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8.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9.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10.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notesSlides/notesSlide13.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notesSlides/notesSlide16.xml" ContentType="application/vnd.openxmlformats-officedocument.presentationml.notesSlide+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notesSlides/notesSlide17.xml" ContentType="application/vnd.openxmlformats-officedocument.presentationml.notesSlide+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notesSlides/notesSlide18.xml" ContentType="application/vnd.openxmlformats-officedocument.presentationml.notesSlide+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notesSlides/notesSlide19.xml" ContentType="application/vnd.openxmlformats-officedocument.presentationml.notesSlide+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notesSlides/notesSlide22.xml" ContentType="application/vnd.openxmlformats-officedocument.presentationml.notesSlide+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notesSlides/notesSlide23.xml" ContentType="application/vnd.openxmlformats-officedocument.presentationml.notesSlide+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notesSlides/notesSlide24.xml" ContentType="application/vnd.openxmlformats-officedocument.presentationml.notesSlide+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 id="424" r:id="rId28"/>
    <p:sldId id="425" r:id="rId29"/>
    <p:sldId id="426" r:id="rId30"/>
    <p:sldId id="427" r:id="rId31"/>
    <p:sldId id="384" r:id="rId32"/>
    <p:sldId id="387" r:id="rId33"/>
    <p:sldId id="974" r:id="rId34"/>
    <p:sldId id="390" r:id="rId35"/>
    <p:sldId id="391" r:id="rId36"/>
    <p:sldId id="392" r:id="rId37"/>
    <p:sldId id="393" r:id="rId38"/>
    <p:sldId id="394" r:id="rId39"/>
    <p:sldId id="395"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9" d="100"/>
          <a:sy n="119" d="100"/>
        </p:scale>
        <p:origin x="10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8.774"/>
    </inkml:context>
    <inkml:brush xml:id="br0">
      <inkml:brushProperty name="width" value="0.025" units="cm"/>
      <inkml:brushProperty name="height" value="0.025" units="cm"/>
    </inkml:brush>
  </inkml:definitions>
  <inkml:trace contextRef="#ctx0" brushRef="#br0">1 0 16496,'0'0'2146,"12"11"-2013,34 34-78,-2 2 0,-2 2 1,46 69-1,-6 9-3415,-64-94 114,-7-7-1136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2.283"/>
    </inkml:context>
    <inkml:brush xml:id="br0">
      <inkml:brushProperty name="width" value="0.025" units="cm"/>
      <inkml:brushProperty name="height" value="0.025" units="cm"/>
      <inkml:brushProperty name="color" value="#F6630D"/>
    </inkml:brush>
  </inkml:definitions>
  <inkml:trace contextRef="#ctx0" brushRef="#br0">2 77 9865,'0'0'1869,"0"9"-1853,-2 173 1996,14 360-725,-11-502-1838,-1-38 470,0-10 75,0 3 19,-6-143-115,1 74 199,7-87-1,3 107-5,20-86-1,-18 115 64,0 1 0,1 0 0,1 0 0,1 1 0,24-39 0,-29 56-99,-1 0 0,1 0 0,0 0 0,1 1 0,-1-1-1,1 1 1,0 1 0,0-1 0,1 1 0,0 0 0,-1 0 0,1 1 0,0 0-1,1 1 1,-1-1 0,0 1 0,1 0 0,-1 1 0,1 0 0,0 0 0,-1 1-1,1 0 1,0 0 0,9 2 0,-15-2-35,0 0-1,0 0 0,0 1 1,-1-1-1,1 1 1,0-1-1,0 1 1,0 0-1,0 0 1,0 0-1,-1 0 0,1 0 1,0 0-1,-1 0 1,1 0-1,-1 1 1,1-1-1,-1 0 1,0 1-1,0 0 0,1-1 1,-1 1-1,0 0 1,0-1-1,-1 1 1,1 0-1,0 0 1,-1 0-1,1 0 0,-1 0 1,1 0-1,-1 0 1,0 0-1,0 0 1,0 2-1,0 2 112,-1-1 0,1 0 0,-1 1 0,0-1 0,-1 0 0,1 0 0,-1 0 0,0 0 0,0 0 0,-1 0-1,0 0 1,-3 4 0,-20 21 389,-2 0-1,-59 48 1,0 0-1523,86-77 826,-11 14-1457,13-10-4627,15-5-5617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3.456"/>
    </inkml:context>
    <inkml:brush xml:id="br0">
      <inkml:brushProperty name="width" value="0.025" units="cm"/>
      <inkml:brushProperty name="height" value="0.025" units="cm"/>
    </inkml:brush>
  </inkml:definitions>
  <inkml:trace contextRef="#ctx0" brushRef="#br0">62 624 3523,'3'-37'8581,"-2"29"-6439,0-1 0,0 1 0,-1-1 1,-1 1-1,-1-17 0,2 25-2079,0-1 1,0 1-1,0-1 1,0 0-1,0 1 1,0-1-1,-1 1 1,1-1-1,0 1 1,0-1-1,0 0 1,-1 1-1,1-1 1,0 1-1,0-1 1,-1 1-1,1-1 1,-1 1-1,1 0 1,0-1-1,-1 1 1,1-1-1,-1 1 1,1 0-1,-1-1 1,1 1-1,-1 0 1,1 0-1,-1-1 1,1 1-1,-1 0 1,1 0-1,-1 0 0,0 0 1,1 0-1,-1 0 1,1-1-1,-1 2 1,0-1-1,1 0 1,-1 0-1,1 0 1,-1 0-1,1 0 1,-1 0-1,0 0 1,1 1-1,-1-1 1,1 0-1,-1 0 1,1 1-1,-1-1 1,1 1-1,-1-1 1,1 0-1,0 1 1,-1-1-1,1 1 1,-1-1-1,1 1 1,-3 2-32,0 0 0,1 0 1,-1 0-1,1 0 0,0 1 1,0-1-1,0 1 1,-1 4-1,-2 11-75,1 1-1,0-1 1,2 1 0,0 0-1,1 0 1,1 0 0,1 0-1,5 26 1,-6-44 37,1 0 1,-1 0-1,1 0 0,-1 0 0,1 0 0,0 0 0,0 0 0,0-1 1,0 1-1,0 0 0,1 0 0,-1-1 0,1 1 0,-1-1 1,3 3-1,-3-4 2,0 1 1,0-1-1,0 1 0,0-1 1,0 0-1,1 1 1,-1-1-1,0 0 1,0 0-1,0 0 0,1 0 1,-1 0-1,0 0 1,0 0-1,0 0 1,1 0-1,-1 0 0,0-1 1,2 0-1,1-1 13,0 0-1,0-1 0,0 1 1,0-1-1,-1 0 1,1 0-1,-1-1 0,0 1 1,0 0-1,0-1 1,5-7-1,3-11 146,-1 0 0,-1 0 0,-1-1-1,-1 0 1,0 0 0,-2 0 0,-1-1 0,-1 0 0,-1 0 0,-1-31-1,1 75-428,1 0 1,1-1-1,1 0 0,0 0 0,15 34 0,-19-51 197,0-1 0,-1 0 1,1 0-1,-1 0 0,1 0 0,0 0 1,0 0-1,0-1 0,-1 1 1,1 0-1,0 0 0,0 0 0,0-1 1,0 1-1,0-1 0,1 1 0,-1-1 1,0 1-1,0-1 0,0 0 0,0 1 1,1-1-1,-1 0 0,0 0 1,0 0-1,0 0 0,3 0 0,-2-1-4,1 0-1,-1 0 0,0 0 1,0 0-1,0-1 1,1 1-1,-1-1 0,0 1 1,-1-1-1,1 0 0,0 0 1,2-3-1,5-7-68,-1-1 0,0 0 0,7-17 0,-14 29 146,12-30-77,-1-1 0,-1 0-1,-2-1 1,-1 0 0,4-39-1,-6 9 111,-4-116 0,-7 136 194,3 32 301,0 28 78,2 49 17,4 125 672,-2-168-1153,1-1 0,1 1 0,1 0 0,1-1 0,1 0-1,11 24 1,1-13-70,-19-32-39,1 0 1,0 1 0,0-1 0,0 0 0,-1 0-1,1 0 1,1 0 0,-1 0 0,0 0-1,0 0 1,0 0 0,0 0 0,1-1 0,-1 1-1,0 0 1,1-1 0,-1 1 0,1-1-1,-1 1 1,0-1 0,3 0 0,-3-1 73,0-1 0,0 0 0,0 1 0,0-1 0,0 0 0,-1 0 0,1 0 0,0 0 0,-1 0 0,0 0 0,1 0 0,-1 0 0,0 0 0,0 0 0,0 0 0,0 0 0,-1 0 0,0-3 0,1-1 68,0-6-95,0 1 0,-1 0 0,0 0-1,-1 0 1,0 0 0,-1 1 0,0-1-1,-1 1 1,0-1 0,0 1 0,-1 0-1,-1 1 1,-11-16 0,17 24-77,-1 0-1,1 0 1,-1 0 0,0 0 0,1 0 0,-1 0 0,0 1 0,0-1 0,1 0-1,-1 1 1,0-1 0,0 0 0,0 1 0,0-1 0,0 1 0,0-1 0,0 1-1,0 0 1,0 0 0,0-1 0,0 1 0,0 0 0,0 0 0,0 0 0,-2 0-1,2 1-4,0-1 0,0 1 0,0 0 0,0 0 0,0 0 0,0-1 0,0 1 0,1 0 0,-1 0-1,0 0 1,0 1 0,1-1 0,-1 0 0,1 0 0,-1 0 0,1 0 0,-1 3 0,-2 10-54,0-1 0,1 1 0,0 15 0,1-19 45,0 3-9,0 1 0,1 0 0,0-1 0,4 22 0,-4-33 18,0 0 0,1 0 0,-1 0 0,1-1 0,-1 1 0,1 0 0,0-1 0,0 1 0,0 0 0,0-1 0,0 1 0,0-1 0,0 0 0,0 1 0,1-1 0,-1 0 0,0 0 0,3 2 0,-3-3 8,1 1-1,0-1 1,0 0 0,0 0 0,0 0 0,0 0-1,-1 0 1,1 0 0,0 0 0,0-1-1,0 1 1,0-1 0,-1 1 0,1-1-1,0 1 1,0-1 0,-1 0 0,1 0-1,-1 0 1,1 0 0,-1 0 0,3-2-1,1-2 27,0 1 0,0-1 0,0 0 0,0 0 0,-1 0 0,0-1 0,0 0 0,0 1 0,-1-2 0,5-10 0,19-70 377,-12 33-293,-6 117-335,-9-62 224,8 44-68,-8-44 67,1-1 0,-1 1 0,0 0 0,1 0 0,-1 0 0,0-1 0,1 1 0,-1 0 0,1 0 0,-1-1 0,1 1 0,-1 0 0,1-1 0,-1 1 0,1-1 0,0 1 0,0-1 0,-1 1 0,1-1 0,0 1 0,-1-1 0,1 0 0,0 1 0,0-1 0,0 0 0,0 0 0,-1 1 0,1-1 0,0 0 0,0 0 0,0 0 0,0 0 0,0 0 0,-1 0 0,1-1 0,0 1 0,0 0 0,0 0 0,-1 0 0,1-1 0,0 1 0,0-1 0,0 1 0,-1 0 0,1-1 0,0 1 0,-1-1 0,1 0 0,1 0 0,47-46 155,4-3-131,-49 47-57,0 0 1,1 1-1,-1-1 1,1 1 0,0 0-1,0 0 1,0 0 0,0 1-1,0 0 1,0 0-1,9-1 1,-11 2 21,-1 1 1,0-1-1,0 1 1,0 0-1,1 0 1,-1 0-1,0 0 1,0 0-1,0 0 1,0 1-1,-1-1 1,1 0-1,0 1 1,0 0-1,-1-1 1,1 1-1,-1 0 1,0 0-1,1 0 1,-1 0-1,0 0 1,0 0-1,0 0 1,0 0-1,-1 0 1,1 3-1,18 68 72,-18-65-71,1 0 5,-1 1 0,2-1 0,-1 1-1,1-1 1,7 15 0,-9-22 10,0 1 0,0-1 0,0 0 0,-1 0 1,1 0-1,0 0 0,0 0 0,0 0 0,1 0 0,-1 0 0,0 0 0,0-1 1,0 1-1,1 0 0,-1-1 0,0 1 0,1-1 0,1 1 0,-1-1 24,0 0 0,0 0-1,0-1 1,-1 1 0,1 0-1,0-1 1,0 1 0,0-1-1,0 0 1,-1 0 0,1 0 0,0 0-1,0 0 1,-1 0 0,1 0-1,-1 0 1,3-3 0,2-3-1,1 0 1,-1 0 0,0 0-1,-1-1 1,0 0 0,0 0-1,0-1 1,-1 1 0,-1-1-1,6-18 1,-8 22-21,1-1 0,-1 1 0,0-1 1,0 0-1,-1 0 0,0 1 0,0-1 1,0 0-1,-1 0 0,0 0 0,0 1 0,0-1 1,-1 1-1,1-1 0,-2 1 0,1-1 0,0 1 1,-1 0-1,-4-6 0,0 2-7,0 0 0,-1 0 0,0 0 0,0 1 0,-1 0 0,0 1 0,0 0 0,-20-11 0,20 17 0,10 4 0,7 4 0,3-4-806,-1-1 1,1 0-1,-1 0 0,1-1 1,20-1-1,-28 0 519,-1 0 1,1 0-1,-1 0 1,1 0-1,-1-1 0,0 1 1,1-1-1,-1 1 0,1-1 1,-1 0-1,0 0 0,0 0 1,0 0-1,1 0 1,-1-1-1,0 1 0,0-1 1,-1 1-1,1-1 0,0 0 1,0 1-1,-1-1 0,1 0 1,-1 0-1,0 0 1,1-1-1,-1 1 0,0 0 1,0 0-1,1-5 0,-1-14-9695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0:53.131"/>
    </inkml:context>
    <inkml:brush xml:id="br0">
      <inkml:brushProperty name="width" value="0.025" units="cm"/>
      <inkml:brushProperty name="height" value="0.025" units="cm"/>
    </inkml:brush>
  </inkml:definitions>
  <inkml:trace contextRef="#ctx0" brushRef="#br0">1 376 9705,'5'-4'4566,"5"9"-3301,9 9-989,18 23 800,48 67 0,-65-76-828,1-1 0,2 0 0,0-2-1,2-1 1,1-1 0,29 21 0,-54-43-234,1 0 0,-1 0 1,1 0-1,0 0 0,0 0 0,-1 0 1,1-1-1,0 1 0,0-1 1,0 1-1,0-1 0,-1 0 1,1 0-1,0 0 0,0 0 1,3 0-1,-3 0 14,-1-1 0,0 1 0,0-1 0,0 0 0,0 1 0,0-1 0,0 0 0,0 0 0,0 1 0,-1-1 0,1 0 0,0 0 0,0 0 0,-1 0 0,1 0 0,0 0 0,-1 0 0,1 0 0,0-3 0,1-4 155,0-1 1,-1 0-1,0 0 0,0 0 1,-1-14-1,0 21-170,-19-289 1899,6 146-3726,8-2-4322,5 80 713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0:54.386"/>
    </inkml:context>
    <inkml:brush xml:id="br0">
      <inkml:brushProperty name="width" value="0.025" units="cm"/>
      <inkml:brushProperty name="height" value="0.025" units="cm"/>
    </inkml:brush>
  </inkml:definitions>
  <inkml:trace contextRef="#ctx0" brushRef="#br0">54 241 13581,'0'0'4399,"-8"-5"-2472,-37-17 785,44 21-1746,7 32 593,0-18-1264,0 0 1,0 0 0,14 18-1,-18-28-293,-1-1 0,1 1 0,0 0 0,0-1-1,1 0 1,-1 1 0,0-1 0,1 0 0,-1 0 0,1 0-1,0-1 1,0 1 0,0 0 0,0-1 0,0 0-1,0 0 1,0 0 0,0 0 0,0 0 0,0-1-1,6 1 1,-6-2 0,-1 0 0,1 0 0,-1-1 0,0 1 0,1-1 0,-1 1 0,0-1 0,0 0 0,0 1 0,0-1-1,0 0 1,-1 0 0,1-1 0,-1 1 0,1 0 0,-1-1 0,0 1 0,2-5 0,20-52 95,-22 54-119,11-32-1928,6-43 0,-14 60-353,-2 1-1,-1 0 1,0-1 0,-3-23-1,-4 32 2946,6 11-550,-1 0 0,1 0 0,0 0 0,0 1 0,-1-1 1,1 0-1,0 0 0,0 0 0,-1 0 0,1 0 0,0 0 0,0 0 0,-1 1 0,1-1 0,0 0 0,0 0 1,0 0-1,-1 1 0,1-1 0,0 0 0,0 0 0,0 0 0,0 1 0,-1-1 0,1 0 0,0 0 0,0 1 0,0-1 1,0 0-1,0 0 0,0 1 0,0-1 0,0 0 0,0 1 0,0-1 0,0 0 0,0 0 0,0 1 0,0-1 1,0 0-1,0 0 0,0 1 0,1 21 1136,1 1 0,1-1 0,1 0 0,1 0 1,8 23-1,46 106-1386,-13-38 442,-29-70 396,-6-16-2485,-7-14-5868,-8-28 744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0:54.977"/>
    </inkml:context>
    <inkml:brush xml:id="br0">
      <inkml:brushProperty name="width" value="0.025" units="cm"/>
      <inkml:brushProperty name="height" value="0.025" units="cm"/>
    </inkml:brush>
  </inkml:definitions>
  <inkml:trace contextRef="#ctx0" brushRef="#br0">0 160 8456,'0'0'12866,"7"13"-12210,87 201-133,-93-211-610,0-1-1,0 0 1,0 0-1,0 0 1,0 0-1,0 0 1,1 0-1,-1 0 1,1 0-1,-1-1 1,1 1-1,0-1 1,-1 1-1,1-1 1,0 1-1,0-1 1,3 1-1,-5-2 16,1 0 0,-1 0 0,1 0 0,-1 0 0,1 0 0,-1 0-1,1 0 1,-1 0 0,1 0 0,-1 0 0,1 0 0,-1-1 0,1 1 0,-1 0 0,1 0 0,-1-1 0,1 1 0,-1 0 0,0-1-1,1 1 1,-1 0 0,0-1 0,1 1 0,-1 0 0,0-1 0,1 0 0,6-25-1334,-3-20-1550,-2 0 1,-6-59-1,-11 6 2986,10 77 1206,-1-1-1,-11-23 1,17 63 4045,0 13-4626,7 1 34,1-1 0,2 0 1,1 0-1,22 43 0,-13-34-3471,1 0-3343,-20-35 5394,3 3-5019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0:55.332"/>
    </inkml:context>
    <inkml:brush xml:id="br0">
      <inkml:brushProperty name="width" value="0.025" units="cm"/>
      <inkml:brushProperty name="height" value="0.025" units="cm"/>
    </inkml:brush>
  </inkml:definitions>
  <inkml:trace contextRef="#ctx0" brushRef="#br0">1 114 12684,'0'0'10282,"44"-30"-10218,-15 20-32,-1-2-128,-3-4-1538,2-6-1985,-5-2-5061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0:56.114"/>
    </inkml:context>
    <inkml:brush xml:id="br0">
      <inkml:brushProperty name="width" value="0.025" units="cm"/>
      <inkml:brushProperty name="height" value="0.025" units="cm"/>
    </inkml:brush>
  </inkml:definitions>
  <inkml:trace contextRef="#ctx0" brushRef="#br0">0 1 8872,'0'0'16208,"7"8"-15690,16 27-359,-1 1 1,-2 0-1,-1 2 1,26 77-1,25 50-956,-63-159-677,-2-6-6710,-5-4 2942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0:56.662"/>
    </inkml:context>
    <inkml:brush xml:id="br0">
      <inkml:brushProperty name="width" value="0.025" units="cm"/>
      <inkml:brushProperty name="height" value="0.025" units="cm"/>
    </inkml:brush>
  </inkml:definitions>
  <inkml:trace contextRef="#ctx0" brushRef="#br0">54 14 11979,'0'0'10912,"4"-14"-8761,-36 66-789,29-47-1344,0 0 18,0 0 0,0 0-1,0 0 1,1 1 0,0-1-1,0 1 1,1-1 0,0 1-1,0 0 1,-1 6 0,2-12-63,1 0 44,-1 0-1,0-1 1,1 1 0,-1-1-1,1 1 1,-1 0 0,1-1-1,-1 1 1,1 0 0,-1-1-1,1 1 1,-1 0 0,1 0-1,-1-1 1,1 1 0,0 0-1,-1 0 1,1 0 0,-1 0-1,1 0 1,0 0-1,-1 0 1,1 0 0,-1 0-1,1 0 1,0 0 0,-1 1-1,1-1 1,-1 0 0,1 0-1,-1 0 1,1 1 0,0-1-1,-1 1-25,0-1 0,1 0 0,-1 0 0,0 0 0,0 1-1,0-1 1,1 0 0,-1 0 0,0 0 0,0 0 0,0 0-1,1 0 1,-1 0 0,0 0 0,0 1 0,1-1 0,-1 0-1,0 0 1,0 0 0,0 0 0,1 0 0,-1 0 0,0 0 0,0 0-1,1 0 1,-1 0 0,0-1 0,0 1 0,1 0 0,-1 0-1,0 0 1,0 0 0,0 0 0,1 0 0,-1 0 0,0-1-1,0 1 1,0 0 0,1 0 0,-1 0 0,0 0 0,0-1-1,0 1 1,0 0 0,0 0 0,0 0 0,1-1 0,-1 1-1,-2-35-6959,0 0-3897,2 32 7273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0:57.498"/>
    </inkml:context>
    <inkml:brush xml:id="br0">
      <inkml:brushProperty name="width" value="0.025" units="cm"/>
      <inkml:brushProperty name="height" value="0.025" units="cm"/>
    </inkml:brush>
  </inkml:definitions>
  <inkml:trace contextRef="#ctx0" brushRef="#br0">39 90 3940,'0'0'4911,"2"-9"-2386,-2 5-2237,8-33 2984,-7 33-2465,1 0-1,-1 0 1,1 0 0,0 0 0,0 1 0,0-1-1,0 1 1,6-7 0,-15 21 5817,-22 40-6303,22-39-304,4-7-6,-1 0 1,1 0-1,0 0 0,1 0 1,-1 1-1,1-1 0,0 1 1,1 0-1,-1 0 0,1-1 1,0 1-1,1 0 0,-1 0 1,2 8-1,1-12-18,1-1-1,0 0 1,0 0 0,1 0-1,-1-1 1,0 1 0,0-1-1,0 0 1,0 1 0,1-2-1,-1 1 1,0 0 0,5-1-1,-4 0 4,51-8 17,-48 6-10,0 1 1,0 0-1,1 1 0,-1 0 0,0 0 1,1 0-1,-1 1 0,0 0 1,1 1-1,-1-1 0,1 2 0,-1-1 1,12 4-1,-17-4 30,-1-1 0,1 1-1,0 0 1,-1 0 0,1-1 0,-1 1 0,0 0-1,1 0 1,-1 1 0,0-1 0,1 0 0,-1 0-1,0 1 1,0-1 0,0 0 0,0 1 0,0-1-1,-1 1 1,1 0 0,0-1 0,-1 1 0,1-1-1,-1 1 1,1 0 0,-1-1 0,0 1-1,0 0 1,0 0 0,0-1 0,0 1 0,0 0-1,0-1 1,-1 1 0,1 0 0,-1-1 0,1 1-1,-1 0 1,1-1 0,-1 1 0,0-1 0,0 1-1,0-1 1,0 1 0,0-1 0,0 0 0,0 1-1,0-1 1,-1 0 0,-1 2 0,-8 7 333,-1-1-1,1-1 1,-1 1 0,-19 8 0,27-14-349,-30 13-881,21-10-10,16-7-159,32-25-5467,-31 22 5388,20-17-6794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0:58.272"/>
    </inkml:context>
    <inkml:brush xml:id="br0">
      <inkml:brushProperty name="width" value="0.025" units="cm"/>
      <inkml:brushProperty name="height" value="0.025" units="cm"/>
    </inkml:brush>
  </inkml:definitions>
  <inkml:trace contextRef="#ctx0" brushRef="#br0">22 25 13453,'0'0'9929,"8"8"-9021,16 25-266,-1 1 1,24 49 0,-13-23-511,-32-57-156,30 43 160,-31-44-159,0 0-1,1-1 1,-1 1 0,0-1-1,0 1 1,1-1-1,-1 0 1,1 0 0,0 1-1,-1-1 1,1 0-1,0 0 1,0-1 0,-1 1-1,1 0 1,0-1-1,0 1 1,0-1 0,0 1-1,0-1 1,0 0-1,0 0 1,0 0 0,0 0-1,2 0 1,-4 0-81,0-1 0,1 1 0,-1 0 0,0 0-1,1-1 1,-1 1 0,0 0 0,0 0 0,1-1 0,-1 1 0,0 0 0,0-1 0,1 1 0,-1 0 0,0-1 0,0 1 0,0 0 0,0-1 0,0 1-1,1-1 1,-1 1 0,0 0 0,0-1 0,0 1 0,0 0 0,0-1 0,0 1 0,0-1 0,0 1 0,-1 0 0,1-1 0,0 1 0,0 0 0,0-1-1,0 1 1,0 0 0,-1-1 0,1 1 0,0 0 0,0-1 0,-1 1 0,1 0 0,0-1 0,0 1 0,-1 0 0,1 0 0,0-1 0,-1 1 0,0 0-1,-16-14-3692,9 11 2581,-1 0 0,0 1-1,0 0 1,0 1 0,-10-1-1,-45 2 399,19 0 4592,1-3 3947,44 3-7650,-1-1 0,1 1-1,0 0 1,0 0-1,-1 0 1,1-1-1,0 1 1,0 0-1,0 0 1,-1-1 0,1 1-1,0 0 1,0 0-1,0-1 1,0 1-1,0 0 1,-1-1-1,1 1 1,0 0 0,0-1-1,0 1 1,0 0-1,0 0 1,0-1-1,0 1 1,0 0-1,0-1 1,0 1 0,0 0-1,1-1 1,-1 1-1,0 0 1,0-1-1,0 1 1,0 0 0,0 0-1,0-1 1,1 1-1,-1 0 1,0 0-1,0-1 1,1 1-1,-1 0 1,0 0 0,0 0-1,1-1 1,10-13 755,14-9 258,1 2-1,33-23 1,12-8-1971,-57 40-1130,0 0-1,21-25 0,-6-3-7938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39.115"/>
    </inkml:context>
    <inkml:brush xml:id="br0">
      <inkml:brushProperty name="width" value="0.025" units="cm"/>
      <inkml:brushProperty name="height" value="0.025" units="cm"/>
    </inkml:brush>
  </inkml:definitions>
  <inkml:trace contextRef="#ctx0" brushRef="#br0">1 0 10442,'0'0'7191,"4"8"-6850,81 125 2003,-50-81-1647,32 59-1,-19-21-126,114 155 1,84 65 427,-123-160 776,-71-87-1660,66 88 546,118 142-315,-63-86-215,133 135-98,-122-121 70,-18-18-6,311 372 118,-409-485-165,118 165 168,-47-79-89,-59-81-122,-13-11 3,190 255 67,-179-220-73,-6-8-2,104 125 1,75 74 56,-232-288-38,-14-16-10,1 1 0,-1-1 0,-1 1 1,1-1-1,-1 1 0,6 13 0,-12-20-601,1 0-1,-1 0 0,1 0 1,0 0-1,-1 0 1,1 0-1,-1 0 1,1 0-1,-1-1 1,1 1-1,0-1 0,-1 1 1,1-1-1,0 1 1,-2-2-1,-15-8-5793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39.488"/>
    </inkml:context>
    <inkml:brush xml:id="br0">
      <inkml:brushProperty name="width" value="0.025" units="cm"/>
      <inkml:brushProperty name="height" value="0.025" units="cm"/>
    </inkml:brush>
  </inkml:definitions>
  <inkml:trace contextRef="#ctx0" brushRef="#br0">15 388 11883,'-1'0'253,"1"0"1,-1 0-1,0 0 0,1 0 0,-1 1 1,0-1-1,1 0 0,-1 0 0,1 1 0,-1-1 1,0 0-1,1 1 0,-1-1 0,1 1 0,-1-1 1,1 1-1,-1-1 0,1 1 0,-1-1 0,1 1 1,0-1-1,-1 1 0,1 0 0,0-1 1,-1 1-1,1 0 0,0-1 0,0 1 0,0 0 1,-1 1-1,20 10 1847,-3-4-2195,51 35 1549,-28-17-463,67 33-1,-94-53-821,-1-2 0,1 1 1,0-1-1,0-1 0,1 0 0,-1-1 0,1 0 0,-1-1 0,1 0 0,22-2 1,-31 0-118,0 0 1,0 0 0,0-1-1,-1 1 1,1-1 0,-1 0-1,1 0 1,-1 0 0,0 0-1,0 0 1,0-1 0,0 0-1,0 1 1,0-1 0,-1 0-1,1 0 1,-1-1 0,0 1-1,0 0 1,0-1 0,0 1 0,-1-1-1,0 0 1,1 0 0,-1 1-1,0-1 1,0-6 0,3-13 256,-2 0 1,0-1 0,-2-34-1,0 33-118,-3-15-333,-1 0 0,-3 0 0,-20-74 0,13 63-2339,4 19-2046,-4 2-3165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3.802"/>
    </inkml:context>
    <inkml:brush xml:id="br0">
      <inkml:brushProperty name="width" value="0.025" units="cm"/>
      <inkml:brushProperty name="height" value="0.025" units="cm"/>
    </inkml:brush>
  </inkml:definitions>
  <inkml:trace contextRef="#ctx0" brushRef="#br0">16 45 18610,'-10'-9'4932,"4"8"1378,10 1-6470,8-1-64,4-5-1474,-3-4-3427,-2-7-9320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0.422"/>
    </inkml:context>
    <inkml:brush xml:id="br0">
      <inkml:brushProperty name="width" value="0.025" units="cm"/>
      <inkml:brushProperty name="height" value="0.025" units="cm"/>
    </inkml:brush>
  </inkml:definitions>
  <inkml:trace contextRef="#ctx0" brushRef="#br0">1 136 7847,'0'0'10218,"1"-8"-7762,0-1-1874,1 0 0,1 1 0,0-1 0,0 1 1,0 0-1,7-11 0,-8 15-446,1-1 1,0 1-1,-1 0 0,1 0 1,1 0-1,-1 0 0,1 1 1,-1-1-1,1 1 0,0 0 1,0 0-1,0 0 0,1 1 1,-1 0-1,6-3 0,-10 5-136,1 0 0,0 0 0,-1-1 0,1 1 0,0 0 0,-1 0 0,1 0 0,0 0 0,-1 0 0,1 0 0,0 0 0,0 0 0,-1 0 0,1 1 0,0-1 0,-1 0 0,1 0 0,-1 1 0,1-1 0,0 0 0,-1 1 0,1-1 0,-1 0 0,1 1 0,-1-1 0,1 1 0,-1-1 0,1 1 0,-1-1 0,1 1-1,-1-1 1,0 1 0,1 0 0,-1-1 0,0 1 0,0 0 0,1-1 0,-1 1 0,0-1 0,0 1 0,0 0 0,0 1 0,0 36 139,-1-26-47,-1 14 23,-1 0 0,-2-1 0,-13 46 0,11-51 66,1 1 0,1 0 1,1 0-1,1 0 1,1 0-1,1 40 1,1-60-173,0 0 0,0 0 0,1 0 0,-1 0 0,0 0 1,1 0-1,-1 0 0,1 0 0,-1 0 0,1 0 0,-1 0 0,1 0 1,-1 0-1,1 0 0,0-1 0,0 1 0,-1 0 0,1 0 1,0-1-1,0 1 0,0-1 0,0 1 0,0-1 0,0 1 1,1 0-1,33 1 281,-25-4-187,0 0-1,0 0 1,0-1-1,16-7 1,-3-1-73,-1-1 1,25-18 0,-40 25-466,0 0 0,-1-1 0,0 0 0,0 0 0,0-1 0,5-7 0,-4-9-3787,-10 9-2745,-9 8-2007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0.748"/>
    </inkml:context>
    <inkml:brush xml:id="br0">
      <inkml:brushProperty name="width" value="0.025" units="cm"/>
      <inkml:brushProperty name="height" value="0.025" units="cm"/>
    </inkml:brush>
  </inkml:definitions>
  <inkml:trace contextRef="#ctx0" brushRef="#br0">1 195 12684,'0'0'14157,"71"-35"-13132,-41 13-800,3-3-161,-3 0-64,4 1-673,-6 3-1185,-1 4-1217,-9 5-1569,-4 3-2179,-7 5-2305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1.081"/>
    </inkml:context>
    <inkml:brush xml:id="br0">
      <inkml:brushProperty name="width" value="0.025" units="cm"/>
      <inkml:brushProperty name="height" value="0.025" units="cm"/>
    </inkml:brush>
  </inkml:definitions>
  <inkml:trace contextRef="#ctx0" brushRef="#br0">1 44 9929,'0'0'6428,"3"9"-4181,12 49 88,-12-38-2033,2 1-1,1-1 1,0 0 0,1-1 0,1 0-1,12 20 1,-20-38-300,1 0 0,-1 0 0,1 0 0,-1-1 1,1 1-1,0 0 0,-1-1 0,1 1 0,0 0 0,0-1 0,-1 1 0,1-1 0,0 1 0,0-1 0,0 1 0,0-1 1,-1 0-1,1 1 0,0-1 0,0 0 0,0 0 0,0 0 0,0 0 0,0 0 0,0 0 0,0 0 0,1 0 0,0-1 22,-1 1 0,1-1-1,-1 0 1,1 0-1,-1 0 1,1 0-1,-1-1 1,0 1-1,1 0 1,-1-1-1,0 1 1,0 0 0,1-3-1,24-54 649,-25 55-654,8-31 644,-2 0 0,-1 0 0,2-66 0,-10 152 156,1-30-557,0-1 1,1 0-1,2 1 1,5 31-1,-7-51-269,1 1 0,-1-1 0,1 0 1,0 0-1,0 1 0,0-1 0,0 0 0,1 0 0,-1 0 0,0-1 0,1 1 1,-1 0-1,1 0 0,0-1 0,0 1 0,-1-1 0,1 1 0,0-1 1,0 0-1,0 0 0,1 0 0,-1 0 0,0 0 0,2 0 0,-1 0-362,0-1-1,0 0 0,0 0 1,-1 0-1,1 0 0,0 0 0,0 0 1,-1-1-1,1 1 0,0-1 1,0 0-1,-1 0 0,4-1 1,10-9-5657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06.961"/>
    </inkml:context>
    <inkml:brush xml:id="br0">
      <inkml:brushProperty name="width" value="0.025" units="cm"/>
      <inkml:brushProperty name="height" value="0.025" units="cm"/>
    </inkml:brush>
  </inkml:definitions>
  <inkml:trace contextRef="#ctx0" brushRef="#br0">0 0 9705,'0'0'11435,"6"7"-10971,39 47 978,42 65-1,-17-21-918,216 263 1703,-232-291-1919,-23-28 25,2-1 0,55 53 0,-51-57-214,-1 2 0,30 43 1,-32-38 56,66 66 0,638 627 722,-306-271-708,-155-171-5,-61-42-75,-29-31-79,74 105-17,-17-19-5,129 173 62,-295-369-76,115 180 44,-186-281-36,25 45 8,3-1 0,63 77 0,-93-128 845,5 8-3864,-10-11 2899,0-1 1,0 0-1,-1 0 0,1 1 0,0-1 0,0 0 1,0 0-1,0 1 0,0-1 0,0 0 1,0 0-1,-1 1 0,1-1 0,0 0 0,0 0 1,0 0-1,0 0 0,-1 1 0,1-1 1,0 0-1,0 0 0,-1 0 0,1 0 0,0 0 1,0 0-1,-1 0 0,1 1 0,0-1 1,0 0-1,-1 0 0,1 0 0,0 0 0,0 0 1,-1 0-1,1 0 0,0 0 0,0 0 1,-1 0-1,1-1 0,0 1 0,0 0 0,0 0 1,-1 0-1,1 0 0,0 0 0,0 0 1,-1 0-1,1-1 0,0 1 0,0 0 0,0 0 1,-1 0-1,1 0 0,0-1 0,0 1 1,-20-11-8182,13 5 3332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07.464"/>
    </inkml:context>
    <inkml:brush xml:id="br0">
      <inkml:brushProperty name="width" value="0.025" units="cm"/>
      <inkml:brushProperty name="height" value="0.025" units="cm"/>
    </inkml:brush>
  </inkml:definitions>
  <inkml:trace contextRef="#ctx0" brushRef="#br0">0 353 13805,'35'9'4971,"21"22"-2920,-22-12-1204,-32-18-795,75 32 1402,-70-30-1165,0-1-1,0 0 1,1-1 0,-1 1 0,1-1-1,-1-1 1,1 1 0,-1-2 0,9 0-1,-15 1-186,1-1-1,-1 1 0,1-1 0,-1 0 1,1 0-1,-1 0 0,1 0 0,-1 0 1,0 0-1,1 0 0,-1 0 0,0 0 1,0-1-1,0 1 0,0-1 0,0 1 1,0 0-1,0-1 0,-1 0 1,1 1-1,0-1 0,-1 1 0,1-1 1,-1-3-1,6-44 1528,-6 43-1450,1-9-33,2-38 592,-2-1 0,-7-54 0,-4 59-2793,7 39 347,0-1 1,-1 1 0,0 0 0,-11-19 0,2 10-9290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09.213"/>
    </inkml:context>
    <inkml:brush xml:id="br0">
      <inkml:brushProperty name="width" value="0.025" units="cm"/>
      <inkml:brushProperty name="height" value="0.025" units="cm"/>
    </inkml:brush>
  </inkml:definitions>
  <inkml:trace contextRef="#ctx0" brushRef="#br0">198 53 10474,'23'-26'4875,"-17"3"2053,-14 19-3659,-24 7-2011,24 0-1156,0 0-1,0 0 1,0 1 0,0 0-1,1 1 1,0 0 0,-1 0-1,2 0 1,-1 1 0,1 0 0,-9 11-1,2-1-3,0 0 0,2 2 0,-18 31 0,25-39-62,0-1 0,0 1 1,1 0-1,1 0 0,-1 0 0,2 1 0,-1-1 0,1 1 0,1-1 0,1 21 0,-1-27-51,1-1 0,-1 1 0,1 0-1,0 0 1,0-1 0,0 1 0,1 0-1,-1-1 1,1 1 0,0-1 0,0 0-1,0 1 1,0-1 0,1 0 0,-1-1-1,1 1 1,0 0 0,0-1 0,0 1-1,0-1 1,0 0 0,0 0 0,1 0-1,-1 0 1,1-1 0,-1 1 0,1-1-1,0 0 1,-1 0 0,1 0 0,6 0-1,49-1-3333,-19-8-2201,-6-5-2697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09.622"/>
    </inkml:context>
    <inkml:brush xml:id="br0">
      <inkml:brushProperty name="width" value="0.025" units="cm"/>
      <inkml:brushProperty name="height" value="0.025" units="cm"/>
    </inkml:brush>
  </inkml:definitions>
  <inkml:trace contextRef="#ctx0" brushRef="#br0">151 1 11339,'-8'4'6694,"-1"1"-5479,-69 42 4566,74-44-5601,-1 0 0,0 1 0,1 0 0,0 0 0,0 0 0,0 0-1,0 1 1,1-1 0,-1 1 0,1 0 0,0 0 0,1 0 0,-1 1 0,-1 5 0,4-11-188,1 1 1,-1 0 0,0-1 0,0 1 0,0-1 0,1 1-1,-1 0 1,0-1 0,1 1 0,-1-1 0,0 1 0,1-1-1,-1 0 1,1 1 0,-1-1 0,1 1 0,-1-1-1,1 0 1,-1 1 0,1-1 0,-1 0 0,1 1 0,0-1-1,-1 0 1,1 0 0,-1 0 0,1 0 0,0 1 0,-1-1-1,1 0 1,-1 0 0,1 0 0,0 0 0,-1 0 0,1-1-1,0 1 1,0 0 0,29-2-265,-15-1 78,-1-1-1,1 0 1,-1-1-1,20-11 1,-23 11 48,0-1 1,0 2-1,1 0 1,-1 0 0,1 1-1,0 0 1,22-1 0,-33 4 154,-1 0 1,0 0 0,1 0 0,-1 0 0,0 0-1,0 0 1,1 0 0,-1 0 0,0 0-1,1 0 1,-1 0 0,0 0 0,1 0-1,-1 1 1,0-1 0,0 0 0,1 0 0,-1 0-1,0 0 1,0 1 0,0-1 0,1 0-1,-1 0 1,0 1 0,0-1 0,0 0-1,1 0 1,-1 1 0,0-1 0,0 0 0,0 1-1,0-1 1,0 0 0,0 1 0,0-1-1,0 0 1,0 0 0,0 1 0,-4 16 871,-13 14 814,0-11-1280,-1 0 1,0-1-1,-2-1 0,-36 26 1,55-43-468,1 0 0,-1-1 0,0 1 0,0-1 1,0 1-1,0-1 0,0 1 0,1-1 0,-1 1 0,0-1 0,0 0 1,0 0-1,0 1 0,0-1 0,0 0 0,0 0 0,0 0 0,0 0 1,0 0-1,0 0 0,-1-1 0,1 1-135,1-1 0,-1 1 0,1-1 0,-1 1 1,1-1-1,-1 0 0,1 1 0,0-1 0,0 0 0,-1 1 0,1-1 0,0 0 0,0 1 1,0-1-1,-1 0 0,1 1 0,0-1 0,0 0 0,0 1 0,0-1 0,0 0 0,1 0 1,11-44-8469,1 13 1603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09.984"/>
    </inkml:context>
    <inkml:brush xml:id="br0">
      <inkml:brushProperty name="width" value="0.025" units="cm"/>
      <inkml:brushProperty name="height" value="0.025" units="cm"/>
    </inkml:brush>
  </inkml:definitions>
  <inkml:trace contextRef="#ctx0" brushRef="#br0">102 0 15439,'0'0'10207,"0"12"-9161,-2 36-618,-2 71 360,5-110-754,-1 0 0,1 0 0,0 0 0,1 0 1,0 0-1,1 0 0,-1-1 0,2 1 0,-1-1 0,8 12 0,-10-18-495,1 0 1,0-1-1,0 1 1,-1 0-1,1-1 1,0 1-1,0-1 1,0 0-1,0 0 1,1 0-1,-1 0 0,0 0 1,0 0-1,5 0 1,-6 0 294,-1-1 0,0 0-1,1 0 1,-1 0 0,1 0 0,-1 0 0,0 0 0,1 0 0,-1 0-1,0 0 1,1 0 0,-1 0 0,1-1 0,-1 1 0,0 0 0,1 0-1,-1 0 1,0 0 0,1-1 0,-1 1 0,0 0 0,0 0 0,1 0-1,-1-1 1,0 1 0,0 0 0,1-1 0,-1 1 0,0 0-1,0 0 1,1-1 0,-9-20-3443,-21-9-1504,-14 1 5130,-4 7 4679,3 9 4224,56 14-8237,-1-1 0,1 0 1,-1-1-1,1 0 0,-1-1 0,0-1 0,13-3 0,32-13-2626,-8-2-4029,-11-1-7262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44.323"/>
    </inkml:context>
    <inkml:brush xml:id="br0">
      <inkml:brushProperty name="width" value="0.025" units="cm"/>
      <inkml:brushProperty name="height" value="0.025" units="cm"/>
    </inkml:brush>
  </inkml:definitions>
  <inkml:trace contextRef="#ctx0" brushRef="#br0">4230 5685 10666,'0'0'8248,"3"-5"-7132,13-28-697,-1-1 1,-2 0-1,-1-1 1,-2-1 0,-1 1-1,-2-1 1,-2-1-1,-1 1 1,-1-43 0,-3-22-239,-29-633 641,5 517-787,9 62 30,-7 2 0,-42-158 0,10 143-15,-8 3 0,-6 2 0,-8 4 0,-101-159 1,125 238-38,-4 3 0,-95-103 0,-152-124 35,30 32-23,266 265-26,-392-410 306,-26 28-22,320 302-353,-212-165 974,243 200-675,-2 3 0,-122-59 0,-587-199 545,734 295-657,-1 2-1,0 2 1,-1 2-1,1 3 0,-59 3 1,6-1 893,103 1-969,0 1 0,-1-2 1,1 1-1,-1 0 0,1 0 0,0-1 1,-1 1-1,1-1 0,0 0 1,-1 0-1,1 0 0,0 0 0,0 0 1,-4-3-1,6 4-84,37 0-10906,-25-2 6849,3-5-1654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44.965"/>
    </inkml:context>
    <inkml:brush xml:id="br0">
      <inkml:brushProperty name="width" value="0.025" units="cm"/>
      <inkml:brushProperty name="height" value="0.025" units="cm"/>
    </inkml:brush>
  </inkml:definitions>
  <inkml:trace contextRef="#ctx0" brushRef="#br0">327 481 10570,'3'8'1013,"0"0"1,0 0-1,1 0 0,0-1 1,6 9-1,-8-14-566,0 0-1,0 0 0,0 0 0,0 0 1,0 0-1,0-1 0,0 1 1,1-1-1,-1 1 0,1-1 1,-1 0-1,1 0 0,0 0 0,-1 0 1,1-1-1,0 1 0,0-1 1,-1 0-1,6 1 0,-7-2-316,0 1 0,-1-1 0,0 0-1,1 1 1,-1-1 0,1 1 0,-1-1 0,0 0-1,1 1 1,-1-1 0,0 0 0,0 0 0,1 1-1,-1-1 1,0 0 0,0 1 0,0-1 0,0 0-1,0 0 1,0 1 0,0-1 0,0 0-1,-1 0 1,1 1 0,0-1 0,0 0 0,0 1-1,-1-1 1,1 0 0,0 1 0,-1-1 0,0-1-1,-11-26 654,-31-34-566,-4 2 1,-92-92-1,62 86-156,70 60-56,-2 1 0,1-1 0,0 2 0,-1-1 0,0 1 0,0 0 0,-1 1 0,-11-3 0,20 6-5,31 0-501,50-1 452,-1-3 1,93-16 0,-127 10-1334,47-15-1,-45 4-2758,-21 2-1994,-9-6-7414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6.178"/>
    </inkml:context>
    <inkml:brush xml:id="br0">
      <inkml:brushProperty name="width" value="0.025" units="cm"/>
      <inkml:brushProperty name="height" value="0.025" units="cm"/>
    </inkml:brush>
  </inkml:definitions>
  <inkml:trace contextRef="#ctx0" brushRef="#br0">0 35 6983,'0'0'7682,"13"0"-7650,99-14 305,98-6 537,-141 24-186,-1 2 0,120 29 0,-14-3-403,342 11 589,4-42-324,-262-2-484,888 35 51,1357 60 209,-1980-87 417,380-7-93,-136-80-833,-363 28 185,706-25-1310,-1129 76-764,-4-6-2786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50.055"/>
    </inkml:context>
    <inkml:brush xml:id="br0">
      <inkml:brushProperty name="width" value="0.025" units="cm"/>
      <inkml:brushProperty name="height" value="0.025" units="cm"/>
    </inkml:brush>
  </inkml:definitions>
  <inkml:trace contextRef="#ctx0" brushRef="#br0">31 0 17745,'0'0'3811,"0"10"-2593,-15 151 1641,-1 21-2259,17-177-530,-1 0 0,1 0-1,0 0 1,0 0 0,0 0 0,1 0 0,2 5 0,-4-9-84,0 1 0,1-1 1,-1 0-1,1 0 1,0 0-1,-1 0 0,1 1 1,0-1-1,0 0 0,0 0 1,0 0-1,0 0 0,0-1 1,0 1-1,0 0 1,0 0-1,0 0 0,0-1 1,0 1-1,1-1 0,-1 1 1,0-1-1,0 1 1,1-1-1,-1 0 0,0 0 1,1 1-1,-1-1 0,0 0 1,1 0-1,1-1 1,-2 0-401,0-1 0,0 0 1,0 0-1,-1 0 0,1 1 1,-1-1-1,1 0 0,-1 0 1,1 0-1,-1 0 0,0 0 1,0 0-1,0 0 0,0 0 1,-1 0-1,1 0 1,-1-3-1,1 3-148,-5-23-5614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50.383"/>
    </inkml:context>
    <inkml:brush xml:id="br0">
      <inkml:brushProperty name="width" value="0.025" units="cm"/>
      <inkml:brushProperty name="height" value="0.025" units="cm"/>
    </inkml:brush>
  </inkml:definitions>
  <inkml:trace contextRef="#ctx0" brushRef="#br0">1 9 16464,'0'0'10874,"9"1"-9732,226 17 1853,-184-17-4597,62-7 1,-84 1-2557,-9-2-2217,-1-4-5022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53.015"/>
    </inkml:context>
    <inkml:brush xml:id="br0">
      <inkml:brushProperty name="width" value="0.025" units="cm"/>
      <inkml:brushProperty name="height" value="0.025" units="cm"/>
    </inkml:brush>
  </inkml:definitions>
  <inkml:trace contextRef="#ctx0" brushRef="#br0">24 0 19314,'0'0'6390,"-1"8"-5765,-3 11-378,-3 15-93,2 0 1,1 0-1,1 0 1,3 37 0,0-70-151,0 0 0,0 1 0,0-1 0,1 0 1,-1 0-1,0 0 0,1 0 0,-1 0 1,1 1-1,-1-1 0,1 0 0,-1 0 0,1 0 1,0 0-1,0 0 0,-1 0 0,1-1 1,0 1-1,0 0 0,0 0 0,0-1 0,0 1 1,0 0-1,0-1 0,0 1 0,1 0 1,1-1 40,0 1 1,0-1 0,-1 0 0,1 1 0,0-1 0,0-1-1,0 1 1,-1 0 0,1-1 0,0 1 0,2-2-1,5-1 127,0-1-1,0-1 1,0 1-1,-1-2 0,10-6 1,-5 2 43,0-1 1,-1-1-1,-1 0 1,0-1-1,0 0 1,-1-1-1,-1 0 1,-1-1-1,0 0 1,14-31-1,-22 44 63,-1 37-97,-1-24-164,1 0 0,1 0 0,0 0 0,0 0 0,6 17 0,-6-25-80,0 0 0,0 0 0,1 0 0,0 0-1,0 0 1,0 0 0,0 0 0,0-1 0,0 1 0,0-1-1,1 1 1,0-1 0,-1 0 0,1 0 0,0 0 0,0-1-1,0 1 1,0-1 0,0 1 0,0-1 0,1 0 0,5 1 0,4 0-2029,0 0 1,-1-1 0,21-1-1,6-2-9652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46.062"/>
    </inkml:context>
    <inkml:brush xml:id="br0">
      <inkml:brushProperty name="width" value="0.025" units="cm"/>
      <inkml:brushProperty name="height" value="0.025" units="cm"/>
    </inkml:brush>
  </inkml:definitions>
  <inkml:trace contextRef="#ctx0" brushRef="#br0">511 1 6662,'0'0'8616,"-9"2"-6731,-24 4-100,-2 0 0,-43 0 0,42-5-1201,0 2-1,0 2 1,-49 13-1,76-16-489,-1 2 0,0-1 0,1 2 0,0-1-1,0 1 1,0 0 0,0 1 0,1 0-1,0 0 1,0 1 0,1 0 0,0 1-1,0-1 1,1 1 0,0 0 0,-9 15-1,13-19-57,0 1-1,0-1 0,0 0 1,0 1-1,1-1 0,-1 1 0,1-1 1,0 1-1,1 0 0,-1-1 1,1 1-1,0 0 0,0 0 0,0-1 1,1 1-1,1 7 0,0-8-12,0 0 0,-1-1 0,2 1 0,-1-1 0,0 1-1,1-1 1,-1 0 0,1 0 0,0 0 0,0 0 0,0-1 0,0 1-1,1-1 1,-1 0 0,1 0 0,-1 0 0,1 0 0,0-1-1,4 2 1,10 3-316,0-1-1,1-1 1,-1 0-1,35 1 1,31-3-6717,-43-2-1190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46.410"/>
    </inkml:context>
    <inkml:brush xml:id="br0">
      <inkml:brushProperty name="width" value="0.025" units="cm"/>
      <inkml:brushProperty name="height" value="0.025" units="cm"/>
    </inkml:brush>
  </inkml:definitions>
  <inkml:trace contextRef="#ctx0" brushRef="#br0">98 1 17649,'0'0'4003,"-34"47"-3362,20-21-321,-2 2-256,4-2-64,-3 0 0,10-4-352,3-2-577,2-10-993,2-5-992,18-5-1795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46.751"/>
    </inkml:context>
    <inkml:brush xml:id="br0">
      <inkml:brushProperty name="width" value="0.025" units="cm"/>
      <inkml:brushProperty name="height" value="0.025" units="cm"/>
    </inkml:brush>
  </inkml:definitions>
  <inkml:trace contextRef="#ctx0" brushRef="#br0">274 0 14830,'0'0'3876,"-37"62"-2339,21-34-576,1 2-96,6-2-481,0 2-288,4-5-96,5 1 0,0-6-832,5-3-706,4-5-672,-3-8-897,-3-4-2242</inkml:trace>
  <inkml:trace contextRef="#ctx0" brushRef="#br0" timeOffset="1">1 143 10922,'0'0'12812,"75"13"-11947,-41-13-705,5 0-224,-7 0-1185,-1 0-1473,-6-8-4325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38.749"/>
    </inkml:context>
    <inkml:brush xml:id="br0">
      <inkml:brushProperty name="width" value="0.025" units="cm"/>
      <inkml:brushProperty name="height" value="0.025" units="cm"/>
    </inkml:brush>
  </inkml:definitions>
  <inkml:trace contextRef="#ctx0" brushRef="#br0">1 0 5125,'0'0'13575,"5"11"-13046,145 293 493,3 7 229,-112-236-620,4-2-1,57 71 0,65 51-514,-91-111-6,125 181 0,-97-113 1448,141 157 0,-19-27-1140,-169-208-400,-18-24 7,-1 2-1,43 79 0,-9-5-62,19 38-26,-74-128 50,3-1-1,0-1 0,30 37 1,-38-47 806,-8-15-1721,-6-13-5719,-7-8 3188,-4-1-1574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39.203"/>
    </inkml:context>
    <inkml:brush xml:id="br0">
      <inkml:brushProperty name="width" value="0.025" units="cm"/>
      <inkml:brushProperty name="height" value="0.025" units="cm"/>
    </inkml:brush>
  </inkml:definitions>
  <inkml:trace contextRef="#ctx0" brushRef="#br0">1 422 15150,'0'0'1047,"9"8"-129,3 2-614,0-1 0,1 0 1,0-1-1,1 0 0,0-1 1,25 9-1,44 12 288,-4-3 945,96 47 1,-166-68-1339,-1 1 0,1-2-1,0 1 1,0-1 0,0 0 0,0-1-1,0 0 1,14 0 0,-22-2-175,0 0-1,0 0 1,-1 0 0,1 0 0,0-1 0,0 1 0,-1 0 0,1 0 0,0-1-1,-1 1 1,1-1 0,0 1 0,-1-1 0,1 1 0,-1-1 0,1 1-1,-1-1 1,1 1 0,-1-1 0,1 0 0,-1 1 0,1-1 0,-1 0 0,0 1-1,1-1 1,-1 0 0,0 0 0,0 1 0,0-1 0,1-1 0,1-26 661,-2 23-557,0-19 226,-2-1-1,0 0 0,-2 1 1,-11-40-1,-39-96-114,15 49-1134,34 96 564,-7-22-2859,-8-44 0,15 46-2922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0.889"/>
    </inkml:context>
    <inkml:brush xml:id="br0">
      <inkml:brushProperty name="width" value="0.025" units="cm"/>
      <inkml:brushProperty name="height" value="0.025" units="cm"/>
    </inkml:brush>
  </inkml:definitions>
  <inkml:trace contextRef="#ctx0" brushRef="#br0">155 0 13485,'0'0'9118,"-10"4"-8883,4-1-189,-1 1 1,1 0-1,0 0 1,0 1-1,1-1 1,-1 1 0,1 0-1,0 1 1,0-1-1,1 1 1,0 0-1,0 0 1,0 1-1,1-1 1,0 1 0,0 0-1,-3 8 1,-35 101 1154,36-101-1118,2 0 0,0 1-1,1-1 1,0 1 0,1 29-1,1-43-81,0-1 1,1 1-1,-1 0 0,0-1 0,1 1 0,-1-1 0,1 1 0,-1-1 0,1 1 0,0-1 0,-1 0 1,1 1-1,0-1 0,0 0 0,0 1 0,0-1 0,0 0 0,1 0 0,-1 0 0,0 0 0,0 0 1,1 0-1,-1-1 0,0 1 0,1 0 0,-1 0 0,1-1 0,-1 1 0,1-1 0,-1 0 0,1 1 1,0-1-1,-1 0 0,1 0 0,-1 0 0,1 0 0,2 0 0,8-2 11,0 1-1,1-2 0,-1 1 1,13-6-1,9-1 2,-33 8 4,1 1 0,0 0-1,0-1 1,0 1 0,0 0 0,-1 0-1,1 0 1,0 0 0,0 0-1,0 1 1,0-1 0,0 1-1,-1-1 1,1 1 0,0-1-1,0 1 1,-1 0 0,1 0-1,-1 0 1,1 0 0,-1 0-1,1 0 1,-1 1 0,1-1 0,-1 0-1,0 1 1,2 2 0,-1 0 47,-1-1 0,0 1 0,-1 0 1,1-1-1,0 1 0,-1 0 0,0 0 1,0-1-1,0 1 0,0 0 0,-1 0 1,0-1-1,-1 6 0,-1 0 107,0 0-1,-1-1 1,0 1-1,0-1 1,-1 0 0,0 0-1,0-1 1,-1 1-1,0-1 1,-10 9 0,0-1 190,-1-1 0,-1 0 0,-23 14 0,39-27-538,0 1 1,0-1-1,-1 0 1,1 0-1,0 0 1,-1 0-1,1-1 1,0 1-1,-1-1 1,1 1-1,-4-1 1,1-6-1607,14-10 286,31-30-4850,-14 17 475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1.246"/>
    </inkml:context>
    <inkml:brush xml:id="br0">
      <inkml:brushProperty name="width" value="0.025" units="cm"/>
      <inkml:brushProperty name="height" value="0.025" units="cm"/>
    </inkml:brush>
  </inkml:definitions>
  <inkml:trace contextRef="#ctx0" brushRef="#br0">0 52 15887,'0'0'5611,"0"11"-3903,0 265 240,0-271-2065,1-1 0,-1 1 0,1 0 0,0 0 0,0-1 0,3 9 0,-4-13 73,0 1 1,0 0-1,1 0 1,-1-1-1,1 1 1,-1 0-1,0-1 0,1 1 1,-1-1-1,1 1 1,0 0-1,-1-1 0,1 1 1,-1-1-1,1 0 1,0 1-1,-1-1 1,1 1-1,0-1 0,0 0 1,-1 0-1,1 1 1,0-1-1,0 0 1,-1 0-1,1 0 0,0 0 1,0 0-1,0 0 1,-1 0-1,1 0 0,0 0 1,0 0-1,-1 0 1,1-1-1,0 1 1,0 0-1,-1-1 0,1 1 1,0 0-1,0-1 1,-1 1-1,1-1 1,-1 1-1,1-1 0,0 1 1,-1-1-1,1 1 1,-1-1-1,1 0 0,0 0 1,5-6-401,1-1-1,-1 0 1,0 0 0,-1 0-1,1-1 1,-2 0 0,1 0-1,5-18 1,23-89-4688,-26 87 3693,13-65-85,-16 66 3210,-3 6 3282,-9 155-1367,3-82-2249,3 84 0,2-129-1318,1-1 0,0 1 0,0-1 0,1 1 0,-1-1 0,1 0 0,4 9 1,12 3-1331,-17-17 1042,0 1 1,0-1 0,1 1 0,-1-1-1,0 0 1,1 0 0,-1 0 0,0 0-1,1 0 1,-1 0 0,0 0 0,0 0-1,1 0 1,-1 0 0,0-1 0,0 1-1,1-1 1,0 0 0,3-5-3991,-4-8-251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8.053"/>
    </inkml:context>
    <inkml:brush xml:id="br0">
      <inkml:brushProperty name="width" value="0.025" units="cm"/>
      <inkml:brushProperty name="height" value="0.025" units="cm"/>
    </inkml:brush>
  </inkml:definitions>
  <inkml:trace contextRef="#ctx0" brushRef="#br0">2090 175 1922,'-24'-18'2512,"-2"0"0,0 2 0,-1 0 1,-55-21-1,43 23-1844,0 1 0,-1 3 0,-44-6 1,-27 5-455,-203 5 1,211 9-49,0 3 1,0 6-1,1 3 1,-168 49-1,226-48-149,1 1-1,0 2 1,2 2-1,0 2 1,1 2 0,2 1-1,-60 52 1,79-60-11,0 0 1,1 1 0,1 0 0,1 2-1,1 0 1,1 1 0,0 0 0,2 1-1,1 0 1,1 1 0,0 0 0,2 1-1,1 0 1,1 0 0,-3 33 0,7-37-14,1-1-1,1 1 1,0 0 0,2-1 0,0 1 0,2-1 0,0 0 0,1 0 0,1 0-1,1-1 1,1 0 0,1 0 0,0-1 0,1 0 0,1 0 0,1-1 0,22 25 0,-3-10 3,2-2 1,0-1 0,2-2 0,1-1 0,1-2 0,1-2 0,1-1-1,1-2 1,75 25 0,-23-16 148,0-5 1,2-4-1,142 12 0,-117-22 120,0-4-1,-1-6 0,1-6 1,194-34-1,-244 25-210,0-2 0,-1-4-1,99-46 1,-119 44 56,-2-2 1,0-2-1,-2-1 1,-1-3-1,52-50 1,-69 56-15,-2-1-1,-1-1 1,-1-1 0,-1-1-1,-2 0 1,-1-2 0,-1 0 0,-2-1-1,20-61 1,-30 73-107,0 1 0,-1-2 0,-2 1 0,0 0 0,-1-1 0,-1 1 1,-4-37-1,1 41-57,-1 1 1,0 0-1,-1 1 1,-1-1-1,0 1 1,-1 0 0,0 1-1,-2-1 1,1 2-1,-22-26 1,12 19-29,-1 1-1,-1 1 1,0 1 0,-2 1-1,0 1 1,-47-25 0,31 22 44,-2 2 0,0 2 0,-74-17 0,7 13-390,0 6-1,-171 0 0,31 16-1778,-6 18-2199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1.591"/>
    </inkml:context>
    <inkml:brush xml:id="br0">
      <inkml:brushProperty name="width" value="0.025" units="cm"/>
      <inkml:brushProperty name="height" value="0.025" units="cm"/>
    </inkml:brush>
  </inkml:definitions>
  <inkml:trace contextRef="#ctx0" brushRef="#br0">88 155 6887,'0'0'2658,"-54"-17"289,34 10 768,10 0-736,6-1-416,4 0-417,0-2-513,14-1-832,13-1-449,7 0-320,7-2 0,7 0-416,-1-2-2787,-8-3-5125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04.351"/>
    </inkml:context>
    <inkml:brush xml:id="br0">
      <inkml:brushProperty name="width" value="0.025" units="cm"/>
      <inkml:brushProperty name="height" value="0.025" units="cm"/>
    </inkml:brush>
  </inkml:definitions>
  <inkml:trace contextRef="#ctx0" brushRef="#br0">2895 0 12364,'0'0'4180,"-10"6"-2536,-10 7-915,0 1 0,0 0 1,2 2-1,-25 26 0,-212 254 513,-11 13-1176,138-174-461,-429 475-1121,325-326-1562,-102 153 4056,215-280-795,-48 56 2252,-368 361-1,508-550-2087,6-6-368,1 1 1,1 0-1,0 2 1,2 0 0,-29 44-1,45-61-4255,1-10-165,0-8-487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04.694"/>
    </inkml:context>
    <inkml:brush xml:id="br0">
      <inkml:brushProperty name="width" value="0.025" units="cm"/>
      <inkml:brushProperty name="height" value="0.025" units="cm"/>
    </inkml:brush>
  </inkml:definitions>
  <inkml:trace contextRef="#ctx0" brushRef="#br0">215 0 18225,'0'0'1052,"-7"10"-11,-15 31-840,1 1 0,-23 72 0,-67 148 3322,109-258-3489,0 0-1,1 1 1,0-1-1,0 0 0,0 1 1,1-1-1,-1 0 1,1 1-1,0-1 0,0 0 1,0 1-1,1-1 0,1 5 1,-1-7-24,0 0 1,0-1-1,0 1 1,0-1-1,0 0 0,1 1 1,-1-1-1,0 0 1,1 0-1,-1 0 1,1 0-1,0 0 0,-1 0 1,1 0-1,-1-1 1,1 1-1,0 0 1,0-1-1,0 0 0,-1 1 1,1-1-1,0 0 1,0 0-1,0 0 0,0 0 1,-1 0-1,1 0 1,0-1-1,0 1 1,0-1-1,-1 1 0,4-2 1,8-2 70,1-2 0,-1 1 1,0-1-1,0-1 0,0-1 0,21-16 1,5-3-32,-8 8-67,92-60-1178,-43 22-4325,-23 12-3437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05.906"/>
    </inkml:context>
    <inkml:brush xml:id="br0">
      <inkml:brushProperty name="width" value="0.025" units="cm"/>
      <inkml:brushProperty name="height" value="0.025" units="cm"/>
    </inkml:brush>
  </inkml:definitions>
  <inkml:trace contextRef="#ctx0" brushRef="#br0">266 1 6374,'0'0'20131,"-7"-1"-19042,-2 1-1026,0 1 0,1 0 1,-1 0-1,0 1 0,1 0 0,0 0 0,-1 1 0,1 0 0,0 1 1,0 0-1,0 0 0,1 1 0,0-1 0,0 2 0,-12 10 0,5-5-72,1 1-1,0 1 1,1 0-1,0 1 1,1 0-1,0 1 1,-11 21-1,21-33 0,-1 0 0,1 0 0,0 1 0,0-1 0,0 1 0,0-1 0,0 1 0,1-1 0,-1 1 0,1-1 0,0 5 0,0-7 6,1 0 0,-1 0-1,1 1 1,-1-1 0,1 0 0,-1 0-1,1 0 1,0 0 0,0 0 0,-1 1 0,1-1-1,0-1 1,0 1 0,0 0 0,0 0 0,0 0-1,0 0 1,0-1 0,0 1 0,1-1 0,-1 1-1,0 0 1,0-1 0,0 0 0,1 1-1,-1-1 1,0 0 0,1 0 0,-1 0 0,3 0-1,103 1-247,-74-2 130,46 3 0,-78-2 134,0 0 1,0 0 0,0 1-1,-1-1 1,1 0-1,0 0 1,0 0-1,0 1 1,-1-1-1,1 0 1,0 1-1,0-1 1,-1 0-1,1 1 1,0-1-1,-1 1 1,1-1-1,0 1 1,-1 0-1,1-1 1,-1 1-1,1-1 1,-1 1 0,1 0-1,-1 0 1,0-1-1,1 1 1,-1 0-1,0 0 1,0-1-1,1 1 1,-1 0-1,0 0 1,0 0-1,0 0 1,0-1-1,0 1 1,0 0-1,0 0 1,0 0-1,0 0 1,0-1-1,-1 1 1,1 0-1,0 0 1,-1 1 0,-1 1 72,1 1 1,-1 0 0,0-1 0,0 1 0,0-1 0,0 0 0,-1 0-1,-4 5 1,-4 2-32,-1-1 0,0 0-1,0-1 1,-1 0 0,0-1 0,-1 0-1,0-1 1,0-1 0,0 0 0,0-1-1,-1-1 1,0 0 0,0-1 0,-28 1-1,73-20-10420,-4 5 1228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15.568"/>
    </inkml:context>
    <inkml:brush xml:id="br0">
      <inkml:brushProperty name="width" value="0.025" units="cm"/>
      <inkml:brushProperty name="height" value="0.025" units="cm"/>
    </inkml:brush>
  </inkml:definitions>
  <inkml:trace contextRef="#ctx0" brushRef="#br0">19 4 4484,'-1'-3'12714,"-1"9"-6109,-4 27-3737,-1 20-6024,5-25 4865,1-25-1665,1 0 1,0 0-1,1 1 1,-1-1-1,0 0 0,1 0 1,0 1-1,0-1 1,0 0-1,0 0 0,0 0 1,1 0-1,2 4 1,-3-6-16,0 0 0,1 0 1,-1-1-1,0 1 0,1 0 1,-1-1-1,1 1 1,-1-1-1,1 1 0,-1-1 1,1 0-1,-1 0 0,1 0 1,-1 0-1,1 0 1,-1 0-1,1 0 0,-1 0 1,1 0-1,-1-1 0,1 1 1,-1-1-1,1 1 0,-1-1 1,1 0-1,-1 1 1,0-1-1,1 0 0,-1 0 1,0 0-1,0 0 0,2-1 1,10-8 235,-1-1 0,0 0 0,0-1 0,-1 0 0,0-1 0,-1 0 0,-1 0 0,0-1 0,-1-1-1,10-20 1,-20 43-206,2 0 0,-1 0-1,1 0 1,0 1-1,2 7 1,-1 11-37,-1-20-15,0 0 0,0-1 0,0 1 0,1-1 0,0 1-1,0-1 1,5 13 0,-5-17-71,0-1 1,0 1-1,1 0 0,-1-1 1,1 1-1,-1-1 0,1 1 0,0-1 1,0 0-1,-1 0 0,1 0 0,0 0 1,0 0-1,0 0 0,0 0 0,0-1 1,0 1-1,0-1 0,0 1 0,1-1 1,-1 0-1,0 0 0,0 0 0,0 0 1,0 0-1,0 0 0,4-1 1,-2 0-489,-1 1 0,1-1 0,-1 0 0,1 0 1,-1 0-1,0-1 0,1 1 0,-1-1 1,0 1-1,0-1 0,0 0 0,0 0 1,2-3-1,16-16-9751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18.531"/>
    </inkml:context>
    <inkml:brush xml:id="br0">
      <inkml:brushProperty name="width" value="0.025" units="cm"/>
      <inkml:brushProperty name="height" value="0.025" units="cm"/>
    </inkml:brush>
  </inkml:definitions>
  <inkml:trace contextRef="#ctx0" brushRef="#br0">920 1 1858,'0'0'10148,"-2"8"-8904,-66 174 2462,22-65-3398,-102 302 1118,126-364-1086,3 1-1,-23 111 1,-22 106 503,28-138-447,22-79-94,-44 216 517,9 181-668,4-25-83,-3-143-4,-1-41-54,-31 196 727,69-163-90,3-29-621,-14 182-24,-17 142-84,1-106-18,29-296 82,6 348 138,5-415-106,2-22 67,26 145 1,38 76 216,3 20-124,3 104-105,35 106 51,-95-472-117,13 36 2,43 100 0,-50-143-4,165 370 175,-143-333-129,47 91 72,7-28-119,-83-135-5516,-8-13 888,-4-9 769,-4-3-2606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18.906"/>
    </inkml:context>
    <inkml:brush xml:id="br0">
      <inkml:brushProperty name="width" value="0.025" units="cm"/>
      <inkml:brushProperty name="height" value="0.025" units="cm"/>
    </inkml:brush>
  </inkml:definitions>
  <inkml:trace contextRef="#ctx0" brushRef="#br0">18 348 7976,'-1'1'176,"-1"0"0,1 0 0,0 0 0,0 0 0,0 0 1,0 0-1,0 0 0,0 0 0,0 0 0,0 0 0,0 1 1,0-1-1,1 0 0,-1 1 0,0-1 0,1 1 0,-1-1 1,1 0-1,0 1 0,-1-1 0,1 1 0,0-1 0,0 1 1,0-1-1,0 1 0,0-1 0,0 1 0,1-1 0,-1 1 1,0-1-1,1 1 0,-1-1 0,1 1 0,0-1 0,-1 0 1,1 1-1,0-1 0,0 0 0,0 0 0,0 0 0,0 1 1,0-1-1,2 1 0,20 24 893,1-2-1,43 33 1,7 7 124,-73-62-1125,1 0 1,-1-1 0,1 1-1,0 0 1,0-1 0,0 0-1,-1 1 1,2-1-1,-1 0 1,0 0 0,0 0-1,0 0 1,0 0 0,1-1-1,-1 1 1,0-1-1,1 1 1,-1-1 0,5 0-1,-5-1-20,0 0-1,-1 0 0,1 0 0,0 0 0,-1 0 0,1-1 0,-1 1 0,1-1 1,-1 1-1,1-1 0,-1 0 0,0 1 0,0-1 0,0 0 0,0 0 0,0 0 1,0 0-1,-1 1 0,1-1 0,-1 0 0,1-1 0,-1 1 0,1-3 0,4-33 442,-2 0 0,-1-1-1,-4-58 1,-1 15-570,3-41-2267,0 42-2895,0 24-2957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20.550"/>
    </inkml:context>
    <inkml:brush xml:id="br0">
      <inkml:brushProperty name="width" value="0.025" units="cm"/>
      <inkml:brushProperty name="height" value="0.025" units="cm"/>
    </inkml:brush>
  </inkml:definitions>
  <inkml:trace contextRef="#ctx0" brushRef="#br0">146 78 5349,'0'0'2899,"1"-8"1217,0 1-4253,3-37 6546,-4 43-6300,0 1 0,-1-1 0,1 0-1,0 0 1,0 0 0,0 0 0,-1 1 0,1-1-1,0 0 1,-1 0 0,1 1 0,-1-1 0,1 0-1,-1 1 1,1-1 0,-1 0 0,0 1 0,1-1-1,-1 1 1,0-1 0,1 1 0,-1-1 0,0 1-1,0-1 1,1 1 0,-1 0 0,0-1 0,0 1-1,0 0 1,1 0 0,-1 0 0,0 0 0,0 0-1,0-1 1,0 2 0,0-1 0,1 0 0,-1 0-1,0 0 1,0 0 0,0 0 0,0 1-1,1-1 1,-1 0 0,0 1 0,0-1 0,1 1-1,-1-1 1,-1 1 0,-2 2-66,-1 0 0,1 0 1,0 0-1,0 1 0,0-1 0,0 1 0,1 0 1,0 0-1,-1 0 0,1 1 0,1-1 0,-4 6 1,-26 61-131,3 28 86,26-89-9,1 0 0,1 0 0,0-1 0,0 1 0,1 0 0,1 0 0,-1 0 0,4 14 0,-3-22 8,0-1 0,0 1 0,1 0-1,-1-1 1,0 1 0,1-1 0,-1 0-1,1 1 1,0-1 0,-1 0 0,1 0-1,0 0 1,0 0 0,0 0 0,-1-1-1,1 1 1,0 0 0,0-1 0,0 1-1,0-1 1,0 0 0,1 0 0,-1 0-1,0 0 1,0 0 0,0 0 0,3-1-1,62-8-128,-61 8 80,-5 0 63,1 1 0,-1-1 0,1 1 0,-1-1 0,1 1 0,0 0 0,-1 0 0,1 0 0,-1 0 0,1 0 0,0 0 0,-1 0 0,1 0 0,-1 1 0,1-1 0,-1 1 0,1-1 0,-1 1 0,1 0 0,-1-1 0,1 1 0,-1 0 0,0 0 0,1 0 0,-1 0 0,0 0 0,0 0 0,0 0 0,0 1 0,0-1 0,0 0 0,0 1 0,0-1-1,0 0 1,0 3 0,1 3 321,-1 0-1,0 1 0,0-1 0,-1 0 1,0 1-1,-2 11 0,2-5 258,-1-11-469,1 1 0,-1 0 0,1-1-1,-1 1 1,0-1 0,0 1 0,-1-1 0,1 1 0,-1-1-1,0 0 1,0 0 0,0 0 0,0 0 0,0 0 0,-1 0-1,1-1 1,-1 1 0,0-1 0,0 1 0,0-1 0,0 0-1,0 0 1,0 0 0,-7 2 0,-39 10-919,1-11-6112,52-3 1897,2-4-1767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21.148"/>
    </inkml:context>
    <inkml:brush xml:id="br0">
      <inkml:brushProperty name="width" value="0.025" units="cm"/>
      <inkml:brushProperty name="height" value="0.025" units="cm"/>
    </inkml:brush>
  </inkml:definitions>
  <inkml:trace contextRef="#ctx0" brushRef="#br0">42 0 2114,'0'0'21722,"-5"16"-18621,1-11-3071,0 1-1,0-1 1,1 1-1,0 0 0,0 0 1,1 0-1,-1 1 1,1-1-1,1 1 0,-2 10 1,-2 67-201,6-71 173,-1-12-16,0 0-1,0 0 1,1 0-1,-1 0 0,0-1 1,1 1-1,-1 0 1,1 0-1,-1-1 0,1 1 1,0 0-1,-1 0 1,1-1-1,0 1 0,-1-1 1,1 1-1,0-1 1,0 1-1,-1-1 1,1 1-1,0-1 0,0 0 1,0 1-1,0-1 1,0 0-1,0 0 0,-1 0 1,1 0-1,0 1 1,0-1-1,0 0 0,0-1 1,0 1-1,0 0 1,0 0-1,1-1 1,47-6-783,-30 4 526,-17 3 273,-1-1-1,1 1 0,0 0 0,-1 0 0,1 0 0,-1 1 0,1-1 0,-1 0 0,1 0 1,-1 1-1,1-1 0,-1 1 0,1-1 0,-1 1 0,1 0 0,-1 0 0,0 0 0,1 0 0,-1 0 1,0 0-1,0 0 0,0 0 0,0 0 0,0 0 0,0 0 0,0 1 0,1 1 0,-1 1 63,0-1-1,0 0 0,0 1 1,-1-1-1,1 0 0,-1 1 1,0-1-1,0 1 0,0-1 1,-1 1-1,1-1 0,-2 6 1,0-5 8,0 0 1,0 0 0,0 0-1,-1 0 1,0 0-1,0 0 1,0 0 0,0-1-1,0 0 1,0 1 0,-1-1-1,0 0 1,0-1 0,0 1-1,0-1 1,0 0 0,0 0-1,0 0 1,-1 0 0,1-1-1,-1 1 1,-9 0 0,14-45-7131,3 18 1117,2-2-3754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21.535"/>
    </inkml:context>
    <inkml:brush xml:id="br0">
      <inkml:brushProperty name="width" value="0.025" units="cm"/>
      <inkml:brushProperty name="height" value="0.025" units="cm"/>
    </inkml:brush>
  </inkml:definitions>
  <inkml:trace contextRef="#ctx0" brushRef="#br0">61 39 14990,'0'0'3620,"6"63"-2499,1-35-609,7 0 65,0 2-193,2-2-256,2-4-32,-3-3 64,-1-4-96,0-5-31,-3-4-1,-6-4 0,-10-4-7239,-9-9-2370</inkml:trace>
  <inkml:trace contextRef="#ctx0" brushRef="#br0" timeOffset="1">1 214 13196,'0'0'9129,"50"-52"-8040,-16 27-544,8-6-513,-1-2-449,-5-4-2433,-4 1-7176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2.153"/>
    </inkml:context>
    <inkml:brush xml:id="br0">
      <inkml:brushProperty name="width" value="0.025" units="cm"/>
      <inkml:brushProperty name="height" value="0.025" units="cm"/>
    </inkml:brush>
  </inkml:definitions>
  <inkml:trace contextRef="#ctx0" brushRef="#br0">204 71 14606,'0'0'5584,"-8"-3"-4132,5 2-1377,-1 0 0,0 0 0,0 0 1,1 0-1,-1 1 0,0 0 0,0-1 1,0 1-1,0 1 0,1-1 0,-1 1 0,0-1 1,0 1-1,0 0 0,1 0 0,-1 1 1,1-1-1,-1 1 0,1 0 0,-1 0 0,1 0 1,0 0-1,0 0 0,0 1 0,0-1 1,0 1-1,1 0 0,-1 0 0,1 0 0,0 0 1,0 1-1,-2 3 0,-8 12 7,1 0-1,1 1 0,1 0 1,0 1-1,2 0 1,0 0-1,2 0 0,0 1 1,1 0-1,1 0 1,1 24-1,2-43-91,0 0-1,1 0 1,0-1-1,-1 1 1,1 0-1,0 0 1,1-1 0,-1 1-1,0-1 1,1 1-1,-1-1 1,1 0-1,0 1 1,-1-1 0,1 0-1,0 0 1,1 0-1,-1-1 1,0 1-1,0 0 1,1-1-1,-1 1 1,1-1 0,0 0-1,-1 0 1,6 1-1,11 4 14,0 0 0,0-2 0,20 2 0,3 1 16,-27-3-29,-1 0 0,0 1 0,0 0-1,0 1 1,-1 1 0,0 0 0,23 17-1,-32-21 137,0 1 0,-1-1 0,1 0-1,-1 1 1,0 0 0,0 0-1,0 0 1,0 0 0,-1 1-1,1-1 1,-1 1 0,0-1 0,-1 1-1,1 0 1,-1-1 0,0 1-1,0 0 1,0 0 0,-1 0-1,0 0 1,0 0 0,0 0 0,0 0-1,-1 0 1,0 0 0,0 0-1,-2 5 1,0-4 37,0 0 0,0-1 0,0 1 0,0-1 0,-1 0 0,0 0 0,0-1 0,0 1 0,-1-1-1,0 0 1,0 0 0,0 0 0,0-1 0,0 0 0,-1 0 0,1 0 0,-1 0 0,0-1 0,-9 2 0,10-2-218,0 0 1,-1-1-1,0 0 1,1 0 0,-1 0-1,0-1 1,1 0-1,-1 0 1,0 0-1,1-1 1,-1 0-1,0 0 1,1 0-1,-1-1 1,1 1-1,0-1 1,-1-1 0,1 1-1,0-1 1,0 0-1,-7-5 1,11 6-104,0 1 0,-1 0 0,1-1 0,0 1 0,0-1 0,0 1 0,0-1 0,0 1 0,0-1 0,1 0 0,-1 1 0,0-1 0,1 0 0,-1 0 0,1 0 0,0 0 1,-1 1-1,1-1 0,0 0 0,0 0 0,0 0 0,1 0 0,-1 1 0,0-1 0,1 0 0,-1 0 0,1 0 0,0 1 0,-1-1 0,1 0 0,0 1 0,0-1 0,0 0 0,0 1 0,0 0 0,1-1 0,-1 1 1,0-1-1,3-1 0,7-7-1097,1 1 0,0 0 1,0 1-1,14-8 1,-10 7-51,126-75-6535,-87 56 17668,-51 35-4500,6 17-2372,10 20-5860,-10-33 4248,-8-10-1345,-1-1-1,1 1 1,-1-1-1,0 1 1,1-1-1,-1 0 1,1 1-1,-1-1 1,1 0-1,-1 0 1,1 0-1,-1 0 1,1 0-1,-1-1 1,1 1-1,-1 0 1,1-1-1,-1 1 1,0-1-1,1 1 1,-1-1-1,0 1 1,1-1-1,-1 0 1,0 0-1,0 0 1,1 0-1,-1 0 1,0 0-1,0 0 1,0 0 0,0 0-1,-1-1 1,1 1-1,0 0 1,0-1-1,-1 1 1,2-3-1,3-6 120,0-2 0,-1 1 0,5-20 0,-8 27-57,3-15 162,-1 1 0,-1-1 1,0-20-1,4-32 1004,-6 72-1220,0-1 1,0 0 0,1 0-1,-1 0 1,0 0 0,0 1-1,0-1 1,0 0 0,0 0-1,0 0 1,1 0 0,-1 0-1,0 1 1,0-1-1,0 0 1,0 0 0,1 0-1,-1 0 1,0 0 0,0 0-1,0 0 1,1 0 0,-1 0-1,0 0 1,0 0 0,0 0-1,1 0 1,-1 0 0,0 0-1,0 0 1,0 0 0,0 0-1,1 0 1,-1 0 0,0 0-1,0 0 1,0 0 0,1 0-1,-1 0 1,0 0 0,0-1-1,0 1 1,0 0 0,1 0-1,-1 0 1,0 0 0,0 0-1,0 0 1,0-1 0,0 1-1,0 0 1,0 0 0,1 0-1,-1-1 1,0 1 0,0 0-1,0 0 1,7 16-276,-1 2 126,-2-4 93,1 0-1,0 0 1,1-1-1,1 1 1,0-1-1,0-1 1,1 1-1,17 19 1,-24-31-24,1 0 1,-1 1 0,0-1 0,1 0-1,-1 0 1,1 0 0,-1 0 0,1 0-1,-1 0 1,1-1 0,0 1 0,-1 0 0,1-1-1,0 1 1,-1-1 0,1 0 0,0 1-1,0-1 1,0 0 0,-1 0 0,1 0-1,0 0 1,0-1 0,0 1 0,-1 0 0,3-1-1,-1-1 17,-1 0 0,1 0 1,-1 0-1,0 0 0,0 0 0,1 0 0,-1-1 0,-1 1 0,1-1 0,0 1 0,-1-1 0,1 0 0,1-5 0,3-8-208,-1-1-1,0 0 0,-1 0 0,1-19 0,1-40-2679,-5-82 0,-2 81 430,-2 35 1675,2 31 1480,0 29 1078,0 32 972,0-13-1509,1-1-1,1 0 1,2 0-1,2-1 1,12 50-1,-17-83-1156,1 0-1,-1 0 0,1 0 1,-1 0-1,1 0 1,0-1-1,0 1 0,0 0 1,0 0-1,0-1 1,0 1-1,0-1 0,1 1 1,-1-1-1,1 1 1,-1-1-1,1 0 0,-1 0 1,1 0-1,0 0 1,-1 0-1,1 0 0,0 0 1,0-1-1,0 1 1,0 0-1,-1-1 0,4 1 1,-2-2-6,-1 1 1,1-1 0,0 0-1,-1 0 1,1 0-1,0 0 1,-1 0 0,0-1-1,1 1 1,-1-1-1,0 1 1,1-1 0,-1 0-1,0 0 1,0 0-1,-1 0 1,1 0 0,0 0-1,1-3 1,8-12 162,34-44 30,-43 59-224,0-1 0,0 1 0,0 0 0,0 0 0,0 0 1,1 0-1,-1 0 0,1 1 0,-1-1 0,1 1 0,0 0 0,0 0 0,0-1 0,-1 2 0,1-1 0,0 0 1,0 1-1,0-1 0,0 1 0,4 0 0,-5 1 42,1 0 0,0 1 0,-1-1-1,0 1 1,1 0 0,-1-1 0,0 1 0,0 0 0,0 0 0,0 0 0,0 1-1,0-1 1,-1 0 0,1 1 0,-1-1 0,1 1 0,-1-1 0,0 1 0,0 0 0,0 0-1,-1-1 1,1 1 0,-1 0 0,1 0 0,-1 0 0,0 3 0,2 8 357,-1-1 1,-1 1-1,0-1 0,-3 19 1,1-25-190,0 0 0,0 0 0,-1-1 0,0 1 0,0-1 0,-1 1 0,0-1 0,0 0 0,0 0-1,-1-1 1,0 1 0,-9 7 0,13-11-226,-1 0 0,0-1-1,1 1 1,-1-1-1,0 1 1,0-1-1,0 0 1,0 0-1,0 0 1,-1 0 0,1 0-1,0 0 1,0-1-1,-1 1 1,1-1-1,0 0 1,0 1-1,-1-1 1,1 0 0,0 0-1,-1-1 1,1 1-1,0 0 1,-1-1-1,1 1 1,0-1 0,0 0-1,-1 0 1,1 0-1,0 0 1,0 0-1,0 0 1,0-1-1,0 1 1,1 0 0,-1-1-1,0 0 1,1 1-1,-1-1 1,1 0-1,-1 0 1,0-2-1,0 1-444,0-1 0,0 1-1,1-1 1,-1 0-1,1 1 1,0-1 0,0 0-1,0 0 1,0-6-1,0 6-211,1 1-1,0 0 0,1 0 0,-1-1 0,0 1 0,1 0 0,0 0 1,0 0-1,0 0 0,0 0 0,0 0 0,3-5 0,15-14-5277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28.599"/>
    </inkml:context>
    <inkml:brush xml:id="br0">
      <inkml:brushProperty name="width" value="0.025" units="cm"/>
      <inkml:brushProperty name="height" value="0.025" units="cm"/>
    </inkml:brush>
  </inkml:definitions>
  <inkml:trace contextRef="#ctx0" brushRef="#br0">517 8875 6054,'0'0'101,"0"1"0,0 0 0,0 0 0,0 0-1,0-1 1,1 1 0,-1 0 0,0 0 0,1-1 0,-1 1 0,0 0 0,1-1 0,-1 1 0,1 0 0,-1-1 0,1 1 0,-1-1 0,1 1 0,-1-1 0,1 1 0,0-1 0,-1 1 0,1-1 0,0 1-1,-1-1 1,1 0 0,0 0 0,-1 1 0,1-1 0,0 0 0,0 0 0,-1 0 0,1 0 0,0 1 0,0-1 0,0 0 0,-1-1 0,1 1 0,0 0 0,0 0 0,-1 0 0,1 0 0,0-1-1,0 1 1,-1 0 0,1 0 0,0-1 0,-1 1 0,1-1 0,0 1 0,0-2 0,3 1-10,0-1 0,0 0 0,-1 0 1,1 0-1,-1 0 0,0-1 0,1 1 0,-1-1 0,3-3 0,9-22 1508,-2 0 0,0 0-1,14-53 1,-14 43-611,-4 3-692,-2 0 0,-1-1 0,-1 0-1,-3 0 1,-2-56 0,2-34 460,20-543-1498,-28 558 822,-34-191 1,17 164-45,-102-634 888,-11 90 156,1 9-1066,-46-481-73,108 198 59,80 274-25,7 479 8,54-271 1,9 116 6,52-291 9,-104 505-19,16-132 120,-40 256-128,-3 31-216,-11 33-5298,8-32-3090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28.973"/>
    </inkml:context>
    <inkml:brush xml:id="br0">
      <inkml:brushProperty name="width" value="0.025" units="cm"/>
      <inkml:brushProperty name="height" value="0.025" units="cm"/>
    </inkml:brush>
  </inkml:definitions>
  <inkml:trace contextRef="#ctx0" brushRef="#br0">80 167 12460,'-15'-1'832,"-29"0"-14,24 9 3335,24-5-988,23-4-2599,-20-1-459,-1-1 0,1 0 1,0 0-1,-1-1 0,0 0 0,0 0 0,0-1 0,-1 1 1,1-1-1,8-11 0,46-62 516,-55 72-588,-3 2-29,0 1 0,1-1 1,-1 1-1,1 0 0,0 0 1,0 0-1,0 0 0,1 0 1,-1 1-1,5-3 1,-6 5 3,-1-1 1,0 1 0,1 0-1,-1 0 1,1 0 0,-1 0-1,1 0 1,-1 0 0,0 0-1,1 0 1,-1 0-1,1 1 1,-1-1 0,0 1-1,1-1 1,-1 1 0,0-1-1,1 1 1,-1 0 0,0 0-1,0 0 1,0 0 0,0 0-1,0 0 1,0 0 0,0 0-1,0 0 1,0 0 0,0 0-1,0 0 1,-1 1 0,2 1-1,18 31 698,-1 1-1,26 72 0,15 28-1217,-58-131 125,8 13-1207,-1-9-3130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29.797"/>
    </inkml:context>
    <inkml:brush xml:id="br0">
      <inkml:brushProperty name="width" value="0.025" units="cm"/>
      <inkml:brushProperty name="height" value="0.025" units="cm"/>
    </inkml:brush>
  </inkml:definitions>
  <inkml:trace contextRef="#ctx0" brushRef="#br0">2 0 7944,'0'0'17419,"-1"9"-17297,1 9-104,0 0 0,1 0-1,1 0 1,1 0 0,10 32-1,36 98-180,-39-122 34,-2-7-612,1 4-1099,-7-6-5354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0.127"/>
    </inkml:context>
    <inkml:brush xml:id="br0">
      <inkml:brushProperty name="width" value="0.025" units="cm"/>
      <inkml:brushProperty name="height" value="0.025" units="cm"/>
    </inkml:brush>
  </inkml:definitions>
  <inkml:trace contextRef="#ctx0" brushRef="#br0">0 250 15246,'0'0'7143,"56"-23"-5926,-19 0 65,8-6-514,3-3-319,-2 1-289,-1-1-96,-9 5-224,-9 7-577,-6 5 0,-16 4-448,-5 6-737,-19 4-7334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0.473"/>
    </inkml:context>
    <inkml:brush xml:id="br0">
      <inkml:brushProperty name="width" value="0.025" units="cm"/>
      <inkml:brushProperty name="height" value="0.025" units="cm"/>
    </inkml:brush>
  </inkml:definitions>
  <inkml:trace contextRef="#ctx0" brushRef="#br0">0 187 16752,'0'0'8712,"65"-57"-8392,-26 43-256,0-3-64,9-1-288,-8-2-1313,-7-2-994,-2 2-1921,-10 1-5926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1.513"/>
    </inkml:context>
    <inkml:brush xml:id="br0">
      <inkml:brushProperty name="width" value="0.025" units="cm"/>
      <inkml:brushProperty name="height" value="0.025" units="cm"/>
    </inkml:brush>
  </inkml:definitions>
  <inkml:trace contextRef="#ctx0" brushRef="#br0">71 1 10730,'-5'8'8899,"-2"6"-3985,-4 8-2878,-8 15-3299,-7 17 1224,26-54 38,0 1 0,-1-1-1,1 0 1,0 0 0,0 1 0,0-1-1,-1 0 1,1 1 0,0-1 0,0 0-1,0 0 1,0 1 0,0-1-1,0 0 1,0 1 0,0-1 0,0 0-1,0 1 1,0-1 0,0 0 0,0 1-1,0-1 1,0 0 0,0 1-1,0-1 1,0 0 0,0 1 0,0-1-1,0 0 1,1 1 0,-1-1 0,0 0-1,0 0 1,0 1 0,1-1-1,-1 0 1,0 0 0,0 1 0,1-1-1,-1 0 1,0 0 0,1 1 0,18-2-17,28-15 27,-42 14-10,5-3-2,1 2 0,-1-1 0,1 1 1,-1 1-1,1 0 0,0 0 0,0 1 0,0 1 0,0 0 0,11 1 0,-20 0 14,0-1 1,0 1-1,0 0 0,0-1 1,0 1-1,-1 0 0,1 0 1,0 0-1,-1 1 0,1-1 1,-1 0-1,1 1 0,-1-1 0,0 0 1,1 1-1,-1 0 0,0-1 1,0 1-1,0 0 0,0-1 1,-1 1-1,1 0 0,0 0 1,-1 0-1,1 0 0,-1 0 0,0 0 1,1 0-1,-1 0 0,0 0 1,0 0-1,0 0 0,-1 0 1,1 0-1,-1 2 0,0 2 160,0 0 0,0 0-1,-1 0 1,0 0 0,0-1-1,0 1 1,0-1 0,-1 1 0,0-1-1,-6 8 1,4-8-143,-1 0-1,1 0 1,-1-1-1,0 0 1,-1 0-1,1 0 1,-1 0 0,1-1-1,-1 0 1,0-1-1,0 0 1,0 0 0,0 0-1,-1-1 1,1 0-1,0 0 1,-1-1-1,1 0 1,0 0 0,-1-1-1,1 0 1,0 0-1,-14-4 1,19 4-206,1 0 1,-1 0-1,0 0 1,1 0-1,-1 0 1,1 0-1,-1-1 0,1 1 1,0-1-1,0 1 1,-1-1-1,1 1 1,0-1-1,0 1 0,0-1 1,1 0-1,-1 0 1,0 1-1,1-1 1,-1 0-1,1 0 0,0 0 1,-1 0-1,1 0 1,0 0-1,0 1 1,1-3-1,-1-2-965,1 0-1,0 0 1,0 0-1,1 1 0,0-1 1,0 1-1,5-11 1,11-17-6075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1.845"/>
    </inkml:context>
    <inkml:brush xml:id="br0">
      <inkml:brushProperty name="width" value="0.025" units="cm"/>
      <inkml:brushProperty name="height" value="0.025" units="cm"/>
    </inkml:brush>
  </inkml:definitions>
  <inkml:trace contextRef="#ctx0" brushRef="#br0">12 44 10346,'0'0'12033,"5"9"-10555,22 32-276,-3-2-1197,1-1 0,3-1 0,36 37 1,-47-53-1624,-17-21 1512,0 0-1,0 0 0,1 0 0,-1 0 0,0 0 0,0 1 0,0-1 0,0 0 0,0 0 0,0 0 0,0 0 0,1 1 0,-1-1 0,0 0 0,0 0 0,0 0 1,0 1-1,0-1 0,0 0 0,0 0 0,0 0 0,0 1 0,0-1 0,0 0 0,0 0 0,0 0 0,0 1 0,-1-1 0,1 0 0,0 0 0,0 0 0,0 0 1,0 1-1,0-1 0,0 0 0,0 0 0,0 0 0,-1 0 0,1 1 0,0-1 0,0 0 0,0 0 0,0 0 0,-1 0 0,1 0 0,-3 0-701,0 0-1,0-1 1,0 0-1,0 0 0,0 0 1,1 0-1,-1 0 1,0 0-1,0-1 1,1 1-1,-4-3 0,-21-14-4604</inkml:trace>
  <inkml:trace contextRef="#ctx0" brushRef="#br0" timeOffset="1">47 222 6246,'0'0'7239,"-46"-34"-3556,46 26-896,0 0-929,16-4-801,9-2-225,12-5-575,8-5-225,7-6-224,0-5-2019,-6-2-4931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3.080"/>
    </inkml:context>
    <inkml:brush xml:id="br0">
      <inkml:brushProperty name="width" value="0.025" units="cm"/>
      <inkml:brushProperty name="height" value="0.025" units="cm"/>
    </inkml:brush>
  </inkml:definitions>
  <inkml:trace contextRef="#ctx0" brushRef="#br0">1 2667 9289,'0'0'12016,"6"-11"-11119,84-128 555,179-213 0,-134 202-1397,510-608-2074,-497 559 2027,126-163-173,23 21 1240,-15 65-397,-282 275-676,11-10 33,-1 1 0,0-2 0,-1 1-1,10-18 1,-18 24-1297,-8 11-3416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3.470"/>
    </inkml:context>
    <inkml:brush xml:id="br0">
      <inkml:brushProperty name="width" value="0.025" units="cm"/>
      <inkml:brushProperty name="height" value="0.025" units="cm"/>
    </inkml:brush>
  </inkml:definitions>
  <inkml:trace contextRef="#ctx0" brushRef="#br0">71 127 11018,'0'0'2130,"-9"-2"673,-4-1-1813,-35-3 3433,47 6-3350,8 0 86,23 0-266,-1-2 1,36-7 0,-31 1-859,0 0-1,-1-3 1,0 0 0,-1-3 0,0 0 0,38-25 0,-70 44-34,0 0 0,0 0 0,0 0 0,-1 0 1,0-1-1,0 1 0,0 0 0,-4 8 0,3-7 32,-9 39-44,3 0 0,1 0 1,2 1-1,2 50 0,3-88-2818,5-7-2531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4.104"/>
    </inkml:context>
    <inkml:brush xml:id="br0">
      <inkml:brushProperty name="width" value="0.025" units="cm"/>
      <inkml:brushProperty name="height" value="0.025" units="cm"/>
    </inkml:brush>
  </inkml:definitions>
  <inkml:trace contextRef="#ctx0" brushRef="#br0">76 57 5285,'0'0'7997,"-7"-8"-5072,5 5-2393,-24-27 1392,24 29-1615,1-1 1,0 1-1,-1 0 0,1 0 1,-1 0-1,1 0 1,-1 0-1,1 0 0,-1 0 1,0 0-1,0 0 1,1 1-1,-1-1 0,0 1 1,0 0-1,0-1 1,1 1-1,-1 0 0,0 0 1,0 0-1,-2 0 0,3 4-195,1-1 0,0 1 0,0 0 0,0-1 0,0 1 0,1-1-1,0 1 1,1 4 0,-2-8-108,6 20-15,1-1 0,1 1 1,0-1-1,21 32 0,-17-31-1956,-1 0-1,-1 0 0,11 32 1,-19-39-1799,-2-3-1649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2.530"/>
    </inkml:context>
    <inkml:brush xml:id="br0">
      <inkml:brushProperty name="width" value="0.025" units="cm"/>
      <inkml:brushProperty name="height" value="0.025" units="cm"/>
    </inkml:brush>
  </inkml:definitions>
  <inkml:trace contextRef="#ctx0" brushRef="#br0">93 13 4004,'0'0'20232,"-7"-3"-18577,2 1-1527,0 1 0,0-1 0,0 1 0,0 0 1,0 0-1,0 0 0,-7 0 0,10 1-133,1 1 1,-1-1-1,0 0 1,1 1-1,-1-1 1,1 1-1,-1-1 1,1 1-1,-1 0 1,1-1-1,-1 1 1,1 0-1,0 0 0,-1 0 1,1 0-1,0 1 1,0-1-1,0 0 1,0 0-1,0 1 1,0-1-1,0 1 1,0-1-1,0 1 1,1-1-1,-1 1 1,1-1-1,-1 1 1,1-1-1,0 1 1,-1 0-1,1 2 1,-1-1-20,1-1 0,-1 0 1,1 1-1,-1-1 0,1 0 1,0 1-1,0-1 1,0 0-1,0 1 0,1-1 1,-1 1-1,0-1 0,1 0 1,0 0-1,-1 1 0,1-1 1,0 0-1,0 0 1,1 0-1,-1 0 0,0 0 1,1 0-1,-1 0 0,1 0 1,3 2-1,0-1-43,0-1 0,0 0 0,0-1 0,1 0 0,-1 1 1,1-2-1,-1 1 0,1 0 0,-1-1 0,9-1 0,4 0 29,1-1-1,31-7 1,-36 5 21,0 2-1,1-1 1,0 2 0,-1 0-1,23 1 1,-35 1 17,0 0 0,0-1 1,0 1-1,-1 0 0,1 1 0,0-1 0,-1 0 0,1 0 0,-1 1 1,1-1-1,-1 1 0,0-1 0,1 1 0,-1-1 0,0 1 0,0 0 1,0 0-1,0 0 0,-1-1 0,1 1 0,0 0 0,-1 0 0,1 0 1,-1 0-1,0 0 0,0 0 0,0 0 0,0 0 0,0 0 1,0 4-1,-1 9 336,1-1 1,-2 0-1,-3 15 1,-16 32 786,19-57-1072,0-1 0,0 1 0,0 0 1,0-1-1,-1 1 0,1-1 0,-1 0 0,0 1 0,0-1 1,0-1-1,0 1 0,-7 4 0,10-7-71,-1 0-1,0 1 0,0-1 1,1 0-1,-1 0 1,0 0-1,0 0 0,1 1 1,-1-1-1,0 0 1,0 0-1,1 0 0,-1 0 1,0-1-1,0 1 1,1 0-1,-1 0 0,0 0 1,0-1-1,1 1 1,-1 0-1,0-1 0,1 1 1,-1 0-1,0-1 1,1 1-1,-1-1 0,1 1 1,-1-1-1,0 0 1,1 1-1,0-1 0,-1 1 1,1-1-1,-1 0 1,0-1-1,-9-29-1696,10 27 1532,-19-117-7043,5 40 507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4.447"/>
    </inkml:context>
    <inkml:brush xml:id="br0">
      <inkml:brushProperty name="width" value="0.025" units="cm"/>
      <inkml:brushProperty name="height" value="0.025" units="cm"/>
    </inkml:brush>
  </inkml:definitions>
  <inkml:trace contextRef="#ctx0" brushRef="#br0">0 175 13164,'0'0'9129,"63"2"-7816,-26-13-448,8-4-288,0-2-225,-4-3-320,-4 3 32,-7-1-192,-6 2-673,-6 1-768,-13 0-1442,-5 0-2114,0-2-4132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4.779"/>
    </inkml:context>
    <inkml:brush xml:id="br0">
      <inkml:brushProperty name="width" value="0.025" units="cm"/>
      <inkml:brushProperty name="height" value="0.025" units="cm"/>
    </inkml:brush>
  </inkml:definitions>
  <inkml:trace contextRef="#ctx0" brushRef="#br0">1 176 8776,'0'0'14126,"50"-61"-12909,-15 41-673,5-1-480,8 3-32,0 2-704,-3 2-1634,-1 1-1762,-6 0-3491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5.135"/>
    </inkml:context>
    <inkml:brush xml:id="br0">
      <inkml:brushProperty name="width" value="0.025" units="cm"/>
      <inkml:brushProperty name="height" value="0.025" units="cm"/>
    </inkml:brush>
  </inkml:definitions>
  <inkml:trace contextRef="#ctx0" brushRef="#br0">2 78 6566,'0'0'12455,"0"8"-10950,-1 6-1018,1-7-146,-1 0 0,1 0 0,1 0 0,-1 0 0,1-1 0,4 14 0,-5-18-291,1 0 1,0 0-1,0-1 0,0 1 0,0 0 0,1-1 0,-1 1 0,0-1 1,1 1-1,-1-1 0,1 0 0,-1 1 0,1-1 0,0 0 1,-1 0-1,1 0 0,0 0 0,0-1 0,0 1 0,0 0 0,-1-1 1,1 1-1,0-1 0,0 0 0,0 0 0,0 0 0,0 0 0,0 0 1,0 0-1,0 0 0,3-1 0,-1 0 22,0-1 1,0 0-1,0 1 0,0-1 1,0-1-1,0 1 1,-1 0-1,1-1 0,-1 0 1,1 0-1,-1 0 0,0 0 1,-1-1-1,1 1 1,0-1-1,-1 1 0,0-1 1,0 0-1,0 0 0,2-6 1,1-1-32,-1 0 1,0 1-1,-1-1 0,0-1 1,-1 1-1,2-21 1,-7 8 1038,-2 41-767,-3 39-308,7-52-11,2 0 0,-1 0 0,0 0 0,1 0 0,0 0 0,0 0 0,0 0 0,0 0 0,1-1 0,-1 1 0,1 0 0,0-1 0,0 0 0,1 1 0,-1-1 0,1 0 0,-1 0 0,1 0 0,0 0 0,0-1 0,0 1 0,0-1 0,1 0 0,5 3 0,-4-3-285,0 0 0,0 0 1,0-1-1,0 0 0,0 0 1,0 0-1,0-1 1,0 1-1,0-1 0,0-1 1,0 1-1,9-2 0,16-12-4156,-1-13-4115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7.240"/>
    </inkml:context>
    <inkml:brush xml:id="br0">
      <inkml:brushProperty name="width" value="0.025" units="cm"/>
      <inkml:brushProperty name="height" value="0.025" units="cm"/>
    </inkml:brush>
  </inkml:definitions>
  <inkml:trace contextRef="#ctx0" brushRef="#br0">1 0 7719,'0'0'892,"0"9"181,1 3-752,0-1 0,1 1 0,1 0 0,-1-1 1,2 0-1,0 0 0,0 0 0,8 14 0,58 92 2056,-47-81-1831,263 378 1801,-94-145-2377,145 198 134,-131-188-822,-94-128 602,-20-29 212,90 156-1,-93-135 450,-57-96 44,-2 1 0,42 93 0,-30-53-387,3-1 0,4-2 0,73 95 0,-121-178-199,10 12-12,1 0 0,0-1 0,1-1 0,18 15 1,13 12-1288,-42-35 691,-19-8-7758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8.032"/>
    </inkml:context>
    <inkml:brush xml:id="br0">
      <inkml:brushProperty name="width" value="0.025" units="cm"/>
      <inkml:brushProperty name="height" value="0.025" units="cm"/>
    </inkml:brush>
  </inkml:definitions>
  <inkml:trace contextRef="#ctx0" brushRef="#br0">108 467 3299,'0'0'1094,"-8"2"289,-10 4-847,7-2 77,0-1 1,-1 1 0,1-2-1,-17 3 1,27-5-583,0 0 0,1 0 1,-1 1-1,1-1 1,-1 1-1,1-1 1,-1 1-1,1-1 1,0 0-1,-1 1 1,1 0-1,-1-1 0,1 1 1,0-1-1,0 1 1,-1-1-1,1 1 1,0 0-1,0-1 1,0 1-1,-1-1 0,1 1 1,0 0-1,0-1 1,0 1-1,0 0 1,0-1-1,1 2 1,-1 24 1263,0-20-807,-1 6-65,1-1-1,1 1 0,0-1 0,0 0 0,1 1 0,1-1 0,0 0 1,0 0-1,1-1 0,1 1 0,0-1 0,9 16 0,-13-25-395,-1-1 0,0 1 1,0-1-1,0 0 0,1 1 0,-1-1 0,0 0 0,0 0 0,1 1 0,-1-1 0,0 0 0,0 1 0,1-1 0,-1 0 0,0 0 0,1 0 1,-1 0-1,1 1 0,-1-1 0,0 0 0,1 0 0,-1 0 0,0 0 0,1 0 0,-1 0 0,1 0 0,-1 0 0,0 0 0,1 0 1,-1 0-1,0 0 0,1 0 0,-1 0 0,1 0 0,-1 0 0,0 0 0,1-1 0,-1 1 0,0 0 0,1 0 0,-1 0 0,0-1 1,1 1-1,-1 0 0,0 0 0,1-1 0,-1 1 0,0 0 0,0-1 0,0 1 0,1 0 0,-1-1 0,0 1 0,0 0 0,0-1 1,0 1-1,1 0 0,-1-1 0,0 1 0,0-1 0,0 1 0,0-1 0,5-28 687,-5 27-657,4-280 1789,-5 231-1711,1 40-98,-9-149 121,7 142-21,-1 0 1,0 0 0,-2 0-1,0 1 1,0 0 0,-14-27-1,10 32 285,6 19-112,8 23-316,13 7-15,2-2 0,1 0 0,2-1 0,46 51-1,-55-67 22,12 13-839,46 44 0,-65-67 564,1-1-1,1 0 1,-1-1 0,1 0 0,1-1-1,-1 1 1,1-2 0,-1 1 0,1-1-1,1-1 1,10 3 0,-10-6-4140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9.170"/>
    </inkml:context>
    <inkml:brush xml:id="br0">
      <inkml:brushProperty name="width" value="0.025" units="cm"/>
      <inkml:brushProperty name="height" value="0.025" units="cm"/>
    </inkml:brush>
  </inkml:definitions>
  <inkml:trace contextRef="#ctx0" brushRef="#br0">6 1 4484,'0'0'18129,"-2"7"-17734,0 3-344,1 0-1,1 1 0,0-1 1,0 0-1,1 0 0,0 0 0,1 0 1,0 0-1,0 0 0,1 0 0,7 15 1,19 51 82,6 18-579,-20-30-3918,-13-45 78,-2-4-914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9.512"/>
    </inkml:context>
    <inkml:brush xml:id="br0">
      <inkml:brushProperty name="width" value="0.025" units="cm"/>
      <inkml:brushProperty name="height" value="0.025" units="cm"/>
    </inkml:brush>
  </inkml:definitions>
  <inkml:trace contextRef="#ctx0" brushRef="#br0">1 199 13741,'0'0'4132,"54"-18"-2434,-21 0-65,7-3-320,3-3-576,-4 2-481,-3 4-64,-8 0-128,-6 6 1,-6 3-97,-4 2-513,-5 0-608,-1 0-1025,-1-1-1410,-5-1-2017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39.884"/>
    </inkml:context>
    <inkml:brush xml:id="br0">
      <inkml:brushProperty name="width" value="0.025" units="cm"/>
      <inkml:brushProperty name="height" value="0.025" units="cm"/>
    </inkml:brush>
  </inkml:definitions>
  <inkml:trace contextRef="#ctx0" brushRef="#br0">0 190 13645,'0'0'8552,"41"-58"-7495,-16 42-224,9-1-577,-3 1-192,3-1-288,-2 2-929,-4 0-513,-5-1-1088,-5 5-1570,-3 3-1154</inkml:trace>
  <inkml:trace contextRef="#ctx0" brushRef="#br0" timeOffset="1">429 171 15631,'0'0'1922,"7"48"672,-2-16-736,1 4-609,-1 2-704,2 0-321,4-4-160,3-9-96,-5-7-32,7-8-225,-2-10-607,-5-9-161,6-17-449,-5-9-1088,-4-9-1730,-3-5-1025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40.214"/>
    </inkml:context>
    <inkml:brush xml:id="br0">
      <inkml:brushProperty name="width" value="0.025" units="cm"/>
      <inkml:brushProperty name="height" value="0.025" units="cm"/>
    </inkml:brush>
  </inkml:definitions>
  <inkml:trace contextRef="#ctx0" brushRef="#br0">95 0 9257,'0'0'11451,"0"13"-10886,0 24 52,1 0-1,2 0 0,2 0 0,17 69 0,-21-102-647,29 67 235,-28-67-299,0 1 1,0-1 0,1 0 0,-1 0 0,1 0-1,0 0 1,1 0 0,-1-1 0,1 1 0,-1-1-1,1 0 1,8 5 0,-12-8 23,0 0 0,0 0 0,1 0 0,-1 0 0,0 0 0,0 1 1,0-1-1,0 0 0,0 0 0,0 0 0,1 0 0,-1 0 0,0 0 0,0 0 0,0 0 0,0 0 0,0 0 0,0 0 0,1 0 0,-1 0 0,0 0 1,0-1-1,0 1 0,0 0 0,0 0 0,0 0 0,1 0 0,-1 0 0,0 0 0,0 0 0,0 0 0,0 0 0,0 0 0,0 0 0,0-1 0,0 1 1,0 0-1,0 0 0,1 0 0,-1 0 0,0 0 0,0 0 0,0 0 0,0-1 0,0 1 0,0 0 0,0 0 0,0 0 0,0 0 0,0 0 0,0 0 1,0-1-1,0 1 0,0 0 0,0 0 0,0 0 0,0 0 0,0 0 0,-4-14-1599,-8-11-728,-27-18-5001,16 22 2055</inkml:trace>
  <inkml:trace contextRef="#ctx0" brushRef="#br0" timeOffset="1">58 242 1826,'0'0'9481,"-48"-20"-5862,39 20 2499,21 0-6022,13-1 256,5-7 193,8-2-193,1-7-256,2-6-32,-1-5-1473,-12-5-2339,-5-5-5636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40.883"/>
    </inkml:context>
    <inkml:brush xml:id="br0">
      <inkml:brushProperty name="width" value="0.025" units="cm"/>
      <inkml:brushProperty name="height" value="0.025" units="cm"/>
    </inkml:brush>
  </inkml:definitions>
  <inkml:trace contextRef="#ctx0" brushRef="#br0">1 407 10122,'0'0'10409,"62"4"-9320,-13-30-96,11-8-288,12-9-192,3-7-385,5-1-128,-3-1-193,-9 1-1120,-15-2-3395,-10 3-9065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3.412"/>
    </inkml:context>
    <inkml:brush xml:id="br0">
      <inkml:brushProperty name="width" value="0.025" units="cm"/>
      <inkml:brushProperty name="height" value="0.025" units="cm"/>
    </inkml:brush>
  </inkml:definitions>
  <inkml:trace contextRef="#ctx0" brushRef="#br0">0 30 4004,'3'13'8707,"23"106"-1555,18 68-1650,-37-165-5306,1 0 1,1-1-1,0 0 1,2-1-1,1 0 1,20 27-1,-50-86 514,17 34-738,-1 0 1,1 0-1,-1 0 1,0 0-1,-1 0 1,1 1-1,-1-1 1,0 1-1,0 0 1,0 0-1,-1 0 1,-4-4-1,7 11-4,0-1-1,1 1 1,-1 0-1,0 0 1,1 0-1,0 0 1,0 0 0,0 0-1,0 0 1,0 0-1,2 3 1,-2-3 41,1-1 0,0 1 1,-1 0-1,1-1 1,1 1-1,-1-1 0,0 1 1,0-1-1,1 0 1,0 0-1,-1 1 0,1-1 1,0 0-1,0-1 1,0 1-1,0 0 0,0 0 1,1-1-1,-1 1 1,0-1-1,1 0 1,-1 0-1,1 0 0,-1 0 1,1 0-1,0 0 1,-1-1-1,1 1 0,0-1 1,0 0-1,4 0 1,-2-1 43,-1 1 1,1-1-1,-1 0 1,1-1-1,-1 1 1,0-1-1,0 0 1,1 0 0,-1 0-1,0-1 1,-1 1-1,1-1 1,0 0-1,-1 0 1,0 0 0,0-1-1,0 1 1,4-6-1,2-6 312,-1 0 0,12-31 0,-3 6-147,-11 35-390,0 15 7,3 23 48,-8-26 187,5 20 148,5 26 29,-10-51-245,-1 1 0,1 0 0,1 0-1,-1 0 1,0-1 0,1 1 0,-1-1 0,1 1 0,0-1 0,0 0 0,0 1-1,0-1 1,4 3 0,-5-5-5,-1 1 0,1-1-1,0 1 1,0-1 0,-1 0 0,1 0-1,0 1 1,0-1 0,0 0 0,-1 0-1,1 0 1,0 0 0,0 0 0,0 0-1,-1 0 1,1 0 0,0 0-1,0 0 1,0 0 0,-1-1 0,1 1-1,0 0 1,0 0 0,-1-1 0,1 1-1,0-1 1,-1 1 0,1-1 0,1 0-1,16-26-168,0-37-684,-12 26-1519,-2 1 1,-2-72 0,-4 71-1541,-8-44 0,7 66 2212,0 0-1,-1 0 1,-7-16-1,-6 3 3612,9 26 4476,3 11-3396,0 14-1226,5-21-1536,-2 15 571,1 0 0,0 1 0,1 0 0,1-1 0,1 1 0,6 28 0,-4-30-697,1 0-1,0 0 0,1-1 1,0 0-1,1 0 0,1-1 1,0 1-1,1-2 0,0 1 1,1-1-1,0-1 0,15 13 1,-23-22-95,0-1 1,0 1 0,0 0 0,0-1 0,0 0 0,1 0 0,-1 0 0,0 0-1,0 0 1,5 1 0,-6-2-10,0 0 1,0 1-1,-1-1 0,1-1 0,0 1 1,0 0-1,0 0 0,0 0 1,0 0-1,-1 0 0,1-1 0,0 1 1,0 0-1,0-1 0,-1 1 0,1-1 1,0 1-1,-1-1 0,1 1 1,1-2-1,0-1-31,0 0 0,-1 0 0,1 0-1,-1 0 1,1 0 0,-1-1 0,0 1 0,0-1 0,-1 1 0,1 0 0,-1-6 0,1-24-467,3 76 248,-3-39 284,-1-1-1,0 0 0,1 0 1,-1 1-1,1-1 0,0 0 1,0 0-1,1 0 1,-1 0-1,0 0 0,1 0 1,0-1-1,0 1 1,0 0-1,0-1 0,0 1 1,0-1-1,1 0 1,-1 0-1,1 0 0,-1 0 1,1 0-1,0-1 0,0 1 1,4 1-1,-4-2-4,0-1 0,1 1-1,-1-1 1,0 0 0,1 0 0,-1 0-1,0-1 1,0 1 0,1-1 0,-1 0-1,0 0 1,0 0 0,0 0 0,0 0-1,0-1 1,0 1 0,0-1 0,0 0-1,0 0 1,-1 0 0,1 0 0,-1 0-1,0-1 1,4-4 0,5-7 98,-1-1 0,-1 0 0,12-25-1,-8 15-74,-13 25-50,0 1 0,0-1 0,0 0 0,0 1 0,0-1 0,0 0 1,0 0-1,0 1 0,0-1 0,0 0 0,0 1 0,0-1 0,1 0 0,-1 0 0,0 1 0,0-1 0,0 0 1,1 0-1,-1 1 0,0-1 0,0 0 0,1 0 0,-1 1 0,0-1 0,0 0 0,1 0 0,-1 0 0,0 0 0,1 0 1,-1 0-1,0 1 0,1-1 0,-1 0 0,0 0 0,1 0 0,-1 0 0,0 0 0,0 0 0,1 0 0,-1 0 1,0 0-1,1 0 0,-1-1 0,0 1 0,1 0 0,-1 0 0,0 0 0,1 0 0,-1 0 0,0-1 0,0 1 1,1 0-1,-1 0 0,0 0 0,0-1 0,1 1 0,-1 0 0,0 0 0,0-1 0,0 1 0,0 0 0,1 0 0,-1-1 1,0 1-1,0 0 0,0-1 0,0 1 0,0 0 0,0-1 0,8 29-63,-7-24 109,0 4 141,1 0 1,1 0-1,0 0 0,0 0 1,0 0-1,9 14 0,-11-21-155,0 0-1,-1 0 0,1 0 1,0 0-1,0 0 0,0 0 1,0 0-1,1-1 1,-1 1-1,0 0 0,0 0 1,0-1-1,1 1 0,-1-1 1,0 1-1,0-1 1,1 0-1,-1 0 0,3 1 1,-2-2-4,1 1 1,-1-1 0,0 1-1,1-1 1,-1 0 0,0 0-1,0 0 1,0 0 0,0 0 0,0-1-1,0 1 1,0-1 0,0 1-1,0-1 1,2-2 0,12-14-192,38-33-3439,-50 48 2380,1 1 0,-1-1 0,1 0 1,0 1-1,-1 0 0,1 0 0,6-1 0,2 1-5278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6:34.081"/>
    </inkml:context>
    <inkml:brush xml:id="br0">
      <inkml:brushProperty name="width" value="0.025" units="cm"/>
      <inkml:brushProperty name="height" value="0.025" units="cm"/>
    </inkml:brush>
  </inkml:definitions>
  <inkml:trace contextRef="#ctx0" brushRef="#br0">7 758 6887,'-2'8'2791,"-2"17"5047,4-25-7736,0 1-1,0-1 0,0 1 1,0-1-1,1 1 0,-1-1 1,0 0-1,0 1 0,1-1 0,-1 1 1,0-1-1,1 0 0,-1 1 1,0-1-1,1 0 0,-1 1 0,1-1 1,-1 0-1,0 0 0,1 1 1,-1-1-1,1 0 0,-1 0 1,1 0-1,-1 0 0,1 0 0,-1 0 1,1 0-1,-1 0 0,1 0 1,-1 0-1,1 0 0,-1 0 0,1 0 1,-1 0-1,0 0 0,1 0 1,-1 0-1,1 0 0,-1-1 1,1 1-1,-1 0 0,1 0 0,-1-1 1,0 1-1,1 0 0,-1-1 1,1 1-1,15-9 439,-1-1 0,0-1 0,0 0 0,-1-1 0,-1 0 0,0-1 0,0 0 0,12-19 0,8-6-147,64-67-232,-4-4 1,-6-4-1,80-135 1,-137 203 8,-10 30 40,-20 15-208,1 0-1,-1 0 1,1 0 0,-1 0 0,1 0-1,-1 1 1,1-1 0,-1 0 0,1 0-1,-1 0 1,1 1 0,-1-1 0,0 0-1,1 0 1,-1 1 0,1-1 0,-1 0-1,0 1 1,1-1 0,-1 1 0,0-1-1,1 0 1,-1 1 0,0-1 0,1 1-1,-1-1 1,0 1 0,0-1 0,0 1-1,0-1 1,1 1 0,-1-1 0,0 1 0,0-1-1,0 1 1,0-1 0,0 1 0,0 0-1,4 45 16,-2 0 0,-6 87-1,3-112-7,-6 53 7,-1 53-21,8-114 3,1 0 0,0 0 0,1 0 0,0 0 0,1-1 0,0 1 0,8 16 0,-11-28-63,0 0 0,0-1 0,0 1 1,0-1-1,0 1 0,1-1 0,-1 1 0,0 0 1,0-1-1,1 1 0,-1-1 0,0 1 0,1-1 1,-1 1-1,0-1 0,1 0 0,-1 1 1,1-1-1,-1 1 0,1-1 0,-1 0 0,1 1 1,-1-1-1,1 0 0,-1 0 0,1 1 0,-1-1 1,1 0-1,0 0 0,-1 0 0,1 0 1,0 1-1,-1-2-293,1 0 0,-1 0 0,1 0 0,-1 1-1,0-1 1,1 0 0,-1 0 0,0 0 0,0 0 0,1 0 0,-1 0 0,0 0 0,0 0 0,0 1 0,0-1 0,-1 0 0,1 0 0,0 0 0,0 0 0,-1-1 0,-3-13-5958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6:34.468"/>
    </inkml:context>
    <inkml:brush xml:id="br0">
      <inkml:brushProperty name="width" value="0.025" units="cm"/>
      <inkml:brushProperty name="height" value="0.025" units="cm"/>
    </inkml:brush>
  </inkml:definitions>
  <inkml:trace contextRef="#ctx0" brushRef="#br0">0 117 12876,'0'0'15727,"70"-43"-15407,-32 33-159,-3-2-97,3-1-32,-4 2-481,-4 2-1729,-3 0-2082,-9-1-2883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6:35.402"/>
    </inkml:context>
    <inkml:brush xml:id="br0">
      <inkml:brushProperty name="width" value="0.025" units="cm"/>
      <inkml:brushProperty name="height" value="0.025" units="cm"/>
    </inkml:brush>
  </inkml:definitions>
  <inkml:trace contextRef="#ctx0" brushRef="#br0">238 0 9929,'0'0'8131,"-1"11"-7250,-15 67 1047,-39 114 1,16-60-672,19-60-692,-53 211 405,61-222-886,3 0 1,-3 107-1,12-166-85,0 0 1,0 1-1,0-1 1,1 0-1,-1 0 0,1 1 1,0-1-1,-1 0 0,1 0 1,0 0-1,0 0 0,1 0 1,-1 0-1,0 0 0,2 1 1,9 0-498,0-20-836,0-50-6204,-11 63 6925,4-47-8350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6:35.915"/>
    </inkml:context>
    <inkml:brush xml:id="br0">
      <inkml:brushProperty name="width" value="0.025" units="cm"/>
      <inkml:brushProperty name="height" value="0.025" units="cm"/>
    </inkml:brush>
  </inkml:definitions>
  <inkml:trace contextRef="#ctx0" brushRef="#br0">0 242 14734,'0'0'4730,"12"0"-3759,24-1-128,40 0 252,104-16 0,64-38-941,284-103 1,-518 154-116,13-2 350,-22 6-375,-1 0 0,1 1 1,0-1-1,-1 0 0,1 0 0,-1 0 0,1 1 0,-1-1 1,0 0-1,1 0 0,-1 1 0,1-1 0,-1 0 0,1 1 1,-1-1-1,0 1 0,1-1 0,-1 1 0,0-1 0,1 1 1,-1-1-1,0 0 0,0 1 0,0-1 0,1 1 0,-1 0 1,0-1-1,0 1 0,0-1 0,0 1 0,0-1 0,0 1 1,0-1-1,0 1 0,0-1 0,0 1 0,0 0 0,-2 19 345,-1 0-1,0 0 1,-1 0-1,-9 24 1,-4 16 85,1 23-316,2-1-1,5 2 0,3-1 1,4 1-1,3 0 0,17 109 1,-14-160-230,15 100-653,1 151 0,-36-301-3383,12 15 3360,0-1 0,-1 1 0,0 1 0,1-1 1,-1 1-1,0 0 0,0 0 0,0 0 0,0 0 0,-8 1 0,-18 0-3530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6:36.244"/>
    </inkml:context>
    <inkml:brush xml:id="br0">
      <inkml:brushProperty name="width" value="0.025" units="cm"/>
      <inkml:brushProperty name="height" value="0.025" units="cm"/>
    </inkml:brush>
  </inkml:definitions>
  <inkml:trace contextRef="#ctx0" brushRef="#br0">1 183 5573,'0'0'18487,"13"-9"-16960,20-9-942,0 1 0,1 2 0,1 1 0,37-10 0,25 1-64,1 5-1,125-8 1,61 16-4837,-243 8 728,-13-5-2086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6:58.237"/>
    </inkml:context>
    <inkml:brush xml:id="br0">
      <inkml:brushProperty name="width" value="0.025" units="cm"/>
      <inkml:brushProperty name="height" value="0.025" units="cm"/>
    </inkml:brush>
  </inkml:definitions>
  <inkml:trace contextRef="#ctx0" brushRef="#br0">51 70 4100,'0'0'5963,"-3"-8"-3924,-1-4-1341,3 8-382,0 0 0,-1 0-1,0 0 1,1 0 0,-1 0-1,0 1 1,-1-1 0,-4-6-1,6 9-193,1 1 0,0-1 0,0 1 0,0-1 0,-1 1 0,1 0 0,0-1 0,-1 1 0,1-1-1,0 1 1,-1 0 0,1-1 0,-1 1 0,1 0 0,0-1 0,-1 1 0,1 0 0,-1 0 0,1-1-1,-1 1 1,1 0 0,-1 0 0,1 0 0,-1 0 0,1 0 0,-1 0 0,1 0 0,-1 0 0,1 0-1,-1 0 1,1 0 0,-1 0 0,0 0 0,0 0 0,-5 19 1300,7 39-1404,-1-51 351,7 60 299,24 104 0,-7-44-595,21 113 218,117 360 0,-90-354-222,62 377 1,-63-302 328,2 17-38,-10-66 279,-31-149-200,-32-123-436,6 36-1168,-9-31-2045,-10-18-308,-5-12-1975,-4-3-2355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6:58.623"/>
    </inkml:context>
    <inkml:brush xml:id="br0">
      <inkml:brushProperty name="width" value="0.025" units="cm"/>
      <inkml:brushProperty name="height" value="0.025" units="cm"/>
    </inkml:brush>
  </inkml:definitions>
  <inkml:trace contextRef="#ctx0" brushRef="#br0">1 222 11499,'0'9'854,"0"-2"-693,0 1 175,-1 0 0,1-1-1,1 1 1,-1-1-1,1 1 1,1-1-1,-1 1 1,1-1 0,1 0-1,-1 0 1,1 0-1,0 0 1,1 0-1,0 0 1,6 8 0,6 3 123,101 108 3014,-102-111-3111,1-1 1,0-1-1,1 0 1,1-1-1,36 18 1,-52-29-311,1 0 0,-1 0 0,0 0 1,1 0-1,-1 0 0,1 0 0,0-1 0,-1 1 1,1-1-1,-1 0 0,1 1 0,0-1 0,-1 0 1,1-1-1,0 1 0,-1 0 0,1-1 0,-1 0 1,1 1-1,-1-1 0,1 0 0,-1 0 0,1-1 1,-1 1-1,0 0 0,0-1 0,0 1 0,0-1 0,0 0 1,0 0-1,0 0 0,0 0 0,-1 0 0,1 0 1,-1 0-1,1 0 0,-1-1 0,0 1 0,0-1 1,0 1-1,0-1 0,0-2 0,5-14 417,-2-1-1,0 0 1,-2 0 0,1-32-1,-1 24-197,16-180-376,-12 137-2861,0-1-3914,-2 18-3818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6:59.820"/>
    </inkml:context>
    <inkml:brush xml:id="br0">
      <inkml:brushProperty name="width" value="0.025" units="cm"/>
      <inkml:brushProperty name="height" value="0.025" units="cm"/>
    </inkml:brush>
  </inkml:definitions>
  <inkml:trace contextRef="#ctx0" brushRef="#br0">4 1 5894,'0'0'9715,"-1"12"-8599,-1 25-168,1 1-1,2-1 1,7 44-1,15 18 312,46 128 0,54 90-627,-111-289-605,13 46 226,-3 0 0,-4 2 0,12 93 0,27 115 358,-26-176-440,69 265 928,-63-226-1191,-18-81 11,-3 1-1,13 120 1,-17-136 307,-9-44-260,-1-1 0,0 1 0,0 1-1,0-1 1,0 14 0,-2-20-302,-17-44-5077,4 15 1318,-5-3-2594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7:00.575"/>
    </inkml:context>
    <inkml:brush xml:id="br0">
      <inkml:brushProperty name="width" value="0.025" units="cm"/>
      <inkml:brushProperty name="height" value="0.025" units="cm"/>
    </inkml:brush>
  </inkml:definitions>
  <inkml:trace contextRef="#ctx0" brushRef="#br0">34 537 9865,'0'0'8147,"-6"8"-6188,-16 23-117,17-17 539,12-10-1431,13-8-363,-14 0-487,0-1 0,-1 0 0,0 0 0,0-1 0,0 1 0,-1-1 0,0 0-1,0-1 1,0 1 0,-1 0 0,3-8 0,2-2 52,9-18-2,-2 0 1,-1-1 0,-2 0-1,14-70 1,-17 47-37,-2 0-1,0-82 1,-8 162-127,7 23-17,10 9-194,3 0 0,35 72 0,-39-97-6,1 0 1,2-1-1,0-1 0,2-1 1,38 40-1,-54-62-341,0-1 0,1 1 0,-1-1 0,1 0-1,-1 0 1,1 0 0,0 0 0,6 1-1,14 1-5252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13.544"/>
    </inkml:context>
    <inkml:brush xml:id="br0">
      <inkml:brushProperty name="width" value="0.025" units="cm"/>
      <inkml:brushProperty name="height" value="0.025" units="cm"/>
    </inkml:brush>
  </inkml:definitions>
  <inkml:trace contextRef="#ctx0" brushRef="#br0">41 1 11659,'0'0'5926,"-4"10"-5248,-3 7-379,2-1 0,0 1-1,1 0 1,0 0 0,-1 22 0,3 7 275,-1 2-94,1 1 0,3 0-1,10 70 1,-4-98-2395,-6-49-4382,-1 24 5754,0-22-5051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3.776"/>
    </inkml:context>
    <inkml:brush xml:id="br0">
      <inkml:brushProperty name="width" value="0.025" units="cm"/>
      <inkml:brushProperty name="height" value="0.025" units="cm"/>
    </inkml:brush>
  </inkml:definitions>
  <inkml:trace contextRef="#ctx0" brushRef="#br0">50 81 9545,'0'-8'4260,"1"-29"-219,-3 10-1007,2 27-2926,0 0 0,0-1-1,0 1 1,0 0 0,0-1-1,0 1 1,0 0 0,-1-1-1,1 1 1,0 0 0,0-1-1,0 1 1,0 0 0,0-1-1,0 1 1,-1 0 0,1 0-1,0-1 1,0 1-1,0 0 1,-1-1 0,1 1-1,0 0 1,0 0 0,-1 0-1,1-1 1,0 1 0,0 0-1,-1 0 1,1 0 0,0 0-1,-1 0 1,1-1 0,0 1-1,-1 0 1,1 0 0,0 0-1,-1 0 1,0 0 0,-1 2-81,0 0 0,0-1 1,0 1-1,1 0 1,-1 0-1,0 0 1,1 0-1,-1 1 1,1-1-1,0 0 1,0 0-1,0 1 1,0-1-1,-1 6 1,-11 43 399,11-40-129,2-10-303,-1 0 1,1 0 0,0 0-1,0 0 1,0 0 0,0 0-1,0 0 1,0 0 0,0 0 0,0 0-1,1 0 1,-1 0 0,0 0-1,1 0 1,-1 0 0,0 0 0,1 0-1,-1-1 1,1 1 0,-1 0-1,1 0 1,0 0 0,-1-1-1,1 1 1,0 0 0,-1-1 0,1 1-1,0 0 1,0-1 0,0 1-1,0-1 1,0 0 0,-1 1-1,1-1 1,0 0 0,0 1 0,0-1-1,0 0 1,0 0 0,0 0-1,0 0 1,0 0 0,0 0-1,0 0 1,1 0 0,67-7-729,-14 2 228,-53 6 561,0 0 1,0 0 0,0 1 0,0-1 0,0 0 0,0 1 0,0-1 0,-1 1 0,1 0 0,-1-1 0,1 1 0,-1 0 0,0 0 0,0 0 0,0 0 0,0 0 0,0 0-1,0 1 1,0-1 0,-1 0 0,1 0 0,-1 0 0,1 1 0,-1-1 0,0 0 0,0 1 0,0-1 0,-1 3 0,2 5 567,-1-1 0,-1 0 1,0 1-1,0-1 0,-5 17 1,4-21-394,0 0 0,0-1 0,-1 1 0,0-1 0,0 1 0,0-1 1,-1 0-1,1 0 0,-1-1 0,-8 7 0,11-9-373,-1 0-1,1 0 1,-1 0-1,0 0 1,1 0-1,-1-1 1,0 1-1,1-1 1,-1 1 0,0-1-1,0 0 1,1 1-1,-1-1 1,0 0-1,-2-1 1,2 1-384,1 0 0,-1-1 0,1 0 0,-1 1 0,1-1 0,-1 0 0,1 0-1,-1 0 1,1 0 0,-1 0 0,1 0 0,0 0 0,0-1 0,0 1 0,0 0 0,0-1 0,0 1 0,-2-4 0,-6-15-12500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13.932"/>
    </inkml:context>
    <inkml:brush xml:id="br0">
      <inkml:brushProperty name="width" value="0.025" units="cm"/>
      <inkml:brushProperty name="height" value="0.025" units="cm"/>
    </inkml:brush>
  </inkml:definitions>
  <inkml:trace contextRef="#ctx0" brushRef="#br0">1 106 9353,'0'0'14184,"5"-9"-12401,-2 5-1646,-1 1 0,1-1 0,0 1 0,0-1 1,0 1-1,0 0 0,0 0 0,1 0 0,-1 0 0,1 1 0,0 0 0,0-1 0,0 2 1,0-1-1,0 0 0,1 1 0,-1-1 0,8 0 0,50-8 114,55-9 276,-40 2-6190,-75 16 4336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14.259"/>
    </inkml:context>
    <inkml:brush xml:id="br0">
      <inkml:brushProperty name="width" value="0.025" units="cm"/>
      <inkml:brushProperty name="height" value="0.025" units="cm"/>
    </inkml:brush>
  </inkml:definitions>
  <inkml:trace contextRef="#ctx0" brushRef="#br0">24 12 16400,'0'0'5701,"8"2"-2744,9 1-2280,0-1-1,0 0 0,0-2 0,1 0 0,-1-1 0,0 0 1,28-7-1,-13 3-2479,45-1 1,-72 9-4365,-12 2 2029,-11 4-1914,-5-2-1603</inkml:trace>
  <inkml:trace contextRef="#ctx0" brushRef="#br0" timeOffset="1">1 260 11499,'0'0'9641,"57"28"-7367,-19-30-64,3-12-800,7-2-962,-7-1-320,-2 3-224,-5 2-1217,-7 3-1698,-9 1-1089,0 2-4132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14.633"/>
    </inkml:context>
    <inkml:brush xml:id="br0">
      <inkml:brushProperty name="width" value="0.025" units="cm"/>
      <inkml:brushProperty name="height" value="0.025" units="cm"/>
    </inkml:brush>
  </inkml:definitions>
  <inkml:trace contextRef="#ctx0" brushRef="#br0">220 1 2274,'0'0'22704,"-5"11"-21876,-75 141 237,54-108-1205,1 1 1,3 1 0,2 1-1,-15 50 1,33-106-9588,2-5 6407,-4-15-4426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14.957"/>
    </inkml:context>
    <inkml:brush xml:id="br0">
      <inkml:brushProperty name="width" value="0.025" units="cm"/>
      <inkml:brushProperty name="height" value="0.025" units="cm"/>
    </inkml:brush>
  </inkml:definitions>
  <inkml:trace contextRef="#ctx0" brushRef="#br0">0 0 9065,'0'0'15758,"68"43"-13868,-29-27-544,8 1-482,1-1-543,2-1-257,-7 1-32,0-2-1153,-8 1-1282,-8-2-1793,-6-5-4003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15.892"/>
    </inkml:context>
    <inkml:brush xml:id="br0">
      <inkml:brushProperty name="width" value="0.025" units="cm"/>
      <inkml:brushProperty name="height" value="0.025" units="cm"/>
    </inkml:brush>
  </inkml:definitions>
  <inkml:trace contextRef="#ctx0" brushRef="#br0">0 1 9641,'0'0'12172,"5"11"-11436,19 55-229,-4 2 0,16 84 0,-7-24-1323,-29-127 489,3 13-872,-4-5-4978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16.283"/>
    </inkml:context>
    <inkml:brush xml:id="br0">
      <inkml:brushProperty name="width" value="0.025" units="cm"/>
      <inkml:brushProperty name="height" value="0.025" units="cm"/>
    </inkml:brush>
  </inkml:definitions>
  <inkml:trace contextRef="#ctx0" brushRef="#br0">0 221 8456,'0'0'11531,"52"-3"-9289,-15-13-352,6-3-417,2-2-736,3 2-449,-7 0-192,-5 2-96,-9 4-128,-6 1-577,-5 3-448,-12-4-416,-1 1-417,-3-2-608,-3-1-1923,-17-3-5188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16.624"/>
    </inkml:context>
    <inkml:brush xml:id="br0">
      <inkml:brushProperty name="width" value="0.025" units="cm"/>
      <inkml:brushProperty name="height" value="0.025" units="cm"/>
    </inkml:brush>
  </inkml:definitions>
  <inkml:trace contextRef="#ctx0" brushRef="#br0">0 135 16944,'0'0'5701,"73"-15"-2818,-33-3-1249,2-3-481,-2-4-769,-1 5-320,-5 2-384,-6 5-993,-8 8-1442,-11 5-1409,-4 0-2851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16.999"/>
    </inkml:context>
    <inkml:brush xml:id="br0">
      <inkml:brushProperty name="width" value="0.025" units="cm"/>
      <inkml:brushProperty name="height" value="0.025" units="cm"/>
    </inkml:brush>
  </inkml:definitions>
  <inkml:trace contextRef="#ctx0" brushRef="#br0">1 40 12107,'0'0'4479,"1"9"-1569,1 3-2183,1-1 1,0 1-1,0-1 1,1 0-1,7 12 0,-11-20-692,1-1-1,0 0 1,1 1-1,-1-1 0,0 0 1,1 0-1,-1 0 1,1 0-1,0 0 0,0 0 1,0 0-1,0-1 1,0 1-1,0 0 0,0-1 1,0 0-1,0 0 1,1 1-1,-1-1 0,1-1 1,-1 1-1,0 0 1,1-1-1,0 1 0,-1-1 1,1 0-1,-1 1 1,1-1-1,-1-1 0,1 1 1,0 0-1,-1-1 1,1 1-1,-1-1 0,1 1 1,3-3-1,1-2 21,-1 0 0,1-1 0,-1 1 0,0-1 1,-1-1-1,1 1 0,-1-1 0,0 0 0,-1 0 0,0-1 0,0 1 0,6-17 0,10-16 825,-16 41-320,1 9-133,5 25 189,-3-10-105,-7-23-496,1 0-1,0 0 0,0 0 0,0-1 1,0 1-1,0 0 0,0-1 0,0 1 1,0 0-1,1-1 0,-1 0 0,1 1 1,-1-1-1,1 0 0,-1 1 1,1-1-1,0 0 0,0 0 0,-1-1 1,1 1-1,0 0 0,0-1 0,0 1 1,0-1-1,0 1 0,0-1 0,0 0 1,0 0-1,0 0 0,0 0 0,0 0 1,0 0-1,0-1 0,0 1 1,0-1-1,0 1 0,0-1 0,0 0 1,-1 0-1,3-1 0,4-1 19,-1-2 0,0 1 0,0-1 0,0 0 0,-1-1 0,1 1 0,10-14 0,1-9-25,-15 23-20,1-1 0,0 1 0,0-1 0,0 1 0,8-7 0,-12 11 9,0 1 0,0 0-1,0 0 1,0 0 0,1 0-1,-1 0 1,0 0 0,0 0 0,0 0-1,0 0 1,1 0 0,-1 0 0,0-1-1,0 1 1,0 0 0,0 0-1,1 0 1,-1 0 0,0 0 0,0 1-1,0-1 1,1 0 0,-1 0 0,0 0-1,0 0 1,0 0 0,0 0-1,1 0 1,-1 0 0,0 0 0,0 0-1,0 0 1,0 0 0,0 1 0,0-1-1,1 0 1,-1 0 0,0 0 0,0 0-1,0 0 1,0 1 0,0-1-1,0 0 1,0 0 0,0 0 0,0 0-1,0 1 1,0-1 0,1 0 0,2 16-68,-2 22 75,-1-35 2,0-1-50,-1 6-135,1-1 0,0 0-1,0 1 1,1-1-1,0 0 1,0 1 0,1-1-1,-1 0 1,2 0-1,-1 0 1,1 0 0,5 9-1,0-10-4389,0-5-4085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34.104"/>
    </inkml:context>
    <inkml:brush xml:id="br0">
      <inkml:brushProperty name="width" value="0.025" units="cm"/>
      <inkml:brushProperty name="height" value="0.025" units="cm"/>
    </inkml:brush>
  </inkml:definitions>
  <inkml:trace contextRef="#ctx0" brushRef="#br0">186 1 9513,'0'0'8611,"-1"8"-7816,-6 130 2182,-7 54-2260,4-97-458,3 135 0,0 10 334,-31 571 998,3 48-1693,31-808 90,-58 972 168,70 727-663,-6-1703 525,4 52 232,29 168 0,-35-266-233,0-1 0,1 1-1,-1 0 1,0 0 0,0-1 0,0 1 0,1 0-1,-1-1 1,0 1 0,1 0 0,-1-1 0,1 1-1,-1-1 1,1 1 0,-1 0 0,1-1 0,-1 1 0,1-1-1,-1 0 1,1 1 0,0-1 0,-1 1 0,1-1-1,-1 0 1,1 1 0,0-1 0,0 0 0,-1 0-1,2 1 1,24-6 3,2 0-90,374 15-16,295-10 76,914-174 36,-758 60-39,-467 65 21,-39 6 74,814-130-159,1332-439 141,-1896 446 59,-528 144-48,-2-4 0,73-38-1,-139 64 108,29-8-1,-24 7-188,13-3-12,1 1 0,27-1 0,-46 4-306,-22-28-8969,18 11 4041,2-6-1148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34.464"/>
    </inkml:context>
    <inkml:brush xml:id="br0">
      <inkml:brushProperty name="width" value="0.025" units="cm"/>
      <inkml:brushProperty name="height" value="0.025" units="cm"/>
    </inkml:brush>
  </inkml:definitions>
  <inkml:trace contextRef="#ctx0" brushRef="#br0">16 1 13421,'-1'0'296,"0"0"1,1 0 0,-1 0 0,0 0-1,1 1 1,-1-1 0,0 0-1,1 0 1,-1 1 0,0-1 0,1 0-1,-1 1 1,1-1 0,-1 1 0,1-1-1,-1 0 1,1 1 0,-1-1-1,1 1 1,-1 0 0,1-1 0,-1 1-1,1-1 1,0 1 0,0 0-1,-1-1 1,1 2 0,22 0 3713,-11-1-4210,257-4 2705,-93-2-2416,-174 5-72,0 0-1,-1 0 0,1 0 1,0 0-1,0 0 0,0 0 0,0 0 1,-1 0-1,1 0 0,0 1 1,0-1-1,0 0 0,-1 1 1,1-1-1,0 0 0,0 1 1,-1-1-1,1 1 0,0-1 1,-1 1-1,1-1 0,-1 1 1,1 0-1,-1-1 0,1 1 1,-1 0-1,1-1 0,-1 1 0,1 0 1,-1-1-1,0 1 0,1 0 1,-1 0-1,0 0 0,0-1 1,0 1-1,0 0 0,0 0 1,0 0-1,0 0 0,0-1 1,0 1-1,0 0 0,0 0 1,0 0-1,0 0 0,-1-1 1,1 1-1,0 0 0,-1 0 0,1-1 1,-1 1-1,1 0 0,0-1 1,-1 1-1,0 0 0,-33 51 1071,28-44-1070,-70 97-68,-41 59 605,79-108-3996,3 0-3415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5.294"/>
    </inkml:context>
    <inkml:brush xml:id="br0">
      <inkml:brushProperty name="width" value="0.025" units="cm"/>
      <inkml:brushProperty name="height" value="0.025" units="cm"/>
    </inkml:brush>
  </inkml:definitions>
  <inkml:trace contextRef="#ctx0" brushRef="#br0">122 463 11339,'0'-7'4425,"-1"2"-3948,1 0-1,-1 1 1,0-1-1,0 1 1,0 0 0,-1-1-1,1 1 1,-1 0-1,-4-6 1,5 8-383,1 1 1,-1 0-1,0 0 1,0-1-1,0 1 0,-1 0 1,1 0-1,0 0 1,0 0-1,0 0 1,-1 1-1,1-1 1,0 0-1,-1 1 0,1-1 1,-1 1-1,1-1 1,-1 1-1,1-1 1,-1 1-1,1 0 0,-1 0 1,1 0-1,-1 0 1,1 0-1,-1 0 1,1 0-1,-1 1 1,1-1-1,-1 0 0,1 1 1,-1-1-1,1 1 1,0 0-1,-1-1 1,1 1-1,0 0 0,-1 0 1,1 0-1,-2 1 1,-1 3-89,-1 0 0,1 0 0,0 0 0,0 0 0,1 1-1,-1-1 1,1 1 0,1 0 0,-1 0 0,1 0 0,0 0 0,0 0 0,1 1 0,-1-1 0,0 12 0,1-6-20,0-1 0,1 0 0,0 0-1,0 0 1,1 1 0,1-1 0,0 0 0,5 17 0,-6-25 13,0 0 1,0 0-1,0-1 0,0 1 1,0 0-1,1-1 0,0 1 1,-1-1-1,1 1 1,0-1-1,0 0 0,0 1 1,0-1-1,1 0 1,-1-1-1,1 1 0,-1 0 1,1-1-1,-1 1 1,1-1-1,0 0 0,0 0 1,0 0-1,0 0 1,-1 0-1,1-1 0,0 1 1,0-1-1,0 0 1,1 0-1,-1 0 0,0 0 1,0-1-1,0 1 1,-1-1-1,1 0 0,0 1 1,0-1-1,0-1 1,0 1-1,-1 0 0,1-1 1,0 1-1,-1-1 1,0 0-1,1 0 0,-1 0 1,0 0-1,0 0 1,0 0-1,0-1 0,3-4 1,7-12 59,-1 0 1,-1 0-1,0-1 1,11-36-1,-19 50-47,11 63-807,74 358 4139,-56-289-2711,-25-102-479,7 27-42,-12-39 40,-8-20 172,-17-36-584,3-1 0,1-1 1,2-1-1,-18-75 0,32 104 81,2 0 0,0 0 0,1 0 0,1 1-1,0-1 1,1 0 0,4-18 0,-2 24 94,0 0 0,1 0 0,0 0 0,1 1 0,0 0 0,1 0 0,0 0-1,1 1 1,0 0 0,1 0 0,11-12 0,9-2 42,-24 22 84,0-1-1,-1 0 1,1 0 0,-1 0 0,0-1 0,0 1 0,0-1-1,0 0 1,0 0 0,2-6 0,0-1-21,13-23 26,-18 33-49,1 1 0,-1-1 1,1 1-1,-1-1 0,1 1 0,0-1 1,-1 1-1,1-1 0,0 1 1,-1-1-1,1 1 0,0 0 0,0-1 1,-1 1-1,1 0 0,0 0 1,0 0-1,0 0 0,-1 0 0,1 0 1,0 0-1,0 0 0,0 0 1,-1 0-1,1 0 0,0 0 0,0 0 1,0 1-1,-1-1 0,1 0 1,0 1-1,-1-1 0,1 0 0,0 1 1,0-1-1,-1 1 0,1-1 1,-1 1-1,1-1 0,-1 1 0,2 0 1,25 32 572,13 15-36,-38-47-507,-1 1 1,2 0-1,-1 0 0,0-1 1,0 0-1,0 1 0,1-1 0,-1 0 1,1 0-1,-1 0 0,1 0 1,-1-1-1,1 1 0,-1-1 0,1 1 1,0-1-1,-1 0 0,5 0 1,-4-1 34,0 0 0,-1-1 0,1 1 0,-1 0 0,1-1 0,-1 0 0,1 1 0,-1-1 0,0 0 0,0 0 0,0 0 0,0-1 0,-1 1 0,1 0 1,0-1-1,-1 1 0,0-1 0,1 1 0,0-7 0,17-55 672,-1-116-533,-15 152-1897,-2 43 1714,-2-5 35,2-1-1,-1 1 0,1-1 1,1 1-1,0-1 0,0 0 1,1 0-1,0 0 0,0 0 0,1 0 1,8 14-1,-11-22-41,-1 0 0,1 0 0,0 0 0,-1 0 0,1 0 0,0-1 0,0 1 0,-1 0 0,1 0 0,0-1 0,0 1 0,0 0-1,0-1 1,0 1 0,0-1 0,0 0 0,0 1 0,0-1 0,0 0 0,0 1 0,1-1 0,-1 0 0,0 0 0,0 0 0,0 0 0,0 0 0,0 0 0,0 0 0,0 0 0,0-1 0,2 1 0,0-2 45,-1 0 0,1 0 0,-1 1 1,0-1-1,1-1 0,-1 1 1,0 0-1,0-1 0,-1 1 0,1-1 1,2-3-1,3-8 219,0 0-1,-1-1 1,6-21 0,-3-11-249,-2 0 1,-1 0 0,-3-91 0,-3 162-174,0 26 35,1 1 0,16 93 0,-14-128 129,1-1 1,1 0-1,0 1 0,2-2 1,11 23-1,-13-29-18,0 0-1,1-1 1,0 0-1,0 0 1,0 0-1,1-1 1,0 0-1,0 0 1,1-1-1,13 8 1,-19-11-6,1-1 0,-1 1 0,1-1 0,-1 0 0,1 0 0,0 0 0,0-1 0,-1 1 0,1 0 0,0-1 0,0 0 0,0 0 0,3 0 0,-5 0-5,0-1 0,0 0 0,0 1 0,0-1 0,0 0 1,0 0-1,0 0 0,0 0 0,-1 0 0,1 0 1,0 0-1,-1 0 0,1 0 0,-1 0 0,1 0 0,-1 0 1,1 0-1,-1-1 0,0 1 0,0 0 0,1 0 0,-1 0 1,0-1-1,0 1 0,0 0 0,0 0 0,-1 0 1,1-1-1,0 1 0,-1-2 0,-1-4-158,1 0 1,-1 1-1,-1-1 0,1 1 0,-1 0 1,0 0-1,0 0 0,-1 0 0,0 0 1,0 1-1,-1-1 0,1 1 0,-1 0 1,-6-4-1,-4-5-606,-1 1 1,0 1-1,-29-16 1,31 21 743,-1 1-1,0 0 1,-16-3-1,-16-6 3318,47 15-3252,-1-1 1,1 1-1,-1 0 0,1 0 0,0 0 1,-1 0-1,1-1 0,0 1 1,0 0-1,-1 0 0,1-1 1,0 1-1,-1 0 0,1 0 0,0-1 1,0 1-1,0 0 0,-1-1 1,1 1-1,0 0 0,0-1 0,0 1 1,0-1-1,0 1 0,-1 0 1,1-1-1,0 1 0,0 0 0,0-1 1,0 1-1,0-1 0,0 1 1,0 0-1,1-1 0,-1 1 0,0 0 1,0-1-1,0 1 0,0-1 1,0 1-1,0 0 0,1-1 1,-1 1-1,0 0 0,0-1 0,1 1 1,-1 0-1,0 0 0,0-1 1,1 1-1,-1 0 0,0 0 0,1-1 1,-1 1-1,0 0 0,1 0 1,19-14-273,-19 13 262,138-64-4328,-108 52 1365,21-9-5040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38.502"/>
    </inkml:context>
    <inkml:brush xml:id="br0">
      <inkml:brushProperty name="width" value="0.025" units="cm"/>
      <inkml:brushProperty name="height" value="0.025" units="cm"/>
    </inkml:brush>
  </inkml:definitions>
  <inkml:trace contextRef="#ctx0" brushRef="#br0">0 1 12172,'0'0'13095,"3"9"-12423,28 83 173,39 110-772,-61-186-763,-9-16 548,0 0 1,0-1-1,0 1 1,0 0-1,0 0 0,0 0 1,0-1-1,0 1 1,0 0-1,0 0 0,0 0 1,0 0-1,0-1 1,0 1-1,0 0 1,0 0-1,1 0 0,-1 0 1,0 0-1,0-1 1,0 1-1,0 0 0,0 0 1,1 0-1,-1 0 1,0 0-1,0 0 1,0 0-1,0 0 0,1-1 1,-1 1-1,0 0 1,0 0-1,0 0 0,1 0 1,-1 0-1,0 0 1,0 0-1,0 0 1,0 0-1,1 0 0,-1 0 1,0 0-1,0 1 1,0-1-1,1 0 1,-1 0-1,0 0 0,0 0 1,0 0-1,0 0 1,1 0-1,-1-16-6253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38.882"/>
    </inkml:context>
    <inkml:brush xml:id="br0">
      <inkml:brushProperty name="width" value="0.025" units="cm"/>
      <inkml:brushProperty name="height" value="0.025" units="cm"/>
    </inkml:brush>
  </inkml:definitions>
  <inkml:trace contextRef="#ctx0" brushRef="#br0">1 165 14574,'0'0'5808,"9"10"-3892,256 216 3433,-264-225-5284,0 0 0,0 1 0,0-1 0,0-1 0,0 1-1,0 0 1,0 0 0,0 0 0,1-1 0,-1 1-1,0 0 1,0-1 0,1 1 0,-1-1 0,1 0-1,-1 1 1,0-1 0,1 0 0,-1 0 0,1 0-1,-1 0 1,0 0 0,1 0 0,-1 0 0,1-1-1,-1 1 1,0 0 0,1-1 0,-1 1 0,0-1-1,1 1 1,-1-1 0,0 0 0,0 0 0,1 1-1,-1-1 1,0 0 0,0 0 0,0 0 0,0 0-1,0 0 1,-1-1 0,1 1 0,0 0 0,0 0 0,-1-1-1,1 1 1,-1 0 0,1 0 0,-1-1 0,1 1-1,-1-1 1,0-2 0,3-9 187,0-1 1,-2 1-1,0-1 1,0-17-1,-1 28-278,-1-19 55,-2 1 1,0-1-1,-1 1 1,0 0-1,-2 0 1,-1 0 0,-1 1-1,0 0 1,-1 1-1,-2-1 1,0 2-1,-16-21 1,18 30-1221,7 16-1600,12 20-2889,-2-18 1403,-1 0-2476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39.369"/>
    </inkml:context>
    <inkml:brush xml:id="br0">
      <inkml:brushProperty name="width" value="0.025" units="cm"/>
      <inkml:brushProperty name="height" value="0.025" units="cm"/>
    </inkml:brush>
  </inkml:definitions>
  <inkml:trace contextRef="#ctx0" brushRef="#br0">0 89 16464,'0'0'9368,"6"10"-8690,13 28-300,25 47-66,-39-77-296,0 0 1,0 0-1,1 0 1,0-1 0,0 0-1,1 0 1,9 8 0,-15-15 9,0 1 0,0 0 0,0-1 0,0 1 0,0 0 0,0-1 0,0 1 0,1-1 0,-1 0 0,0 1 0,0-1 0,0 0 0,0 0 0,0 0 0,1 0 0,-1 0 0,0 0 0,0 0 0,0 0 0,0 0 0,1 0 0,-1-1 0,0 1 0,0 0 0,0-1 0,2 0 0,-1-1 35,-1 1 0,1-1 0,0 0 0,0 0 0,-1 0 1,1 0-1,-1 0 0,1 0 0,-1-1 0,0 1 0,2-4 0,1-6 96,-1 0-1,0 0 0,2-22 0,-2 9-20,-1-1-1,-1 1 1,-1 0 0,-7-50-1,-4 57 119,11 18-257,-1 0 1,1 0-1,0 0 1,-1 0-1,1 0 0,-1 0 1,1 0-1,0 0 0,-1 0 1,1 0-1,0 0 1,-1 0-1,1 1 0,0-1 1,-1 0-1,1 0 0,0 0 1,-1 1-1,1-1 1,0 0-1,0 0 0,-1 1 1,1-1-1,0 0 0,0 1 1,-1-1-1,1 0 1,0 1-1,0-1 0,0 0 1,0 1-1,-1-1 0,1 0 1,0 1-1,0-1 1,0 0-1,0 1 0,0-1 1,0 1-1,0-1 0,0 0 1,0 1-1,0-1 1,0 0-1,1 1 0,-1-1 1,0 1-1,0-1 0,0 0 1,0 1-1,1-1 1,-1 17-48,1 1 1,1-2 0,0 1 0,8 27 0,-8-36 57,1 0 1,0-1-1,0 1 1,1 0-1,0-1 1,1 0-1,-1 0 1,1 0-1,0 0 1,1-1-1,9 9 0,-13-13 1,0-1 0,0 1 0,1 0 0,-1-1 0,0 0 1,1 1-1,-1-1 0,1 0 0,-1 0 0,1-1 0,0 1 0,-1 0 0,1-1 0,0 0 0,-1 1 0,1-1 0,0 0 0,0-1 0,-1 1 0,1 0 0,0-1 0,-1 1 0,1-1 0,0 0 0,-1 0 0,1 0 0,-1 0 0,0-1 0,1 1 0,3-4 0,-2 2-123,-1 0 1,1 0-1,-1 0 1,0-1 0,0 0-1,0 0 1,-1 0-1,1 0 1,-1 0-1,0 0 1,0 0-1,0-1 1,-1 1-1,0-1 1,0 0-1,1-8 1,-1 10-53,-1-5-904,1 1 1,-1-1 0,0 0-1,-1 1 1,-2-13 0,-12-10-6234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39.708"/>
    </inkml:context>
    <inkml:brush xml:id="br0">
      <inkml:brushProperty name="width" value="0.025" units="cm"/>
      <inkml:brushProperty name="height" value="0.025" units="cm"/>
    </inkml:brush>
  </inkml:definitions>
  <inkml:trace contextRef="#ctx0" brushRef="#br0">0 0 17617,'0'0'8135,"73"30"-9576,-46-30-1794,-4-7-3043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0.098"/>
    </inkml:context>
    <inkml:brush xml:id="br0">
      <inkml:brushProperty name="width" value="0.025" units="cm"/>
      <inkml:brushProperty name="height" value="0.025" units="cm"/>
    </inkml:brush>
  </inkml:definitions>
  <inkml:trace contextRef="#ctx0" brushRef="#br0">1 1 17360,'0'0'9545,"28"43"-11274,-22-43-1795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5:06.018"/>
    </inkml:context>
    <inkml:brush xml:id="br0">
      <inkml:brushProperty name="width" value="0.025" units="cm"/>
      <inkml:brushProperty name="height" value="0.025" units="cm"/>
    </inkml:brush>
  </inkml:definitions>
  <inkml:trace contextRef="#ctx0" brushRef="#br0">1 500 14542,'0'0'614,"11"3"-748,30 5 42,1-2 1,-1-2-1,1-1 0,0-2 0,0-2 0,0-2 1,0-2-1,77-18 0,333-120-67,-431 136 189,252-90 59,54-20-769,-112 34-2738,-107 37-394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5:06.672"/>
    </inkml:context>
    <inkml:brush xml:id="br0">
      <inkml:brushProperty name="width" value="0.025" units="cm"/>
      <inkml:brushProperty name="height" value="0.025" units="cm"/>
    </inkml:brush>
  </inkml:definitions>
  <inkml:trace contextRef="#ctx0" brushRef="#br0">0 603 9929,'0'0'7303,"77"-21"-9032,-18-10 1761,23-8 96,16-7-32,24-7 0,10-10-160,21-8-32,13-11-2467,4-12-479,-1-8-3557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6:08.770"/>
    </inkml:context>
    <inkml:brush xml:id="br0">
      <inkml:brushProperty name="width" value="0.025" units="cm"/>
      <inkml:brushProperty name="height" value="0.025" units="cm"/>
    </inkml:brush>
  </inkml:definitions>
  <inkml:trace contextRef="#ctx0" brushRef="#br0">23 222 2114,'0'0'10570,"-5"-4"-9529,-1 1-951,-5-7 754,32 6 69,314 21 673,13-44 221,-254 16-1741,74-16 49,-106 16-100,0 1 0,78 0 0,214-6 231,-200 7-214,364-32 1623,-101 20-1484,-244 4-84,45-1-78,-155 26-160,-32-3-2517,0-3-5185,-22-2 4821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6:09.330"/>
    </inkml:context>
    <inkml:brush xml:id="br0">
      <inkml:brushProperty name="width" value="0.025" units="cm"/>
      <inkml:brushProperty name="height" value="0.025" units="cm"/>
    </inkml:brush>
  </inkml:definitions>
  <inkml:trace contextRef="#ctx0" brushRef="#br0">117 20 9993,'-11'-15'2974,"11"11"-9,23 13 1630,14 7-4324,25-5-156,66 2-1,32 5-1,-154-17-99,-1 0 1,0 1-1,0-1 0,0 1 1,0 0-1,0 1 0,0-1 1,0 1-1,-1 0 0,6 5 0,-8-7-7,-1 0 0,0 0 0,0 0 0,0 0 0,0 1 0,0-1 0,0 1 0,-1-1 0,1 0 0,0 1 0,-1 0-1,1-1 1,-1 1 0,1-1 0,-1 1 0,0-1 0,1 1 0,-1 0 0,0-1 0,0 1 0,0 0 0,-1-1-1,1 1 1,0 0 0,-1-1 0,1 1 0,-1-1 0,1 1 0,-1-1 0,0 1 0,1-1 0,-1 1 0,0-1-1,0 0 1,0 1 0,0-1 0,0 0 0,-2 1 0,-13 13 174,-1-1 0,0-1 1,-1 0-1,0-2 0,-1 0 0,-24 10 1,-8 6 161,-63 38 725,-143 107 0,257-172-1071,0 0 1,0 0 0,-1 0 0,1 0 0,0 0 0,0 0-1,-1 0 1,1 0 0,0 0 0,0 0 0,-1 0 0,1 1 0,0-1-1,0 0 1,-1 0 0,1 0 0,0 0 0,0 1 0,0-1-1,-1 0 1,1 0 0,0 1 0,0-1 0,0 0 0,0 0-1,0 0 1,-1 1 0,1-1 0,0 0 0,0 1 0,0-1-1,0 0 1,0 0 0,0 1 0,0-1 0,0 0 0,0 0 0,0 1-1,0-1 1,0 0 0,0 1 0,0-1 0,0 0 0,0 0-1,1 1 1,-1-1 0,0 0 0,0 0 0,0 1 0,18-1-995,27-11-2858,-22-1-773,-4 0-2643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6:43.603"/>
    </inkml:context>
    <inkml:brush xml:id="br0">
      <inkml:brushProperty name="width" value="0.025" units="cm"/>
      <inkml:brushProperty name="height" value="0.025" units="cm"/>
    </inkml:brush>
  </inkml:definitions>
  <inkml:trace contextRef="#ctx0" brushRef="#br0">136 0 13837,'0'0'11729,"-1"11"-11030,-7 20-247,-2-1 0,-1 0 1,-25 50-1,19-43-137,1-1 0,-16 60 0,31-95-288,0 1 0,0-1 0,1 1-1,-1-1 1,1 1 0,0 0 0,-1-1-1,1 1 1,0 0 0,0-1 0,0 1-1,0 0 1,0-1 0,1 1 0,-1 0-1,0-1 1,1 1 0,-1-1 0,1 1-1,0-1 1,-1 1 0,1-1 0,0 1-1,0-1 1,0 0 0,0 1 0,0-1-1,0 0 1,2 2 0,1-2 76,0 0 0,1 1 1,-1-1-1,1-1 0,-1 1 1,1-1-1,-1 1 0,10-2 0,-6 1-36,20-2 28,0 0-1,0-2 1,38-11-1,47-6 36,-113 21-265,1 0 0,-1 0 0,1 0 0,-1-1 1,1 1-1,-1 0 0,1 0 0,-1 0 0,1 0 0,-1-1 1,1 1-1,-1 0 0,0-1 0,1 1 0,-1 0 0,1-1 1,-1 1-1,0 0 0,0-1 0,1 1 0,-1-1 0,0 1 1,1 0-1,-1-1 0,0 1 0,0-1 0,0 1 0,0-1 1,1 1-1,-1-1 0,0 1 0,0-1 0,0 1 0,0-1 1,0 1-1,0-1 0,0 1 0,0-1 0,-1 1 1,1-1-1,0 1 0,0-1 0,0 1 0,0-1 0,-1 1 1,1 0-1,0-1 0,0 1 0,-1-1 0,1 1 0,0 0 1,-1-1-1,-3-14-4581,3 0-3954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6.060"/>
    </inkml:context>
    <inkml:brush xml:id="br0">
      <inkml:brushProperty name="width" value="0.025" units="cm"/>
      <inkml:brushProperty name="height" value="0.025" units="cm"/>
    </inkml:brush>
  </inkml:definitions>
  <inkml:trace contextRef="#ctx0" brushRef="#br0">2 32 14670,'0'4'4121,"-1"83"-1294,2 111-690,1-168-1819,1 0 1,2 0-1,1 0 0,12 37 1,-18-66-307,0 0 1,1 0 0,-1 0-1,0 0 1,1 0 0,-1 0 0,0 0-1,1 0 1,-1 0 0,1 0-1,0 0 1,-1 0 0,1 0-1,0-1 1,-1 1 0,1 0-1,0-1 1,0 1 0,0 0 0,0-1-1,0 1 1,-1-1 0,1 1-1,0-1 1,0 1 0,0-1-1,0 0 1,3 1 0,-3-2 51,1 1-1,0-1 1,0 0 0,0 1 0,-1-1 0,1 0 0,0 0 0,-1 0 0,1 0-1,-1-1 1,1 1 0,-1 0 0,0 0 0,2-3 0,7-9 571,-2 1 1,15-27-1,-23 38-622,174-365 2208,-162 340-2226,19-29-1116,-31 60-8120,-10 6 2120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6:43.977"/>
    </inkml:context>
    <inkml:brush xml:id="br0">
      <inkml:brushProperty name="width" value="0.025" units="cm"/>
      <inkml:brushProperty name="height" value="0.025" units="cm"/>
    </inkml:brush>
  </inkml:definitions>
  <inkml:trace contextRef="#ctx0" brushRef="#br0">18 1 12748,'0'0'12737,"1"8"-11413,4 194 453,-5-134-5321,-13-73-9988,3-7 3527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6:44.477"/>
    </inkml:context>
    <inkml:brush xml:id="br0">
      <inkml:brushProperty name="width" value="0.025" units="cm"/>
      <inkml:brushProperty name="height" value="0.025" units="cm"/>
    </inkml:brush>
  </inkml:definitions>
  <inkml:trace contextRef="#ctx0" brushRef="#br0">5 142 11243,'0'0'2642,"-1"-8"422,-3-27-523,4 32-2324,1 0-1,-1 1 1,1-1-1,-1 1 0,1-1 1,0 1-1,0 0 1,0-1-1,0 1 0,0 0 1,0-1-1,1 1 1,-1 0-1,1 0 0,-1 0 1,1 0-1,0 1 0,0-1 1,0 0-1,0 1 1,0-1-1,0 1 0,1 0 1,2-2-1,60-23 1491,-60 25-1563,8-4-11,0 2 0,0 0 0,0 0 0,0 1 0,1 1-1,-1 0 1,1 1 0,-1 0 0,0 1 0,24 5 0,-35-5-121,0 0-1,0 0 0,1 0 1,-1 0-1,0 1 0,0-1 0,0 1 1,0-1-1,-1 1 0,1 0 1,0 0-1,-1-1 0,1 1 0,-1 1 1,0-1-1,0 0 0,0 0 1,0 0-1,0 1 0,0-1 0,0 0 1,-1 1-1,1-1 0,-1 0 1,0 1-1,1-1 0,-1 1 0,0-1 1,-1 1-1,1-1 0,0 1 1,-1-1-1,1 0 0,-3 5 0,1 2 84,-1 1-1,-1-1 0,0 0 0,0-1 0,0 1 0,-1-1 0,-11 14 0,-18 10 216,27-26-254,0 0 0,1 1 0,-1-1 0,1 1 0,-9 13 0,15-20-59,0 0 0,0 1 0,0-1-1,0 0 1,0 0 0,0 1 0,-1-1 0,1 0 0,0 0-1,0 1 1,0-1 0,0 0 0,0 0 0,0 1 0,0-1-1,0 0 1,0 1 0,0-1 0,0 0 0,0 0 0,1 1-1,-1-1 1,0 0 0,0 0 0,0 1 0,0-1 0,0 0-1,0 0 1,1 0 0,-1 1 0,0-1 0,0 0 0,0 0-1,1 0 1,-1 0 0,0 1 0,0-1 0,0 0 0,1 0-1,-1 0 1,0 0 0,0 0 0,1 0 0,-1 0 0,0 1-1,0-1 1,1 0 0,-1 0 0,0 0 0,0 0 0,1 0-1,18 0-58,-15 0 81,33-1-32,-9 0-217,50 4 1,-72-2 187,0-1 0,1 2 0,-2-1 0,1 0 0,0 1 1,0 0-1,0 1 0,-1-1 0,1 1 0,-1 0 0,0 1 1,0-1-1,0 1 0,4 4 0,-6-5 44,-1 0 0,0 0-1,0-1 1,-1 2 0,1-1-1,0 0 1,-1 0 0,0 0-1,0 1 1,0-1 0,0 1-1,-1-1 1,1 1 0,-1-1-1,0 1 1,0-1 0,0 1-1,0-1 1,-1 1 0,1-1-1,-1 0 1,0 1 0,0-1-1,0 0 1,-1 1 0,1-1 0,-1 0-1,0 0 1,0 0 0,0 0-1,-3 4 1,-3 3 196,-1 0 0,0 0 0,-1-1 0,0 0 1,0 0-1,-1-1 0,-11 6 0,7-6 51,-1 0 0,1-1-1,-1-1 1,0 0 0,-1-2 0,1 0 0,-23 3-1,32-6-243,0 0 1,0 0-1,0-1 0,0 0 0,0 0 0,1-1 0,-1 0 0,0 0 0,0-1 1,0 1-1,1-1 0,-1-1 0,1 1 0,-1-1 0,1-1 0,0 1 1,0-1-1,1 0 0,-1 0 0,-7-8 0,12 11-157,0 0 0,0 0-1,0 0 1,0 0 0,0 0 0,1 0-1,-1 0 1,0 0 0,1 0 0,-1 0-1,1 0 1,-1 0 0,1-1 0,-1 1-1,1 0 1,0 0 0,0-1 0,0 1-1,0 0 1,0 0 0,0-1 0,0 1 0,0 0-1,0-1 1,0 1 0,1 0 0,-1 0-1,0 0 1,2-3 0,0 1-1382,1 1 1,0-1-1,0 0 1,0 1-1,0-1 0,0 1 1,7-4-1,-8 6 1095,20-15-14113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6:50.042"/>
    </inkml:context>
    <inkml:brush xml:id="br0">
      <inkml:brushProperty name="width" value="0.025" units="cm"/>
      <inkml:brushProperty name="height" value="0.025" units="cm"/>
    </inkml:brush>
  </inkml:definitions>
  <inkml:trace contextRef="#ctx0" brushRef="#br0">1 31 13164,'0'0'11585,"8"-3"-11078,29-4-285,-1 1-1,41 0 1,6-2-455,-71 8-1760,-16 3-2684,-18 6-3403,-2-3-2858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6:50.404"/>
    </inkml:context>
    <inkml:brush xml:id="br0">
      <inkml:brushProperty name="width" value="0.025" units="cm"/>
      <inkml:brushProperty name="height" value="0.025" units="cm"/>
    </inkml:brush>
  </inkml:definitions>
  <inkml:trace contextRef="#ctx0" brushRef="#br0">1 33 14157,'0'0'4581,"53"1"-2051,-19-1-640,2 0-417,7-4-736,-4-2-545,-5 2-128,0-3-32,-9 5-512,-2-1-994,-7-1-1024,-4 4-1378,-3-3-3779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09.175"/>
    </inkml:context>
    <inkml:brush xml:id="br0">
      <inkml:brushProperty name="width" value="0.025" units="cm"/>
      <inkml:brushProperty name="height" value="0.025" units="cm"/>
    </inkml:brush>
  </inkml:definitions>
  <inkml:trace contextRef="#ctx0" brushRef="#br0">45 1 13068,'0'0'9503,"-2"9"-9140,-4 30 417,-1 71 1,5-65-299,-12 80 0,0-58-189,14-67-218,0-26-502,5-93-13191,-5 89 8947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09.546"/>
    </inkml:context>
    <inkml:brush xml:id="br0">
      <inkml:brushProperty name="width" value="0.025" units="cm"/>
      <inkml:brushProperty name="height" value="0.025" units="cm"/>
    </inkml:brush>
  </inkml:definitions>
  <inkml:trace contextRef="#ctx0" brushRef="#br0">10 73 7687,'0'0'4388,"-2"-8"-1649,-5-40 1927,10 47-4341,0 0 1,-1 0-1,1 0 1,0 0-1,0 1 1,1-1-1,-1 1 1,0 0-1,0 0 1,0 0-1,0 0 1,4 1-1,-1-1 227,53 2 1037,-41 0-1499,1 0 1,0-2-1,0 0 0,0-2 1,0 0-1,0-1 0,21-6 0,-68 7-16292,10 5 9834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09.931"/>
    </inkml:context>
    <inkml:brush xml:id="br0">
      <inkml:brushProperty name="width" value="0.025" units="cm"/>
      <inkml:brushProperty name="height" value="0.025" units="cm"/>
    </inkml:brush>
  </inkml:definitions>
  <inkml:trace contextRef="#ctx0" brushRef="#br0">102 1 9449,'0'0'11275,"49"17"-10122,-30-13-545,1 0-287,-1-1-225,-4 3-64,1-2-32,-6 3-449,-2 2-960,-3 0-801,-5 1-1506,0 1-960,-5 2-1378</inkml:trace>
  <inkml:trace contextRef="#ctx0" brushRef="#br0" timeOffset="1">1 328 10826,'0'0'6150,"46"1"-3427,-17-9-898,3-1-768,-4 0-480,1 3-449,-10 2-96,3 2-192,-11 2-545,-1 0-384,-3 0-480,-1 0-193,-3 0-961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10.276"/>
    </inkml:context>
    <inkml:brush xml:id="br0">
      <inkml:brushProperty name="width" value="0.025" units="cm"/>
      <inkml:brushProperty name="height" value="0.025" units="cm"/>
    </inkml:brush>
  </inkml:definitions>
  <inkml:trace contextRef="#ctx0" brushRef="#br0">249 1 10890,'0'0'13058,"-2"11"-12903,-2 14-123,-2 0 1,-1-1 0,-1 0-1,-1 0 1,-2 0-1,-14 25 1,-90 141 341,111-185-362,-2 7-83,4-9-55,1 0 0,-1 0-1,0 0 1,1 0 0,-2 0 0,1 0-1,0-1 1,0 1 0,-1-1 0,1 1-1,-6 2 1,6-8-737,1 0 0,-1 0 0,1 0 1,0 0-1,0 0 0,0 0 0,0-1 0,1 1 0,-1-6 0,-1-2-1510,-7-18-2581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10.637"/>
    </inkml:context>
    <inkml:brush xml:id="br0">
      <inkml:brushProperty name="width" value="0.025" units="cm"/>
      <inkml:brushProperty name="height" value="0.025" units="cm"/>
    </inkml:brush>
  </inkml:definitions>
  <inkml:trace contextRef="#ctx0" brushRef="#br0">1 3 7976,'0'0'6758,"55"-3"-4996,-35 25-257,5 3-416,0 7-448,1 1-161,5 1-192,-3 0-63,10-3-129,-8-3 0,4-2-417,0-6-736,-4-5-512,-5-2-1474,-3-7-704,-1-5-5222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21.534"/>
    </inkml:context>
    <inkml:brush xml:id="br0">
      <inkml:brushProperty name="width" value="0.025" units="cm"/>
      <inkml:brushProperty name="height" value="0.025" units="cm"/>
    </inkml:brush>
  </inkml:definitions>
  <inkml:trace contextRef="#ctx0" brushRef="#br0">0 8 13389,'0'0'7303,"54"-8"-6791,-40 8-320,6 0-128,-2 0-64,-2 2 32,-2 2 0,6-2-320,-8-2-737,-1 0-384,1 0-1794,-3-2-2018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2.883"/>
    </inkml:context>
    <inkml:brush xml:id="br0">
      <inkml:brushProperty name="width" value="0.025" units="cm"/>
      <inkml:brushProperty name="height" value="0.025" units="cm"/>
      <inkml:brushProperty name="color" value="#F6630D"/>
    </inkml:brush>
  </inkml:definitions>
  <inkml:trace contextRef="#ctx0" brushRef="#br0">461 1 17809,'0'0'811,"-4"12"-683,-35 91 66,-87 159 0,56-122-144,4-8-9,-60 130 100,112-237 2,5-15-343,9-10 180,0 0 0,0 0 0,0 0 0,0 0 0,0 0 0,-1 0 0,1 1 0,0-1 0,0 0 0,0 0 0,0 0 0,0 0 0,0 0 0,0 0 0,-1 0 0,1 0 1,0 0-1,0 0 0,0 0 0,0 0 0,0 0 0,0 0 0,-1 0 0,1 0 0,0 0 0,0 0 0,0 0 0,0 0 0,0-1 0,0 1 0,0 0 0,0 0 1,-1 0-1,1 0 0,0 0 0,0 0 0,0 0 0,0 0 0,0 0 0,0 0 0,0-1 0,0 1 0,0 0 0,0 0 0,0 0 0,0 0 0,0 0 0,-1 0 1,1 0-1,0-1 0,0 1 0,0 0 0,0 0 0,0 0 0,0 0 0,0 0 0,0 0 0,0 0 0,0-1 0,1 1 0,-1 0 0,0 0 0,-2-51-5501,4-51-1,-2 100 5414,6-81-4841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6.392"/>
    </inkml:context>
    <inkml:brush xml:id="br0">
      <inkml:brushProperty name="width" value="0.025" units="cm"/>
      <inkml:brushProperty name="height" value="0.025" units="cm"/>
    </inkml:brush>
  </inkml:definitions>
  <inkml:trace contextRef="#ctx0" brushRef="#br0">1 0 8392,'0'0'8232,"23"46"-6599,-11-24 257,4 0-352,0 3-225,2-1-705,-2-1-448,2-2-95,0-3-418,0-5-704,-2-4-224,0-7-1281,-3-2-1730,-3-11-897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21.878"/>
    </inkml:context>
    <inkml:brush xml:id="br0">
      <inkml:brushProperty name="width" value="0.025" units="cm"/>
      <inkml:brushProperty name="height" value="0.025" units="cm"/>
    </inkml:brush>
  </inkml:definitions>
  <inkml:trace contextRef="#ctx0" brushRef="#br0">12 0 11243,'0'0'10089,"-6"52"-9704,3-29-257,1 1-96,2 3 0,0 0-32,0-1 0,0 0-449,2 0-416,3-1-672,-1-4-1410,1-3-2049,-5-3-2083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22.266"/>
    </inkml:context>
    <inkml:brush xml:id="br0">
      <inkml:brushProperty name="width" value="0.025" units="cm"/>
      <inkml:brushProperty name="height" value="0.025" units="cm"/>
    </inkml:brush>
  </inkml:definitions>
  <inkml:trace contextRef="#ctx0" brushRef="#br0">1 1 9513,'0'0'9700,"8"1"-7987,32 5 54,57 1-1,1-5-2709,-98-2 925,12-2-2769,-8-6-3532,-4 3 31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22.646"/>
    </inkml:context>
    <inkml:brush xml:id="br0">
      <inkml:brushProperty name="width" value="0.025" units="cm"/>
      <inkml:brushProperty name="height" value="0.025" units="cm"/>
    </inkml:brush>
  </inkml:definitions>
  <inkml:trace contextRef="#ctx0" brushRef="#br0">0 26 12876,'0'0'9193,"73"-13"-7784,-39 9-416,5 3-673,1-2-223,-1 3-97,-1 0-32,1 0-1122,-5 0-1056,-6 0-1313,-3-4-3652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23.408"/>
    </inkml:context>
    <inkml:brush xml:id="br0">
      <inkml:brushProperty name="width" value="0.025" units="cm"/>
      <inkml:brushProperty name="height" value="0.025" units="cm"/>
    </inkml:brush>
  </inkml:definitions>
  <inkml:trace contextRef="#ctx0" brushRef="#br0">8 1 10314,'0'0'13522,"-1"7"-13218,-3 37 1226,2 64-1,2-107-1498,0 0 0,0-1 1,0 1-1,0 0 0,0 0 0,1 0 0,-1 0 1,0 0-1,0-1 0,1 1 0,-1 0 0,1 0 0,-1-1 1,1 1-1,-1 0 0,1 0 0,-1-1 0,1 1 1,-1-1-1,1 1 0,0 0 0,-1-1 0,1 1 0,0-1 1,0 0-1,-1 1 0,1-1 0,0 0 0,0 1 1,0-1-1,0 0 0,-1 0 0,1 0 0,0 1 0,0-1 1,0 0-1,0 0 0,0 0 0,-1-1 0,1 1 1,0 0-1,0 0 0,0 0 0,0-1 0,0 1 0,-1 0 1,1-1-1,0 1 0,0-1 0,-1 1 0,1-1 1,0 1-1,0-2 0,5-1 76,0 0 0,0-1 1,-1 0-1,0 0 0,7-6 1,31-53 228,-41 113-192,-2-49-144,0 0 1,0 1-1,0-1 0,0 0 1,0 0-1,0 0 1,0 0-1,1 1 0,-1-1 1,0 0-1,1 0 0,-1 0 1,1 0-1,-1 0 0,1 0 1,-1 0-1,1 0 0,0 0 1,-1 0-1,1 0 1,0-1-1,0 1 0,0 0 1,0 0-1,0-1 0,2 2 1,-1-1 7,0-1-1,0 0 1,0 1 0,1-1 0,-1 0 0,0 0 0,0 0 0,1-1 0,-1 1 0,0 0 0,0-1-1,1 0 1,-1 1 0,3-3 0,3-1 7,1-1 1,-1 0-1,0-1 0,-1 0 0,0-1 1,0 1-1,0-1 0,8-12 0,-1 4 40,-13 73 613,-2-52-537,1 0 0,0 1 1,0-1-1,0 0 1,1 1-1,1 5 0,9 8-2537,-9-19 1640,-1 0 0,0-1 0,0 1 0,1 0 0,-1 0 0,0-1 0,1 1 0,-1-1-1,1 1 1,-1-1 0,0 0 0,1 0 0,-1 1 0,4-1 0,4 0-13952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32.090"/>
    </inkml:context>
    <inkml:brush xml:id="br0">
      <inkml:brushProperty name="width" value="0.025" units="cm"/>
      <inkml:brushProperty name="height" value="0.025" units="cm"/>
    </inkml:brush>
  </inkml:definitions>
  <inkml:trace contextRef="#ctx0" brushRef="#br0">1 1 4516,'0'0'21461,"36"12"-21333,-17-7-96,1 2 0,5-1-673,-5 0-1793,-3-4-1378,-1-2-3234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32.446"/>
    </inkml:context>
    <inkml:brush xml:id="br0">
      <inkml:brushProperty name="width" value="0.025" units="cm"/>
      <inkml:brushProperty name="height" value="0.025" units="cm"/>
    </inkml:brush>
  </inkml:definitions>
  <inkml:trace contextRef="#ctx0" brushRef="#br0">38 0 13869,'0'0'10453,"-1"13"-10288,-14 122 84,-2 10-1392,13-51-4433,7-112-6708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32.804"/>
    </inkml:context>
    <inkml:brush xml:id="br0">
      <inkml:brushProperty name="width" value="0.025" units="cm"/>
      <inkml:brushProperty name="height" value="0.025" units="cm"/>
    </inkml:brush>
  </inkml:definitions>
  <inkml:trace contextRef="#ctx0" brushRef="#br0">4 123 9289,'0'0'10260,"-2"8"-9726,1 2-318,1 1 0,0-1 0,1 0 0,0 0 0,0 0 0,1 0 0,0 0 0,1 0 0,0 0 0,1-1 0,0 0 0,8 15 0,-9-19-34,-1-1 0,1 1 0,0-1-1,0 0 1,1 0 0,-1 0 0,1 0 0,0-1 0,0 1 0,6 3-1,-8-6-80,-1 0-1,1-1 1,-1 1-1,1-1 1,0 1-1,-1-1 1,1 0-1,0 0 1,-1 1-1,1-1 0,0 0 1,-1-1-1,1 1 1,0 0-1,-1 0 1,1-1-1,0 1 1,-1-1-1,1 1 1,-1-1-1,1 0 0,-1 0 1,1 1-1,-1-1 1,1 0-1,-1 0 1,0-1-1,0 1 1,1 0-1,-1 0 1,0-1-1,0 1 1,0 0-1,-1-1 0,1 1 1,1-3-1,7-12 80,0-1 0,-1 1-1,-1-2 1,0 1-1,-1-1 1,-1 0 0,-1 0-1,-1-1 1,0 1-1,-2-1 1,0 0 0,-1 1-1,-2-23 1,2 39-180,-1 0 0,1 1 0,0-1 0,-1 0 0,0 0 1,1 1-1,-1-1 0,0 0 0,0 1 0,0-1 0,0 1 1,0-1-1,0 1 0,0-1 0,-1 1 0,1 0 0,-3-2 0,-6 3-465,5 18-604,7 33-4326,2-16-2460,-1-15 290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33.193"/>
    </inkml:context>
    <inkml:brush xml:id="br0">
      <inkml:brushProperty name="width" value="0.025" units="cm"/>
      <inkml:brushProperty name="height" value="0.025" units="cm"/>
    </inkml:brush>
  </inkml:definitions>
  <inkml:trace contextRef="#ctx0" brushRef="#br0">30 73 1121,'0'0'24621,"-4"12"-24584,-16 61-45,18-65-1,0 0 0,1 0 0,1 1-1,-1-1 1,1 0 0,0 1 0,1-1 0,3 16-1,-3-23 13,-1 0-1,1 0 0,-1 0 1,1 0-1,-1 0 0,1 0 0,0 0 1,-1 0-1,1 0 0,0 0 1,0 0-1,0 0 0,-1 0 1,1-1-1,0 1 0,0 0 1,0-1-1,0 1 0,1-1 0,-1 1 1,0-1-1,0 1 0,0-1 1,0 0-1,0 0 0,1 1 1,-1-1-1,0 0 0,0 0 1,0 0-1,1 0 0,-1-1 0,0 1 1,0 0-1,0 0 0,0-1 1,1 1-1,-1-1 0,0 1 1,0-1-1,0 1 0,0-1 1,1-1-1,4-1 32,-1 0 0,0 0 0,0-1 0,0 1 0,-1-1 0,1-1 0,3-4 0,2-6 162,-1-1 0,-1 0 1,0 0-1,-1-1 0,-1 0 0,0-1 0,-2 1 0,0-1 1,-1 0-1,0 0 0,-1-23 0,-4 66-724,0-11 677,1 1-1,0-1 1,1 1 0,1-1-1,0 1 1,4 16 0,-4-28-279,1 1 0,-1-1 1,0 1-1,1-1 0,0 0 1,0 1-1,0-1 1,0 0-1,0 0 0,1-1 1,-1 1-1,5 3 0,-3-3-368,0-1 0,0 0 0,0 0-1,0 0 1,0 0 0,0-1 0,1 1 0,-1-1-1,1 0 1,-1 0 0,1-1 0,5 1-1,9-1-6371,-4 0-5200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33.564"/>
    </inkml:context>
    <inkml:brush xml:id="br0">
      <inkml:brushProperty name="width" value="0.025" units="cm"/>
      <inkml:brushProperty name="height" value="0.025" units="cm"/>
    </inkml:brush>
  </inkml:definitions>
  <inkml:trace contextRef="#ctx0" brushRef="#br0">1 0 19186,'0'0'8841,"67"7"-11788,-43-5-1249,-6-2-2723,-6 0-6341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33.954"/>
    </inkml:context>
    <inkml:brush xml:id="br0">
      <inkml:brushProperty name="width" value="0.025" units="cm"/>
      <inkml:brushProperty name="height" value="0.025" units="cm"/>
    </inkml:brush>
  </inkml:definitions>
  <inkml:trace contextRef="#ctx0" brushRef="#br0">1 0 15086,'0'0'12076,"5"29"-12236,6-28-1634,-4-1-2466,2 0-4709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6.982"/>
    </inkml:context>
    <inkml:brush xml:id="br0">
      <inkml:brushProperty name="width" value="0.025" units="cm"/>
      <inkml:brushProperty name="height" value="0.025" units="cm"/>
    </inkml:brush>
  </inkml:definitions>
  <inkml:trace contextRef="#ctx0" brushRef="#br0">7 75 3171,'0'0'9945,"-1"11"-8044,-1 15-973,-1 21 2393,4 86 0,6-114-2668,3-16 489,-9-4-1008,1 0 1,-1 0-1,1 0 1,-1-1 0,0 1-1,0 0 1,0-1-1,0 1 1,0-1-1,0 1 1,0-1 0,0 1-1,-1-1 1,1 0-1,-1 1 1,1-1-1,0-2 1,4-17 26,-1 0 0,-1 0-1,-1 0 1,0 0 0,-2-1-1,0 1 1,-2 0 0,-4-24 0,-4 25-461,3 33-166,4 38 148,3-48 330,0 1-1,1 0 1,0 0 0,0-1-1,0 1 1,0 0-1,0-1 1,1 1 0,-1-1-1,1 0 1,0 1-1,0-1 1,0 0 0,1 0-1,-1 0 1,1-1 0,-1 1-1,1 0 1,0-1-1,0 0 1,0 0 0,1 0-1,-1 0 1,0 0 0,1 0-1,-1-1 1,1 0-1,-1 0 1,1 0 0,0 0-1,0 0 1,-1-1-1,1 0 1,0 1 0,0-1-1,-1-1 1,1 1 0,0-1-1,0 1 1,-1-1-1,1 0 1,0 0 0,-1-1-1,1 1 1,-1-1 0,1 0-1,-1 0 1,0 0-1,0 0 1,3-3 0,0-1 15,-1 0 1,0 0-1,0-1 1,0 1-1,-1-1 1,0 0-1,-1 0 1,0 0-1,0-1 1,0 1-1,-1-1 1,0 0 0,0 0-1,-1 0 1,0 0-1,0 0 1,-1 0-1,-1-10 1,1 18-36,0 0 0,0-1 1,0 1-1,0 0 0,0-1 0,0 1 1,0 0-1,0-1 0,0 1 0,-1 0 1,1-1-1,0 1 0,0 0 1,0 0-1,0-1 0,0 1 0,-1 0 1,1-1-1,0 1 0,0 0 1,-1 0-1,1 0 0,0-1 0,0 1 1,-1 0-1,1 0 0,0 0 0,0 0 1,-1-1-1,1 1 0,0 0 1,-1 0-1,1 0 0,0 0 0,-1 0 1,1 0-1,0 0 0,-1 0 0,1 0 1,0 0-1,-1 0 0,1 0 1,0 0-1,-1 0 0,1 0 0,0 0 1,0 1-1,-1-1 0,1 0 0,0 0 1,-1 0-1,1 0 0,0 1 1,0-1-1,-1 0 0,1 0 0,0 1 1,-14 13-405,8-2 414,1 0 0,1 0 0,0 0-1,0 1 1,1-1 0,1 1 0,0 0 0,1 0-1,0 0 1,1 0 0,1 0 0,0 0-1,0-1 1,5 18 0,-5-27 4,0-1 0,0 0 0,1 1 1,-1-1-1,0 0 0,1 0 0,0 0 0,-1 0 0,1 0 1,0 0-1,0 0 0,0-1 0,0 1 0,0-1 0,1 1 0,-1-1 1,0 0-1,1 0 0,-1 0 0,1 0 0,-1 0 0,1-1 1,-1 1-1,1-1 0,-1 1 0,1-1 0,0 0 0,-1 0 0,1 0 1,-1-1-1,1 1 0,0 0 0,-1-1 0,1 0 0,-1 0 1,1 1-1,3-4 0,2 1 22,1-1 0,-1 0-1,0 0 1,-1-1 0,1 0 0,-1-1 0,0 0 0,0 0 0,8-10-1,16-44 139,-19 32-99,-8 24-105,-3 12-71,-2 31 11,0-24 168,0 1 0,1-1 0,5 30-1,-5-44-63,0 0-1,0-1 0,0 1 1,0 0-1,0 0 0,1-1 0,-1 1 1,0 0-1,0 0 0,1-1 1,-1 1-1,1 0 0,-1-1 0,1 1 1,-1 0-1,1-1 0,-1 1 1,1-1-1,-1 1 0,1-1 1,0 1-1,-1-1 0,1 1 0,0-1 1,0 0-1,-1 1 0,1-1 1,0 0-1,0 1 0,-1-1 0,1 0 1,0 0-1,0 0 0,0 0 1,-1 0-1,1 0 0,0 0 1,0 0-1,0 0 0,-1 0 0,1-1 1,0 1-1,0 0 0,-1-1 1,1 1-1,0 0 0,0-1 0,-1 1 1,1-1-1,0 1 0,-1-1 1,1 1-1,-1-1 0,1 1 0,0-2 1,4-2 110,0 0 0,-1 0 0,0-1 0,1 1 0,5-11 0,9-21 31,-3-1-1,20-59 1,-12 29-128,-22 132-312,-4-33 293,1-15 105,0-1 0,2 1 0,-1-1 0,6 26 0,-6-39-129,1-1 0,-1 1 0,1-1 0,0 1 0,0-1-1,0 1 1,0-1 0,0 1 0,1-1 0,-1 0 0,1 0 0,-1 0 0,1 0 0,0 0 0,0 0 0,0 0 0,0 0-1,0-1 1,0 1 0,0-1 0,1 1 0,-1-1 0,1 0 0,-1 0 0,1 0 0,-1 0 0,1-1 0,-1 1 0,1-1-1,0 1 1,-1-1 0,1 0 0,5-1 0,-5 1-193,-1 0-1,0 0 1,1-1 0,-1 0-1,1 1 1,-1-1 0,0 0-1,1 0 1,-1 0 0,0 0-1,0 0 1,0-1 0,0 1-1,0-1 1,0 0 0,3-3-1,13-22-5413,-2-2-2574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56.658"/>
    </inkml:context>
    <inkml:brush xml:id="br0">
      <inkml:brushProperty name="width" value="0.025" units="cm"/>
      <inkml:brushProperty name="height" value="0.025" units="cm"/>
    </inkml:brush>
  </inkml:definitions>
  <inkml:trace contextRef="#ctx0" brushRef="#br0">1 347 4484,'0'0'6556,"3"-17"-3604,16-14-1939,1 1 1,1 1-1,2 0 1,0 2-1,51-44 0,-74 70-1011,46-30-10,-43 29 22,0 1 1,0-1-1,0 1 0,-1 0 1,1 0-1,1 0 1,-1 0-1,0 0 1,0 1-1,0-1 0,0 1 1,0 0-1,1 0 1,-1 0-1,5 2 1,-5-1 47,-1 1 1,0 0-1,1 0 1,-1 1-1,0-1 1,0 0 0,0 1-1,0-1 1,-1 1-1,1 0 1,-1-1 0,1 1-1,0 4 1,14 20 69,-11-22-12,0-1-1,0 1 1,1-1-1,-1 0 1,1 0-1,0 0 1,0-1-1,1 0 1,-1 0-1,0-1 1,1 0-1,0 0 0,0 0 1,-1-1-1,1 0 1,0-1-1,0 1 1,0-1-1,12-2 1,-8 1-49,0-2 0,-1 1 0,0-2 1,1 1-1,-1-2 0,-1 1 0,1-1 0,0 0 1,-1-1-1,0 0 0,-1-1 0,11-9 1,-6 4-53,1-1 1,-2 0-1,0-1 1,0 0 0,16-27-1,-22 33-2790,0 8-4356,-4 0 3610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57.141"/>
    </inkml:context>
    <inkml:brush xml:id="br0">
      <inkml:brushProperty name="width" value="0.025" units="cm"/>
      <inkml:brushProperty name="height" value="0.025" units="cm"/>
    </inkml:brush>
  </inkml:definitions>
  <inkml:trace contextRef="#ctx0" brushRef="#br0">1 63 9417,'0'0'9385,"2"8"-8248,1-1-975,0 0 1,0 0 0,0-1-1,1 1 1,0-1-1,1 0 1,-1 0-1,1-1 1,0 1-1,0-1 1,1 0 0,0 0-1,0-1 1,0 1-1,0-2 1,1 1-1,-1-1 1,1 1-1,10 2 1,-9-4-90,0 0 0,1 0 1,-1-1-1,0 0 0,1 0 0,-1-1 0,1 0 0,-1 0 1,1-1-1,-1 0 0,1-1 0,-1 0 0,0 0 1,13-6-1,-1-2 28,0-1 0,-1-1 1,-1-1-1,18-15 0,-16 11-92,2 1 0,0 1-1,27-14 1,-42 26-77,1 0 1,0 0-1,-1 0 0,1 1 1,0 0-1,11-1 0,-16 3 67,0 0-1,-1-1 0,1 2 1,-1-1-1,1 0 1,0 0-1,-1 1 0,1-1 1,-1 1-1,1 0 0,-1 0 1,1 0-1,-1 0 1,0 0-1,0 1 0,1-1 1,-1 1-1,0-1 0,0 1 1,0 0-1,-1 0 1,1 0-1,2 2 0,0 2 117,1-1-1,-1 0 0,1 0 1,0 0-1,1-1 0,-1 0 1,13 7-1,24 21 82,-36-19-1011,-7-4-3607,-4-5-1450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3.164"/>
    </inkml:context>
    <inkml:brush xml:id="br0">
      <inkml:brushProperty name="width" value="0.025" units="cm"/>
      <inkml:brushProperty name="height" value="0.025" units="cm"/>
    </inkml:brush>
  </inkml:definitions>
  <inkml:trace contextRef="#ctx0" brushRef="#br0">0 0 5958,'0'0'13927,"1"9"-13072,-1 160 1177,-1-77-1929,1-90-161,0 0 0,1 0-1,-1 0 1,0 0 0,1-1 0,-1 1-1,1 0 1,-1 0 0,1 0 0,0-1-1,0 1 1,0 0 0,0-1 0,0 1 0,1 1-1,-1-3-57,-1 1-1,1-1 1,-1 0-1,1 0 1,-1 1 0,1-1-1,-1 0 1,1 0-1,-1 0 1,1 0-1,0 0 1,-1 1-1,1-1 1,-1 0-1,1 0 1,-1 0-1,1-1 1,-1 1-1,1 0 1,0 0 0,-1 0-1,1 0 1,-1 0-1,1-1 1,-1 1-1,1 0 1,-1-1-1,1 1 1,-1 0-1,0-1 1,1 1-1,-1 0 1,1-1-1,-1 1 1,0-1 0,1 1-1,-1-1 1,0 1-1,1-1 1,-1 1-1,0-1 1,0 1-1,0-1 1,1 1-1,-1-1 1,0 1-1,0-1 1,0 1-1,0-1 1,0 0 0,0 0-1,6-21-4490,1-6-1324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3.507"/>
    </inkml:context>
    <inkml:brush xml:id="br0">
      <inkml:brushProperty name="width" value="0.025" units="cm"/>
      <inkml:brushProperty name="height" value="0.025" units="cm"/>
    </inkml:brush>
  </inkml:definitions>
  <inkml:trace contextRef="#ctx0" brushRef="#br0">1 1 9897,'0'0'10634,"0"62"-10089,0-33-321,0 1-32,0 1-64,2-4-96,1-3 1,-1-1-1,3-5-129,-5-4-703,4-5-578,-4-5-1504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3.900"/>
    </inkml:context>
    <inkml:brush xml:id="br0">
      <inkml:brushProperty name="width" value="0.025" units="cm"/>
      <inkml:brushProperty name="height" value="0.025" units="cm"/>
    </inkml:brush>
  </inkml:definitions>
  <inkml:trace contextRef="#ctx0" brushRef="#br0">1 19 13068,'0'0'9738,"50"-18"-9098,-27 17-480,5 1-128,3 0-64,-6 0-1089,-2 0-1537,0 3-2659,-3-1-2947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4.244"/>
    </inkml:context>
    <inkml:brush xml:id="br0">
      <inkml:brushProperty name="width" value="0.025" units="cm"/>
      <inkml:brushProperty name="height" value="0.025" units="cm"/>
    </inkml:brush>
  </inkml:definitions>
  <inkml:trace contextRef="#ctx0" brushRef="#br0">101 7 9705,'0'0'11414,"-8"-2"-10368,6 1-1018,0 0 1,0 0-1,0 1 0,-1-1 0,1 1 1,0 0-1,0 0 0,-1-1 0,1 1 1,0 1-1,0-1 0,-1 0 1,1 1-1,0-1 0,0 1 0,0-1 1,-1 1-1,1 0 0,0 0 1,-3 2-1,2 0 18,0 1-1,0-1 1,0 1 0,0 0-1,0 0 1,1 0 0,-1 0 0,1 1-1,0-1 1,1 1 0,-3 6-1,2-3 58,-1-1-1,1 1 0,1 0 0,-1 1 0,1-1 0,1 0 0,-1 11 1,2-18-79,-1 1 1,0 0-1,0 0 1,1 0-1,-1 0 1,1-1-1,-1 1 1,1 0-1,0 0 1,0-1-1,0 1 1,0-1-1,0 1 1,0-1-1,0 1 1,0-1-1,1 1 1,-1-1-1,1 0 1,-1 0-1,1 0 1,-1 0-1,1 0 1,-1 0 0,1 0-1,0 0 1,0-1-1,-1 1 1,1-1-1,0 1 1,0-1-1,0 0 1,0 0-1,-1 0 1,1 0-1,2 0 1,0 0-7,0 0 1,0 0 0,0-1 0,0 0-1,0 1 1,0-1 0,0-1 0,0 1-1,-1 0 1,1-1 0,0 0 0,-1 0-1,0 0 1,1 0 0,3-4-1,0-1 33,0-1-1,0 0 0,0-1 0,5-10 0,14-17 526,-26 35-261,1 47-5,-1-45-302,0-1 0,0 1 0,0 0 1,0 0-1,0 0 0,1 0 1,-1-1-1,0 1 0,0 0 0,1 0 1,-1 0-1,0-1 0,1 1 0,-1 0 1,1 0-1,-1-1 0,1 1 0,-1-1 1,1 1-1,0 0 0,-1-1 0,1 1 1,0-1-1,-1 1 0,1-1 1,0 0-1,0 1 0,-1-1 0,1 0 1,0 1-1,0-1 0,0 0 0,-1 0 1,1 0-1,0 0 0,0 0 0,0 0 1,0 0-1,0 0 0,-1 0 0,1 0 1,0 0-1,0 0 0,0-1 1,-1 1-1,1 0 0,0-1 0,0 1 1,0 0-1,1-2 0,39-35-579,-23 19-2130,-1 16-4852,-13 2 4125,1 0-2188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4.597"/>
    </inkml:context>
    <inkml:brush xml:id="br0">
      <inkml:brushProperty name="width" value="0.025" units="cm"/>
      <inkml:brushProperty name="height" value="0.025" units="cm"/>
    </inkml:brush>
  </inkml:definitions>
  <inkml:trace contextRef="#ctx0" brushRef="#br0">54 136 8648,'0'0'9054,"-8"9"-8296,4-4-602,-1 0-1,1 1 1,-1 0-1,1 0 1,1 0-1,0 0 1,-1 1-1,2-1 1,-1 1-1,1 0 1,0 0-1,0 0 1,1 0-1,-1 10 1,2-16-142,1-1 0,-1 0-1,0 1 1,0-1 0,0 1 0,0-1-1,1 0 1,-1 1 0,0-1 0,0 0 0,1 1-1,-1-1 1,0 0 0,1 1 0,-1-1-1,0 0 1,1 0 0,-1 0 0,1 1 0,-1-1-1,0 0 1,1 0 0,-1 0 0,1 0-1,-1 1 1,0-1 0,1 0 0,-1 0 0,1 0-1,-1 0 1,1 0 0,-1 0 0,0 0-1,1 0 1,-1-1 0,1 1 0,-1 0 0,0 0-1,1 0 1,-1 0 0,1-1 0,-1 1-1,0 0 1,1 0 0,-1 0 0,0-1 0,1 1-1,-1 0 1,0-1 0,1 1 0,-1 0-1,0-1 1,21-14 254,-4-6-218,-1-1-1,-1 0 1,-1-1 0,-2-1-1,0 0 1,16-47-1,-23 53 55,-2 6 1207,-4 21-339,-19 67-10,15-62-813,0-1 1,2 1-1,-1 0 0,2 0 0,0 0 1,1 1-1,0 21 0,2-34-151,0 1 0,0 0 0,0-1 0,0 1 0,0-1 0,1 0 0,-1 1 0,1-1-1,-1 0 1,1 0 0,0 0 0,0 0 0,0 0 0,0 0 0,0-1 0,1 1 0,-1-1 0,0 1 0,1-1-1,-1 0 1,1 0 0,-1 0 0,1 0 0,0-1 0,-1 1 0,1-1 0,0 1 0,0-1 0,-1 0 0,1 0-1,0 0 1,0 0 0,-1-1 0,1 1 0,0-1 0,-1 0 0,1 0 0,-1 0 0,1 0 0,-1 0 0,1 0-1,-1-1 1,1 1 0,-1-1 0,4-3 0,0-3-7,0 0 0,0 0-1,-1 0 1,0-1 0,0 0 0,-1 0-1,-1-1 1,1 1 0,-1-1 0,-1 0-1,0 1 1,0-1 0,-1 0 0,0-15-1,-1 25 11,0 0 0,0-1-1,0 1 1,0 0 0,0 0-1,-1-1 1,1 1 0,0 0-1,0 0 1,0-1-1,0 1 1,-1 0 0,1 0-1,0 0 1,0-1 0,0 1-1,-1 0 1,1 0 0,0 0-1,0 0 1,-1-1 0,1 1-1,0 0 1,0 0-1,-1 0 1,1 0 0,0 0-1,-1 0 1,1 0 0,0 0-1,0 0 1,-1 0 0,1 0-1,0 0 1,-1 0 0,1 0-1,0 0 1,0 0-1,-1 0 1,1 0 0,0 1-1,0-1 1,-1 0 0,1 0-1,0 0 1,0 0 0,-1 0-1,1 1 1,0-1 0,0 0-1,0 0 1,-1 0 0,1 1-1,0-1 1,0 0-1,-15 12 44,9-2-9,0-1-1,1 1 0,0 0 0,0 0 1,1 1-1,1-1 0,0 1 0,0 0 1,1 0-1,0 0 0,0 20 0,2-30-26,0 0 0,0 0 0,0 0 0,0 0 0,0-1 0,0 1 0,1 0 0,-1 0 0,0 0 0,0-1 0,1 1 0,-1 0 0,1 0 0,-1-1 0,0 1 0,1 0-1,0-1 1,-1 1 0,1 0 0,-1-1 0,1 1 0,0-1 0,-1 1 0,1-1 0,0 1 0,-1-1 0,1 1 0,2-1 0,28 1-1392,4-11-2657,-12-2-3699,-5-4-2131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4.927"/>
    </inkml:context>
    <inkml:brush xml:id="br0">
      <inkml:brushProperty name="width" value="0.025" units="cm"/>
      <inkml:brushProperty name="height" value="0.025" units="cm"/>
    </inkml:brush>
  </inkml:definitions>
  <inkml:trace contextRef="#ctx0" brushRef="#br0">36 0 5958,'0'0'18545,"-34"22"-21107,32-15 1857,2-6-192,2-9-3299,2-4-1537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5.302"/>
    </inkml:context>
    <inkml:brush xml:id="br0">
      <inkml:brushProperty name="width" value="0.025" units="cm"/>
      <inkml:brushProperty name="height" value="0.025" units="cm"/>
    </inkml:brush>
  </inkml:definitions>
  <inkml:trace contextRef="#ctx0" brushRef="#br0">5 1 7399,'0'0'18973,"2"15"-18045,-5 112 1436,0-87-2193,2 0 1,8 77-1,-2-97-2527,-5-40-6363,0 14 7094,0-8-6788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5.660"/>
    </inkml:context>
    <inkml:brush xml:id="br0">
      <inkml:brushProperty name="width" value="0.025" units="cm"/>
      <inkml:brushProperty name="height" value="0.025" units="cm"/>
    </inkml:brush>
  </inkml:definitions>
  <inkml:trace contextRef="#ctx0" brushRef="#br0">54 0 18257,'0'0'9065,"-7"9"-9038,2-3-21,1-2-4,-1 1 1,1-1-1,0 1 1,1 0 0,-1 0-1,1 0 1,0 1-1,1-1 1,-1 1 0,1 0-1,-3 11 1,54-16-457,-40-1 210,-4 0 146,0-1-1,0 1 1,0 1-1,0-1 1,0 1-1,-1 0 1,6 1 0,-9-1 104,0 0 1,0-1-1,0 1 1,0 0-1,0-1 1,0 1 0,0 0-1,0 0 1,0 0-1,0 0 1,-1 0 0,1 0-1,0 0 1,-1 0-1,1 0 1,-1 0 0,1 0-1,-1 1 1,0-1-1,1 0 1,-1 0 0,0 0-1,0 1 1,0-1-1,0 0 1,0 0 0,0 0-1,0 1 1,0-1-1,-1 0 1,1 0 0,0 0-1,-1 0 1,0 2-1,0 0 143,-1 0 0,1 0 0,-1-1-1,1 1 1,-1-1 0,0 1 0,0-1-1,-1 0 1,1 1 0,0-1 0,-1 0-1,1-1 1,-1 1 0,0 0 0,1-1-1,-1 0 1,0 1 0,-4 0 0,-27 8 131,5-6-3371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7.326"/>
    </inkml:context>
    <inkml:brush xml:id="br0">
      <inkml:brushProperty name="width" value="0.025" units="cm"/>
      <inkml:brushProperty name="height" value="0.025" units="cm"/>
    </inkml:brush>
  </inkml:definitions>
  <inkml:trace contextRef="#ctx0" brushRef="#br0">0 29 20339,'0'0'8264,"9"-5"-8141,30-15-59,-38 19-64,0 1 1,0-1-1,0 1 1,0 0-1,0-1 0,1 1 1,-1 0-1,0 0 1,0 0-1,0 0 0,0 0 1,1 0-1,-1 0 1,0 0-1,0 0 0,0 1 1,0-1-1,0 0 1,0 1-1,0-1 1,0 1-1,1-1 0,-1 1 1,-1 0-1,1-1 1,0 1-1,0 0 0,0 0 1,0-1-1,0 1 1,-1 0-1,1 0 0,0 0 1,-1 0-1,1 0 1,-1 0-1,1 0 0,-1 0 1,1 1-1,-1-1 1,0 0-1,1 1 1,3 50 11,-4-46 17,-1 8 84,0 1-1,-1 0 1,-1-1 0,-1 0 0,0 1 0,-1-1 0,0-1 0,-8 15 0,-17 48 846,30-75-954,-1-1-1,1 1 1,0 0 0,-1-1 0,1 1 0,0 0-1,0-1 1,-1 1 0,1 0 0,0-1 0,0 1-1,0 0 1,0 0 0,0-1 0,0 1 0,0 0-1,0-1 1,0 1 0,0 0 0,1-1 0,-1 1-1,0 0 1,0-1 0,1 1 0,-1 0-1,0-1 1,1 1 0,-1 0 0,1-1 0,-1 1-1,0-1 1,1 1 0,-1-1 0,1 1 0,0-1-1,-1 0 1,1 1 0,1 0 0,0-1 8,1 0 0,0 0-1,-1 0 1,1 0 0,0-1 0,-1 1 0,1-1 0,-1 1 0,1-1-1,4-2 1,60-33 75,-47 24-646,46-32-1419,-62 41 953,-1 1 1,0-1 0,0 0 0,0-1 0,0 1-1,-1-1 1,1 1 0,2-6 0,-3 0-6846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6.067"/>
    </inkml:context>
    <inkml:brush xml:id="br0">
      <inkml:brushProperty name="width" value="0.025" units="cm"/>
      <inkml:brushProperty name="height" value="0.025" units="cm"/>
    </inkml:brush>
  </inkml:definitions>
  <inkml:trace contextRef="#ctx0" brushRef="#br0">44 1 8968,'0'0'16170,"-2"11"-15219,-10 32 9,5-20-527,1 0-1,0 0 1,2 0-1,1 0 1,0 1-1,2 27 0,1-49-425,1-1-1,-1 0 1,0 0 0,1 0-1,-1 0 1,1 0-1,-1 1 1,1-1-1,0 0 1,-1 0-1,1 0 1,0 0-1,0-1 1,0 1-1,-1 0 1,1 0-1,0 0 1,0-1-1,0 1 1,0 0-1,1-1 1,-1 1-1,2 0 1,36 3-343,-24-6-332,0-1 0,27-7 0,-20 5 342,-22 23 321,-4-13 78,1 0 0,-1-1 1,0 1-1,0-1 0,0 0 0,-1 0 1,1 0-1,-1 0 0,0-1 0,-9 5 0,10-6-25,1 0-1,-1 0 0,0 0 0,0-1 0,0 1 0,0-1 0,0 0 1,0 0-1,0 0 0,0-1 0,0 0 0,0 1 0,0-1 0,0-1 1,-1 1-1,-5-2 0,9 1-173,0 0 1,0 0-1,0 0 0,0 0 1,0-1-1,0 1 0,1 0 1,-1-1-1,0 1 1,1 0-1,-1-1 0,1 1 1,-1-1-1,1 1 0,0-1 1,0 1-1,0-1 0,0 1 1,0-1-1,0 1 1,0-1-1,0 1 0,0-1 1,1 1-1,-1-1 0,1-1 1,0-1-1227,0-1 0,0 1 1,0-1-1,1 1 0,0 0 1,0 0-1,4-8 0,10-4-5860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6.412"/>
    </inkml:context>
    <inkml:brush xml:id="br0">
      <inkml:brushProperty name="width" value="0.025" units="cm"/>
      <inkml:brushProperty name="height" value="0.025" units="cm"/>
    </inkml:brush>
  </inkml:definitions>
  <inkml:trace contextRef="#ctx0" brushRef="#br0">0 1 10666,'0'0'14734,"11"49"-13421,-7-35-480,-4 1-577,0 0-192,1 0-32,3 1-256,-4-3-1345,0-1-1794,0-7-1762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6.741"/>
    </inkml:context>
    <inkml:brush xml:id="br0">
      <inkml:brushProperty name="width" value="0.025" units="cm"/>
      <inkml:brushProperty name="height" value="0.025" units="cm"/>
    </inkml:brush>
  </inkml:definitions>
  <inkml:trace contextRef="#ctx0" brushRef="#br0">0 1 14862,'0'0'9860,"1"9"-8904,9 318 2428,-10-238-3357,6-60 57,-6-28-152,1-1 0,-1 1 0,0-1 0,1 1 1,-1 0-1,0-1 0,1 1 0,-1-1 0,1 1 0,-1-1 0,1 1 1,0-1-1,-1 1 0,1-1 0,-1 0 0,1 1 0,0-1 0,-1 0 1,1 0-1,0 1 0,-1-1 0,1 0 0,0 0 0,-1 0 0,1 0 1,0 0-1,-1 0 0,1 0 0,0 0 0,-1 0 0,1 0 0,0 0 1,0 0-1,-1-1 0,1 1 0,0 0 0,-1 0 0,2-1 0,-1 0-258,-1 0 0,1 0 0,0 1-1,-1-1 1,1 0 0,0 0 0,-1 0-1,1 0 1,-1 0 0,1 0-1,-1 0 1,0 0 0,1 0 0,-1 0-1,0 0 1,0 0 0,0 0 0,0-2-1,1 1-408,1-18-5789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7.543"/>
    </inkml:context>
    <inkml:brush xml:id="br0">
      <inkml:brushProperty name="width" value="0.025" units="cm"/>
      <inkml:brushProperty name="height" value="0.025" units="cm"/>
    </inkml:brush>
  </inkml:definitions>
  <inkml:trace contextRef="#ctx0" brushRef="#br0">60 17 16912,'0'0'8413,"-6"11"-8381,0 0 5,-29 59-22,33-65 116,0 1 0,0 0 0,0-1 0,1 1 0,0 0 0,0 0 0,0 0 0,0 0-1,1-1 1,0 1 0,2 10 0,-2-16-109,1 1-1,0 0 1,-1 0-1,1-1 1,0 1-1,-1 0 1,1-1-1,0 1 1,0 0-1,0-1 0,-1 1 1,1-1-1,0 0 1,0 1-1,0-1 1,0 0-1,0 1 1,0-1-1,0 0 1,0 0-1,0 0 1,0 0-1,0 0 1,0 0-1,0 0 1,0 0-1,0 0 1,0-1-1,0 1 1,1-1-1,31-10 210,-20 0-387,0 0 1,-1-2-1,0 1 0,-1-1 1,0-1-1,-1 0 0,12-24 1,-18 33 242,1 69 1824,-5-62-1878,-1-1 1,1 1-1,0 0 0,0-1 1,0 1-1,0 0 1,1-1-1,-1 1 0,0-1 1,1 1-1,-1-1 1,1 1-1,0-1 0,-1 1 1,1-1-1,0 1 1,0-1-1,0 1 0,0-1 1,0 0-1,0 0 1,0 0-1,0 0 0,3 2 1,0-2-43,0 1 0,0-1 0,1-1 0,-1 1 0,0-1-1,1 1 1,-1-1 0,6-1 0,-1 1-200,24-2-1386,-29 2 689,0-1 0,1 1 0,-1-1 0,0-1-1,0 1 1,0-1 0,6-3 0,-7 4 357,-1-1-1,0 1 1,0-1 0,0 0-1,0 0 1,0 0 0,0 0-1,0 0 1,-1 0-1,1-1 1,-1 1 0,2-5-1,5-26-856,-6 21 488,7-36 5274,-8 47-4001,0-1 0,0 1 0,-1-1 0,1 1 0,0 0 0,0-1 0,0 1-1,0 0 1,0 0 0,1 0 0,-1 0 0,0 0 0,1 0 0,-1 0 0,0 0-1,1 0 1,-1 1 0,1-1 0,-1 0 0,1 1 0,-1 0 0,1-1 0,0 1-1,-1 0 1,1 0 0,2 0 0,-2-1-304,0 1-1,0 0 1,0 0-1,0 1 1,0-1-1,0 0 1,0 0-1,0 1 1,0 0 0,-1-1-1,1 1 1,0 0-1,0 0 1,-1 0-1,1 0 1,0 0-1,-1 0 1,1 0-1,-1 0 1,1 1 0,-1-1-1,0 1 1,0-1-1,1 1 1,-1-1-1,1 4 1,-1-1 27,0 0 0,0 0 1,0 0-1,-1 0 0,0 0 1,1 0-1,-2 0 0,1 0 1,0 0-1,-1 0 0,0 0 1,0 0-1,-1 4 0,-12 26 1126,11-29-1044,0 0 0,1 0 1,0 0-1,0 0 1,1 0-1,-1 0 0,1 0 1,0 0-1,1 1 1,-1-1-1,1 7 0,0-10-151,1-1 0,0 0 0,-1 0 0,1 0 0,0 0 0,0-1 0,0 1 0,0 0 0,0 0 0,0 0 0,0-1 0,0 1 0,0 0 0,0-1 0,0 1 0,0-1 0,0 1-1,0-1 1,1 0 0,-1 0 0,0 1 0,0-1 0,1 0 0,-1 0 0,0 0 0,0 0 0,0 0 0,1 0 0,-1-1 0,0 1 0,2-1 0,1 1-200,-1-1-1,0 1 1,1-1 0,-1 0 0,0 1 0,0-2 0,1 1 0,-1 0 0,0-1-1,0 1 1,4-4 0,-6 4-220,0 0 1,0 0-1,0-1 0,0 1 1,0-1-1,0 1 0,0-1 1,0 1-1,0-1 0,-1 1 1,1-1-1,-1 0 0,1 1 0,-1-1 1,0 0-1,1 1 0,-1-1 1,0 0-1,0 0 0,0 1 1,0-1-1,-1 0 0,1 0 1,-1-3-1,-1 3-303,0-1 1,1 0 0,-1 0-1,-1 1 1,1-1 0,0 1-1,0-1 1,-1 1 0,0 0-1,1 0 1,-1 0-1,-3-2 1,-46-19-3897,8 9 8334,43 14-3374,-33-7 5051,17 4 2936,42 2-5073,30 2-2529,12 0-803,-24-3-4442,-29 0-749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8:08.106"/>
    </inkml:context>
    <inkml:brush xml:id="br0">
      <inkml:brushProperty name="width" value="0.025" units="cm"/>
      <inkml:brushProperty name="height" value="0.025" units="cm"/>
    </inkml:brush>
  </inkml:definitions>
  <inkml:trace contextRef="#ctx0" brushRef="#br0">57 246 13485,'-57'16'8077,"102"-16"-4388,-10 2-3102,326-31 1353,-151 6-1825,21 6-195,320-32-714,-388 27 1495,216-57 1,-340 67-628,0 2 1,1 2 0,0 2 0,47-2-1,-71 13-349,-11 0-1549,-8-1-4490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05.312"/>
    </inkml:context>
    <inkml:brush xml:id="br0">
      <inkml:brushProperty name="width" value="0.025" units="cm"/>
      <inkml:brushProperty name="height" value="0.025" units="cm"/>
    </inkml:brush>
  </inkml:definitions>
  <inkml:trace contextRef="#ctx0" brushRef="#br0">1165 157 5541,'-9'-6'838,"-21"-11"-350,-1 1-1,-1 2 0,-1 1 1,0 2-1,-39-9 1,-34-11-172,90 24-318,-1 2 0,0 0 0,0 1 0,0 1 0,0 1 1,-1 0-1,1 1 0,-1 1 0,0 1 0,1 0 0,0 1 0,-1 1 0,1 1 1,0 0-1,0 1 0,1 1 0,0 1 0,0 0 0,-20 13 0,-12 9 39,2 2 0,1 2-1,2 2 1,1 2-1,2 2 1,-55 67 0,83-89-15,1 0 1,0 1 0,1 1 0,1-1-1,1 2 1,0-1 0,2 1 0,-7 30-1,8-18-23,1 1 0,1 0-1,2-1 1,6 57-1,-2-67 1,1 0 0,2 0 1,0 0-1,1-1 0,1 0 0,1 0 0,1-1 0,1 0 1,1 0-1,0-1 0,2-1 0,0-1 0,1 1 0,22 19 0,0-4-41,1-2 0,1-1-1,2-3 1,1 0 0,68 30-1,-55-33 46,0-1 1,2-3-1,1-3 0,0-2 0,1-3 0,0-2 1,1-3-1,0-3 0,104-5 0,-129-4 53,0-1 0,-1-1 1,0-2-1,-1-2 0,0-1 0,0-1 0,-1-2 0,-1-1 0,-1-2 0,0-1 0,-1-1 0,-1-1 0,30-31 0,-27 22 13,-2-1 0,0-1 0,-2-2 0,-2-1 0,-1-1 0,-2 0 0,-1-2-1,-2-1 1,-2-1 0,18-57 0,-27 66-5,-1 0-1,-1-1 1,-2 1-1,-1-1 1,-2 0-1,-3-38 0,1 53-36,-1 0 0,-1 1-1,-1 0 1,0 0-1,-1 0 1,0 0 0,-2 0-1,0 1 1,-1 1-1,0-1 1,-1 1 0,0 0-1,-18-18 1,8 13-116,-2 1 0,0 1 0,-1 1 0,-1 0 0,0 2 0,-1 1 0,-1 1 0,0 1 0,0 1 0,-1 1 0,0 1 0,-45-6 0,31 8-185,-1 1 0,0 3 0,1 2 1,-1 1-1,0 2 0,1 1 0,-75 20 1,1 10-2423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23.614"/>
    </inkml:context>
    <inkml:brush xml:id="br0">
      <inkml:brushProperty name="width" value="0.025" units="cm"/>
      <inkml:brushProperty name="height" value="0.025" units="cm"/>
      <inkml:brushProperty name="color" value="#E71224"/>
    </inkml:brush>
  </inkml:definitions>
  <inkml:trace contextRef="#ctx0" brushRef="#br0">332 117 6502,'-1'12'5691,"-5"87"-4876,5 1 0,21 190 0,51 287-788,-3 726-1,-67-802 56,4 466-372,-4-905 387,-2-19 406,2 0 0,2 0 0,15 82 0,-15-118-472,-1 0 1,1 0 0,0-1 0,0 1-1,1-1 1,0 0 0,0 0 0,1 0-1,-1-1 1,1 1 0,0-1 0,1 0 0,-1-1-1,1 1 1,0-1 0,0 0 0,1-1-1,-1 1 1,1-1 0,12 4 0,11 1-23,0 0 1,0-2 0,51 3-1,-55-6 22,35 2-34,0-3 0,0-2 0,0-3 0,-1-2 0,1-3 0,75-20 0,254-92 111,95-23-18,157 24 885,-283 57-589,-300 51-260,0 3 1,68 0-1,-124 8-69,0 1 1,0 0-1,-1 0 1,1 0-1,0 0 1,-1 0-1,1 0 1,-1 1-1,1-1 1,-1 1-1,0 0 1,3 2-1,24 12 449,-28-15-500,0-1 0,1 0 0,-1-1 0,0 1 0,0 0 0,1 0 0,-1 0 0,0-1 0,0 1 0,0-1 0,0 1 0,1-1 0,-1 1 0,0-1 0,0 0 0,0 1 0,0-1 0,0 0 0,0 0 0,0 0 0,-1 0 0,1 0 0,0 0 0,0 0 0,-1 0 0,2-2 0,8-16-71,-2-1 0,1 0 1,-2 0-1,-1 0 1,-1-1-1,6-42 1,1-1 8,42-143 102,101-256-1,-100 305-138,40-198 0,5-170 60,-54 204-140,8-581-1,-56 830 219,-2 0 1,-28-139-1,21 164 43,-3 0-1,-1 1 1,-3 0 0,-1 1 0,-31-52-1,46 93-84,1 0 0,-1 0 0,0 1 0,0 0 0,0 0-1,0 0 1,-1 0 0,0 1 0,0-1 0,0 1 0,0 0 0,0 1 0,0-1-1,-1 1 1,0 0 0,1 1 0,-1-1 0,0 1 0,0 0 0,1 0 0,-1 1-1,0 0 1,0 0 0,0 0 0,-10 3 0,-13 2 93,-1 1 0,1 2 1,-51 20-1,46-15 80,-179 58-20,-4-9 1,-424 64-1,-153-68 592,-2-68-423,640 3-381,-494-35-2375,628 39 1904,-61-10-1323,78 12 1477,0-1 0,0 1 0,1-1-1,-1-1 1,0 1 0,1 0 0,-1-1-1,1 0 1,0 0 0,0 0 0,0-1-1,0 1 1,-3-5 0,-11-29-4816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32.866"/>
    </inkml:context>
    <inkml:brush xml:id="br0">
      <inkml:brushProperty name="width" value="0.025" units="cm"/>
      <inkml:brushProperty name="height" value="0.025" units="cm"/>
      <inkml:brushProperty name="color" value="#E71224"/>
    </inkml:brush>
  </inkml:definitions>
  <inkml:trace contextRef="#ctx0" brushRef="#br0">13 0 6470,'0'0'15909,"-2"8"-14874,-2 17-494,1 1 0,1 0 0,1-1-1,1 1 1,5 33 0,0-16-30,3-1 0,19 64 0,-23-94-395,0 0 1,1 0-1,0 0 0,1-1 1,12 19-1,-16-29-80,-1 1 1,1 0 0,-1-1-1,1 1 1,-1-1-1,1 1 1,0-1-1,-1 0 1,1 0-1,0 0 1,0 0-1,0 0 1,0 0-1,0 0 1,0-1-1,5 2 1,-5-2 8,0-1 1,1 1 0,-1-1-1,0 1 1,0-1 0,1 0-1,-1 0 1,0 1-1,0-2 1,0 1 0,0 0-1,0 0 1,0-1 0,0 1-1,-1-1 1,1 1 0,0-1-1,-1 0 1,3-3-1,15-20 264,-2-1-1,0-1 0,24-52 0,25-93 120,-60 154-393,27-93 90,-33 103-2110,-4 11-4190,-4 3 1875,-3-2-1903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33.209"/>
    </inkml:context>
    <inkml:brush xml:id="br0">
      <inkml:brushProperty name="width" value="0.025" units="cm"/>
      <inkml:brushProperty name="height" value="0.025" units="cm"/>
      <inkml:brushProperty name="color" value="#E71224"/>
    </inkml:brush>
  </inkml:definitions>
  <inkml:trace contextRef="#ctx0" brushRef="#br0">226 1 17360,'0'0'7592,"4"9"-6717,-2-4-820,0-1 0,-1 1 0,1-1 1,-1 1-1,0 0 0,-1 0 0,1-1 0,-1 1 0,0 0 0,0 0 1,-2 9-1,0-1-19,-2 0 0,0 0 1,0 0-1,-8 14 1,-29 55 75,-3-1 0,-62 86 0,90-152-433,11-26-1647,12-37-1733,26-59-3821,-12 44 2131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33.597"/>
    </inkml:context>
    <inkml:brush xml:id="br0">
      <inkml:brushProperty name="width" value="0.025" units="cm"/>
      <inkml:brushProperty name="height" value="0.025" units="cm"/>
      <inkml:brushProperty name="color" value="#E71224"/>
    </inkml:brush>
  </inkml:definitions>
  <inkml:trace contextRef="#ctx0" brushRef="#br0">68 52 2338,'0'0'7458,"6"-9"-2814,17-25-1222,-18 25-854,-6 119 2155,3 119-3382,-1-221-1299,0 0-1,1 1 0,0-1 0,0 0 0,0 0 0,5 8 1,-6-13-96,0-1 0,0 0 0,0 0 0,0 0 1,0 0-1,0 0 0,1-1 0,-1 1 1,1 0-1,-1-1 0,1 1 0,0-1 0,0 1 1,-1-1-1,1 0 0,0 1 0,0-1 1,0 0-1,1-1 0,-1 1 0,0 0 1,0 0-1,0-1 0,1 1 0,-1-1 0,3 0 1,-4 0-108,-1 0 1,1-1 0,-1 1-1,1-1 1,-1 1 0,0 0-1,1-1 1,-1 1 0,0-1-1,0 1 1,1-1 0,-1 1-1,0-1 1,0 1 0,1-1-1,-1 1 1,0-1 0,0 1-1,0-1 1,0 1 0,0-1-1,0 0 1,0 1 0,0-1 0,0 1-1,0-1 1,0 1 0,-1-1-1,1 1 1,0-1 0,0 1-1,0-1 1,-1 1 0,1-1-1,0 1 1,0-1 0,-1 1-1,1-1 1,-1 1 0,-12-23-5337,4 12 4297,-1 1 1,-1 1-1,0-1 1,-19-11-1,-12-4 4162,2 4 5449,35 14-1564,13 0-4726,18-2-2016,-24 9 378,42-12-97,56-18-301,-38 3-5104,-45 14-832,-9-1-2877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7.674"/>
    </inkml:context>
    <inkml:brush xml:id="br0">
      <inkml:brushProperty name="width" value="0.025" units="cm"/>
      <inkml:brushProperty name="height" value="0.025" units="cm"/>
    </inkml:brush>
  </inkml:definitions>
  <inkml:trace contextRef="#ctx0" brushRef="#br0">0 91 6182,'0'0'16592,"48"-17"-16432,-3 3-96,3-2-288,2-4-2563,-2-3-5413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33.928"/>
    </inkml:context>
    <inkml:brush xml:id="br0">
      <inkml:brushProperty name="width" value="0.025" units="cm"/>
      <inkml:brushProperty name="height" value="0.025" units="cm"/>
      <inkml:brushProperty name="color" value="#E71224"/>
    </inkml:brush>
  </inkml:definitions>
  <inkml:trace contextRef="#ctx0" brushRef="#br0">0 41 17360,'0'0'8424,"54"20"-8904,-34-20-2371,-4-1-1985,-4-11-5830</inkml:trace>
  <inkml:trace contextRef="#ctx0" brushRef="#br0" timeOffset="1">165 1 14638,'0'0'11851,"32"48"-13420,-25-48-1282,2 0-2370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34.396"/>
    </inkml:context>
    <inkml:brush xml:id="br0">
      <inkml:brushProperty name="width" value="0.025" units="cm"/>
      <inkml:brushProperty name="height" value="0.025" units="cm"/>
      <inkml:brushProperty name="color" value="#E71224"/>
    </inkml:brush>
  </inkml:definitions>
  <inkml:trace contextRef="#ctx0" brushRef="#br0">107 49 11531,'0'0'2333,"-2"-8"379,-7-24-444,9 32-2232,0 0 0,0-1 0,0 1 0,0 0 0,0-1 0,0 1-1,-1 0 1,1-1 0,0 1 0,0 0 0,0-1 0,0 1-1,0 0 1,0 0 0,-1-1 0,1 1 0,0 0 0,0-1-1,0 1 1,-1 0 0,1 0 0,0 0 0,0-1 0,-1 1-1,1 0 1,0 0 0,0 0 0,-1-1 0,1 1 0,0 0-1,-1 0 1,1 0 0,0 0 0,-1 0 0,1 0 0,0 0-1,-1 0 1,1 0 0,0 0 0,-1 0 0,1 0 0,0 0-1,-1 0 1,1 0 0,0 0 0,-1 0 0,1 0 0,0 0 0,-1 0-1,1 1 1,0-1 0,0 0 0,-1 0 0,1 0 0,0 1-1,0-1 1,-1 0 0,1 0 0,0 1 0,0-1 0,0 0-1,-1 0 1,1 1 0,0-1 0,0 0 0,0 1 0,-9 18 205,-6 43-18,3 2-1,3-1 1,-2 82 0,7-95 157,-17 406 1557,21-452-1964,5 63 30,-4-65-54,-1 0 0,1 0 0,-1 1 0,1-1-1,0 0 1,0 0 0,0 0 0,0 0 0,1 0 0,2 3 0,-3-5-7,-1 1 0,1 0 0,0-1 1,0 1-1,0-1 0,-1 0 0,1 1 1,0-1-1,0 0 0,0 1 0,0-1 1,0 0-1,0 0 0,0 0 0,0 0 1,-1 0-1,1 0 0,0 0 0,0 0 1,0 0-1,0 0 0,0 0 0,0-1 1,0 1-1,0 0 0,1-2 0,1 1-116,0-1 0,0 0 0,0 0 0,-1-1 0,1 1 0,-1-1 0,1 1 0,-1-1 0,0 0-1,0 0 1,0 0 0,0 0 0,-1 0 0,1 0 0,1-6 0,15-56-3842,-16 57 3055,13-69-7100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34.811"/>
    </inkml:context>
    <inkml:brush xml:id="br0">
      <inkml:brushProperty name="width" value="0.025" units="cm"/>
      <inkml:brushProperty name="height" value="0.025" units="cm"/>
      <inkml:brushProperty name="color" value="#E71224"/>
    </inkml:brush>
  </inkml:definitions>
  <inkml:trace contextRef="#ctx0" brushRef="#br0">0 235 12940,'0'0'1265,"8"-1"-261,24 1-304,1 1 0,-1 1 0,33 7-1,46 3-386,-31-9-652,0-3 0,1-4 0,145-27 0,-166 18 367,-1-3 0,-1-2-1,0-3 1,-2-3-1,90-51 1,-119 58 466,-22 13-224,1-1-1,0 1 1,0 0 0,1 0 0,-1 1-1,1 0 1,0 0 0,0 1 0,0-1 0,0 2-1,0-1 1,1 1 0,11-1 0,-17 3-222,0-1-1,0 1 1,0 0 0,0 0 0,0 0 0,0 1 0,0-1 0,-1 0 0,1 1 0,-1-1 0,1 1 0,-1-1 0,1 1 0,-1 0 0,0-1-1,0 1 1,0 0 0,0 0 0,0 0 0,0 0 0,1 4 0,12 50 736,-12-48-663,14 86 663,-4-1 1,0 148-1,-28 189-423,14-389-294,1-27-237,1-1-207,-1 1 1,-1-1-1,0 1 1,-5 16-1,6-26-99,-1-1-1,1 1 1,-1 0-1,0-1 0,0 0 1,0 1-1,-6 5 0,6-7-154,-1 0-1,1 1 0,-1-1 0,1-1 0,-1 1 1,0 0-1,0-1 0,0 0 0,0 1 0,0-1 0,-4 1 1,-25 4-6779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35.197"/>
    </inkml:context>
    <inkml:brush xml:id="br0">
      <inkml:brushProperty name="width" value="0.025" units="cm"/>
      <inkml:brushProperty name="height" value="0.025" units="cm"/>
      <inkml:brushProperty name="color" value="#E71224"/>
    </inkml:brush>
  </inkml:definitions>
  <inkml:trace contextRef="#ctx0" brushRef="#br0">102 55 7015,'-12'0'2236,"-1"0"-1227,-30 0 1130,10-6 4088,45 7-1487,14-4-3003,1 0-634,569-19 2538,-375 12-6732,-2 1-4372,-142 7-491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35.841"/>
    </inkml:context>
    <inkml:brush xml:id="br0">
      <inkml:brushProperty name="width" value="0.025" units="cm"/>
      <inkml:brushProperty name="height" value="0.025" units="cm"/>
      <inkml:brushProperty name="color" value="#E71224"/>
    </inkml:brush>
  </inkml:definitions>
  <inkml:trace contextRef="#ctx0" brushRef="#br0">0 1 21588,'0'0'353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36.211"/>
    </inkml:context>
    <inkml:brush xml:id="br0">
      <inkml:brushProperty name="width" value="0.025" units="cm"/>
      <inkml:brushProperty name="height" value="0.025" units="cm"/>
      <inkml:brushProperty name="color" value="#E71224"/>
    </inkml:brush>
  </inkml:definitions>
  <inkml:trace contextRef="#ctx0" brushRef="#br0">8 16 8968,'0'0'15247,"-7"-15"-28764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40.270"/>
    </inkml:context>
    <inkml:brush xml:id="br0">
      <inkml:brushProperty name="width" value="0.025" units="cm"/>
      <inkml:brushProperty name="height" value="0.025" units="cm"/>
      <inkml:brushProperty name="color" value="#E71224"/>
    </inkml:brush>
  </inkml:definitions>
  <inkml:trace contextRef="#ctx0" brushRef="#br0">807 277 10250,'-101'-3'183,"55"1"103,0 1 0,-1 2-1,1 2 1,-85 17 0,113-14-191,1 1 0,1 1-1,-1 1 1,1 0 0,1 1 0,0 0 0,0 1 0,1 1-1,0 1 1,1 0 0,1 0 0,-17 24 0,7-7-143,1 2 0,2 1 0,1 0 0,2 2 0,-13 39 0,15-30 95,3 1 1,1 0 0,3 0 0,-4 80-1,10-52 199,4 1 1,13 87-1,-6-95 38,2 1-1,4-2 1,38 104 0,-44-144-263,1-1-1,2 0 1,0 0 0,1-1-1,2-1 1,0-1 0,1 0-1,2-1 1,0-1 0,0-1-1,2 0 1,23 14 0,-20-16-3,1-2-1,1-1 1,0-2 0,0 0 0,1-1-1,0-2 1,1-1 0,0-1 0,0-1 0,1-2-1,-1-1 1,1-1 0,-1-1 0,44-6 0,-57 2 15,-1 0 0,1 0 0,-1-2 0,0 1 0,-1-2 0,0 0 0,0-1 0,0 0 0,-1-1 0,0 0 0,0-1 0,-1 0 0,-1-1 0,0 0 0,0-1 0,-1 0 0,0 0 0,-1-1 0,8-17 0,9-24 242,-3 0 0,-2-1 0,20-89 0,-35 127-242,1-6 9,129-543 771,-112 442-772,-6-1 0,2-201-1,-19 302-46,-1 1 0,-2-1 0,0 1 1,-1 0-1,-1 0 0,-2 0 0,-15-37 0,18 50 4,-1 0-1,-1 1 1,0-1 0,0 1-1,0 0 1,-2 1 0,1 0 0,-1 0-1,0 0 1,0 1 0,-1 0-1,0 1 1,0 0 0,-1 0 0,1 1-1,-1 0 1,-1 1 0,-15-5-1,6 5-50,1 0-1,-1 2 0,0 0 0,0 1 0,-1 1 0,1 1 1,0 0-1,0 2 0,0 0 0,1 2 0,-23 7 0,-22 12-1310,-121 62-1,122-54-1760,-84 31 0,33-30-5384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34.577"/>
    </inkml:context>
    <inkml:brush xml:id="br0">
      <inkml:brushProperty name="width" value="0.025" units="cm"/>
      <inkml:brushProperty name="height" value="0.025" units="cm"/>
      <inkml:brushProperty name="color" value="#E71224"/>
    </inkml:brush>
  </inkml:definitions>
  <inkml:trace contextRef="#ctx0" brushRef="#br0">1252 318 6342,'0'0'2482,"-12"-10"-1820,-185-152 769,172 140-1148,-1 1 0,-1 1 0,-30-16 0,44 29-154,-1 0 1,0 1-1,0 0 0,0 1 0,-1 1 1,0 0-1,0 2 0,-30-3 1,17 5-86,-1 2 0,1 2 0,-1 0 0,1 2 0,0 1 0,1 1 0,0 2 0,0 0 0,1 2 0,0 1 0,-43 29 0,32-17-105,2 2-1,1 1 1,1 2 0,2 1-1,1 1 1,1 2-1,-26 40 1,42-53 78,1 1 1,1 0 0,1 0-1,0 1 1,2 1-1,1-1 1,1 2 0,1-1-1,1 0 1,1 1-1,1 0 1,1-1-1,1 1 1,2 0 0,0 0-1,7 30 1,-2-36-19,0-1 0,0-1-1,2 1 1,0-1 0,1-1 0,1 1 0,0-2 0,1 0 0,1 0 0,0-1-1,1-1 1,0 0 0,23 15 0,6 1 38,1-1 1,2-3-1,84 34 0,-52-28 81,2-3 0,127 26 0,-159-45-91,1-3-1,-1-1 0,1-3 1,0-1-1,88-12 1,-106 5-15,0-1 1,-1-1 0,0-2-1,0-1 1,-1-1 0,53-31-1,-62 31 108,0-2-1,-1 0 0,0-1 0,-1-1 1,-1-1-1,0 0 0,-2-1 0,0-1 1,21-34-1,-26 33 35,-1-1 1,-1 0-1,-1 0 1,-1-1-1,-1 0 1,0 0-1,-2 0 1,-1 0-1,-1 0 1,0-1-1,-4-31 1,-1 20-14,-2-1-1,0 1 1,-3 1 0,0 0 0,-3 0 0,-24-51 0,22 58-61,-1 1 0,-1 0-1,-2 1 1,0 1 0,-2 0 0,0 2 0,-1 0 0,-1 2-1,-46-32 1,31 28-462,-2 1 0,-1 2 0,0 2 0,-2 2-1,-80-22 1,-46-4-4801,79 16 1168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46.133"/>
    </inkml:context>
    <inkml:brush xml:id="br0">
      <inkml:brushProperty name="width" value="0.025" units="cm"/>
      <inkml:brushProperty name="height" value="0.025" units="cm"/>
      <inkml:brushProperty name="color" value="#E71224"/>
    </inkml:brush>
  </inkml:definitions>
  <inkml:trace contextRef="#ctx0" brushRef="#br0">370 29 5830,'0'-2'503,"0"1"0,0 0 1,0 0-1,0 0 0,0 0 1,0 0-1,0 0 0,0 0 1,-1 0-1,1 0 0,-1 0 1,1 0-1,0 0 0,-1 0 1,0 0-1,1 0 0,-1 0 1,0 0-1,1 0 0,-1 0 1,0 1-1,0-1 0,0 0 1,-1 0-1,0 0-280,0 0 0,0 1-1,0-1 1,0 1 0,0 0-1,0-1 1,0 1 0,0 0 0,0 0-1,0 1 1,0-1 0,-3 1 0,-3 1-183,1 0 1,-1 1 0,1 0 0,0 0-1,0 1 1,-10 7 0,2 0 276,1 0 0,0 1 0,1 1 0,0 1-1,-11 15 1,19-22-277,0 0 0,1 1-1,-1-1 1,2 1-1,-1-1 1,1 1-1,0 0 1,0 0 0,1 1-1,1-1 1,-1 0-1,1 1 1,0 10-1,1-16-30,1 0-1,-1 0 1,1 0-1,-1-1 1,1 1-1,0 0 1,0 0-1,0-1 0,0 1 1,1-1-1,-1 1 1,1-1-1,-1 1 1,1-1-1,0 0 0,0 0 1,0 0-1,0 0 1,5 3-1,3 1-56,0 0 1,1 0-1,19 6 0,-19-8-17,1 1 0,-1 0-1,17 12 1,-25-16 63,-1 1 0,0 0 1,0 0-1,0 0 0,1 0 0,-2 1 0,1-1 0,0 1 0,0-1 1,-1 1-1,0-1 0,1 1 0,-1 0 0,0-1 0,0 1 1,0 0-1,-1 0 0,1 0 0,-1 4 0,1-4 71,-2 1-1,1-1 1,0 0-1,0 1 1,-1-1-1,0 0 1,0 0-1,0 0 1,0 0-1,0 0 1,-1 0-1,1 0 1,-1 0-1,0 0 1,1 0 0,-1-1-1,-4 5 1,0-3 154,1 1 1,-1-1 0,0 0 0,0 0 0,0 0 0,0-1-1,-13 5 1,1-2 218,0-1 0,0-1 0,0-1-1,0 0 1,-30 0 0,45-3-470,-52-4 455,53 4-491,1 0 0,-1-1 0,0 1 0,1 0 0,-1-1 0,0 1 0,1-1 0,-1 1 0,1-1 0,-1 0 0,1 1 0,0-1 0,-1 0 0,1 0 0,0 0 0,-1 0 0,1 0 0,0-1 0,0 1 0,0 0 0,0 0 0,0-1 0,0 1 0,0-1 0,1 1-1,-1-1 1,0 1 0,1-1 0,-1-2 0,3 3-370,0 0 0,1 0 0,-1 0 0,0 1-1,1-1 1,-1 1 0,1 0 0,-1 0 0,1 0-1,-1 0 1,0 0 0,4 1 0,0-1-408,56 0-7219,-23-3 556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46.479"/>
    </inkml:context>
    <inkml:brush xml:id="br0">
      <inkml:brushProperty name="width" value="0.025" units="cm"/>
      <inkml:brushProperty name="height" value="0.025" units="cm"/>
      <inkml:brushProperty name="color" value="#E71224"/>
    </inkml:brush>
  </inkml:definitions>
  <inkml:trace contextRef="#ctx0" brushRef="#br0">77 0 10154,'0'0'7591,"-9"54"-5317,-2-22-512,-1 7-641,-1 1-449,1 2-351,1-5-257,2-3-64,9-6 32,0-9-513,0-10-1152,4-9-898,6-5-1440,3-18-2916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8.082"/>
    </inkml:context>
    <inkml:brush xml:id="br0">
      <inkml:brushProperty name="width" value="0.025" units="cm"/>
      <inkml:brushProperty name="height" value="0.025" units="cm"/>
    </inkml:brush>
  </inkml:definitions>
  <inkml:trace contextRef="#ctx0" brushRef="#br0">1 0 8456,'0'0'10458,"4"10"-9753,11 31 245,-2 0 0,-2 1-1,9 67 1,3 141 2196,-6-387-2783,-15 112-454,14-113-743,-14 123 777,2 1 0,-1-1 0,2 1-1,0 0 1,1 0 0,0 1-1,9-15 1,-13 25 33,-1 1 0,1-1-1,1 1 1,-1-1 0,0 1-1,0 0 1,1 0 0,0 0-1,-1 0 1,1 0 0,0 0-1,0 1 1,0 0 0,0-1-1,0 1 1,0 0 0,0 0-1,0 1 1,1-1 0,-1 1-1,0-1 1,0 1 0,1 0-1,3 1 1,-5-1 19,0 1 0,0 0 0,0-1 0,0 1 0,0 0 0,0 0 1,-1 0-1,1 1 0,0-1 0,0 0 0,-1 1 0,1-1 0,-1 1 0,1-1 0,-1 1 0,0 0 0,0 0 0,0 0 1,1-1-1,-2 1 0,1 0 0,0 0 0,0 0 0,-1 0 0,1 1 0,-1-1 0,1 0 0,-1 0 0,0 0 0,0 0 1,0 0-1,0 1 0,-1-1 0,1 0 0,0 0 0,-2 3 0,0 4 148,-1-1-1,0 0 1,-1 1-1,0-2 1,0 1-1,-1 0 1,0-1-1,0 0 1,-1 0 0,1 0-1,-14 11 1,9-8 116,-1-1 0,-1 0 0,1-1-1,-1 0 1,-1 0 0,-20 8 0,30-15-250,1 0 0,0 0 0,0 0 0,0-1 0,-1 1 0,1-1 0,0 0 0,-1 0-1,1 0 1,0 0 0,-1 0 0,1 0 0,-4-1 0,5 1-59,0-1-1,0 1 1,0-1 0,0 0 0,0 1-1,0-1 1,0 0 0,0 0 0,0 1-1,1-1 1,-1 0 0,0 0-1,0 0 1,1 0 0,-1 0 0,1 0-1,-1 0 1,1 0 0,-1-2 0,-1-4-429,1 0 1,1 0-1,-1-1 1,1 1-1,0 0 1,1 0-1,1-9 1,9-29-3526,10-2-2557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46.865"/>
    </inkml:context>
    <inkml:brush xml:id="br0">
      <inkml:brushProperty name="width" value="0.025" units="cm"/>
      <inkml:brushProperty name="height" value="0.025" units="cm"/>
      <inkml:brushProperty name="color" value="#E71224"/>
    </inkml:brush>
  </inkml:definitions>
  <inkml:trace contextRef="#ctx0" brushRef="#br0">139 0 5926,'0'0'7815,"-5"49"-5317,-4-16-352,-2 4-768,4 3-353,2-1-673,3 0-320,2-4 32,0-3-96,0-7-1249,0-6-929,6-7-1474,-6-9 513,1-3 1025,-1-3-3363</inkml:trace>
  <inkml:trace contextRef="#ctx0" brushRef="#br0" timeOffset="1">56 232 7655,'0'0'5477,"-52"-46"-2754,48 43 2338,8 3-4517,10 0 33,9 0-257,8 0-256,3 0-64,-4 0-352,2 0-1602,-3-3-2754,-4-5-7304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47.459"/>
    </inkml:context>
    <inkml:brush xml:id="br0">
      <inkml:brushProperty name="width" value="0.025" units="cm"/>
      <inkml:brushProperty name="height" value="0.025" units="cm"/>
      <inkml:brushProperty name="color" value="#E71224"/>
    </inkml:brush>
  </inkml:definitions>
  <inkml:trace contextRef="#ctx0" brushRef="#br0">0 0 9641,'0'0'6598,"7"64"-4964,-3-28-641,-4 4-224,2 5-385,1 0-256,-1-5-96,0-6-32,3-9 0,1-9-256,-1-10-225,-2-6-480,-3-16-3555,-5-6-384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47.802"/>
    </inkml:context>
    <inkml:brush xml:id="br0">
      <inkml:brushProperty name="width" value="0.025" units="cm"/>
      <inkml:brushProperty name="height" value="0.025" units="cm"/>
      <inkml:brushProperty name="color" value="#E71224"/>
    </inkml:brush>
  </inkml:definitions>
  <inkml:trace contextRef="#ctx0" brushRef="#br0">1 27 11627,'0'0'6887,"73"0"-5286,-34 0-448,-1 0-736,5 0-353,-2-5-225,-4 1-1472,-6-4-2627,-5-1-5990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48.147"/>
    </inkml:context>
    <inkml:brush xml:id="br0">
      <inkml:brushProperty name="width" value="0.025" units="cm"/>
      <inkml:brushProperty name="height" value="0.025" units="cm"/>
      <inkml:brushProperty name="color" value="#E71224"/>
    </inkml:brush>
  </inkml:definitions>
  <inkml:trace contextRef="#ctx0" brushRef="#br0">236 23 9321,'0'0'13671,"-12"-5"-13211,5 1-404,4 2-52,0 1 1,0-1-1,-1 0 1,1 1-1,0 0 1,-1 0-1,0 0 1,1 0-1,-1 1 1,1-1-1,-1 1 1,0 0-1,1 0 1,-1 0-1,0 1 0,1-1 1,-1 1-1,0 0 1,1 0-1,-1 0 1,-4 2-1,-9 7-8,1 0 0,-1 1 0,-20 19 0,33-27 2,0 0-1,1 1 1,-1-1-1,1 1 1,-1 0-1,1 0 1,0 0-1,1 0 1,-1 0-1,1 1 0,0-1 1,0 1-1,0 0 1,0-1-1,1 1 1,0 0-1,0 0 1,0 9-1,1-13 3,1 0-1,-1 1 0,1-1 1,0 0-1,0 0 0,-1 0 1,1 1-1,0-1 0,0 0 1,0 0-1,0 0 0,0 0 1,1-1-1,-1 1 0,0 0 1,0 0-1,1-1 0,-1 1 1,0-1-1,1 1 0,-1-1 1,0 1-1,1-1 0,-1 0 1,1 0-1,1 0 0,48 4 110,-38-4-98,24 1-316,56 3-553,-88-3 836,0 0-1,0-1 0,0 2 0,0-1 0,0 0 0,0 1 0,-1 0 0,1 0 1,-1 1-1,0-1 0,1 1 0,-1 0 0,0 0 0,5 5 0,-7-5 63,0 1-1,0-1 1,-1 0-1,1 0 0,-1 1 1,0-1-1,0 1 1,0-1-1,0 1 0,-1-1 1,1 1-1,-1-1 1,0 1-1,0 0 0,-1-1 1,1 1-1,-1-1 1,1 1-1,-1 0 0,-2 5 1,0-2 182,1 0 1,-2 0-1,1 0 1,-1 0-1,0-1 0,0 1 1,0-1-1,-10 10 1,8-11-81,0 1 1,0-1-1,-1 0 1,1 0 0,-1-1-1,0 0 1,0 0 0,-1-1-1,1 0 1,-1 0-1,0-1 1,0 0 0,1 0-1,-1 0 1,0-1-1,-1-1 1,1 1 0,0-1-1,0-1 1,-9-1-1,15 2-224,1-1-1,-1 1 1,0-1-1,1 0 0,-1 0 1,1 1-1,-1-1 1,1 0-1,0-1 0,-1 1 1,1 0-1,0 0 0,0 0 1,0-1-1,0 1 1,-2-2-1,-6-27-4823,8 5-1532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48.818"/>
    </inkml:context>
    <inkml:brush xml:id="br0">
      <inkml:brushProperty name="width" value="0.025" units="cm"/>
      <inkml:brushProperty name="height" value="0.025" units="cm"/>
      <inkml:brushProperty name="color" value="#E71224"/>
    </inkml:brush>
  </inkml:definitions>
  <inkml:trace contextRef="#ctx0" brushRef="#br0">36 0 8680,'0'0'8221,"-4"10"-6400,-2 4-1223,0 1-1,1-1 1,1 1 0,0 0 0,-2 21 0,6-31-478,0-1 1,-1 1 0,2 0-1,-1 0 1,0 0 0,1 0-1,0-1 1,0 1-1,1 0 1,3 7 0,-4-9-117,1-1 1,-1 0-1,1 1 1,0-1-1,0 0 0,0 0 1,0 0-1,0 0 1,0-1-1,1 1 1,-1 0-1,0-1 1,1 0-1,0 0 0,-1 0 1,1 0-1,-1 0 1,1 0-1,0 0 1,4 0-1,1-1 11,0 0-1,0 0 1,0 0-1,0-1 1,0 0-1,0-1 1,-1 1-1,1-2 1,0 1-1,-1-1 1,1 0 0,-1 0-1,0-1 1,0 0-1,-1-1 1,8-5-1,-8 5-18,0 1-1,-1-1 1,0 0-1,0 0 0,-1-1 1,1 1-1,-1-1 1,0 0-1,0-1 0,-1 1 1,0 0-1,0-1 1,-1 0-1,0 0 1,0 0-1,0 0 0,-1 0 1,1-10-1,-15 52 168,5-18-64,4-5 19,0 1 0,1 0 0,1 0-1,-1-1 1,2 2 0,0 16 0,1-27-201,0-1-1,0 1 1,0 0 0,1-1 0,-1 1-1,1-1 1,0 1 0,-1-1-1,1 0 1,0 1 0,1-1-1,-1 0 1,0 0 0,1 0-1,-1 0 1,4 4 0,-3-5-236,0 0 0,0 0 1,0 0-1,1 0 0,-1-1 0,0 1 1,0 0-1,1-1 0,-1 0 0,1 1 1,-1-1-1,0 0 0,1 0 0,-1-1 1,0 1-1,1 0 0,-1-1 0,0 1 1,1-1-1,-1 0 0,0 0 0,2-1 1,21-13-7519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49.161"/>
    </inkml:context>
    <inkml:brush xml:id="br0">
      <inkml:brushProperty name="width" value="0.025" units="cm"/>
      <inkml:brushProperty name="height" value="0.025" units="cm"/>
      <inkml:brushProperty name="color" value="#E71224"/>
    </inkml:brush>
  </inkml:definitions>
  <inkml:trace contextRef="#ctx0" brushRef="#br0">1 1 15118,'0'0'5670,"0"54"-4581,3-31-257,-1 5-543,4 4-193,-1 3-64,0-1-32,1-4 32,1-4-96,-2-6-609,1-10-31,-5-8-418,3-2-1408,-4-11-3075,0-11-4036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49.489"/>
    </inkml:context>
    <inkml:brush xml:id="br0">
      <inkml:brushProperty name="width" value="0.025" units="cm"/>
      <inkml:brushProperty name="height" value="0.025" units="cm"/>
      <inkml:brushProperty name="color" value="#E71224"/>
    </inkml:brush>
  </inkml:definitions>
  <inkml:trace contextRef="#ctx0" brushRef="#br0">0 1 8584,'0'0'11275,"63"7"-10635,-21-3-415,1-3-161,6-1-353,-5 0-2081,-8-2-5830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0.443"/>
    </inkml:context>
    <inkml:brush xml:id="br0">
      <inkml:brushProperty name="width" value="0.025" units="cm"/>
      <inkml:brushProperty name="height" value="0.025" units="cm"/>
      <inkml:brushProperty name="color" value="#E71224"/>
    </inkml:brush>
  </inkml:definitions>
  <inkml:trace contextRef="#ctx0" brushRef="#br0">263 3 8616,'0'0'10794,"-10"-2"-10025,4 2-715,-1-1 0,1 1 0,0 1 0,-1-1 0,1 1 0,0 0 0,0 0 0,0 1 0,0 0 0,0 0 0,0 0 0,0 1 0,1 0 0,-1 0 0,1 0 0,0 1 0,-7 6 0,-9 6 389,1 1-1,-33 36 1,48-48-366,0 1 0,1 0 0,0 0 0,0 1 0,0-1 0,1 1 0,0-1 0,0 1 0,1 0-1,0 0 1,0 1 0,0-1 0,1 0 0,0 15 0,1-19-72,1-1 1,-1 1-1,1-1 1,0 1-1,0-1 0,0 0 1,0 0-1,0 1 1,1-1-1,-1 0 0,1 0 1,0 0-1,-1 0 1,1 0-1,0-1 0,0 1 1,0-1-1,0 1 1,0-1-1,0 1 0,1-1 1,-1 0-1,0 0 1,1 0-1,4 1 0,10 3-180,0-1-1,31 4 1,-23-5-304,-12-1 353,0 1 0,0 0 0,-1 1-1,1 1 1,15 6 0,-26-10 143,0 0 0,0 1 1,0-1-1,0 0 0,0 0 0,0 1 0,0-1 1,-1 1-1,1 0 0,0-1 0,-1 1 1,1 0-1,-1 0 0,0 0 0,0 0 1,0 0-1,0 0 0,0 1 0,0-1 0,0 0 1,-1 0-1,1 1 0,-1-1 0,1 0 1,-1 1-1,0-1 0,0 1 0,0-1 1,-1 0-1,1 1 0,0-1 0,-1 0 0,1 1 1,-1-1-1,0 0 0,0 0 0,0 0 1,-2 3-1,-1 2 203,-1-1 0,1 0 1,-2 0-1,1 0 0,-1 0 1,1-1-1,-2 0 1,1 0-1,0-1 0,-1 1 1,0-1-1,0-1 0,0 0 1,0 0-1,-1 0 0,0-1 1,-10 3-1,13-4-273,0 0-1,0 0 1,0 0-1,-1 0 1,1-1 0,0 0-1,0 0 1,0 0 0,0-1-1,0 0 1,0 0-1,0 0 1,0-1 0,0 1-1,0-1 1,0 0 0,1-1-1,-1 1 1,1-1-1,-1 0 1,1 0 0,0 0-1,0 0 1,1-1 0,-1 0-1,1 0 1,-4-5-1,5 7-241,1 1-1,1-1 0,-1 0 0,0 1 0,0-1 1,1 0-1,-1 0 0,1 0 0,-1 1 0,1-1 1,0 0-1,-1 0 0,1 0 0,0 0 0,1 0 1,-1 1-1,0-1 0,0 0 0,1 0 0,-1 0 1,1 1-1,-1-1 0,1 0 0,0 0 0,0 1 1,0-1-1,0 1 0,0-1 0,0 1 0,0-1 1,0 1-1,1-1 0,-1 1 0,1 0 0,-1 0 1,1 0-1,-1 0 0,3-1 0,19-9-4193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0.865"/>
    </inkml:context>
    <inkml:brush xml:id="br0">
      <inkml:brushProperty name="width" value="0.025" units="cm"/>
      <inkml:brushProperty name="height" value="0.025" units="cm"/>
      <inkml:brushProperty name="color" value="#E71224"/>
    </inkml:brush>
  </inkml:definitions>
  <inkml:trace contextRef="#ctx0" brushRef="#br0">232 11 12556,'0'0'6999,"-9"-2"-5072,4 0-1829,1 0 1,-1 1-1,1 0 0,-1 0 1,0 0-1,0 1 1,1-1-1,-1 1 1,0 0-1,0 1 0,1-1 1,-1 1-1,0 0 1,1 0-1,-1 0 1,1 1-1,-1 0 1,1 0-1,-1 0 0,1 0 1,0 1-1,0-1 1,0 1-1,-4 4 1,3-3-102,0 0 1,1 0-1,0 0 1,-1 1-1,1 0 0,1-1 1,-1 1-1,1 1 1,0-1-1,0 0 1,1 1-1,-1-1 1,1 1-1,0 0 1,1 0-1,-1 0 1,1 0-1,0 11 1,1-16-29,0 0 0,1-1 0,-1 1 0,1-1 0,-1 1 1,1 0-1,-1-1 0,1 1 0,-1-1 0,1 1 1,0-1-1,-1 1 0,1-1 0,0 0 0,-1 1 0,1-1 1,0 0-1,-1 1 0,1-1 0,0 0 0,0 0 0,0 0 1,-1 0-1,1 0 0,0 0 0,0 0 0,0 0 1,31 0-1283,-22 0 697,20-2-440,-22 0 994,1 2 0,-1-1 0,0 1-1,15 2 1,-22 1 228,0 0-1,0 0 0,-1 1 1,1-1-1,-1 0 1,0 0-1,0 1 1,0-1-1,0 0 1,-1 5-1,0-4-67,0 0 0,-1 0 0,1-1 0,-1 1 0,0-1 0,1 1 0,-2-1 0,1 1 0,0-1 0,-1 0 0,1 0 0,-1 0 0,0-1 0,0 1 0,0-1-1,0 1 1,-1-1 0,1 0 0,-1 0 0,1-1 0,-1 1 0,-4 1 0,-3 1-32,0 0 1,0-1-1,0-1 1,0 1-1,-1-2 0,-16 1 1,27-2-172,-1 0 0,1 0 0,-1 0 1,0 0-1,1 0 0,-1-1 1,1 1-1,-1 0 0,1-1 1,-1 0-1,1 1 0,0-1 0,-1 0 1,1 0-1,-1 1 0,1-1 1,0 0-1,0 0 0,0-1 0,0 1 1,0 0-1,0 0 0,0 0 1,0-1-1,0 1 0,0-1 0,1 1 1,-1 0-1,0-1 0,0-2 1,1 1-666,-1-1 0,1 0 0,-1 0 0,1 1 0,0-1 0,1 0 0,-1 0 0,1 1 0,-1-1 0,1 1 0,0-1 0,3-5 0,11-20-7301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1.223"/>
    </inkml:context>
    <inkml:brush xml:id="br0">
      <inkml:brushProperty name="width" value="0.025" units="cm"/>
      <inkml:brushProperty name="height" value="0.025" units="cm"/>
      <inkml:brushProperty name="color" value="#E71224"/>
    </inkml:brush>
  </inkml:definitions>
  <inkml:trace contextRef="#ctx0" brushRef="#br0">120 0 14318,'0'0'4484,"-27"64"-2755,20-35-191,2 4-737,0 2-641,5-2-128,0 1-32,0-3 32,5-3-32,4-7-609,-6-7-544,1-7-96,-2-7 32,-2-2-1602,0-18-3074,-6-7-3652</inkml:trace>
  <inkml:trace contextRef="#ctx0" brushRef="#br0" timeOffset="1">1 90 6822,'0'0'13998,"67"-23"-13902,-31 24-128,3-1-1666,4 0-4900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8.747"/>
    </inkml:context>
    <inkml:brush xml:id="br0">
      <inkml:brushProperty name="width" value="0.025" units="cm"/>
      <inkml:brushProperty name="height" value="0.025" units="cm"/>
    </inkml:brush>
  </inkml:definitions>
  <inkml:trace contextRef="#ctx0" brushRef="#br0">6 58 7399,'0'16'6262,"-5"233"6331,8-246-12452,5-11 1,6-15 130,-9 5-287,0 1-1,-1-1 1,-1 0-1,0 0 1,-1 0-1,-1 0 1,-1-1 0,-1 1-1,-3-22 1,4 39 0,0 0 1,-1 0-1,1 0 1,0 0-1,-1 0 1,1 0-1,-1 0 1,1 0-1,-1 0 1,1 0-1,-1 0 1,0 0-1,1 0 1,-1 0-1,0 1 1,0-1-1,0 0 1,-1 0-1,2 0 6,-1 1 0,1 0 0,-1 1 0,1-1 0,-1 0 0,1 0 0,-1 0 0,1 0 0,-1 0 0,1 0 0,0 1 0,-1-1 0,1 0 0,-1 0 0,1 1 0,-1-1 0,1 0 0,0 0 0,-1 1 0,1-1 0,0 1 0,-1-1 0,1 0 0,0 1 0,0-1 0,-1 1 0,1-1 0,0 0 1,0 1-1,0-1 0,0 1 0,-1-1 0,1 1 0,0-1 0,0 1 0,0-1 0,0 1 0,0-1 0,0 1 0,0-1 0,0 1 0,1 0 0,-6 75-269,4-71 330,1-1 0,0 1-1,1-1 1,-1 1-1,1-1 1,0 0-1,0 1 1,0-1 0,1 0-1,-1 0 1,1 0-1,0 0 1,0 0 0,6 7-1,-7-10-26,0 0 1,0 0-1,1 0 0,-1 0 0,0 0 1,1-1-1,-1 1 0,1 0 0,-1-1 1,1 1-1,-1-1 0,1 1 0,-1-1 1,1 0-1,-1 0 0,1 1 0,-1-1 1,1 0-1,0-1 0,-1 1 0,1 0 1,2-1-1,-1 0 36,1-1 0,-1 1 0,1-1 0,-1 0 1,0 0-1,0 0 0,1-1 0,-2 1 0,5-4 0,3-5 71,0-1 0,-1-1-1,13-20 1,-15 22-186,-1 0 0,0-1 0,0 0 0,-1 0 0,0 0 1,-1-1-1,-1 1 0,0-1 0,2-21 0,-5 34 47,0 0-1,0 0 1,0 0 0,0 0-1,-1 0 1,1 0 0,0 0 0,0 0-1,0 0 1,0 0 0,0 1-1,0-1 1,0 0 0,0 0 0,0 0-1,0 0 1,0 0 0,0 0-1,0 0 1,0 0 0,-1 0-1,1 0 1,0 0 0,0 0 0,0 0-1,0 0 1,0 0 0,0 0-1,0 0 1,0 0 0,0 0 0,0 0-1,0 0 1,-1 0 0,1 0-1,0 0 1,0 0 0,0 0 0,0 0-1,0 0 1,0 0 0,0-1-1,0 1 1,0 0 0,0 0 0,0 0-1,0 0 1,0 0 0,0 0-1,0 0 1,-1 0 0,1 0 0,0 0-1,0 0 1,0 0 0,0 0-1,0-1 1,0 1 0,0 0 0,-7 12-177,-7 15 84,8-2 315,2 0-1,0 0 1,2 0 0,0 35-1,2-59-207,0 0 0,0 0-1,0 0 1,0 0 0,0 0-1,0 0 1,0 0 0,0 0 0,1 0-1,-1 0 1,0 0 0,1 0-1,-1 0 1,1 0 0,-1 0 0,1 0-1,-1 0 1,1 0 0,0 0-1,-1-1 1,1 1 0,0 0 0,0-1-1,0 1 1,0 0 0,-1-1-1,1 1 1,0-1 0,0 1 0,0-1-1,0 0 1,0 1 0,0-1-1,0 0 1,0 0 0,0 1-1,0-1 1,0 0 0,1 0 0,-1 0-1,0-1 1,0 1 0,0 0-1,2-1 1,1 0 25,0 0 1,1 0-1,-1 0 0,0-1 0,0 0 1,0 0-1,0 0 0,0 0 1,6-6-1,4-7-42,0-1-1,0-1 1,-2 0 0,0-1 0,-1 0 0,-1-1 0,0 0 0,-2-1-1,11-34 1,-19 117-556,-5-11 712,2-27 195,0 0 1,3 0-1,2 33 0,-2-57-335,0 0 0,0 1 0,1-1 0,-1 0 0,0 0 0,1 0 0,-1 0 0,1 0 0,0 0 0,-1 1 0,1-1 0,0-1 0,0 1 0,-1 0 0,1 0 0,0 0 0,0 0 0,0 0 0,0-1 0,0 1 0,0 0 0,0-1 0,1 1 0,-1-1 0,0 0 0,0 1 0,0-1 0,1 0 0,-1 1 0,0-1 0,0 0 0,0 0 0,1 0 0,-1 0 0,0 0 0,0 0 0,1-1 0,-1 1 0,0 0 0,0-1 0,0 1 0,3-2 0,2 0 41,0 0 0,0 0 0,-1-1 1,1 0-1,0 0 0,-1 0 0,6-5 1,36-42-277,-43 46-68,-2 1-1,1-1 1,0 0 0,-1 0-1,0-1 1,0 1-1,0 0 1,-1-1 0,1 1-1,-1-1 1,0 0-1,1-5 1,-3 10 119,1-1 0,0 1 0,0-1 0,0 1 0,-1-1 0,1 1 0,0-1 0,-1 1 0,1-1 0,0 1 0,-1-1 0,1 1-1,0 0 1,-1-1 0,1 1 0,-1 0 0,1-1 0,-1 1 0,1 0 0,-1 0 0,1 0 0,-1-1 0,1 1 0,-1 0 0,1 0 0,-1 0 0,1 0 0,-1 0 0,0 0 0,1 0 0,-1 0 0,1 0 0,-1 0 0,1 0 0,-1 0 0,1 0 0,-1 0 0,1 1 0,-1-1 0,1 0 0,-2 1-1,-23 8-5486,7 4-79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2.178"/>
    </inkml:context>
    <inkml:brush xml:id="br0">
      <inkml:brushProperty name="width" value="0.025" units="cm"/>
      <inkml:brushProperty name="height" value="0.025" units="cm"/>
      <inkml:brushProperty name="color" value="#E71224"/>
    </inkml:brush>
  </inkml:definitions>
  <inkml:trace contextRef="#ctx0" brushRef="#br0">0 0 10250,'0'0'1324,"12"5"-97,47 20-362,1-3 0,1-3 0,1-2 0,0-3 0,1-3-1,1-2 1,83-1 0,-37-12-454,-1-5 0,172-37 0,-279 46-402,85-19 636,1 4 0,1 4 0,95 1 0,-178 10-610,0 0 0,1 0 0,-1 1 0,0 0 0,1 0 0,-1 1 0,0-1 0,0 2-1,0-1 1,0 0 0,-1 1 0,1 0 0,-1 1 0,1-1 0,5 6 0,-7-4 93,0-1 1,-1 1-1,1 0 1,-1 0 0,-1 0-1,1 0 1,-1 0-1,1 1 1,-1-1-1,-1 1 1,1 0-1,-1 0 1,0-1 0,0 1-1,-1 0 1,0 10-1,0-14-254,0 0 0,0 0 0,0 0-1,0 0 1,0 0 0,0 0 0,1-1 0,-1 1-1,1 0 1,0 0 0,-1 0 0,1 0 0,0-1-1,0 1 1,0 0 0,0-1 0,2 2 0,-2-2-229,0-1 1,0 1-1,0-1 1,0 0 0,0 1-1,1-1 1,-1 0-1,0 0 1,0 0-1,0 0 1,1 0 0,-1 0-1,0 0 1,0 0-1,0-1 1,0 1 0,0 0-1,1-1 1,-1 1-1,0-1 1,0 1-1,0-1 1,0 0 0,0 1-1,0-1 1,0 0-1,-1 0 1,1 1 0,0-1-1,0 0 1,0-2-1,16-12-7129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2.565"/>
    </inkml:context>
    <inkml:brush xml:id="br0">
      <inkml:brushProperty name="width" value="0.025" units="cm"/>
      <inkml:brushProperty name="height" value="0.025" units="cm"/>
      <inkml:brushProperty name="color" value="#E71224"/>
    </inkml:brush>
  </inkml:definitions>
  <inkml:trace contextRef="#ctx0" brushRef="#br0">1 263 11435,'0'0'5317,"8"-1"-4020,40-7-631,74-23 0,-79 17-402,0 3-1,1 2 1,47-4-1,-74 11-78,0 2-1,0 0 1,0 0-1,0 2 0,-1 0 1,1 1-1,0 0 1,-1 1-1,0 1 1,24 11-1,-16-5 333,1-2 1,0-1-1,0 0 1,1-2-1,51 5 1,-16-7-226,88-5 0,-131 0-219,0-1 0,-1-1 0,1-1 0,-1 0 0,0-1 0,0-1 0,-1 0 0,1-2 0,-2 0 0,1 0 0,-1-2 0,0 0 0,-1 0 0,0-1 0,21-22 0,-25 21-1002,0 0-1,-1-1 1,0 1-1,-1-2 0,-1 1 1,11-26-1,-10 19-5086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3.217"/>
    </inkml:context>
    <inkml:brush xml:id="br0">
      <inkml:brushProperty name="width" value="0.025" units="cm"/>
      <inkml:brushProperty name="height" value="0.025" units="cm"/>
      <inkml:brushProperty name="color" value="#E71224"/>
    </inkml:brush>
  </inkml:definitions>
  <inkml:trace contextRef="#ctx0" brushRef="#br0">365 0 5958,'0'0'11691,"-11"0"-9390,-13 1-1992,-1 1 0,1 1 1,0 1-1,0 1 1,-36 13-1,46-13-324,0 1-1,0 0 1,1 0-1,0 1 1,0 1-1,1 1 1,0-1-1,0 2 1,1 0-1,0 0 1,-10 13-1,20-21 13,-1-1 0,1 1 0,0-1-1,0 1 1,0 0 0,0-1-1,0 1 1,0 0 0,1 0-1,-1 0 1,0 0 0,1 0-1,0 0 1,-1 0 0,1 0-1,0 2 1,0-3 2,1 0 1,-1 0-1,0 0 0,1-1 1,-1 1-1,1 0 0,-1 0 0,1 0 1,0-1-1,-1 1 0,1 0 1,0-1-1,-1 1 0,1 0 0,0-1 1,0 1-1,0-1 0,-1 1 0,1-1 1,0 0-1,0 1 0,0-1 1,1 1-1,8 0 8,0 1 0,0-2 0,0 1 0,-1-1 0,13-2 0,-3 2 19,32-2-66,-32 0 36,0 1-1,-1 1 0,1 1 0,20 4 0,-38-5 55,0 0-1,0 0 1,0 1 0,0-1-1,0 0 1,-1 1-1,1-1 1,0 1 0,0-1-1,-1 1 1,1-1-1,0 1 1,0-1 0,-1 1-1,1 0 1,-1-1 0,1 1-1,-1 0 1,1-1-1,-1 1 1,1 0 0,-1 0-1,1 0 1,-1-1-1,0 1 1,0 0 0,1 0-1,-1 0 1,0 0 0,0 0-1,0 0 1,0 0-1,0-1 1,0 1 0,0 0-1,0 0 1,-1 0 0,1 0-1,0 0 1,0 0-1,-1-1 1,1 1 0,0 0-1,-1 0 1,1 0-1,-1-1 1,0 2 0,-27 35 2186,8-20-1687,0-1 0,-34 21 0,46-32-599,0 0 0,-1-1 0,0 1 0,0-2 0,0 1 0,-1-1 0,1-1 0,-1 0 0,-16 2 1,26-4-16,-1 0 1,1 0-1,0 0 1,0 0 0,-1 0-1,1 0 1,0 0 0,0 0-1,0 0 1,-1 0 0,1 0-1,0 0 1,0 0 0,0-1-1,-1 1 1,1 0 0,0 0-1,0 0 1,0 0 0,0 0-1,-1 0 1,1-1 0,0 1-1,0 0 1,0 0 0,0 0-1,0 0 1,0-1-1,-1 1 1,1 0 0,0 0-1,0 0 1,0 0 0,0-1-1,0 1 1,0 0 0,0 0-1,0-1 1,0 1 0,0 0-1,0 0 1,0 0 0,0-1-1,0 1 1,0 0 0,0 0-1,0 0 1,0-1 0,0 1-1,8-15-2277,14-12-2140,7-1-1358,4-2-1527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3.607"/>
    </inkml:context>
    <inkml:brush xml:id="br0">
      <inkml:brushProperty name="width" value="0.025" units="cm"/>
      <inkml:brushProperty name="height" value="0.025" units="cm"/>
      <inkml:brushProperty name="color" value="#E71224"/>
    </inkml:brush>
  </inkml:definitions>
  <inkml:trace contextRef="#ctx0" brushRef="#br0">27 54 10634,'0'11'2456,"-3"99"3370,-8 83-1466,4-76-410,6-172-3806,0 0-853,9-83-1,-6 122 558,1 1-1,0 0 1,1 0-1,0 1 1,2-1-1,-1 1 1,2 0-1,0 0 1,0 1-1,13-17 1,-14 24 103,0 0 1,0 1-1,0 0 1,1 0-1,0 0 1,0 1-1,0-1 1,1 2-1,-1-1 1,1 1 0,9-2-1,-15 4 44,1 0 0,-1 0-1,0 1 1,0-1 0,0 1 0,1-1-1,-1 1 1,0 0 0,0 0 0,1 0 0,-1 0-1,0 0 1,0 1 0,0-1 0,1 0-1,-1 1 1,0 0 0,0 0 0,0 0 0,0 0-1,0 0 1,0 0 0,0 0 0,0 0-1,0 1 1,-1-1 0,1 1 0,-1 0 0,1-1-1,-1 1 1,1 0 0,-1 0 0,0 0-1,0 0 1,0 0 0,0 0 0,0 0 0,0 0-1,-1 0 1,1 0 0,-1 1 0,1-1-1,-1 4 1,0 0 49,0-1 0,0 1 0,-1 0 0,0-1 0,0 1 0,0-1 0,-1 1-1,0-1 1,0 1 0,0-1 0,-1 0 0,0 0 0,0 0 0,0 0 0,0-1 0,-1 1 0,0-1 0,0 0-1,0 0 1,0 0 0,0 0 0,-1-1 0,-8 5 0,6-4-104,0 0-1,0 0 1,0-1 0,0 0-1,-1 0 1,1 0 0,-1-1-1,0-1 1,0 1 0,0-1-1,1-1 1,-1 1 0,0-1-1,0 0 1,0-1 0,0 0 0,-9-3-1,-3-9-3079,10-11-5304,10 12 2428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4.597"/>
    </inkml:context>
    <inkml:brush xml:id="br0">
      <inkml:brushProperty name="width" value="0.025" units="cm"/>
      <inkml:brushProperty name="height" value="0.025" units="cm"/>
      <inkml:brushProperty name="color" value="#E71224"/>
    </inkml:brush>
  </inkml:definitions>
  <inkml:trace contextRef="#ctx0" brushRef="#br0">167 120 9769,'0'0'8931,"-9"-7"-6598,-30-22-576,37 28-1679,0 0 0,0 0 0,0 0 1,-1 0-1,1 1 0,0-1 0,0 1 1,-1 0-1,1-1 0,0 1 1,-1 0-1,1 0 0,0 1 0,0-1 1,-1 0-1,1 1 0,0-1 1,0 1-1,-1 0 0,1 0 0,0 0 1,0 0-1,0 0 0,0 0 0,0 1 1,0-1-1,1 1 0,-1-1 1,0 1-1,1-1 0,-1 1 0,-2 4 1,-2 2 20,0 1-1,0 0 1,1 0 0,0 1 0,-4 11 0,7-15-11,0-1 1,0 1-1,1-1 0,0 1 1,0 0-1,0-1 0,1 1 1,-1 0-1,2 0 0,0 10 0,0-15-84,0 0 0,-1 0 0,1 0 0,0 0 0,0 0 0,0 0 0,0-1 0,0 1 0,0 0 0,0-1 0,0 1 0,0-1 0,0 1 0,0-1 0,1 0 0,-1 1 0,0-1 0,0 0 0,0 0 0,0 0 0,1 0 0,-1 0 0,0 0 0,0 0 0,0 0 0,1 0 0,0-1 0,37-7-126,-28 2-164,-1 0 0,1 0-1,16-13 1,-22 13 191,2 1-1,-1 0 1,1 1-1,-1 0 1,1 0-1,0 0 1,1 1 0,-1 0-1,1 0 1,-1 1-1,17-3 1,-24 5 138,1 1 1,0-1-1,0 0 1,-1 1 0,1-1-1,0 1 1,-1 0-1,1-1 1,0 1-1,-1-1 1,1 1 0,-1 0-1,1-1 1,-1 1-1,1 0 1,-1 0 0,1 0-1,-1-1 1,0 1-1,0 0 1,1 0-1,-1 0 1,0 0 0,0-1-1,0 3 1,4 33 676,-5-13-154,0-45 106,1 11-657,1-5-28,-1 0-1,-1 0 0,0 0 1,-1 0-1,-1 1 0,-7-24 0,80 67-3445,-55-23 2600,-1-1-1,1-1 1,0-1 0,0 0-1,0-1 1,0 0-1,26-3 1,-37 2 746,0-1 1,1 0-1,-1 0 0,0 0 1,0-1-1,0 1 1,0-1-1,-1 0 1,1 0-1,0 0 0,-1-1 1,0 1-1,1-1 1,-1 0-1,0 0 0,4-5 1,-4 4 414,-1 0 1,0 0-1,0 0 0,-1 0 1,1 0-1,-1 0 1,0 0-1,0 0 1,-1-1-1,1 1 0,-1 0 1,0-5-1,0 8-220,0 0 1,1 0-1,-1 1 0,0-1 0,0 0 0,0 1 0,0-1 1,-1 0-1,1 1 0,0-1 0,0 0 0,0 1 0,-1-1 0,1 0 1,0 1-1,0-1 0,-1 0 0,1 1 0,-1-1 0,1 1 1,-1-1-1,1 1 0,-1-1 0,1 1 0,-1-1 0,1 1 0,-1 0 1,1-1-1,-1 1 0,0 0 0,1-1 0,-1 1 0,1 0 1,-1 0-1,0-1 0,0 1 0,1 0 0,-1 0 0,0 0 0,1 0 1,-1 0-1,0 0 0,1 0 0,-1 0 0,0 0 0,1 1 1,-1-1-1,-1 0 0,-1 1 38,1 0-1,-1 0 1,0 1 0,0-1 0,0 0 0,1 1 0,-1 0 0,1 0-1,0-1 1,-3 4 0,-1 1-21,1 1 0,0 0 1,0 1-1,0-1 0,1 1 0,0 0 1,1 0-1,0 0 0,0 1 0,0-1 1,1 1-1,1-1 0,0 1 0,0 0 0,0 0 1,2 16-1,-1-24-94,0 0 0,1 0 0,-1 1 0,0-1 0,1 0 1,-1 0-1,1 0 0,-1 0 0,1 0 0,0 0 0,0 0 0,-1 0 0,1 0 0,0 0 0,0 0 1,0 0-1,0-1 0,0 1 0,0 0 0,0-1 0,0 1 0,0-1 0,2 2 0,36 2-414,-28-6-62,0 1 0,0-2 0,0 1 0,16-7-1,18-14-1195,4-4 1243,-44 25 784,-1 0-1,1 0 1,0 1-1,0-1 1,0 1-1,0 0 1,8 0-1,-12 1-227,0 1 0,0-1 0,0 1 1,-1-1-1,1 1 0,0-1 0,0 1 0,0-1 0,-1 1 0,1 0 0,0 0 0,-1-1 0,1 1 0,-1 0 1,1 0-1,-1 0 0,1 0 0,-1 0 0,0 0 0,1-1 0,-1 1 0,0 0 0,0 0 0,1 0 0,-1 0 1,0 0-1,0 0 0,0 0 0,0 0 0,-1 2 0,1-2-116,0 1 0,0 0 0,0-1-1,0 1 1,0-1 0,1 1 0,-1 0 0,0-1 0,1 1-1,-1-1 1,1 1 0,-1-1 0,1 1 0,0-1 0,0 0-1,0 1 1,0-1 0,0 0 0,0 0 0,0 0 0,0 1-1,0-1 1,0 0 0,1 0 0,-1-1 0,0 1 0,1 0-1,-1 0 1,1-1 0,1 2 0,3-2-47,0 0 0,0-1 1,0 1-1,0-1 0,0 0 0,0-1 1,0 1-1,-1-1 0,1-1 1,-1 1-1,1-1 0,-1 1 0,6-5 1,12-9-1301,32-29 1,-24 19-202,-17 14 1094,-11 8 496,0 1 0,0 0 0,0 1 0,0-1 0,0 0 0,1 1 0,-1 0-1,1 0 1,0 0 0,0 0 0,0 1 0,4-2 0,-9 35 2958,-5-12-2526,4-17-526,1 0-1,0-1 0,0 1 1,0 0-1,0 0 1,0 0-1,1 0 0,-1 0 1,1 0-1,0 0 1,0 0-1,0 0 0,0 0 1,1 4-1,3-7-2632,7-4-2765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5.428"/>
    </inkml:context>
    <inkml:brush xml:id="br0">
      <inkml:brushProperty name="width" value="0.025" units="cm"/>
      <inkml:brushProperty name="height" value="0.025" units="cm"/>
      <inkml:brushProperty name="color" value="#E71224"/>
    </inkml:brush>
  </inkml:definitions>
  <inkml:trace contextRef="#ctx0" brushRef="#br0">0 8 12684,'0'6'6438,"6"-1"-6086,12-4 1378,10 1-225,17-1-448,7-1-736,7 0-225,-1 0-448,-2 0-1442,-10-4-993,-12-5-1953,-20 0-2563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9:55.761"/>
    </inkml:context>
    <inkml:brush xml:id="br0">
      <inkml:brushProperty name="width" value="0.025" units="cm"/>
      <inkml:brushProperty name="height" value="0.025" units="cm"/>
      <inkml:brushProperty name="color" value="#E71224"/>
    </inkml:brush>
  </inkml:definitions>
  <inkml:trace contextRef="#ctx0" brushRef="#br0">0 1 16143,'0'0'2915,"48"20"-1281,-5-19-129,11 1-736,3-2-609,2 0-128,0 0-1057,-11-4-673,0-4-1088,-14-4-4581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2.446"/>
    </inkml:context>
    <inkml:brush xml:id="br0">
      <inkml:brushProperty name="width" value="0.025" units="cm"/>
      <inkml:brushProperty name="height" value="0.025" units="cm"/>
      <inkml:brushProperty name="color" value="#E71224"/>
    </inkml:brush>
  </inkml:definitions>
  <inkml:trace contextRef="#ctx0" brushRef="#br0">0 1 6342,'0'0'13901,"14"49"-12716,-14-21-384,0 10-256,0 1-193,0 4-224,2-1-64,-2 1-64,0-8 32,4-3-576,-4-7-802,0-6-704,0-8-1505,0-5-1634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2.774"/>
    </inkml:context>
    <inkml:brush xml:id="br0">
      <inkml:brushProperty name="width" value="0.025" units="cm"/>
      <inkml:brushProperty name="height" value="0.025" units="cm"/>
      <inkml:brushProperty name="color" value="#E71224"/>
    </inkml:brush>
  </inkml:definitions>
  <inkml:trace contextRef="#ctx0" brushRef="#br0">1 1 9577,'0'0'12017,"11"7"-11232,-3-3-674,-1 1-52,0-1-1,0 0 1,0 0 0,0-1 0,1 0 0,0 0-1,-1-1 1,1 0 0,0 0 0,8 0 0,-14-2-67,150 6 340,-132-6-975,0-1 1,0-1 0,0-1 0,-1-1 0,33-10 0,-51 13 461,6-2-1615,-6 0-2889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3.148"/>
    </inkml:context>
    <inkml:brush xml:id="br0">
      <inkml:brushProperty name="width" value="0.025" units="cm"/>
      <inkml:brushProperty name="height" value="0.025" units="cm"/>
      <inkml:brushProperty name="color" value="#E71224"/>
    </inkml:brush>
  </inkml:definitions>
  <inkml:trace contextRef="#ctx0" brushRef="#br0">3 245 7207,'0'0'1388,"0"-10"293,-1-1-1284,0-2 459,0 0-1,1 0 0,1 0 0,3-25 1,-3 34-693,0 1 1,0-1-1,0 0 0,0 1 1,1-1-1,0 1 1,-1 0-1,1-1 1,0 1-1,1 0 1,-1 0-1,1 0 1,-1 0-1,1 1 1,0-1-1,0 1 1,0-1-1,0 1 1,0 0-1,0 0 1,1 1-1,-1-1 1,1 1-1,4-2 1,16-2 271,1 1 1,38-1 0,35-6-1046,-87 9-94,-1-1-1,1 0 1,-1-1 0,11-5 0,8-8-4010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9.109"/>
    </inkml:context>
    <inkml:brush xml:id="br0">
      <inkml:brushProperty name="width" value="0.025" units="cm"/>
      <inkml:brushProperty name="height" value="0.025" units="cm"/>
    </inkml:brush>
  </inkml:definitions>
  <inkml:trace contextRef="#ctx0" brushRef="#br0">0 1 21076,'0'0'5509,"34"46"-22645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6.226"/>
    </inkml:context>
    <inkml:brush xml:id="br0">
      <inkml:brushProperty name="width" value="0.025" units="cm"/>
      <inkml:brushProperty name="height" value="0.025" units="cm"/>
      <inkml:brushProperty name="color" value="#E71224"/>
    </inkml:brush>
  </inkml:definitions>
  <inkml:trace contextRef="#ctx0" brushRef="#br0">15 1 11275,'0'0'176,"0"0"1,0 0 0,0 0-1,0 0 1,0 1 0,0-1 0,0 0-1,0 0 1,0 0 0,0 0-1,0 1 1,0-1 0,0 0-1,0 0 1,0 0 0,0 0-1,0 0 1,0 1 0,0-1 0,0 0-1,0 0 1,0 0 0,1 0-1,-1 0 1,0 1 0,0-1-1,0 0 1,0 0 0,0 0 0,0 0-1,1 0 1,-1 0 0,0 0-1,0 0 1,0 0 0,0 0-1,1 1 1,-1-1 0,0 0 0,0 0-1,0 0 1,0 0 0,1 0-1,-1 0 1,0 0 0,0 0-1,0 0 1,0-1 0,1 1-1,-1 0 1,0 0 0,0 0 0,0 0-1,0 0 1,1 0 0,-1 0-1,0 0 1,0 32 2358,-7 42-2127,2-44-291,1 1 1,-1 39-1,5-70-199,0 0 0,0 1 0,0-1 0,0 1 0,0-1 0,0 1 1,0-1-1,0 1 0,0-1 0,1 0 0,-1 1 0,0-1 0,0 1 0,0-1 0,0 0 0,1 1 0,-1-1 0,0 1 0,0-1 0,1 0 0,-1 1 0,0-1 0,0 0 0,1 0 0,-1 1 1,0-1-1,1 0 0,-1 0 0,1 1 0,-1-1 0,0 0 0,1 0 0,-1 0 0,1 0 0,-1 1 0,0-1 0,1 0 0,-1 0 0,1 0 0,-1 0 0,1 0 0,-1 0 0,0 0 0,1 0 1,-1 0-1,1 0 0,-1-1 0,1 1 0,-1 0 0,0 0 0,1 0 0,-1 0 0,1-1 0,21-15-7296,-6-7-1889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6.615"/>
    </inkml:context>
    <inkml:brush xml:id="br0">
      <inkml:brushProperty name="width" value="0.025" units="cm"/>
      <inkml:brushProperty name="height" value="0.025" units="cm"/>
      <inkml:brushProperty name="color" value="#E71224"/>
    </inkml:brush>
  </inkml:definitions>
  <inkml:trace contextRef="#ctx0" brushRef="#br0">174 0 13741,'0'0'4805,"-27"64"-3108,20-35-544,-2 2-320,7-1-288,2 2-417,0-5-64,7-2-64,8-5-705,-1-4-672,-3-8-289,-2 0-31,-4-8-546</inkml:trace>
  <inkml:trace contextRef="#ctx0" brushRef="#br0" timeOffset="1">40 156 4324,'0'0'5317,"-36"-54"-2979,33 44 321,3 2-193,0 2-608,16 3-673,2 1-352,10 2-289,12 0-383,2 0-97,3 0-193,1-1-1472,-1-4-2979,-4-2-3972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6.945"/>
    </inkml:context>
    <inkml:brush xml:id="br0">
      <inkml:brushProperty name="width" value="0.025" units="cm"/>
      <inkml:brushProperty name="height" value="0.025" units="cm"/>
      <inkml:brushProperty name="color" value="#E71224"/>
    </inkml:brush>
  </inkml:definitions>
  <inkml:trace contextRef="#ctx0" brushRef="#br0">35 1 16624,'0'0'1249,"-11"50"673,4-21-225,0 5-608,-2 1-288,9 1-417,0-3-287,0 0-65,0-5-385,0-4-992,9-6-865,-9-4 128,0-7 609,0-3-161,-9-9-8231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7.271"/>
    </inkml:context>
    <inkml:brush xml:id="br0">
      <inkml:brushProperty name="width" value="0.025" units="cm"/>
      <inkml:brushProperty name="height" value="0.025" units="cm"/>
      <inkml:brushProperty name="color" value="#E71224"/>
    </inkml:brush>
  </inkml:definitions>
  <inkml:trace contextRef="#ctx0" brushRef="#br0">0 7 5285,'0'0'16400,"73"-7"-16048,-33 12-256,3-1-32,-1-2-384,-2-2-2051,-1 0-4387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8.017"/>
    </inkml:context>
    <inkml:brush xml:id="br0">
      <inkml:brushProperty name="width" value="0.025" units="cm"/>
      <inkml:brushProperty name="height" value="0.025" units="cm"/>
      <inkml:brushProperty name="color" value="#E71224"/>
    </inkml:brush>
  </inkml:definitions>
  <inkml:trace contextRef="#ctx0" brushRef="#br0">4 0 7783,'0'0'14158,"-4"61"-13870,4-27 0,0 8-31,0 2-129,0 2-64,0-2-32,4-4-96,-2-5-1346,-2-8-1344,0-9-2755,0-5-1890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8.358"/>
    </inkml:context>
    <inkml:brush xml:id="br0">
      <inkml:brushProperty name="width" value="0.025" units="cm"/>
      <inkml:brushProperty name="height" value="0.025" units="cm"/>
      <inkml:brushProperty name="color" value="#E71224"/>
    </inkml:brush>
  </inkml:definitions>
  <inkml:trace contextRef="#ctx0" brushRef="#br0">0 17 11883,'0'0'6502,"49"10"-5060,-16-8-225,9-2-416,2 0-417,-3 0-256,2 0-64,-7 0-32,-13 0-608,-3-2-577,-17-3-129,-3-3-992,-2-5-4484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8.732"/>
    </inkml:context>
    <inkml:brush xml:id="br0">
      <inkml:brushProperty name="width" value="0.025" units="cm"/>
      <inkml:brushProperty name="height" value="0.025" units="cm"/>
      <inkml:brushProperty name="color" value="#E71224"/>
    </inkml:brush>
  </inkml:definitions>
  <inkml:trace contextRef="#ctx0" brushRef="#br0">1 43 13293,'0'0'4676,"53"0"-2242,-13 0-832,15 0-513,2-2-449,4-6-479,1 3-65,-6-1-224,-13 1-1442,-15-2-1793,-8-2-4709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9.265"/>
    </inkml:context>
    <inkml:brush xml:id="br0">
      <inkml:brushProperty name="width" value="0.025" units="cm"/>
      <inkml:brushProperty name="height" value="0.025" units="cm"/>
      <inkml:brushProperty name="color" value="#E71224"/>
    </inkml:brush>
  </inkml:definitions>
  <inkml:trace contextRef="#ctx0" brushRef="#br0">20 1 11787,'0'0'10645,"-3"11"-9679,0 4-804,-1-1 230,1-1 1,1 1 0,0 0 0,0 22 0,2-34-348,0 1 0,0 0-1,0-1 1,0 1 0,1 0 0,-1-1 0,1 1 0,0-1 0,0 1 0,-1 0 0,2-1 0,-1 0 0,0 1 0,0-1 0,1 0 0,0 0 0,-1 0 0,1 0 0,0 0 0,0 0 0,0 0-1,0 0 1,0-1 0,0 1 0,1-1 0,-1 0 0,0 0 0,1 1 0,-1-1 0,1-1 0,0 1 0,3 0 0,-1 0-15,1 0 0,-1-1 0,1 0 1,0 0-1,-1 0 0,1-1 0,-1 0 0,1 0 1,-1 0-1,1-1 0,-1 0 0,0 0 0,0 0 1,0-1-1,0 0 0,0 0 0,0 0 0,-1 0 1,5-4-1,-3 1-15,-1 0 0,0 0 0,0 0 1,-1 0-1,1-1 0,-1 1 0,0-1 0,-1 0 1,0-1-1,0 1 0,-1 0 0,0-1 0,2-10 1,-10 32-75,0 0 0,1 0 0,-4 17 1,8-25-231,0 1 1,0 0-1,1 0 0,0-1 1,0 1-1,1 0 1,0 0-1,0-1 0,1 1 1,-1-1-1,5 9 0,-5-13 101,0 0-1,1 1 1,-1-1-1,1 0 0,-1 0 1,1-1-1,0 1 0,0 0 1,0 0-1,0-1 0,0 1 1,0-1-1,1 0 0,-1 0 1,0 0-1,1 0 0,-1 0 1,1 0-1,-1-1 0,1 1 1,-1-1-1,1 1 0,-1-1 1,1 0-1,-1 0 0,1 0 1,0-1-1,-1 1 0,1-1 1,-1 1-1,1-1 0,3-1 1,14-8-6501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9.609"/>
    </inkml:context>
    <inkml:brush xml:id="br0">
      <inkml:brushProperty name="width" value="0.025" units="cm"/>
      <inkml:brushProperty name="height" value="0.025" units="cm"/>
      <inkml:brushProperty name="color" value="#E71224"/>
    </inkml:brush>
  </inkml:definitions>
  <inkml:trace contextRef="#ctx0" brushRef="#br0">0 1 18321,'0'0'8008,"13"50"-7752,-8-22-192,2 4-64,-1 3 64,-1 3-256,-3-2-609,-2-2-480,0-2 96,0-6-96,0-7-513,-4-8-993,-10-10-2209,7-1-6151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09.983"/>
    </inkml:context>
    <inkml:brush xml:id="br0">
      <inkml:brushProperty name="width" value="0.025" units="cm"/>
      <inkml:brushProperty name="height" value="0.025" units="cm"/>
      <inkml:brushProperty name="color" value="#E71224"/>
    </inkml:brush>
  </inkml:definitions>
  <inkml:trace contextRef="#ctx0" brushRef="#br0">1 1 14221,'0'0'9161,"64"3"-7752,-28 3-672,5-2-513,2 2-160,-2-4-96,-7 1-993,-6-2-960,-6-1-1186,-6 0-3075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9.455"/>
    </inkml:context>
    <inkml:brush xml:id="br0">
      <inkml:brushProperty name="width" value="0.025" units="cm"/>
      <inkml:brushProperty name="height" value="0.025" units="cm"/>
    </inkml:brush>
  </inkml:definitions>
  <inkml:trace contextRef="#ctx0" brushRef="#br0">148 0 3748,'0'0'18956,"-7"5"-17296,-12 5-991,-54 31 551,69-39-1177,0 1-1,0-1 0,1 1 1,-1 0-1,1 0 1,0 1-1,0-1 0,0 0 1,0 1-1,0 0 1,1 0-1,-1 0 1,1 0-1,-2 7 0,4-11-52,0 1-1,0-1 0,0 0 1,0 1-1,0-1 0,1 1 1,-1-1-1,0 0 0,0 1 1,0-1-1,1 0 0,-1 1 1,0-1-1,1 0 0,-1 1 1,0-1-1,1 0 0,-1 1 0,0-1 1,1 0-1,-1 0 0,1 0 1,-1 1-1,0-1 0,1 0 1,-1 0-1,1 0 0,-1 0 1,1 0-1,-1 0 0,0 0 1,1 0-1,-1 0 0,1 0 1,-1 0-1,1 0 0,-1 0 1,1 0-1,23-2-383,-22 2 361,94-23-1630,-73 16 827,0 1 0,0 1 0,29-3 0,-43 8 717,2-1-381,0 0 1,0 1 0,0 0-1,18 4 1,-27-4 535,0 1-1,1-1 1,-1 1 0,0 0 0,0 0 0,1 0 0,-1 0 0,0 0-1,0 0 1,0 1 0,-1-1 0,1 0 0,0 1 0,0 0-1,-1-1 1,1 1 0,-1 0 0,1 0 0,-1 0 0,0 0-1,0 0 1,0 0 0,0 0 0,0 1 0,0-1 0,-1 0 0,1 5-1,0 1 406,-1 1-1,0-1 0,0 0 0,-1 0 1,-1 0-1,1 1 0,-1-1 1,0 0-1,-1-1 0,0 1 0,0 0 1,-1-1-1,0 0 0,-6 9 1,1-3 12,-1 0-1,0-1 1,0-1 0,-1 0 0,-1 0 0,-20 15 0,28-23-449,0-1 1,-1 1-1,1-1 0,0 0 0,-1 0 1,1 0-1,-1-1 0,1 1 1,-1-1-1,0 0 0,0-1 0,0 1 1,-6-1-1,8 0-238,0-1 0,0 1 0,0-1 0,0 0-1,0 0 1,0 0 0,0 0 0,1 0 0,-4-2 0,3 1-406,0-1 0,0 1 0,0 0 1,1-1-1,0 1 0,-1-1 0,1 0 0,-3-5 0,-12-27-8894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10.326"/>
    </inkml:context>
    <inkml:brush xml:id="br0">
      <inkml:brushProperty name="width" value="0.025" units="cm"/>
      <inkml:brushProperty name="height" value="0.025" units="cm"/>
      <inkml:brushProperty name="color" value="#E71224"/>
    </inkml:brush>
  </inkml:definitions>
  <inkml:trace contextRef="#ctx0" brushRef="#br0">142 0 6951,'0'0'16767,"2"12"-15758,19 212 870,-3-23-3859,-15-151-2352,-3-29-4687</inkml:trace>
  <inkml:trace contextRef="#ctx0" brushRef="#br0" timeOffset="1">1 399 11050,'0'0'7592,"69"3"-6023,-29-3-640,-1 0-481,4-6-255,-4-3-129,-9-2-64,-6-2 0,-6-1-449,-8-3-576,-6-3-1633,-4-5-2595,0-3-6566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10.681"/>
    </inkml:context>
    <inkml:brush xml:id="br0">
      <inkml:brushProperty name="width" value="0.025" units="cm"/>
      <inkml:brushProperty name="height" value="0.025" units="cm"/>
      <inkml:brushProperty name="color" value="#E71224"/>
    </inkml:brush>
  </inkml:definitions>
  <inkml:trace contextRef="#ctx0" brushRef="#br0">0 38 15214,'0'0'9097,"55"-27"-8040,-26 23-545,3-1-319,2 3-129,-4 2-64,3 0-257,-5 7-1824,-1 1-1699,-7-2-5477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11.069"/>
    </inkml:context>
    <inkml:brush xml:id="br0">
      <inkml:brushProperty name="width" value="0.025" units="cm"/>
      <inkml:brushProperty name="height" value="0.025" units="cm"/>
      <inkml:brushProperty name="color" value="#E71224"/>
    </inkml:brush>
  </inkml:definitions>
  <inkml:trace contextRef="#ctx0" brushRef="#br0">243 60 19346,'0'0'6166,"-3"-9"-5077,3 6-1076,-1 1 1,1-1-1,-1 1 0,0 0 0,0-1 0,0 1 1,0 0-1,0 0 0,-1-1 0,1 1 0,0 0 1,-1 0-1,0 0 0,1 1 0,-1-1 0,0 0 1,0 1-1,0-1 0,0 1 0,0 0 0,-1-1 1,1 1-1,0 0 0,-1 0 0,1 0 0,0 1 1,-1-1-1,1 1 0,-1-1 0,1 1 1,-1 0-1,1 0 0,-1 0 0,1 0 0,-1 0 1,1 1-1,-3 0 0,-1 0-48,1 1-1,0 0 1,-1 0 0,1 0-1,0 1 1,1-1 0,-1 1 0,0 0-1,1 1 1,-1-1 0,1 1-1,0 0 1,0 0 0,1 0-1,-1 1 1,1-1 0,0 1 0,0 0-1,0 0 1,1 0 0,0 0-1,0 0 1,0 0 0,1 1-1,-1-1 1,1 1 0,0-1 0,1 1-1,0-1 1,0 10 0,1-13-40,0 0 0,0 0 1,0 0-1,0 0 1,0 0-1,1-1 0,-1 1 1,1 0-1,-1-1 0,1 1 1,0-1-1,0 1 1,0-1-1,-1 0 0,1 0 1,0 0-1,4 2 0,43 15-1301,-35-13 925,-10-3 362,40 17-610,-42-18 703,-1 0-1,1 0 1,-1 0-1,1 0 1,-1 0-1,1 0 1,-1 1 0,1-1-1,-1 0 1,0 1-1,0 0 1,0-1-1,0 1 1,0-1-1,0 1 1,0 0-1,-1 0 1,1-1-1,0 1 1,-1 0-1,1 3 1,-1-4 70,-1 0 1,1 0-1,0 0 1,-1 0 0,1 0-1,-1-1 1,1 1-1,-1 0 1,1 0 0,-1 0-1,1 0 1,-1-1-1,0 1 1,0 0 0,1-1-1,-1 1 1,0-1-1,0 1 1,0 0 0,0-1-1,1 0 1,-1 1 0,0-1-1,0 0 1,-2 1-1,-30 7 856,26-6-767,-22 2-16,1-2-1,-42-1 1,50-1-117,19 1-77,0-1 1,0 0-1,0 0 1,0 0 0,0 0-1,0 0 1,0 0-1,0 0 1,0 0 0,0 0-1,0 0 1,0-1-1,0 1 1,0 0 0,0-1-1,0 1 1,0-1-1,0 1 1,0-1 0,0 1-1,0-1 1,1 0-1,-1 1 1,0-1 0,0 0-1,1 0 1,-1 1-1,1-1 1,-1 0 0,0 0-1,1 0 1,0 0-1,-1 0 1,0-2 0,1 2-251,1-1 0,-1 0 0,1 0 1,-1 1-1,1-1 0,0 0 0,-1 1 1,1-1-1,0 1 0,0-1 0,0 1 1,0-1-1,0 1 0,1 0 0,-1-1 0,0 1 1,1 0-1,-1 0 0,2-1 0,23-17-5948,7-2-2569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0:11.410"/>
    </inkml:context>
    <inkml:brush xml:id="br0">
      <inkml:brushProperty name="width" value="0.025" units="cm"/>
      <inkml:brushProperty name="height" value="0.025" units="cm"/>
      <inkml:brushProperty name="color" value="#E71224"/>
    </inkml:brush>
  </inkml:definitions>
  <inkml:trace contextRef="#ctx0" brushRef="#br0">132 0 8104,'0'0'15961,"-3"10"-14759,-4 12-936,2 1 1,0 0-1,1 0 1,0 23-1,0 107-2805,7-146 108</inkml:trace>
  <inkml:trace contextRef="#ctx0" brushRef="#br0" timeOffset="1">0 125 12364,'0'0'9833,"50"-7"-9256,-16 8-321,0 3-192,0-2-32,0-2-288,-2 0-2147,-2-6-5252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18.176"/>
    </inkml:context>
    <inkml:brush xml:id="br0">
      <inkml:brushProperty name="width" value="0.025" units="cm"/>
      <inkml:brushProperty name="height" value="0.025" units="cm"/>
      <inkml:brushProperty name="color" value="#E71224"/>
    </inkml:brush>
  </inkml:definitions>
  <inkml:trace contextRef="#ctx0" brushRef="#br0">13 0 6086,'0'0'8605,"-1"9"-7660,-1 17-21,-8 109 904,10-120-1791,1 0 1,1 1 0,0-1 0,0 0-1,2 0 1,0 0 0,6 14 0,-7-19 75,0 0-595,-1-7-4643,-9-6-95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18.567"/>
    </inkml:context>
    <inkml:brush xml:id="br0">
      <inkml:brushProperty name="width" value="0.025" units="cm"/>
      <inkml:brushProperty name="height" value="0.025" units="cm"/>
      <inkml:brushProperty name="color" value="#E71224"/>
    </inkml:brush>
  </inkml:definitions>
  <inkml:trace contextRef="#ctx0" brushRef="#br0">1 34 10186,'0'0'12844,"64"-10"-11179,-27 7-640,3 2-640,4 0-289,-6-1-32,1 0-288,-5-1-1154,-7 3-1312,-9-5-1634,-4-2-3139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19.345"/>
    </inkml:context>
    <inkml:brush xml:id="br0">
      <inkml:brushProperty name="width" value="0.025" units="cm"/>
      <inkml:brushProperty name="height" value="0.025" units="cm"/>
      <inkml:brushProperty name="color" value="#E71224"/>
    </inkml:brush>
  </inkml:definitions>
  <inkml:trace contextRef="#ctx0" brushRef="#br0">153 0 8584,'0'0'9561,"-4"9"-7965,-16 29-66,-5 5-710,3 2 1,1 0-1,3 1 1,-20 76-1,37-120-766,0 0-1,1 0 1,-1 0 0,1 0-1,-1 0 1,1 0-1,0 0 1,0 0-1,0 0 1,0 0 0,0 0-1,1 0 1,-1 0-1,1 0 1,-1 0-1,1 0 1,0 0-1,-1 0 1,1 0 0,0 0-1,0-1 1,1 1-1,-1 0 1,0-1-1,0 1 1,1-1 0,-1 1-1,1-1 1,0 1-1,-1-1 1,3 1-1,3 0 123,0 0 1,0 0-1,0-1 0,0 0 0,1 0 0,-1 0 0,12-2 0,22 0-166,-1-2-1,0-2 0,72-19 1,-125 22-9374,2 0 1020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19.720"/>
    </inkml:context>
    <inkml:brush xml:id="br0">
      <inkml:brushProperty name="width" value="0.025" units="cm"/>
      <inkml:brushProperty name="height" value="0.025" units="cm"/>
      <inkml:brushProperty name="color" value="#E71224"/>
    </inkml:brush>
  </inkml:definitions>
  <inkml:trace contextRef="#ctx0" brushRef="#br0">99 0 13773,'0'0'9129,"0"11"-8494,-2 24-425,-2 1 1,-16 68 0,-16 14-2711,31-105 2761,-3-5-5539,8-8 4930,-1 0-1,0 0 1,1 0 0,-1-1 0,0 1 0,1 0 0,-1-1 0,0 1 0,1 0 0,-1-1-1,1 1 1,-1-1 0,1 1 0,-1-1 0,1 1 0,-1-1 0,1 1 0,-1-1 0,1 0 0,0 1-1,-1-1 1,1 1 0,0-1 0,0 0 0,-1 0 0,1 1 0,0-1 0,0 0 0,0-1 0,-10-21-5637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0.125"/>
    </inkml:context>
    <inkml:brush xml:id="br0">
      <inkml:brushProperty name="width" value="0.025" units="cm"/>
      <inkml:brushProperty name="height" value="0.025" units="cm"/>
      <inkml:brushProperty name="color" value="#E71224"/>
    </inkml:brush>
  </inkml:definitions>
  <inkml:trace contextRef="#ctx0" brushRef="#br0">20 219 2883,'0'-2'264,"-6"-17"1741,2-1-1,0 0 1,1 0-1,1 0 1,1 0-1,3-40 1,-1 58-1775,0-1 1,1 1-1,-1 0 1,0 0-1,1 0 1,0 0-1,-1 0 1,1 0-1,0 0 1,0 1-1,0-1 1,0 1-1,1-1 1,-1 1-1,0 0 1,0 0-1,1 0 1,-1 0-1,1 0 1,-1 0-1,1 1 1,-1-1-1,1 1 1,0 0-1,4 0 1,7-1 321,0 0-1,1 1 1,18 3 0,-27-3-474,0 1 0,-1 0 0,1 1 0,0-1 0,-1 1 0,1 0 0,-1 0 0,0 1 1,0 0-1,0 0 0,0 0 0,4 4 0,-6-4-71,0 0 1,0 0-1,-1 0 0,1 0 1,-1 1-1,0-1 0,0 1 1,0-1-1,-1 1 1,1 0-1,-1 0 0,0 0 1,0-1-1,0 1 0,-1 0 1,1 1-1,-1 6 0,0-5-7,0 0-1,1 0 1,-1 0-1,1 1 0,1-1 1,-1 0-1,1-1 1,0 1-1,1 0 1,3 7-1,3 1-288,1-1-1,19 21 1,-27-32 235,1 1 66,0-1 0,-1 1 0,1 0 0,-1 0 0,0 0 0,0 1 1,0-1-1,0 0 0,0 1 0,-1-1 0,1 1 0,-1 0 0,0-1 1,0 1-1,0 0 0,-1 0 0,1 0 0,-1 0 0,0-1 0,0 1 1,0 0-1,-1 0 0,0 0 0,1 0 0,-1-1 0,0 1 0,-1 0 0,1-1 1,-1 1-1,1-1 0,-1 1 0,0-1 0,-1 0 0,1 0 0,0 0 1,-1 0-1,0 0 0,1 0 0,-1-1 0,0 0 0,-5 4 0,-3 1 380,1 0 0,-1-1 0,0 0-1,-1-1 1,1 0 0,-1-1-1,0 0 1,-1-1 0,1 0-1,0-1 1,-23 1 0,16-4 263,13-1-2168,11 2-5989,3 0-20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3.753"/>
    </inkml:context>
    <inkml:brush xml:id="br0">
      <inkml:brushProperty name="width" value="0.025" units="cm"/>
      <inkml:brushProperty name="height" value="0.025" units="cm"/>
      <inkml:brushProperty name="color" value="#E71224"/>
    </inkml:brush>
  </inkml:definitions>
  <inkml:trace contextRef="#ctx0" brushRef="#br0">0 26 9065,'0'0'1377,"1"9"-566,-1-5-674,1 1-1,0-1 1,0 0-1,0 1 1,0-1 0,1 0-1,0 0 1,-1 0-1,2 0 1,-1 0-1,0 0 1,1-1-1,-1 1 1,1-1-1,0 0 1,1 1-1,-1-2 1,0 1 0,1 0-1,-1 0 1,1-1-1,0 0 1,0 0-1,0 0 1,7 2-1,15 6 113,1-1 0,0-1 0,1-1 0,0-2 0,0-1 0,0-1 0,0-1 0,1-1 0,35-5 0,34-7 152,123-30 0,-194 36-410,104-24 148,146-28-26,-205 45-47,136-2 1,-99 18 308,-1 5 0,0 5 0,134 36 0,33-4 3607,-255-40-3907,10 4-1694,-15-13-5202,-6-9-2681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0.007"/>
    </inkml:context>
    <inkml:brush xml:id="br0">
      <inkml:brushProperty name="width" value="0.025" units="cm"/>
      <inkml:brushProperty name="height" value="0.025" units="cm"/>
    </inkml:brush>
  </inkml:definitions>
  <inkml:trace contextRef="#ctx0" brushRef="#br0">0 643 13901,'0'0'7613,"12"-6"-6460,-2 1-941,0-1 0,-1 0 0,1-1 1,-1 0-1,-1 0 0,1-1 0,-2 0 0,1 0 1,-1-1-1,0 0 0,11-19 0,-5 4-134,-1-1-1,-1 0 1,12-41-1,-19 52-44,-1 0-1,0 0 1,-1 0-1,-1-1 1,0 1 0,-1-1-1,0 1 1,-5-23-1,5 34-24,-1 0 0,0 0 0,0 0 0,0 0 1,0 0-1,-1 0 0,1 0 0,-1 1 0,0-1 0,0 1 0,0-1 0,0 1 0,0 0 0,0 0 0,0-1 0,-1 2 0,0-1 0,1 0 0,-5-2 0,5 4-12,1-1 0,-1 0 0,0 1 0,0-1 1,0 1-1,0 0 0,0 0 0,0 0 0,0 0 0,0 0 1,0 0-1,0 0 0,0 1 0,0-1 0,0 1 0,0-1 0,0 1 1,0 0-1,1 0 0,-1-1 0,0 2 0,0-1 0,1 0 1,-1 0-1,1 0 0,-1 1 0,1-1 0,-1 1 0,1-1 1,0 1-1,-2 3 0,-6 9 34,1 0 0,1 1 0,1 0 1,0 0-1,0 0 0,2 1 0,0 0 0,-3 26 1,2 1 334,3 0-1,2 45 1,0-83-312,1 1-1,-1-1 1,1 0-1,0 1 1,1-1-1,-1 0 1,1 1-1,0-1 1,1 0-1,4 8 1,-6-11-42,1 0 0,-1 0 0,1-1 0,-1 1 0,1-1 0,-1 1 0,1-1 0,0 0 0,0 0 0,0 0 0,0 0 0,0 0 0,0 0 0,0 0 0,0-1 0,0 1 0,0-1 0,0 1 0,0-1 0,0 0 0,1 0 0,-1 0 0,0 0 0,0 0 0,0 0 0,0-1 0,1 1 0,-1-1 0,0 1 0,3-3 0,4-1 77,0-1 1,0 0 0,0-1-1,-1 0 1,0 0 0,0-1-1,-1 0 1,0 0 0,0-1-1,10-14 1,4-9 56,27-53 0,-32 53-141,-2 0 0,-2-1 1,0-1-1,-3 0 0,0-1 0,-3 0 1,0 0-1,-3 0 0,1-36 1,-4 65-46,-1-1 1,1 1 0,-1-1 0,0 1 0,0 0 0,-1-1 0,-3-8 0,5 14 35,0-1 1,-1 1-1,1-1 0,0 1 0,-1-1 0,1 1 0,0-1 0,-1 1 0,1-1 1,0 1-1,-1-1 0,1 1 0,-1 0 0,1-1 0,-1 1 0,1 0 1,-1-1-1,1 1 0,-1 0 0,0 0 0,1-1 0,-1 1 0,1 0 1,-1 0-1,1 0 0,-1 0 0,-1 0 0,1 1 2,0-1 0,-1 1-1,1 0 1,0 0 0,-1 0-1,1 0 1,0 0 0,0 0-1,0 0 1,0 0 0,0 0 0,0 1-1,0-1 1,0 0 0,0 1-1,0 1 1,-13 24 113,2 0 0,1 0 0,1 2 0,-9 44 0,7-12 229,-6 74 0,17-123-385,-1 5 100,1 0 1,1 0-1,0-1 1,4 31-1,-3-45-133,-1 1 1,1-1-1,-1 1 0,1-1 0,0 1 1,0-1-1,0 1 0,0-1 1,0 0-1,1 0 0,-1 1 0,1-1 1,-1 0-1,1 0 0,0 0 0,0-1 1,0 1-1,0 0 0,0-1 1,0 1-1,0-1 0,0 0 0,1 1 1,-1-1-1,1 0 0,-1-1 1,1 1-1,-1 0 0,1-1 0,-1 1 1,1-1-1,0 0 0,-1 0 0,1 0 1,-1 0-1,1 0 0,4-2 1,0 0-787,-1 0 1,0-1-1,0 1 1,0-1-1,0-1 1,0 1-1,0-1 1,-1 0-1,0-1 1,0 1-1,0-1 1,-1 0-1,1 0 1,6-11-1,-9 13 177,27-33-8120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4.552"/>
    </inkml:context>
    <inkml:brush xml:id="br0">
      <inkml:brushProperty name="width" value="0.025" units="cm"/>
      <inkml:brushProperty name="height" value="0.025" units="cm"/>
      <inkml:brushProperty name="color" value="#E71224"/>
    </inkml:brush>
  </inkml:definitions>
  <inkml:trace contextRef="#ctx0" brushRef="#br0">1 326 10378,'0'0'2231,"12"-10"-619,13-11-741,0 0-1,2 2 0,45-24 0,-15 17-689,2 2 0,113-29 0,-131 44-158,0 2-1,1 1 1,0 3-1,-1 1 1,56 4-1,-85 0-20,-1 0 1,0 0-1,-1 1 0,1 0 0,0 1 0,-1 0 1,1 0-1,-1 2 0,10 6 0,6 6 19,43 41 0,-56-46 225,0-1 0,1 0 0,0-1 0,0 0 1,1-1-1,1-1 0,0 0 0,0-1 0,1-1 0,23 7 0,-13-10 15,1-1 1,0-1 0,-1-1 0,1-1 0,0-2-1,-1-1 1,1-1 0,-1-1 0,0-2 0,0-1 0,-1 0-1,0-2 1,-1-1 0,0-2 0,0 0 0,-2-1-1,0-1 1,0-2 0,-1 0 0,-1-1 0,-1-1-1,-1-1 1,20-27 0,-35 42-238,0-1 0,0 1-1,-1-1 1,1 0 0,-1 0 0,-1 0-1,1 0 1,-1 0 0,0-1 0,1-12 0,-8 24-7749,-2-4-715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5.269"/>
    </inkml:context>
    <inkml:brush xml:id="br0">
      <inkml:brushProperty name="width" value="0.025" units="cm"/>
      <inkml:brushProperty name="height" value="0.025" units="cm"/>
      <inkml:brushProperty name="color" value="#E71224"/>
    </inkml:brush>
  </inkml:definitions>
  <inkml:trace contextRef="#ctx0" brushRef="#br0">1 0 16464,'0'0'4067,"46"60"-3618,-44-30 31,2 3-223,-4 1-193,0 0 0,1 0-64,-1-4 32,0-1-641,0-6-800,0-9-577,0-6-2883,-5-8-2530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5.629"/>
    </inkml:context>
    <inkml:brush xml:id="br0">
      <inkml:brushProperty name="width" value="0.025" units="cm"/>
      <inkml:brushProperty name="height" value="0.025" units="cm"/>
      <inkml:brushProperty name="color" value="#E71224"/>
    </inkml:brush>
  </inkml:definitions>
  <inkml:trace contextRef="#ctx0" brushRef="#br0">0 105 13581,'0'0'7879,"47"6"-6405,-1-6-289,18 0-801,4-3-256,2-7-64,-2-3 0,-11 1-192,-9 0-416,-14-2-513,-16 5-449,-16-3-768,-4 0-1409,-21-2-3012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5.971"/>
    </inkml:context>
    <inkml:brush xml:id="br0">
      <inkml:brushProperty name="width" value="0.025" units="cm"/>
      <inkml:brushProperty name="height" value="0.025" units="cm"/>
      <inkml:brushProperty name="color" value="#E71224"/>
    </inkml:brush>
  </inkml:definitions>
  <inkml:trace contextRef="#ctx0" brushRef="#br0">1 54 16784,'0'0'4933,"77"-11"-3460,-28 4-128,9 2-928,1-2-289,3 5-993,-10-4-1473,-6 0-1858,-12-4-4549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6.751"/>
    </inkml:context>
    <inkml:brush xml:id="br0">
      <inkml:brushProperty name="width" value="0.025" units="cm"/>
      <inkml:brushProperty name="height" value="0.025" units="cm"/>
      <inkml:brushProperty name="color" value="#E71224"/>
    </inkml:brush>
  </inkml:definitions>
  <inkml:trace contextRef="#ctx0" brushRef="#br0">8 0 11050,'0'0'5697,"-1"9"-5399,0-1-287,-1 12 1202,0 0 0,1 0 0,1 0 0,3 20 0,-3-38-1180,0-1 0,0 0 0,0 0 1,0 0-1,1 0 0,-1 0 1,0 0-1,1-1 0,-1 1 0,0 0 1,1 0-1,0 0 0,-1 0 1,1 0-1,-1 0 0,1-1 0,0 1 1,0 0-1,-1-1 0,1 1 1,0 0-1,0-1 0,0 1 0,0-1 1,0 1-1,0-1 0,0 0 0,0 1 1,0-1-1,0 0 0,0 0 1,0 0-1,0 1 0,0-1 0,0 0 1,0 0-1,0-1 0,0 1 1,0 0-1,0 0 0,0 0 0,0-1 1,0 1-1,0 0 0,0-1 1,-1 1-1,1-1 0,0 1 0,0-1 1,1 0-1,4-3 95,0 0 0,-1 0 0,1 0 1,-1-1-1,9-10 0,55-84-128,-68 99-14,-1 1 1,1-1-1,-1 1 1,1-1-1,-1 1 1,0 0-1,1-1 1,-1 1-1,0 0 1,0-1 0,1 1-1,-1 0 1,0-1-1,0 1 1,0 0-1,0 0 1,0-1-1,0 1 1,0 0-1,0-1 1,0 1-1,0 0 1,0 0-1,0-1 1,-1 1-1,1 0 1,-1 0-1,-2 32 242,-1-16-63,2-11-114,0 1 1,0-1 0,1 0 0,0 1-1,0-1 1,0 0 0,1 1-1,0-1 1,0 1 0,0-1-1,3 12 1,-2-18-119,0 1 1,-1 0-1,1-1 0,0 1 1,0-1-1,0 1 0,-1-1 0,1 0 1,0 1-1,0-1 0,0 0 0,0 0 1,0 1-1,0-1 0,0 0 1,0 0-1,0 0 0,0 0 0,-1 0 1,1 0-1,0 0 0,0-1 1,0 1-1,0 0 0,0 0 0,1-1 1,24-13-6066,-8-5-1811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7.391"/>
    </inkml:context>
    <inkml:brush xml:id="br0">
      <inkml:brushProperty name="width" value="0.025" units="cm"/>
      <inkml:brushProperty name="height" value="0.025" units="cm"/>
      <inkml:brushProperty name="color" value="#E71224"/>
    </inkml:brush>
  </inkml:definitions>
  <inkml:trace contextRef="#ctx0" brushRef="#br0">13 83 15182,'0'0'3849,"-1"9"-2268,-2 15-230,-1-3-725,2 1-1,0-1 0,1 1 1,3 26-1,-1-44-573,-1 0 0,1 0 1,0 1-1,0-1 0,1 0 0,-1 0 1,1-1-1,0 1 0,0 0 0,0 0 1,1-1-1,2 5 0,-3-7-44,1 1 1,-1 0-1,0-1 0,1 1 1,-1-1-1,0 1 1,1-1-1,0 0 0,-1 0 1,1-1-1,0 1 0,-1 0 1,1-1-1,0 0 0,0 1 1,-1-1-1,1 0 0,0 0 1,0-1-1,4 0 1,-4 0 42,0 0 0,0-1 1,0 1-1,-1-1 1,1 0-1,0 0 0,-1 0 1,1 0-1,-1 0 1,1-1-1,-1 1 0,0-1 1,0 1-1,0-1 1,-1 0-1,1 0 0,-1 0 1,3-5-1,19-58 174,-9-32-108,-13 103-116,1 0-1,-1-1 1,1 1 0,0 0-1,0-1 1,0 1 0,1-1-1,0 0 1,0 0-1,0 0 1,0 0 0,0-1-1,1 1 1,0-1 0,0 0-1,0 0 1,0 0-1,0 0 1,0-1 0,1 1-1,-1-1 1,1-1 0,0 1-1,0 0 1,-1-1-1,1 0 1,6 0 0,-3 1 12,-1-1 0,1 0 0,0-1 1,-1 0-1,1 0 0,0-1 1,-1 0-1,1 0 0,-1-1 0,1 0 1,-1 0-1,1 0 0,-1-1 0,0 0 1,0-1-1,-1 0 0,8-4 0,-8 2 1,0 0-1,-1 0 0,1 0 1,-1-1-1,0 0 0,-1 0 1,1 0-1,-1 0 0,-1-1 1,0 1-1,0-1 1,0 0-1,-1 0 0,0 0 1,0-1-1,-1 1 0,0-9 1,-1 16-15,0-1 1,0 1-1,0 0 1,0 0-1,0 0 1,0 0 0,0 0-1,0 0 1,-1 0-1,1 0 1,0 0-1,-1 0 1,1 0 0,-1 0-1,1 0 1,-1 0-1,1 0 1,-1 0-1,0 0 1,1 1-1,-1-1 1,0 0 0,0 0-1,0 1 1,0-1-1,0 1 1,1-1-1,-1 0 1,0 1 0,0 0-1,0-1 1,0 1-1,0 0 1,-1-1-1,1 1 1,0 0 0,0 0-1,0 0 1,0 0-1,0 0 1,0 0-1,0 0 1,0 0 0,-2 1-1,-1 0 8,0 0 1,0 0-1,1 0 1,-1 1-1,0-1 1,1 1-1,-1 0 0,1 0 1,0 0-1,0 1 1,-5 3-1,2 0 65,-1 1 1,1 0-1,1 1 1,-1-1-1,1 1 1,0 0-1,1 1 1,0-1-1,0 1 1,1-1-1,0 1 1,1 0-1,-1 1 1,2-1-1,0 0 1,0 0-1,0 1 1,2 13-1,-1-21-86,1 1-1,0-1 1,-1 1-1,1-1 1,0 0-1,1 0 1,-1 0-1,0 0 1,0 0-1,1 0 1,0 0-1,-1 0 1,1 0-1,0 0 1,0-1-1,0 1 1,0-1 0,2 2-1,2 0-121,-1 0 0,1-1-1,-1 0 1,1 0 0,0 0-1,0-1 1,9 2 0,-6-2-600,0-1 0,1 0 0,-1 0 0,15-3 0,-19 3-158,-1-1 0,1 0 1,-1-1-1,0 1 0,1-1 0,-1 0 0,0 0 0,8-5 1,6-11-5903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7.763"/>
    </inkml:context>
    <inkml:brush xml:id="br0">
      <inkml:brushProperty name="width" value="0.025" units="cm"/>
      <inkml:brushProperty name="height" value="0.025" units="cm"/>
      <inkml:brushProperty name="color" value="#E71224"/>
    </inkml:brush>
  </inkml:definitions>
  <inkml:trace contextRef="#ctx0" brushRef="#br0">79 1 11435,'0'0'9929,"-8"0"-8813,5-1-1075,0 1 0,1 0 1,-1 0-1,0 0 0,1 1 0,-1-1 0,0 1 1,1-1-1,-1 1 0,1 0 0,-1 0 0,1 0 1,-1 0-1,1 0 0,0 1 0,-1-1 0,1 1 1,0-1-1,0 1 0,0 0 0,0 0 0,0 0 1,1 0-1,-1 0 0,0 0 0,1 0 0,0 1 1,-1-1-1,1 1 0,0-1 0,0 1 0,1-1 1,-1 1-1,0 0 0,1-1 0,0 1 0,0 0 1,0 4-1,-1-5-53,1 0 0,0 0 0,0 0 0,0 1 0,0-1 0,1 0 0,-1 0-1,0 0 1,1 0 0,0 0 0,-1 0 0,1 0 0,0 0 0,0 0 0,0 0 0,1 0 0,-1 0 0,0-1 0,3 4 0,0-2-43,-1-1-1,1 1 1,0-1 0,-1 1-1,1-1 1,0-1-1,0 1 1,1 0 0,5 0-1,11 2-203,0-1 1,0-1-1,30 0 0,-31-2 199,-11 0 11,32 2 383,-32 5 614,-21 7 894,-7-1-1704,-1-1 0,0 0 0,0-1 0,-1-2 1,0 0-1,-1-1 0,-40 8 0,64-25-5455,18-30-1164,1 1-1692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8.230"/>
    </inkml:context>
    <inkml:brush xml:id="br0">
      <inkml:brushProperty name="width" value="0.025" units="cm"/>
      <inkml:brushProperty name="height" value="0.025" units="cm"/>
      <inkml:brushProperty name="color" value="#E71224"/>
    </inkml:brush>
  </inkml:definitions>
  <inkml:trace contextRef="#ctx0" brushRef="#br0">69 1 13389,'0'0'7180,"-7"10"-5258,-1 2-1442,0 1-1,1 0 1,0 1 0,1 0 0,1 0 0,0 0 0,1 0 0,0 1 0,-2 24 0,4-8-206,4 53 1,-2-74-257,2 0 1,-1 0 0,2 0 0,-1 0 0,1 0-1,0-1 1,1 1 0,1-1 0,5 11 0,-6-76 557,-3 23-549,-1 18-289,1-1 0,-2 1 1,-4-29-1,0 34 25,1 15 5,4-3 213,-1 0-1,1 0 1,0 0 0,0 0-1,0-1 1,0 1 0,0 0-1,0 0 1,0 0 0,0 0-1,1-1 1,0 3 0,3 2 27,0 0 0,1 0 1,0-1-1,0 0 0,0 0 0,1 0 1,-1-1-1,1 0 0,0 0 1,0 0-1,1-1 0,-1 1 0,1-2 1,-1 1-1,1-1 0,12 3 0,-14-4 4,1 1 0,-1-1 0,0 0-1,0-1 1,1 1 0,-1-1-1,0 0 1,1 0 0,-1-1 0,0 1-1,0-1 1,1 0 0,-1-1-1,0 1 1,0-1 0,0 0 0,-1-1-1,1 1 1,0-1 0,-1 0-1,1 0 1,-1 0 0,4-4-1,-4 2 39,1 0-1,-1-1 0,0 1 1,-1-1-1,1 0 0,-1 0 0,-1 0 1,1 0-1,-1-1 0,0 1 1,0-1-1,1-11 0,-11 19 383,3 3-396,1 0 0,0 0 0,1 0-1,-1 0 1,1 1 0,0 0-1,0-1 1,0 1 0,1 0-1,-1 0 1,1 1 0,0-1-1,1 0 1,-2 10 0,0 1 35,1-1 0,1 1 0,1-1 1,1 21-1,-1-33-131,1-1 0,0 1 0,0 0 0,0 0 0,0 0 0,0-1 0,0 1 0,1 0 0,-1-1 0,1 0 0,0 1 0,0-1 0,0 0 0,0 0 0,4 3 0,17 4-3066,-22-9 2747,0 0 0,1 0-1,-1-1 1,0 1 0,0 0 0,1-1 0,-1 1-1,0-1 1,0 1 0,0-1 0,0 0 0,1 1-1,-1-1 1,0 0 0,0 0 0,0 0 0,-1 0 0,3-1-1,6-16-8513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9.044"/>
    </inkml:context>
    <inkml:brush xml:id="br0">
      <inkml:brushProperty name="width" value="0.025" units="cm"/>
      <inkml:brushProperty name="height" value="0.025" units="cm"/>
      <inkml:brushProperty name="color" value="#E71224"/>
    </inkml:brush>
  </inkml:definitions>
  <inkml:trace contextRef="#ctx0" brushRef="#br0">12 1 14189,'0'0'11056,"-1"10"-10170,-5 33-171,2 0-1,4 77 1,1-96-685,2 0 0,0 0 1,2-1-1,0 1 1,2-1-1,0-1 0,11 23 1,-30-101 208,5 19-243,1-6-98,5 33 35,0 0 1,-1 1-1,0-1 0,-1 0 0,-6-17 1,10 43-174,-1-13 243,0 1 0,-1-1 0,2 0 0,-1 1 0,0-1 0,1 0-1,0 0 1,1 6 0,1-4 6,1-1 0,-1 1 0,1-1-1,0 1 1,1-1 0,-1 0 0,1-1-1,0 1 1,-1-1 0,1 0 0,1 0-1,-1 0 1,0-1 0,1 0 0,-1 0 0,1 0-1,0 0 1,0-1 0,6 0 0,-5 1 7,0-2 0,0 1 0,0-1 0,0 0 0,0 0 0,0-1 0,0 0 0,0 0 0,-1 0 0,1-1 0,0 0 0,0-1 0,-1 0 0,1 0 1,10-6-1,-9 2 6,-1 1 0,1-1 0,-1-1 1,0 1-1,-1-1 0,0 0 1,0-1-1,-1 0 0,0 1 1,0-2-1,-1 1 0,0 0 0,-1-1 1,0 0-1,0 0 0,1-18 1,-15 33-55,4 2 78,2 0 1,-1 1 0,1 0 0,0 0 0,0 0 0,1 1-1,0-1 1,1 1 0,-3 11 0,2-3 28,0 0 0,1 0 0,1 1 0,0 21 0,2-35-64,0 1-1,0-1 1,1 0-1,-1 1 1,1-1-1,1 0 0,-1 0 1,0 0-1,1 0 1,0 0-1,0 0 1,0 0-1,0 0 1,5 4-1,-6-7-6,1 1-1,0 0 0,-1-1 1,1 0-1,0 1 0,0-1 1,0 0-1,1 0 0,-1 0 0,0 0 1,0 0-1,0-1 0,1 1 1,-1-1-1,0 1 0,1-1 0,-1 0 1,0 0-1,1 0 0,-1 0 1,0 0-1,1-1 0,-1 1 1,0-1-1,0 1 0,1-1 0,-1 0 1,0 0-1,2-1 0,1 0-150,-1-1 0,0 1 0,-1-1 0,1 0 0,0 0 0,-1-1 0,0 1 0,0-1 0,0 1 0,0-1 0,0 0 0,-1 0-1,1 0 1,-1-1 0,0 1 0,-1 0 0,1-1 0,-1 1 0,2-9 0,0-7-2173,0-1-1,-2 0 1,0-24 0,-1 42 1874,0-43-6648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29.389"/>
    </inkml:context>
    <inkml:brush xml:id="br0">
      <inkml:brushProperty name="width" value="0.025" units="cm"/>
      <inkml:brushProperty name="height" value="0.025" units="cm"/>
      <inkml:brushProperty name="color" value="#E71224"/>
    </inkml:brush>
  </inkml:definitions>
  <inkml:trace contextRef="#ctx0" brushRef="#br0">0 1 14798,'0'0'9865,"59"32"-9833,-36-22-704,2 4-1154,-2 1-1345,2-1-2050,-5-2-2851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0.341"/>
    </inkml:context>
    <inkml:brush xml:id="br0">
      <inkml:brushProperty name="width" value="0.025" units="cm"/>
      <inkml:brushProperty name="height" value="0.025" units="cm"/>
    </inkml:brush>
  </inkml:definitions>
  <inkml:trace contextRef="#ctx0" brushRef="#br0">109 86 19218,'0'0'3070,"-9"9"-1132,-3 3-1433,1 1 0,1 0 0,0 1 0,1 0 0,0 0 0,1 1 0,1 0 0,1 0 0,-9 29 0,15-43-503,-1 0 0,1 0 0,0 0 0,-1-1 0,1 1 1,0 0-1,0 0 0,0 0 0,0 0 0,0 0 0,0 0 1,0 0-1,0 0 0,0 0 0,0 0 0,0-1 0,0 1 1,1 0-1,-1 0 0,0 0 0,1 0 0,-1 0 0,1-1 1,-1 1-1,1 0 0,-1 0 0,1-1 0,-1 1 0,1 0 1,0-1-1,0 1 0,-1 0 0,1-1 0,0 1 0,0-1 0,-1 1 1,1-1-1,0 0 0,0 1 0,0-1 0,0 0 0,0 0 1,0 0-1,0 1 0,-1-1 0,1 0 0,0 0 0,2-1 1,1 1 15,0-1 1,-1 1-1,1-1 1,0 0-1,-1-1 1,1 1-1,-1-1 1,1 0-1,-1 1 1,6-5-1,8-9-10,-2 0-1,1-1 1,-2-1-1,0 0 1,-1-1-1,-1-1 1,-1 1-1,0-2 1,12-31-1,-34 87-179,2 0 0,1 1 0,-3 50-1,11-86 129,0 0-1,-1 1 0,1-1 0,0 1 0,0-1 1,0 0-1,0 1 0,0-1 0,1 1 0,-1-1 1,0 1-1,1-1 0,-1 0 0,1 1 0,-1-1 0,1 0 1,0 0-1,-1 1 0,3 1 0,-3-3-5,1 0-1,0 0 1,0 1-1,-1-1 1,1 0 0,0 0-1,0 0 1,0 0-1,-1 0 1,1 0-1,0 0 1,0 0 0,0 0-1,-1 0 1,1-1-1,0 1 1,0 0-1,-1-1 1,1 1 0,0 0-1,0-1 1,-1 1-1,1-1 1,0 0-1,6-3-224,-1-1-1,0-1 0,-1 1 0,1-1 1,6-10-1,6-9-2346,22-45 1,-25 39-1647,13-42 0,-10 21-162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1:30.120"/>
    </inkml:context>
    <inkml:brush xml:id="br0">
      <inkml:brushProperty name="width" value="0.025" units="cm"/>
      <inkml:brushProperty name="height" value="0.025" units="cm"/>
      <inkml:brushProperty name="color" value="#E71224"/>
    </inkml:brush>
  </inkml:definitions>
  <inkml:trace contextRef="#ctx0" brushRef="#br0">126 92 11531,'0'0'12225,"-9"7"-10351,8-7-1873,-65 56 2439,61-52-2325,0 1 0,1 0 0,0 0 0,0 0 0,0 0 0,0 1 0,1 0 0,0-1 0,0 1 0,1 0 0,0 0 0,0 1 0,-2 8 0,4-15-111,0 1 0,0 0 0,0 0 0,0-1 0,0 1 0,0 0-1,0-1 1,0 1 0,0 0 0,0 0 0,0-1 0,1 1 0,-1 0 0,0-1-1,0 1 1,1 0 0,-1-1 0,1 1 0,-1-1 0,0 1 0,1 0-1,-1-1 1,1 1 0,0-1 0,-1 1 0,1-1 0,-1 0 0,1 1 0,0-1-1,-1 1 1,1-1 0,1 1 0,28-4-38,-20 0-132,0-1 0,-1 0 0,0-1 0,10-5 0,95-76-726,-114 86 910,0 0 0,1 0-1,-1 0 1,0-1 0,0 1 0,1 0-1,-1 0 1,0 0 0,1 0 0,-1 0 0,0 0-1,1 0 1,-1 0 0,0 0 0,1 0-1,-1 0 1,0 0 0,0 0 0,1 0-1,-1 0 1,0 0 0,1 0 0,-1 0-1,0 0 1,1 0 0,-1 1 0,0-1-1,0 0 1,1 0 0,-1 0 0,0 1-1,0-1 1,1 0 0,-1 0 0,0 0-1,0 1 1,0-1 0,0 0 0,1 1-1,-1-1 1,0 0 0,0 0 0,0 1-1,0-1 1,0 0 0,0 1 0,0-1-1,0 0 1,0 1 0,0-1 0,0 0-1,0 1 1,0-1 0,0 0 0,0 0 0,0 1-1,0-1 1,0 0 0,0 1-1,0 35 424,1-3-190,3-32-393,0 0 1,-1 0 0,1-1 0,0 0-1,0 1 1,-1-1 0,1-1 0,0 1 0,0 0-1,4-2 1,7-2-1084,-1-1 1,-1 0-1,1-1 0,-1 0 0,24-16 0,-24 14 348,1 0 0,-1 1 0,2 0 0,23-7 0,-37 14 857,-1 0-1,1 1 1,0-1 0,0 0-1,-1 1 1,1-1-1,0 0 1,-1 1 0,1-1-1,0 1 1,-1-1-1,1 1 1,-1 0-1,1-1 1,-1 1 0,1 0-1,-1-1 1,0 1-1,1 0 1,-1-1-1,0 1 1,1 0 0,-1 0-1,0-1 1,0 1-1,0 0 1,0 0 0,1-1-1,-1 1 1,0 0-1,0 0 1,-1 0-1,1-1 1,0 1 0,0 0-1,0 1 1,5 21-4684,-4-23 4532,-1 0 1,1 1-1,0-1 0,-1 0 0,1 0 0,0 1 1,-1-1-1,1 0 0,0 0 0,-1 0 1,1 0-1,0 0 0,-1 0 0,1 0 0,0 0 1,-1 0-1,1 0 0,0 0 0,-1 0 1,1-1-1,0 1 0,-1 0 0,1 0 1,-1-1-1,1 1 0,0 0 0,-1-1 0,1 1 1,-1-1-1,1 1 0,-1-1 0,1 1 1,-1-1-1,1 1 0,0-2 0,28-25 180,8-6 5584,-33 30-4508,0 0 1,0 1-1,1-1 1,-1 1-1,1 0 1,-1 0-1,1 0 1,-1 1-1,1-1 1,0 1-1,0 1 1,0-1-1,6 0 1,-6 1-1106,0 0 1,0-1 0,0 1 0,0-1 0,0 0 0,-1-1 0,1 1 0,0-1-1,8-5 1,-11 7 11,-1-1 1,0 0-1,0 0 0,0 0 0,1 0 0,-1 0 0,0 0 1,0 0-1,-1-1 0,1 1 0,0 0 0,0 0 0,-1-1 0,1 1 1,0-1-1,-1 1 0,1 0 0,-1-1 0,0 1 0,0-1 1,1 1-1,-1-1 0,0 1 0,0-1 0,0 1 0,-1-1 0,1 1 1,0-1-1,0 1 0,-1-1 0,1 1 0,-1-1 0,1 1 0,-1 0 1,0-1-1,0 1 0,1 0 0,-1 0 0,-2-2 0,2 1 20,0 1 0,0-1 0,0 1-1,-1-1 1,1 1 0,-1 0-1,1 0 1,-1-1 0,1 1 0,-1 0-1,0 0 1,1 1 0,-1-1-1,0 0 1,0 0 0,0 1 0,0-1-1,0 1 1,1 0 0,-1 0 0,0-1-1,0 1 1,0 0 0,0 1-1,0-1 1,0 0 0,0 1 0,0-1-1,0 1 1,0-1 0,1 1-1,-3 1 1,-1 0 107,0 0 1,0 1-1,0 0 0,1 0 1,-1 0-1,1 0 0,0 1 0,0-1 1,0 1-1,-5 7 0,6-6-3,0-1 1,0 0-1,1 1 0,0 0 0,0-1 0,0 1 0,0 0 0,1 0 1,-1 0-1,1 0 0,1 0 0,-1 0 0,1 9 0,0-12-99,1 1 0,-1-1 0,1 1 0,0-1 0,0 1 0,0-1 1,0 0-1,0 1 0,1-1 0,-1 0 0,1 0 0,-1 0 0,1 0 0,0 0 0,0-1 0,0 1 0,0 0 0,0-1 0,0 1 0,0-1 0,1 0 0,-1 0 0,0 0 0,1 0 0,-1 0 0,1-1 0,-1 1 0,1 0 0,2-1 0,7 2-154,0 0 1,0-1-1,0 0 1,0-1-1,1-1 1,-1 0-1,0-1 1,0 0-1,0 0 1,-1-1-1,17-7 1,-2-2-150,0 0 0,-2-2 0,43-30 1,-76 51 939,1 1-1,0-1 1,1 2 0,-8 8 0,12-12-581,-1 0 0,1 0 0,0 0-1,0 0 1,0 0 0,1 0 0,0 1 0,0-1 0,0 1 0,1 0-1,-2 9 1,3-14-71,1 0 0,-1 0 1,0-1-1,1 1 0,-1 0 0,1 0 0,-1-1 0,1 1 0,-1 0 0,1-1 1,0 1-1,-1-1 0,1 1 0,0-1 0,0 1 0,-1-1 0,1 1 0,0-1 1,0 0-1,-1 1 0,1-1 0,0 0 0,0 0 0,0 0 0,0 1 0,0-1 1,-1 0-1,1 0 0,0 0 0,0 0 0,0-1 0,1 1 0,34-4-454,-21-2 65,0 0 0,-1-1 0,1 0 0,-1-1 0,13-11 0,-15 10 228,0 1 0,0 1-1,1 0 1,0 1 0,0 0 0,24-7 0,-37 13 174,1 0 0,0 0 0,-1 0 0,1 0 0,-1 0 1,1 0-1,-1 0 0,1 0 0,-1 0 0,1 0 0,-1 0 0,1 0 0,0 1 0,-1-1 0,1 0 0,-1 0 0,1 1 0,-1-1 0,0 0 0,1 0 0,-1 1 0,1-1 0,-1 1 0,1-1 0,-1 0 0,0 1 0,1-1 0,-1 1 1,0-1-1,1 1 0,3 23 243,-10 36-231,4-41-206,1 5-2831,1-18 503,0 0-4609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2:00.443"/>
    </inkml:context>
    <inkml:brush xml:id="br0">
      <inkml:brushProperty name="width" value="0.025" units="cm"/>
      <inkml:brushProperty name="height" value="0.025" units="cm"/>
      <inkml:brushProperty name="color" value="#E71224"/>
    </inkml:brush>
  </inkml:definitions>
  <inkml:trace contextRef="#ctx0" brushRef="#br0">306 21 11915,'0'0'11013,"-9"-4"-10538,4 1-380,-1 0 0,0 1 0,1 0 0,-1 1 0,0-1 0,0 1 0,0 0 0,0 0 0,-1 1 0,1 0-1,0 0 1,0 0 0,0 1 0,0 0 0,0 0 0,0 1 0,-6 1 0,-8 4 126,1 1 1,0 1 0,0 0-1,-28 19 1,43-26-196,0 1 0,0 0 0,0 0 0,0 0 1,0 1-1,1 0 0,-1-1 0,1 1 0,0 0 0,0 0 0,1 1 1,-1-1-1,1 1 0,0-1 0,0 1 0,0 0 0,1-1 0,-1 1 1,1 0-1,1 0 0,-1 0 0,1 0 0,-1 0 0,2 9 0,1-10-16,-1 0 0,1 0-1,0 0 1,0 0-1,1 0 1,-1 0-1,1-1 1,0 1 0,-1-1-1,2 0 1,-1 0-1,0 0 1,1 0 0,-1-1-1,1 1 1,0-1-1,7 4 1,12 5 41,45 14 1,-53-19-23,48 11 2,-47-14-25,0 1 0,0 0 0,-1 1 0,0 1 1,0 1-1,0 0 0,26 17 0,-40-23 15,0-1 1,0 1-1,0 0 0,0 0 1,0 0-1,0 0 0,0 0 1,-1 0-1,1 0 1,0 0-1,-1 1 0,1-1 1,-1 0-1,1 0 0,-1 0 1,1 1-1,-1-1 1,0 0-1,0 1 0,0-1 1,1 0-1,-1 1 0,0-1 1,-1 0-1,1 1 1,0 0-1,-1 1 79,-1-1 0,1 0 0,0 0 1,-1 0-1,1 1 0,-1-2 0,1 1 0,-1 0 0,0 0 0,0 0 1,0-1-1,-4 3 0,-4 2 340,0-1 0,-1 1 0,1-2-1,-20 6 1,0-3-235,-1-1-1,0-1 0,1-2 1,-1-1-1,0-1 1,-49-6-1,77 4-276,1 1 1,0-1-1,0 1 1,0-1-1,0 0 0,0 1 1,0-1-1,0 0 1,0-1-1,0 1 0,0 0 1,1 0-1,-3-2 1,3-7-1044,18 3-286,52-9-8966,-24 4-828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2:01.525"/>
    </inkml:context>
    <inkml:brush xml:id="br0">
      <inkml:brushProperty name="width" value="0.025" units="cm"/>
      <inkml:brushProperty name="height" value="0.025" units="cm"/>
      <inkml:brushProperty name="color" value="#E71224"/>
    </inkml:brush>
  </inkml:definitions>
  <inkml:trace contextRef="#ctx0" brushRef="#br0">14 14 15599,'-10'7'1954,"6"-5"-321,9 0 65,28-1 127,11-1 1,15 0-705,9 0-704,9-2-257,-2-5-128,-7 3-32,-8-2-192,-15 2-705,-9 1-577,-19 3-223,-6 0-834,-22 0-6918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2:01.858"/>
    </inkml:context>
    <inkml:brush xml:id="br0">
      <inkml:brushProperty name="width" value="0.025" units="cm"/>
      <inkml:brushProperty name="height" value="0.025" units="cm"/>
      <inkml:brushProperty name="color" value="#E71224"/>
    </inkml:brush>
  </inkml:definitions>
  <inkml:trace contextRef="#ctx0" brushRef="#br0">1 49 10250,'0'0'11306,"60"27"-10056,-4-27-610,6-7-480,8-3-128,3-2-32,-5 4-736,0-5-1250,-13 3-2402,-9-6-5350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2:02.440"/>
    </inkml:context>
    <inkml:brush xml:id="br0">
      <inkml:brushProperty name="width" value="0.025" units="cm"/>
      <inkml:brushProperty name="height" value="0.025" units="cm"/>
      <inkml:brushProperty name="color" value="#E71224"/>
    </inkml:brush>
  </inkml:definitions>
  <inkml:trace contextRef="#ctx0" brushRef="#br0">10 1 18546,'0'0'1921,"0"64"-127,-9-29-641,9 2-544,0 8-513,0-1-32,0 1-32,14 0 0,-7-4-480,0-6-674,4-4-607,-2-7-97,-7-9-2018,-2-8-2305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2:02.829"/>
    </inkml:context>
    <inkml:brush xml:id="br0">
      <inkml:brushProperty name="width" value="0.025" units="cm"/>
      <inkml:brushProperty name="height" value="0.025" units="cm"/>
      <inkml:brushProperty name="color" value="#E71224"/>
    </inkml:brush>
  </inkml:definitions>
  <inkml:trace contextRef="#ctx0" brushRef="#br0">0 75 14446,'0'0'4906,"16"5"-3065,15 2-1227,1 0 0,0-3 0,1-1 0,56-1 0,45-12-1249,242-51-1,-374 61 478,22-8-3025,-15-4-4030,-8 1-164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2:03.161"/>
    </inkml:context>
    <inkml:brush xml:id="br0">
      <inkml:brushProperty name="width" value="0.025" units="cm"/>
      <inkml:brushProperty name="height" value="0.025" units="cm"/>
      <inkml:brushProperty name="color" value="#E71224"/>
    </inkml:brush>
  </inkml:definitions>
  <inkml:trace contextRef="#ctx0" brushRef="#br0">1 55 14830,'0'0'5285,"85"-7"-3651,-17 0-385,16 1-545,7 0-575,6 2-33,-8-2-192,-5-2-2275,-16-2-4291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2:03.643"/>
    </inkml:context>
    <inkml:brush xml:id="br0">
      <inkml:brushProperty name="width" value="0.025" units="cm"/>
      <inkml:brushProperty name="height" value="0.025" units="cm"/>
      <inkml:brushProperty name="color" value="#E71224"/>
    </inkml:brush>
  </inkml:definitions>
  <inkml:trace contextRef="#ctx0" brushRef="#br0">40 1 11147,'0'0'1318,"-6"13"-10,5-12-1291,-4 11 282,-1 0 0,2 0 0,0 1-1,0-1 1,1 1 0,1 0 0,-2 24 0,6 92 1457,28 202 0,-20-252-1719,-4-24-23,18 73-1,-15-109-730,-9-18 628,0-1-1,1 0 1,-1 1 0,0-1-1,0 0 1,0 0-1,1 1 1,-1-1 0,0 0-1,1 0 1,-1 1-1,0-1 1,0 0 0,1 0-1,-1 0 1,0 1 0,1-1-1,-1 0 1,0 0-1,1 0 1,-1 0 0,1 0-1,-1 0 1,0 0 0,1 0-1,-1 0 1,0 0-1,1 0 1,-1 0 0,1 0-1,-1 0 1,0 0-1,1 0 1,-1 0 0,0 0-1,1 0 1,-1-1 0,0 1-1,1 0 1,-1 0-1,0 0 1,1-1 0,-1 1-1,0 0 1,0 0 0,1-1-1,-1 1 1,0 0-1,0-1 1,0 1 0,1-1-1,5-18-4116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2:04.205"/>
    </inkml:context>
    <inkml:brush xml:id="br0">
      <inkml:brushProperty name="width" value="0.025" units="cm"/>
      <inkml:brushProperty name="height" value="0.025" units="cm"/>
      <inkml:brushProperty name="color" value="#E71224"/>
    </inkml:brush>
  </inkml:definitions>
  <inkml:trace contextRef="#ctx0" brushRef="#br0">0 268 11082,'15'-3'27,"96"-12"697,-1 5 0,143 5 0,-133 4-408,157-2-156,524-16-178,-4-64 532,-456 27 3883,452-17-1,238 102-2805,-947-22-1537,84 8 277,330-14-1,-498-1-275,1 0-1,-1 0 1,1 0-1,-1 0 1,1 0-1,-1 0 1,1 0 0,-1 0-1,1 0 1,-1 0-1,1 0 1,-1 0-1,1 0 1,-1 0 0,1 1-1,-1-1 1,1 0-1,-1 0 1,0 1-1,1-1 1,-1 0-1,1 0 1,-1 1 0,0-1-1,1 0 1,-1 1-1,0-1 1,1 1-1,-1-1 1,0 0 0,1 2-1,-4 16 563,-23 28-722,19-34 303,-14 34 24,2 0-1,2 1 1,2 1 0,2 0 0,3 1 0,-9 100 0,11-64-766,4 0-1,13 169 1,15-146-5295,-15-71 1060,-3-6-2113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2:04.906"/>
    </inkml:context>
    <inkml:brush xml:id="br0">
      <inkml:brushProperty name="width" value="0.025" units="cm"/>
      <inkml:brushProperty name="height" value="0.025" units="cm"/>
      <inkml:brushProperty name="color" value="#E71224"/>
    </inkml:brush>
  </inkml:definitions>
  <inkml:trace contextRef="#ctx0" brushRef="#br0">1 27 13645,'1049'-13'-509,"-421"3"-231,-208 7 3051,578 8 4564,497 46-1568,-974 3-4272,-196-16-500,-295-35-379,-11 1 36,0-2 0,0-1 0,0 0 0,0-2 0,0 0 0,25-4 0,-43 4-190,0 1-1,0 0 1,0 0-1,0 0 1,-1 0-1,1-1 1,0 1 0,0 0-1,0-1 1,0 1-1,0-1 1,-1 1-1,1-1 1,0 1 0,0-1-1,-1 1 1,1-1-1,0 0 1,-1 0-1,1 1 1,-1-1 0,1 0-1,-1 0 1,1 1-1,-1-1 1,1 0-1,-1 0 1,0 0 0,0 0-1,1 0 1,-1 0-1,0 0 1,0 0-1,0 0 1,0 0 0,0 1-1,0-1 1,0 0-1,0 0 1,-1 0-1,1 0 1,0 0 0,0 0-1,-1 0 1,1 0-1,-1 1 1,1-1-1,-1 0 1,1 0 0,-1 0-1,0 0 1,-2-3-86,0 1 1,0 0-1,0 0 1,0-1-1,0 2 1,-1-1 0,0 0-1,1 1 1,-8-4-1,-1 2-540,0 1 0,0 1-1,0-1 1,0 2-1,-21-1 1,-27-4-7155,39 1 508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3.262"/>
    </inkml:context>
    <inkml:brush xml:id="br0">
      <inkml:brushProperty name="width" value="0.025" units="cm"/>
      <inkml:brushProperty name="height" value="0.025" units="cm"/>
      <inkml:brushProperty name="color" value="#F6630D"/>
    </inkml:brush>
  </inkml:definitions>
  <inkml:trace contextRef="#ctx0" brushRef="#br0">1 1 8456,'0'0'8232,"69"17"-7399,-35 5-97,4 4 289,8 3-480,4 0-353,2-3-128,-4 5-64,-5-3-865,-4-1-1185,-12 1-2979,-9-9-1088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0.671"/>
    </inkml:context>
    <inkml:brush xml:id="br0">
      <inkml:brushProperty name="width" value="0.025" units="cm"/>
      <inkml:brushProperty name="height" value="0.025" units="cm"/>
    </inkml:brush>
  </inkml:definitions>
  <inkml:trace contextRef="#ctx0" brushRef="#br0">130 0 12075,'0'0'4052,"-10"13"-779,-10 13-1330,-32 53 1,44-67-1348,2 1 0,-1 0 0,2 0 0,0 0 0,0 1 0,2 0 0,-1 0 0,-1 18 0,5-31-596,0 0 0,0 0 0,0 0 1,0 0-1,0 0 0,0 0 0,1 0 0,-1 0 0,0 0 0,0 0 0,1 0 0,-1 0 1,1 0-1,-1-1 0,1 1 0,-1 0 0,1 0 0,-1 0 0,1-1 0,0 1 1,-1 0-1,1-1 0,0 1 0,0 0 0,1 0 0,0 0 6,0 0 0,1 0 0,-1-1 0,0 1-1,1-1 1,-1 1 0,1-1 0,-1 0 0,1 0 0,2 0 0,63-15-260,-61 13 130,11-3-397,0 1 0,0 0 0,1 1 0,35 0 0,-52 3 537,-1 0 0,0 0 0,1 0 0,-1 1 0,1-1 0,-1 0 0,1 1 0,-1-1 0,1 0 0,-1 1 0,0 0-1,1-1 1,-1 1 0,0 0 0,0 0 0,0 0 0,1 0 0,-1 0 0,0 0 0,0 0 0,0 0 0,0 0 0,-1 0 0,1 1 0,1 0-1,-1 1 110,0 0 0,-1 1-1,1-1 1,0 0-1,-1 0 1,0 0 0,0 0-1,0 1 1,0-1 0,0 0-1,-2 4 1,1 2 61,-1-1-1,-1 0 1,0 1 0,0-1 0,-1 0 0,1-1 0,-2 1 0,-4 7-1,5-10-193,0-1-1,0 0 0,0-1 0,0 1 0,0-1 1,-1 0-1,1 0 0,-1 0 0,0 0 0,0-1 0,-7 2 1,11-3-182,-1-1 1,1 0 0,-1 0 0,1 1 0,-1-1 0,0 0 0,1 0-1,-1-1 1,1 1 0,-1 0 0,0 0 0,1-1 0,-1 1-1,1-1 1,-1 0 0,1 1 0,0-1 0,-1 0 0,1 0 0,0 0-1,-1 0 1,1 0 0,0 0 0,0 0 0,0 0 0,0 0-1,0-1 1,0 1 0,0 0 0,0-1 0,0 1 0,1-1-1,-1 1 1,1-1 0,-1 1 0,1-1 0,-1 1 0,1-1 0,0 1-1,0-1 1,0-2 0,-3-36-6099,3-9-2318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1.886"/>
    </inkml:context>
    <inkml:brush xml:id="br0">
      <inkml:brushProperty name="width" value="0.025" units="cm"/>
      <inkml:brushProperty name="height" value="0.025" units="cm"/>
      <inkml:brushProperty name="color" value="#E71224"/>
    </inkml:brush>
  </inkml:definitions>
  <inkml:trace contextRef="#ctx0" brushRef="#br0">80 3833 3587,'0'0'4399,"-7"10"-3043,3-3-1099,-28 40 1081,30-44-927,0-1 0,-1 1 0,1-1 1,-1 0-1,1 1 0,-1-1 0,0 0 1,-6 3-1,8-6-369,1 1 1,-1 0 0,1 0-1,-1-1 1,1 1 0,-1-1-1,1 1 1,0 0 0,-1-1-1,1 1 1,0-1-1,-1 1 1,1-1 0,0 1-1,0-1 1,-1 1 0,1-1-1,0 1 1,0-1-1,0 0 1,0 1 0,0-1-1,0 1 1,0-1 0,0 1-1,0-1 1,0 0-1,0 1 1,0-1 0,0 1-1,1-2 1,0-23-153,83-585 328,-64 440-190,32-161-16,14 2 1,197-580-1,-123 491-130,79-224 354,-216 634-223,20-61 26,4 2 1,2 1-1,55-90 1,-74 142 57,0-1 0,24-22 0,-31 33-335,0 1 0,1-1 0,0 1 0,0 0 0,0 1 0,0-1 0,0 1-1,0-1 1,1 1 0,-1 1 0,1-1 0,-1 1 0,1-1 0,0 1 0,5 0 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2.447"/>
    </inkml:context>
    <inkml:brush xml:id="br0">
      <inkml:brushProperty name="width" value="0.025" units="cm"/>
      <inkml:brushProperty name="height" value="0.025" units="cm"/>
      <inkml:brushProperty name="color" value="#E71224"/>
    </inkml:brush>
  </inkml:definitions>
  <inkml:trace contextRef="#ctx0" brushRef="#br0">1 181 4965,'0'0'9710,"12"13"-8920,-7-7-712,11 11 104,0 1 0,-2 0 0,25 40 0,-5 9 44,-20-35-79,2-2-1,1 0 1,1-1-1,2-1 1,35 40-1,-54-67-87,0 1-1,0-1 1,1 0-1,-1 1 0,1-1 1,-1 0-1,0 0 1,1 0-1,0 0 0,-1 0 1,1 0-1,0-1 1,-1 1-1,1 0 0,0-1 1,0 0-1,-1 1 1,1-1-1,0 0 0,0 0 1,0 0-1,0 0 0,-1 0 1,1 0-1,0 0 1,0-1-1,0 1 0,-1-1 1,1 0-1,0 1 1,0-1-1,-1 0 0,1 0 1,-1 0-1,1 0 1,-1 0-1,3-2 0,3-5 261,-1 1 0,0-2 0,0 1 0,-1 0 0,8-17 0,-8 16-213,31-62 197,3 2 0,3 2 0,54-64 0,10 5-6602,-62 65-364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3.699"/>
    </inkml:context>
    <inkml:brush xml:id="br0">
      <inkml:brushProperty name="width" value="0.025" units="cm"/>
      <inkml:brushProperty name="height" value="0.025" units="cm"/>
      <inkml:brushProperty name="color" value="#E71224"/>
    </inkml:brush>
  </inkml:definitions>
  <inkml:trace contextRef="#ctx0" brushRef="#br0">1 0 7815,'0'0'15909,"8"2"-15487,-3-1-404,0 1 1,0 0-1,0 0 1,0 1-1,-1 0 1,1-1-1,-1 2 1,1-1-1,-1 0 1,0 1-1,-1 0 1,1-1 0,0 2-1,-1-1 1,0 0-1,0 1 1,0-1-1,2 7 1,13 21-916,-2 1 1,24 67 0,-35-83-1193,-1 0 0,0 0 1,-2 1-1,2 30 0,-4-27-2774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4.079"/>
    </inkml:context>
    <inkml:brush xml:id="br0">
      <inkml:brushProperty name="width" value="0.025" units="cm"/>
      <inkml:brushProperty name="height" value="0.025" units="cm"/>
      <inkml:brushProperty name="color" value="#E71224"/>
    </inkml:brush>
  </inkml:definitions>
  <inkml:trace contextRef="#ctx0" brushRef="#br0">0 305 7399,'0'0'14739,"6"-9"-13452,12-11-948,0 0 0,2 2 0,0 0 0,1 1 0,1 1 0,34-19-1,56-44-2876,-84 52 32,-27 26 2222,-1 0-1,1 0 1,0 0 0,-1 0 0,1 1 0,-1-1 0,1 0 0,-1 0-1,0 0 1,1-1 0,-1 1 0,0 0 0,0 0 0,0 0 0,1 0-1,-1 0 1,0 0 0,0 0 0,-1 0 0,1 0 0,0 0 0,0 0-1,0 0 1,-1-1 0,1 1 0,-1 0 0,1 0 0,-1 1 0,1-1-1,-1 0 1,1 0 0,-2-2 0,-15-8-5615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4.456"/>
    </inkml:context>
    <inkml:brush xml:id="br0">
      <inkml:brushProperty name="width" value="0.025" units="cm"/>
      <inkml:brushProperty name="height" value="0.025" units="cm"/>
      <inkml:brushProperty name="color" value="#E71224"/>
    </inkml:brush>
  </inkml:definitions>
  <inkml:trace contextRef="#ctx0" brushRef="#br0">0 156 14670,'0'0'6822,"45"0"-4932,-10-16 32,6-3-673,-1-3-800,4-2-385,-1 2-32,-7 2-993,-7 6-1377,-6 4-1474,-9 4-2210,-7 3-2658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5.163"/>
    </inkml:context>
    <inkml:brush xml:id="br0">
      <inkml:brushProperty name="width" value="0.025" units="cm"/>
      <inkml:brushProperty name="height" value="0.025" units="cm"/>
      <inkml:brushProperty name="color" value="#E71224"/>
    </inkml:brush>
  </inkml:definitions>
  <inkml:trace contextRef="#ctx0" brushRef="#br0">35 231 13933,'0'0'9059,"3"8"-8824,0 2-204,-2-5-17,1 0 0,-1 0 0,1 0-1,1 0 1,-1 0 0,1 0 0,0-1-1,4 6 1,-11-16 2394,4 5-2393,0 1-1,-1-1 1,1 1 0,0-1-1,0 0 1,0 1 0,-1-1-1,1 1 1,0-1 0,-1 1-1,1-1 1,0 1 0,-1 0-1,1-1 1,-1 1-1,1-1 1,-1 1 0,1 0-1,-1-1 1,1 1 0,-1 0-1,1-1 1,-1 1 0,1 0-1,-1 0 1,1 0 0,-1 0-1,0-1 1,1 1 0,-1 0-1,1 0 1,-1 0 0,0 0-1,1 0 1,-1 0 0,1 1-1,-1-1 1,1 0 0,-1 0-1,0 0 1,1 0-1,-1 1 1,1-1 0,-1 0-1,1 1 1,-1-1 0,1 0-1,-1 1 1,1-1 0,0 1-1,-1-1 1,1 0 0,-1 1-1,1-1 1,0 1 0,-1-1-1,1 1 1,0 0 0,-5 7 1,0 1 0,1-1 0,0 1 0,1 0 0,-1 0 0,2 0 0,-1 1 0,2-1 0,-1 0 0,1 1 0,1-1 0,-1 1 0,2 0 0,-1-1 0,3 13 0,-2-20-4,-1 0 1,0 0-1,1 0 1,0 0-1,-1-1 1,1 1-1,0 0 1,0 0-1,0-1 0,0 1 1,0-1-1,0 1 1,0-1-1,1 1 1,-1-1-1,0 0 1,1 0-1,0 1 1,-1-1-1,1 0 1,-1 0-1,1-1 1,0 1-1,0 0 0,0 0 1,-1-1-1,1 1 1,0-1-1,0 0 1,0 0-1,0 1 1,0-1-1,0 0 1,0 0-1,-1-1 1,1 1-1,3-1 0,-1 0 8,1 0-1,0-1 0,-1 0 0,1 1 0,-1-1 0,0-1 1,0 1-1,1-1 0,-2 0 0,1 0 0,0 0 0,0 0 1,4-6-1,-1-3 9,0 0 0,0 0 0,-2 0 0,1-1 0,-2 0 0,0 0 0,0 0 0,-1-1-1,-1 1 1,1-16 0,-1 1 13,-1 0 0,-1 0-1,-8-54 1,6 71 7,0 0 1,0 0-1,-1 1 1,0-1 0,-1 0-1,0 1 1,-1 0-1,0 0 1,-11-15-1,16 24-45,0 1 0,-1 0-1,1-1 1,0 1 0,0 0 0,-1 0-1,1-1 1,0 1 0,-1 0-1,1 0 1,-1-1 0,1 1-1,0 0 1,-1 0 0,1 0 0,0-1-1,-1 1 1,1 0 0,-1 0-1,1 0 1,-1 0 0,1 0-1,0 0 1,-1 0 0,1 0 0,-1 0-1,1 0 1,-1 0 0,1 0-1,0 1 1,-1-1 0,1 0-1,-1 0 1,1 0 0,0 0-1,-1 1 1,1-1 0,0 0 0,-1 1-1,1-1 1,0 0 0,-1 0-1,1 1 1,0-1 0,0 0-1,-1 1 1,1-1 0,0 1 0,0-1-1,0 0 1,-1 1 0,1-1-1,0 1 1,0-1 0,0 0-1,0 1 1,0-1 0,0 1 0,0-1-1,0 1 1,0 0 0,-3 32 119,3-29-118,0 20 58,0 1 1,2 0-1,0 0 1,8 27-1,-8-41-36,1-1-1,1 1 0,0-1 0,0 0 1,1-1-1,0 1 0,0-1 0,1 0 1,1 0-1,-1-1 0,1 1 0,10 7 1,-14-13-33,-1-1 0,1 0 0,0-1 0,0 1 0,0-1 1,0 1-1,1-1 0,-1 0 0,0 0 0,1 0 0,-1 0 0,0-1 1,1 1-1,-1-1 0,1 0 0,5 0 0,-8-1-163,0 1 1,0 0-1,0 0 0,1-1 0,-1 1 1,0-1-1,0 1 0,0-1 1,0 0-1,0 1 0,0-1 0,0 0 1,0 1-1,0-1 0,0 0 0,0 0 1,0 0-1,-1 0 0,2-1 1,-2 0-396,1 0 1,0 1-1,-1-1 1,0 0 0,1 0-1,-1 0 1,0 1-1,0-1 1,0 0 0,0 0-1,0 0 1,0 0-1,-1 1 1,1-1 0,-1 0-1,0-2 1,-7-10-7225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5.661"/>
    </inkml:context>
    <inkml:brush xml:id="br0">
      <inkml:brushProperty name="width" value="0.025" units="cm"/>
      <inkml:brushProperty name="height" value="0.025" units="cm"/>
      <inkml:brushProperty name="color" value="#E71224"/>
    </inkml:brush>
  </inkml:definitions>
  <inkml:trace contextRef="#ctx0" brushRef="#br0">13 261 12396,'0'0'8696,"5"-7"-7297,19-41 274,-24 46-1563,1 0 0,0-1 0,0 1 0,-1-1 0,0 1 0,1-1 0,-1 1 0,0-1 0,0 0 0,-1-3 0,1 5-84,-1 0 0,1 0 0,0 1-1,-1-1 1,1 0 0,-1 0-1,1 0 1,-1 0 0,1 1 0,-1-1-1,0 0 1,1 1 0,-1-1 0,0 0-1,0 1 1,0-1 0,1 1 0,-1-1-1,0 1 1,0-1 0,0 1 0,0 0-1,0 0 1,0-1 0,0 1-1,0 0 1,0 0 0,-1 0 0,1 0-30,0 0 0,1 0 0,-1 0 0,0 0 0,1 0 0,-1 0 0,0 0 0,1 0 0,-1 1 0,0-1 1,1 0-1,-1 0 0,0 1 0,1-1 0,-1 1 0,1-1 0,-1 0 0,0 1 0,1-1 0,-1 1 0,1-1 0,0 1 0,-1 0 1,1-1-1,-1 1 0,1-1 0,-1 2 0,-5 26-11,9 29 166,-3-55-140,0 0-1,0 1 1,1-1-1,-1 0 1,0 0-1,1 0 1,-1 0-1,1 0 1,0 0-1,0 0 1,0 0-1,0 0 1,0 0-1,0 0 1,0 0-1,1-1 1,-1 1-1,0 0 0,1-1 1,0 1-1,-1-1 1,1 0-1,0 0 1,0 1-1,0-1 1,-1 0-1,1-1 1,0 1-1,0 0 1,1 0-1,-1-1 1,0 1-1,0-1 1,0 0-1,0 0 1,0 0-1,1 0 1,-1 0-1,0 0 0,0 0 1,0-1-1,3 0 1,2-1 14,0-1 1,-1 1 0,1-1-1,-1 0 1,0-1 0,0 0-1,0 0 1,0 0 0,-1 0-1,0-1 1,9-10-1,30-53 90,-22 30-43,-22 38-69,0 0-1,0 1 0,0-1 1,0 0-1,0 1 0,0-1 1,0 0-1,0 1 0,0-1 1,0 0-1,0 1 0,0-1 1,0 0-1,0 0 0,1 1 1,-1-1-1,0 0 0,0 1 1,0-1-1,0 0 0,1 0 1,-1 1-1,0-1 0,0 0 1,1 0-1,-1 0 0,0 1 1,0-1-1,1 0 0,-1 0 1,0 0-1,0 0 0,1 1 1,-1-1-1,0 0 0,1 0 1,-1 0-1,0 0 0,1 0 1,-1 0-1,0 0 0,1 0 1,-1 0-1,0 0 0,1 0 1,-1 0-1,0 0 0,1 0 1,-1 0-1,0-1 0,0 1 1,1 0-1,-1 0 0,0 0 1,1 0-1,-1-1 0,0 1 1,0 0-1,1 0 0,-1 0 1,0-1-1,0 1 0,0 0 1,1 0-1,-1-1 0,0 1 1,0 0-1,0-1 0,0 1 1,7 30 603,-7-25-447,2 5 85,1-1 0,0 0-1,0 0 1,1 0 0,9 15 0,-13-23-230,1 0 0,-1 1 1,1-1-1,-1 0 1,1 0-1,0 1 0,0-1 1,-1 0-1,1 0 1,0 0-1,0 0 1,0 0-1,0-1 0,1 1 1,-1 0-1,0 0 1,0-1-1,0 1 1,0 0-1,1-1 0,-1 1 1,0-1-1,1 0 1,-1 1-1,0-1 0,1 0 1,-1 0-1,1 0 1,-1 0-1,0 0 1,1 0-1,-1 0 0,0-1 1,1 1-1,-1 0 1,0-1-1,1 1 1,-1-1-1,0 1 0,0-1 1,0 0-1,1 1 1,-1-1-1,0 0 0,0 0 1,0 0-1,0 0 1,0 0-1,1-2 1,4-5-168,-1 1 0,0-1 0,0 0 1,-1 0-1,0 0 0,-1-1 1,0 0-1,0 1 0,0-1 0,1-14 1,-1-7-4990,1-57 0,-4 48-1600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6.211"/>
    </inkml:context>
    <inkml:brush xml:id="br0">
      <inkml:brushProperty name="width" value="0.025" units="cm"/>
      <inkml:brushProperty name="height" value="0.025" units="cm"/>
      <inkml:brushProperty name="color" value="#E71224"/>
    </inkml:brush>
  </inkml:definitions>
  <inkml:trace contextRef="#ctx0" brushRef="#br0">1 0 14926,'0'0'3598,"3"10"-2055,78 188 3286,-19-51-4453,-53-120-326,-6-18-2,-1 0-1,1-1 0,1 1 0,0 0 1,0-1-1,0 0 0,1 0 1,0-1-1,11 13 0,-14-56 1085,-4 19-1094,-1-1 0,-1 1 1,0 0-1,-2 0 0,0 0 0,0 1 1,-2 0-1,0 0 0,0 1 0,-2 0 1,-11-15-1,17 27-87,4 11-58,7 12-41,-4-17 158,1 0 0,-1 1 0,1-1 1,0 0-1,-1-1 0,1 1 0,1-1 1,-1 1-1,0-1 0,0-1 0,1 1 1,-1-1-1,1 1 0,0-1 0,-1 0 0,1-1 1,0 1-1,0-1 0,-1 0 0,1 0 1,0-1-1,5 0 0,-7 0 2,1 0 1,-1 0-1,0 0 0,1 0 1,-1-1-1,0 1 0,0-1 1,0 0-1,0 0 0,-1 0 1,1 0-1,0 0 0,-1-1 1,0 1-1,1-1 0,-1 1 1,0-1-1,0 0 0,-1 0 1,1 0-1,0 0 0,-1 0 1,0-1-1,0 1 0,0 0 1,0-1-1,0 1 0,-1 0 1,0-1-1,1 1 0,-2-4 1,2-3 37,-1-20 94,0 29-134,0 0 1,0 1-1,0-1 1,0 0-1,0 1 1,0-1-1,0 0 1,-1 1-1,1-1 0,0 0 1,0 1-1,-1-1 1,1 1-1,0-1 1,-1 0-1,1 1 1,0-1-1,-1 1 0,1-1 1,-1 1-1,1-1 1,-1 1-1,1 0 1,-1-1-1,0 1 1,1 0-1,-1-1 0,1 1 1,-1 0-1,0 0 1,1-1-1,-2 1 1,1 0-1,0 1 0,0-1 1,1 1-1,-1 0 0,0-1 1,1 1-1,-1 0 1,1-1-1,-1 1 0,1 0 1,-1 0-1,1-1 0,-1 1 1,1 0-1,0 0 0,0 0 1,-1 0-1,1-1 0,0 1 1,0 0-1,0 0 0,0 0 1,0 0-1,0 0 1,0 1-1,-1 31 324,1-28-243,0 0-55,0 0 0,1 0 0,-1 0 0,1 0 0,0 0 0,0 0 0,0-1 0,1 1 0,0 0 0,0-1 1,0 1-1,0-1 0,1 0 0,0 0 0,0 0 0,0 0 0,0 0 0,0-1 0,1 1 0,0-1 0,0 0 0,-1 0 0,2 0 1,-1-1-1,0 1 0,1-1 0,-1 0 0,9 2 0,-8-3-314,0 0 1,0 0-1,0-1 1,0 0-1,0 0 0,1 0 1,-1-1-1,0 1 1,0-1-1,0 0 0,8-3 1,-11 3-427,0-1 0,1 1 0,-1 0 0,0 0 0,0-1 0,0 1 0,0-1 0,0 0 0,-1 0 0,1 0 0,0 0 0,-1 0 0,1 0 1,0-2-1,7-15-10048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6.614"/>
    </inkml:context>
    <inkml:brush xml:id="br0">
      <inkml:brushProperty name="width" value="0.025" units="cm"/>
      <inkml:brushProperty name="height" value="0.025" units="cm"/>
      <inkml:brushProperty name="color" value="#E71224"/>
    </inkml:brush>
  </inkml:definitions>
  <inkml:trace contextRef="#ctx0" brushRef="#br0">1 1 10442,'0'0'10581,"1"9"-9263,5 18-655,1 0-1,2-1 1,0 0-1,2 0 1,19 34-1,-1-9-479,59 79-1,-78-118-156,-7-6-13,0-1 0,1 0 0,0 0 1,0 0-1,0 0 0,1 0 0,0-1 1,0 0-1,0 0 0,0 0 0,0-1 1,12 6-1,-16-9-3,-1-1 0,1 1 0,-1 0 0,1-1 0,-1 1 0,1-1 0,-1 1 0,0-1 0,1 1 0,-1 0 0,0-1 0,1 0 0,-1 1 0,0-1 0,1 1 0,-1-1 0,0 1 0,0-1 0,0 1 0,0-1 0,0 0 0,0 1 0,0-1 0,0 1 0,0-1 0,0 0 0,0 1 0,0-1 0,0 1 0,0-1 0,0 0 0,0 1 0,-1-1 0,1 1 0,-1-1 0,-6-27 78,-4 12-97,0 0 0,-1 0 0,-1 1 0,0 1 0,-23-20 0,-33-35-182,125 82-39,13-4-3673,2-11-6645,-48-3 4937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7.363"/>
    </inkml:context>
    <inkml:brush xml:id="br0">
      <inkml:brushProperty name="width" value="0.025" units="cm"/>
      <inkml:brushProperty name="height" value="0.025" units="cm"/>
      <inkml:brushProperty name="color" value="#E71224"/>
    </inkml:brush>
  </inkml:definitions>
  <inkml:trace contextRef="#ctx0" brushRef="#br0">51 449 9993,'0'0'14996,"-7"9"-14174,1-3-649,1 1 0,0 1 1,1-1-1,-1 1 0,1-1 0,-3 12 0,5-15-143,1-1-1,0 1 1,0 0 0,0-1-1,1 1 1,-1 0-1,1 0 1,0-1 0,0 1-1,0 0 1,0 0-1,1-1 1,0 1-1,-1 0 1,1 0 0,1-1-1,-1 1 1,0-1-1,1 1 1,0-1 0,2 4-1,-3-6-25,-1 0 0,1 0 0,0 0-1,0 0 1,0 0 0,0 0 0,0 0 0,0 0 0,0 0-1,0 0 1,0-1 0,0 1 0,1 0 0,-1-1 0,0 1-1,0-1 1,1 1 0,-1-1 0,0 0 0,1 1-1,-1-1 1,1 0 0,-1 0 0,0 0 0,1 0 0,-1 0-1,0 0 1,1-1 0,-1 1 0,0 0 0,1-1 0,-1 1-1,0-1 1,2 0 0,0-1 11,-1 0 0,0 1 0,0-1 0,1 0 0,-1 0 0,-1-1-1,1 1 1,0 0 0,0-1 0,-1 1 0,1-1 0,-1 1 0,0-1 0,2-5 0,0-6 24,0 0 1,-1-1 0,1-21-1,-3 30-45,0-1-1,0 1 0,0 0 1,-1-1-1,0 1 1,0 0-1,-1 0 0,0 0 1,0 0-1,-4-8 0,-2 8-278,4 17 99,2 18 40,2-28 144,0 10 12,1 0-1,0 1 1,0-1-1,1 0 1,0 0-1,7 17 1,-8-25-5,0-1 0,0 1 0,0-1 0,0 0 0,0 1 0,1-1 1,-1 0-1,1 0 0,0 0 0,0 0 0,-1 0 0,1 0 0,1-1 0,-1 1 0,0-1 1,0 1-1,0-1 0,1 0 0,-1 0 0,1 0 0,-1 0 0,1 0 0,-1-1 0,1 1 1,-1-1-1,1 1 0,0-1 0,-1 0 0,1 0 0,0 0 0,-1 0 0,1-1 0,-1 1 0,6-2 1,-6 0-34,1 1 1,0 0 0,-1-1 0,1 1 0,-1-1 0,1 0 0,-1 0 0,0 0 0,0 0 0,0 0 0,0-1 0,0 1-1,0-1 1,0 1 0,-1-1 0,0 0 0,1 1 0,-1-1 0,0 0 0,0 0 0,-1 0 0,1 0 0,0-4 0,2-10-362,-1 1 1,-1-31 0,-3 4-80,-3 1 0,-1 1 1,-21-73-1,15 68 264,1 0 0,-6-75 0,19 151 1977,7 30-1752,6-19 8,2 0 0,1-1-1,2-1 1,1-1 0,3-1 0,1-1 0,1-1 0,2-2-1,38 37 1,-64-68-26,1 0 0,-1 1 0,1-1 0,0 0 0,0 0 0,-1-1 1,1 1-1,1-1 0,-1 1 0,0-1 0,0 0 0,0 0 0,6 1 0,-9-3 7,1 1 0,-1 0-1,0-1 1,1 1 0,-1 0 0,1-1 0,-1 1 0,0-1 0,1 1 0,-1-1-1,0 1 1,1-1 0,-1 1 0,0-1 0,0 1 0,0-1 0,1 1 0,-1-1-1,0 1 1,0-1 0,0 0 0,0 1 0,0-1 0,0 1 0,0-1 0,0 1-1,0-1 1,0 0 0,-1 1 0,1-1 0,0 1 0,0-1 0,0 1 0,-1-1-1,1 1 1,0-1 0,-1 0 0,-9-24 106,-2 9-143,0 1 1,-1 0-1,0 1 0,-1 1 1,-1 0-1,-22-14 0,-105-59-656,105 70 634,13 4 664,37 11-582,-1 0-1,1-1 1,-1 0 0,0-1 0,0 0 0,0-1-1,17-8 1,14-11-3055,-42 22 2756,-1 1 0,0 0 0,1 0-1,-1-1 1,1 1 0,-1-1 0,0 1 0,1 0 0,-1-1 0,0 1 0,1-1 0,-1 1 0,0 0 0,0-1 0,1 1 0,-1-1 0,0 1-1,0-1 1,0 1 0,0-1 0,0 1 0,0-1 0,0 1 0,0-1 0,0 0 0,0 0 0,0 0-1086,0-5-9234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1.081"/>
    </inkml:context>
    <inkml:brush xml:id="br0">
      <inkml:brushProperty name="width" value="0.025" units="cm"/>
      <inkml:brushProperty name="height" value="0.025" units="cm"/>
    </inkml:brush>
  </inkml:definitions>
  <inkml:trace contextRef="#ctx0" brushRef="#br0">1 0 12780,'0'0'6636,"5"10"-4111,0 4-2023,0 0-1,-1 1 1,0 0 0,-1 0 0,-1 0 0,-1 0-1,0 0 1,-1 17 0,-11 156 2730,1-1-1638,10-184-1590,0-1-1,0 0 1,0 0 0,0 1-1,0-1 1,1 0 0,-1 0-1,1 0 1,0 1 0,0-1-1,0 0 1,0 0 0,2 3 0,-2-4 0,0-1 0,-1 1 0,1-1 0,0 0 0,0 1 0,0-1 1,-1 0-1,1 0 0,0 0 0,0 1 0,0-1 0,0 0 0,0 0 1,0 0-1,0 0 0,-1-1 0,1 1 0,0 0 0,0 0 1,0 0-1,0-1 0,0 1 0,-1 0 0,1-1 0,0 1 0,0-1 1,0 1-1,-1-1 0,1 1 0,0-1 0,-1 0 0,1 1 1,-1-1-1,1 0 0,-1 1 0,1-1 0,-1 0 0,2-1 0,5-8 19,0 0-1,0-1 0,-1 0 1,0 0-1,-1 0 0,0 0 0,-1-1 1,0 0-1,3-21 0,13-115-217,-20 145 194,1-4-36,2-38-472,-6 38 236,-4 26 131,-17 86 529,23-95-294,0-1 0,0 1 1,0 0-1,1 0 0,1-1 0,0 1 0,0 0 0,1-1 1,3 11-1,-5-18-86,1-1 1,0 0-1,-1 1 0,1-1 1,0 0-1,-1 1 1,1-1-1,0 0 0,0 0 1,0 0-1,0 0 1,0 0-1,0 0 0,1 0 1,-1 0-1,0 0 1,0 0-1,1-1 0,-1 1 1,0-1-1,1 1 1,-1-1-1,1 1 0,-1-1 1,1 0-1,-1 1 1,1-1-1,-1 0 0,1 0 1,-1 0-1,1 0 1,-1-1-1,1 1 0,-1 0 1,0-1-1,1 1 1,-1 0-1,1-1 0,1-1 1,2 0 26,0-1 0,0 1 0,0-1-1,-1 0 1,1-1 0,-1 1 0,1-1 0,-1 0 0,4-6 0,7-12-42,-2-1-1,-1 0 1,-1-1 0,0-1-1,-2 0 1,7-32-1,-24 139-354,-9 52 631,14-95-9291,3-61 3557,0-7-4143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7.706"/>
    </inkml:context>
    <inkml:brush xml:id="br0">
      <inkml:brushProperty name="width" value="0.025" units="cm"/>
      <inkml:brushProperty name="height" value="0.025" units="cm"/>
      <inkml:brushProperty name="color" value="#E71224"/>
    </inkml:brush>
  </inkml:definitions>
  <inkml:trace contextRef="#ctx0" brushRef="#br0">0 111 11371,'0'0'10442</inkml:trace>
  <inkml:trace contextRef="#ctx0" brushRef="#br0" timeOffset="1">88 0 18385,'0'0'6438,"16"42"-14829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8.159"/>
    </inkml:context>
    <inkml:brush xml:id="br0">
      <inkml:brushProperty name="width" value="0.025" units="cm"/>
      <inkml:brushProperty name="height" value="0.025" units="cm"/>
      <inkml:brushProperty name="color" value="#E71224"/>
    </inkml:brush>
  </inkml:definitions>
  <inkml:trace contextRef="#ctx0" brushRef="#br0">1 1 19763,'0'0'6406,"48"39"-7111,-30-29-1569,-6-3-2178,-1-4-7816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09.785"/>
    </inkml:context>
    <inkml:brush xml:id="br0">
      <inkml:brushProperty name="width" value="0.025" units="cm"/>
      <inkml:brushProperty name="height" value="0.025" units="cm"/>
      <inkml:brushProperty name="color" value="#E71224"/>
    </inkml:brush>
  </inkml:definitions>
  <inkml:trace contextRef="#ctx0" brushRef="#br0">1 1 9225,'0'0'6150,"37"75"-4773,-8-33-640,10 12 255,2 9-159,9 2-416,0 4-353,2-1 0,0-5-32,-2-8-64,-6-11-1249,-5-11-1570,-14-11-1633,-10-13 320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10.296"/>
    </inkml:context>
    <inkml:brush xml:id="br0">
      <inkml:brushProperty name="width" value="0.025" units="cm"/>
      <inkml:brushProperty name="height" value="0.025" units="cm"/>
      <inkml:brushProperty name="color" value="#E71224"/>
    </inkml:brush>
  </inkml:definitions>
  <inkml:trace contextRef="#ctx0" brushRef="#br0">0 1512 8136,'0'0'5610,"7"-13"-3410,7-9-1737,1 1 1,1 1 0,1 0-1,1 1 1,1 0 0,25-18-1,84-57-710,247-135-1,-138 91-1659,250-194-986,-188 77 5060,-222 179-912,-31 29-682,1 2 0,69-49 0,-111 90-499,0 0 1,0 1-1,1 0 1,-1 0-1,1 1 1,0-1 0,0 1-1,0 0 1,0 1-1,0 0 1,0 0-1,1 0 1,-1 0-1,0 1 1,11 1 0,-10 1-48,-1-1 1,1 2-1,-1-1 1,0 1 0,1 0-1,-1 0 1,-1 1-1,1-1 1,0 1 0,-1 1-1,0-1 1,0 1-1,0 0 1,4 6 0,209 283 1903,3 4-782,-182-254-847,76 68 1,-96-97-625,1 0 1,1-1-1,28 13 0,-34-19-1155,2-1-1,31 8 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10.752"/>
    </inkml:context>
    <inkml:brush xml:id="br0">
      <inkml:brushProperty name="width" value="0.025" units="cm"/>
      <inkml:brushProperty name="height" value="0.025" units="cm"/>
      <inkml:brushProperty name="color" value="#E71224"/>
    </inkml:brush>
  </inkml:definitions>
  <inkml:trace contextRef="#ctx0" brushRef="#br0">0 1286 14894,'0'0'1180,"10"-4"80,67-29 2146,142-87 1,-118 62-2736,-18 11-506,609-362 612,-546 312-662,-4-7 0,202-192 0,-315 267-150,-10 10-270,0 0 0,33-24-1,-50 42-98,1-2-1673,-2-1-2841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11.643"/>
    </inkml:context>
    <inkml:brush xml:id="br0">
      <inkml:brushProperty name="width" value="0.025" units="cm"/>
      <inkml:brushProperty name="height" value="0.025" units="cm"/>
      <inkml:brushProperty name="color" value="#E71224"/>
    </inkml:brush>
  </inkml:definitions>
  <inkml:trace contextRef="#ctx0" brushRef="#br0">39 219 3844,'0'0'16052,"-8"8"-15064,-20 26-139,27-34-823,1 1 1,0-1 0,-1 1 0,1-1 0,0 0 0,0 1 0,0-1 0,0 1 0,-1-1 0,1 1 0,0-1 0,0 0 0,0 1 0,0-1-1,0 1 1,0-1 0,0 1 0,0-1 0,0 1 0,0-1 0,0 1 0,1-1 0,-1 0 0,0 1 0,0-1 0,0 1 0,0-1 0,1 1-1,-1-1 1,0 0 0,1 1 0,-1-1 0,0 0 0,1 1 0,-1-1 0,0 0 0,1 1 0,-1-1 0,0 0 0,1 0 0,-1 1-1,1-1 1,-1 0 0,0 0 0,1 0 0,-1 0 0,1 0 0,-1 0 0,1 0 0,-1 1 0,1-1 0,-1 0 0,1-1 0,-1 1 0,1 0-1,0 0 1,30 1 1099,-29-1-962,5-1-57,-1-1 1,0 1 0,0-1-1,1 0 1,-1-1 0,0 0-1,-1 0 1,1 0 0,0 0-1,-1-1 1,0 0 0,0 0-1,0 0 1,0-1 0,-1 1-1,0-1 1,0-1 0,0 1-1,4-8 1,-2 4-58,0-1 0,-1 0-1,0 0 1,0-1 0,-2 0 0,1 1 0,-1-1-1,-1 0 1,0-1 0,1-15 0,-3 24-41,0 1 0,0-1 1,0 0-1,0 0 0,-1 0 1,1 1-1,-1-1 0,0 0 1,0 0-1,0 1 0,0-1 1,0 1-1,-1-1 0,1 1 1,-1 0-1,1-1 0,-1 1 1,0 0-1,0 0 0,0 0 1,0 0-1,-1 1 0,1-1 1,0 0-1,-1 1 0,1 0 0,-1-1 1,1 1-1,-1 0 0,0 0 1,1 1-1,-1-1 0,0 1 1,0-1-1,0 1 0,1 0 1,-1 0-1,0 0 0,0 0 1,0 0-1,1 1 0,-1 0 1,0-1-1,0 1 0,1 0 1,-1 0-1,1 0 0,-1 1 1,1-1-1,-1 0 0,1 1 1,0 0-1,-1 0 0,1-1 0,0 1 1,0 0-1,1 1 0,-1-1 1,0 0-1,1 1 0,-1-1 1,-1 5-1,-2 2-12,1 1 0,0 0 0,1 0 0,0 1 0,1-1 0,0 1 0,0-1 1,1 1-1,0-1 0,1 1 0,1 0 0,2 19 0,-2-26 6,-1-1 0,1 1 0,0-1 0,1 1 0,-1-1 0,0 1 0,1-1-1,0 0 1,0 0 0,0 1 0,0-1 0,0-1 0,1 1 0,-1 0 0,1-1 0,0 1 0,0-1 0,0 0 0,0 0 0,0 0 0,0 0 0,1 0 0,-1-1 0,1 1 0,-1-1 0,1 0 0,-1 0 0,1-1 0,-1 1-1,1-1 1,0 1 0,0-1 0,-1 0 0,1-1 0,0 1 0,-1-1 0,1 1 0,0-1 0,4-2 0,0 0-254,0 1 0,-1-1 0,0-1 0,0 1 0,0-1 0,0 0 0,0-1 0,-1 0 0,0 0 0,0 0 0,10-12 0,-8 8-1260,0-1 0,-1-1-1,0 1 1,-1-1-1,0 0 1,8-22 0,-3-8-4559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12"/>
    </inkml:context>
    <inkml:brush xml:id="br0">
      <inkml:brushProperty name="width" value="0.025" units="cm"/>
      <inkml:brushProperty name="height" value="0.025" units="cm"/>
      <inkml:brushProperty name="color" value="#E71224"/>
    </inkml:brush>
  </inkml:definitions>
  <inkml:trace contextRef="#ctx0" brushRef="#br0">40 1 11979,'0'0'11243,"1"13"-10517,7 324 203,-8-300-1068,0-37 88,0 0 0,0 0-1,0 0 1,-1 0 0,1 0 0,0 0 0,0 0-1,0 0 1,0 0 0,0 0 0,0 0 0,0 0-1,-1 0 1,1 0 0,0 0 0,0 0-1,0 0 1,0 0 0,0 0 0,0 0 0,0 0-1,-1 0 1,1 0 0,0 0 0,0 0 0,0 0-1,0 0 1,0 0 0,0 0 0,0 0 0,0 1-1,0-1 1,-1 0 0,1 0 0,0 0-1,0 0 1,0 0 0,0 0 0,0 0 0,0 0-1,0 1 1,0-1 0,0 0 0,0 0 0,0 0-1,0 0 1,0 0 0,0 0 0,0 0 0,0 1-1,0-1 1,0 0 0,0 0 0,0 0-1,0 0 1,0 0 0,0 0 0,0 0 0,0 1-1,0-1 1,0 0 0,0 0 0,0 0 0,1 0-1,-1 0 1,0 0 0,0 0 0,-8-13-3245,-10-30-2806,13 31 4003,-9-23-3848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12.343"/>
    </inkml:context>
    <inkml:brush xml:id="br0">
      <inkml:brushProperty name="width" value="0.025" units="cm"/>
      <inkml:brushProperty name="height" value="0.025" units="cm"/>
      <inkml:brushProperty name="color" value="#E71224"/>
    </inkml:brush>
  </inkml:definitions>
  <inkml:trace contextRef="#ctx0" brushRef="#br0">0 28 9769,'0'0'14542,"56"-27"-14158,-24 27-95,2 0-129,5 4-64,2 2-416,-5-2-1698,1-1-1185,-10-3-2883,-7 0-3587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12.844"/>
    </inkml:context>
    <inkml:brush xml:id="br0">
      <inkml:brushProperty name="width" value="0.025" units="cm"/>
      <inkml:brushProperty name="height" value="0.025" units="cm"/>
      <inkml:brushProperty name="color" value="#E71224"/>
    </inkml:brush>
  </inkml:definitions>
  <inkml:trace contextRef="#ctx0" brushRef="#br0">1 127 16207,'0'0'4906,"0"8"-3971,3 6-587,0-1 1,1 1 0,0-1 0,1 0 0,1 0 0,10 18 0,55 82 1211,-25-42-1126,-25-38-295,-13-23-74,0 1-1,-1 1 1,0 0-1,-1 0 1,0 0-1,-1 0 1,0 1-1,-1 0 1,-1 0-1,3 17 1,-18-35 1237,-1-13-1206,1 0-1,0-1 0,2 0 1,0-1-1,-10-30 1,5 14-66,-8-18-125,-21-76 0,37 106-120,2-1-1,1 0 0,0 0 1,2 0-1,1-45 0,1 68 186,1 0-1,-1 0 0,0 0 0,0-1 1,1 1-1,-1 0 0,1 0 0,0 0 1,0 0-1,0 0 0,0 1 0,0-1 1,0 0-1,0 0 0,0 0 0,1 1 1,-1-1-1,1 1 0,-1-1 1,1 1-1,0 0 0,0 0 0,2-2 1,-1 2 9,0 0 1,0 0 0,1 0 0,-1 1-1,0-1 1,1 1 0,-1 0-1,0 0 1,1 0 0,-1 0 0,1 0-1,-1 1 1,5 1 0,-2-1 13,-1 1 1,0 0 0,1 0-1,-1 0 1,0 0-1,0 1 1,-1 0-1,1 0 1,-1 0 0,1 0-1,-1 1 1,0 0-1,0 0 1,0 0-1,-1 0 1,1 1 0,4 9-1,-7-10 67,0 0 0,0 0 1,0 1-1,-1-1 0,0 0 0,0 0 0,0 1 0,-1-1 0,1 0 0,-1 0 0,0 0 1,0 0-1,0 1 0,-1-1 0,0-1 0,1 1 0,-1 0 0,-1 0 0,1-1 1,0 1-1,-1-1 0,0 0 0,0 1 0,0-1 0,0-1 0,0 1 0,-1 0 0,1-1 1,-6 3-1,2 0-80,-1 0-1,0-1 1,0 0 0,0-1 0,0 0 0,0 0 0,-1-1 0,0 0-1,1 0 1,-1-1 0,0 0 0,0-1 0,-12 0 0,20 0-191,1 0 1,-1 0 0,0-1 0,0 1-1,0 0 1,0-1 0,0 1-1,0-1 1,1 1 0,-1-1 0,0 1-1,0-1 1,1 1 0,-1-1 0,0 0-1,1 1 1,-1-1 0,0 0-1,1 0 1,-1 0 0,1 1 0,-1-1-1,1 0 1,0 0 0,-1 0-1,1 0 1,0 0 0,0 0 0,-1-1-1,3-29-9036,4 8 3006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13.207"/>
    </inkml:context>
    <inkml:brush xml:id="br0">
      <inkml:brushProperty name="width" value="0.025" units="cm"/>
      <inkml:brushProperty name="height" value="0.025" units="cm"/>
      <inkml:brushProperty name="color" value="#E71224"/>
    </inkml:brush>
  </inkml:definitions>
  <inkml:trace contextRef="#ctx0" brushRef="#br0">159 92 16656,'0'0'6166,"-9"-2"-4303,5 1-1805,1 0 1,-1 0 0,1 0 0,-1 1-1,0-1 1,1 1 0,-1 0-1,0 0 1,1 0 0,-1 0 0,0 1-1,1 0 1,-1-1 0,0 1 0,1 1-1,0-1 1,-1 0 0,1 1-1,0 0 1,-1 0 0,1 0 0,0 0-1,0 0 1,1 0 0,-6 6-1,1 1 40,1 0-1,0 1 0,0 0 1,1 0-1,1 0 1,-1 1-1,-3 15 0,6-20-43,0 1-1,1-1 0,0 0 1,0 1-1,0-1 1,1 1-1,0-1 1,0 1-1,1-1 0,0 1 1,0-1-1,0 1 1,1-1-1,3 9 1,-4-13-47,1 1 1,0 0-1,-1-1 1,1 0 0,0 1-1,1-1 1,-1 0 0,0 0-1,1 0 1,-1 0-1,1-1 1,-1 1 0,1-1-1,0 1 1,0-1 0,-1 0-1,1 0 1,0 0-1,0 0 1,0-1 0,0 1-1,0-1 1,0 0 0,0 0-1,1 0 1,-1 0-1,0-1 1,0 1 0,4-2-1,-1 1 12,0-1 1,0 0-1,-1 0 0,1 0 0,-1-1 0,1 0 0,-1 0 0,0 0 0,0-1 1,0 1-1,0-1 0,-1-1 0,8-8 0,-5 2 21,-1 0-1,0 0 1,-1-1 0,0 1-1,-1-1 1,-1 0 0,0 0-1,0-1 1,-1 1 0,0-20-1,-1 26-4,0-1 0,-1 1-1,0 0 1,-1-1 0,1 1-1,-1 0 1,0-1-1,-1 1 1,0 0 0,0 0-1,0 0 1,0 0 0,-1 0-1,0 1 1,-1-1 0,1 1-1,-1 0 1,0 0 0,0 0-1,0 0 1,-1 1 0,-6-5-1,9 7-73,-1 1-1,1-1 1,-1 1-1,0 0 1,1 0-1,-1 0 1,0 0-1,0 0 1,0 1 0,0-1-1,1 1 1,-1 0-1,0 0 1,0 0-1,0 0 1,0 0-1,0 1 1,0 0-1,-5 1 1,6-1-118,1 0 1,-1 0-1,1 0 0,-1 0 1,1 0-1,0 1 0,0-1 1,-1 0-1,1 1 1,0-1-1,0 1 0,0-1 1,1 1-1,-1 0 1,0-1-1,0 1 0,1 0 1,-1-1-1,1 1 1,0 0-1,-1 0 0,1 0 1,0-1-1,0 1 0,0 0 1,0 0-1,1 0 1,-1-1-1,0 1 0,1 0 1,-1 0-1,2 1 1,-2-1-183,1-1 1,0 0-1,1 1 1,-1-1-1,0 0 1,0 0-1,0 0 1,1 0 0,-1 0-1,1 0 1,-1 0-1,1 0 1,-1 0-1,1-1 1,-1 1-1,1 0 1,0-1-1,-1 0 1,1 1 0,0-1-1,-1 0 1,1 0-1,0 0 1,-1 0-1,1 0 1,0 0-1,-1-1 1,1 1-1,2-1 1,20-1-5289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1.457"/>
    </inkml:context>
    <inkml:brush xml:id="br0">
      <inkml:brushProperty name="width" value="0.025" units="cm"/>
      <inkml:brushProperty name="height" value="0.025" units="cm"/>
    </inkml:brush>
  </inkml:definitions>
  <inkml:trace contextRef="#ctx0" brushRef="#br0">1 60 13965,'0'0'13047,"7"-8"-12604,-3 4-462,-1-1 1,1 1-1,0 1 0,0-1 0,0 0 0,1 1 0,-1 0 1,1 0-1,0 0 0,-1 1 0,1 0 0,1 0 0,-1 0 1,0 0-1,0 1 0,9-2 0,-7 2-634,0 1 0,1-1 0,-1 1 0,1 0 0,-1 1 0,1 0 0,-1 0 0,10 3 0,-15-3 534,0 0 0,-1 0 1,1 0-1,0 0 1,-1 0-1,1 0 0,-1 0 1,1 1-1,-1-1 1,0 1-1,1-1 0,-1 1 1,0-1-1,1 3 1,-1-1 393,1 1 0,-1 0 0,0-1 0,0 1 0,0 0 0,-1-1 0,1 1 0,-1 0 0,0 4 0,0 8 1095,-2 0 0,1 0-1,-8 28 1,-2-8-281,-25 55 1,12-32 60,23-58-1153,0 0 0,1 0 0,-1 0 0,1 0-1,-1 0 1,1 0 0,-1 0 0,1 0 0,0 0-1,0 0 1,-1 0 0,1 0 0,0 0 0,0 0-1,0 0 1,0 0 0,0 0 0,0 0 0,0 0 0,1 0-1,-1 0 1,0 0 0,1 0 0,-1 0 0,0 0-1,1 0 1,-1 0 0,1 0 0,0 0 0,-1 0-1,1 0 1,0-1 0,-1 1 0,1 0 0,0 0-1,0-1 1,1 2 0,3-1-11,-1 0 0,1 0 0,0 0 0,-1-1 0,1 0-1,0 0 1,6-1 0,7 1 110,13-1-67,0-1 0,30-6 0,-47 6-635,0-1 0,-1-1 1,1 0-1,-1-1 0,0 0 0,21-13 0,-33 18 476,-1 0 0,1 0 0,-1 0 0,1-1 0,-1 1-1,1 0 1,-1 0 0,0-1 0,1 1 0,-1 0 0,0-1 0,1 1-1,-1-1 1,0 1 0,1 0 0,-1-1 0,0 1 0,0-1 0,1 1-1,-1-1 1,0 1 0,0-1 0,0 1 0,0-1 0,0 1 0,1-1-1,-1 1 1,0-1 0,0 1 0,0-1 0,0 1 0,-1-1 0,1 1-1,0-1 1,-16-11-3783,-26 0-2219,3 5 2379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13.553"/>
    </inkml:context>
    <inkml:brush xml:id="br0">
      <inkml:brushProperty name="width" value="0.025" units="cm"/>
      <inkml:brushProperty name="height" value="0.025" units="cm"/>
      <inkml:brushProperty name="color" value="#E71224"/>
    </inkml:brush>
  </inkml:definitions>
  <inkml:trace contextRef="#ctx0" brushRef="#br0">83 1 14734,'0'0'8130,"-9"7"-7633,3-2-417,0 1 1,0 0 0,0 0-1,1 0 1,0 0 0,0 1-1,0 0 1,1 0 0,0 1-1,0-1 1,1 1-1,0 0 1,1-1 0,-1 1-1,1 1 1,1-1 0,0 0-1,-1 13 1,2-20-83,0 1 1,0-1-1,0 1 1,0 0-1,0-1 0,0 1 1,0-1-1,0 1 1,1-1-1,-1 1 0,1-1 1,-1 1-1,1-1 1,-1 0-1,1 1 0,0-1 1,0 0-1,0 1 1,0-1-1,0 0 0,0 0 1,0 0-1,0 0 1,2 2-1,1-2-39,0 0 0,0 0 0,1 0 0,-1-1 0,0 1 0,0-1 0,1 0 0,3 0-1,-6 0 30,19-2-513,0 0 0,1-1-1,24-7 1,40-6 256,-85 16 310,-1 0 0,1 0 0,0 0 0,0 0-1,-1 0 1,1 0 0,0 0 0,-1 0 0,1 1 0,0-1 0,-1 0 0,1 0 0,0 1 0,-1-1-1,1 0 1,-1 1 0,1-1 0,0 0 0,-1 1 0,1-1 0,-1 1 0,1-1 0,-1 1 0,1-1-1,-1 1 1,0 0 0,1-1 0,-1 1 0,0-1 0,1 1 0,-1 0 0,0-1 0,0 1 0,0 0-1,1-1 1,-1 1 0,0 0 0,0 0 0,0-1 0,0 1 0,0 0 0,0-1 0,0 1 0,-1 0-1,1-1 1,0 1 0,0 0 0,0-1 0,-1 1 0,1 0 0,0-1 0,-1 1 0,1-1 0,-1 1-1,0 0 1,-21 40 1363,6-22-847,-1 0 0,-22 20 0,33-34-536,1 0 1,-2 0-1,1-1 0,0 0 1,-1 0-1,0 0 0,0-1 1,0 0-1,0 0 1,-1-1-1,-10 3 0,16-5-134,0 0 0,1 0-1,-1 0 1,0-1 0,1 1-1,-1 0 1,0 0 0,1-1-1,-1 1 1,1-1 0,-1 0-1,1 1 1,-1-1 0,1 0-1,-1 0 1,1 0 0,0 0-1,0 0 1,-1 0 0,1 0-1,0-1 1,0 1 0,0 0-1,0-1 1,0 1 0,0 0 0,1-1-1,-1 1 1,0-1 0,1 0-1,-1 1 1,1-1 0,0 1-1,-1-1 1,1-2 0,-2-9-1377,1 0 0,0 0 1,2-22-1,0 16-675,-1-43-4866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3:13.928"/>
    </inkml:context>
    <inkml:brush xml:id="br0">
      <inkml:brushProperty name="width" value="0.025" units="cm"/>
      <inkml:brushProperty name="height" value="0.025" units="cm"/>
      <inkml:brushProperty name="color" value="#E71224"/>
    </inkml:brush>
  </inkml:definitions>
  <inkml:trace contextRef="#ctx0" brushRef="#br0">56 1 11018,'0'0'8248,"1"8"-7607,2 10-299,1 0 0,1 0 1,1 0-1,0-1 0,1 0 1,1 0-1,1 0 0,0-1 1,1-1-1,16 21 0,21 19-223,74 69 1,-29-32-596,-80-80 238,-8-7-532,-6-7-281,-30-22-1166,-75-37 177,53 32 3427,1-3-1,-96-76 1,146 106-1205,0-1 1,0 0-1,1 0 0,-1 0 1,0 0-1,1 0 0,0-1 1,0 1-1,-2-5 0,4 7-142,0 0 0,-1 0 0,1 0 0,0 0 0,0-1 0,0 1 1,0 0-1,0 0 0,0 0 0,0-1 0,1 1 0,-1 0 0,0 0 0,0 0 0,1 0 0,-1 0 0,1 0 0,-1 0 0,1 0 0,0 0 0,-1 0 0,1 0 0,0 0 0,0 0 0,0 0 0,-1 0 0,1 1 0,0-1 0,0 0 0,0 1 0,0-1 0,0 0 0,0 1 0,2-1 0,29-13 86,1 2-1,0 1 1,0 1-1,50-7 1,69-21-2366,-85 11-2543,-7-4-6150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3.015"/>
    </inkml:context>
    <inkml:brush xml:id="br0">
      <inkml:brushProperty name="width" value="0.025" units="cm"/>
      <inkml:brushProperty name="height" value="0.025" units="cm"/>
      <inkml:brushProperty name="color" value="#E71224"/>
    </inkml:brush>
  </inkml:definitions>
  <inkml:trace contextRef="#ctx0" brushRef="#br0">10 893 8808,'0'0'4298,"-3"-11"-3850,2 7-423,-1-1 1,1 1-1,0 0 0,1-1 1,-1 1-1,1 0 0,-1-1 1,1 1-1,1-1 0,-1 1 0,1-1 1,-1 1-1,1 0 0,1-1 1,-1 1-1,0 0 0,1 0 1,0 0-1,0 0 0,0 0 0,1 0 1,3-5-1,33-39 180,1 1 0,2 2-1,2 2 1,2 1 0,2 3 0,82-52-1,-91 69-200,0 1 0,1 2 0,1 1 0,1 3 0,0 1 0,1 2 0,1 2 0,0 2 0,84-5 0,-79 14 200,-1 1-1,0 3 0,53 11 0,138 44 518,-142-33-193,156 23 0,-158-42-200,1-3 1,-1-5 0,0-4-1,1-4 1,-2-5 0,167-43-1,58-49 171,26-7 213,-289 97-466,0 4 1,1 1 0,1 3 0,70 1 0,-103 8-204,-1 1-1,0 1 1,0 1-1,23 8 0,-27-7-45,0 0-1,1-2 1,-1 0-1,1-1 0,0-1 1,20-1-1,-33-2-221,-2 0-1,1-1 1,0 0-1,0 0 1,0 0-1,-1-1 1,1 0-1,-1 0 0,0-1 1,0 1-1,0-1 1,8-8-1,-5 4-1090,0-1 0,-1 0 0,0-1 0,0 0 0,-1 0 0,7-14-1,0-6-4640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3.421"/>
    </inkml:context>
    <inkml:brush xml:id="br0">
      <inkml:brushProperty name="width" value="0.025" units="cm"/>
      <inkml:brushProperty name="height" value="0.025" units="cm"/>
      <inkml:brushProperty name="color" value="#E71224"/>
    </inkml:brush>
  </inkml:definitions>
  <inkml:trace contextRef="#ctx0" brushRef="#br0">225 135 8968,'-12'1'1212,"2"0"-1018,-6 0 435,0 0 1,-29-3 0,39 2-479,0-1 0,1 0 0,-1-1 0,1 1 0,-1-1 0,1 0 0,0 0 0,0-1-1,0 0 1,0 0 0,0 0 0,1 0 0,-6-5 0,-25-33 1819,34 39-1822,-1-1-1,1 1 1,-1 0 0,1-1-1,0 1 1,0-1 0,0 1 0,0-1-1,1 1 1,-1-1 0,1 0-1,-1 1 1,1-1 0,0 0 0,0 0-1,0 1 1,1-4 0,-1 5-144,1 0 1,0 1 0,-1-1-1,1 0 1,0 0 0,-1 1-1,1-1 1,0 0 0,0 1-1,0-1 1,0 1 0,0-1-1,-1 1 1,1-1-1,0 1 1,0 0 0,0-1-1,0 1 1,0 0 0,0 0-1,0 0 1,0 0 0,2 0-1,30-1 32,-25 1-34,8 1 47,0 0 1,0 1-1,0 1 0,0 1 1,0 0-1,-1 1 0,0 0 1,0 1-1,23 13 0,8 10 444,67 53 0,-79-55-295,2-1-1,0-2 0,47 23 1,-12-17 149,-48-22-318,-1 1 1,0 1 0,0 1-1,-1 1 1,0 0 0,-1 2-1,0 0 1,33 33 0,-45-37-248,6 6 357,0 0-1,1-1 1,1 0 0,34 23-1,-47-36-239,1 0 0,0 0 1,-1 0-1,1-1 0,0 1 0,0-1 0,0 0 0,0 0 0,0-1 0,0 1 0,0-1 0,0 0 0,8 0 0,-9-1-190,1 0 0,-1-1 0,0 1 1,1 0-1,-1-1 0,0 0 0,0 0 0,0 0 0,0 0 0,0 0 0,0-1 0,-1 1 0,1-1 1,-1 0-1,0 0 0,0 0 0,0 0 0,2-4 0,21-44-7530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4.212"/>
    </inkml:context>
    <inkml:brush xml:id="br0">
      <inkml:brushProperty name="width" value="0.025" units="cm"/>
      <inkml:brushProperty name="height" value="0.025" units="cm"/>
      <inkml:brushProperty name="color" value="#E71224"/>
    </inkml:brush>
  </inkml:definitions>
  <inkml:trace contextRef="#ctx0" brushRef="#br0">992 6133 5381,'-12'5'1479,"-95"48"3934,139-92-3118,84-102-733,161-256 0,57-181-869,-110 145-143,-19-10 0,246-776 0,-398 1043-437,-7-3 1,32-255-1,-69 348-42,-3-1 0,-5 1 0,-3-1 0,-4 1 0,-4 0 0,-4 0 0,-31-108-1,22 120-44,-4 1 0,-3 2 0,-3 1 0,-3 1-1,-3 2 1,-66-85 0,61 98 1,-2 1 1,-3 3-1,-2 1 1,-2 3-1,-2 3 1,-2 1-1,-75-40 1,60 44 86,-1 3-1,-1 4 1,-2 3 0,-1 3-1,-84-15 1,43 19 217,-1 5 1,-209 0-1,-171 28-43,473-11-518,4 0 39,0-1 0,0-1 0,-33-5 0,50 5-49,0 0-1,0 0 0,0-1 1,0 1-1,1-1 0,-1 0 1,1-1-1,-1 1 0,1-1 1,0 0-1,0 0 0,0 0 0,0 0 1,1-1-1,-1 0 0,1 1 1,0-1-1,0 0 0,0-1 1,-3-7-1,-9-37-5679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5.064"/>
    </inkml:context>
    <inkml:brush xml:id="br0">
      <inkml:brushProperty name="width" value="0.025" units="cm"/>
      <inkml:brushProperty name="height" value="0.025" units="cm"/>
      <inkml:brushProperty name="color" value="#E71224"/>
    </inkml:brush>
  </inkml:definitions>
  <inkml:trace contextRef="#ctx0" brushRef="#br0">113 1117 11499,'-1'3'268,"-1"0"0,1-1 0,-1 1 0,0-1 0,0 1 0,0-1 0,0 0 0,0 0 0,-4 3 0,-6-3 1956,5-20-813,4-369 5700,0 19-5916,-1 303-1134,-4 0 1,-2 0 0,-28-97-1,32 147 1067,7 25-733,7 27-359,10 9-33,2-1 1,1-2-1,39 59 0,-47-83-67,0 0 1,2-1-1,0-1 0,0 0 0,2-1 1,0-1-1,0-1 0,2 0 0,30 17 0,-38-26-257,0-1-1,0 0 0,0 0 0,0-1 0,1-1 1,0 0-1,-1 0 0,20 0 0,-23-3-348,0 1-1,0-1 0,0 0 1,0-1-1,0 0 1,0 0-1,-1 0 1,10-5-1,23-19-6776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5.940"/>
    </inkml:context>
    <inkml:brush xml:id="br0">
      <inkml:brushProperty name="width" value="0.025" units="cm"/>
      <inkml:brushProperty name="height" value="0.025" units="cm"/>
      <inkml:brushProperty name="color" value="#E71224"/>
    </inkml:brush>
  </inkml:definitions>
  <inkml:trace contextRef="#ctx0" brushRef="#br0">226 3 10410,'0'0'5093,"-8"-1"-3102,3 0-1870,1 1-1,-1 0 1,0 0 0,1 0 0,-1 1-1,0 0 1,1-1 0,-1 2 0,1-1-1,-1 0 1,1 1 0,0 0 0,-1 0-1,1 0 1,0 1 0,0-1 0,1 1-1,-1 0 1,0 0 0,-5 7 0,-7 5 115,2 0 0,0 1 0,0 1 0,-10 18 0,18-26-207,1 0 0,0 0 0,1 0 0,0 1 0,1 0 0,0-1 0,0 1 0,1 0 1,0 0-1,0 17 0,2-26-30,1 1 0,-1 0 0,1 0 1,-1-1-1,1 1 0,0 0 0,0-1 1,0 1-1,0-1 0,0 1 0,0-1 1,0 0-1,0 1 0,1-1 0,-1 0 0,0 0 1,1 0-1,-1 0 0,1 0 0,-1 0 1,1 0-1,0 0 0,-1-1 0,1 1 1,0-1-1,0 1 0,-1-1 0,1 0 1,0 1-1,0-1 0,0 0 0,2 0 1,74 0 128,-56-1-114,38 0-8,-28-1 7,59 5 0,-90-2-8,0-1 1,0 0-1,-1 0 0,1 1 1,0-1-1,0 1 0,0-1 0,0 1 1,0-1-1,-1 1 0,1-1 0,0 1 1,0 0-1,-1-1 0,1 1 0,0 0 1,-1 0-1,1-1 0,-1 1 1,1 0-1,-1 0 0,0 0 0,1 0 1,-1 0-1,0 0 0,1-1 0,-1 1 1,0 0-1,0 0 0,0 0 1,0 0-1,0 0 0,0 0 0,0 0 1,0 0-1,0 0 0,-1 1 0,-12 38 1130,2-25-889,-1 0 0,0-1 0,-1 0 0,0-1 0,-1-1 0,-1 0 0,0 0 0,0-2 0,-1 0 0,0-1 0,-34 14 0,47-22-271,1 0 0,0 0 0,0-1 0,0 1 0,-1-1 0,1 1 0,0-1 0,-1 0 0,1 0 0,0 0 0,-1 0 0,-3-2 0,5 2-76,1 0 0,-1-1-1,0 1 1,0-1 0,0 1 0,1-1-1,-1 1 1,0-1 0,1 0-1,-1 1 1,0-1 0,1 0 0,-1 1-1,1-1 1,-1 0 0,1 0 0,-1 0-1,1 0 1,0 1 0,-1-1-1,1-2 1,-1-4-613,1 1 0,0-1 0,0 0 1,1 1-1,0-1 0,0 1 0,4-12 0,13-39-4998,9-11-3107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6.459"/>
    </inkml:context>
    <inkml:brush xml:id="br0">
      <inkml:brushProperty name="width" value="0.025" units="cm"/>
      <inkml:brushProperty name="height" value="0.025" units="cm"/>
      <inkml:brushProperty name="color" value="#E71224"/>
    </inkml:brush>
  </inkml:definitions>
  <inkml:trace contextRef="#ctx0" brushRef="#br0">1 0 11018,'0'0'5312,"0"11"-3091,0-8-2110,8 181 4922,-5-161-4871,1-1 0,0-1 0,2 1 0,1-1 0,1 0 0,17 34 0,-2-17-119,2-2-1,47 54 1,-110-162 779,10 26-784,13 19-167,-1 0 0,-2 1-1,0 1 1,-27-28-1,52 58 112,1 0-1,0 0 1,0-1-1,1 0 1,-1 0-1,1-1 0,0-1 1,0 1-1,0-1 1,0-1-1,16 2 0,2-1 40,1-2 0,50-4 0,-73 3-5,0 1 0,0-1-1,-1-1 1,1 1-1,-1-1 1,1 0 0,-1 0-1,0 0 1,0 0 0,0-1-1,0 0 1,0 0-1,0 0 1,-1 0 0,0 0-1,1-1 1,-1 0 0,0 1-1,-1-1 1,4-7-1,-4 9 27,-1-1 0,0 0-1,0 0 1,-1 0 0,1 0 0,-1 0-1,1 0 1,-1 0 0,0 0-1,0 1 1,0-1 0,-1 0-1,1 0 1,-1 0 0,1 0 0,-1 0-1,0 0 1,0 0 0,0 1-1,-1-1 1,1 0 0,-1 1-1,1-1 1,-1 1 0,0 0-1,0-1 1,0 1 0,0 0 0,0 0-1,-1 0 1,1 1 0,-1-1-1,-3-2 1,4 3-30,0-1-1,0 1 1,0-1-1,0 1 1,-1 0-1,1 0 1,0 0-1,-1 0 1,1 1-1,-1-1 1,1 1-1,-1-1 1,1 1-1,-1 0 1,1 0-1,-1 0 1,1 0 0,-1 0-1,0 1 1,1-1-1,-1 1 1,1-1-1,0 1 1,-3 1-1,2 0 19,0 1 0,0-1-1,0 1 1,0-1 0,0 1 0,1 0-1,0 0 1,-1 0 0,1 0 0,0 0-1,1 1 1,-1-1 0,0 1-1,-1 5 1,1-2 2,0-1-1,0 0 1,1 1 0,0 0-1,0-1 1,0 1-1,1 0 1,0 0 0,0-1-1,1 1 1,0 0-1,0-1 1,1 1 0,-1-1-1,1 1 1,1-1-1,-1 0 1,5 7 0,-4-10-34,0 1 1,1-1 0,-1 0 0,1 0 0,0-1 0,0 1 0,0-1-1,0 0 1,1 0 0,-1 0 0,0 0 0,1-1 0,0 0 0,-1 0 0,1 0-1,-1 0 1,1-1 0,0 0 0,0 0 0,-1 0 0,1 0 0,0-1-1,-1 0 1,1 0 0,6-2 0,-2 0-306,0 0 0,-1-1-1,1 0 1,-1 0 0,10-7 0,-11 6-568,0 0 0,0-1 1,0 0-1,-1 0 0,7-8 0,11-24-4319,-5-4-1164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6.821"/>
    </inkml:context>
    <inkml:brush xml:id="br0">
      <inkml:brushProperty name="width" value="0.025" units="cm"/>
      <inkml:brushProperty name="height" value="0.025" units="cm"/>
      <inkml:brushProperty name="color" value="#E71224"/>
    </inkml:brush>
  </inkml:definitions>
  <inkml:trace contextRef="#ctx0" brushRef="#br0">49 1 16367,'0'0'5446,"-38"51"-4453,33-29-481,0 4-128,5-1-320,0 1-31,10-4-66,6 0-127,2-1-256,5-8-257,6-7-256,5-6-480,2 0-128,-2-12-577,0-8-1121,-6-2 64,-8-3-1730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7.180"/>
    </inkml:context>
    <inkml:brush xml:id="br0">
      <inkml:brushProperty name="width" value="0.025" units="cm"/>
      <inkml:brushProperty name="height" value="0.025" units="cm"/>
      <inkml:brushProperty name="color" value="#E71224"/>
    </inkml:brush>
  </inkml:definitions>
  <inkml:trace contextRef="#ctx0" brushRef="#br0">1 201 12876,'0'0'2584,"0"11"-230,0-2-2044,0-1-1,1 1 1,0 0 0,0-1-1,1 1 1,0-1 0,1 0-1,0 0 1,0 0-1,1 0 1,0 0 0,0-1-1,7 9 1,1 4-118,2-1-1,0-1 1,1 0-1,1-1 1,1-1-1,0 0 1,1-1 0,28 17-1,-45-31-141,0-1-1,-1 1 0,1 0 1,0-1-1,0 1 0,0-1 0,0 1 1,0-1-1,0 1 0,0-1 1,0 0-1,0 0 0,0 1 1,0-1-1,0 0 0,0 0 1,0 0-1,0 0 0,0 0 1,0 0-1,0 0 0,0 0 1,0-1-1,0 1 0,0 0 1,0-1-1,0 1 0,0 0 1,0-1-1,0 1 0,0-1 0,0 0 1,-1 1-1,1-1 0,0 0 1,0 1-1,-1-1 0,1 0 1,0 0-1,-1 0 0,1 1 1,0-3-1,1-3 287,-1 0 0,0 0 0,0 0 0,0 0 0,-1-1 0,0-6 0,0-2-346,0-144 1218,5-88-841,2 221-338,-7 26-57,0 0-1,0 0 1,0 0 0,0-1 0,1 1-1,-1 0 1,0 0 0,0 0-1,0 0 1,0 0 0,1 0 0,-1 0-1,0 0 1,0 0 0,1 0 0,-1 0-1,0 0 1,0 0 0,0 0 0,1 0-1,-1 0 1,0 0 0,0 0-1,0 0 1,1 0 0,-1 0 0,0 0-1,0 0 1,0 0 0,1 0 0,-1 0-1,0 1 1,0-1 0,0 0 0,1 0-1,-1 0 1,0 0 0,0 0 0,0 1-1,0-1 1,0 0 0,0 0-1,1 0 1,-1 1 0,0-1 0,0 0-1,0 0 1,0 1 0,2 3-622,0 0 0,-1 0 0,1 0 0,-1 0-1,0 1 1,0-1 0,-1 0 0,1 5 0,-1 18-5179,0-2-3551</inkml:trace>
  <inkml:trace contextRef="#ctx0" brushRef="#br0" timeOffset="1">287 350 14189,'0'0'9065,"59"35"-8200,-45-31-673,8 1-192,-4-3-1057,1-2-1345,-10 0-1250,2-7-3170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1.786"/>
    </inkml:context>
    <inkml:brush xml:id="br0">
      <inkml:brushProperty name="width" value="0.025" units="cm"/>
      <inkml:brushProperty name="height" value="0.025" units="cm"/>
    </inkml:brush>
  </inkml:definitions>
  <inkml:trace contextRef="#ctx0" brushRef="#br0">1 162 11851,'0'0'14702,"53"-22"-14574,-19 11-96,-2 2-256,-1-4-1025,-1 1-1602,-7-3-1441,-3-4-2947</inkml:trace>
  <inkml:trace contextRef="#ctx0" brushRef="#br0" timeOffset="1">267 1 9321,'0'0'14638,"10"60"-13229,-4-31-256,-4 0-640,-1 2-321,5-7-160,-1-1-64,0-6-865,4-8-993,0-7-768,-3-2-962,4-19-2914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7.601"/>
    </inkml:context>
    <inkml:brush xml:id="br0">
      <inkml:brushProperty name="width" value="0.025" units="cm"/>
      <inkml:brushProperty name="height" value="0.025" units="cm"/>
      <inkml:brushProperty name="color" value="#E71224"/>
    </inkml:brush>
  </inkml:definitions>
  <inkml:trace contextRef="#ctx0" brushRef="#br0">0 159 15086,'0'0'1805,"5"8"-124,-4-4-1570,1-1 1,0 1-1,0-1 0,0 0 0,0 0 1,1 0-1,-1 0 0,1 0 0,0 0 0,-1-1 1,1 1-1,0-1 0,1 0 0,-1 0 0,0 0 1,1 0-1,-1 0 0,1-1 0,-1 0 1,1 0-1,0 0 0,0 0 0,0 0 0,-1-1 1,1 0-1,0 1 0,0-2 0,0 1 1,7-1-1,-9 0-41,0-1 0,0 1 0,0-1-1,0 1 1,0-1 0,0 0 0,0 1 0,0-1 0,0 0 0,-1 0 0,1 0 0,-1-1 0,1 1 0,-1 0 0,0 0 0,0-1-1,0 1 1,0-1 0,-1 1 0,1-1 0,-1 1 0,1-1 0,-1 1 0,0-1 0,0 0 0,0-4 0,0-3 84,0 1 0,-1 0 1,0-1-1,0 1 0,-1 0 1,-4-12-1,5 16-141,-1 1 0,-1-1-1,1 1 1,-1 0 0,0 0 0,0 0 0,0 0 0,0 1 0,-4-4-1,6 6-12,1 1 0,0 0 0,-1-1-1,1 1 1,-1 0 0,1-1-1,0 1 1,-1 0 0,1 0 0,-1 0-1,1-1 1,-1 1 0,1 0-1,-1 0 1,1 0 0,-1 0 0,1 0-1,-1 0 1,1 0 0,-1 0-1,1 0 1,-1 0 0,1 0-1,-1 0 1,1 0 0,-1 1 0,1-1-1,-1 0 1,1 0 0,0 0-1,-1 1 1,0-1 0,0 2 3,0 0 0,0-1 1,0 1-1,1 0 0,-1 0 1,0 0-1,1 0 0,-1 0 1,1 0-1,0-1 0,-1 1 1,1 0-1,1 4 0,-2 4 110,1 0-1,0 0 0,0 0 1,1 0-1,1 0 0,0 0 1,0 0-1,7 16 1,-7-22-86,0-1 1,0 1 0,1-1 0,-1 1 0,1-1 0,0 0 0,0 0 0,0 0-1,0-1 1,0 1 0,1-1 0,-1 0 0,1 0 0,0 0 0,0 0 0,-1 0 0,1-1-1,0 0 1,1 0 0,-1 0 0,0 0 0,0-1 0,0 1 0,5-1 0,1 0-3,-1-1 1,1 0 0,0 0 0,0-1 0,-1 0-1,1-1 1,-1 0 0,0 0 0,0-1 0,0 0-1,0-1 1,0 0 0,-1 0 0,0-1-1,0 0 1,11-12 0,-7 6 27,0-1-1,-1 0 1,-1-1 0,0 0 0,0 0-1,-2-1 1,0 0 0,11-31 0,-21 58 641,-1-1 1,1 0-1,1 1 1,0 21-1,1-28-659,0-1 0,1 0 0,-1 1 0,1-1 0,0 0 0,0 1 0,1-1-1,-1 0 1,4 6 0,-3-8-34,-1-1 0,0 1 0,1 0 0,-1-1 0,1 1 0,-1-1 0,1 1 0,0-1 0,0 0 0,-1 0 0,1 1 0,0-1 0,0-1 0,0 1 0,0 0 0,0 0 0,1-1 0,-1 1 0,0-1 0,0 0 0,2 1 0,2-1-345,-1 0 0,0 0 1,0 0-1,0 0 0,1-1 0,-1 0 0,0 0 0,0-1 0,8-2 1,-9 2-655,-1 0 0,1 0 1,-1-1-1,0 1 1,0-1-1,0 1 0,0-1 1,4-6-1,12-21-13544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8.768"/>
    </inkml:context>
    <inkml:brush xml:id="br0">
      <inkml:brushProperty name="width" value="0.025" units="cm"/>
      <inkml:brushProperty name="height" value="0.025" units="cm"/>
      <inkml:brushProperty name="color" value="#E71224"/>
    </inkml:brush>
  </inkml:definitions>
  <inkml:trace contextRef="#ctx0" brushRef="#br0">159 301 13613,'0'0'3657,"-5"-9"-1372,3 5-1991,-1-1 1,0 1 0,-1-1 0,1 1 0,-1 0 0,-8-7 0,11 10-248,-1 0 0,1 0 1,-1 0-1,1 1 0,-1-1 0,1 0 0,-1 1 1,1-1-1,-1 1 0,1 0 0,-1 0 1,0-1-1,1 1 0,-1 0 0,1 0 1,-1 0-1,0 0 0,1 1 0,-1-1 1,1 0-1,-1 1 0,1-1 0,-1 1 1,1 0-1,-1-1 0,1 1 0,-1 0 1,1 0-1,0 0 0,-1 0 0,1 0 1,0 0-1,0 0 0,0 0 0,0 1 1,0-1-1,-1 2 0,-7 11 81,0 1 0,1 0 1,1 0-1,0 1 0,1-1 0,1 2 0,0-1 0,1 0 0,1 1 0,1 0 0,0 0 1,1 0-1,1 0 0,4 32 0,-4-48-123,0 0-1,0 1 1,0-1-1,0 0 1,1 0-1,-1 0 1,0 0-1,1 0 1,-1 0 0,1 0-1,-1 0 1,1 0-1,-1 0 1,1 0-1,0 0 1,-1 0-1,1 0 1,0 0 0,0-1-1,0 1 1,0 0-1,0 0 1,0-1-1,0 1 1,0-1-1,0 1 1,1 0-1,0-1 48,0 0 0,0 0 0,0-1 0,0 1 0,-1 0-1,1-1 1,0 0 0,0 1 0,0-1 0,-1 0-1,1 0 1,0 1 0,-1-1 0,4-3 0,2-1 216,-1-1 0,1 0 1,-1-1-1,0 1 0,9-16 0,-3 1-137,-2-2 0,-1 1 0,0-1 0,-2-1 1,-1 1-1,0-1 0,-2-1 0,-1 1 0,-1 0 0,-1-28 0,0 64-159,0 0 1,0 0-1,1 0 1,1-1-1,0 1 1,0-1-1,1 0 1,8 17 0,-10-25 26,-1 0 0,1 0 0,-1 0 0,1-1 1,0 1-1,0 0 0,0-1 0,0 0 0,0 1 1,1-1-1,-1 0 0,1 0 0,-1 0 0,1-1 1,0 1-1,-1-1 0,1 1 0,0-1 0,0 0 0,0 0 1,0 0-1,1 0 0,-1-1 0,0 1 0,0-1 1,0 0-1,1 0 0,-1 0 0,0 0 0,0-1 1,0 1-1,0-1 0,0 0 0,1 0 0,-1 0 1,0 0-1,4-3 0,2-2 30,-1 1-1,-1-2 1,1 1-1,-1-1 1,0 0-1,0 0 1,-1-1-1,0 0 1,0 0-1,-1-1 1,0 1-1,-1-1 1,6-14-1,-4 7 21,0 0 0,-1-1 0,-1 0 0,0 1 0,-1-1 0,1-23 0,-5 94-27,-1-16 47,6 58 0,-4-93-64,1 0 0,-1 0 0,1 0-1,0 0 1,-1 0 0,1 0 0,0 0-1,1-1 1,-1 1 0,0 0 0,1-1-1,0 1 1,-1-1 0,5 4 0,-5-5 23,0 0 1,1 0 0,-1 0 0,0 0-1,1-1 1,-1 1 0,1 0 0,-1-1-1,1 0 1,0 1 0,-1-1 0,1 0-1,-1 0 1,1 0 0,0 0 0,-1 0 0,1 0-1,-1 0 1,1 0 0,1-1 0,3-1 76,-1 0 0,0-1 1,0 1-1,1-1 1,-2 0-1,1 0 1,0-1-1,-1 0 1,1 0-1,-1 0 0,0 0 1,0 0-1,3-7 1,6-9-48,0-1 0,-1 0 1,-2-1-1,0 0 0,-1-1 0,-1 0 1,-2 0-1,0 0 0,-1-1 0,-1 0 1,0-35-1,-14 142-52,7-65-11,0-1-1,1 1 1,1-1-1,0 1 1,3 19-1,-2-35-40,0 0 0,0 0-1,0 0 1,1 0 0,-1 0 0,1 0-1,-1 0 1,1-1 0,0 1-1,0 0 1,0 0 0,0-1 0,0 1-1,0 0 1,0-1 0,0 1-1,1-1 1,-1 1 0,0-1 0,1 0-1,-1 0 1,1 0 0,0 0-1,-1 0 1,1 0 0,0 0 0,0 0-1,0-1 1,0 1 0,-1 0-1,1-1 1,0 0 0,0 1 0,0-1-1,0 0 1,0 0 0,3-1-1,0 0-269,0 0 0,0 0-1,0 0 1,0-1 0,0 0 0,0 0-1,-1-1 1,1 1 0,-1-1-1,0 0 1,0 0 0,0 0-1,5-5 1,-2-1-1295,0 1 0,0-1 0,-1 0 0,0 0 0,-1-1 0,0 0 0,-1 0 0,7-20 0,0-14-5959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29.202"/>
    </inkml:context>
    <inkml:brush xml:id="br0">
      <inkml:brushProperty name="width" value="0.025" units="cm"/>
      <inkml:brushProperty name="height" value="0.025" units="cm"/>
      <inkml:brushProperty name="color" value="#E71224"/>
    </inkml:brush>
  </inkml:definitions>
  <inkml:trace contextRef="#ctx0" brushRef="#br0">27 393 11691,'0'0'3838,"-3"12"-832,0-1-2515,-14 67 2640,15-71-2841,2-1-1,-1 0 0,1 1 1,0-1-1,0 0 0,0 0 1,1 1-1,0-1 1,0 0-1,1 0 0,2 8 1,-2-12-276,-1-1 1,1 1 0,-1 0-1,1 0 1,-1-1 0,1 1-1,0-1 1,0 1 0,0-1 0,0 0-1,0 0 1,0 0 0,0 0-1,0 0 1,0 0 0,0 0 0,1-1-1,-1 1 1,0-1 0,0 0-1,1 0 1,-1 0 0,0 0-1,1 0 1,-1 0 0,0 0 0,1-1-1,-1 1 1,4-2 0,1 0 50,0-1 1,0 1-1,0-1 1,0 0-1,-1-1 0,1 1 1,-1-1-1,7-6 1,0-3 124,0-1-1,0 0 1,-1-1 0,-1 0-1,0-1 1,-2 0 0,0-1-1,0 0 1,-2 0 0,0-1-1,9-36 1,-8 17 205,-2 1-1,-2-1 1,-1 0 0,-1 0 0,-5-44-1,2 76-378,1 0 0,-1 0 0,0 1-1,0-1 1,-1 1 0,1-1 0,-1 1 0,0-1-1,0 1 1,-5-8 0,6 11-15,0 0 1,0-1-1,-1 1 1,1 0-1,0 0 0,0 0 1,-1 0-1,1 1 0,0-1 1,-1 0-1,1 0 0,-1 1 1,1-1-1,-1 1 1,1 0-1,-1-1 0,1 1 1,-1 0-1,0 0 0,1 0 1,-1 0-1,1 0 0,-1 0 1,0 0-1,1 0 0,-1 1 1,1-1-1,-1 1 1,1-1-1,-1 1 0,1 0 1,-1-1-1,1 1 0,0 0 1,-1 0-1,-1 2 0,-5 4-4,1 0-1,0 0 0,0 1 0,0 0 0,1 0 1,0 0-1,1 1 0,0 0 0,0 0 0,-3 12 0,0-2 15,1 0 0,2 0-1,0 1 1,-4 27-1,8-42-11,1 1-1,-1-1 1,1 1-1,0-1 1,0 1 0,1-1-1,1 10 1,-1-13 0,0-1 0,0 0 0,-1 0 0,1 1 0,0-1 0,0 0 0,0 0 0,0 0 0,0 0 0,0 0 0,1 0 0,-1 0 0,0 0 0,0-1 0,1 1 0,-1 0 0,1-1 0,-1 1 0,0-1 0,1 1 0,-1-1 0,1 0 0,-1 0 0,1 1 0,-1-1 0,1 0 0,-1-1 0,1 1 0,-1 0 0,1 0 0,1-1 0,9-1-151,0-2 0,0 1 0,0-1 0,0-1 0,-1 0 0,0-1 0,0 0-1,11-8 1,-13 8-67,0 0-1,1 0 0,-1 1 1,1 0-1,0 1 1,1 0-1,-1 1 0,1 0 1,0 0-1,20-1 1,-29 4 242,-1 1 1,0 0-1,1-1 1,-1 1 0,0 0-1,0 0 1,0-1-1,0 1 1,0 0 0,0 0-1,0 1 1,0-1-1,0 0 1,0 0 0,0 0-1,-1 0 1,1 1-1,0-1 1,-1 0 0,1 1-1,-1-1 1,0 0-1,1 1 1,-1-1 0,0 1-1,0-1 1,0 0-1,0 1 1,0-1 0,0 2-1,-1 61 859,0-45-921,1 3-150,-1 30-356,10-25-5559,-2-24-1482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0.170"/>
    </inkml:context>
    <inkml:brush xml:id="br0">
      <inkml:brushProperty name="width" value="0.025" units="cm"/>
      <inkml:brushProperty name="height" value="0.025" units="cm"/>
      <inkml:brushProperty name="color" value="#E71224"/>
    </inkml:brush>
  </inkml:definitions>
  <inkml:trace contextRef="#ctx0" brushRef="#br0">5 110 12908,'0'0'4746,"-2"9"-3219,0 8-1132,2 1 1,0 0-1,0-1 1,2 1-1,0 0 1,1-1-1,1 0 1,1 0-1,0 0 1,1 0-1,13 26 1,-17-41-344,-1 1 0,0-1 0,1 1 0,0-1 0,-1 0 0,1 0 0,0 0 0,0 0 0,0 0 0,0 0 0,1 0 0,-1 0 0,0-1 0,1 1 0,-1-1 0,1 0 0,-1 0 0,5 1 0,-5-1-14,0-1 0,0 0 1,-1 0-1,1 0 0,0-1 0,0 1 0,0 0 0,0-1 0,0 1 0,-1-1 0,1 1 0,0-1 1,0 0-1,-1 0 0,1 0 0,0 0 0,-1 0 0,1 0 0,-1 0 0,0-1 0,1 1 0,-1 0 0,0-1 1,0 1-1,0-1 0,0 1 0,2-4 0,9-20 188,-1 0 1,-1 0-1,-1-1 0,-1-1 1,7-46-1,-3 15 33,-12 58-261,0-1-1,0 0 0,0 0 1,0 1-1,1-1 0,-1 0 0,0 1 1,0-1-1,0 0 0,1 1 0,-1-1 1,0 0-1,1 1 0,-1-1 1,1 1-1,-1-1 0,1 0 0,-1 1 1,1-1-1,-1 1 0,1 0 1,-1-1-1,1 1 0,-1-1 0,2 1 1,10 9-127,9 32 105,-21-39 39,14 39 98,-12-31-49,0-1-1,1 0 1,0 0-1,1 0 1,-1 0-1,2-1 1,-1 0-1,1 0 1,1 0-1,7 9 1,-12-16-49,1 0 0,-1-1 0,1 1 0,-1 0-1,1-1 1,0 1 0,-1-1 0,1 1 0,-1-1 0,1 0 0,0 0 0,-1 0 0,1 0 0,0 0 0,-1 0 0,1 0 0,0 0 0,-1-1 0,1 1 0,0-1 0,-1 1 0,1-1 0,-1 0 0,1 1 0,-1-1 0,1 0 0,-1 0 0,0 0 0,0 0 0,1 0 0,-1-1-1,0 1 1,0 0 0,0 0 0,0-1 0,1-1 0,6-8 147,0 0 1,-1 0-1,7-17 0,-11 23-136,31-71 116,-22 47-126,2 1 1,16-29 0,-29 56-21,-1 0 0,1 0 0,-1 0 0,1 0 0,-1 1 0,1-1 0,-1 0 0,1 0 0,0 0 0,0 1 0,-1-1 0,1 0 0,0 1 0,0-1 0,0 0 0,0 1 0,0-1 0,-1 1 0,1 0 0,0-1 0,0 1 0,0 0 0,0-1 0,0 1 0,1 0 0,-1 0 0,0 0 0,0 0 0,1 0 0,-1 1 6,1 0-1,-1 0 0,1 0 0,-1 0 1,0 0-1,1 1 0,-1-1 1,0 0-1,0 1 0,0-1 1,0 1-1,0-1 0,0 1 1,0 0-1,0 2 0,5 11 87,-1 1 1,5 28-1,-9-39-51,6 16 176,2-16-12,-6-7-298,-1 1 0,1-1 0,-1 0 0,0 0 0,0 0 1,0 0-1,0 0 0,0-1 0,-1 1 0,3-5 0,22-36-7366,-16 19-603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0.857"/>
    </inkml:context>
    <inkml:brush xml:id="br0">
      <inkml:brushProperty name="width" value="0.025" units="cm"/>
      <inkml:brushProperty name="height" value="0.025" units="cm"/>
      <inkml:brushProperty name="color" value="#E71224"/>
    </inkml:brush>
  </inkml:definitions>
  <inkml:trace contextRef="#ctx0" brushRef="#br0">60 128 11115,'0'0'12422,"-8"7"-11296,3-2-1023,0 1 0,0 0 0,1 0 0,-1 0 0,1 0 0,1 1 0,-1-1 0,1 1 0,1 0-1,-1 0 1,1 0 0,0 0 0,0 1 0,1-1 0,0 1 0,1-1 0,0 10 0,0-17-102,-1 0-1,1 1 1,0-1 0,0 0-1,0 0 1,0 1 0,0-1 0,0 0-1,0 0 1,0 1 0,0-1 0,0 0-1,0 0 1,0 1 0,0-1 0,0 0-1,0 0 1,0 0 0,1 1 0,-1-1-1,0 0 1,0 0 0,0 1 0,0-1-1,0 0 1,0 0 0,1 0 0,-1 1-1,0-1 1,0 0 0,0 0 0,1 0-1,-1 0 1,0 0 0,0 1 0,0-1-1,1 0 1,-1 0 0,0 0 0,0 0-1,1 0 1,-1 0 0,0 0-1,0 0 1,1 0 0,-1 0 0,0 0-1,0 0 1,1 0 0,-1 0 0,0 0-1,0 0 1,1 0 0,-1 0 0,0 0-1,0 0 1,1-1 0,-1 1 0,0 0-1,0 0 1,0 0 0,1 0 0,-1 0-1,0-1 1,0 1 0,11-9 35,-9 6-67,4-6-185,1 0 1,1 1 0,-1 0 0,16-13 0,-22 20 185,1 0 0,0 0-1,-1-1 1,1 1 0,0 0-1,-1 1 1,1-1 0,0 0 0,0 0-1,0 1 1,0-1 0,0 1-1,0 0 1,0 0 0,0-1-1,0 1 1,0 0 0,0 1 0,0-1-1,-1 0 1,1 1 0,0-1-1,0 1 1,0-1 0,0 1-1,0 0 1,0 0 0,-1 0 0,1 0-1,0 0 1,-1 0 0,1 0-1,-1 0 1,2 3 0,5 5 45,0 1 1,-1 0-1,0 0 0,-1 1 1,0 0-1,-1 0 1,0 0-1,0 1 0,-2-1 1,6 24-1,-4-1 818,-1 0 1,0 58-1,-3-90-807,-1 1 1,0-1-1,0 1 1,0 0-1,0-1 1,-1 1-1,1-1 1,-1 1-1,1-1 1,-1 0-1,0 1 1,0-1-1,0 1 1,0-1-1,0 0 1,0 0-1,-1 0 1,1 0-1,-1 0 1,0 0-1,0 0 1,1 0-1,-1-1 1,0 1-1,0-1 1,-1 1-1,1-1 1,0 0-1,0 0 1,-1 0-1,1 0 1,0 0-1,-1 0 1,1-1-1,-4 1 1,2-1-56,0 0 0,0 0 1,0-1-1,0 0 0,1 1 0,-1-1 1,0-1-1,0 1 0,1-1 1,-1 1-1,1-1 0,-1 0 1,1 0-1,0 0 0,0-1 0,0 1 1,0-1-1,0 0 0,1 0 1,-1 0-1,1 0 0,-4-5 1,3 2 11,0-1 0,0 1 0,0-1 1,1 0-1,0 0 0,0 1 1,1-1-1,0 0 0,0-1 1,0 1-1,1 0 0,0 0 0,1 0 1,-1 0-1,2 0 0,-1 0 1,5-13-1,3-6-53,2 1 0,0 1 0,22-33 0,-3 5 31,-19 31 62,28-62 282,-36 76-277,-1 0 0,0 0 0,0 0 0,-1 0 0,1 0 0,-2-1 0,1 1 0,-1 0 0,0 0 0,-2-11 0,2 17-19,0 1 0,0-1 0,-1 0 0,1 0 0,0 1 0,0-1 1,-1 0-1,1 0 0,0 1 0,-1-1 0,1 0 0,-1 1 0,1-1 0,-1 0 1,1 1-1,-1-1 0,1 1 0,-1-1 0,1 1 0,-1-1 0,0 1 0,1-1 1,-1 1-1,0 0 0,0-1 0,1 1 0,-1 0 0,0 0 0,0-1 1,1 1-1,-1 0 0,0 0 0,0 0 0,1 0 0,-1 0 0,0 0 0,0 0 1,0 0-1,1 1 0,-1-1 0,0 0 0,0 0 0,1 0 0,-1 1 0,0-1 1,0 1-1,0 0 0,-2 0-6,1 0 0,-1 1-1,1-1 1,0 1 0,-1 0 0,1 0 0,0 0 0,0 0-1,0 0 1,1 0 0,-1 0 0,-1 4 0,0 1 7,0 0 0,1 0 0,0 1 0,1-1 0,-1 1 0,1-1 0,1 1 0,0 0 0,0-1 0,0 1 0,1 0 0,0-1 0,1 1 0,2 9 0,-2-13-82,-1-1 0,0 0 1,1 0-1,0 1 1,0-1-1,0 0 1,0-1-1,0 1 1,0 0-1,1-1 0,0 1 1,-1-1-1,7 4 1,-6-4-235,1-1 1,-1 1-1,1-1 1,-1 0 0,1 0-1,0 0 1,-1-1-1,1 1 1,0-1-1,0 0 1,0 0 0,-1 0-1,1-1 1,0 1-1,5-3 1,21-8-5124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1.731"/>
    </inkml:context>
    <inkml:brush xml:id="br0">
      <inkml:brushProperty name="width" value="0.025" units="cm"/>
      <inkml:brushProperty name="height" value="0.025" units="cm"/>
      <inkml:brushProperty name="color" value="#E71224"/>
    </inkml:brush>
  </inkml:definitions>
  <inkml:trace contextRef="#ctx0" brushRef="#br0">0 97 1345,'0'0'21199,"4"7"-20703,9 38-64,-11-33-391,1 0 1,0 0-1,1-1 0,1 1 1,0-1-1,12 20 0,-17-29-34,1-1-1,0 0 0,0 0 1,0 0-1,0 0 0,0 0 1,0 0-1,0 0 1,1 0-1,-1 0 0,0-1 1,0 1-1,1 0 1,-1-1-1,0 1 0,1-1 1,-1 1-1,0-1 0,1 0 1,-1 1-1,1-1 1,-1 0-1,1 0 0,-1 0 1,1 0-1,-1-1 0,1 1 1,-1 0-1,0 0 1,1-1-1,-1 1 0,1-1 1,-1 1-1,0-1 1,0 0-1,1 0 0,-1 1 1,0-1-1,0 0 0,0 0 1,0 0-1,0 0 1,0 0-1,0-1 0,1-1 1,4-4 34,-2 0 0,1 0 0,-1 0 0,0 0 1,-1-1-1,4-11 0,-3 4-22,-1 0 0,-1 0 0,0 0-1,-1-22 1,4-28 10,8 92-456,-8-11 403,1-1 0,0 0 1,1 0-1,1 0 0,0-1 1,10 14-1,-15-25 80,-1 0 1,0 1-1,1-1 0,-1 0 1,1 0-1,0 0 0,0-1 1,0 1-1,1-1 0,-1 0 1,0 0-1,1 0 0,0 0 0,-1 0 1,1-1-1,0 1 0,0-1 1,0 0-1,0-1 0,0 1 1,0-1-1,0 1 0,0-1 1,0 0-1,0-1 0,0 1 1,0-1-1,0 0 0,0 1 1,7-4-1,-8 2 79,0-1-1,0 1 1,0-1 0,0 0 0,0 0-1,-1 0 1,1 0 0,-1 0-1,0-1 1,0 1 0,0 0 0,0-1-1,-1 0 1,1 1 0,-1-1-1,0 0 1,0 0 0,0 0 0,-1 0-1,1-7 1,0-2 17,0 0 0,-1 0 1,-1 1-1,0-1 0,-3-16 0,3 27-137,0-1 0,0 1 0,0 0 0,0-1 0,0 1 0,0 0 0,0 0 0,-1 0 0,1 0 0,-1 0 0,1 0 0,-1 0 0,0 0 1,0 1-1,0-1 0,0 1 0,-3-2 0,5 2-40,-1 1-1,1 0 1,-1 0 0,1-1 0,-1 1 0,1 0 0,-1 0 0,0 0 0,1 0 0,-1 0 0,1 0-1,-1 0 1,1 0 0,-1 0 0,0 0 0,1 0 0,-1 0 0,1 1 0,-1-1 0,1 0 0,-1 0-1,1 0 1,-1 1 0,1-1 0,-1 0 0,0 1 0,0 1-157,0-1 1,0 0-1,1 1 0,-1-1 0,0 1 1,1-1-1,-1 1 0,1-1 0,-1 1 0,1-1 1,0 1-1,0-1 0,0 1 0,0-1 1,0 3-1,0-4-81,0 1 1,1-1 0,-1 1-1,0-1 1,1 1-1,-1-1 1,0 0-1,1 1 1,-1-1-1,0 0 1,1 1-1,-1-1 1,1 0-1,-1 0 1,0 1-1,1-1 1,-1 0-1,1 0 1,-1 0 0,1 1-1,-1-1 1,1 0-1,-1 0 1,1 0-1,-1 0 1,1 0-1,-1 0 1,1 0-1,-1 0 1,1 0-1,-1 0 1,1-1-1,-1 1 1,1 0-1,-1 0 1,1 0 0,-1-1-1,1 1 1,-1 0-1,0 0 1,1-1-1,17-9-6623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2.100"/>
    </inkml:context>
    <inkml:brush xml:id="br0">
      <inkml:brushProperty name="width" value="0.025" units="cm"/>
      <inkml:brushProperty name="height" value="0.025" units="cm"/>
      <inkml:brushProperty name="color" value="#E71224"/>
    </inkml:brush>
  </inkml:definitions>
  <inkml:trace contextRef="#ctx0" brushRef="#br0">114 54 12236,'0'0'8829,"-8"3"-6410,0 2-2226,1-1-1,0 1 1,0 0 0,1 0 0,-1 1 0,1 0 0,0 0 0,1 0 0,-1 1 0,1 0 0,1 0 0,-1 0 0,1 1 0,1-1 0,-1 1 0,1 0 0,1 0 0,-1 0-1,1 0 1,-1 16 0,2-20-170,0 0-1,1 1 0,0-1 0,0 0 1,0 1-1,0-1 0,1 0 1,-1 1-1,1-1 0,2 7 0,-2-10-14,1 1-1,-1-1 0,0 1 0,1-1 0,-1 0 0,1 0 0,-1 0 1,1 1-1,-1-2 0,1 1 0,0 0 0,0 0 0,-1 0 0,1-1 0,0 1 1,0-1-1,0 0 0,0 1 0,0-1 0,-1 0 0,1 0 0,0 0 1,0 0-1,0 0 0,0-1 0,2 0 0,2 0 33,-1 0-1,0 0 1,0-1 0,1 0-1,-1 0 1,0 0 0,-1 0-1,1-1 1,0 0 0,-1 0-1,1-1 1,-1 1 0,0-1-1,0 0 1,0 0 0,-1 0-1,0 0 1,1 0 0,-1-1-1,-1 0 1,1 0-1,-1 0 1,4-9 0,-1 0-2,-1 1 1,0-1-1,-1 0 0,-1 0 1,0 0-1,0 0 1,-2 0-1,0-16 0,0 29-41,0-1 0,-1 1 0,1-1 0,0 1 0,0-1-1,-1 1 1,1-1 0,-1 1 0,1-1 0,-1 1-1,0 0 1,0-1 0,1 1 0,-1 0 0,0 0 0,0 0-1,0-1 1,0 1 0,0 0 0,-1 0 0,1 1 0,0-1-1,0 0 1,-1 0 0,1 0 0,0 1 0,-1-1 0,1 1-1,-1-1 1,1 1 0,0 0 0,-1-1 0,1 1 0,-1 0-1,1 0 1,-3 0 0,2 0-71,0 0 0,-1 1 0,1-1 0,0 1 0,-1-1 0,1 1 0,0 0 0,0 0 0,0 0 0,0 0 0,0 0-1,0 0 1,0 0 0,0 1 0,0-1 0,0 1 0,1 0 0,-1-1 0,1 1 0,-1 0 0,1 0 0,-2 2 0,2-1-164,-1 0 0,1-1-1,0 1 1,0 0 0,1 0 0,-1 0 0,1 0-1,-1 0 1,1 0 0,0 0 0,0 0-1,0 0 1,0 0 0,1 0 0,-1 0 0,1 0-1,0 0 1,0-1 0,2 6 0,-2-7 23,0 1-1,0-1 1,0 0 0,1 0 0,-1 0-1,0 1 1,1-2 0,-1 1 0,1 0-1,-1 0 1,1 0 0,-1-1 0,1 1-1,0 0 1,-1-1 0,1 0 0,0 1-1,-1-1 1,1 0 0,0 0 0,0 0-1,-1 0 1,1 0 0,0 0 0,-1-1-1,1 1 1,0 0 0,-1-1 0,1 1-1,0-1 1,-1 0 0,1 0 0,-1 1-1,1-1 1,1-2 0,3-1-481,-1 0 1,0-1-1,0 1 0,0-1 1,0-1-1,-1 1 0,0-1 1,0 1-1,-1-1 0,1 0 1,-1 0-1,3-11 1,8-20-2156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2.960"/>
    </inkml:context>
    <inkml:brush xml:id="br0">
      <inkml:brushProperty name="width" value="0.025" units="cm"/>
      <inkml:brushProperty name="height" value="0.025" units="cm"/>
      <inkml:brushProperty name="color" value="#E71224"/>
    </inkml:brush>
  </inkml:definitions>
  <inkml:trace contextRef="#ctx0" brushRef="#br0">1 365 2306,'1'-26'832,"1"-27"4576,0 12 2931,-2 85-4436,0-22-3595,0 7 417,0 1 0,8 45 0,-7-68-677,1 0 1,0 1 0,0-1-1,0 0 1,1 0 0,0-1-1,0 1 1,1-1 0,0 1-1,0-1 1,0 0 0,1 0-1,0-1 1,0 1 0,9 7-1,-13-12-46,1 0 0,-1-1-1,0 1 1,0 0 0,0 0-1,1 0 1,-1-1 0,0 1 0,1-1-1,-1 1 1,0-1 0,1 1-1,-1-1 1,1 0 0,-1 0-1,0 0 1,1 0 0,-1 0-1,1 0 1,-1 0 0,1 0-1,-1-1 1,1 1 0,-1 0-1,0-1 1,1 1 0,1-2-1,-1 0 7,0 0-1,0 0 0,0 0 0,0 0 0,0-1 0,-1 1 1,1-1-1,-1 1 0,1-1 0,-1 1 0,0-1 0,1-5 1,2-8 25,-1 0 0,0-1 0,0-26 0,-4-26 34,-3 0 0,-16-82 1,12 99-25,13 100 910,-2-25-804,0 1-1,7 26 1,-9-46-130,37 112 537,-33-105-563,0 1 0,1-1 0,0 0 0,1 0-1,0-1 1,1 0 0,13 14 0,-20-23-76,0 0 0,0 0-1,0 1 1,0-1 0,0 0 0,0 0 0,1 0 0,-1 0 0,0 0 0,1-1 0,-1 1 0,1 0 0,-1-1-1,1 1 1,-1 0 0,1-1 0,-1 0 0,1 1 0,-1-1 0,1 0 0,0 0 0,-1 0 0,1 0-1,-1 0 1,1 0 0,0-1 0,1 0 0,-1 0-3,0-1 0,0 1 0,-1-1 0,1 0 1,0 0-1,-1 0 0,0 0 0,1 0 0,-1 0 0,0 0 0,0-1 0,0 1 0,-1 0 0,1 0 0,0-5 1,3-13-359,-1 1 1,-2-1 0,0-23 0,-1 39 311,-7-106-1187,-9 1-3921,5 38-660,5 50 11870,4 39-3178,4 37-1737,12-11-730,2-1-1,23 46 1,-9-23 110,-23-49-400,-6-12-29,0-1 0,1 1 1,0 0-1,0 0 0,0-1 1,1 1-1,-1-1 0,1 0 0,0 1 1,0-1-1,1-1 0,-1 1 1,6 5-1,-8-9 2,-1 0-1,0 0 1,0-1 0,1 1-1,-1 0 1,0 0 0,0 0-1,1 0 1,-1 0 0,0 0-1,0 0 1,0 0-1,1-1 1,-1 1 0,0 0-1,0 0 1,0 0 0,0 0-1,1-1 1,-1 1 0,0 0-1,0 0 1,0 0 0,0-1-1,0 1 1,0 0 0,0 0-1,1-1 1,-1 1-1,0 0 1,0 0 0,0-1-1,0 1 1,0 0 0,0 0-1,0-1 1,0 1 0,0 0-1,0 0 1,-1 0 0,1-1-1,0 1 1,0 0 0,0 0-1,0-1 1,0 1 0,0 0-1,0 0 1,-1 0-1,1-1 1,-4-14 120,-7 3-192,0-1 0,0 1 0,-1 1 0,-1 0 0,0 1 0,0 0 0,-1 1 0,-26-13 0,31 17 133,4-2 1608,16 1-955,25-1-473,-26 6-4,27-6 137,0-2-1,0-1 1,35-16 0,-63 23-361,1-1 1,-1 0 0,-1-1-1,1 0 1,0 0 0,-1-1-1,0 0 1,-1 0 0,1-1-1,-1 0 1,-1 0 0,1-1 0,-1 0-1,0 0 1,-1 0 0,9-19-1,-13 25 11,0-1 0,-1 1 0,1-1 0,0 0 0,-1 0 0,1 1 0,-1-1 0,0 0 0,0 0 0,0 0 0,0 1 0,-1-1 0,1 0 0,-1 0 0,1 0 0,-1 1-1,0-1 1,0 1 0,0-1 0,-1 1 0,1-1 0,-1 1 0,-2-4 0,2 5-3,0-1 0,0 1 0,0 0 0,0 0 1,0 0-1,0 0 0,0 0 0,-1 0 0,1 1 0,0-1 0,0 1 0,-1 0 0,1-1 0,0 1 0,-1 0 0,1 0 0,0 1 0,-1-1 0,1 0 0,0 1 1,-1-1-1,1 1 0,0 0 0,0 0 0,0 0 0,0 0 0,-1 0 0,1 0 0,-2 3 0,-1-1 31,0 1-1,0 0 1,1 0-1,-1 0 0,1 1 1,0 0-1,1-1 1,-1 2-1,1-1 1,-1 0-1,2 1 1,-1-1-1,1 1 1,-3 9-1,1-3 178,1 0-1,1 0 0,0 0 1,1 1-1,0-1 0,1 17 1,0-27-209,0 1 0,1 0 0,-1-1 0,1 1 1,0-1-1,-1 1 0,1 0 0,0-1 1,1 0-1,-1 1 0,0-1 0,1 0 1,-1 1-1,1-1 0,0 0 0,-1 0 0,1 0 1,0 0-1,0-1 0,3 2 0,0 0-1,0 0 0,0-1-1,0 0 1,0 0-1,1 0 1,-1 0 0,1-1-1,-1 0 1,8 0 0,2 0-65,0-1 1,0-1 0,-1 0-1,1-1 1,0-1 0,26-7-1,-27 4-1078,0 1-1,0-2 0,-1 0 0,22-15 0,1-10-6602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4.098"/>
    </inkml:context>
    <inkml:brush xml:id="br0">
      <inkml:brushProperty name="width" value="0.025" units="cm"/>
      <inkml:brushProperty name="height" value="0.025" units="cm"/>
      <inkml:brushProperty name="color" value="#E71224"/>
    </inkml:brush>
  </inkml:definitions>
  <inkml:trace contextRef="#ctx0" brushRef="#br0">1 529 12172,'0'0'6027,"13"-6"-5259,58-30 242,-2-3-1,122-91 1,-74 48-969,-43 33-23,-13 10-161,-3-2 0,61-55 0,-112 85 219,-14 12 41,-17 9 31,-89 53 776,-110 81 0,169-107-738,6-3 44,1 2-1,-65 66 1,112-103-233,0 1 1,0 0-1,0 1 1,0-1-1,0 0 1,1 0-1,-1 0 0,0 0 1,0 0-1,0 0 1,0 0-1,0 0 1,0 0-1,0 0 0,0 0 1,0 0-1,0 0 1,0 0-1,0 0 1,0 0-1,1 0 0,-1 0 1,0 0-1,0 0 1,0 0-1,0 1 0,17-12 11,25-19 49,476-338-372,-661 473 368,80-61-88,-17 11-946,-90 49 1,165-102 326,-12 6-885,8-9-3054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5.110"/>
    </inkml:context>
    <inkml:brush xml:id="br0">
      <inkml:brushProperty name="width" value="0.025" units="cm"/>
      <inkml:brushProperty name="height" value="0.025" units="cm"/>
      <inkml:brushProperty name="color" value="#E71224"/>
    </inkml:brush>
  </inkml:definitions>
  <inkml:trace contextRef="#ctx0" brushRef="#br0">1 0 13421,'0'0'9913,"5"15"-8835,4 19-643,-1 1 0,-1 0-1,-2 1 1,0 57-1,-6-41 31,3 61 346,-2-112-807,0 0 0,0 0-1,0 0 1,0 0 0,0 0 0,0 0-1,1 0 1,-1 0 0,0 0 0,1 0-1,-1 0 1,0 0 0,1-1 0,-1 1-1,1 0 1,0 0 0,-1 0 0,1 0-1,-1-1 1,1 1 0,0 0 0,0-1 0,0 1-1,-1 0 1,1-1 0,0 1 0,0-1-1,0 1 1,0-1 0,0 0 0,0 1-1,0-1 1,0 0 0,0 0 0,0 0-1,0 1 1,0-1 0,0 0 0,0 0-1,0-1 1,0 1 0,0 0 0,0 0 0,0 0-1,0-1 1,0 1 0,0 0 0,0-1-1,0 1 1,0-1 0,-1 1 0,1-1-1,1 0 1,7-5 64,0 1 0,-1-1-1,15-13 1,-23 19-67,123-125-919,-50 34-6844,-40 45-363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2.739"/>
    </inkml:context>
    <inkml:brush xml:id="br0">
      <inkml:brushProperty name="width" value="0.025" units="cm"/>
      <inkml:brushProperty name="height" value="0.025" units="cm"/>
    </inkml:brush>
  </inkml:definitions>
  <inkml:trace contextRef="#ctx0" brushRef="#br0">0 76 3587,'0'0'25240,"1"13"-24679,-1 45-140,1 20-106,17 136 0,-7-145-172,-9-42-124,2 0 0,2-1 0,16 51 0,-15-68-63,-3-18 167,-3-24 195,-1 31-304,-1-16-149,-1 0 1,-1 0-1,-1 0 0,0 1 0,-1 0 0,-1 0 0,-1 0 0,0 0 0,-1 1 0,-14-21 0,22 37 127,0 0-1,-1 0 1,1 0-1,0 0 1,0 0-1,0 1 1,0-1-1,0 0 1,0 0-1,0 0 1,0 0-1,0 0 1,0 0-1,0 0 1,-1 0-1,1 1 1,0-1-1,0 0 1,0 0-1,0 0 1,0 0-1,0 0 1,-1 0-1,1 0 0,0 0 1,0 0-1,0 0 1,0 0-1,0 0 1,0 0-1,-1 0 1,1 0-1,0 0 1,0 0-1,0 0 1,0 0-1,0 0 1,0 0-1,-1 0 1,1 0-1,0 0 1,0 0-1,0-1 1,0 1-1,0 0 1,0 0-1,0 0 1,-1 0-1,1 0 1,0 0-1,0 0 1,0 0-1,0-1 1,0 1-1,0 0 1,0 0-1,0 0 1,0 0-1,0 0 1,0 0-1,0-1 0,0 1 1,0 10-137,0-10 79,1 5-111,1-1 0,0 1 0,1-1 0,-1 1 0,1-1 0,0 0 0,0 0 0,0 0 0,0-1 1,1 1-1,-1-1 0,1 0 0,0 0 0,0 0 0,0 0 0,0-1 0,1 1 0,-1-1 0,1 0 0,-1-1 0,11 3 0,-10-2 44,0-1-1,0 1 1,1-1 0,-1-1-1,1 1 1,-1-1-1,0 0 1,1 0 0,-1 0-1,1-1 1,-1 0-1,0 0 1,0 0 0,1-1-1,-1 0 1,0 0-1,0 0 1,0 0-1,-1-1 1,5-3 0,-4 2 257,-1 0 1,0 0 0,0 0 0,-1-1-1,1 1 1,-1-1 0,0 0 0,0 0-1,-1 0 1,1-1 0,-1 1 0,0-1-1,-1 1 1,1-1 0,-1 1 0,0-1-1,0 0 1,-1-7 0,0 12-86,0 1-1,0-1 1,0 0 0,0 1 0,0-1 0,0 0-1,-1 1 1,1-1 0,0 0 0,0 1-1,-1-1 1,1 0 0,0 1 0,-1-1 0,1 1-1,-1-1 1,1 1 0,-1-1 0,1 1-1,-1-1 1,1 1 0,-1-1 0,1 1-1,-1-1 1,0 1 0,1 0 0,-1 0 0,1-1-1,-2 1 1,-21 6 539,18-3-488,0 0 1,0 0 0,0 1-1,1 0 1,-1 0 0,-4 6-1,4-4 58,1 1-1,0-1 0,0 1 0,1 1 0,-1-1 0,2 0 0,-1 1 1,1-1-1,0 1 0,0 0 0,1 0 0,0-1 0,1 1 0,0 0 1,1 15-1,0-22-143,-1 0 0,0 0 0,1 0 1,-1 0-1,1 0 0,0 0 1,-1 0-1,1-1 0,0 1 0,-1 0 1,1 0-1,0-1 0,0 1 1,0 0-1,0-1 0,0 1 0,0-1 1,0 1-1,-1-1 0,1 0 0,1 1 1,-1-1-1,0 0 0,0 0 1,0 0-1,0 0 0,0 0 0,0 0 1,0 0-1,0 0 0,0 0 0,0 0 1,0 0-1,0-1 0,0 1 1,0 0-1,0-1 0,2 0 0,36-19 166,-26 7-428,-1 0 0,0-1 1,-1 0-1,-1-1 0,0 0 0,-1 0 1,10-24-1,-9 18-1975,-2-2 0,10-36 1,-22 91 4337,2 0 0,3 63 0,-1-93-2040,1 1 0,-1-1-1,1 0 1,-1 0 0,1 0 0,0-1 0,0 1-1,0 0 1,0 0 0,0 0 0,1-1 0,-1 1-1,0 0 1,1-1 0,-1 1 0,1-1 0,0 0-1,2 2 1,-3-2-29,0-1-1,0 1 0,0-1 1,0 0-1,0 0 1,0 1-1,0-1 0,0 0 1,1 0-1,-1 0 1,0 0-1,0 0 0,0 0 1,0 0-1,0-1 1,0 1-1,0 0 0,0-1 1,0 1-1,0 0 1,0-1-1,0 0 0,0 1 1,0-1-1,0 1 1,0-1-1,0 0 0,0 0 1,-1 1-1,1-1 1,0 0-1,0 0 0,-1 0 1,1 0-1,-1 0 1,1-2-1,15-28-239,-1 0 0,-2-2 1,-1 1-1,-2-2 0,-1 1 0,-2-2 0,-1 1 0,-2 0 1,-1-1-1,-2-44 0,-4 40-1099,3 39 1306,0-1 0,0 0 0,0 0 0,1 1 1,-1-1-1,-1 0 0,1 0 0,0 1 0,0-1 0,0 0 0,0 1 0,0-1 0,-1 0 0,1 0 0,0 1 0,-1-1 0,1 1 0,0-1 0,-1 0 0,1 1 0,-1-1 0,1 1 0,-1-1 0,1 1 0,-1-1 0,1 1 0,-1-1 0,0 1 0,1-1 0,-1 1 0,0 0 0,1 0 0,-1-1 0,0 1 1,1 0-1,-1 0 0,0 0 0,0-1 0,1 1 0,-1 0 0,0 0 0,0 0 0,-1 1 0,1 0 47,0 0-1,0 0 1,0 1 0,0-1 0,0 0 0,0 1-1,1-1 1,-1 1 0,0-1 0,1 1-1,-1-1 1,1 1 0,-1 0 0,1-1 0,0 1-1,0-1 1,0 1 0,0 0 0,0-1-1,0 4 1,0 4 117,-5 44 908,2-1 0,7 79 0,-3-113-1023,1-1-1,1 0 1,1 0-1,1 0 1,0-1-1,1 1 1,1-1-1,0 0 1,1-1-1,1 0 1,17 23-1,-23-34-114,1 0 0,0-1 0,0 1 0,1-1 0,-1 0 0,1 0 0,0 0 0,5 2 0,-10-5 37,1 0 0,0 1-1,0-1 1,-1 0-1,1 0 1,0 0-1,0 1 1,0-1-1,-1 0 1,1 0-1,0 0 1,0 0-1,0 0 1,-1 0-1,1-1 1,0 1 0,0 0-1,-1 0 1,1 0-1,0-1 1,0 1-1,-1 0 1,2-2-1,-1 1 16,-1 0-1,1 0 0,0 0 1,-1-1-1,1 1 0,-1 0 0,0-1 1,0 1-1,1 0 0,-1-1 1,0 1-1,0-1 0,0 1 0,0 0 1,0-1-1,-1 1 0,1 0 1,0-1-1,-1-1 0,-2-7-215,-1 0 0,0 0 0,0 1 0,-1-1 0,0 1 0,-1 0 0,0 1 1,0-1-1,-9-8 0,-71-68-4135,83 82 4144,-105-79-2932,59 53 9423,53 30-6325,64 13 373,-24-15-5501,-37-5-340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5.457"/>
    </inkml:context>
    <inkml:brush xml:id="br0">
      <inkml:brushProperty name="width" value="0.025" units="cm"/>
      <inkml:brushProperty name="height" value="0.025" units="cm"/>
      <inkml:brushProperty name="color" value="#E71224"/>
    </inkml:brush>
  </inkml:definitions>
  <inkml:trace contextRef="#ctx0" brushRef="#br0">82 82 16752,'-8'8'2973,"1"-1"-2592,0 0 0,0 0 0,1 1 0,0 0 0,1 0 0,-1 1 0,2-1 0,-1 1 0,1 0 0,0 1 0,1-1 0,0 0-1,-2 15 1,5-22-323,-1 1-1,1 0 1,0-1-1,0 1 1,0 0-1,0 0 0,0-1 1,1 1-1,-1 0 1,1-1-1,0 1 0,0-1 1,0 1-1,0-1 1,0 1-1,0-1 1,1 1-1,-1-1 0,1 0 1,-1 0-1,1 0 1,0 0-1,4 4 1,-3-5-42,0 0 0,-1 0 0,1-1 0,0 1 1,0 0-1,0-1 0,0 0 0,0 0 0,0 1 1,0-2-1,0 1 0,0 0 0,0-1 0,-1 1 1,1-1-1,0 0 0,0 0 0,0 0 1,-1 0-1,1 0 0,-1-1 0,5-3 0,1 0 9,0 0-1,-1-1 0,0 0 0,0 0 0,-1-1 0,0 0 1,0 0-1,0 0 0,-1-1 0,0 0 0,-1 0 0,0 0 1,6-17-1,-4 8 22,-1-1 0,-1 0 0,-1-1-1,0 1 1,0-37 0,-6 37 55,-2 19-132,3 1 15,1 0 1,0 1-1,0-1 1,0 1-1,1-1 1,-1 1-1,1-1 0,-1 1 1,1 0-1,0 3 1,-1 9-191,1-1 208,0 1 0,0-1 0,1 0 0,4 18 0,-5-30-112,1 0 1,-1 0 0,0-1 0,1 1 0,-1 0-1,1 0 1,0-1 0,-1 1 0,1 0-1,0-1 1,0 1 0,0-1 0,0 1 0,0-1-1,1 0 1,-1 1 0,0-1 0,1 0 0,-1 0-1,1 0 1,-1 0 0,1 0 0,-1 0-1,1 0 1,0 0 0,0-1 0,-1 1 0,1-1-1,0 1 1,0-1 0,0 0 0,-1 0 0,1 1-1,0-1 1,0 0 0,0-1 0,0 1-1,-1 0 1,1-1 0,0 1 0,3-2 0,-2 0-223,1 0-1,0 0 1,-1 0 0,0-1 0,1 1 0,-1-1 0,0 0-1,0 0 1,-1 0 0,1 0 0,-1-1 0,1 1 0,-1-1 0,3-6-1,0-2-1330,0 1-1,0-1 0,4-20 0,-3-12-3183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6.096"/>
    </inkml:context>
    <inkml:brush xml:id="br0">
      <inkml:brushProperty name="width" value="0.025" units="cm"/>
      <inkml:brushProperty name="height" value="0.025" units="cm"/>
      <inkml:brushProperty name="color" value="#E71224"/>
    </inkml:brush>
  </inkml:definitions>
  <inkml:trace contextRef="#ctx0" brushRef="#br0">49 270 2114,'-2'-9'4570,"-9"-30"-1341,11 38-2993,-1 0 0,1 0 0,0 0 0,0 0 0,0 0 0,-1 0 0,1 0 0,-1 0 0,1 1 0,0-1 0,-1 0 0,0 0 0,1 0 0,-1 1 0,1-1 0,-1 0 0,0 0 0,0 1 0,1-1 0,-1 1 0,0-1 0,-1 0 0,-7 15 3015,1 30-1055,7-29-1659,-1-3 57,1 1 1,0 0-1,1 0 0,0-1 1,1 1-1,3 14 1,-3-24-558,0 0 0,0 0 0,1 0 0,-1 0 0,1 0 0,-1-1 0,1 1 0,0 0 0,0-1 0,0 0 0,0 1 0,0-1 0,1 0 0,-1 0 0,1 0 0,-1-1 0,1 1 0,0 0 0,0-1 0,0 0 0,-1 0 0,1 0 0,0 0 0,1 0 0,-1-1 0,0 1 0,0-1 0,0 0 0,0 1 0,5-2 0,6 1-90,-4 0-64,0 0 1,0 1 0,0 0 0,0 0-1,15 5 1,-21-4 108,0 0 0,0 0 0,0 0 0,0 1 0,0 0-1,0-1 1,-1 2 0,1-1 0,-1 0 0,0 1 0,0-1 0,0 1 0,-1 0 0,1 0-1,1 5 1,3 7 67,0 1 0,-2 1 0,0-1-1,-1 1 1,-1-1 0,0 1-1,-2 0 1,0 1 0,-1-1 0,-2 19-1,2-33 27,0 0 0,-1-1 0,1 1-1,-1 0 1,0 0 0,0 0 0,-1-1 0,1 1-1,-1-1 1,1 1 0,-1-1 0,0 1 0,0-1-1,-5 5 1,6-7-59,1-1 0,-1 1-1,0 0 1,0-1 0,0 1 0,0-1-1,0 1 1,0-1 0,0 1 0,0-1-1,0 0 1,0 1 0,0-1 0,0 0-1,0 0 1,0 0 0,0 0 0,0 0-1,0 0 1,0 0 0,-2 0 0,1-1-18,0 0 1,0 0 0,0 0 0,1 0 0,-1 0-1,0 0 1,0 0 0,1-1 0,-1 1-1,1-1 1,-1 1 0,1-1 0,0 0-1,-3-3 1,-5-11-93,1 0-1,0-1 1,2 0-1,-1 0 1,2 0-1,0-1 1,2 0-1,-4-30 1,3-13-59,4-75 0,3 105 43,1 1 1,9-38-1,4-18-172,-17 86 272,0-1 0,0 1 0,0 0 0,0-1 1,0 1-1,1 0 0,-1 0 0,0-1 0,0 1 1,0 0-1,0 0 0,0-1 0,0 1 0,0 0 1,0-1-1,0 1 0,0 0 0,0-1 0,0 1 1,0 0-1,0 0 0,0-1 0,0 1 0,-1 0 0,1-1 1,0 1-1,0 0 0,0 0 0,0-1 0,-1 1 1,1 0-1,0 0 0,0 0 0,0-1 0,-1 1 1,1 0-1,0 0 0,0 0 0,-1-1 0,1 1 1,0 0-1,0 0 0,-1 0 0,1 0 0,-14 10 10,-10 23 78,19-24-35,1 1-1,1 1 0,0-1 0,0 0 0,0 13 0,2-19-36,1 0-1,-1 0 0,2 0 0,-1 0 1,0 1-1,1-1 0,1 6 0,-2-8-12,1-1-1,-1 0 1,1 0-1,-1 0 1,1 1 0,0-1-1,0 0 1,-1 0-1,1 0 1,0 0-1,0 0 1,0 0 0,0 0-1,0-1 1,0 1-1,0 0 1,0-1-1,0 1 1,1 0 0,-1-1-1,0 1 1,0-1-1,2 1 1,5 0 14,-1 0 0,1-1-1,0 0 1,-1 0 0,1-1 0,0 0 0,-1 0 0,1-1 0,-1 0-1,1 0 1,-1 0 0,7-4 0,14-8 25,45-30 0,-2 2-62,-71 42 95,1-1 1,-1 1 0,0-1-1,0 0 1,0 1-1,0-1 1,1 1 0,-1-1-1,0 0 1,0 1 0,0-1-1,-1 0 1,1 1-1,0-1 1,0 0 0,0 1-1,0-1 1,0 0-1,-1 1 1,1-1 0,0 1-1,-1-1 1,1 1-1,0-1 1,-1 1 0,1-1-1,-1 1 1,1-1-1,-1 1 1,1-1 0,-1 1-1,1-1 1,-1 1 0,1 0-1,-1-1 1,1 1-1,-2 0 1,-30-27-216,25 22 322,-84-72-182,91 77-20,0 0 1,0 0 0,-1-1-1,1 1 1,0 0 0,0 0-1,0-1 1,-1 1 0,1 0 0,0-1-1,0 1 1,0 0 0,0-1-1,0 1 1,-1 0 0,1-1-1,0 1 1,0 0 0,0-1-1,0 1 1,0 0 0,0-1 0,0 1-1,0 0 1,0-1 0,0 1-1,1 0 1,-1-1 0,0 1-1,0 0 1,0-1 0,0 1-1,0 0 1,1 0 0,-1-1 0,0 1-1,0 0 1,0-1 0,1 1-1,-1 0 1,0 0 0,1 0-1,-1-1 1,0 1 0,0 0-1,1 0 1,-1 0 0,0 0 0,1 0-1,-1-1 1,0 1 0,1 0-1,-1 0 1,1 0 0,23-6-918,-19 5 640,65-18-4682,-24 3-2806,0-5-7387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6.908"/>
    </inkml:context>
    <inkml:brush xml:id="br0">
      <inkml:brushProperty name="width" value="0.025" units="cm"/>
      <inkml:brushProperty name="height" value="0.025" units="cm"/>
      <inkml:brushProperty name="color" value="#E71224"/>
    </inkml:brush>
  </inkml:definitions>
  <inkml:trace contextRef="#ctx0" brushRef="#br0">1 164 13100,'0'7'1145,"0"0"-1,1-1 1,0 1 0,1 0-1,-1-1 1,6 13-1,-4-13-724,-1-1 0,1 0-1,0 0 1,0 1 0,1-2 0,0 1-1,7 8 1,-8-11-348,-1 0 0,1 0 0,-1 0-1,1 0 1,0-1 0,-1 1 0,1-1 0,0 0-1,0 0 1,0 0 0,0 0 0,0 0 0,0 0-1,0-1 1,1 0 0,-1 1 0,0-1 0,0 0-1,0-1 1,0 1 0,1-1 0,-1 1 0,0-1-1,0 0 1,0 0 0,0 0 0,0 0 0,-1-1-1,1 1 1,0-1 0,-1 0 0,1 0 0,-1 0-1,1 0 1,2-3 0,12-12 73,-1-1 1,-1-1-1,0 0 1,13-25 0,6-7-4,-33 51-140,-1-1 1,0 1-1,0 0 0,0-1 0,1 1 1,-1-1-1,0 1 0,0 0 0,1-1 1,-1 1-1,0 0 0,1-1 1,-1 1-1,0 0 0,1-1 0,-1 1 1,0 0-1,1 0 0,-1 0 0,1-1 1,-1 1-1,1 0 0,-1 0 0,0 0 1,1 0-1,-1 0 0,1 0 0,-1 0 1,1 0-1,-1 0 0,1 0 1,-1 0-1,1 0 0,-1 0 0,1 0 1,-1 0-1,0 0 0,1 0 0,-1 1 1,1-1-1,-1 0 0,0 0 0,1 1 1,-1-1-1,1 0 0,-1 0 0,0 1 1,1-1-1,-1 0 0,0 1 1,1 0-1,16 32 78,-15-27-54,0 0 1,1 0-1,0-1 1,0 1 0,0-1-1,1 0 1,5 6-1,-9-10-16,1-1 0,0 1 0,0 0 0,-1-1 0,1 0-1,0 1 1,0-1 0,0 1 0,-1-1 0,1 0 0,0 0-1,0 1 1,0-1 0,0 0 0,0 0 0,0 0 0,0 0 0,-1 0-1,1 0 1,0 0 0,2-1 0,-1 0 17,0 0 1,0 0-1,1 0 0,-1-1 1,0 1-1,0-1 1,-1 1-1,1-1 0,0 0 1,-1 0-1,4-3 1,36-62 199,-32 50-279,1 1 1,0 1-1,15-19 1,-24 33 4,-1 0 1,1 0-1,-1 0 0,1 0 1,-1 0-1,1 1 0,0-1 0,0 0 1,-1 0-1,1 0 0,0 1 1,0-1-1,0 1 0,0-1 1,0 1-1,0-1 0,0 1 1,0-1-1,0 1 0,0 0 0,0-1 1,0 1-1,0 0 0,0 0 1,0 0-1,0 0 0,0 0 1,0 0-1,0 0 0,0 0 1,0 0-1,1 1 0,-1-1 0,0 0 1,0 1-1,0-1 0,0 1 1,-1-1-1,1 1 0,0-1 1,0 1-1,0 0 0,0-1 0,0 1 1,-1 0-1,1 0 0,0-1 1,-1 1-1,1 0 0,-1 0 1,2 1-1,8 27-3290,-7-2-3507,-3-15 865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7.267"/>
    </inkml:context>
    <inkml:brush xml:id="br0">
      <inkml:brushProperty name="width" value="0.025" units="cm"/>
      <inkml:brushProperty name="height" value="0.025" units="cm"/>
      <inkml:brushProperty name="color" value="#E71224"/>
    </inkml:brush>
  </inkml:definitions>
  <inkml:trace contextRef="#ctx0" brushRef="#br0">0 0 14638,'0'0'961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7.662"/>
    </inkml:context>
    <inkml:brush xml:id="br0">
      <inkml:brushProperty name="width" value="0.025" units="cm"/>
      <inkml:brushProperty name="height" value="0.025" units="cm"/>
      <inkml:brushProperty name="color" value="#E71224"/>
    </inkml:brush>
  </inkml:definitions>
  <inkml:trace contextRef="#ctx0" brushRef="#br0">0 238 13357,'0'0'7991,"5"8"-6603,16 39-315,-17-34-872,2 1 0,0-1 0,0 0 0,1 0 1,10 13-1,-16-25-187,0 0 0,-1 0 1,1 0-1,0-1 0,0 1 1,0 0-1,0 0 0,0-1 1,0 1-1,0 0 0,0-1 1,1 1-1,-1-1 0,0 1 1,0-1-1,0 0 0,0 1 1,1-1-1,-1 0 0,0 0 1,0 0-1,1 0 0,-1 0 1,0 0-1,3-1 0,-2 0 55,0 0 0,1 0 0,-1-1 0,0 1 0,0 0 0,0-1 0,1 0 0,-2 0 0,1 1 0,0-1 0,2-4-1,4-5 250,-1 0 0,-1 0 0,9-21 0,-9 16-280,0 1 1,-1-2-1,0 1 0,-2 0 0,0-1 0,2-30 0,-8 38-288,-2 18 172,-3 19 171,8-25-77,-1 0-1,1 0 0,0 0 0,1 0 1,-1 0-1,0 0 0,1 0 0,0 0 1,-1 0-1,1 0 0,1 0 0,-1 0 1,0 0-1,1-1 0,-1 1 0,1 0 1,0-1-1,0 0 0,0 1 0,0-1 1,0 0-1,0 0 0,1 0 0,-1 0 1,1 0-1,-1-1 0,1 1 0,0-1 1,0 0-1,-1 0 0,1 0 0,0 0 1,0 0-1,0-1 0,0 1 0,0-1 1,0 0-1,0 1 0,0-2 1,1 1-1,-1 0 0,0 0 0,0-1 1,0 0-1,0 0 0,-1 0 0,1 0 1,4-2-1,-2 1 5,0-1 0,-1 0 1,0 1-1,0-2 0,0 1 0,0 0 1,0-1-1,0 1 0,-1-1 0,0 0 1,0 0-1,0-1 0,0 1 1,-1-1-1,1 1 0,-1-1 0,0 0 1,-1 0-1,1 0 0,-1 0 1,1-5-1,2-14 86,-1 0 1,-1 0 0,-2-28-1,0 38-97,0 13-14,1 0 0,-1 0-1,0 0 1,0 0 0,0-1 0,0 1 0,0 0 0,0 0 0,0 0 0,0 0 0,-1-1 0,1 1 0,0 0 0,-1 0 0,1 0 0,0 0 0,-1 0 0,0 0 0,1 0 0,-1 0 0,1 0 0,-1 0 0,0 0 0,0 0 0,0 0 0,0 1 0,1-1 0,-1 0 0,0 0 0,0 1 0,0-1 0,-1 1 0,1-1-1,-1 0 1,0 2-1,1-1-1,-1 1 0,1 0 0,-1-1 1,1 1-1,0 0 0,-1 0 0,1 0 0,0 0 1,0 0-1,0 0 0,-1 0 0,1 0 1,0 1-1,0-1 0,1 0 0,-1 1 0,0-1 1,0 1-1,1-1 0,-1 1 0,1-1 1,-1 1-1,1-1 0,-1 3 0,-2 8 110,0 1 0,0 0 0,2-1 0,-1 1 0,2 0 0,0 18 0,0-28-80,0 0 1,1 0 0,-1 0-1,1 0 1,-1 0-1,1 0 1,0 0-1,0 0 1,0 0-1,1 0 1,-1 0-1,1-1 1,0 1-1,-1-1 1,1 1-1,0-1 1,0 0-1,1 1 1,-1-1-1,0 0 1,1-1-1,-1 1 1,1 0-1,0-1 1,-1 1 0,1-1-1,0 0 1,0 0-1,0 0 1,0 0-1,5 0 1,8 1-389,1-1 0,0 0 0,0-2 1,17-2-1,-25 2-647,0-1 0,0 0 0,0 0 0,0-1 0,10-5 0,-18 7 590,0 1 1,1-1-1,-1 0 0,0 0 0,0 0 1,0 0-1,0 0 0,0 0 1,0 0-1,0 0 0,0 0 0,0 0 1,0 0-1,0-2 0,5-9-4767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8.019"/>
    </inkml:context>
    <inkml:brush xml:id="br0">
      <inkml:brushProperty name="width" value="0.025" units="cm"/>
      <inkml:brushProperty name="height" value="0.025" units="cm"/>
      <inkml:brushProperty name="color" value="#E71224"/>
    </inkml:brush>
  </inkml:definitions>
  <inkml:trace contextRef="#ctx0" brushRef="#br0">32 1 6694,'0'0'18108,"-4"8"-18060,4-8-48,-5 8 19,1 0-1,0 0 1,0 1 0,-3 12 0,7-20-42,-1 0 1,1 1-1,-1-1 1,1 0 0,0 1-1,-1-1 1,1 0-1,0 1 1,0-1-1,0 0 1,0 1-1,0-1 1,0 1 0,0-1-1,1 0 1,-1 1-1,0-1 1,1 0-1,-1 1 1,1-1 0,0 0-1,-1 0 1,1 0-1,0 1 1,0-1-1,0 0 1,-1 0 0,1 0-1,0 0 1,0 0-1,1 0 1,-1-1-1,0 1 1,0 0-1,0-1 1,1 1 0,-1 0-1,0-1 1,0 1-1,1-1 1,-1 0-1,0 0 1,1 1 0,-1-1-1,1 0 1,1 0-1,43-3-836,-27-2-1345,1 0 0,-1-1 0,20-10 0,1 0 2543,3 3 6243,-63 32-2145,9-7-3936,-115 83 1191,111-90-2946,10-12-2344,8-23-2875,-3 29 6379,10-32-5650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8.455"/>
    </inkml:context>
    <inkml:brush xml:id="br0">
      <inkml:brushProperty name="width" value="0.025" units="cm"/>
      <inkml:brushProperty name="height" value="0.025" units="cm"/>
      <inkml:brushProperty name="color" value="#E71224"/>
    </inkml:brush>
  </inkml:definitions>
  <inkml:trace contextRef="#ctx0" brushRef="#br0">2 0 13773,'0'0'6833,"0"12"-4815,-1 36-834,0 9 718,11 98-1,-8-138-1742,1-1 1,1 0 0,0 0-1,1 0 1,1 0-1,0-1 1,1 1 0,1-2-1,0 1 1,20 24-1,-27-37-149,0 0-1,0-1 0,0 1 0,1-1 1,-1 0-1,0 1 0,1-1 0,0 0 1,-1 0-1,1 0 0,-1 0 0,1 0 1,0 0-1,0-1 0,0 1 0,-1 0 1,1-1-1,2 1 0,-3-1 17,0-1-1,1 1 1,-1 0 0,0-1-1,0 1 1,0-1 0,0 1-1,-1-1 1,1 1 0,0-1-1,0 0 1,0 1 0,0-1-1,-1 0 1,1 0 0,0 0-1,0 0 1,-1 1 0,1-1-1,-1 0 1,1 0 0,0-2 0,2-5 46,-1 0 0,0 0 0,0 0 0,0 0 0,-1-1 0,0-12 0,-5-84-52,3 95-24,-1 0 0,0 0 0,0 0 0,-1 0 0,0 1 0,-1-1 0,0 1 0,-7-11 0,11 20-4,0-1-1,-1 0 1,1 0 0,0 1-1,-1-1 1,1 0 0,0 0-1,-1 1 1,1-1 0,-1 0 0,1 1-1,-1-1 1,0 1 0,1-1-1,-1 1 1,0-1 0,1 1-1,-1-1 1,0 1 0,1-1-1,-1 1 1,0 0 0,0-1-1,0 1 1,1 0 0,-1 0-1,0 0 1,-1 0 0,2 1-7,-1 0 1,0-1-1,1 1 1,-1 1-1,1-1 1,-1 0-1,1 0 1,-1 0-1,1 0 1,0 0-1,0 0 1,0 0-1,-1 1 1,1-1-1,0 0 1,1 2-1,-2 5-21,2 0 0,-1 0 1,1 0-1,4 15 0,-2-17 37,0 0 0,1-1 0,-1 0 0,1 1 0,0-1 0,0-1 0,1 1 0,0-1 1,0 1-1,0-1 0,0-1 0,0 1 0,1-1 0,-1 0 0,9 3 0,-11-4 9,1-1-1,-1 0 0,0 0 1,0-1-1,1 1 1,-1-1-1,0 1 1,0-1-1,1 0 0,-1 0 1,0 0-1,1-1 1,-1 1-1,0-1 1,1 0-1,-1 0 0,0 0 1,0 0-1,0-1 1,0 1-1,0-1 1,0 0-1,-1 0 0,1 0 1,0 0-1,-1 0 1,0 0-1,1-1 0,-1 1 1,3-6-1,3-6-2,-1 0-1,-1-1 0,0 0 0,-1 0 0,-1 0 1,0-1-1,-1 1 0,-1-1 0,0 0 1,-1 0-1,-2-23 0,-10 62-171,8-4 243,0-1 0,2 1 0,0 0 1,3 30-1,-2-42-55,1-1-1,1 0 1,-1 1 0,1-1-1,0 0 1,0 0 0,7 11-1,-8-15-37,1 0 0,-1 0 0,1 1-1,0-1 1,0 0 0,0-1 0,0 1-1,0 0 1,0 0 0,1-1 0,-1 0-1,0 1 1,1-1 0,-1 0 0,1 0-1,0 0 1,-1 0 0,6 0-1,-6-1-176,1 1 0,-1-1 0,0 0-1,0 0 1,1 0 0,-1-1-1,0 1 1,0 0 0,1-1 0,-1 0-1,0 1 1,0-1 0,0 0-1,0 0 1,0 0 0,0-1 0,0 1-1,0 0 1,2-2 0,-1 0-607,-1-1 1,1 1-1,-1 0 0,0 0 1,0-1-1,0 0 0,0 1 1,0-1-1,-1 0 0,2-4 1,5-28-9788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9.142"/>
    </inkml:context>
    <inkml:brush xml:id="br0">
      <inkml:brushProperty name="width" value="0.025" units="cm"/>
      <inkml:brushProperty name="height" value="0.025" units="cm"/>
      <inkml:brushProperty name="color" value="#E71224"/>
    </inkml:brush>
  </inkml:definitions>
  <inkml:trace contextRef="#ctx0" brushRef="#br0">21 0 11531,'0'0'11504,"5"8"-10927,4 12-346,-1 1 1,0-1-1,-2 1 1,6 29-1,-8-27-115,1-1-1,1-1 0,2 1 0,0-1 1,0 0-1,13 19 0,-9-24-45,1 0 1,0-1-1,18 16 0,16 18 44,-50-46 636,-9-5-471,-12-4-139,-13-18-78,1 0 0,1-3 0,1-1 0,-29-33 0,71 68 78,1-1-1,1-1 1,-1 0-1,1 0 1,0-1-1,13 4 1,-13-5 4,0 1-2,84 27 242,-86-29-281,1 0-1,-1-1 0,1 0 0,0 0 1,-1 0-1,1-1 0,0-1 0,16-2 1,-23 2-60,0 0 1,0 0-1,0 0 0,0-1 1,0 1-1,0-1 0,0 1 1,-1-1-1,1 0 1,0 1-1,-1-1 0,1 0 1,-1 0-1,0 0 1,0 0-1,0 0 0,0-1 1,0 1-1,0 0 0,0 0 1,0-5-1,6-49 28,-6 34-29,0 11-31,0-1 0,-1 1-1,-1-1 1,-1-12 0,-3 18-98,1 19 14,-1 16 35,6-22 51,0 0 0,0 0 1,0-1-1,1 1 0,0-1 0,1 1 0,-1-1 0,1 0 0,0 0 0,1 0 0,-1 0 1,1-1-1,7 8 0,-8-9 11,1 0 0,-1 0-1,1 0 1,1 0 0,-1-1 0,0 0 0,1 0 0,-1 0 0,1 0 0,0-1 0,0 1 0,0-1 0,0-1 0,1 1-1,-1-1 1,0 0 0,7 1 0,-11-2-13,0 0 0,0 0-1,1 0 1,-1-1 0,0 1-1,0 0 1,0 0 0,0-1-1,1 1 1,-1-1 0,0 1-1,0-1 1,0 1 0,0-1-1,0 0 1,0 1 0,-1-1-1,1 0 1,0 0 0,0 0-1,0 0 1,-1 0 0,1 0 0,1-1-1,-1-1-59,0 0 0,0 0-1,0 0 1,-1 0 0,1 0-1,0 0 1,-1 0 0,0-1-1,0-3 1,0 0-387,-1-1 0,0 1 0,0 0-1,-1-1 1,0 1 0,0 0 0,-6-11 0,-41-51-9841,17 28-1424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9.518"/>
    </inkml:context>
    <inkml:brush xml:id="br0">
      <inkml:brushProperty name="width" value="0.025" units="cm"/>
      <inkml:brushProperty name="height" value="0.025" units="cm"/>
      <inkml:brushProperty name="color" value="#E71224"/>
    </inkml:brush>
  </inkml:definitions>
  <inkml:trace contextRef="#ctx0" brushRef="#br0">0 1 14798,'0'0'8648,"68"15"-7335,-39-11-832,-2 1-353,-1 2-192,-1-2-1666,-1 3-1761,-5-1-2787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39.863"/>
    </inkml:context>
    <inkml:brush xml:id="br0">
      <inkml:brushProperty name="width" value="0.025" units="cm"/>
      <inkml:brushProperty name="height" value="0.025" units="cm"/>
      <inkml:brushProperty name="color" value="#E71224"/>
    </inkml:brush>
  </inkml:definitions>
  <inkml:trace contextRef="#ctx0" brushRef="#br0">21 46 16976,'0'0'5856,"-2"10"-4233,0-4-1539,-2 5 376,1 1 0,0 0 0,1-1-1,0 1 1,1 0 0,0 0 0,1 0-1,0 0 1,3 14 0,-3-24-453,1-1 0,-1 0-1,1 1 1,0-1 0,-1 0 0,1 0 0,0 0 0,0 0 0,0 0 0,0 0-1,0 0 1,0 0 0,0 0 0,0 0 0,1 0 0,-1-1 0,0 1-1,0 0 1,1-1 0,-1 1 0,0-1 0,1 0 0,-1 1 0,0-1-1,1 0 1,-1 0 0,1 0 0,-1 0 0,1 0 0,-1 0 0,0 0-1,1-1 1,-1 1 0,0 0 0,1-1 0,-1 1 0,0-1 0,1 1-1,-1-1 1,0 0 0,0 1 0,0-1 0,2-1 0,5-3-72,-1 0 1,1 0-1,-1 0 1,0-1-1,7-7 0,118-150-1141,-132 162 1224,0 1 0,0 0 0,0-1 0,1 1 1,-1 0-1,0-1 0,1 1 0,-1 0 0,0-1 0,1 1 0,-1 0 0,0 0 0,1-1 0,-1 1 1,0 0-1,1 0 0,-1 0 0,0-1 0,1 1 0,-1 0 0,1 0 0,-1 0 0,1 0 0,-1 0 0,0 0 1,1 0-1,-1 0 0,1 0 0,-1 0 0,0 0 0,1 0 0,-1 0 0,1 1 0,-1-1 0,0 0 1,1 0-1,-1 0 0,1 0 0,-1 1 0,0-1 0,1 0 0,-1 1 0,0-1 0,1 0 0,-1 0 1,0 1-1,0-1 0,1 0 0,-1 1 0,0-1 0,0 1 0,0-1 0,1 0 0,-1 1 0,0-1 1,0 1-1,0-1 0,0 0 0,0 1 0,0-1 0,0 1 0,0-1 0,0 0 0,0 1 0,0 0 1,5 46 22,-2-16-140,-2-31 43,-1 1-1,0-1 1,0 1 0,0-1-1,0 1 1,1-1 0,-1 1-1,0-1 1,1 1 0,-1-1-1,0 1 1,1-1 0,-1 1-1,0-1 1,1 0 0,-1 1-1,1-1 1,-1 0 0,1 1-1,-1-1 1,1 0 0,-1 0-1,1 0 1,-1 1 0,1-1-1,-1 0 1,1 0 0,-1 0-1,1 0 1,-1 0 0,2 0-1,17-9-2419,11-21-3751,-12-1-558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3.072"/>
    </inkml:context>
    <inkml:brush xml:id="br0">
      <inkml:brushProperty name="width" value="0.025" units="cm"/>
      <inkml:brushProperty name="height" value="0.025" units="cm"/>
    </inkml:brush>
  </inkml:definitions>
  <inkml:trace contextRef="#ctx0" brushRef="#br0">1 56 10025,'0'-9'13229,"0"0"-13037,5 1 609,18 2-449,4-1-384,3-1-2434,1-1-5670</inkml:trace>
  <inkml:trace contextRef="#ctx0" brushRef="#br0" timeOffset="1">163 131 21652,'0'0'7496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40.220"/>
    </inkml:context>
    <inkml:brush xml:id="br0">
      <inkml:brushProperty name="width" value="0.025" units="cm"/>
      <inkml:brushProperty name="height" value="0.025" units="cm"/>
      <inkml:brushProperty name="color" value="#E71224"/>
    </inkml:brush>
  </inkml:definitions>
  <inkml:trace contextRef="#ctx0" brushRef="#br0">0 214 16848,'0'0'9326,"3"8"-8237,-3-7-1078,0 2 63,1 0 0,-1 0-1,1 0 1,0 0-1,-1-1 1,2 1-1,-1 0 1,0-1-1,0 1 1,1-1-1,-1 1 1,1-1 0,0 0-1,0 1 1,0-1-1,0 0 1,0 0-1,0-1 1,1 1-1,-1 0 1,0-1 0,1 1-1,0-1 1,-1 0-1,1 0 1,0 0-1,-1 0 1,1 0-1,0-1 1,0 1-1,5 0 1,-2-2-90,-1 1 0,1-1 0,-1 0 1,1 0-1,-1 0 0,0-1 0,1 0 0,-1 0 0,0 0 0,0-1 0,-1 0 0,1 0 1,0 0-1,-1 0 0,0-1 0,0 0 0,0 1 0,0-2 0,0 1 0,-1 0 1,0-1-1,0 1 0,0-1 0,-1 0 0,1 0 0,-1 0 0,0 0 0,-1-1 1,1 1-1,-1 0 0,0-1 0,0 1 0,-1-1 0,1 1 0,-1-1 0,-1 1 1,1-1-1,-3-8 0,3 13-10,0 0 1,0 0 0,-1 0-1,1 0 1,0 0-1,-1 0 1,1 0 0,-1 0-1,1 0 1,-1 0 0,0 0-1,1 0 1,-1 1-1,0-1 1,0 0 0,1 0-1,-1 1 1,0-1-1,0 1 1,0-1 0,0 1-1,0-1 1,0 1-1,0-1 1,0 1 0,0 0-1,0 0 1,0-1 0,0 1-1,0 0 1,0 0-1,0 0 1,0 0 0,0 0-1,0 0 1,0 0-1,0 1 1,-1-1 0,1 0-1,0 1 1,0-1-1,0 1 1,-1 0 0,-1 0 13,0 1 1,0 0-1,0 0 1,0 1-1,0-1 1,0 0 0,0 1-1,1 0 1,-1-1-1,1 1 1,-2 4-1,-2 2 162,2 1-1,0-1 1,0 1-1,0 0 1,1 0-1,1 1 1,0-1-1,0 0 1,1 1-1,0-1 0,2 20 1,-1-28-136,1-1 1,0 1-1,-1-1 0,1 0 0,0 1 1,-1-1-1,1 0 0,0 1 1,0-1-1,0 0 0,0 0 1,1 0-1,-1 0 0,0 0 1,0 0-1,0 0 0,1 0 0,-1-1 1,1 1-1,-1 0 0,0-1 1,1 1-1,-1-1 0,1 0 1,-1 1-1,1-1 0,0 0 0,-1 0 1,1 0-1,-1 0 0,1 0 1,-1 0-1,1 0 0,-1-1 1,3 0-1,3 0 19,0 0 0,0-1 1,-1 1-1,1-1 0,-1-1 0,12-5 0,5-9-289,-2 0 0,0-1-1,-1-1 1,-1-1 0,24-32 0,8-7 448,-51 59-164,0 0-1,0-1 0,0 1 1,0 0-1,0 0 1,0 0-1,0-1 1,1 1-1,-1 0 1,0 0-1,0 0 0,0 0 1,0-1-1,0 1 1,1 0-1,-1 0 1,0 0-1,0 0 1,0 0-1,0 0 0,1 0 1,-1-1-1,0 1 1,0 0-1,0 0 1,1 0-1,-1 0 1,0 0-1,0 0 1,1 0-1,-1 0 0,0 0 1,0 0-1,0 0 1,1 0-1,-1 0 1,0 0-1,0 1 1,0-1-1,1 0 0,-1 0 1,0 0-1,0 0 1,0 0-1,0 0 1,1 0-1,-1 1 1,0-1-1,0 0 0,0 0 1,0 0-1,0 0 1,1 1-1,-1-1 1,0 0-1,2 20 815,-6 35-126,3-45-480,0-2-186,0-1 1,1 1-1,0-1 0,0 1 0,1 0 0,3 13 0,-4-20-45,0 0 0,1 0-1,-1 0 1,1 0 0,-1 0 0,1 0-1,0 0 1,-1 0 0,1 0 0,0 0-1,0 0 1,0 0 0,0-1-1,-1 1 1,1 0 0,0 0 0,0-1-1,0 1 1,1-1 0,0 1 0,0 0-3,0-1 0,1 0 0,-1 0 0,0 0 1,0 0-1,1 0 0,-1-1 0,0 1 1,0-1-1,0 1 0,0-1 0,0 0 0,0 0 1,0 0-1,3-1 0,0-2-11,-1 1 0,1-1 0,0 0-1,-1 0 1,0 0 0,0-1 0,0 1 0,6-11 0,26-49-171,-18 31 68,-1 0-121,-13 24 177,0 1 1,1-1-1,0 1 1,0 0-1,1 0 1,0 1-1,7-8 0,-13 15 56,0 0 1,1 0-1,-1-1 0,0 1 0,1 0 0,-1 0 0,0 0 0,1 0 0,-1 0 1,0 0-1,1 0 0,-1 0 0,0 0 0,1 0 0,-1 0 0,1 0 0,-1 0 1,0 0-1,1 0 0,-1 0 0,0 0 0,1 0 0,-1 0 0,0 1 0,1-1 1,-1 0-1,0 0 0,0 0 0,1 1 0,-1-1 0,0 0 0,0 0 0,1 1 1,-1-1-1,0 0 0,0 0 0,1 1 0,-1-1 0,0 0 0,0 1 0,0-1 1,0 0-1,0 1 0,0-1 0,1 0 0,-1 1 0,0-1 0,0 0 0,0 1 1,0-1-1,0 0 0,0 1 0,0-1 0,-1 1 0,1-1 0,0 0 0,0 1 1,1 28-14,-1-26 18,0 13-275,1 1 0,0-1 0,1 0 0,6 20 0,9 1-10017,-7-26-4474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43.215"/>
    </inkml:context>
    <inkml:brush xml:id="br0">
      <inkml:brushProperty name="width" value="0.025" units="cm"/>
      <inkml:brushProperty name="height" value="0.025" units="cm"/>
      <inkml:brushProperty name="color" value="#E71224"/>
    </inkml:brush>
  </inkml:definitions>
  <inkml:trace contextRef="#ctx0" brushRef="#br0">137 516 15022,'0'0'7271,"-10"-6"-5936,-35-17-513,44 22-793,-1 1 1,1-1-1,-1 1 1,1-1-1,-1 1 1,0 0-1,1 0 1,-1 0-1,1 0 1,-1 0-1,0 0 1,1 0-1,-1 0 1,0 0-1,1 1 1,-1-1-1,1 1 1,-1 0-1,1-1 1,-1 1-1,1 0 1,-1 0-1,1 0 1,0-1-1,-1 2 1,1-1-1,0 0 1,0 0-1,0 0 0,0 0 1,0 1-1,0-1 1,0 1-1,-1 1 1,-2 5 6,1 0-1,-1 0 1,1 0 0,-3 15-1,6-21 4,-4 11 222,2 0-1,0 1 1,-1 22 0,3-33-220,-1-1-1,1 0 1,0 0 0,0 1 0,0-1-1,1 0 1,-1 0 0,0 1 0,1-1-1,0 0 1,-1 0 0,1 0 0,0 0-1,0 0 1,0 0 0,0 0 0,1 0-1,-1 0 1,0 0 0,1 0 0,-1-1-1,1 1 1,0-1 0,0 1 0,-1-1-1,1 0 1,0 1 0,0-1 0,0 0-1,3 1 1,-3-2-26,0 0-1,0 0 1,0 0-1,-1 0 1,1 0 0,0-1-1,0 1 1,0-1-1,-1 1 1,1-1 0,0 1-1,-1-1 1,1 0-1,0 0 1,-1 0-1,1 0 1,-1 0 0,1 0-1,-1 0 1,0-1-1,1 1 1,-1 0 0,0-1-1,2-2 1,22-43 165,-22 42-159,8-23 19,0-2-1,-2 1 1,-1-1-1,-1-1 1,-2 1-1,-1-1 1,-2 0-1,0 0 1,-5-46-1,-2 43 84,5 33-108,0 0 1,0 0 0,0 0 0,0 0 0,-1 1 0,1-1 0,0 0-1,0 0 1,-1 0 0,1 0 0,-1 0 0,1 0 0,-1 1-1,1-1 1,-1 0 0,1 0 0,-1 1 0,0-1 0,1 0-1,-1 1 1,0-1 0,0 1 0,0-1 0,1 1 0,-1-1 0,0 1-1,0 0 1,0-1 0,-1 1 0,1 0-14,0 1 1,1 0-1,-1 0 0,0 0 1,1 0-1,-1 0 0,0 0 1,1 0-1,0 0 1,-1 0-1,1 0 0,-1 0 1,1 0-1,0 0 0,0 0 1,0 0-1,0 1 0,-1-1 1,2 0-1,-1 0 0,0 0 1,0 0-1,1 2 1,-1 2-1,-2 39-25,1 107-79,2-129 171,1 0 0,1 0-1,1-1 1,12 37 0,-16-57-36,0 1 1,1-1-1,-1 1 1,1-1-1,-1 0 1,1 1-1,0-1 1,-1 0-1,1 1 1,0-1-1,0 0 1,0 0-1,0 0 1,0 0-1,0 0 1,1 0-1,-1 0 1,0 0 0,3 1-1,-3-2-18,0 0 0,0 0-1,0 0 1,0 0 0,0 0 0,0 0 0,0-1-1,0 1 1,0 0 0,-1-1 0,1 1-1,0-1 1,0 1 0,0-1 0,0 1 0,0-1-1,-1 1 1,1-1 0,0 0 0,-1 0-1,1 1 1,0-2 0,6-7 31,-1 0 0,0 0 1,-1-1-1,5-11 0,-8 17-22,50-133-293,-36 92 217,-15 43 52,-1 0-1,1-1 1,-1 1-1,1 0 1,0 0-1,0 0 1,0 0-1,0 0 1,1 1-1,-1-1 1,0 0-1,1 0 0,-1 1 1,1-1-1,-1 1 1,1-1-1,0 1 1,0 0-1,0 0 1,0 0-1,0 0 1,3-2-1,-3 4 6,0-1 0,0 1-1,-1-1 1,1 1 0,0-1 0,0 1 0,-1 0-1,1 0 1,0 0 0,-1 0 0,1 0 0,-1 0-1,1 1 1,-1-1 0,0 0 0,1 1-1,-1-1 1,0 1 0,0-1 0,0 1 0,0 0-1,0-1 1,0 1 0,-1 0 0,2 3 0,29 78 43,-30-138 411,-3 39-508,-1-1 0,-1 1 0,-1 0 0,-1 0 0,-13-28 0,24 58-417,5 8 414,-7-19 50,-1 0-1,1 0 1,0-1-1,0 1 1,0-1-1,0 1 1,1-1-1,-1 0 1,1-1-1,-1 1 1,1 0-1,0-1 1,-1 0-1,1 0 0,0 0 1,0 0-1,0-1 1,0 1-1,0-1 1,0 0-1,6-1 1,-6 0 7,-1 0 0,1-1 0,-1 1 1,1-1-1,-1 0 0,1 0 0,-1 0 0,0-1 1,0 1-1,0-1 0,-1 1 0,1-1 0,0 0 1,-1 0-1,0 0 0,0 0 0,0-1 0,0 1 0,0-1 1,-1 1-1,3-8 0,1-11-2,-1-1 0,0 0 1,-2 0-1,-1-28 0,-1 72 57,0 1 1,1 0-1,1 0 0,1-1 0,1 1 0,7 24 1,-10-45-48,-1 0 0,0 0 1,0 0-1,1 0 1,-1 0-1,1 0 0,-1 0 1,1 0-1,-1 0 0,1 0 1,0 0-1,-1 0 0,1 0 1,0 0-1,0-1 0,-1 1 1,1 0-1,0-1 1,0 1-1,0 0 0,0-1 1,0 1-1,0-1 0,0 0 1,2 1-1,-2-1 0,0-1 0,0 1 1,0-1-1,1 1 0,-1-1 0,0 1 0,0-1 0,0 0 0,0 0 0,0 0 1,0 1-1,0-1 0,-1 0 0,1 0 0,0 0 0,0-1 0,-1 1 1,2-1-1,5-12 51,-1-1 1,9-25-1,-11 29-86,3-11-30,10-28-27,-16 48 70,0 0-1,0-1 0,0 1 0,1 0 0,-1 0 0,0 0 1,1 0-1,0 0 0,-1 0 0,1 0 0,0 0 1,0 1-1,0-1 0,0 1 0,2-2 0,-2 3 1,-1 0-1,0 0 0,1 0 1,-1 0-1,0 0 0,1 0 1,-1 1-1,0-1 0,1 0 1,-1 1-1,0 0 0,1-1 1,-1 1-1,0-1 0,0 1 1,0 0-1,0 0 0,0 0 1,0 0-1,0 0 0,0 0 1,0 0-1,0 0 0,0 0 1,-1 0-1,1 0 0,0 1 1,-1-1-1,1 0 0,0 2 1,20 51 34,-15-38-7,-6-15-9,0-1 1,0 1-1,0-1 1,0 1-1,1-1 1,-1 1-1,0-1 0,0 1 1,1-1-1,-1 1 1,0-1-1,1 0 1,-1 1-1,0-1 0,1 1 1,-1-1-1,0 0 1,1 1-1,-1-1 1,1 0-1,-1 1 1,1-1-1,-1 0 0,1 0 1,-1 0-1,1 1 1,-1-1-1,1 0 1,-1 0-1,1 0 0,-1 0 1,1 0-1,13-13 190,9-35-107,-19 38-139,3-7-284,1 0-1,1 0 0,0 1 1,1 0-1,1 0 0,0 1 1,17-16-1,-28 30 329,0 0 1,1 1-1,-1-1 0,1 1 0,-1-1 1,1 1-1,-1-1 0,1 1 1,-1-1-1,1 1 0,0-1 0,-1 1 1,1-1-1,0 1 0,-1 0 1,1 0-1,0-1 0,-1 1 1,1 0-1,0 0 0,0 0 0,-1 0 1,1 0-1,0-1 0,0 2 1,-1-1-1,1 0 0,0 0 0,0 0 1,-1 0-1,1 0 0,0 1 1,0-1-1,-1 0 0,1 0 1,0 1-1,-1-1 0,1 1 0,-1-1 1,1 0-1,0 1 0,-1 0 1,1-1-1,-1 1 0,1-1 0,-1 1 1,0-1-1,1 1 0,-1 0 1,1-1-1,-1 1 0,0 0 1,0-1-1,1 1 0,-1 0 0,0 0 1,0-1-1,0 1 0,0 0 1,0 0-1,0 1 0,1 57 488,-2-46-615,1-8-2,-2 24-1078,-10-16-4580,1-12-2517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43.559"/>
    </inkml:context>
    <inkml:brush xml:id="br0">
      <inkml:brushProperty name="width" value="0.025" units="cm"/>
      <inkml:brushProperty name="height" value="0.025" units="cm"/>
      <inkml:brushProperty name="color" value="#E71224"/>
    </inkml:brush>
  </inkml:definitions>
  <inkml:trace contextRef="#ctx0" brushRef="#br0">10 1 24567,'-6'0'2915,"3"0"-1794,3 2-448,0 2-609,3 0-128,12 3-993,-3-1-2691,1 2-3971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43.946"/>
    </inkml:context>
    <inkml:brush xml:id="br0">
      <inkml:brushProperty name="width" value="0.025" units="cm"/>
      <inkml:brushProperty name="height" value="0.025" units="cm"/>
      <inkml:brushProperty name="color" value="#E71224"/>
    </inkml:brush>
  </inkml:definitions>
  <inkml:trace contextRef="#ctx0" brushRef="#br0">104 171 16624,'0'0'9945,"5"8"-8749,19 36 3,11 20 315,46 62 1,-79-123-1490,0 0 0,0 0 0,1-1-1,-1 1 1,1 0 0,0-1 0,0 0 0,0 1 0,0-1 0,0 0 0,1-1 0,-1 1-1,0 0 1,1-1 0,0 0 0,5 1 0,-7-2-11,1 0 0,-1 0 0,1 0 0,-1 0 0,1-1 0,-1 0 0,1 1 0,-1-1 0,0 0 0,1 0 0,-1 0 0,0 0 1,0-1-1,0 1 0,0-1 0,0 1 0,0-1 0,0 0 0,0 1 0,0-1 0,-1 0 0,1 0 0,-1 0 0,2-4 0,4-5-305,-1 0 0,0 0 0,-1-1-1,0 1 1,-1-1 0,-1 0 0,0-1 0,0 1 0,-1 0 0,0-1 0,-2 1-1,1-1 1,-3-20 0,1 27 8,0-1 0,0 0-1,-1 1 1,0-1 0,0 1 0,-1 0 0,0-1-1,0 1 1,0 1 0,-1-1 0,0 0-1,0 1 1,0 0 0,-1 0 0,1 0-1,-1 0 1,-1 1 0,1 0 0,0 0 0,-1 0-1,0 1 1,0 0 0,0 0 0,0 0-1,-1 1 1,-11-3 0,-24-4-7949</inkml:trace>
  <inkml:trace contextRef="#ctx0" brushRef="#br0" timeOffset="1">1 185 10602,'0'0'10954,"46"-9"-8391,-14-10-705,2-2-641,0-4-128,2-1-577,1 2-480,-6 2-640,-8 5-2435,-5 4-3331,-2 4-7591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44.319"/>
    </inkml:context>
    <inkml:brush xml:id="br0">
      <inkml:brushProperty name="width" value="0.025" units="cm"/>
      <inkml:brushProperty name="height" value="0.025" units="cm"/>
      <inkml:brushProperty name="color" value="#E71224"/>
    </inkml:brush>
  </inkml:definitions>
  <inkml:trace contextRef="#ctx0" brushRef="#br0">168 76 18289,'0'0'7239,"-10"2"-4639,8-2-2538,-2 0 37,-1 0 0,1 1 0,-1 0 0,1 0 0,0 0-1,-1 0 1,1 0 0,0 1 0,0 0 0,0 0-1,0 0 1,0 1 0,0-1 0,1 1 0,-1 0 0,1 0-1,0 0 1,0 0 0,0 1 0,0-1 0,0 1-1,1 0 1,0-1 0,0 1 0,-3 5 0,0 8 14,1-1 0,0 0 1,1 1-1,-2 24 0,5-36-58,-1 0 1,1 0-1,0 1 0,0-1 1,0 0-1,1 0 0,0 0 1,0 0-1,0 0 0,1 0 1,-1 0-1,1 0 0,0 0 1,1-1-1,-1 1 0,1-1 1,0 1-1,5 5 0,-6-8-50,1 0 0,-1-1-1,1 1 1,-1 0-1,1-1 1,0 0 0,-1 0-1,1 0 1,0 0 0,0 0-1,0 0 1,0-1-1,-1 1 1,1-1 0,0 0-1,0 0 1,0 0-1,0 0 1,5-1 0,-3-1 7,0 0-1,-1 0 1,1 0 0,-1 0 0,1 0 0,-1-1 0,0 0 0,0 0-1,0 0 1,6-7 0,0-1 12,-1-1 0,0 0 0,-1 0 0,-1-1-1,0 0 1,11-26 0,-14 27-24,0-1 0,-1 1 0,0 0 0,-1-1 0,0 0 0,-1 1 0,-1-22 0,0 30 0,0 0 0,-1 0 0,0 0 0,0 0 0,0 0 0,0 0 0,0 0 0,-1 0 0,0 1 0,0-1 0,0 0 0,0 1 0,0 0 0,-1-1 0,1 1 0,-1 0 0,0 0 0,0 1 0,0-1 0,-1 0 0,1 1 0,0 0 0,-1 0 0,0 0 0,1 0 0,-8-2 0,3 2-489,0 0 0,0 0 1,-1 1-1,1 0 0,0 0 0,0 1 1,0 0-1,-1 0 0,1 1 0,0 0 1,0 1-1,-11 3 0,14-4-85,0 1 1,0 1-1,0-1 1,0 1-1,1 0 1,-1 0-1,1 0 1,0 1-1,-1-1 1,1 1-1,1 0 0,-1 0 1,1 1-1,0-1 1,0 1-1,0 0 1,0-1-1,1 1 1,-3 7-1,-1 16-12446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46.882"/>
    </inkml:context>
    <inkml:brush xml:id="br0">
      <inkml:brushProperty name="width" value="0.025" units="cm"/>
      <inkml:brushProperty name="height" value="0.025" units="cm"/>
      <inkml:brushProperty name="color" value="#E71224"/>
    </inkml:brush>
  </inkml:definitions>
  <inkml:trace contextRef="#ctx0" brushRef="#br0">3466 369 10730,'1'-13'1415,"-1"7"-1178,1 0-1,-1 0 1,1-1 0,-2 1 0,1 0 0,-1-1 0,0 1-1,0 0 1,-1 0 0,1 0 0,-1 0 0,-1 0-1,1 0 1,-1 1 0,0-1 0,-1 1 0,1-1-1,-1 1 1,0 0 0,0 1 0,0-1 0,-1 1-1,0 0 1,-6-5 0,-5 1-239,-1 0 1,0 1-1,0 1 0,-1 1 0,0 0 1,1 1-1,-2 1 0,-23-1 0,-153 4-3542,155 2 2289,-229 26-2936,-128 65 4640,300-62 257,2 4 1,1 4 0,-109 63-1,81-29 54,-194 153-1,-83 129-702,27 24-1614,51-19 2544,273-299-452,3 2 0,3 1 0,3 3 0,-36 84 0,64-124-298,1-1 0,1 1-1,2 0 1,0 1 0,-3 47 0,9-65-168,1 0 1,1 0-1,-1 0 1,2 1-1,-1-1 1,1-1-1,1 1 0,5 13 1,-6-17-41,1-1 0,1 1 0,-1 0-1,1-1 1,0 1 0,0-1 0,0 0 0,1-1 0,0 1 0,0-1 0,0 0 0,0 0 0,12 6-1,-3-4-12,1 0 0,0-1 0,0-1 0,0 0-1,0-1 1,1 0 0,0-2 0,-1 0 0,1 0-1,0-1 1,-1-1 0,1-1 0,20-5 0,9-3 11,0-3 1,0-1-1,49-24 0,385-208 122,-18-44 183,-190 104-225,-8-12-1,-9-10 1,-9-12 0,280-324 0,-467 477 220,-2-2 0,-4-2 0,61-108 0,-104 161-309,-1 0 1,0-1-1,-2 1 1,0-1-1,6-36 1,-11 49-39,0 0 0,0 0 0,-1 0 0,0 0 0,0 0 0,-1 0 0,1 0 0,-1 1 0,-1-1 0,1 0 1,-1 0-1,0 1 0,0-1 0,-1 1 0,1 0 0,-1-1 0,0 1 0,-1 0 0,1 1 0,-1-1 0,0 1 1,-8-7-1,-2 1-63,0 1 0,-1 1 0,-1 1 0,1 0 0,-1 1 0,0 0 1,-1 2-1,1 0 0,-1 0 0,0 2 0,0 0 0,0 1 0,0 1 1,0 0-1,-18 3 0,-11 3-1549,1 2 0,0 2 0,0 2-1,-58 24 1,2 5-6098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48.197"/>
    </inkml:context>
    <inkml:brush xml:id="br0">
      <inkml:brushProperty name="width" value="0.025" units="cm"/>
      <inkml:brushProperty name="height" value="0.025" units="cm"/>
      <inkml:brushProperty name="color" value="#E71224"/>
    </inkml:brush>
  </inkml:definitions>
  <inkml:trace contextRef="#ctx0" brushRef="#br0">1 1 10762,'44'1'908,"0"2"-1,0 2 0,0 2 1,73 22-1,-70-14-859,-1 2 0,-1 2 1,0 2-1,-1 2 0,-2 2 0,0 2 0,-2 2 0,-1 1 0,-1 2 0,-2 2 0,-1 1 0,38 50 0,-53-55 49,0 1 0,-2 1 0,-1 1 0,-2 1 0,-1 0 0,-2 1 0,-1 0 0,11 64-1,-11-18-37,-4 0-1,-5 153 0,-7-159-37,-4-1 1,-3 0-1,-26 89 0,-87 211 27,-102 184 71,-49 135 1513,242-586-1350,5 2 0,-26 192 0,25 229-445,33-361 166,0-49 60,-17 175 0,5-223-63,-32 299 271,35-269-83,10 168-1,10-169 54,48 183 1,-39-201-204,-3 2 0,-5 0 0,7 116 0,-23-143-17,-1-44-40,1 0-1,0 0 1,1 0 0,1 1 0,0-1 0,1 0 0,1 0-1,0-1 1,9 26 0,0-25-1043,-9-12-2798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8:48.715"/>
    </inkml:context>
    <inkml:brush xml:id="br0">
      <inkml:brushProperty name="width" value="0.025" units="cm"/>
      <inkml:brushProperty name="height" value="0.025" units="cm"/>
      <inkml:brushProperty name="color" value="#E71224"/>
    </inkml:brush>
  </inkml:definitions>
  <inkml:trace contextRef="#ctx0" brushRef="#br0">160 70 8040,'-8'-1'192,"-16"-4"-353,1-1-1,-24-9 1,2-3 4248,45 18-3982,-1 0 1,1 0-1,0 0 0,-1 0 0,1 0 0,-1 0 1,1 0-1,-1 0 0,1 0 0,-1 0 1,1 0-1,-1 1 0,1-1 0,-1 0 0,1 0 1,-1 0-1,1 1 0,0-1 0,-1 0 0,1 1 1,0-1-1,-1 0 0,1 1 0,0-1 0,-1 0 1,1 1-1,0-1 0,0 1 0,-1-1 1,1 1-1,0-1 0,0 1 0,0-1 0,-1 0 1,1 1-1,0-1 0,0 1 0,0-1 0,0 1 1,0-1-1,0 1 0,0-1 0,0 1 0,0-1 1,1 1-1,-1 0 0,0 35-49,0-24 410,4 70 72,3 0 1,3-1-1,4 0 0,4-1 1,3 0-1,40 97 1,10 43-17,-30-87-281,-37-120-145,1 0 0,1-1 0,0 1 0,11 16 0,-16-27-78,0 1 0,1-1 0,-1 0 1,1 0-1,-1 0 0,1 0 0,0 0 0,0 0 0,0 0 0,0-1 0,0 1 0,0-1 0,0 1 0,0-1 0,1 0 0,-1 0 0,1 0 0,-1 0 0,1 0 0,-1-1 0,1 1 0,-1-1 0,1 0 0,0 1 0,-1-1 0,1 0 0,-1-1 0,1 1 0,0 0 0,-1-1 0,4 0 0,-4-1 1,0 0-1,0 0 1,0-1 0,0 1-1,0-1 1,-1 1 0,1-1 0,-1 1-1,1-1 1,-1 0 0,0 0-1,0 1 1,0-1 0,0-5-1,3-6 6,180-540 208,-34 95-149,-129 410-83,-16 41-121,-1-1 0,0-1 1,0 1-1,-1 0 0,0-1 0,-1 0 1,3-18-1,-7 27-282,1 0 0,-1 1 0,0-1 0,1 1 0,-1 0 0,0-1 0,1 1 0,-1 0 0,0 0 0,1 0 0,-1 0 0,0 1 0,-1-1 0,0 0-745,-19 1-5477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00.118"/>
    </inkml:context>
    <inkml:brush xml:id="br0">
      <inkml:brushProperty name="width" value="0.025" units="cm"/>
      <inkml:brushProperty name="height" value="0.025" units="cm"/>
      <inkml:brushProperty name="color" value="#E71224"/>
    </inkml:brush>
  </inkml:definitions>
  <inkml:trace contextRef="#ctx0" brushRef="#br0">1846 137 13773,'0'0'1500,"-7"-10"-614,2 1-699,-1 1-1,0 0 0,0 0 1,-1 1-1,1 0 1,-2 0-1,1 1 0,-1 0 1,0 0-1,0 1 1,-18-9-1,1 6-134,-1 0 0,0 2 0,0 1 0,-1 1 0,1 2 0,-1 0 0,0 2 1,1 0-1,-46 8 0,-4 6-174,0 3 0,-78 29 0,89-23 162,0 2 0,2 4-1,1 2 1,2 2 0,1 4 0,-87 70 0,86-56 10,3 4 1,2 2-1,3 2 1,2 2-1,-65 106 1,82-112-56,2 2 1,3 1-1,3 1 1,-30 102-1,42-111 3,3 1 0,2 0 0,1 0 0,4 1 0,1-1 0,7 68-1,-1-90 8,2 1-1,1-1 1,1 0-1,2-1 1,1 0-1,27 52 1,108 149 22,-132-209-27,30 46-67,3-3-1,91 95 0,-122-142 56,1-1 0,1 0 0,0-1-1,1-1 1,1-1 0,-1-1 0,2 0 0,0-2-1,0 0 1,0-1 0,1-1 0,0-2 0,44 7-1,-36-10 95,1-2 0,0 0 0,0-2 0,0-2 0,-1-1 0,1-1 0,-1-1 0,-1-2 0,1 0 0,-2-3 0,1 0 0,-1-2 0,-1-1 0,-1-1 0,0-1 0,43-38 0,-16 7 106,-2-3 1,-2-1-1,-2-3 1,44-68-1,-14 3-136,68-141 0,-100 169-189,-4-1 0,51-168 1,-81 217 125,-1 0 1,-2 0 0,-2-1 0,-2 0 0,-2 0 0,-2-1 0,-2 1-1,-12-71 1,6 83 53,-1 1 0,-2 1 0,-1-1 0,-1 2 0,-2 0 0,-1 1 0,-1 0 0,-1 1-1,-2 2 1,-1 0 0,-1 0 0,-1 2 0,-1 1 0,-1 1 0,-1 1 0,-47-29 0,29 24 34,-1 2-1,-1 2 1,-1 2 0,0 3 0,-2 1 0,0 2 0,0 3 0,-1 2-1,0 1 1,-66 1 0,49 5-27,1 4-1,-128 20 1,157-14-623,-1 2 0,-42 17 0,50-14-892,1 1 0,0 1-1,-30 21 1,-1 9-4909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01.489"/>
    </inkml:context>
    <inkml:brush xml:id="br0">
      <inkml:brushProperty name="width" value="0.025" units="cm"/>
      <inkml:brushProperty name="height" value="0.025" units="cm"/>
      <inkml:brushProperty name="color" value="#E71224"/>
    </inkml:brush>
  </inkml:definitions>
  <inkml:trace contextRef="#ctx0" brushRef="#br0">1840 492 10634,'9'-16'720,"0"0"1,-1 0-1,-1-1 0,0 0 0,-2 0 0,1-1 1,-2 0-1,-1 0 0,0 0 0,-1 0 1,-1-25-1,-1 37-742,0-1 0,0 1 1,0-1-1,-1 1 0,0-1 0,-1 1 0,1 0 1,-1-1-1,0 1 0,-1 0 0,0 0 1,0 1-1,0-1 0,0 1 0,-1-1 0,0 1 1,0 0-1,-1 0 0,1 1 0,-1-1 1,0 1-1,0 0 0,0 0 0,-8-3 0,-18-10 83,-1 2 0,-1 1 0,0 1 0,-1 2 0,0 2 0,-1 1 0,-53-6 0,-252-2 1,232 15 5,0 4 0,-1 5-1,-124 25 1,112-4 280,-184 70 0,290-92-320,1 1-1,1 0 1,-1 0-1,-19 18 1,21-17-329,0 1 0,-1-1 0,-1-1 0,-15 8 0,17-14-4471,12-6 834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7.663"/>
    </inkml:context>
    <inkml:brush xml:id="br0">
      <inkml:brushProperty name="width" value="0.025" units="cm"/>
      <inkml:brushProperty name="height" value="0.025" units="cm"/>
    </inkml:brush>
  </inkml:definitions>
  <inkml:trace contextRef="#ctx0" brushRef="#br0">69 159 4388,'0'0'4057,"2"-9"-2135,-2 7-3189,3-14 1408,3-20 6700,-1 22-422,-6 43-4545,-27 221-1755,7-75-72,8 70 310,3-549-1565,-1-39-3493,11 335 4681,0 0 0,1 0-1,-1 0 1,1 0 0,1 0 0,0 0 0,0 0 0,1 1 0,3-9 0,-4 13 68,0 0 0,0 0-1,1 0 1,-1 0 0,1 1-1,0-1 1,0 1 0,0-1-1,0 1 1,0 0 0,1 0-1,-1 0 1,0 1 0,1-1 0,0 1-1,-1 0 1,1 0 0,0 0-1,-1 0 1,1 1 0,4-1-1,22-1 467,1 0-1,-1 2 0,38 4 0,-57-3-476,0 1-1,0 0 0,0 0 1,0 1-1,0 0 0,-1 1 1,0 1-1,0-1 0,0 2 1,0-1-1,-1 1 0,10 8 0,-17-12 3,0-1 0,-1 1 0,1 0 0,0-1 0,-1 1 0,0 0-1,1 0 1,-1 0 0,0 0 0,0 0 0,0 0 0,0 0 0,0 1-1,0-1 1,-1 0 0,1 0 0,-1 1 0,0-1 0,1 0 0,-1 1-1,0-1 1,-1 4 0,0-3 72,0 0 0,0 1 1,-1-1-1,0 0 0,1-1 0,-1 1 0,0 0 0,0 0 1,0-1-1,-1 1 0,1-1 0,-1 0 0,-5 4 0,-4 2 272,-1 0 0,-1-1-1,0 0 1,0-1 0,-26 7-1,10-7-186,0 0 0,0-3 0,0 0-1,-1-2 1,-45-3 0,74 1-240,0 1-1,-1 0 1,1-1 0,-1 1 0,1-1 0,0 0 0,0 0-1,-1 0 1,1 0 0,0 0 0,-3-3 0,2-5-974,18-2-696,12 2-993,1 1 1,1 2-1,-1 1 1,34-2-1,-2 2-3112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01.890"/>
    </inkml:context>
    <inkml:brush xml:id="br0">
      <inkml:brushProperty name="width" value="0.025" units="cm"/>
      <inkml:brushProperty name="height" value="0.025" units="cm"/>
      <inkml:brushProperty name="color" value="#E71224"/>
    </inkml:brush>
  </inkml:definitions>
  <inkml:trace contextRef="#ctx0" brushRef="#br0">524 1 13421,'0'0'5787,"-8"0"-5798,4 0 14,0 0 0,0 0 0,0 1 0,0-1 1,-1 1-1,1 0 0,0 1 0,0-1 0,0 1 0,1-1 1,-1 1-1,-5 4 0,-48 39 41,56-44-44,-50 44 130,-133 124-2,160-144-17,0 2 1,2 1 0,1 1 0,-33 61 0,51-84-51,0 1 0,0 0 0,0 1-1,1-1 1,0 0 0,1 1 0,-1-1 0,1 1 0,1 0-1,0 9 1,0-13-50,1-1-1,-1 1 1,1-1 0,0 1-1,0-1 1,0 1-1,1-1 1,-1 0 0,1 0-1,0 1 1,0-1-1,0 0 1,0 0 0,0-1-1,1 1 1,-1 0-1,1-1 1,-1 0 0,1 0-1,0 1 1,0-1-1,7 2 1,6 3-43,1-1-1,-1-1 1,2-1 0,-1 0-1,0-2 1,1 1 0,-1-2 0,1-1-1,25-2 1,-4-1-596,1-2 0,-1-3 0,40-11 0,30-18-2965,1-4-1702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09.514"/>
    </inkml:context>
    <inkml:brush xml:id="br0">
      <inkml:brushProperty name="width" value="0.025" units="cm"/>
      <inkml:brushProperty name="height" value="0.025" units="cm"/>
      <inkml:brushProperty name="color" value="#66CC00"/>
    </inkml:brush>
  </inkml:definitions>
  <inkml:trace contextRef="#ctx0" brushRef="#br0">5446 333 13357,'-32'-20'284,"-1"2"0,-1 1 0,-1 2 1,0 1-1,-1 2 0,0 1 1,-59-9-1,-50 5-89,-237 7 0,88 6 509,-278-49-197,-91-2 1095,6 62-1559,-184-4-236,341-7 91,404 8 85,1 4 0,1 5 0,-112 31 0,145-30 51,2 3 0,0 3 0,1 2 0,-57 33 0,97-45-26,0 0 0,1 1-1,0 0 1,1 2 0,0 0 0,-20 26 0,27-29-20,1 1 0,0 0 1,0 1-1,2 0 0,0 0 0,0 0 1,1 1-1,1-1 0,0 1 0,-1 19 1,2-11-9,1 1 1,2-1 0,0 1 0,1-1-1,2 1 1,0-1 0,2 0-1,0 0 1,2 0 0,0-1 0,2 0-1,0 0 1,1-1 0,2-1 0,0 1-1,1-2 1,1 0 0,0 0 0,2-1-1,0-1 1,1-1 0,22 17 0,2-4 59,2-2 0,0-1 0,2-3 0,0-2 0,2-1 0,0-3 0,64 15 0,352 50 296,-456-81-336,386 41-281,2-17 0,627-41 0,-385-13 616,204-15-126,-595 19-113,336-76 0,-451 67 204,210-82-1,-257 79 159,-2-2-1,-2-5 1,107-75-1,-164 102-341,-1-1 0,0-1 0,-2 0 0,0-2 0,-1 0 0,-1-1-1,20-34 1,-32 47-105,-1 0-1,0 0 1,-1-1-1,0 1 1,-1-1-1,0 0 1,0 0 0,-1 0-1,-1 0 1,1 0-1,-2 0 1,1 0-1,-1-1 1,-1 1-1,0 0 1,0 0-1,-1 0 1,-1 0-1,1 0 1,-2 0 0,1 1-1,-1-1 1,-9-14-1,0 5-142,-1 0-1,-1 1 0,-1 1 1,0 1-1,-1 0 1,-1 1-1,-1 1 0,0 0 1,0 2-1,-1 0 1,-1 1-1,-24-8 0,-33-11-2387,-159-37 0,237 67 2510,-345-76-7998,226 55 4981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0.608"/>
    </inkml:context>
    <inkml:brush xml:id="br0">
      <inkml:brushProperty name="width" value="0.025" units="cm"/>
      <inkml:brushProperty name="height" value="0.025" units="cm"/>
      <inkml:brushProperty name="color" value="#66CC00"/>
    </inkml:brush>
  </inkml:definitions>
  <inkml:trace contextRef="#ctx0" brushRef="#br0">798 14386 12684,'-19'11'551,"-62"31"1219,74-39-1649,1 0 1,-1-1 0,1 0 0,-1 0 0,0-1 0,0 0 0,0 0 0,0-1 0,0 1 0,-10-2 0,15 0-133,0 0-1,0 0 1,0 1 0,0-2-1,0 1 1,0 0-1,0 0 1,1 0 0,-1-1-1,0 1 1,1-1 0,-1 0-1,1 1 1,0-1-1,-1 0 1,1 0 0,0 0-1,0 0 1,0 0 0,0 0-1,0 0 1,1 0-1,-1-4 1,-9-54-144,10 59 156,-6-351 687,3 72 316,-28-175-107,-3-34-577,33-747 170,2 62-633,-10-595-2990,-23 199 3902,-25 207 101,72 146-806,-5 54 21,-19 940 41,-74-433-1,-122-203 158,194 816-270,-24-77 682,6-2 0,-15-134 0,41 231-607,2-1 0,1 1-1,1 0 1,5-30 0,-4 41-68,2 0-1,0 0 0,0 1 1,2-1-1,-1 1 1,2 0-1,0 1 1,16-23-1,14-9-43,2 2 0,75-62 0,-11 10-107,57-77-806,-139 146-250,-1-2-1,-1 0 1,-2-2 0,-1 0-1,13-31 1,-10 6-3137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0.967"/>
    </inkml:context>
    <inkml:brush xml:id="br0">
      <inkml:brushProperty name="width" value="0.025" units="cm"/>
      <inkml:brushProperty name="height" value="0.025" units="cm"/>
      <inkml:brushProperty name="color" value="#66CC00"/>
    </inkml:brush>
  </inkml:definitions>
  <inkml:trace contextRef="#ctx0" brushRef="#br0">1 378 14574,'0'0'1489,"4"-11"-469,1 1-967,1 0 1,0 1-1,0 0 0,1 0 1,0 0-1,0 1 1,1 0-1,0 0 0,0 1 1,1 0-1,0 0 0,11-5 1,32-16 51,1 2-1,80-25 1,117-25-147,-157 49-54,-60 18-67,-4-1-113,0 2 1,1 2-1,52-6 1,-80 12 270,0-1-1,-1 1 1,1 0 0,0 0 0,0 1-1,-1-1 1,1 0 0,0 1 0,-1-1-1,1 1 1,0-1 0,-1 1 0,1 0 0,-1 0-1,1-1 1,-1 1 0,1 0 0,-1 0-1,0 1 1,0-1 0,1 0 0,-1 0-1,0 1 1,0-1 0,1 3 0,0-1 50,-1 1 1,0 0 0,0 0 0,0 0-1,0 0 1,0 0 0,-1 0 0,0 0-1,0 0 1,-1 7 0,-1 8 253,-2 0 0,0 0 1,-14 34-1,-111 231 501,28-70-5337,82-166-1138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56.909"/>
    </inkml:context>
    <inkml:brush xml:id="br0">
      <inkml:brushProperty name="width" value="0.025" units="cm"/>
      <inkml:brushProperty name="height" value="0.025" units="cm"/>
      <inkml:brushProperty name="color" value="#66CC00"/>
    </inkml:brush>
  </inkml:definitions>
  <inkml:trace contextRef="#ctx0" brushRef="#br0">802 208 3203,'-4'-8'5525,"-2"-6"-5247,0-1-1,-7-28 1,13 41-283,-1 0 1,0 0-1,0 0 0,0 0 1,0 0-1,0 0 0,-1 0 1,1 0-1,-1 0 0,1 0 1,-1 1-1,1-1 0,-1 0 0,0 1 1,0 0-1,0-1 0,0 1 1,0 0-1,0 0 0,0 0 1,0 0-1,0 1 0,-1-1 1,1 0-1,0 1 0,0 0 1,-1-1-1,1 1 0,0 0 1,-1 0-1,1 0 0,0 1 1,-3 0-1,-5 0-26,0 0 1,1 1-1,-1 0 0,1 1 1,0 0-1,-15 7 0,-262 154 928,210-119-21,38-22-279,0 1 0,-57 49 1,87-66-506,-1 1 0,1-1 1,1 2-1,0-1 1,0 1-1,0 0 1,1 0-1,1 1 0,0 0 1,0 0-1,1 0 1,0 1-1,0-1 1,1 1-1,1 0 0,-2 16 1,3-19-41,1 0 0,0 0 0,1-1 0,-1 1 0,2 0 1,-1 0-1,1-1 0,0 1 0,0-1 0,1 1 0,0-1 0,1 0 0,-1 0 0,1 0 0,1-1 1,-1 1-1,1-1 0,0 0 0,1 0 0,-1-1 0,1 0 0,0 0 0,1 0 0,7 4 0,7 3-36,1 0-1,0-2 0,0-1 1,1-1-1,0 0 0,1-2 1,-1-1-1,33 3 0,-12-4 71,0-1 0,0-3-1,76-9 1,-85 3-27,-1-2-1,0-1 1,0-2 0,-1-1-1,0-2 1,-1-1-1,0-1 1,-2-2 0,54-40-1,-50 30 5,0-1-1,-2-2 0,-1-1 0,-2-2 0,-1 0 0,-2-2 0,32-58 1,-45 70 104,-1 0 0,-2-1 0,8-28 0,-14 41-62,-1-1-1,-1 1 1,0-1 0,-1 1 0,0-1 0,-1 1 0,0-1 0,-4-21 0,2 28-72,0 0 0,0 0 0,-1 1 0,1-1 0,-1 1 0,0-1 0,-1 1 0,1 0 0,-1 1 0,0-1 0,-1 1 0,1-1 0,-1 1 0,1 1 0,-1-1 0,0 1 0,-1-1 0,1 1 0,0 1 0,-1-1 0,0 1 0,1 0 0,-11-2 0,-7-2-103,-1 1 0,0 2 0,0 0 1,-37 1-1,31 3-256,1 1 0,0 1 1,0 2-1,-48 14 0,-109 49-3070,74-25-574,5-7-1636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2.094"/>
    </inkml:context>
    <inkml:brush xml:id="br0">
      <inkml:brushProperty name="width" value="0.025" units="cm"/>
      <inkml:brushProperty name="height" value="0.025" units="cm"/>
      <inkml:brushProperty name="color" value="#66CC00"/>
    </inkml:brush>
  </inkml:definitions>
  <inkml:trace contextRef="#ctx0" brushRef="#br0">66 212 8008,'0'0'4580,"-8"4"-1014,8-4-3556,-42 29 4201,41-28-4060,-1 0-1,1 0 1,0 0 0,0 0-1,0 0 1,0 0 0,0 1-1,0-1 1,1 0 0,-1 0-1,0 1 1,1-1 0,-1 0-1,1 1 1,-1-1 0,1 1 0,-1-1-1,1 1 1,0-1 0,0 0-1,0 1 1,0-1 0,0 1-1,0-1 1,0 1 0,0-1-1,1 1 1,-1-1 0,1 1 0,-1-1-1,1 0 1,-1 1 0,1-1-1,0 0 1,0 1 0,-1-1-1,1 0 1,0 0 0,0 0-1,2 2 1,-1-2-98,0 0-1,0 0 1,0 1 0,0-1 0,0-1-1,1 1 1,-1 0 0,0 0-1,1-1 1,-1 1 0,1-1-1,-1 0 1,1 0 0,-1 0-1,0 0 1,1 0 0,-1-1-1,1 1 1,3-2 0,0 1-15,1-1 1,-1 0 0,0-1-1,0 1 1,0-1-1,8-5 1,1-3 35,0 0 0,-1-2 0,-1 1 0,1-2 0,16-22 0,-24 28-50,0-1-1,-1 0 1,0 1-1,0-2 1,-1 1-1,0 0 1,-1-1-1,0 0 1,0 0-1,-1 0 1,1-18-1,-2 26-28,-1 0 1,0-1-1,0 1 0,0 0 1,0 0-1,0 0 0,0 0 0,-1 0 1,1 0-1,-1 0 0,1 0 1,-1 0-1,0 0 0,0 0 1,0 0-1,0 0 0,0 0 0,0 0 1,0 1-1,-1-1 0,1 0 1,0 1-1,-1-1 0,0 1 1,1 0-1,-1 0 0,0-1 0,0 1 1,1 0-1,-1 0 0,0 1 1,0-1-1,0 0 0,0 1 1,-1-1-1,1 1 0,0-1 0,0 1 1,0 0-1,0 0 0,-4 1 1,1-1-19,0 1 0,-1 0 1,1 0-1,0 1 0,0 0 0,0-1 1,0 2-1,0-1 0,0 1 1,1-1-1,-1 1 0,1 1 1,-1-1-1,1 1 0,-6 6 1,-5 12 8,2 0 0,0 0 0,1 1 0,2 1 0,0-1 0,2 2 0,0-1 0,2 1 0,1 1 0,0-1 0,2 1 0,0 37 0,3-61 14,0 1 1,0-1-1,0 1 0,0-1 0,1 1 1,-1-1-1,1 1 0,-1-1 0,1 1 1,0-1-1,0 0 0,0 1 0,0-1 1,1 0-1,-1 0 0,0 0 0,1 0 1,0 0-1,-1 0 0,1 0 0,3 2 1,-2-3-59,0 1-1,0-1 1,0 0 0,0 0 0,1 0 0,-1 0 0,0 0 0,1-1 0,-1 1-1,1-1 1,-1 0 0,1 0 0,5-1 0,5-2-393,0 0 1,0 0 0,0-2-1,0 0 1,-1 0-1,18-11 1,-3-1-1637,0-1-1,-2-2 1,28-26 0,11-17-6193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2.453"/>
    </inkml:context>
    <inkml:brush xml:id="br0">
      <inkml:brushProperty name="width" value="0.025" units="cm"/>
      <inkml:brushProperty name="height" value="0.025" units="cm"/>
      <inkml:brushProperty name="color" value="#66CC00"/>
    </inkml:brush>
  </inkml:definitions>
  <inkml:trace contextRef="#ctx0" brushRef="#br0">283 1 16207,'0'0'1794,"-41"74"-257,3-20 481,-1 7-320,-4 3-385,4-4-736,5-6-513,11-12-32,7-11-128,7-13-64,9-10-385,3-26-4676,-1-10 961,3-8-1569</inkml:trace>
  <inkml:trace contextRef="#ctx0" brushRef="#br0" timeOffset="1">11 135 10218,'0'0'13324,"52"23"-11946,-27 0-129,4 3-448,6 0-513,5 0-192,6-2-192,2-6-1506,-1-9-2017,-6-5-4485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3.519"/>
    </inkml:context>
    <inkml:brush xml:id="br0">
      <inkml:brushProperty name="width" value="0.025" units="cm"/>
      <inkml:brushProperty name="height" value="0.025" units="cm"/>
      <inkml:brushProperty name="color" value="#66CC00"/>
    </inkml:brush>
  </inkml:definitions>
  <inkml:trace contextRef="#ctx0" brushRef="#br0">198 139 5381,'3'-7'7287,"2"-3"-5938,-1 1-1,0-1 1,0 0 0,-1 0-1,-1 0 1,2-11 0,-4 19-1124,0 0 0,1 0 0,-1 0 0,0 0 1,-1 0-1,1 0 0,0 0 0,0 0 0,-1 0 0,1 0 0,-1 0 0,0 0 1,0 0-1,1 1 0,-1-1 0,0 0 0,0 1 0,-1-1 0,1 0 0,0 1 1,-1-1-1,-1-1 0,1 2-205,0 0 1,-1 0-1,1 0 1,-1 0-1,1 0 1,-1 1-1,1-1 1,-1 1-1,0-1 1,1 1-1,-1 0 1,1 0-1,-1 0 1,-2 1-1,-1 0-16,0 1-1,0 0 1,0 0 0,0 0-1,1 1 1,-1 0 0,1 0-1,0 0 1,0 1 0,0 0-1,0 0 1,1 0 0,-1 0-1,1 1 1,-4 5 0,-4 6 4,0 1 0,0 0 0,-9 22 0,16-32-4,2 1 1,-1 0-1,1 0 1,0 0-1,1 0 1,0 0-1,0 1 0,1-1 1,0 1-1,0-1 1,2 14-1,-1-20-3,1 0 0,-1-1-1,1 1 1,0-1 0,-1 1 0,1-1-1,0 1 1,0-1 0,0 0-1,0 1 1,1-1 0,-1 0 0,0 0-1,0 0 1,1 0 0,-1 0-1,1 0 1,-1 0 0,1 0 0,-1-1-1,1 1 1,-1-1 0,1 1-1,0-1 1,-1 1 0,1-1 0,0 0-1,-1 0 1,1 0 0,0 0-1,-1 0 1,4 0 0,2-1 13,1 1 0,-1-1 0,0 0 1,1-1-1,-1 0 0,10-4 0,-7 1-41,0 0 1,0-1-1,-1-1 0,1 0 0,-1 0 1,-1 0-1,1-1 0,11-16 1,-15 18 6,0 0 1,0-1 0,0 0-1,-1 0 1,0 0 0,-1 0 0,0-1-1,0 0 1,0 1 0,-1-1-1,0 0 1,1-16 0,-15 41-750,8-9 851,1 1 0,1-1 0,0 1 0,0 0 1,1 0-1,0 0 0,0 17 0,1-25-65,0-1 0,0 1 0,0 0 0,1 0 0,-1 0 0,0-1 0,0 1 0,1 0 0,-1 0 0,1 0-1,-1-1 1,0 1 0,1 0 0,-1-1 0,1 1 0,0 0 0,-1-1 0,1 1 0,-1-1 0,1 1 0,0-1 0,-1 1 0,1-1 0,0 1 0,0-1 0,-1 0 0,1 1 0,1-1 0,31 1 422,-23-3-346,0-1 1,-1 1-1,0-1 1,14-7-1,110-78 169,-132 87-271,-1 1 1,0 0-1,0 0 0,0 0 0,1 0 1,-1 0-1,0 0 0,0 0 0,1 0 1,-1 0-1,0 0 0,0 0 1,1 0-1,-1 0 0,0 0 0,0 0 1,1 0-1,-1 0 0,0 0 0,0 0 1,1 0-1,-1 0 0,0 0 0,0 0 1,0 0-1,1 0 0,-1 1 1,0-1-1,0 0 0,0 0 0,1 0 1,-1 0-1,0 1 0,0-1 0,0 0 1,0 0-1,0 0 0,1 1 0,-1-1 1,0 0-1,0 0 0,0 1 1,0-1-1,0 0 0,4 20-79,-4 30 411,0-39-181,0-11-117,0 1-1,0 0 1,0-1-1,0 1 1,0 0-1,0-1 1,0 1 0,0 0-1,0-1 1,1 1-1,-1-1 1,0 1 0,0 0-1,1-1 1,-1 1-1,0-1 1,1 1-1,-1 0 1,0-1 0,1 1-1,-1-1 1,1 1-1,-1-1 1,1 0 0,-1 1-1,1-1 1,0 1-1,-1-1 1,1 0-1,-1 0 1,1 1 0,0-1-1,0 0 1,27-5 656,22-23-260,-27 7-396,-19 16-75,0 0 0,1 1 0,0-1 0,0 1 0,0 0 0,0 1 0,1-1 0,0 1 0,9-4 0,-15 8 27,1-1 0,-1 0 0,1 1 0,-1-1 1,1 0-1,-1 1 0,0-1 0,1 1 0,-1-1 0,0 1 1,1-1-1,-1 1 0,0-1 0,0 1 0,1 0 0,-1-1 1,0 1-1,0-1 0,0 1 0,0 0 0,0-1 0,0 1 0,0-1 1,0 1-1,0 0 0,0-1 0,0 2 0,0 25 74,0-21-76,0-2-103,-1 7 212,2 0 0,-1 0 0,5 20 0,-4-30-114,-1 0 0,0 1 0,1-1 0,-1 0 0,0 0 0,1 0-1,0 1 1,-1-1 0,1 0 0,0 0 0,-1 0 0,1 0 0,0 0 0,0 0 0,0-1 0,0 1 0,0 0-1,2 1 1,-2-2-74,0 0-1,1 0 1,-1 0-1,0 0 1,0 0-1,1 0 1,-1 0-1,0-1 1,0 1-1,1 0 1,-1-1-1,0 1 1,0-1-1,0 1 1,0-1-1,1 0 0,-1 1 1,0-1-1,0 0 1,0 0-1,0 0 1,-1 0-1,2-1 1,3-3-1319,-1-1 0,1 0 1,-1 1-1,-1-2 0,6-9 1,6-18-7664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4"/>
    </inkml:context>
    <inkml:brush xml:id="br0">
      <inkml:brushProperty name="width" value="0.025" units="cm"/>
      <inkml:brushProperty name="height" value="0.025" units="cm"/>
      <inkml:brushProperty name="color" value="#66CC00"/>
    </inkml:brush>
  </inkml:definitions>
  <inkml:trace contextRef="#ctx0" brushRef="#br0">78 0 18962,'0'0'5082,"-6"10"-3635,-4 10-938,0 1 0,2 0 0,0 1 0,1 0 1,1 0-1,-5 43 0,4 5-412,3 75 0,4-140-147,0-2 29,0-1-1,-1 1 0,1 0 1,1-1-1,-1 1 1,0 0-1,1-1 0,-1 1 1,1 0-1,0-1 1,-1 1-1,1-1 1,1 1-1,1 3 0,-2-6 23,-1 0 0,1 0 0,-1 0 0,1 0 0,-1 0 0,0 0 0,1 0 0,-1-1 0,1 1-1,-1 0 1,0 0 0,1 0 0,-1-1 0,0 1 0,1 0 0,-1-1 0,0 1 0,0 0 0,1-1 0,-1 1-1,0 0 1,0-1 0,1 1 0,-1 0 0,0-1 0,0 1 0,0-1 0,0 1 0,1 0 0,-1-1 0,0 1 0,0-1-1,0 1 1,0 0 0,0-1 0,5-18 46,1-65 57,-3 22-59,1 47-186,-4 15 135,1 0 0,-1 0 0,0 0 0,0 0 0,0 0 0,0 0 0,0 0 0,1-1 0,-1 1 0,0 0 0,0 0 0,0 0 0,0 0 0,1 0 0,-1 0 0,0 0 0,0 0 0,0 0 0,0 0 0,0 0 0,1 0 0,-1 0 0,0 0 0,0 0 0,0 0 1,0 1-1,1-1 0,-1 0 0,0 0 0,0 0 0,0 0 0,0 0 0,0 0 0,1 0 0,-1 0 0,0 1 0,0-1 0,0 0 0,0 0 0,0 0 0,0 0 0,0 0 0,0 1 0,0-1 0,0 0 0,1 0 0,-1 0 0,0 0 0,0 0 0,0 1 0,0-1 0,0 0 0,0 0 0,4 7 4,0-1 1,0 0-1,1 0 0,0-1 0,0 0 0,1 0 0,-1 0 0,1 0 0,0-1 0,1 0 0,-1 0 0,1-1 0,-1 1 0,1-1 0,13 3 0,-5-2 50,-1-1 0,1-1 0,0 0 0,-1-1 0,1 0 0,0-1 0,16-3 0,-26 2-10,-1 0 1,1-1 0,-1 1-1,0-1 1,0 0 0,0 0-1,0 0 1,0-1 0,0 0-1,-1 1 1,1-1 0,-1-1-1,1 1 1,-1 0 0,2-5-1,-3 7-19,-1 0-1,0-1 0,0 1 1,0-1-1,0 0 0,0 1 1,0-1-1,0 0 0,-1 1 1,1-1-1,0 0 1,-1 0-1,0 0 0,1 1 1,-1-1-1,0 0 0,0 0 1,0 0-1,0 0 0,0 0 1,-1 0-1,1 1 1,0-1-1,-1 0 0,1 0 1,-1 0-1,0 1 0,0-1 1,0 0-1,0 1 0,0-1 1,0 1-1,0-1 1,0 1-1,-1-1 0,1 1 1,0 0-1,-2-2 0,0 1-26,0 1-1,0-1 0,0 0 0,0 1 0,-1-1 0,1 1 1,0 0-1,-1 0 0,1 1 0,-1-1 0,1 1 1,-1-1-1,1 1 0,-1 0 0,1 0 0,-1 1 1,1-1-1,-1 1 0,1 0 0,0 0 0,-1 0 1,1 0-1,0 0 0,0 1 0,-5 2 0,4-1-6,0-1 0,0 1 1,0 0-1,1 0 0,-1 0 0,1 1 0,0-1 0,0 1 0,0 0 0,1 0 0,-1 0 0,1 0 0,0 0 0,0 1 1,0-1-1,1 1 0,-1-1 0,0 7 0,1-7-72,1 1 0,-1-1 1,1 0-1,0 0 0,1 0 1,-1 0-1,1 0 0,-1 0 0,1 0 1,0 0-1,1 0 0,-1 0 0,1 0 1,-1 0-1,1-1 0,1 1 1,-1-1-1,0 1 0,1-1 0,3 4 1,-2-4-531,0 0 1,0 1-1,1-1 1,-1-1-1,1 1 1,0-1-1,0 0 1,0 0-1,10 3 1,23 1-6415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4.532"/>
    </inkml:context>
    <inkml:brush xml:id="br0">
      <inkml:brushProperty name="width" value="0.025" units="cm"/>
      <inkml:brushProperty name="height" value="0.025" units="cm"/>
      <inkml:brushProperty name="color" value="#66CC00"/>
    </inkml:brush>
  </inkml:definitions>
  <inkml:trace contextRef="#ctx0" brushRef="#br0">1 1 11627,'0'0'12129,"5"9"-10437,3 14-1210,-1 1 1,0-1-1,-2 2 0,0-1 0,0 31 0,6 9-689,-5-35-3456,-5-39-6693,-2-9 1846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7.989"/>
    </inkml:context>
    <inkml:brush xml:id="br0">
      <inkml:brushProperty name="width" value="0.025" units="cm"/>
      <inkml:brushProperty name="height" value="0.025" units="cm"/>
    </inkml:brush>
  </inkml:definitions>
  <inkml:trace contextRef="#ctx0" brushRef="#br0">145 66 13196,'0'0'4228,"0"-9"-1574,-1-28-588,1 36-1993,0 0 0,0 1 0,0-1 0,0 0 1,0 0-1,0 1 0,0-1 0,0 0 1,0 1-1,0-1 0,-1 0 0,1 1 0,0-1 1,0 1-1,-1-1 0,1 0 0,0 1 1,-1-1-1,1 1 0,-1-1 0,1 1 0,-1-1 1,1 1-1,-1-1 0,1 1 0,-1-1 1,1 1-1,-1 0 0,0-1 0,1 1 0,-1 0 1,1 0-1,-1-1 0,0 1 0,1 0 0,-1 0 1,0 0-1,1 0 0,-1 0 0,0 0 1,0 0-1,1 0 0,-1 0 0,0 0 0,1 0 1,-1 0-1,0 1 0,1-1 0,-1 0 1,0 0-1,1 1 0,-1 0 0,-28 18 830,17-6-714,0 0 0,2 1 0,-1 0 0,-15 32 1,23-41-176,0 1 0,0 0 0,1 0 0,0 0 0,0 0 1,1 0-1,-1 0 0,1 0 0,1 1 0,-1-1 1,1 0-1,0 1 0,1-1 0,-1 0 0,1 1 1,1-1-1,1 8 0,-1-12 1,-1 1 0,1-1 0,0 1 0,0-1 0,0 0-1,0 0 1,0 0 0,1 0 0,-1 0 0,1 0 0,-1-1 0,1 1 0,0-1 0,-1 0 0,1 1 0,0-1-1,0-1 1,0 1 0,0 0 0,0-1 0,0 1 0,0-1 0,0 0 0,0 0 0,5-1 0,-2 1 60,0 0-1,0-1 1,0 0 0,0 0 0,-1-1 0,1 1 0,0-1 0,-1-1 0,0 1 0,1-1-1,-1 0 1,8-5 0,-7 2-33,0 0 0,0-1 0,-1 0 0,1 0 0,-2 0 0,1-1 0,-1 1-1,0-1 1,0 0 0,-1 0 0,0-1 0,-1 1 0,0-1 0,0 1 0,-1-1 0,0 0 0,0 1 0,-1-1-1,-2-17 1,2 25-51,0 0 0,0 0 1,0 0-1,-1 0 0,1 0 0,0 0 0,-1 0 0,1 0 0,-1 0 0,1 0 0,-1 1 0,1-1 0,-1 0 0,0 0 0,1 0 0,-1 1 0,0-1 1,0 0-1,0 1 0,1-1 0,-1 0 0,0 1 0,0-1 0,0 1 0,0 0 0,0-1 0,0 1 0,0 0 0,0-1 0,0 1 0,0 0 0,0 0 1,0 0-1,0 0 0,0 0 0,0 0 0,0 0 0,0 1 0,0-1 0,0 0 0,-2 1 0,1-1-113,0 1 1,0 0-1,0 0 1,0-1-1,0 1 0,0 1 1,0-1-1,0 0 0,0 0 1,1 1-1,-1-1 0,0 1 1,1-1-1,-1 1 1,1 0-1,0 0 0,-1-1 1,1 1-1,-1 2 0,2-2-193,-1-1-1,0 0 0,1 1 0,0-1 0,-1 1 0,1-1 1,0 0-1,0 1 0,0-1 0,0 1 0,0-1 1,0 1-1,0-1 0,0 1 0,0-1 0,1 0 0,-1 1 1,1-1-1,-1 0 0,1 1 0,-1-1 0,1 0 1,0 1-1,0-1 0,0 0 0,-1 0 0,1 0 0,0 0 1,0 0-1,1 0 0,-1 0 0,0 0 0,0 0 1,0-1-1,1 1 0,-1 0 0,0-1 0,1 1 0,-1-1 1,0 1-1,1-1 0,-1 0 0,1 1 0,-1-1 1,0 0-1,1 0 0,-1 0 0,1 0 0,1-1 0,25 2-6127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4.876"/>
    </inkml:context>
    <inkml:brush xml:id="br0">
      <inkml:brushProperty name="width" value="0.025" units="cm"/>
      <inkml:brushProperty name="height" value="0.025" units="cm"/>
      <inkml:brushProperty name="color" value="#66CC00"/>
    </inkml:brush>
  </inkml:definitions>
  <inkml:trace contextRef="#ctx0" brushRef="#br0">1 0 12043,'0'0'11403,"50"32"-11691,-20-11-321,9-3-1248,6 0-866,1-2-2017,-1-1 223,-8-5-1408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5.222"/>
    </inkml:context>
    <inkml:brush xml:id="br0">
      <inkml:brushProperty name="width" value="0.025" units="cm"/>
      <inkml:brushProperty name="height" value="0.025" units="cm"/>
      <inkml:brushProperty name="color" value="#66CC00"/>
    </inkml:brush>
  </inkml:definitions>
  <inkml:trace contextRef="#ctx0" brushRef="#br0">206 0 3844,'1'0'347,"-1"0"0,0 0 1,0 1-1,3 0 3474,-3-1-3473,0 1-1,0-1 0,0 0 1,0 0-1,0 1 1,0-1-1,1 0 0,-1 0 1,0 1-1,0-1 0,0 0 1,0 0-1,0 1 1,0-1-1,0 0 0,0 0 1,0 1-1,0-1 0,0 0 1,0 0-1,0 1 1,0-1-1,-1 0 0,1 0 1,0 0-1,0 1 1,0-1-1,-14 9 5100,-31 7-6533,29-11 2485,11-4-1364,-65 29 332,64-27-353,1 0 0,-1 0 1,1 0-1,0 1 0,0 0 0,0 0 0,1 0 1,0 0-1,-8 10 0,12-13-32,-1 0-1,1-1 0,0 1 1,-1 0-1,1-1 1,0 1-1,0 0 0,-1 0 1,1-1-1,0 1 1,0 0-1,0 0 1,0 0-1,0-1 0,0 1 1,0 0-1,0 0 1,1-1-1,-1 1 1,0 0-1,0 0 0,1-1 1,-1 1-1,0 0 1,1 0-1,-1-1 0,0 1 1,1-1-1,-1 1 1,1 0-1,0-1 1,-1 1-1,1-1 0,-1 1 1,1-1-1,0 1 1,-1-1-1,1 0 1,0 1-1,-1-1 0,1 0 1,0 1-1,0-1 1,-1 0-1,1 0 1,0 0-1,0 0 0,0 0 1,-1 0-1,3 0 1,49 4-472,-45-4 432,268 1-3614,-274-1 3678,-1-1 0,1 1 0,0 0 0,0 0 0,0 0 0,-1 0 0,1 1 0,0-1 0,0 0 0,-1 0 0,1 0 0,0 0 0,-1 1 0,1-1 0,0 0 0,0 1 0,-1-1 0,1 1 0,-1-1 0,1 1 0,0-1 0,0 2 0,-8 10 1116,-26 9 938,18-14-1959,-1-1 0,1 0 0,-1-1 0,-1-1 0,1 0 0,-1-1 0,1-1 0,-1-1-1,0 0 1,-17-2 0,33 1-306,0 0-1,0 0 0,0 0 1,0 0-1,0 0 0,0-1 0,0 1 1,0 0-1,-1 0 0,1-1 1,0 1-1,0-1 0,0 1 0,0-1 1,0 0-1,1 1 0,-1-1 1,0 0-1,0 1 0,0-1 1,0 0-1,1 0 0,-1 0 0,0 0 1,1 0-1,-1 0 0,1 0 1,-1 0-1,0-1 0,-2-17-5575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5.599"/>
    </inkml:context>
    <inkml:brush xml:id="br0">
      <inkml:brushProperty name="width" value="0.025" units="cm"/>
      <inkml:brushProperty name="height" value="0.025" units="cm"/>
      <inkml:brushProperty name="color" value="#66CC00"/>
    </inkml:brush>
  </inkml:definitions>
  <inkml:trace contextRef="#ctx0" brushRef="#br0">119 1 17168,'0'0'3113,"-8"13"-1864,0-3-950,4-4-129,-1 1 0,1-1 0,0 1 0,0-1 0,1 1 0,0 1-1,0-1 1,1 0 0,0 0 0,0 1 0,-1 10 0,3 4 134,0 0-1,1 0 1,1 0 0,0 0-1,2 0 1,1-1 0,1 0-1,8 22 1,3-4-985,2-1 1,1-1-1,29 41 1,-56-112-2491,-11 3 2814,-2 0 1,-1 1-1,-36-40 1,-17-23 2107,74 92-1680,-1 1 1,1-1-1,-1 1 0,1-1 0,-1 1 1,1-1-1,0 1 0,-1-1 0,1 1 0,0-1 1,-1 0-1,1 1 0,0-1 0,0 1 0,0-1 1,-1 0-1,1 1 0,0-1 0,0 0 0,0 1 1,0-1-1,0 0 0,0 0 0,1 1 1,-1-1-1,0 1 0,0-1 0,0 0 0,1 1 1,-1-1-1,0 0 0,0 1 0,1-1 0,-1 1 1,1-1-1,-1 1 0,1-1 0,0 0 1,1 0-10,1 0 0,-1 0 0,1 0 0,0 0 0,0 0 1,-1 0-1,1 1 0,0 0 0,0-1 0,3 1 0,85 8-591,-79-7 758,103 11-3395,-62-11-2007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6.612"/>
    </inkml:context>
    <inkml:brush xml:id="br0">
      <inkml:brushProperty name="width" value="0.025" units="cm"/>
      <inkml:brushProperty name="height" value="0.025" units="cm"/>
      <inkml:brushProperty name="color" value="#66CC00"/>
    </inkml:brush>
  </inkml:definitions>
  <inkml:trace contextRef="#ctx0" brushRef="#br0">7 0 11082,'0'0'9935,"-1"12"-8894,0-1-816,-2 23 846,2-1 0,3 44 0,-2-75-1046,0 0 0,1 0 0,-1 1 0,1-1 0,0 0 0,-1 0-1,1 0 1,0 1 0,0-1 0,0 0 0,1 0 0,-1-1 0,0 1 0,1 0 0,-1 0 0,1-1 0,0 1-1,-1 0 1,1-1 0,0 0 0,3 2 0,-1-1-4,0-1 0,-1 0 0,1 0 0,0 0 0,0 0 0,0-1 0,0 0 0,0 0 0,0 0 0,0 0 0,6-1 0,3-2 3,0 0 0,0-1-1,0-1 1,0 0 0,-1 0 0,16-10-1,1-5-23,0-1 0,40-39 0,-69 60 6,0 0 0,0 0 0,0 0 0,1 0 0,-1 0 0,0 0 1,0-1-1,0 1 0,0 0 0,0 0 0,1 0 0,-1 0 0,0 0 0,0 0 0,0 0 0,0 0 0,1 0 0,-1 0 0,0 0 0,0 0 0,0 0 0,0 0 0,0 0 0,1 0 0,-1 0 0,0 0 0,0 0 0,0 0 0,0 0 0,1 0 0,-1 0 0,0 1 0,0-1 0,0 0 0,0 0 0,0 0 0,1 0 0,-1 0 0,0 0 0,0 0 0,0 1 0,0-1 0,0 0 0,0 0 0,0 0 0,0 0 0,0 0 0,0 1 0,0-1 0,1 0 0,-1 0 0,0 0 0,0 0 0,0 1 0,0-1 0,3 18 343,-2 27 283,-1-40-519,-1-1-53,1 0 0,0 1 0,0-1 0,1 0 0,-1 0 0,1 0 0,0 0 0,0 0 0,0 0 0,4 7-1,-4-10-44,0 0-1,1 1 0,-1-1 1,1 0-1,-1-1 0,1 1 1,-1 0-1,1 0 0,-1-1 1,1 1-1,0-1 0,-1 1 1,1-1-1,0 0 0,0 1 1,-1-1-1,1 0 0,0 0 1,0 0-1,-1-1 0,1 1 1,0 0-1,-1-1 0,1 1 0,0-1 1,-1 1-1,1-1 0,0 0 1,1-1-1,10-3 12,-1-2-1,1 0 0,-1 0 1,-1-1-1,1 0 1,18-19-1,-17 16-127,0 0 0,1 0 0,26-14 1,-39 25 89,-1-1 1,1 1-1,0-1 1,0 1 0,0 0-1,0-1 1,-1 1 0,1 0-1,0 0 1,0 0 0,0 0-1,0 0 1,0 0 0,0 0-1,-1 0 1,1 0-1,0 0 1,0 0 0,0 1-1,0-1 1,0 0 0,-1 1-1,1-1 1,0 0 0,0 1-1,0-1 1,-1 1 0,1-1-1,0 1 1,-1-1-1,1 1 1,0 0 0,-1-1-1,1 1 1,-1 0 0,1 0-1,-1-1 1,1 1 0,-1 0-1,0 0 1,1 0 0,-1 0-1,0 0 1,10 50 44,-6-24-42,3-12 698,-4-9-3908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6.954"/>
    </inkml:context>
    <inkml:brush xml:id="br0">
      <inkml:brushProperty name="width" value="0.025" units="cm"/>
      <inkml:brushProperty name="height" value="0.025" units="cm"/>
      <inkml:brushProperty name="color" value="#66CC00"/>
    </inkml:brush>
  </inkml:definitions>
  <inkml:trace contextRef="#ctx0" brushRef="#br0">0 0 20275,'0'0'5381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8.376"/>
    </inkml:context>
    <inkml:brush xml:id="br0">
      <inkml:brushProperty name="width" value="0.025" units="cm"/>
      <inkml:brushProperty name="height" value="0.025" units="cm"/>
      <inkml:brushProperty name="color" value="#66CC00"/>
    </inkml:brush>
  </inkml:definitions>
  <inkml:trace contextRef="#ctx0" brushRef="#br0">0 165 11659,'0'0'9865,"2"13"-8706,7 161 1160,-5-48-2124,-4-126-194,6 46 16,-6-45-13,0 0 1,0 0-1,0 0 1,1 0 0,-1 0-1,0 0 1,0 0-1,0 0 1,1 0-1,-1 0 1,1 0 0,-1-1-1,1 1 1,-1 0-1,1 0 1,-1 0-1,1 0 1,0-1 0,-1 1-1,1 0 1,0 0-1,0-1 1,-1 1 0,1-1-1,0 1 1,0-1-1,0 1 1,0-1-1,0 1 1,0-1 0,0 0-1,0 0 1,0 1-1,0-1 1,0 0-1,2 0 1,-1-1 12,-1-1 0,1 1 0,0-1-1,-1 1 1,1-1 0,-1 1 0,0-1 0,0 0 0,1 0-1,-1 0 1,0 0 0,0 0 0,-1 0 0,1 0 0,0-2 0,10-32 17,-1-22-56,-3-1-1,-2 0 1,-3 0 0,-5-65-1,-2 104-178,-3 26-81,-6 32-36,11-25 329,2 1 0,0 0 0,0-1 0,1 1 0,4 26 0,-4-37 8,1 0-1,-1 0 1,1 1-1,0-1 1,0 0-1,1 0 1,-1 0 0,0 0-1,1 0 1,0-1-1,0 1 1,0 0-1,0-1 1,0 1-1,0-1 1,1 0-1,-1 0 1,1 0 0,0 0-1,-1 0 1,1 0-1,0-1 1,0 1-1,0-1 1,0 0-1,1 0 1,-1 0-1,0-1 1,0 1 0,5 0-1,-1-1 35,1 0 0,-1 0 0,1 0 1,-1-1-1,1-1 0,-1 1 0,0-1 0,0 0 0,0-1 0,0 1 0,0-2 0,12-6 1,-9 3-17,-1 0 1,1-1-1,-1 0 1,0 0 0,-1-1-1,0 0 1,10-15 0,-8 9 4,-1 0 0,-1-1 1,0 0-1,-1 0 0,-1-1 1,0 0-1,-1 0 0,-1 0 1,-1 0-1,2-35 0,-33 123-250,15-24 225,2 0 0,2 1 0,2 1 0,2-1 0,2 54 0,3-100-88,0-1 1,0 0 0,0 1-1,0-1 1,0 0 0,0 1-1,0-1 1,0 0 0,1 1 0,-1-1-1,1 0 1,-1 0 0,1 1-1,-1-1 1,1 0 0,0 0-1,-1 0 1,1 0 0,0 0-1,0 0 1,0 0 0,0 0-1,0 0 1,0 0 0,0-1-1,0 1 1,0 0 0,0 0 0,0-1-1,1 1 1,-1-1 0,0 0-1,1 1 1,-1-1 0,0 0-1,0 1 1,1-1 0,-1 0-1,0 0 1,1 0 0,-1 0-1,0-1 1,1 1 0,-1 0 0,0 0-1,1-1 1,-1 1 0,0-1-1,0 1 1,2-2 0,3-1-771,1 1 0,-2-1 1,1-1-1,0 1 0,-1-1 1,1 0-1,-1-1 0,8-8 1,8-20-8881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8.795"/>
    </inkml:context>
    <inkml:brush xml:id="br0">
      <inkml:brushProperty name="width" value="0.025" units="cm"/>
      <inkml:brushProperty name="height" value="0.025" units="cm"/>
      <inkml:brushProperty name="color" value="#66CC00"/>
    </inkml:brush>
  </inkml:definitions>
  <inkml:trace contextRef="#ctx0" brushRef="#br0">79 112 2947,'0'0'1729,"10"-3"199,-5 1-1568,60-25 2981,-33 3 1141,-31 23-3974,0-1 1,1 1 0,-1-1 0,0 0 0,0 1 0,0-1 0,0 0-1,0 0 1,-1 0 0,1 0 0,0 0 0,-1 0 0,0 0 0,1 0-1,-1-2 1,0 4-394,0-1 0,0 0 0,0 1 0,0-1 0,0 1 0,-1-1 0,1 1 0,0-1 0,0 0 0,0 1 0,-1-1 0,1 1 0,0-1 0,-1 1 0,1-1 0,-1 1 0,1 0 0,0-1 0,-1 1-1,1-1 1,-1 1 0,1 0 0,-1-1 0,1 1 0,-1 0 0,0 0 0,1-1 0,-1 1 0,1 0 0,-2 0 0,-26-1 1106,21 2-1177,0 1-1,0 0 0,0 0 1,0 0-1,-9 5 0,7-2-43,1 1 0,0 0-1,0 1 1,0 0 0,1 0 0,0 1-1,0 0 1,1 0 0,0 0-1,1 1 1,0 0 0,0 0 0,1 1-1,0-1 1,0 1 0,1 0 0,0 0-1,1 0 1,-1 15 0,3-23 5,0-1 0,0 0 1,0 1-1,0-1 0,1 0 0,-1 1 1,1-1-1,-1 0 0,1 0 1,-1 0-1,1 1 0,-1-1 0,1 0 1,0 0-1,0 0 0,0 0 0,0 0 1,0 0-1,0 0 0,0 0 1,0-1-1,0 1 0,0 0 0,0-1 1,0 1-1,1 0 0,-1-1 1,0 0-1,0 1 0,1-1 0,-1 0 1,0 1-1,1-1 0,-1 0 0,0 0 1,1 0-1,-1 0 0,0 0 1,1-1-1,-1 1 0,0 0 0,3-1 1,1 0 16,1-1 1,0 1 0,0-1 0,-1 0 0,1 0 0,-1 0 0,0-1-1,10-6 1,0-3 15,-2 0 0,0-1 0,0-1 0,16-23 0,-25 32-49,-1-1 1,1 1-1,-1 0 1,0-1-1,-1 1 1,1-1-1,-1 0 1,0 0-1,-1 0 1,1 0-1,-1 0 0,-1 0 1,1-1-1,-1 1 1,0 0-1,0 0 1,-2-10-1,2 16-67,-1-1 0,1 0 0,0 1 0,-1-1 0,1 1 0,-1-1 0,1 1 0,-1-1 0,1 1-1,-1-1 1,1 1 0,-1-1 0,1 1 0,-1 0 0,0-1 0,1 1 0,-1 0 0,0-1 0,1 1 0,-1 0 0,0 0 0,1 0 0,-1 0-1,0 0 1,0 0 0,1 0 0,-1 0 0,0 0 0,1 0 0,-1 0 0,0 0 0,1 0 0,-1 0 0,0 1 0,1-1 0,-1 0 0,-1 1-1,-22 14-3653,22-12 2893,0 0 0,0 0 1,0 1-1,1-1 1,0 0-1,-1 1 1,1 0-1,1-1 1,-1 1-1,0-1 1,1 1-1,0 6 1,0 5-5734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9.153"/>
    </inkml:context>
    <inkml:brush xml:id="br0">
      <inkml:brushProperty name="width" value="0.025" units="cm"/>
      <inkml:brushProperty name="height" value="0.025" units="cm"/>
      <inkml:brushProperty name="color" value="#66CC00"/>
    </inkml:brush>
  </inkml:definitions>
  <inkml:trace contextRef="#ctx0" brushRef="#br0">119 124 15759,'0'0'5258,"-9"3"-4372,3 0-818,0 0-1,1 0 0,-1 0 0,1 1 0,0-1 1,0 1-1,0 1 0,0-1 0,0 1 0,1 0 1,0 0-1,0 0 0,1 0 0,-1 1 0,1-1 1,-5 13-1,-13 44 968,19-58-983,1 0-1,0 0 1,1 1 0,-1-1 0,1 0 0,0 1-1,0-1 1,0 0 0,0 1 0,1-1 0,0 0-1,1 7 1,-1-10-36,0 1 0,0-1 0,0 0 0,0 0 0,0 0 0,1 0 0,-1 0 0,0-1 0,0 1 0,1 0 0,-1-1 0,0 1 0,1 0 0,-1-1 0,1 0 1,-1 1-1,0-1 0,1 0 0,-1 0 0,1 0 0,-1 0 0,1 0 0,-1 0 0,1 0 0,-1 0 0,1 0 0,-1-1 0,1 1 0,-1-1 0,0 1 0,1-1 0,1-1 0,4 0 77,-1-1 1,1 0-1,-1 0 0,0-1 1,8-6-1,-1-2-59,0 0-1,-1-1 1,-1-1-1,0 0 1,-1-1-1,-1 0 1,0 0-1,9-22 1,-8 14 249,-1-1 1,-1-1-1,-1 1 0,-2-1 1,4-28-1,-29 108 786,6-20-1081,7-16 49,0 0 1,2 0-1,0 1 0,2 0 1,0 0-1,1 0 1,1 26-1,1-44-52,0 0 0,1 1-1,-1-1 1,1 0 0,0 0 0,0 0 0,-1 1 0,1-1-1,0 0 1,1 0 0,-1 0 0,0-1 0,1 1 0,-1 0 0,1 0-1,-1-1 1,1 1 0,0-1 0,0 1 0,0-1 0,-1 0-1,4 2 1,1-1-984,0 1 1,0-1-1,0 0 0,0-1 0,1 1 0,11 0 1,7-1-5905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19.547"/>
    </inkml:context>
    <inkml:brush xml:id="br0">
      <inkml:brushProperty name="width" value="0.025" units="cm"/>
      <inkml:brushProperty name="height" value="0.025" units="cm"/>
      <inkml:brushProperty name="color" value="#66CC00"/>
    </inkml:brush>
  </inkml:definitions>
  <inkml:trace contextRef="#ctx0" brushRef="#br0">65 124 16464,'0'0'10143,"6"-5"-10405,15-7 349,27-21 180,-46 31-207,0 0 1,0 0-1,1 0 0,-2-1 1,1 1-1,0 0 1,-1-1-1,1 0 1,-1 1-1,1-1 0,-1 0 1,0 0-1,0 0 1,-1 1-1,1-1 0,-1 0 1,1-5-1,-2 8-51,-1-1-1,1 1 1,0-1-1,-1 1 1,1 0-1,-1 0 1,1 0-1,-1-1 1,1 1-1,-1 1 1,1-1-1,-1 0 1,1 0-1,0 0 0,-1 1 1,-1 0-1,-6 6-27,0 1-1,0 0 0,1 0 1,1 1-1,-1 0 0,2 0 0,-1 1 1,1-1-1,-6 14 0,9-18 20,0 1-11,-37 72 12,38-74-7,0 1 1,1 0 0,-1-1-1,1 1 1,0 0 0,0-1-1,0 1 1,1 0-1,0 0 1,0 0 0,0 0-1,0 0 1,1 0 0,0-1-1,1 6 1,-1-8 4,1-1-1,-1 1 1,0-1 0,1 0 0,0 0-1,-1 1 1,1-1 0,0 0 0,-1 0 0,1 0-1,0-1 1,0 1 0,0 0 0,0-1-1,0 1 1,0-1 0,0 0 0,0 0-1,0 1 1,0-1 0,0 0 0,0-1 0,0 1-1,0 0 1,0-1 0,2 0 0,5 0-3,0-1 0,-1 0-1,1 0 1,14-7 0,-9 1-161,0 0-1,-1-1 1,0 0-1,0-1 1,-1-1-1,-1 0 1,1 0-1,11-17 1,24-42-1803,-10-3-3356,-18 29-1499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0.111"/>
    </inkml:context>
    <inkml:brush xml:id="br0">
      <inkml:brushProperty name="width" value="0.025" units="cm"/>
      <inkml:brushProperty name="height" value="0.025" units="cm"/>
      <inkml:brushProperty name="color" value="#66CC00"/>
    </inkml:brush>
  </inkml:definitions>
  <inkml:trace contextRef="#ctx0" brushRef="#br0">113 0 4420,'0'0'19555,"-5"12"-19224,-65 178 2413,60-159-2560,2 1-1,1 1 1,2-1-1,-2 51 1,7-81-241,0 0 1,0-1-1,0 1 1,0 0-1,0 0 0,0-1 1,1 1-1,-1 0 1,0-1-1,1 1 1,0 0-1,-1-1 0,1 1 1,0-1-1,0 1 1,0-1-1,2 3 0,-2-3-9,0-1-1,1 1 1,-1-1-1,0 0 1,0 0-1,0 1 1,1-1-1,-1 0 1,0 0-1,0 0 1,1 0-1,-1 0 1,0-1-1,0 1 1,0 0 0,1 0-1,-1-1 1,0 1-1,0-1 1,0 1-1,0-1 1,0 0-1,0 1 1,0-1-1,0 0 1,0 0-1,0 0 1,1 0-1,8-8-916,0-1 1,0 0-1,-1 0 1,0-1-1,0 0 1,12-23-1,37-84-4142,-31 60 4690,13-29 2327,-16 31 4357,-40 106-2404,-6 13-3788,17-50 8,-50 143 758,48-131-772,1-1 0,1 1 0,1 1 0,-1 36-1,11-35-1322,-6-27 1124,1 1-1,-1-1 1,1 0 0,0 1-1,-1-1 1,1 0-1,-1 1 1,1-1-1,-1 0 1,1 0 0,0 0-1,-1 1 1,1-1-1,0 0 1,-1 0 0,1 0-1,0 0 1,-1 0-1,1 0 1,0 0-1,-1 0 1,1 0 0,-1-1-1,1 1 1,0 0-1,-1 0 1,1-1-1,0 1 1,-1 0 0,1-1-1,-1 1 1,1 0-1,-1-1 1,1 1 0,-1-1-1,1 1 1,-1-1-1,0 1 1,1-1-1,-1 1 1,1-2 0,17-19-6392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8.337"/>
    </inkml:context>
    <inkml:brush xml:id="br0">
      <inkml:brushProperty name="width" value="0.025" units="cm"/>
      <inkml:brushProperty name="height" value="0.025" units="cm"/>
    </inkml:brush>
  </inkml:definitions>
  <inkml:trace contextRef="#ctx0" brushRef="#br0">218 52 8200,'0'0'5749,"0"-8"-1676,0 6-3873,0 0-1,0 0 0,-1 0 1,1 0-1,0 0 0,-1 0 1,1 0-1,-1 0 0,0 0 0,1 1 1,-1-1-1,0 0 0,0 0 1,0 1-1,0-1 0,-2-2 1,0 3-7,0 0 0,1-1 0,-1 1 0,0 0 0,1 0 0,-1 0 0,0 1 0,0-1 0,0 1 0,0-1 0,0 1 0,0 0 0,0 0 0,-4 1 0,-5 0-47,1 1 1,0 0-1,0 1 1,1 0-1,-1 1 1,1 0-1,-11 6 1,17-9-191,0 1 1,0 0-1,1 0 0,-1 0 1,1 0-1,-1 1 1,1-1-1,0 1 1,0 0-1,0 0 1,0 0-1,1 0 1,-1 1-1,1-1 1,0 1-1,0-1 1,0 1-1,0 0 1,1 0-1,0 0 1,-1 0-1,0 4 0,3-6 5,-1 0-1,1 0 0,0-1 0,0 1 0,-1 0 0,1 0 0,0 0 0,1-1 0,-1 1 0,0-1 0,0 1 0,1-1 0,-1 1 0,0-1 0,1 0 0,0 0 0,-1 1 0,1-1 0,0 0 0,-1 0 0,1-1 0,0 1 1,0 0-1,0-1 0,0 1 0,0-1 0,3 1 0,64 9 215,-58-9-230,44 2 86,-39-3-21,-1 0 1,1 1-1,-1 1 0,0 1 0,0 0 0,16 5 0,-30-7 34,-1-1 0,1 0 0,0 0 0,0 1 0,0-1 0,0 1 1,0-1-1,0 1 0,0-1 0,-1 1 0,1-1 0,0 1 0,0 0 1,-1 0-1,1-1 0,-1 1 0,1 0 0,0 0 0,-1 0 0,1-1 0,-1 1 1,0 0-1,1 0 0,-1 0 0,0 0 0,0 0 0,1 0 0,-1 0 1,0 0-1,0 0 0,0 0 0,0 0 0,0 0 0,0 0 0,0 0 1,-1 0-1,1 0 0,0 0 0,-1 0 0,1 0 0,0-1 0,-1 1 0,1 0 1,-1 0-1,1 0 0,-1 0 0,0-1 0,1 1 0,-1 0 0,0 0 1,-1 0-1,-42 36 2017,44-37-2056,-28 18 559,-1-1 0,0-1 0,-1-1 0,0-2 1,-59 17-1,88-30-627,0 1 0,0-1 1,-1 1-1,1-1 0,0 0 1,0 1-1,-1-1 1,1 0-1,0 0 0,0 0 1,-1 0-1,1 0 0,0 0 1,0-1-1,-1 1 0,1 0 1,0-1-1,0 1 0,-2-2 1,2 2-34,1-1 0,0 0 0,0 0-1,0 1 1,0-1 0,0 0 0,0 1 0,1-1 0,-1 0 0,0 0 0,0 1 0,0-1-1,1 0 1,-1 1 0,0-1 0,1 0 0,-1 1 0,1-1 0,-1 0 0,1 1 0,-1-1 0,1 1-1,0-1 1,45-42-5095,-42 39 4557,40-33-4560,5-2-2136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0.581"/>
    </inkml:context>
    <inkml:brush xml:id="br0">
      <inkml:brushProperty name="width" value="0.025" units="cm"/>
      <inkml:brushProperty name="height" value="0.025" units="cm"/>
      <inkml:brushProperty name="color" value="#66CC00"/>
    </inkml:brush>
  </inkml:definitions>
  <inkml:trace contextRef="#ctx0" brushRef="#br0">1 1 14990,'0'0'5638,"3"8"-4229,-2-5-1267,0 0 0,0 0 0,0 0 0,0-1 0,0 1 0,1 0 0,-1-1 0,1 1 0,0-1 0,0 1 0,0-1 0,0 0 0,0 0 0,0 0 0,1 0 0,-1 0 0,1 0 0,-1-1 0,1 1 0,0-1 0,0 0 0,-1 0 1,1 0-1,0 0 0,0 0 0,0-1 0,0 1 0,0-1 0,0 0 0,0 0 0,0 0 0,0 0 0,0 0 0,0-1 0,0 1 0,0-1 0,4-1 0,-6 1-115,0 1 0,0 0 0,0-1-1,0 1 1,0-1 0,0 1 0,0-1 0,0 0 0,-1 1 0,1-1 0,0 0 0,0 1-1,-1-1 1,1 0 0,0 0 0,-1 0 0,1 0 0,-1 1 0,1-1 0,-1 0 0,0 0-1,1 0 1,-1 0 0,0 0 0,0 0 0,0 0 0,1 0 0,-1 0 0,0 0 0,0 0-1,-1-1 1,1 1 0,0 0 0,0 0 0,0 0 0,-1-1 0,0 1-31,0 0 0,1 0 0,-1 1 0,0-1 0,0 0 0,1 1 1,-1-1-1,0 1 0,0-1 0,0 1 0,0-1 0,0 1 0,0-1 0,0 1 1,0 0-1,0 0 0,0 0 0,0-1 0,0 1 0,0 0 0,0 0 0,0 0 0,0 0 1,0 1-1,0-1 0,0 0 0,0 0 0,0 1 0,0-1 0,0 0 0,0 1 1,0-1-1,0 1 0,0-1 0,0 1 0,1 0 0,-1-1 0,-1 3 0,-4 1-19,1 1-1,1 0 1,-1 0-1,1 1 1,0-1-1,0 1 1,0 0 0,1 0-1,0 1 1,0-1-1,1 0 1,-1 1-1,1 0 1,1 0-1,-1-1 1,1 1-1,1 0 1,-1 0-1,1 10 1,1-16 22,-1 0 1,1 0-1,-1 0 0,1 0 1,-1 0-1,1 0 1,-1 0-1,1 0 1,0-1-1,0 1 1,-1 0-1,1 0 1,0 0-1,0-1 1,0 1-1,0-1 0,0 1 1,0-1-1,0 1 1,0-1-1,0 1 1,0-1-1,0 0 1,0 0-1,0 1 1,0-1-1,1 0 0,-1 0 1,0 0-1,2 0 1,37-5 246,-20-3-235,0 0 1,-1-1-1,-1-1 0,26-17 0,-25 14-115,0 2-1,1 0 0,36-14 0,-56 25 100,1 0 0,-1-1-1,1 1 1,-1 0 0,1-1 0,-1 1-1,1 0 1,0 0 0,-1 0-1,1 0 1,-1 0 0,1 0 0,0-1-1,-1 1 1,1 1 0,-1-1-1,1 0 1,0 0 0,-1 0 0,1 0-1,-1 0 1,1 0 0,-1 1 0,1-1-1,0 0 1,-1 0 0,1 1-1,-1-1 1,1 0 0,-1 1 0,1-1-1,-1 1 1,0-1 0,1 1-1,-1-1 1,0 1 0,1-1 0,-1 1-1,0-1 1,1 1 0,-1 0 0,-1 29 461,1-28-405,-1 0-1,1 0 1,-1 0-1,1 0 1,0 0-1,0 0 1,0 0-1,0 0 1,0 0-1,0 0 1,1 0-1,-1 0 1,1 0 0,1 3-1,2-4-16,0 0 0,0 0 0,0-1-1,1 0 1,-1 0 0,0 0 0,1 0 0,-1 0-1,7-3 1,-9 3-30,9-2 49,-8 2-180,-1-1 0,1 0 1,0 1-1,0 0 0,-1-1 0,1 1 0,0 0 0,0 1 0,0-1 0,-1 0 1,6 2-1,-7-1-90,0 1 0,1-1 1,-1 1-1,0-1 0,0 1 1,0-1-1,-1 1 1,1 0-1,0 0 0,-1-1 1,1 1-1,-1 0 0,1 0 1,-1-1-1,0 1 0,0 0 1,0 0-1,0 0 0,0 0 1,0-1-1,-1 3 1,1 10-5117,0-4-5093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1.459"/>
    </inkml:context>
    <inkml:brush xml:id="br0">
      <inkml:brushProperty name="width" value="0.025" units="cm"/>
      <inkml:brushProperty name="height" value="0.025" units="cm"/>
      <inkml:brushProperty name="color" value="#66CC00"/>
    </inkml:brush>
  </inkml:definitions>
  <inkml:trace contextRef="#ctx0" brushRef="#br0">249 128 10890,'5'-8'3273,"2"-1"-2163,26-38 3550,-31 43-4139,0 1 1,-1 0-1,1-1 0,0 1 1,-1-1-1,0 1 0,0-1 0,0 0 1,0 0-1,-1 1 0,1-1 1,-1 0-1,0-4 0,-1 7-450,0 0 0,0 1 0,1-1 0,-1 0 0,0 1 0,0-1 0,0 0 0,0 1 0,0-1 0,0 1 0,0 0 0,0-1 0,0 1 0,0 0 0,0 0 0,0 0 0,-1-1 0,1 1 0,0 0 0,0 1 0,0-1 0,0 0 0,-1 0 0,-30 3-99,18 0 11,0 1-1,0 1 0,1 0 1,0 1-1,0 0 1,0 1-1,0 1 0,-14 11 1,12-8 0,-1 2 1,1 0 0,1 1 0,1 0-1,-20 27 1,32-40 6,0 1 0,-1 0-1,1 0 1,0-1 0,0 1 0,1 0 0,-1 0-1,0 0 1,1 0 0,-1 0 0,1 0 0,-1 0-1,1 0 1,0 4 0,0-5-1,0 0 0,1 0-1,-1 0 1,1 0 0,-1 0 0,1 0-1,-1 0 1,1 0 0,-1 0 0,1-1-1,0 1 1,-1 0 0,1 0 0,0-1 0,0 1-1,0 0 1,-1-1 0,1 1 0,0-1-1,0 1 1,1 0 0,7 1-56,-1 0 0,0 0 0,1-1-1,-1 0 1,17-1 0,-10 1 53,26 0-291,-23-2 205,-1 2-1,1 0 0,0 0 1,-1 2-1,0 0 0,0 1 1,20 8-1,-35-12 91,-1 1 1,1-1-1,-1 1 1,1 0-1,-1-1 1,1 1-1,-1 0 1,0 0-1,1 0 1,-1 0-1,0 1 1,0-1-1,0 0 1,0 0-1,0 1 1,0-1-1,0 1 1,0-1-1,-1 0 1,1 1-1,0 0 1,0 2-1,-1-2 57,-1-1-1,1 1 1,0 0-1,-1-1 1,1 1-1,-1 0 1,1-1-1,-1 1 1,0 0-1,0-1 1,0 1-1,0-1 1,0 0-1,0 1 1,0-1 0,0 0-1,-3 2 1,-3 3 193,0 0 0,-1-1 1,0 0-1,0 0 0,-1-1 0,-10 4 1,0-2-129,0 0 0,-1-2 0,1 0 0,-1-1 0,0-1 0,0-1 1,-27-2-1,45 1-237,1 0 1,-1-1-1,0 1 1,1 0-1,-1-1 1,1 1-1,-1-1 1,1 1-1,-1-1 0,1 1 1,-1-1-1,1 0 1,0 0-1,-1 0 1,1 0-1,0 0 1,0 0-1,-1 0 1,1-1-1,0 1 1,0 0-1,1-1 1,-2-1-1,1 1-307,0 0 0,1 0 0,-1 0 0,1-1-1,-1 1 1,1 0 0,0 0 0,0 0 0,0-1 0,0 1-1,1 0 1,-1 0 0,0-1 0,1 1 0,0 0-1,-1 0 1,3-3 0,18-25-7351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1.818"/>
    </inkml:context>
    <inkml:brush xml:id="br0">
      <inkml:brushProperty name="width" value="0.025" units="cm"/>
      <inkml:brushProperty name="height" value="0.025" units="cm"/>
      <inkml:brushProperty name="color" value="#66CC00"/>
    </inkml:brush>
  </inkml:definitions>
  <inkml:trace contextRef="#ctx0" brushRef="#br0">0 6 23286,'0'0'4260,"54"9"-3779,-20-9-289,3 0-64,2 0-160,-3-2-737,-2-3-961,-7 1-1601,-11 0-1505,-11 4-2019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2.176"/>
    </inkml:context>
    <inkml:brush xml:id="br0">
      <inkml:brushProperty name="width" value="0.025" units="cm"/>
      <inkml:brushProperty name="height" value="0.025" units="cm"/>
      <inkml:brushProperty name="color" value="#66CC00"/>
    </inkml:brush>
  </inkml:definitions>
  <inkml:trace contextRef="#ctx0" brushRef="#br0">0 338 9321,'0'0'12876,"65"18"-10826,-17-22-545,9-8-544,11 2-416,-2-2-193,-4 2-320,-1 2-416,-9 1-1602,-8 2-929,-8-1-2210,-7-4-3651</inkml:trace>
  <inkml:trace contextRef="#ctx0" brushRef="#br0" timeOffset="1">991 1 15214,'0'0'11051,"-32"64"-10731,27-37-96,5 3-160,0 2-32,0 1-32,5 4 0,4 0-352,-5-2-1089,6-4-865,-4-6-1026,-1-7-2369,-1-8-4581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2.523"/>
    </inkml:context>
    <inkml:brush xml:id="br0">
      <inkml:brushProperty name="width" value="0.025" units="cm"/>
      <inkml:brushProperty name="height" value="0.025" units="cm"/>
      <inkml:brushProperty name="color" value="#66CC00"/>
    </inkml:brush>
  </inkml:definitions>
  <inkml:trace contextRef="#ctx0" brushRef="#br0">1 493 15310,'0'0'9225,"48"4"-7976,-7-5-288,11-6-288,7 1-417,-6-2-96,10-1-64,-4 0-64,-8-1 0,-9 1-352,-5-4-897,-12 0-673,-14-3-192,-11-3-1537,0-7-4197</inkml:trace>
  <inkml:trace contextRef="#ctx0" brushRef="#br0" timeOffset="1">72 107 8616,'0'0'17809,"97"-42"-16912,-31 32-417,3 1-288,6 3-95,-2-1-129,-8 3-1282,-12-1-1600,-13-4-2916,-8-5-8552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4.719"/>
    </inkml:context>
    <inkml:brush xml:id="br0">
      <inkml:brushProperty name="width" value="0.025" units="cm"/>
      <inkml:brushProperty name="height" value="0.025" units="cm"/>
      <inkml:brushProperty name="color" value="#66CC00"/>
    </inkml:brush>
  </inkml:definitions>
  <inkml:trace contextRef="#ctx0" brushRef="#br0">103 468 3171,'0'0'7607,"10"-10"-4895,28-32-320,-35 40-2048,-1-1 0,1 0 1,-1-1-1,0 1 1,0 0-1,-1 0 0,1-1 1,0 1-1,0-5 0,-1 6-200,-1 1 0,0 0 0,0 0 0,0 0 0,0 0 0,0-1 0,0 1 0,0 0 0,0 0 1,0 0-1,-1-1 0,1 1 0,0 0 0,-1 0 0,1 0 0,-1 0 0,1 0 0,-1 0 0,-1-2 0,1 2-58,-1 0-1,0-1 1,0 1 0,0 0 0,0 0 0,1 1 0,-1-1 0,0 0 0,-1 1 0,1-1 0,0 1 0,0 0-1,0-1 1,0 1 0,0 0 0,0 0 0,0 0 0,-1 1 0,1-1 0,0 1 0,0-1 0,0 1-1,0-1 1,0 1 0,-3 2 0,-2 1-68,0 0 0,0 1-1,0-1 1,1 1 0,0 1-1,0-1 1,0 1 0,1 0 0,0 1-1,0-1 1,0 1 0,1 0-1,-5 11 1,5-10 42,-1 2 0,2-1 0,-1 0 0,2 1 0,-1 0 0,1 0 0,0-1 0,1 1 0,0 0 0,2 17 0,-1-26-52,0 1 0,0-1 0,0 0 0,1 1 0,-1-1 0,0 0 0,1 1 0,-1-1 1,1 0-1,0 0 0,-1 1 0,1-1 0,0 0 0,0 0 0,0 0 0,0 0 0,0 0 0,0 0 0,0 0 1,0 0-1,0-1 0,0 1 0,0 0 0,0 0 0,3 0 0,-1 0 8,0-1-1,1 1 1,-1-1-1,0 1 1,1-1-1,-1 0 1,0-1 0,1 1-1,-1 0 1,5-2-1,3-1 40,-1-1 0,1 1-1,-1-2 1,0 1 0,16-11 0,-9 3-22,0-2 0,-1 0 0,-1 0 0,0-2 0,16-21 0,-23 26-26,0 0 0,-1-1 0,0 1 0,-1-2-1,-1 1 1,1-1 0,-2 1 0,0-1 0,3-18 0,-6 29-10,-1 0 0,1 1 1,-1-1-1,0 0 1,0 1-1,0-1 0,0 0 1,0 1-1,0-1 1,0 0-1,0 1 0,-1-1 1,1 0-1,-1 1 1,1-1-1,-1 1 0,0-1 1,0 1-1,1-1 1,-1 1-1,0-1 0,0 1 1,0 0-1,-1-1 1,1 1-1,0 0 1,0 0-1,-1 0 0,1 0 1,0 0-1,-1 0 1,1 0-1,-1 1 0,1-1 1,-1 1-1,-3-2 1,3 2-4,0 0 1,0 0 0,0 1 0,0-1 0,-1 0 0,1 1-1,0-1 1,0 1 0,0 0 0,0-1 0,0 1 0,0 0 0,0 0-1,0 1 1,1-1 0,-1 0 0,0 1 0,1-1 0,-1 1-1,1-1 1,-1 1 0,1 0 0,0-1 0,-1 1 0,1 0-1,0 0 1,0 0 0,0 2 0,-1 1 1,0-1 1,1 0-1,-1 1 1,1-1-1,0 1 0,0-1 1,1 1-1,-1 0 1,1-1-1,0 1 0,1 0 1,-1-1-1,1 1 1,-1 0-1,4 6 0,-3-9 5,0 1 0,0-1 0,1 0 0,0 0 0,-1 0 0,1 0-1,0 0 1,0 0 0,0-1 0,0 1 0,0-1 0,0 1 0,1-1 0,-1 0 0,0 0-1,1 0 1,-1 0 0,1 0 0,-1 0 0,1-1 0,-1 1 0,1-1 0,0 0 0,-1 0-1,1 0 1,-1 0 0,1 0 0,5-1 0,2-1 7,0-1 1,0 1-1,0-2 0,0 1 1,-1-1-1,1-1 0,-1 0 1,0 0-1,-1-1 0,1 0 1,-1-1-1,0 1 0,-1-2 1,1 1-1,7-11 0,1-2 6,0-1 1,-2 0-1,0-1 0,-2-1 1,11-25-1,-19 38-1,0 0-1,-1 0 1,0-1 0,-1 1-1,0-1 1,-1 0 0,1-14-1,-2 24-12,0 1-1,0 0 0,0-1 0,1 1 0,-1 0 1,0 0-1,0-1 0,0 1 0,0 0 1,0-1-1,0 1 0,0 0 0,0-1 1,0 1-1,0 0 0,0 0 0,0-1 0,0 1 1,-1 0-1,1-1 0,0 1 0,0 0 1,0-1-1,0 1 0,0 0 0,-1 0 1,1-1-1,0 1 0,0 0 0,0 0 0,-1 0 1,1-1-1,0 1 0,0 0 0,-1 0 1,1 0-1,0 0 0,0-1 0,-1 1 1,1 0-1,0 0 0,-1 0 0,1 0 1,0 0-1,0 0 0,-1 0 0,1 0 0,0 0 1,-1 0-1,1 0 0,0 0 0,-1 0 1,1 0-1,0 0 0,-1 0 0,1 0 1,0 1-1,0-1 0,-1 0 0,1 0 0,0 0 1,0 0-1,-1 1 0,-15 15-56,3 11 140,0 0 0,2 1 0,2 1 0,0-1 0,2 1 0,-4 31 0,4-25 179,-1 1-3,1-1 1,2 1-1,1 0 0,2 0 0,2 1 1,5 50-1,6-61-239,-11-25-31,0 0-1,1 0 0,-1-1 0,0 1 0,1 0 0,-1 0 0,1-1 0,-1 1 0,1 0 0,0-1 0,-1 1 0,1 0 0,0-1 0,-1 1 0,1-1 1,0 1-1,0-1 0,0 0 0,-1 1 0,1-1 0,0 0 0,0 1 0,0-1 0,0 0 0,0 0 0,-1 0 0,1 0 0,1 0 0,0-3 4,-1 0 0,0-1 0,0 1-1,0-1 1,0 1 0,-1-1 0,1 1-1,-1-7 1,1 0 24,9-37-9,2 1 0,2 0 0,2 1 1,35-69-1,109-157-412,-152 259 379,-6 8 20,0 0 1,0 0 0,0 0-1,1 1 1,0-1 0,-1 1-1,1 0 1,0 0 0,1 0-1,-1 0 1,0 1 0,8-5-1,-10 7-8,0 1 0,0 0 0,-1 0 0,1-1 0,0 1 0,-1 0 0,1 0 0,-1 0 0,1 0 0,-1 0 0,1 0 0,-1 0 0,0 0 0,1 0 0,-1 0 0,0 0 0,0 0 0,0 0 0,0 0 0,0 0 0,0 0 0,0 0 0,0 0 0,0 0 0,-1 2 0,0 34-22,-5-1 25,-1 1 0,-2-2 0,-20 55 1,18-62 80,2 0 0,1 1 0,0 0 1,3 0-1,0 1 0,0 43 0,5-71-62,0-1 0,0 0 0,0 0 0,0 1-1,1-1 1,-1 0 0,0 1 0,1-1 0,-1 0-1,1 0 1,0 0 0,-1 1 0,1-1 0,0 0 0,0 0-1,-1 0 1,1 0 0,0 0 0,0-1 0,0 1-1,0 0 1,0 0 0,1 0 0,-1-1 0,0 1 0,0-1-1,0 1 1,1-1 0,-1 1 0,0-1 0,0 0-1,1 0 1,-1 1 0,0-1 0,1 0 0,-1 0 0,0 0-1,3-1 1,-2 1-21,1 0 1,-1-1-1,0 1 0,1-1 0,-1 1 1,0-1-1,1 0 0,-1 0 1,0 0-1,0 0 0,0 0 0,0-1 1,0 1-1,0-1 0,0 1 0,0-1 1,-1 0-1,1 0 0,0 1 0,1-5 1,-1 1-120,0-1 1,0 1 0,-1-1 0,0 0 0,0 0 0,-1 0-1,1 0 1,-1 0 0,0 0 0,-1 1 0,0-1-1,0 0 1,0 0 0,0 0 0,-1 1 0,0-1 0,0 1-1,-6-11 1,-5-7-388,-1 1-1,-31-39 1,34 47 443,-18-17 20,22 24 153,1 0 0,-1 0 0,1 0 0,1-1 0,-1 0 0,1 0 0,1 0 0,-4-9 0,8 17-79,0-1 1,0 1 0,0-1-1,0 1 1,0-1 0,0 1-1,1 0 1,-1-1 0,0 1-1,0 0 1,1-1-1,-1 1 1,0 0 0,0-1-1,1 1 1,-1 0 0,0-1-1,1 1 1,-1 0-1,1 0 1,-1 0 0,0-1-1,1 1 1,-1 0 0,1 0-1,-1 0 1,0 0 0,1 0-1,-1 0 1,1-1-1,-1 1 1,1 0 0,-1 0-1,0 1 1,1-1 0,-1 0-1,1 0 1,-1 0 0,1 0-1,-1 0 1,0 0-1,1 0 1,-1 1 0,1-1-1,-1 0 1,1 1 0,28 6-230,-27-6 256,22 5-932,0-1-1,29 3 1,18-4-5452,-20-4-1599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5.516"/>
    </inkml:context>
    <inkml:brush xml:id="br0">
      <inkml:brushProperty name="width" value="0.025" units="cm"/>
      <inkml:brushProperty name="height" value="0.025" units="cm"/>
      <inkml:brushProperty name="color" value="#66CC00"/>
    </inkml:brush>
  </inkml:definitions>
  <inkml:trace contextRef="#ctx0" brushRef="#br0">19 186 15695,'-1'0'252,"0"1"-1,0 0 1,-1-1 0,1 1-1,0 0 1,0 0 0,0 0-1,0 0 1,0 0 0,0 0-1,0 0 1,0 0 0,0 0 0,1 0-1,-1 1 1,0-1 0,1 0-1,-1 3 1,1-3-127,0-1 0,0 1-1,1-1 1,-1 1 0,0 0 0,1-1 0,-1 1 0,1-1-1,-1 1 1,1-1 0,-1 1 0,1-1 0,-1 0-1,1 1 1,-1-1 0,1 0 0,0 1 0,-1-1 0,1 0-1,-1 0 1,1 1 0,0-1 0,-1 0 0,1 0-1,1 0 1,6 1 227,0 0 0,0 0-1,0-1 1,1 0 0,8-2-1,-9 0-314,0 1-1,0-2 0,0 1 0,0-1 0,0 0 1,0-1-1,-1 0 0,1 0 0,-1 0 0,0-1 1,-1 0-1,1-1 0,-1 1 0,0-1 0,0 0 1,-1-1-1,0 1 0,0-1 0,0 0 0,-1-1 1,0 1-1,-1-1 0,1 0 0,-2 1 0,1-1 1,-1-1-1,0 1 0,-1 0 0,1 0 0,-2-1 1,1-11-1,-1 20-37,0-1 0,0 0-1,0 0 1,0 0 0,-1 0 0,1 1 0,0-1 0,0 0-1,0 0 1,-1 0 0,1 1 0,0-1 0,-1 0 0,1 1-1,-1-1 1,1 0 0,-1 1 0,1-1 0,-1 0 0,1 1-1,-1-1 1,0 1 0,1-1 0,-1 1 0,0-1 0,1 1-1,-1 0 1,-1-1 0,0 1-11,0 0-1,0 0 1,1 0 0,-1 0 0,0 0-1,1 1 1,-1-1 0,0 0-1,1 1 1,-1 0 0,0-1-1,1 1 1,-2 1 0,-3 1-15,0 1 0,1-1 0,0 1 0,0 1 0,0-1 0,-6 9 0,4-3 53,0 1 1,2 1-1,-1-1 1,1 1-1,1 0 1,0 1 0,1-1-1,0 0 1,-2 25-1,4-34-17,1 1-1,0-1 0,0 1 1,0 0-1,0-1 0,0 1 1,1-1-1,-1 1 1,1 0-1,0-1 0,0 0 1,1 1-1,-1-1 1,1 0-1,-1 1 0,1-1 1,0 0-1,0 0 1,1 0-1,-1-1 0,0 1 1,1-1-1,0 1 1,-1-1-1,1 0 0,0 0 1,0 0-1,1 0 1,-1 0-1,0-1 0,0 0 1,1 1-1,-1-1 0,1 0 1,-1-1-1,1 1 1,0-1-1,5 1 0,-3-1-42,0 0 0,1-1 0,-1 0 0,0 0 0,0 0 0,0-1 0,0 1 0,0-1 0,-1-1-1,1 1 1,0-1 0,-1 0 0,0-1 0,0 1 0,0-1 0,0 0 0,0 0 0,-1 0 0,5-6-1,-1-1-51,0 0 0,0 0 0,-1 0-1,0-1 1,-1 0 0,-1 0 0,8-25-1,-20 63 333,2 0 0,0 1-1,-1 44 1,6-70-239,0 0 1,0 0-1,0 0 1,0 0-1,0 0 0,0 0 1,1 0-1,-1 0 1,0 0-1,0 0 1,1 0-1,-1 0 1,1 0-1,-1 0 1,1 0-1,-1 0 0,1 0 1,-1-1-1,1 1 1,0 0-1,-1 0 1,1-1-1,0 1 1,0 0-1,0-1 1,-1 1-1,1-1 1,0 1-1,0-1 0,1 1 1,1-1 6,0 1 0,0-1 0,0 0 0,0 0 1,0 0-1,-1 0 0,1-1 0,0 1 0,0-1 0,4-1 0,5-3-14,0 1-1,0-2 1,20-12-1,3-9-484,-26 19 391,1 0-1,0 1 1,0 0 0,0 1 0,1 0 0,0 1 0,15-6 0,-26 11 98,0 0 0,1 0 0,-1 0 0,0 0 0,1 0 0,-1 0 0,0 0 1,1 0-1,-1 0 0,0 0 0,0 0 0,1 0 0,-1 0 0,0 1 0,1-1 0,-1 0 1,0 0-1,1 0 0,-1 0 0,0 1 0,0-1 0,1 0 0,-1 0 0,0 1 1,0-1-1,1 0 0,-1 0 0,0 1 0,0-1 0,0 0 0,0 0 0,0 1 0,1-1 1,-1 0-1,0 1 0,0 0 0,2 19 294,-8 28 452,4-41-584,4 17 598,-2-24-733,0 1 0,0-1 1,1 1-1,-1-1 1,0 1-1,1-1 0,-1 1 1,0-1-1,1 0 0,-1 1 1,1-1-1,-1 0 1,0 1-1,1-1 0,-1 0 1,1 0-1,-1 1 0,1-1 1,-1 0-1,1 0 1,-1 0-1,1 0 0,0 1 1,0-1-1,2-1 15,1 1 1,-1-1-1,0 0 0,0 0 0,1 0 1,-1-1-1,0 1 0,0-1 1,0 1-1,-1-1 0,5-3 0,43-35-13,-34 27-98,1-1 0,0 2-1,0 0 1,22-10 0,-38 22 69,-1 0 1,0 0-1,1-1 1,-1 1-1,0 0 1,1 0-1,-1 0 1,1-1-1,-1 1 1,0 0-1,1 0 1,-1 0-1,1 0 1,-1 0-1,0 0 1,1 0-1,-1 0 1,1 0-1,-1 0 1,1 0-1,-1 0 1,0 0-1,1 0 1,-1 1-1,1-1 1,-1 0-1,0 0 1,1 0-1,-1 1 1,1-1-1,-1 0 0,0 0 1,1 1-1,-1-1 1,0 0-1,0 1 1,1-1-1,-1 0 1,0 1-1,0-1 1,1 0-1,-1 1 1,0-1-1,0 1 1,-1 26 251,-17 27-52,-16 24-2307,26-93-12076,6-10 1223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5.878"/>
    </inkml:context>
    <inkml:brush xml:id="br0">
      <inkml:brushProperty name="width" value="0.025" units="cm"/>
      <inkml:brushProperty name="height" value="0.025" units="cm"/>
      <inkml:brushProperty name="color" value="#66CC00"/>
    </inkml:brush>
  </inkml:definitions>
  <inkml:trace contextRef="#ctx0" brushRef="#br0">1 1 15118,'0'0'8232,"60"56"-21364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6.225"/>
    </inkml:context>
    <inkml:brush xml:id="br0">
      <inkml:brushProperty name="width" value="0.025" units="cm"/>
      <inkml:brushProperty name="height" value="0.025" units="cm"/>
      <inkml:brushProperty name="color" value="#66CC00"/>
    </inkml:brush>
  </inkml:definitions>
  <inkml:trace contextRef="#ctx0" brushRef="#br0">1 130 16015,'0'0'6401,"8"0"-5702,0 1-587,1-2-1,-1 1 1,1-1-1,0 0 1,-1-1-1,0 0 1,1 0-1,14-7 1,-20 8-64,1-1 1,0 0-1,-1 0 1,1 0-1,-1 0 1,1 0-1,-1-1 1,0 0-1,0 1 1,0-1-1,-1 0 1,1 0-1,-1-1 1,1 1-1,-1-1 1,0 1-1,0-1 1,-1 1-1,1-1 1,-1 0-1,0 0 1,0 0-1,1-7 1,-2 9 15,0 1 1,0-1-1,-1 1 1,1 0-1,0-1 1,-1 1-1,1-1 1,-1 1-1,1-1 1,-1 1-1,0 0 1,1-1-1,-1 1 1,0 0 0,0 0-1,0 0 1,0 0-1,0 0 1,0 0-1,-1 0 1,1 0-1,0 0 1,0 0-1,-1 0 1,1 1-1,0-1 1,-1 1-1,1-1 1,-1 1-1,1-1 1,-1 1 0,1 0-1,-1 0 1,1 0-1,-1-1 1,1 2-1,-1-1 1,1 0-1,-3 1 1,-1-1-36,0 0 1,0 1 0,1-1-1,-1 1 1,0 0-1,1 1 1,-1-1-1,0 1 1,1 0 0,0 0-1,-8 5 1,8-3-7,0-1 0,1 1 0,-1 0 0,1 0 0,0 0 0,0 0 0,0 1 0,0 0-1,1-1 1,0 1 0,0 0 0,0 0 0,1 0 0,-1 0 0,1 0 0,0 0 0,1 1 0,-1-1 0,1 0 0,0 0 0,1 1 0,-1-1 0,1 0 0,0 0 0,0 0 0,1 0 0,-1 0 0,1 0 0,0 0 0,0 0 0,1 0 0,0-1 0,-1 1 0,2-1 0,-1 0 0,0 0 0,1 0 0,0-1 0,0 1 0,0-1 0,0 0 0,0 0 0,1 0 0,-1 0 0,11 3 0,-6-3-330,0 0 1,0 0 0,0-1 0,1 0-1,12 0 1,27-4-4914,-5-6-3385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7.058"/>
    </inkml:context>
    <inkml:brush xml:id="br0">
      <inkml:brushProperty name="width" value="0.025" units="cm"/>
      <inkml:brushProperty name="height" value="0.025" units="cm"/>
      <inkml:brushProperty name="color" value="#66CC00"/>
    </inkml:brush>
  </inkml:definitions>
  <inkml:trace contextRef="#ctx0" brushRef="#br0">114 364 6598,'0'0'1036,"11"-10"-524,29-27-279,59-41-1,-87 70-216,88-65 2326,-91 65-1611,0 0-1,-1 0 0,0-1 1,0 0-1,-1-1 0,0 1 0,-1-1 1,6-13-1,-11 21-612,0 1 0,0-1 0,0 1 0,0-1-1,-1 1 1,1-1 0,-1 1 0,1-1 0,-1 0 0,0 1 0,1-1 0,-1 0 0,0 0-1,0 1 1,0-1 0,0 0 0,-1 1 0,1-1 0,0 0 0,-1 1 0,1-1 0,-1 0-1,1 1 1,-1-1 0,0 1 0,0-1 0,0 1 0,0-1 0,0 1 0,0 0 0,0-1 0,0 1-1,0 0 1,-1 0 0,1 0 0,0 0 0,-1 0 0,1 0 0,-1 0 0,1 1 0,-1-1-1,0 0 1,1 1 0,-1-1 0,0 1 0,1 0 0,-1 0 0,0-1 0,1 1 0,-3 0-1,-7 0-53,1-1 0,0 1 0,-1 1 0,1 0 0,-1 1 0,1 0 0,-11 3-1,-4 5 5,0 1-1,0 2 0,2 0 0,-1 1 0,2 2 0,0 0 1,1 1-1,0 1 0,2 1 0,0 1 0,-24 34 1,38-48-2,1 0 0,1 0 1,0 1-1,-1-1 1,2 1-1,-1 0 0,1 0 1,0 0-1,1 0 1,-1 0-1,1 0 1,0 9-1,2-12-45,-1-1 1,0 1-1,1-1 1,-1 1-1,1 0 0,0-1 1,1 1-1,-1-1 1,0 0-1,1 1 0,0-1 1,0 0-1,0 0 1,0 0-1,0 0 0,1 0 1,-1-1-1,1 1 1,0-1-1,-1 0 1,1 1-1,0-1 0,1-1 1,-1 1-1,4 2 1,9 1 21,0 0 1,0-2-1,0 1 1,0-2 0,1 0-1,-1-1 1,1-1-1,-1 0 1,1-1 0,-1-1-1,1 0 1,-1-2-1,0 1 1,0-2-1,0 0 1,-1-1 0,26-14-1,-39 18 47,1 1 0,-1 0 0,0-1 0,0 1-1,0-1 1,0 0 0,0 0 0,0 0 0,0 0 0,-1 0-1,3-4 1,-3 5-42,-1 1-1,0-1 1,0 0-1,1 0 1,-1 0-1,0 0 1,0 0-1,0 1 1,0-1-1,0 0 1,0 0-1,0 0 1,0 0-1,0 0 1,-1 0-1,1 1 1,0-1-1,0 0 1,-1 0-1,1 0 1,0 1-1,-1-1 1,0-1-1,-2 0-14,1 0-1,-1-1 0,1 1 0,-1 1 0,0-1 1,0 0-1,0 1 0,0 0 0,0-1 0,0 1 0,0 0 1,-1 1-1,1-1 0,0 0 0,0 1 0,-4 0 1,-56 0-546,73-3 452,1-1-1,-1 0 1,0-1-1,16-10 1,-18 10 5,-1 0-1,1 0 1,0 1 0,0 1-1,1-1 1,-1 1 0,1 1 0,-1-1-1,18-1 1,-25 4 47,0 1 0,0-1 0,0 0-1,0 1 1,1 0 0,-1-1 0,0 1 0,0-1 0,-1 1 0,1 0-1,0 0 1,0 0 0,0-1 0,0 1 0,-1 0 0,1 0 0,0 0-1,-1 0 1,1 0 0,-1 0 0,1 0 0,-1 1 0,0-1 0,1 0 0,-1 0-1,0 0 1,0 0 0,0 0 0,1 1 0,-2 1 0,3 46 470,-2-39-388,-3 70 188,1-58-5941,7-41 1143,4-8-3295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8.691"/>
    </inkml:context>
    <inkml:brush xml:id="br0">
      <inkml:brushProperty name="width" value="0.025" units="cm"/>
      <inkml:brushProperty name="height" value="0.025" units="cm"/>
    </inkml:brush>
  </inkml:definitions>
  <inkml:trace contextRef="#ctx0" brushRef="#br0">76 1 7944,'0'0'10666,"-24"49"-8456,8-18 224,0 4-320,7 4-512,1 1-994,6-4-512,2-3-64,0-6-32,0-5 0,0-6-224,5-7-353,2-7-287,4-2-354,1-8-511,3-17-2051,-3-13-4964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7.436"/>
    </inkml:context>
    <inkml:brush xml:id="br0">
      <inkml:brushProperty name="width" value="0.025" units="cm"/>
      <inkml:brushProperty name="height" value="0.025" units="cm"/>
      <inkml:brushProperty name="color" value="#66CC00"/>
    </inkml:brush>
  </inkml:definitions>
  <inkml:trace contextRef="#ctx0" brushRef="#br0">70 1 17296,'0'0'4639,"-2"10"-3539,-21 84 1739,11-53-2108,2 1 1,1 1 0,-4 79 0,12-89-919,3 47-138,-2-74-460,1-1 0,0 1 0,1-1 0,-1 1 1,1-1-1,5 9 0,-7-14 562,0 1 0,0-1 0,0 0 0,1 0 1,-1 1-1,0-1 0,0 0 0,1 0 0,-1 0 0,0 1 0,0-1 0,1 0 0,-1 0 1,0 0-1,0 0 0,1 0 0,-1 1 0,0-1 0,1 0 0,-1 0 0,0 0 1,1 0-1,-1 0 0,0 0 0,0 0 0,1 0 0,-1 0 0,0 0 0,1 0 1,-1 0-1,0-1 0,1 1 0,-1 0 0,0 0 0,1 0 0,4-7-5547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7.812"/>
    </inkml:context>
    <inkml:brush xml:id="br0">
      <inkml:brushProperty name="width" value="0.025" units="cm"/>
      <inkml:brushProperty name="height" value="0.025" units="cm"/>
      <inkml:brushProperty name="color" value="#66CC00"/>
    </inkml:brush>
  </inkml:definitions>
  <inkml:trace contextRef="#ctx0" brushRef="#br0">1 46 17681,'0'0'2626,"8"3"-2140,97 22 870,-92-23-1126,1 0 0,0-1 1,0-1-1,0 0 0,0 0 1,21-5-1,-33 5-103,0-1 1,0 0-1,0 0 0,0 0 0,0 0 1,0 0-1,0 0 0,-1-1 0,1 1 1,0-1-1,-1 1 0,1-1 1,-1 1-1,0-1 0,1 0 0,-1 0 1,0 0-1,1-2 0,-2 3-118,1 0 0,-1 1 0,0-1 0,0 0 0,1 0 0,-1 0 0,0 0 0,0 0 0,0 0-1,0 1 1,0-1 0,0 0 0,0 0 0,-1 0 0,1 0 0,0 0 0,0 0 0,-1 1 0,1-1 0,0 0 0,-1 0 0,1 1 0,-1-1 0,1 0 0,-1 0 0,1 1 0,-1-1-1,0 0 1,1 1 0,-1-1 0,0 1 0,1-1 0,-1 1 0,0-1 0,0 1 0,0 0 0,1-1 0,-1 1 0,0 0 0,0 0 0,0-1 0,0 1 0,0 0 0,0 0 0,-1 0-1,-3-1-40,0 1-1,0-1 0,1 1 1,-1 0-1,0 0 0,0 0 0,0 1 1,0 0-1,1 0 0,-1 0 1,0 0-1,1 1 0,-1 0 0,1 0 1,-1 0-1,1 1 0,0-1 1,0 1-1,0 0 0,0 0 0,1 0 1,-1 1-1,1-1 0,0 1 1,0 0-1,0 0 0,0 0 1,1 0-1,-1 1 0,1-1 0,0 0 1,1 1-1,-1 0 0,1-1 1,0 1-1,0 0 0,0 0 0,0 7 1,1-10 58,1-1 0,-1 1 1,0-1-1,0 1 1,0-1-1,1 0 1,-1 1-1,1-1 0,-1 1 1,1-1-1,-1 0 1,1 0-1,0 1 1,0-1-1,0 0 0,0 0 1,0 0-1,0 0 1,0 0-1,0 0 1,0 0-1,2 1 0,1 0 37,-1 0 0,1-1 0,-1 0 0,1 1-1,-1-1 1,1-1 0,0 1 0,7 0 0,0-1 44,-1 0 1,1-1 0,0 0 0,0 0 0,18-6 0,-14 1-84,-1-1 1,0 0-1,0-1 1,-1-1-1,0 0 0,0-1 1,-1 0-1,-1 0 1,0-2-1,0 1 0,-1-2 1,0 1-1,11-21 1,-21 33-35,0 0 1,0 0 0,0 0-1,0 1 1,0-1-1,0 0 1,0 0 0,0 0-1,0 0 1,0 0-1,0 0 1,0 0 0,0 0-1,0 0 1,0 0 0,1 1-1,-1-1 1,0 0-1,0 0 1,0 0 0,0 0-1,0 0 1,0 0 0,0 0-1,0 0 1,0 0-1,0 0 1,0 0 0,0 0-1,1 0 1,-1 0-1,0 0 1,0 0 0,0 0-1,0 0 1,0 0 0,0 0-1,0 0 1,0 0-1,1 0 1,-1 0 0,0 0-1,0 0 1,0 0 0,0 0-1,0 0 1,0 0-1,0 0 1,0 0 0,0 0-1,0 0 1,1 0-1,-1 0 1,0 0 0,0 0-1,0 0 1,0 0 0,0 0-1,0 0 1,0 0-1,0-1 1,0 1 0,0 0-1,0 0 1,2 16-214,-2 32 352,-1-31-71,1-10 51,0 0 0,0 1 1,1-1-1,0 0 0,0 1 0,0-1 1,1 0-1,4 11 0,-4-16-103,-1 0 0,1 1 1,0-1-1,0 0 0,-1 0 0,1 0 0,1 0 0,-1-1 0,0 1 1,0 0-1,1-1 0,-1 0 0,1 1 0,-1-1 0,1 0 1,0 0-1,-1-1 0,1 1 0,0 0 0,0-1 0,-1 0 0,1 1 1,0-1-1,5-1 0,-5 1-256,0 0 0,-1 0 1,1 0-1,0-1 1,-1 1-1,1-1 0,0 1 1,-1-1-1,1 0 0,3-2 1,-4 2-355,0-1 1,0 0-1,0 1 1,0-1-1,0 0 0,0 0 1,-1 0-1,1-1 1,0 1-1,1-3 1,11-22-8147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8.156"/>
    </inkml:context>
    <inkml:brush xml:id="br0">
      <inkml:brushProperty name="width" value="0.025" units="cm"/>
      <inkml:brushProperty name="height" value="0.025" units="cm"/>
      <inkml:brushProperty name="color" value="#66CC00"/>
    </inkml:brush>
  </inkml:definitions>
  <inkml:trace contextRef="#ctx0" brushRef="#br0">0 0 17809,'0'0'3683,"29"52"-4355,-6-35-2243,6 1-2434,1-1-2563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8.546"/>
    </inkml:context>
    <inkml:brush xml:id="br0">
      <inkml:brushProperty name="width" value="0.025" units="cm"/>
      <inkml:brushProperty name="height" value="0.025" units="cm"/>
      <inkml:brushProperty name="color" value="#66CC00"/>
    </inkml:brush>
  </inkml:definitions>
  <inkml:trace contextRef="#ctx0" brushRef="#br0">204 239 13549,'0'0'3400,"-9"-3"-1472,4 2-1886,0-1 1,0 0 0,0 1 0,0 0 0,0 0 0,0 1 0,-1-1 0,1 1 0,0 0 0,0 0 0,0 1 0,0 0 0,0 0 0,-1 0 0,1 0 0,1 1 0,-1 0 0,0 0 0,-7 4 0,5-1 115,0 0 0,0 1 0,1 0 0,0 0 0,0 0-1,1 1 1,-1-1 0,1 1 0,1 1 0,0-1 0,0 1 0,0-1 0,1 1 0,0 0 0,0 0-1,1 1 1,0-1 0,-1 11 0,3-17-121,1 0 0,-1 0 0,0-1-1,1 1 1,-1 0 0,1 0 0,0 0-1,-1 0 1,1 0 0,0-1 0,0 1 0,0 0-1,1-1 1,-1 1 0,0-1 0,1 1-1,-1-1 1,1 1 0,-1-1 0,1 0 0,-1 0-1,1 0 1,0 0 0,0 0 0,-1 0-1,1-1 1,0 1 0,0 0 0,0-1 0,0 0-1,0 1 1,0-1 0,0 0 0,0 0-1,0 0 1,0 0 0,3-1 0,2 1 89,1 0 0,-1-1 0,0 0 0,1-1 0,-1 1 0,0-2 0,0 1 1,0-1-1,9-5 0,-4 0-85,-1-1 1,0 0-1,-1-1 1,0 0-1,-1 0 1,0-1-1,0 0 1,-1-1-1,-1 0 1,0-1-1,-1 1 1,0-1-1,5-16 1,-4 7-10,0-1 0,-2 0 0,0 0 0,-2-1 0,-1 1 1,0-1-1,-3-25 0,2 48-36,-1-1 0,0 1 0,0 0-1,0 0 1,0 0 0,-1 0 0,1 0 0,0-1 0,0 1 0,-1 0 0,1 0 0,0 0 0,-1 0 0,1 0 0,-1 0 0,0 0-1,1 0 1,-1 0 0,0 0 0,0 0 0,1 0 0,-1 1 0,0-1 0,0 0 0,0 0 0,-1 0 0,1 1-6,-1 0 0,1 0 0,-1 0-1,1 0 1,-1 0 0,1 0 0,-1 1 0,1-1 0,-1 1 0,1-1 0,0 1 0,-1-1 0,1 1 0,0 0 0,-1-1 0,1 1 0,-1 1 0,-7 5-27,2-1 0,-1 1 0,1 1 1,-10 12-1,8-9 81,1 0 0,1 1 0,0 0-1,0 0 1,1 1 0,1 0 0,0 0 0,1 0 0,0 0 0,1 1 0,1 0 0,-2 18 0,4-30-39,1 1-1,-1 0 1,1 0 0,-1-1-1,1 1 1,0 0 0,0-1-1,0 1 1,0-1 0,1 1-1,-1-1 1,1 0 0,-1 0-1,1 1 1,0-1 0,0 0-1,0-1 1,0 1 0,0 0-1,0 0 1,0-1 0,1 1-1,-1-1 1,1 0 0,-1 0-1,4 1 1,11 4-338,0 0 0,1-2-1,22 4 1,26 7-3548,-45-5-3090,-16-8 36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29.864"/>
    </inkml:context>
    <inkml:brush xml:id="br0">
      <inkml:brushProperty name="width" value="0.025" units="cm"/>
      <inkml:brushProperty name="height" value="0.025" units="cm"/>
      <inkml:brushProperty name="color" value="#66CC00"/>
    </inkml:brush>
  </inkml:definitions>
  <inkml:trace contextRef="#ctx0" brushRef="#br0">159 343 9961,'4'-13'5184,"-3"9"-4968,21-85 5689,-20 81-5428,-1 0 1,0 0-1,0 0 0,-1 0 0,0-1 1,0 1-1,-1 0 0,0 0 0,-1 0 1,-3-12-1,5 19-457,-1-1-1,1 1 1,-1-1 0,1 1 0,-1 0-1,0-1 1,0 1 0,0 0 0,1 0 0,-1-1-1,0 1 1,-1 0 0,1 0 0,0 0-1,0 0 1,0 0 0,-1 1 0,1-1 0,0 0-1,-1 1 1,1-1 0,0 0 0,-1 1-1,1 0 1,-1-1 0,1 1 0,-1 0 0,1 0-1,-1 0 1,1 0 0,-1 0 0,1 0-1,-1 0 1,1 0 0,-1 1 0,1-1 0,-1 1-1,1-1 1,-1 1 0,1-1 0,0 1-1,-3 1 1,-1 1-39,0 1 0,0 0 0,0 0 0,0 1-1,0-1 1,1 1 0,0 0 0,-6 8 0,-26 54-56,34-62 55,0 1 0,0-1 0,0 1 0,1 0 0,0-1 0,0 1 0,0 0 0,1 0 0,0 0 0,0 0 0,1 5 0,0-8-49,0-1-1,0 0 1,0 0 0,0 0 0,0 0 0,0 0 0,1 0-1,-1 0 1,1-1 0,-1 1 0,1 0 0,0-1 0,-1 1-1,1-1 1,3 2 0,36 19-633,-18-11 322,-15-6 369,-1 0-1,0 0 1,0 1 0,0 0-1,-1 0 1,1 0-1,-2 1 1,1 0 0,-1 0-1,0 0 1,0 1 0,-1 0-1,0 0 1,0 0 0,-1 0-1,0 1 1,0-1 0,-1 1-1,0 0 1,-1 0-1,0 0 1,0 0 0,-1-1-1,0 1 1,-1 0 0,0 0-1,0 0 1,-1 0 0,0 0-1,-1-1 1,1 1-1,-2-1 1,1 0 0,-1 0-1,0 0 1,-1 0 0,0-1-1,-10 12 1,7-11 255,0 0-1,0-1 1,0-1 0,-1 1 0,-17 8 0,23-13-193,-1 0 1,1 0-1,-1-1 1,0 1-1,0-1 1,1 0-1,-1 0 1,0 0-1,0-1 1,0 1-1,0-1 1,0 0-1,0 0 1,0-1-1,0 1 1,0-1-1,0 1 1,0-1-1,-4-2 1,6 1-54,0 1 0,0-1 1,0 0-1,1 0 0,-1 0 0,0 0 0,1 0 0,-1-1 1,1 1-1,0 0 0,0-1 0,0 1 0,0-1 0,0 1 1,0-1-1,1 0 0,-1 1 0,1-1 0,0 1 1,0-6-1,3-58-1054,-1 53 964,1 0 1,1 0 0,0 0-1,1 0 1,1 1 0,-1 0-1,2 0 1,0 0 0,0 1 0,13-15-1,15-14 182,53-48-1,-38 40-155,-21 21 77,-20 19 8,1 1 1,-1-2-1,-1 1 0,0-2 0,0 1 0,0-1 0,-2 0 1,1 0-1,7-17 0,-14 26-28,1 1-1,-1 0 1,0-1-1,0 1 1,0 0-1,0-1 1,0 1 0,0 0-1,1-1 1,-1 1-1,0 0 1,0-1-1,0 1 1,0 0 0,0-1-1,0 1 1,0 0-1,0-1 1,-1 1-1,1 0 1,0-1 0,0 1-1,0 0 1,0-1-1,0 1 1,0 0-1,-1-1 1,1 1 0,0 0-1,0 0 1,-1-1-1,1 1 1,0 0-1,0 0 1,-1-1 0,1 1-1,-14 3-163,-12 16 65,22-15 122,0 0 0,0 0-1,0 1 1,1-1 0,0 1 0,0 0-1,0 0 1,1 0 0,0 1 0,0-1-1,0 0 1,0 1 0,1-1 0,0 1 0,0 0-1,1-1 1,-1 1 0,2 6 0,-1-10 13,1-1 0,0 1 1,0 0-1,0-1 0,0 1 1,0-1-1,1 0 0,-1 1 1,0-1-1,1 0 0,-1 0 1,1 1-1,-1-1 0,1 0 1,-1-1-1,1 1 0,0 0 1,0 0-1,-1-1 0,1 1 1,0-1-1,0 1 1,0-1-1,0 0 0,-1 0 1,1 0-1,0 0 0,0 0 1,0 0-1,0-1 0,-1 1 1,4-1-1,3 0 119,0 0-1,-1-1 1,1 0 0,0 0-1,-1-1 1,13-5-1,-4-5-53,0 0 0,-1-1 0,-1 0 0,0-1 0,-1-1-1,-1 0 1,0-1 0,-1 0 0,14-31 0,-29 57-73,0 0-1,1 0 1,-1 0 0,2 0 0,-1 1 0,1 0 0,1-1 0,0 1 0,0 0 0,1 0-1,0-1 1,3 17 0,-2-25 15,0 1-1,0-1 0,0 1 1,0-1-1,0 1 0,0-1 1,1 0-1,-1 0 0,1 1 1,-1-1-1,1 0 0,-1 0 1,1 0-1,0-1 0,-1 1 1,1 0-1,0-1 0,0 1 1,-1-1-1,1 1 0,0-1 1,0 0-1,0 0 0,0 0 1,-1 0-1,1 0 0,0 0 1,0-1-1,0 1 0,2-1 1,2 0 45,1 0 0,-2-1 0,1 1 0,0-1 0,0 0 0,0-1 1,-1 1-1,7-5 0,-4 0-93,-1 1 0,0-1 0,-1 0 0,0-1-1,0 1 1,-1-1 0,1 0 0,-2-1 0,1 1 0,3-11 0,-13 38-110,2-10 104,0-1 0,1 1 0,0 0 0,1 0 0,0 0 0,1 0 0,-1 0 0,3 13 0,-2-21 33,1 0-1,-1 0 1,1 0 0,0 0 0,0 0 0,0 0-1,-1 0 1,1 0 0,0-1 0,0 1 0,0 0 0,0 0-1,0-1 1,0 1 0,1-1 0,-1 1 0,0-1 0,0 1-1,0-1 1,1 0 0,-1 1 0,0-1 0,0 0-1,1 0 1,-1 0 0,0 0 0,0 0 0,0 0 0,1 0-1,1-1 1,38-10 492,-33 5-472,1 0 1,-1-1-1,0 0 1,-1 0-1,0 0 1,0-1 0,0 0-1,-1-1 1,0 0-1,7-14 1,-6 7-2,0 0 1,0 1 0,-2-2 0,0 1 0,4-28 0,-8 39-213,-1 5-38,-1 54 182,0-51 56,1 0-1,0 0 0,1 0 1,-1 0-1,0 0 1,1 0-1,-1 0 1,1 0-1,0-1 1,0 1-1,0 0 1,1 0-1,-1-1 0,1 1 1,-1 0-1,1-1 1,0 1-1,3 2 1,0-3 6,0 0 0,1 0 1,-1-1-1,0 0 0,0 0 0,1-1 1,-1 1-1,0-1 0,1-1 0,-1 1 1,0 0-1,1-1 0,-1 0 0,0-1 1,0 1-1,0-1 0,0 0 1,0 0-1,0 0 0,0-1 0,-1 0 1,1 0-1,-1 0 0,5-5 0,0 1-40,-2 0 0,1 0 0,-1 0-1,0-1 1,-1 0 0,1-1 0,-2 0-1,1 0 1,-1 0 0,-1 0 0,6-17 0,-24 63-779,8-25 748,1 0 1,0 0 0,1 0-1,0 1 1,1-1 0,1 1-1,-2 14 1,4-25-232,0-1 1,0 1 0,0 0-1,0 0 1,1 0 0,-1-1-1,0 1 1,1 0-1,-1 0 1,1-1 0,0 1-1,0 0 1,-1-1 0,1 1-1,0-1 1,2 3-1,-2-4-26,0 0-1,0 0 1,-1 1-1,1-1 1,0 0-1,0 0 1,0 0-1,0 0 0,0 0 1,0 0-1,0 0 1,0 0-1,-1 0 1,1-1-1,0 1 0,0 0 1,0 0-1,0-1 1,0 1-1,-1-1 1,1 1-1,0-1 0,0 1 1,-1-1-1,1 1 1,0-1-1,-1 0 1,1 1-1,-1-1 0,1 0 1,-1 0-1,1 1 1,-1-1-1,1 0 1,-1 0-1,1-1 0,15-24-10608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0.243"/>
    </inkml:context>
    <inkml:brush xml:id="br0">
      <inkml:brushProperty name="width" value="0.025" units="cm"/>
      <inkml:brushProperty name="height" value="0.025" units="cm"/>
      <inkml:brushProperty name="color" value="#66CC00"/>
    </inkml:brush>
  </inkml:definitions>
  <inkml:trace contextRef="#ctx0" brushRef="#br0">6 6 13965,'0'-6'7848,"-4"9"-7368,3 14-512,1 4 32,0 5 0,1 2-320,12-2-1954,8-4-2531,1-2-2722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0.764"/>
    </inkml:context>
    <inkml:brush xml:id="br0">
      <inkml:brushProperty name="width" value="0.025" units="cm"/>
      <inkml:brushProperty name="height" value="0.025" units="cm"/>
      <inkml:brushProperty name="color" value="#66CC00"/>
    </inkml:brush>
  </inkml:definitions>
  <inkml:trace contextRef="#ctx0" brushRef="#br0">69 294 12684,'0'0'11995,"-6"2"-11856,2 0-66,1 0 0,-1 0 0,0 1 0,1-1 1,-1 1-1,1 0 0,0 0 0,0 0 0,0 1 0,0-1 0,1 1 0,0 0 0,-1-1 0,1 1 0,0 0 1,-1 5-1,1-4 28,0 0 1,0 1-1,0-1 1,1 1-1,0-1 1,0 1-1,1-1 1,-1 1-1,1 0 1,0-1-1,1 1 1,-1-1-1,4 12 1,-3-16-78,0 1 0,-1-1 0,1 0 0,1 0 1,-1 1-1,0-1 0,0 0 0,0 0 0,1 0 0,-1 0 0,0 0 0,1 0 0,-1-1 0,1 1 1,-1 0-1,1-1 0,0 1 0,-1-1 0,1 1 0,-1-1 0,1 0 0,0 0 0,-1 0 1,1 0-1,0 0 0,-1 0 0,3-1 0,2 1 61,1-1 0,-1 0 0,0 0 0,0 0 0,0-1 0,7-3 1,-2-1-62,-1 0 1,1-1 0,-2 0 0,1-1 0,-1 0 0,0-1 0,-1 0 0,0 0-1,0-1 1,9-15 0,1-4-54,-2 0 0,20-53 0,-28 61-319,0-1-1,-2 0 1,-1 0-1,-1 0 1,-1-1-1,1-28 1,-4 51 329,0-1 1,0 0 0,0 0 0,0 1-1,0-1 1,0 0 0,0 0 0,0 0-1,-1 1 1,1-1 0,0 0-1,0 0 1,-1 1 0,1-1 0,0 0-1,-1 1 1,1-1 0,-1 0 0,1 1-1,-1-1 1,1 0 0,-1 1-1,1-1 1,-1 1 0,0-1 0,1 1-1,-1-1 1,0 1 0,1 0 0,-1-1-1,0 1 1,0 0 0,1 0-1,-1-1 1,0 1 0,0 0 0,1 0-1,-1 0 1,0 0 0,0 0 0,0 0-1,1 0 1,-1 0 0,0 0-1,0 1 1,1-1 0,-1 0 0,0 0-1,0 1 1,1-1 0,-1 0 0,0 1-1,-1 0 1,-3 1-91,-1 1 0,1 0-1,0 0 1,0 1 0,0-1 0,-5 6 0,-12 13-278,1 0 1,-30 42 0,45-55 373,0 0-1,0 0 1,1 0 0,1 1-1,-1 0 1,1 0 0,1 0-1,0 0 1,0 1 0,1 0-1,-1 13 1,3-21-50,1-1 0,-1 1 0,0 0 0,1-1 0,-1 1 0,1-1 0,0 1-1,0-1 1,0 1 0,0-1 0,0 0 0,0 1 0,1-1 0,-1 0 0,1 0 0,-1 0 0,1 0 0,3 2-1,-1-1-163,0 0-1,1 0 0,-1 0 1,1-1-1,0 1 0,0-1 1,0 0-1,9 1 0,0 0-325,0-1 0,0 0-1,1-1 1,-1-1 0,0-1-1,17-1 1,-25 0 672,-1 0 1,0 0-1,0 0 1,1 0 0,-1-1-1,0 0 1,-1 0-1,1 0 1,-1-1-1,1 1 1,-1-1 0,0 0-1,0-1 1,-1 1-1,1-1 1,-1 1-1,0-1 1,4-8-1,5-11 306,-1 0-1,11-40 0,-15 46-187,-2 0 1,0 0-1,-1 0 0,3-38 0,-8 56-225,1 0 0,0 0 0,0-1 1,-1 1-1,1 0 0,0 0 0,0 0 1,0 0-1,-1 0 0,1 0 0,0-1 1,-1 1-1,1 0 0,0 0 0,0 0 1,-1 0-1,1 0 0,0 0 0,0 0 1,-1 0-1,1 0 0,0 0 0,-1 0 1,1 0-1,0 0 0,0 1 0,-1-1 1,1 0-1,0 0 0,0 0 0,-1 0 1,1 0-1,0 1 0,0-1 1,-1 0-1,1 0 0,0 0 0,0 1 1,0-1-1,0 0 0,-1 0 0,1 0 1,0 1-1,0-1 0,0 0 0,0 0 1,0 1-1,0-1 0,0 1 0,-13 11 54,5 5 138,0-1 0,0 1 0,2 0-1,0 1 1,1 0 0,1 0 0,-3 24 0,2 14 662,2 60 0,3-115-851,0 1-1,0 0 1,0 0 0,0 0 0,1-1 0,-1 1 0,1 0-1,-1 0 1,1-1 0,0 1 0,-1-1 0,1 1-1,0 0 1,0-1 0,0 0 0,0 1 0,1-1 0,-1 0-1,0 1 1,1-1 0,-1 0 0,0 0 0,4 2 0,-4-3 0,0 0 1,0 1 0,0-1 0,0 0-1,0 0 1,0 0 0,0 0 0,1 0 0,-1 0-1,0 0 1,0 0 0,0 0 0,0-1 0,0 1-1,0 0 1,0-1 0,0 1 0,0-1 0,0 1-1,0-1 1,0 1 0,0-1 0,-1 0 0,1 0-1,0 1 1,0-1 0,-1 0 0,1 0 0,0 0-1,-1 0 1,1 1 0,-1-1 0,1 0 0,-1 0-1,1 0 1,-1 0 0,0-1 0,1 1 0,-1-2-1,3-7 13,0 0 0,-1-1-1,-1 1 1,0-1 0,0 0-1,-1 1 1,0-1 0,0 0-1,-2 1 1,1-1 0,-1 1-1,-1-1 1,0 1 0,0 0-1,-1 0 1,0 0 0,-1 0-1,0 1 1,-1 0 0,0 0-1,-7-9 1,20 25-954,1-2 0,0 1 0,0-1 1,0 0-1,0-1 0,1 0 0,0 0 0,0-1 0,12 3 1,28 5-5427,-10-6 667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1.110"/>
    </inkml:context>
    <inkml:brush xml:id="br0">
      <inkml:brushProperty name="width" value="0.025" units="cm"/>
      <inkml:brushProperty name="height" value="0.025" units="cm"/>
      <inkml:brushProperty name="color" value="#66CC00"/>
    </inkml:brush>
  </inkml:definitions>
  <inkml:trace contextRef="#ctx0" brushRef="#br0">93 21 2915,'0'0'23740,"-8"-5"-23500,4 3-220,0 0 1,1 0-1,-1 0 1,0 0 0,0 1-1,0 0 1,0 0-1,0 0 1,-6-1-1,9 2-27,-1 1 0,0-1-1,0 0 1,1 1-1,-1-1 1,0 1-1,1-1 1,-1 1-1,0 0 1,1-1-1,-1 1 1,1 0-1,-1 0 1,1 0 0,0 1-1,-1-1 1,1 0-1,0 0 1,0 1-1,0-1 1,0 0-1,0 1 1,0 0-1,0-1 1,1 1-1,-1-1 1,0 1-1,1 0 1,-1-1 0,1 1-1,0 0 1,-1 0-1,1 2 1,0-2-75,0-1 1,0 1-1,0 0 1,0 0-1,0 0 1,0 0 0,1 0-1,-1 0 1,0 0-1,1 0 1,0-1-1,-1 1 1,1 0-1,0 0 1,0-1-1,0 1 1,0 0 0,0-1-1,1 1 1,-1-1-1,0 0 1,1 1-1,-1-1 1,1 0-1,-1 0 1,1 0-1,-1 0 1,1 0 0,3 1-1,8 4-206,0-1 0,0-1 1,19 5-1,0-1-516,-18-3 738,26 9-429,-38-13 622,0 0 1,0 0-1,0 0 1,0 0-1,-1 0 1,1 0-1,-1 0 1,1 0 0,0 1-1,-1-1 1,0 1-1,1-1 1,-1 1-1,0 0 1,0-1-1,1 3 1,-2-3-15,0 0 1,-1-1 0,1 1 0,0 0-1,-1 0 1,1 0 0,-1-1 0,1 1-1,-1 0 1,1-1 0,-1 1 0,1 0-1,-1-1 1,0 1 0,1-1-1,-1 1 1,0-1 0,1 1 0,-1-1-1,0 1 1,0-1 0,0 0 0,1 1-1,-1-1 1,0 0 0,0 0-1,0 0 1,0 0 0,1 0 0,-1 0-1,0 0 1,0 0 0,0 0 0,-1 0-1,-36 2-268,37-2 237,-32-5-2314,32 5 1773,-1-1 1,1 0-1,-1 1 1,1-1 0,-1 0-1,1 0 1,0 0 0,-1 0-1,1 0 1,0 0-1,0-1 1,-1 1 0,1 0-1,0-1 1,1 1-1,-2-3 1,-3-15-9920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1.472"/>
    </inkml:context>
    <inkml:brush xml:id="br0">
      <inkml:brushProperty name="width" value="0.025" units="cm"/>
      <inkml:brushProperty name="height" value="0.025" units="cm"/>
      <inkml:brushProperty name="color" value="#66CC00"/>
    </inkml:brush>
  </inkml:definitions>
  <inkml:trace contextRef="#ctx0" brushRef="#br0">1 40 19186,'0'0'3011,"52"0"-1025,-20-4-577,2 2-160,0 0-704,1 2-449,-1-1-96,0-3-1922,-5-7-3139,1-4-11594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2.065"/>
    </inkml:context>
    <inkml:brush xml:id="br0">
      <inkml:brushProperty name="width" value="0.025" units="cm"/>
      <inkml:brushProperty name="height" value="0.025" units="cm"/>
      <inkml:brushProperty name="color" value="#66CC00"/>
    </inkml:brush>
  </inkml:definitions>
  <inkml:trace contextRef="#ctx0" brushRef="#br0">59 0 12844,'0'0'6118,"-8"10"-5045,2-3-815,1 0 1,0 1-1,1-1 1,0 1-1,0 0 1,1 0-1,0 1 1,-3 11-1,5-16-143,0 1 0,0 0-1,1 0 1,0 0-1,0 0 1,0 0-1,0 0 1,1 0-1,-1 0 1,1-1 0,0 1-1,1 0 1,-1 0-1,1-1 1,0 1-1,0-1 1,1 0 0,-1 1-1,7 7 1,-5-9-92,-1 1 1,1-1 0,0 0 0,0 0-1,0 0 1,1-1 0,-1 1-1,1-1 1,-1 0 0,1 0 0,0-1-1,0 1 1,-1-1 0,1 0-1,9 0 1,6 0 32,1-1 0,33-5 1,5 1-157,-59 4 104,1 0 0,-1 0-1,1 0 1,-1 1 0,1-1-1,-1 0 1,0 0 0,1 1 0,-1-1-1,0 0 1,1 1 0,-1-1 0,0 0-1,1 1 1,-1-1 0,0 0-1,1 1 1,-1-1 0,0 1 0,0-1-1,0 0 1,1 1 0,-1-1 0,0 1-1,0-1 1,0 1 0,0-1-1,0 1 1,0-1 0,0 1 0,0-1-1,0 1 1,0-1 0,0 0 0,0 1-1,0-1 1,0 1 0,0-1-1,-1 1 1,1-1 0,0 1 0,0-1-1,-1 0 1,1 1 0,-1 0 0,-11 22 1330,5-19-1117,1 1 0,-1-1 0,1 0 0,-1-1 0,0 0 0,-1 0 0,1 0 0,-1-1 0,1 0 0,-1 0 1,-8 0-1,-6 0-48,0 0 0,-37-3 0,55 1-213,1-1 1,-1 0-1,1 1 0,-1-1 1,1-1-1,-1 1 1,1 0-1,0-1 1,0 0-1,-1 1 0,1-1 1,0-1-1,1 1 1,-1 0-1,-3-4 0,5 5-100,0 0-1,0 0 0,1 0 0,-1 0 1,0-1-1,1 1 0,-1 0 0,1 0 0,-1 0 1,1-1-1,0 1 0,0 0 0,-1-1 0,1 1 1,0 0-1,0-1 0,0 1 0,0 0 0,0-1 1,1 1-1,-1 0 0,0-1 0,1 1 1,-1 0-1,1 0 0,-1 0 0,1-1 0,-1 1 1,1 0-1,0 0 0,0 0 0,0 0 0,-1 0 1,1 0-1,0 0 0,0 0 0,0 0 0,0 1 1,1-1-1,-1 0 0,0 1 0,0-1 1,2 0-1,59-30-9673,-24 16 1790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3.703"/>
    </inkml:context>
    <inkml:brush xml:id="br0">
      <inkml:brushProperty name="width" value="0.025" units="cm"/>
      <inkml:brushProperty name="height" value="0.025" units="cm"/>
      <inkml:brushProperty name="color" value="#F6630D"/>
    </inkml:brush>
  </inkml:definitions>
  <inkml:trace contextRef="#ctx0" brushRef="#br0">0 0 14638,'0'0'3155,"8"8"-3267,71 78 17,82 114 1,60 117-123,-14-21-205,11-14 1147,14-10-1,274 250 0,571 486-46,-755-723-382,-249-229-1186,1-4-1,139 74 0,-173-105-3278,-9-5-2071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9.622"/>
    </inkml:context>
    <inkml:brush xml:id="br0">
      <inkml:brushProperty name="width" value="0.025" units="cm"/>
      <inkml:brushProperty name="height" value="0.025" units="cm"/>
    </inkml:brush>
  </inkml:definitions>
  <inkml:trace contextRef="#ctx0" brushRef="#br0">92 1 4420,'0'0'19827,"-1"9"-18920,-34 212 1494,-17 171-2309,49-348-17,3-43 75,0-17 1019,3-265-1308,-3 282-109,0 14 242,0 0 0,0 0 0,2 0 0,6 28 0,-6-35 25,1 0 0,0-1 0,0 0 0,1 0 0,0 0 0,8 11 0,-10-16 10,-1-1 0,0 1 0,1-1 0,-1 0 0,1 0-1,-1 0 1,1 0 0,0 0 0,0 0 0,-1 0 0,1 0-1,0-1 1,0 1 0,0-1 0,-1 1 0,1-1 0,0 0 0,0 0-1,0 0 1,0 0 0,0 0 0,0 0 0,0 0 0,0-1-1,0 1 1,-1-1 0,1 1 0,0-1 0,0 0 0,0 0-1,-1 0 1,1 0 0,-1 0 0,3-2 0,7-5 32,0 0 1,-1-2-1,-1 1 0,1-1 1,-1-1-1,-1 1 1,13-23-1,0-3 88,20-47 1,-36 70-161,-24 57-19,11-29 15,1 1 0,0-1 0,2 1 0,0 0 0,0 0 1,2 1-1,-3 26 0,6-42 18,0 0 1,1-1-1,-1 1 1,1 0-1,-1-1 1,1 1-1,-1 0 1,1-1-1,-1 1 1,1-1-1,-1 1 1,1-1-1,0 1 1,-1-1-1,1 1 1,0-1 0,-1 0-1,1 1 1,0-1-1,-1 0 1,1 0-1,0 0 1,0 1-1,0-1 1,-1 0-1,1 0 1,0 0-1,0 0 1,-1 0-1,1 0 1,0-1-1,0 1 1,-1 0-1,1 0 1,0 0-1,0-1 1,-1 1-1,1 0 1,0-1-1,1 0 1,33-13 172,20-27-116,-41 29-84,1 1-1,0 0 1,17-8 0,-32 19-19,-4 67-101,2-49 93,1-1-1,0 1 1,1 0 0,4 27 0,-3-42 60,0-1 1,0 1 0,0-1-1,0 0 1,1 0 0,-1 0-1,0 0 1,1 0-1,0 0 1,-1 0 0,1 0-1,0 0 1,0-1 0,0 1-1,0-1 1,0 1 0,1-1-1,-1 0 1,0 0 0,1 0-1,-1 0 1,0-1 0,1 1-1,-1 0 1,1-1 0,-1 0-1,1 0 1,-1 1 0,4-2-1,2 2 29,-1-1 0,0-1 0,1 0-1,-1 0 1,0 0 0,0 0 0,0-1-1,0-1 1,7-2 0,-7 2-20,0-1 1,-1 0-1,1 0 1,-1-1-1,0 0 1,0 0-1,0 0 1,-1-1-1,0 1 1,0-1-1,-1 0 1,1-1-1,-1 1 1,0-1-1,-1 0 1,0 0-1,0 0 1,0 0-1,-1-1 1,0 1-1,-1-1 1,0 1-1,0-1 1,0 0-1,-1 1 1,0-1-1,-1 0 1,1 0-1,-1 1 1,-1-1-1,0 1 1,0-1-1,0 1 1,-1 0-1,0 0 1,0 0-1,-1 0 1,0 1-1,0-1 1,-1 1-1,0 0 1,-9-9-1,26 26-18,-1-1 0,1 0 0,1 0-1,0-1 1,27 14 0,-31-19-51,-1-1 1,1 0-1,0 0 1,0-1-1,0 0 0,0 0 1,0-1-1,0 0 1,0-1-1,0 0 0,16-2 1,-24 2-128,0 0 0,0-1 0,0 1 0,0 0 0,0-1 0,0 1-1,-1-1 1,1 1 0,0-1 0,0 0 0,0 1 0,0-1 0,-1 0 0,1 1 0,0-1 0,-1 0 0,1 0 0,-1 0 0,1 1 0,-1-1 0,1 0 0,-1 0 0,1 0 0,-1 0 0,0 0 0,0 0 0,1 0 0,-1 0 0,0 0 0,0-2 0,-1-20-6843,-7-4-5444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2.412"/>
    </inkml:context>
    <inkml:brush xml:id="br0">
      <inkml:brushProperty name="width" value="0.025" units="cm"/>
      <inkml:brushProperty name="height" value="0.025" units="cm"/>
      <inkml:brushProperty name="color" value="#66CC00"/>
    </inkml:brush>
  </inkml:definitions>
  <inkml:trace contextRef="#ctx0" brushRef="#br0">40 58 12780,'0'0'3732,"9"0"-316,13 1-1755,53 0 1121,-69-1-2706,0 0 0,0-1 1,-1 1-1,1-1 0,0-1 0,0 1 0,0-1 1,-1 0-1,9-5 0,-13 7-72,0 0 1,-1-1-1,1 1 0,0 0 0,-1-1 1,1 1-1,-1-1 0,1 1 1,-1-1-1,1 1 0,-1-1 0,0 1 1,1-1-1,-1 1 0,1-1 0,-1 0 1,0 1-1,0-1 0,1 1 0,-1-1 1,0 0-1,0 1 0,0-1 0,0 0 1,1 1-1,-1-1 0,0 0 1,0 1-1,0-1 0,-1 0 0,1 1 1,0-1-1,0 0 0,0 1 0,0-1 1,-1 0-1,1 1 0,0-1 0,-1 0 1,1 1-1,0-1 0,-1 1 1,1-1-1,-1 1 0,1-1 0,-1 1 1,1-1-1,-1 1 0,1-1 0,-1 1 1,1 0-1,-1-1 0,0 1 0,1 0 1,-1 0-1,1-1 0,-1 1 1,0 0-1,1 0 0,-1 0 0,-1 0 1,-42-12 205,34 11-204,1 0 0,-1 1 0,0 1 0,1-1 1,-1 1-1,0 1 0,1 0 0,0 0 0,-12 5 0,18-5-17,-1-1 0,1 1-1,-1 0 1,1 0 0,0 0 0,0 0 0,0 1 0,0-1 0,1 1-1,-1 0 1,1 0 0,-1 0 0,1 0 0,0 0 0,0 0 0,1 0-1,-1 1 1,1-1 0,-1 1 0,1 0 0,0-1 0,0 1 0,1 0-1,-1-1 1,1 1 0,0 5 0,0-6-59,0 0-1,1 1 1,-1-1 0,1 0-1,0 0 1,0 0 0,0-1-1,0 1 1,0 0 0,1 0 0,-1-1-1,1 1 1,0-1 0,0 1-1,0-1 1,0 1 0,0-1-1,0 0 1,1 0 0,-1 0-1,1-1 1,-1 1 0,1-1-1,0 1 1,0-1 0,0 0 0,0 0-1,0 0 1,0 0 0,4 0-1,11 3-1802,-1-2 0,1 0-1,35 0 1,-51-2 1563,51 0-6299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2.926"/>
    </inkml:context>
    <inkml:brush xml:id="br0">
      <inkml:brushProperty name="width" value="0.025" units="cm"/>
      <inkml:brushProperty name="height" value="0.025" units="cm"/>
      <inkml:brushProperty name="color" value="#66CC00"/>
    </inkml:brush>
  </inkml:definitions>
  <inkml:trace contextRef="#ctx0" brushRef="#br0">200 99 10314,'0'0'5157,"-11"-9"-2403,5 4-2464,-1-1-1,-1 1 1,1 1 0,-1-1-1,1 1 1,-16-5-1,19 8-209,1 0 0,0 0-1,-1 1 1,1-1 0,0 1 0,-1 0-1,1 0 1,-1 0 0,1 0-1,0 1 1,-1-1 0,1 1 0,0 0-1,-1 0 1,1 0 0,0 1 0,0-1-1,0 1 1,0 0 0,0 0-1,0-1 1,1 2 0,-1-1 0,1 0-1,-4 4 1,1 0 133,1 0 0,0 0-1,0 0 1,0 0 0,1 1-1,0-1 1,-3 11 0,5-15-185,1-1 0,-1 1 0,0-1 0,1 1 1,-1-1-1,1 1 0,0-1 0,0 1 0,-1 0 0,1-1 1,0 1-1,0 0 0,1-1 0,-1 1 0,0-1 0,0 1 1,1-1-1,-1 1 0,1 0 0,-1-1 0,1 1 0,0-1 1,0 0-1,0 1 0,-1-1 0,1 0 0,0 1 1,1-1-1,-1 0 0,0 0 0,0 0 0,0 0 0,1 0 1,-1 0-1,0 0 0,3 1 0,4-1 73,-1 1 0,0-1-1,0-1 1,1 0 0,-1 1 0,0-2 0,1 1-1,-1-1 1,0-1 0,0 1 0,0-1-1,0 0 1,0-1 0,0 0 0,0 0 0,-1 0-1,1-1 1,-1 0 0,0 0 0,0 0-1,7-8 1,-3 3-105,0 0 0,-1-1 0,-1 0 0,1-1-1,-2 0 1,1 0 0,-2 0 0,1-1 0,-1 0 0,-1 0 0,4-14-1,-33 91-754,18-53 835,1 0-1,0 1 0,1-1 1,0 1-1,1 0 1,0 0-1,1 0 0,1 1 1,0 16-1,1-29-69,0 1-1,1-1 0,-1 0 1,0 1-1,1-1 1,-1 0-1,0 1 1,1-1-1,0 0 1,-1 1-1,1-1 1,0 0-1,0 0 1,0 0-1,0 0 0,0 1 1,0-1-1,0-1 1,0 1-1,0 0 1,0 0-1,0 0 1,1-1-1,1 2 1,1-1 16,-1 0 0,1 0 0,0 0 0,0 0 0,0-1 1,0 0-1,0 0 0,8 0 0,0-2-73,1 0 0,0-1 0,-1 0-1,20-9 1,36-26-715,-51 27 841,1 0 1,28-11 0,-44 22-30,0 1-1,0-1 1,-1 0-1,1 1 1,0-1-1,0 1 1,0 0 0,0 0-1,-1-1 1,1 1-1,0 0 1,0 1 0,-1-1-1,1 0 1,-1 0-1,1 1 1,-1-1-1,0 1 1,0-1 0,1 1-1,-1-1 1,0 1-1,0 0 1,-1-1 0,2 4-1,22 22 654,-19-24-629,1 0-1,0-1 0,1 0 0,-1 0 1,0-1-1,0 0 0,1 0 0,-1 0 0,0-1 1,1 0-1,-1 0 0,1-1 0,-1 1 1,0-1-1,9-3 0,11-3-53,-1-2 0,32-15 1,-37 16-36,12-5-210,-1 1 159,-25 8-2900,-10 4-3536,-5 1 260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3.255"/>
    </inkml:context>
    <inkml:brush xml:id="br0">
      <inkml:brushProperty name="width" value="0.025" units="cm"/>
      <inkml:brushProperty name="height" value="0.025" units="cm"/>
      <inkml:brushProperty name="color" value="#66CC00"/>
    </inkml:brush>
  </inkml:definitions>
  <inkml:trace contextRef="#ctx0" brushRef="#br0">0 0 15983,'0'0'4420,"66"14"-4484,-39 0-544,7-2-1699,-9-2-2978,2-2-3683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3.880"/>
    </inkml:context>
    <inkml:brush xml:id="br0">
      <inkml:brushProperty name="width" value="0.025" units="cm"/>
      <inkml:brushProperty name="height" value="0.025" units="cm"/>
      <inkml:brushProperty name="color" value="#66CC00"/>
    </inkml:brush>
  </inkml:definitions>
  <inkml:trace contextRef="#ctx0" brushRef="#br0">112 44 4100,'0'0'8691,"0"11"-6652,0 355 3689,0-359-5364,-1-1-1,0-1 1,0 1-1,0 0 1,-1 0-1,0 0 1,0 0 0,0-1-1,-4 7 1,5-11-312,1 1 0,-1-1 1,0 1-1,0-1 0,0 1 1,0-1-1,-1 1 0,1-1 1,0 0-1,0 0 0,-1 0 1,1 1-1,-1-1 0,1-1 1,-1 1-1,1 0 0,-1 0 1,0 0-1,1-1 1,-1 1-1,0-1 0,1 0 1,-1 1-1,0-1 0,0 0 1,1 0-1,-1 0 0,0 0 1,0 0-1,0 0 0,1-1 1,-1 1-1,0-1 0,1 1 1,-3-1-1,2-1-45,-1 0 0,1-1 0,0 1 0,0 0-1,0-1 1,0 1 0,0-1 0,1 1 0,-1-1 0,1 0 0,-1 0 0,1 0-1,0 1 1,0-1 0,1 0 0,-2-6 0,-6-51-567,6 42 135,2 1 1,0 0-1,1 0 1,1 0-1,0 0 0,1 0 1,1 0-1,1 0 1,0 1-1,2 0 0,12-25 1,-15 33 411,1 0 0,1 1 0,-1-1 1,1 1-1,1 0 0,-1 1 0,1-1 0,0 1 1,1 1-1,-1-1 0,1 1 0,0 1 0,1-1 1,-1 1-1,1 1 0,0 0 0,-1 0 0,1 1 1,1-1-1,-1 2 0,0 0 0,0 0 0,11 0 0,-17 1 104,-1 0 0,1 0 0,0 0-1,0 1 1,0-1 0,0 1 0,0-1 0,0 1-1,0 0 1,0 0 0,0 0 0,-1 1-1,1-1 1,-1 1 0,1-1 0,-1 1-1,1 0 1,-1 0 0,0 0 0,4 4-1,-4-4 4,1 0 0,0-1-1,0 1 1,0-1 0,0 0-1,0 1 1,0-1 0,0-1-1,0 1 1,0 0 0,0-1-1,1 0 1,-1 1-1,0-1 1,0-1 0,1 1-1,-1 0 1,0-1 0,0 1-1,0-1 1,0 0 0,1 0-1,2-2 1,8-3-66,0 0 0,0-1 0,18-13 0,-15 8-42,28-19-459,-43 30 416,0-1 0,0 1-1,0 0 1,1 0-1,-1 0 1,0 0-1,1 0 1,-1 1 0,0-1-1,1 1 1,-1 0-1,1-1 1,-1 1-1,1 0 1,-1 0 0,4 1-1,-4 3 138,1 0 1,-1 0-1,0 0 0,0 0 0,0 1 1,0-1-1,-1 0 0,0 1 1,2 7-1,0 2-34,3 5-75,1-1 0,0 1 1,2-2-1,0 1 0,1-1 0,0-1 1,1 1-1,1-2 0,1 0 0,0 0 1,1-1-1,17 13 0,58 36-2597,-58-42 1665,56 48 0,-85-68 1113,-1-1 0,0 1 0,0 0 0,0 0 0,0-1 0,0 1 0,-1 0 0,1 0 0,0 0-1,0 0 1,-1 0 0,1 0 0,0 0 0,-1 0 0,1 1 0,-1-1 0,1 0 0,-1 0 0,0 0 0,0 1 0,1-1 0,-1 0 0,0 0 0,0 1 0,0-1 0,0 0 0,0 0 0,-1 3 0,0-3-69,-1 1 1,1-1 0,-1 0 0,1 0 0,-1 0 0,0 0-1,1 0 1,-1 0 0,0-1 0,0 1 0,1 0 0,-1-1 0,0 1-1,0-1 1,0 0 0,-2 1 0,-11 0-6,1-1 0,-1 0 0,-25-4 0,28 2-11,0-2 0,0 0 0,0-1 0,1 0 0,0 0 0,0-1 0,0 0 0,-17-15 0,23 17-49,0 1 0,0-1 0,1-1 0,-1 1 0,1 0 0,0-1-1,0 0 1,1 0 0,0 0 0,-1-1 0,2 1 0,-1-1 0,1 1 0,0-1 0,0 0 0,0 0 0,1 0 0,0 0-1,-1-9 1,3 12-51,0-1-1,0 1 0,0 0 0,0-1 0,1 1 1,-1 0-1,1 0 0,0 0 0,0 0 1,0 0-1,0 0 0,1 0 0,-1 1 1,1-1-1,-1 1 0,1 0 0,0 0 0,0 0 1,0 0-1,0 0 0,0 1 0,1-1 1,-1 1-1,6-2 0,11-3-175,2 0 1,39-6-1,-39 8 131,27-4-419,49-11-995,-37-5-4473,-40 11-1151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4.371"/>
    </inkml:context>
    <inkml:brush xml:id="br0">
      <inkml:brushProperty name="width" value="0.025" units="cm"/>
      <inkml:brushProperty name="height" value="0.025" units="cm"/>
      <inkml:brushProperty name="color" value="#66CC00"/>
    </inkml:brush>
  </inkml:definitions>
  <inkml:trace contextRef="#ctx0" brushRef="#br0">1 424 14446,'0'0'7511,"14"3"-5995,0 0-1181,1-1 1,0 0-1,-1-1 1,1-1 0,0-1-1,15-2 1,104-20 789,-80 13-900,1169-178 305,-763 124-964,284-75 2191,-737 137-2196,1 0 1,-1 1-1,1 0 0,-1 1 1,11 0-1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5.291"/>
    </inkml:context>
    <inkml:brush xml:id="br0">
      <inkml:brushProperty name="width" value="0.025" units="cm"/>
      <inkml:brushProperty name="height" value="0.025" units="cm"/>
      <inkml:brushProperty name="color" value="#66CC00"/>
    </inkml:brush>
  </inkml:definitions>
  <inkml:trace contextRef="#ctx0" brushRef="#br0">0 0 10154,'0'0'6470,"74"78"-5477,-40-37-417,-2 2-288,2 4-95,-6 3-65,-1 3-32,-7 6-32,-2 0 0,-2-1-1025,-2-8-865,-5-7-1345,1-14-768,7-15-3460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5.920"/>
    </inkml:context>
    <inkml:brush xml:id="br0">
      <inkml:brushProperty name="width" value="0.025" units="cm"/>
      <inkml:brushProperty name="height" value="0.025" units="cm"/>
      <inkml:brushProperty name="color" value="#66CC00"/>
    </inkml:brush>
  </inkml:definitions>
  <inkml:trace contextRef="#ctx0" brushRef="#br0">1 590 8296,'0'0'1468,"10"-5"-464,25-8-452,1 2 1,74-14 0,93-3 571,-99 16-613,747-77 293,166-24 127,-155-50 462,-578 105-613,-109 27-312,255-11 0,176 45-528,-461-1 2668,-123-2-1069,-22 0-1491,-28 27-501,21-14 276,1 0 1,0 1 0,2 0-1,-1 0 1,-3 24-1,-10 32 67,-1-25 89,-2-1 0,-43 67 0,32-59 65,-25 58-1,49-93-145,1 0-1,1 1 1,1 0-1,0 1 1,2-1-1,0 1 1,-1 30-1,4-46-7,0 0-480,0 1 0,0 0 0,0-1 0,0 1 0,1 0-1,-1-1 1,1 1 0,0-1 0,0 1 0,0 0 0,3 4 0,12 8-8036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6.828"/>
    </inkml:context>
    <inkml:brush xml:id="br0">
      <inkml:brushProperty name="width" value="0.025" units="cm"/>
      <inkml:brushProperty name="height" value="0.025" units="cm"/>
      <inkml:brushProperty name="color" value="#66CC00"/>
    </inkml:brush>
  </inkml:definitions>
  <inkml:trace contextRef="#ctx0" brushRef="#br0">1 197 11211,'0'0'6043,"10"8"-5109,-4-3-752,0-1 0,1 1 0,-1-1-1,1 0 1,0-1 0,0 0 0,0 0 0,0 0 0,1-1 0,-1 0 0,1 0 0,-1-1-1,11 1 1,111-1 1057,-1-5 0,199-32 0,-228 17-1316,-1-4 1,-1-4 0,168-72 0,-177 59 108,-88 40-59,-14 26-37,-1 8 52,2 1 0,1 0 0,-9 52 0,5-23 6,7-29 49,1 1 0,3 0 0,0 0 0,2 0 0,3 47 0,1-66-25,1 0 0,0-1-1,1 1 1,1-1 0,0 1 0,2-1 0,-1 0 0,2-1-1,0 1 1,1-1 0,1-1 0,0 0 0,17 21 0,-2-14-21,-23-21-216,0 1 1,0 0 0,-1-1-1,1 1 1,0-1 0,0 1-1,0-1 1,0 1-1,0-1 1,0 0 0,0 1-1,0-1 1,0 0 0,0 0-1,0 0 1,0 0-1,1 0 1,-1 0 0,0 0-1,0 0 1,0 0 0,0 0-1,0 0 1,0-1-1,0 1 1,1-1 0,1-7-6989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7.229"/>
    </inkml:context>
    <inkml:brush xml:id="br0">
      <inkml:brushProperty name="width" value="0.025" units="cm"/>
      <inkml:brushProperty name="height" value="0.025" units="cm"/>
      <inkml:brushProperty name="color" value="#66CC00"/>
    </inkml:brush>
  </inkml:definitions>
  <inkml:trace contextRef="#ctx0" brushRef="#br0">0 29 10858,'0'0'1922,"68"0"1025,-18 0-545,-2 0-993,13 0-640,2 2-352,-3-1-321,3 1-32,-4-1-32,0-1-64,-8 0-897,-4 0-448,-1-13-1250,-3-8-4291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29:37.823"/>
    </inkml:context>
    <inkml:brush xml:id="br0">
      <inkml:brushProperty name="width" value="0.025" units="cm"/>
      <inkml:brushProperty name="height" value="0.025" units="cm"/>
      <inkml:brushProperty name="color" value="#66CC00"/>
    </inkml:brush>
  </inkml:definitions>
  <inkml:trace contextRef="#ctx0" brushRef="#br0">341 0 18481,'0'0'-192,"13"63"-128,-13-28 224,-5 8 128,-13 5 480,-2 8 97,-12 8 320,0 8 96,-2 5-513,-4 6-352,1 5-127,1 6-1,-1-6-513,3-6-2177,3-11-4581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6:00.012"/>
    </inkml:context>
    <inkml:brush xml:id="br0">
      <inkml:brushProperty name="width" value="0.025" units="cm"/>
      <inkml:brushProperty name="height" value="0.025" units="cm"/>
    </inkml:brush>
  </inkml:definitions>
  <inkml:trace contextRef="#ctx0" brushRef="#br0">0 0 4869,'0'0'23734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0:07.201"/>
    </inkml:context>
    <inkml:brush xml:id="br0">
      <inkml:brushProperty name="width" value="0.025" units="cm"/>
      <inkml:brushProperty name="height" value="0.025" units="cm"/>
      <inkml:brushProperty name="color" value="#66CC00"/>
    </inkml:brush>
  </inkml:definitions>
  <inkml:trace contextRef="#ctx0" brushRef="#br0">2154 151 10250,'0'0'795,"-11"-9"267,-16-10-677,-1 1-1,0 2 1,-1 0-1,-1 2 0,-1 2 1,-57-17-1,41 22-574,1 1-1,-1 3 1,0 2 0,-1 1-1,1 3 1,1 2 0,-1 2 0,-55 16-1,-16 11 151,-218 96-1,213-75 290,3 5-1,3 6 0,-195 144 0,280-184-255,1 1 0,2 1-1,1 1 1,1 2 0,-32 47-1,49-63 6,1 0 0,1 1-1,0-1 1,1 1 0,0 1 0,2-1-1,0 1 1,1 0 0,0 1 0,2-1-1,0 1 1,1-1 0,0 1 0,2-1-1,2 19 1,0-24 25,0 0 0,1 0 0,1 0 0,0-1-1,0 0 1,1 1 0,0-2 0,1 1 0,0-1 0,1 0-1,0-1 1,1 1 0,0-2 0,0 1 0,1-1 0,0-1-1,12 8 1,3-1 59,0 0-1,1-1 1,0-2 0,1-1-1,0-1 1,42 9-1,-10-9-32,0-2 0,0-2 0,0-3 0,0-3 0,0-3 0,61-10 0,2-9-172,218-71 0,-179 38 683,220-111 1,-286 117 45,-2-4-1,-2-4 1,117-98 0,-182 133-420,0-1 0,-2-1 0,0-1 0,-2-1 0,23-36 0,-39 54-122,0 0 0,-1-1 0,0 0 0,-1 0 0,0 0 0,0-1 0,-1 1 0,0-1 0,-1 0 0,0 0 0,-1 0 0,-1 0 1,1 0-1,-1 0 0,-1 0 0,0 0 0,-1 0 0,0 0 0,-1 1 0,-5-17 0,2 17-76,-1-1-1,1 1 0,-2 1 1,0-1-1,0 1 0,0 1 0,-1-1 1,0 2-1,-1-1 0,0 1 1,0 0-1,0 1 0,-1 1 1,0-1-1,0 2 0,-21-7 1,-14-2-514,0 1 0,-88-10 0,-166-6-4138,167 17 877,-15-3-3222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34.494"/>
    </inkml:context>
    <inkml:brush xml:id="br0">
      <inkml:brushProperty name="width" value="0.025" units="cm"/>
      <inkml:brushProperty name="height" value="0.025" units="cm"/>
    </inkml:brush>
  </inkml:definitions>
  <inkml:trace contextRef="#ctx0" brushRef="#br0">0 66 3683,'0'0'14820,"11"0"-14388,39-4-62,-1-3-1,51-12 1,65-10-304,-29 22 146,264 21 1,-65 2 456,147-19-288,216 2 322,-77 50 861,16 0-459,-464-47-1620,188-22 0,-344 14-3735,-39 2-1360,-24 0-3428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35.774"/>
    </inkml:context>
    <inkml:brush xml:id="br0">
      <inkml:brushProperty name="width" value="0.025" units="cm"/>
      <inkml:brushProperty name="height" value="0.025" units="cm"/>
    </inkml:brush>
  </inkml:definitions>
  <inkml:trace contextRef="#ctx0" brushRef="#br0">0 117 9705,'0'0'7543,"7"-4"-7484,-5 2-51,0 1-1,1 0 1,0-1-1,-1 1 1,1 1 0,-1-1-1,1 0 1,0 1-1,0-1 1,-1 1-1,1 0 1,0 0 0,0 0-1,0 0 1,-1 0-1,1 0 1,0 1 0,-1 0-1,1-1 1,0 1-1,-1 0 1,1 0 0,4 3-1,18 4-2,3-1 12,0-1-1,1-1 1,0-1 0,30-1 0,119-7 112,105-25-34,1-1 526,818 29-157,-252 10-453,-269-45 14,-106 3 9,814 28 64,-566 11-10,-331-17 1248,114 0-195,-363 12-3632,-76-1-5209,-34 0 3093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37.024"/>
    </inkml:context>
    <inkml:brush xml:id="br0">
      <inkml:brushProperty name="width" value="0.025" units="cm"/>
      <inkml:brushProperty name="height" value="0.025" units="cm"/>
    </inkml:brush>
  </inkml:definitions>
  <inkml:trace contextRef="#ctx0" brushRef="#br0">104 129 13100,'-9'3'2696,"4"-1"-2238,0 0 1,-1 1-1,1 0 0,0 0 0,0 0 0,0 1 1,1-1-1,-7 7 0,10-8-346,-1 0-1,0 0 1,1-1 0,0 1-1,-1 0 1,1 0 0,0 1-1,0-1 1,0 0 0,1 0-1,-1 0 1,0 1 0,1-1-1,-1 0 1,1 0 0,0 1-1,0-1 1,0 1 0,0-1-1,0 0 1,1 1 0,-1-1-1,0 0 1,1 0 0,0 1-1,0-1 1,0 0 0,0 0-1,2 4 1,0-3-58,0 0-1,0 0 1,1 0-1,-1 0 1,1-1 0,0 1-1,0-1 1,0 0-1,0 0 1,0 0 0,0-1-1,0 1 1,1-1-1,-1 0 1,1-1 0,-1 1-1,1-1 1,-1 1-1,9-2 1,2 1 40,0-1 0,0 0 0,0-1 1,25-7-1,-27 5-9,-1-1 0,1-1 0,-1 0 1,0 0-1,0-1 0,-1-1 0,0 0 1,10-10-1,-15 13-26,-1 0 1,0 0-1,0-1 1,-1 1-1,1-1 0,-1 0 1,-1 0-1,1-1 1,-1 1-1,0-1 1,0 1-1,-1-1 1,0 0-1,0 0 1,-1 0-1,1-13 1,-2 17-37,0 0 0,-1 0 0,0 0 0,1 0 1,-1 0-1,0 1 0,0-1 0,-1 0 0,1 0 1,-1 1-1,1-1 0,-1 1 0,0-1 1,0 1-1,0 0 0,0 0 0,0 0 0,-1 0 1,1 0-1,0 0 0,-1 1 0,0-1 1,1 1-1,-1-1 0,0 1 0,0 0 0,0 0 1,0 1-1,1-1 0,-1 0 0,-5 1 1,-4-2-25,1 0 1,-1 1 0,0 1 0,0 0 0,0 1 0,1 0 0,-14 3 0,12 0 13,1 1 1,-1 0 0,1 1 0,-1 0 0,2 1-1,-1 0 1,1 1 0,0 0 0,0 0 0,-14 17-1,16-16 13,1 0 0,0 1-1,0 0 1,1 0-1,0 1 1,1-1 0,0 2-1,1-1 1,0 1-1,1-1 1,-5 23 0,9-32-30,-1 0 1,1 1-1,0-1 1,0 0-1,0 0 1,0 0-1,0 1 0,0-1 1,1 0-1,-1 0 1,1 0-1,0 0 1,0 0-1,-1 0 1,1 0-1,0 0 1,1 0-1,-1 0 1,0 0-1,1 0 1,1 1-1,0 0 6,0-1 1,0 0-1,0 0 0,1 0 0,-1-1 0,1 1 1,-1-1-1,1 1 0,0-1 0,0 0 0,4 0 0,11 1-164,1-1-1,-1-1 1,37-5-1,-53 5 101,20-3-784,0-2 0,0 0 0,22-9 0,-9 1-2755,37-20 0,-3-5-4001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37.380"/>
    </inkml:context>
    <inkml:brush xml:id="br0">
      <inkml:brushProperty name="width" value="0.025" units="cm"/>
      <inkml:brushProperty name="height" value="0.025" units="cm"/>
    </inkml:brush>
  </inkml:definitions>
  <inkml:trace contextRef="#ctx0" brushRef="#br0">416 0 18001,'0'0'2007,"-6"9"-918,-113 130 3317,69-85-3481,-45 64 1,81-98-969,4-4-322,-1 0 1,-25 26-1,35-41 244,1-1 0,-1 0 0,1 1 0,-1-1 0,1 0 0,-1 0 0,1 0 0,-1 1 0,1-1 1,-1 0-1,1 0 0,-1 0 0,1 0 0,-1 0 0,1 0 0,-1 0 0,1 0 0,-1 0 0,0 0 0,1 0 0,-1 0 0,1 0 0,-1 0 0,1-1 1,-1 1-1,1 0 0,-1 0 0,1-1 0,-1 1 0,1 0 0,0-1 0,-1 1 0,1 0 0,-1-1 0,1 1 0,0-1 0,-1 1 0,1 0 1,0-1-1,0 1 0,-1-1 0,1 1 0,0-1 0,0 1 0,0-1 0,-1 1 0,1-1 0,0 0 0,-12-33-3433,10 26 2058,-9-28-1939,-9-47-1,12 20 4914,8 3 4732,0 58-6042,1 1-1,-1-1 1,1 0 0,-1 1 0,1-1 0,-1 1-1,1-1 1,0 0 0,0 1 0,0 0 0,0-1-1,0 1 1,0 0 0,0-1 0,1 1 0,-1 0-1,0 0 1,1 0 0,-1 0 0,1 0 0,-1 0-1,1 1 1,-1-1 0,1 0 0,0 1 0,-1-1-1,1 1 1,0-1 0,-1 1 0,1 0 0,0 0-1,-1 0 1,1 0 0,0 0 0,0 0 0,-1 1-1,1-1 1,0 0 0,1 1 0,6 1-84,-1 0 1,0 0-1,1 0 0,-1 1 1,0 0-1,12 7 1,75 51 519,32 19-1138,-36-37-5473,-49-29-847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37.894"/>
    </inkml:context>
    <inkml:brush xml:id="br0">
      <inkml:brushProperty name="width" value="0.025" units="cm"/>
      <inkml:brushProperty name="height" value="0.025" units="cm"/>
    </inkml:brush>
  </inkml:definitions>
  <inkml:trace contextRef="#ctx0" brushRef="#br0">55 1 14478,'0'0'2567,"-2"11"-981,-3 39-18,2 0 0,2 1 0,9 83 0,0 33-1482,-7-141-58,0-6-10,-1-1 0,-1 1 0,0 0 0,-2-1 0,0 1 1,-10 34-1,13-54-12,0 0 0,0 0 0,0 0 0,0 0 0,0 0 1,0 1-1,0-1 0,0 0 0,0 0 0,0 0 0,0 0 0,0 1 0,0-1 1,-1 0-1,1 0 0,0 0 0,0 0 0,0 0 0,0 0 0,0 1 0,0-1 1,0 0-1,0 0 0,-1 0 0,1 0 0,0 0 0,0 0 0,0 0 0,0 0 1,0 0-1,-1 1 0,1-1 0,0 0 0,0 0 0,0 0 0,0 0 0,0 0 1,-1 0-1,1 0 0,0 0 0,0 0 0,0 0 0,0 0 0,-1 0 0,1 0 1,0 0-1,0 0 0,0-1 0,0 1 0,0 0 0,-1 0 0,1 0 0,0 0 1,0 0-1,0 0 0,0 0 0,0 0 0,0 0 0,0-1 0,-1 1 0,1 0 1,0 0-1,-6-16 285,-2-22-61,-1-18-566,3-1 0,2 0-1,3 0 1,2 0 0,11-69-1,-10 114 225,0 0-1,1 1 0,1-1 1,0 1-1,0-1 0,8-12 1,-10 21 101,0 0 0,0-1 0,1 1 0,-1 0 0,1 0 0,0 0 0,0 0 0,0 1 0,0-1 0,1 1 0,-1 0 0,1 0 0,-1 0 0,1 0 0,0 1 0,-1-1 0,1 1 0,0 0 0,0 0 0,0 1 0,0-1 0,5 1 0,1 0-6,-1 1 0,1 0 0,-1 0-1,1 1 1,-1 1 0,0 0 0,0 0-1,0 0 1,0 1 0,15 10-1,-21-13 16,0 1 0,0 0 0,0 0 0,-1 0 0,1 0 0,0 0 0,-1 1 0,0-1 0,0 1-1,1 0 1,-1-1 0,-1 1 0,1 0 0,0 0 0,-1 0 0,0 0 0,1 1 0,-1-1-1,0 0 1,-1 0 0,1 1 0,-1-1 0,1 1 0,-1-1 0,0 0 0,0 1 0,-1-1-1,1 1 1,-1-1 0,1 0 0,-1 1 0,0-1 0,-3 6 0,0-2 195,-1-1 0,1 1-1,-1-1 1,-1-1 0,1 1 0,-1-1 0,0 0 0,0 0-1,0 0 1,-1-1 0,0 0 0,0-1 0,-11 5 0,3-1 131,0-2 0,-1 0 0,0-1 0,0 0 0,-24 2 0,37-6-379,1 1 0,0-1 0,0 0 0,-1 0 0,1 0 0,0 0 0,-1 0 0,1 0 0,0-1 0,0 1 0,0-1 0,-1 0 0,1 0 0,0 1 0,0-1 0,0-1 0,0 1 1,0 0-1,0 0 0,1-1 0,-1 1 0,0-1 0,1 1 0,-1-1 0,-2-3 0,4 3-325,-1 0 1,1-1-1,0 1 1,0 0-1,0-1 1,0 1-1,0 0 1,0-1-1,0 1 1,1 0-1,-1-1 1,1 1-1,0 0 1,0 0-1,0-1 1,0 1 0,0 0-1,0 0 1,0 0-1,1 0 1,-1 1-1,1-1 1,-1 0-1,1 1 1,3-4-1,22-17-6891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38.225"/>
    </inkml:context>
    <inkml:brush xml:id="br0">
      <inkml:brushProperty name="width" value="0.025" units="cm"/>
      <inkml:brushProperty name="height" value="0.025" units="cm"/>
    </inkml:brush>
  </inkml:definitions>
  <inkml:trace contextRef="#ctx0" brushRef="#br0">162 13 14798,'-12'7'2680,"7"-5"-2499,-13 8 832,0 1 0,0 0 0,-21 20-1,34-28-854,1 1 0,0 0-1,0 0 1,0 0 0,1 0-1,-1 1 1,1-1 0,0 1-1,0 0 1,1 0 0,0 0-1,0 0 1,0 1 0,0-1-1,1 0 1,0 1-1,0-1 1,0 1 0,1 0-1,0 7 1,0-11-139,1 1 1,1-1-1,-1 1 0,0-1 1,1 0-1,-1 1 1,1-1-1,-1 0 0,1 0 1,0 0-1,0 0 0,0-1 1,0 1-1,1 0 1,-1-1-1,0 1 0,1-1 1,-1 0-1,0 0 0,1 0 1,0 0-1,-1 0 1,1-1-1,0 1 0,-1-1 1,1 1-1,0-1 0,3 0 1,-2 0 36,0 1 0,0-1 0,1 0 0,-1 0 0,0 0 1,0-1-1,0 1 0,0-1 0,0 0 0,0 0 0,0-1 0,0 1 0,0-1 1,0 0-1,0 0 0,-1 0 0,1 0 0,3-4 0,-2-1 29,-1 0 0,0 0-1,-1 0 1,0-1 0,0 1-1,0-1 1,-1 0 0,0 1-1,0-1 1,-1 0 0,0 0-1,-1 0 1,0 0 0,-1-9-1,1 13-142,0 0-1,0 1 0,-1-1 0,1 0 1,-1 0-1,0 0 0,0 0 1,-1 0-1,1 1 0,-1-1 0,0 0 1,0 1-1,0 0 0,0-1 1,0 1-1,-1 0 0,0 0 1,1 0-1,-1 0 0,0 1 0,-1-1 1,1 1-1,0 0 0,-1 0 1,1 0-1,-1 0 0,1 1 0,-1-1 1,-6 0-1,10 2-60,0 0-1,0 0 1,1 1-1,-1-1 1,0 0-1,0 1 1,0-1-1,1 0 1,-1 1-1,0-1 1,0 1-1,0-1 1,0 0-1,0 1 1,0-1-1,0 0 1,0 1-1,0-1 1,0 1-1,0-1 1,0 0-1,0 1 1,0-1-1,0 0 1,-1 1-1,1-1 1,0 0 0,0 1-1,0-1 1,-1 0-1,1 1 1,0-1-1,0 0 1,-1 1-1,1-1 1,0 0-1,0 0 1,-1 1-1,1-1 1,0 0-1,-1 0 1,1 0-1,0 0 1,-1 1-1,1-1 1,0 0-1,-1 0 1,1 0-1,-1 0 1,1 0-1,0 0 1,-1 0-1,1 0 1,0 0-1,-1 0 1,1 0-1,-1 0 1,1 0-1,0 0 1,-1 0 0,1-1-1,0 1 1,-1 0-1,3 2-696,0 1-1,0-1 0,0 0 1,0 0-1,0 0 1,1 0-1,-1 0 1,1-1-1,3 3 1,21 3-6231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38.612"/>
    </inkml:context>
    <inkml:brush xml:id="br0">
      <inkml:brushProperty name="width" value="0.025" units="cm"/>
      <inkml:brushProperty name="height" value="0.025" units="cm"/>
    </inkml:brush>
  </inkml:definitions>
  <inkml:trace contextRef="#ctx0" brushRef="#br0">214 1 14125,'-14'1'2808,"-5"2"-2009,0 1 0,0 0 0,-32 12 0,46-14-698,-1 0-1,0 1 1,1-1 0,0 1-1,-1 0 1,1 1 0,0-1 0,1 1-1,-1 0 1,1 0 0,-1 0 0,1 1-1,0-1 1,1 1 0,-1 0 0,1 0-1,0 1 1,0-1 0,-2 8 0,4-11-110,1-1 0,0 1 1,0-1-1,0 0 1,0 1-1,0-1 1,0 1-1,0-1 0,0 0 1,0 1-1,1-1 1,-1 0-1,0 1 0,1-1 1,0 0-1,-1 1 1,1-1-1,0 0 1,-1 0-1,1 0 0,0 0 1,0 0-1,0 0 1,0 0-1,0 0 0,0 0 1,0 0-1,0 0 1,1 0-1,-1-1 1,0 1-1,0-1 0,1 1 1,-1-1-1,0 1 1,1-1-1,-1 0 0,0 1 1,3-1-1,7 2-228,0-1 0,1 0-1,20-1 1,-19-1-227,26 1-951,-18-1 407,-1 0 1,1 2-1,-1 1 0,32 6 0,-51-8 1047,0 0-1,0 0 0,0 1 1,1-1-1,-1 0 0,0 1 1,0-1-1,0 1 0,0-1 1,0 1-1,0-1 0,0 1 1,0 0-1,0-1 0,0 1 1,0 0-1,-1 0 0,1 0 1,0 0-1,0 0 0,-1 0 1,1 0-1,-1 0 0,1 0 1,-1 0-1,1 0 0,-1 0 1,1 2-1,-2-1 156,1 0 0,0 0 0,-1 0 0,0 0 0,1 0 0,-1 0 0,0 0 0,0 0 0,0 0 0,0 0 0,0 0 0,-1-1 1,1 1-1,-2 1 0,-5 5 674,0 0 1,-1-1-1,1 0 1,-20 11-1,14-11-344,1-1 0,-1-1 0,-1 0-1,1 0 1,-1-2 0,1 0 0,-1-1-1,-25 1 1,39-2-565,0-1 1,0 0-1,-1-1 0,1 1 0,0 0 0,0 0 0,-1 0 0,1-1 1,0 1-1,0-1 0,0 1 0,0-1 0,-1 1 0,1-1 1,0 0-1,0 1 0,0-1 0,0 0 0,0 0 0,1 0 0,-1 0 1,0 0-1,0 0 0,0 0 0,1 0 0,-1 0 0,1 0 1,-1 0-1,1 0 0,-1-1 0,1 1 0,0 0 0,-1 0 1,1 0-1,0-1 0,0 1 0,0 0 0,0 0 0,0-1 0,0 1 1,0 0-1,1-3 0,0-2-602,0 0 1,1 0-1,0-1 0,0 1 1,0 0-1,1 0 1,5-8-1,20-27-3537,10-8-1858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38.954"/>
    </inkml:context>
    <inkml:brush xml:id="br0">
      <inkml:brushProperty name="width" value="0.025" units="cm"/>
      <inkml:brushProperty name="height" value="0.025" units="cm"/>
    </inkml:brush>
  </inkml:definitions>
  <inkml:trace contextRef="#ctx0" brushRef="#br0">272 0 17392,'-9'5'759,"0"0"-392,-1 2 1,1-1 0,0 1 0,1 0 0,-1 1 0,1 0 0,1 0 0,0 1 0,0 0 0,1 0 0,0 1 0,0 0 0,1 0 0,-5 14 0,4-8-193,2 1-1,0-1 0,1 1 0,1 0 1,1-1-1,0 1 0,1 0 1,1 0-1,0 0 0,1-1 0,9 33 1,3-4-1711,2 0 1,42 83 0,-49-112-4876,-24-42 3458,-24-28 1078,-54-78 2614,12-3 7337,71 105-5857,10 29-2146,0 0 0,0 0 1,0 1-1,0-1 0,0 0 1,1 1-1,-1-1 0,0 0 1,0 1-1,0-1 0,1 0 0,-1 1 1,0-1-1,0 1 0,1-1 1,-1 0-1,1 1 0,-1-1 1,1 1-1,-1-1 0,1 1 1,-1-1-1,1 0 0,3 0 50,0 0 0,0 0-1,1 0 1,-1 0 0,0 1-1,0 0 1,0-1 0,1 2-1,5 0 1,4-1-400,156 18 277,1-1-5702,-89-16-1013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39.597"/>
    </inkml:context>
    <inkml:brush xml:id="br0">
      <inkml:brushProperty name="width" value="0.025" units="cm"/>
      <inkml:brushProperty name="height" value="0.025" units="cm"/>
    </inkml:brush>
  </inkml:definitions>
  <inkml:trace contextRef="#ctx0" brushRef="#br0">167 111 5093,'11'-10'6507,"34"-33"-4259,-43 41-2059,0 0 0,0 0 0,0 0 0,-1 0 0,1-1 0,0 1 0,-1-1 0,0 1 0,0-1 0,0 1 0,0-1 0,1-3 0,-2 5-72,0 0 0,0 1 0,0-1 0,0 0 0,0 0 0,0 0 0,0 1 0,0-1 0,-1 0 0,1 0 0,0 1 0,0-1 0,-1 0 0,1 0 0,-1 1 0,1-1 0,0 0 0,-1 1 0,1-1 0,-1 1 0,0-1 0,1 1 0,-1-1 0,1 1 0,-1-1 0,-1 0 0,-1 0 15,0 0-1,1 0 0,-1 1 0,0-1 0,0 1 1,0 0-1,0 0 0,0 0 0,1 0 0,-1 0 0,0 0 1,0 1-1,0 0 0,0-1 0,0 1 0,1 0 0,-1 0 1,-3 2-1,0 1-102,0 1-1,0-1 1,1 1 0,-1 0 0,1 0 0,0 1-1,1 0 1,-1 0 0,-6 11 0,-31 68 277,28-54 2,4-11-93,1 1-1,1-1 1,0 1-1,2 1 1,0-1 0,1 1-1,2 0 1,0 0-1,1 39 1,2-56-208,1 0-1,-1 0 1,1 1-1,1-1 1,-1 0 0,1 0-1,0-1 1,0 1-1,0 0 1,1-1 0,0 1-1,-1-1 1,2 0-1,-1 0 1,5 6 0,-1-5 25,0 0 0,-1 0 1,2 0-1,-1-1 1,0 0-1,1 0 1,0-1-1,14 5 0,4-2-263,0-2-1,0 0 0,0-1 0,1-2 1,27-1-1,15-7-3489,-5-13-3886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6:00.360"/>
    </inkml:context>
    <inkml:brush xml:id="br0">
      <inkml:brushProperty name="width" value="0.025" units="cm"/>
      <inkml:brushProperty name="height" value="0.025" units="cm"/>
    </inkml:brush>
  </inkml:definitions>
  <inkml:trace contextRef="#ctx0" brushRef="#br0">17 0 10826,'0'0'19827,"-16"17"-29852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0.436"/>
    </inkml:context>
    <inkml:brush xml:id="br0">
      <inkml:brushProperty name="width" value="0.025" units="cm"/>
      <inkml:brushProperty name="height" value="0.025" units="cm"/>
    </inkml:brush>
  </inkml:definitions>
  <inkml:trace contextRef="#ctx0" brushRef="#br0">1 45 4676,'0'0'17105,"3"11"-15728,1 2-921,-1-1-1,0 1 1,-1 0 0,0 0 0,-1 0-1,-1 0 1,-2 23 0,-10 57 1711,79-319-1499,-65 227-735,0 0 1,0 1-1,0-1 1,-1 0 0,1 1-1,0-1 1,-1 1-1,1-1 1,-1 1 0,1 0-1,-1 0 1,0 0-1,0 0 1,1 2-1,14 16 55,-10-15 17,0-1-1,0 0 1,1 0 0,-1-1 0,1 1-1,0-1 1,0-1 0,0 1 0,0-1-1,0-1 1,0 1 0,0-1 0,1 0 0,-1-1-1,0 0 1,1 0 0,-1-1 0,12-1-1,-15 1 15,0 0 0,1 1 0,-1-2 0,0 1 0,0 0 1,0-1-1,0 0 0,0 0 0,0 0 0,-1 0 0,1-1 0,-1 1 0,1-1 0,-1 0 0,0 0 0,0 0 0,0-1 0,-1 1 0,1-1 0,-1 1 0,0-1 0,0 0 0,0 0 0,0 0 0,-1 0 0,1 0 0,-1 0 0,0 0 0,-1-1 0,1 1 0,0-7 0,-1 10-24,0 0 0,0 0 1,0 0-1,0 0 0,0 0 0,0 0 0,0-1 0,0 1 0,0 0 1,-1 0-1,1 0 0,0 0 0,-1 0 0,1 0 0,-1 0 0,1 0 1,-1 0-1,1 0 0,-1 0 0,0 0 0,1 0 0,-1 1 1,0-1-1,0 0 0,0 0 0,0 1 0,0-1 0,0 0 0,0 1 1,0-1-1,0 1 0,0-1 0,0 1 0,0 0 0,0 0 0,0-1 1,0 1-1,0 0 0,0 0 0,-1 0 0,1 0 0,0 0 0,0 0 1,0 0-1,0 1 0,0-1 0,-2 1 0,-1 0-31,0 0-1,0 0 0,1 1 0,-1 0 1,0 0-1,1 0 0,-1 0 1,1 1-1,0-1 0,0 1 0,0 0 1,-4 4-1,3-2 26,1 0 0,0 1 0,0 0 0,0-1 0,1 1 1,0 0-1,0 0 0,-2 10 0,4-15 10,0 1 0,-1-1 0,1 1 0,0-1 0,0 1 0,0 0 0,0-1-1,0 1 1,0-1 0,0 1 0,1 0 0,-1-1 0,0 1 0,1-1 0,-1 1 0,1-1 0,0 1 0,0-1 0,-1 0 0,1 1 0,0-1 0,0 0 0,0 0 0,0 1 0,1-1 0,-1 0 0,0 0 0,0 0 0,1 0 0,-1-1 0,0 1 0,1 0 0,-1 0-1,1-1 1,-1 1 0,1-1 0,-1 0 0,3 1 0,6 0 24,1 0 0,-1 0 0,1-1 1,-1-1-1,1 1 0,-1-2 0,0 0 0,0 0 0,1 0 0,-1-2 0,-1 1 0,11-6 0,9-6 46,0-2 0,38-28-1,-50 33-40,-17 11-36,0 1 0,0 0-1,0 0 1,0 0 0,1 0-1,-1-1 1,0 1 0,0 0-1,0 0 1,1 0 0,-1 0-1,0 0 1,0 0 0,1 0 0,-1 0-1,0 0 1,0 0 0,1 0-1,-1 0 1,0 0 0,0 0-1,1 0 1,-1 0 0,0 0-1,0 0 1,0 0 0,1 0 0,-1 0-1,0 0 1,0 0 0,1 0-1,-1 0 1,0 1 0,0-1-1,0 0 1,1 0 0,-1 0-1,0 0 1,0 1 0,0-1 0,4 14-112,-5 33 262,0-18 27,2-28-153,-1 0 0,1 0 0,-1 0 0,1 0-1,-1-1 1,1 1 0,0 0 0,-1 0 0,1 0 0,0 0 0,0-1 0,0 1 0,0 0 0,-1-1 0,1 1 0,0-1 0,0 1 0,0-1 0,0 1 0,0-1 0,0 0 0,0 0 0,1 1 0,-1-1 0,0 0 0,0 0 0,2 0 0,37 0 279,-32-1-237,5 0-23,0-2 0,0 0 0,0 0-1,0-1 1,16-7 0,-19 6-346,1 1 0,0 0 0,0 1 0,0 0 0,0 1 0,1 0 0,19-1 0,-30 4 297,-1 0-1,1 0 1,0 0-1,-1 0 1,1 0-1,-1 0 1,1 0 0,-1 0-1,1 0 1,-1 0-1,0 0 1,1 0 0,-1 0-1,0 0 1,0 1-1,0-1 1,0 0 0,0 0-1,0 0 1,0 2-1,0-1 26,-1 0-1,1 0 0,1 1 0,-1-1 1,0 0-1,1 0 0,-1 0 0,1 0 0,-1 0 1,1 0-1,0 0 0,0 0 0,0 0 1,0 0-1,2 2 0,13 0-970,1-10-4817,-6-8-1985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0.772"/>
    </inkml:context>
    <inkml:brush xml:id="br0">
      <inkml:brushProperty name="width" value="0.025" units="cm"/>
      <inkml:brushProperty name="height" value="0.025" units="cm"/>
    </inkml:brush>
  </inkml:definitions>
  <inkml:trace contextRef="#ctx0" brushRef="#br0">0 1 18834,'0'0'1954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1.382"/>
    </inkml:context>
    <inkml:brush xml:id="br0">
      <inkml:brushProperty name="width" value="0.025" units="cm"/>
      <inkml:brushProperty name="height" value="0.025" units="cm"/>
    </inkml:brush>
  </inkml:definitions>
  <inkml:trace contextRef="#ctx0" brushRef="#br0">238 171 8552,'0'0'7805,"-9"-2"-6284,4 1-1459,-1 0 0,1 0 0,-1 1-1,0 0 1,1 0 0,-1 1 0,1 0 0,-1 0 0,0 0-1,1 0 1,0 1 0,-1 0 0,1 0 0,0 0-1,0 1 1,0 0 0,0 0 0,-7 6 0,-4 4 165,1 0 0,-25 27 0,34-33-147,1 0-1,-1 0 1,1 1 0,1-1-1,-1 1 1,1 0 0,1 0 0,-5 15-1,7-22-71,1 0 0,0 1 0,-1-1 0,1 0 0,0 0 0,0 0 0,0 0 0,0 0 0,0 0-1,0 0 1,0 0 0,0 0 0,0 0 0,1 0 0,-1 0 0,0 0 0,1 0 0,-1 0 0,1 0 0,-1 0 0,1 0-1,-1 0 1,1 0 0,0 0 0,-1 0 0,1 0 0,0-1 0,0 1 0,-1 0 0,1-1 0,0 1 0,0-1-1,0 1 1,0-1 0,0 1 0,0-1 0,0 1 0,0-1 0,0 0 0,0 0 0,0 1 0,0-1 0,0 0-1,1 0 1,-1 0 0,1 0 0,6-1 90,0 1 1,0-1-1,0-1 0,0 1 0,9-4 0,5-3 133,0-1 0,0-1 0,-1-1-1,-1 0 1,33-26 0,-19 11-45,-1-2 0,36-40 0,-57 57-34,-1-1 0,-1 0-1,0-1 1,0 0-1,-1 0 1,-1-1 0,0-1-1,-1 1 1,6-19 0,-13 33-146,0-1-1,1 1 1,-1 0 0,0 0 0,0-1 0,0 1 0,0 0 0,0-1 0,1 1 0,-1 0 0,0 0 0,0-1 0,0 1 0,0 0 0,0-1 0,0 1 0,0 0 0,0-1 0,0 1 0,0 0 0,0-1 0,0 1 0,0 0 0,0 0 0,-1-1 0,1 1 0,0 0 0,0-1 0,0 1 0,0 0 0,0 0 0,-1-1 0,1 1 0,0 0 0,0 0 0,-1-1 0,1 1 0,0 0 0,0 0 0,-1 0 0,1 0 0,0-1 0,0 1 0,-1 0 0,1 0 0,0 0 0,-1 0-1,1 0 1,0 0 0,0 0 0,-1 0 0,1 0 0,0 0 0,-1 0 0,-16 10 194,6 4-163,0 1 0,1 0 0,1 0 0,0 0 0,1 1 0,1 1 0,0-1 0,1 1 0,1 0 0,0 1 0,2-1 0,-3 25-1,6-40-21,0 1-1,0-1 0,0 1 0,0-1 0,0 1 0,0-1 0,1 1 0,-1-1 0,1 0 0,-1 1 0,1-1 0,0 0 0,0 1 0,0-1 1,0 0-1,1 0 0,-1 0 0,1 0 0,-1 0 0,1 0 0,0 0 0,-1 0 0,1-1 0,0 1 0,0-1 0,0 1 0,0-1 0,1 0 0,-1 0 1,0 0-1,4 1 0,6 1 91,-1-1 1,1-1 0,-1 0-1,1 0 1,19-2-1,-6 0-51,-17 1-42,0 0 1,0-1 0,0 0 0,0-1-1,0 0 1,-1 0 0,1 0 0,-1-1-1,1 0 1,-1-1 0,8-4 0,-12 6-28,0-1 0,0 1 0,0 0 0,0-1 0,-1 0 0,1 0 0,-1 0 0,1 0 0,-1 0 0,0 0 0,0 0 1,0-1-1,-1 1 0,1-1 0,-1 1 0,0-1 0,0 0 0,0 1 0,0-1 0,-1 0 0,0 0 0,0 0 0,0 0 1,0 1-1,-1-6 0,1 8 14,0 0 0,0 0-1,0-1 1,0 1 0,-1 0 0,1 0 0,0 0 0,-1 0 0,1-1 0,-1 1 0,0 0 0,1 0 0,-1 0 0,0 0 0,1 0 0,-1 0 0,0 0 0,0 1-1,0-1 1,0 0 0,0 0 0,0 1 0,0-1 0,0 0 0,0 1 0,0-1 0,-2 0 0,0 1-5,1 0 1,-1 0-1,0 0 0,1 0 1,-1 0-1,0 1 0,1-1 1,-1 1-1,0 0 1,1 0-1,-5 2 0,-4 2 24,2 0-1,-1 1 0,0 0 1,-15 14-1,14-9 30,-38 41 383,47-49-414,0 0 1,0 0-1,0 0 1,0 0-1,1 1 1,0-1-1,-1 0 1,1 1-1,0-1 1,1 1-1,-1-1 1,1 1-1,-1-1 1,1 1 0,0 0-1,0-1 1,1 5-1,0-6-23,0 0 0,0-1-1,0 1 1,0-1 0,1 1 0,-1-1-1,0 1 1,1-1 0,-1 0 0,1 1 0,-1-1-1,1 0 1,0 0 0,-1 0 0,1 0-1,0 0 1,0-1 0,-1 1 0,1-1-1,0 1 1,0-1 0,0 1 0,0-1 0,0 0-1,2 0 1,60 2-876,-50-2 395,46-6-3817,-21-7-1858,8-10-7851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1.724"/>
    </inkml:context>
    <inkml:brush xml:id="br0">
      <inkml:brushProperty name="width" value="0.025" units="cm"/>
      <inkml:brushProperty name="height" value="0.025" units="cm"/>
    </inkml:brush>
  </inkml:definitions>
  <inkml:trace contextRef="#ctx0" brushRef="#br0">174 0 13805,'-13'5'3785,"-10"3"-2451,7-3-606,1 0 0,-1 0 1,1 2-1,0 0 0,1 0 0,0 2 0,-16 12 0,29-21-737,1 0 0,0 1 0,0-1 1,-1 1-1,1-1 0,0 0 0,0 1 1,0-1-1,0 1 0,-1-1 0,1 1 1,0-1-1,0 1 0,0-1 0,0 1 1,0-1-1,0 0 0,0 1 0,1-1 1,-1 1-1,0-1 0,0 1 0,0-1 0,0 1 1,0-1-1,1 0 0,-1 1 0,0-1 1,0 1-1,1-1 0,-1 0 0,0 1 1,1-1-1,-1 0 0,0 1 0,1-1 1,-1 0-1,1 0 0,-1 1 0,0-1 1,1 0-1,-1 0 0,1 0 0,-1 1 0,1-1 1,-1 0-1,1 0 0,-1 0 0,1 0 1,-1 0-1,1 0 0,32 8 137,-27-7-163,29 7-286,-15-4-474,0 0-1,0 1 1,0 1 0,0 1-1,-1 1 1,27 15-1,-46-22 827,1-1 0,0 0 0,-1 0 0,1 1 0,-1-1 0,1 0 0,-1 1 0,1-1 0,-1 1 0,1-1 0,-1 1 0,1-1 0,-1 1 0,0-1 0,1 1 0,-1-1 0,0 1 0,1-1 0,-1 1 0,0 0 0,0-1 0,1 1 0,-1 0 0,0-1 0,0 1 0,0-1 0,0 1 0,0 0 0,0-1 0,0 1 0,0 0 0,0-1 0,0 1 0,-1 0 0,1-1 0,0 1 0,-2 1 149,1-1-1,-1 1 1,1-1-1,-1 0 1,1 1-1,-1-1 1,0 0 0,0 0-1,1 0 1,-1 0-1,-3 0 1,-52 13 3458,48-13-3049,1 1-358,-1-1-1,1 1 1,0-2-1,-1 1 1,1-1 0,-1 0-1,1-1 1,-15-3-1,22 4-364,1-1-1,0 1 1,-1 0-1,1-1 0,-1 1 1,1 0-1,0-1 1,-1 1-1,1-1 0,0 1 1,-1-1-1,1 1 1,0-1-1,0 1 1,0-1-1,-1 1 0,1-1 1,0 1-1,0-1 1,0 1-1,0-1 0,0 1 1,0-1-1,0 1 1,0-1-1,0 1 1,0-1-1,0 1 0,0-1 1,1 1-1,-1-1 1,0 1-1,0-1 0,0 1 1,1-1-1,-1 1 1,0-1-1,1 1 1,-1-1-1,0 1 0,1-1 1,17-15-9028,4 4 1512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2.130"/>
    </inkml:context>
    <inkml:brush xml:id="br0">
      <inkml:brushProperty name="width" value="0.025" units="cm"/>
      <inkml:brushProperty name="height" value="0.025" units="cm"/>
    </inkml:brush>
  </inkml:definitions>
  <inkml:trace contextRef="#ctx0" brushRef="#br0">179 1 15791,'0'0'3828,"-9"10"-2980,-11 18 198,1 0-1,1 1 0,1 1 0,-19 50 1,29-64-774,-3 7-119,1 1-1,1 0 1,1 0-1,1 1 1,1-1-1,-2 38 1,7-61-140,0 1 0,0 0 1,0-1-1,0 1 0,1 0 1,-1 0-1,0-1 1,1 1-1,-1-1 0,1 1 1,0 0-1,0-1 1,-1 1-1,1-1 0,0 0 1,0 1-1,1-1 0,-1 0 1,0 1-1,0-1 1,0 0-1,1 0 0,-1 0 1,1 0-1,-1 0 1,1 0-1,-1-1 0,1 1 1,-1 0-1,1-1 0,0 1 1,-1-1-1,1 0 1,0 0-1,-1 1 0,1-1 1,0 0-1,0 0 0,-1-1 1,1 1-1,3-1 1,2 0 86,1 0 1,-1-1 0,0 0-1,0 0 1,0 0 0,0-1-1,0 0 1,11-7 0,9-12-180,0-1 0,-1-2 0,-1 0 1,-2-2-1,0 0 0,-2-1 0,30-54 1,-49 80-342,9-20-76,-10 13-1470,-10 9-3790,-8 10-634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2.602"/>
    </inkml:context>
    <inkml:brush xml:id="br0">
      <inkml:brushProperty name="width" value="0.025" units="cm"/>
      <inkml:brushProperty name="height" value="0.025" units="cm"/>
    </inkml:brush>
  </inkml:definitions>
  <inkml:trace contextRef="#ctx0" brushRef="#br0">0 188 12396,'0'0'5872,"9"0"-3443,6-3-2054,0 0 0,0-1 0,0-1 0,-1 0 0,0-1 0,14-8 0,17-6-411,-37 17 108,-4 0-166,0 1 0,1 1 1,-1-1-1,1 1 1,-1 0-1,1 0 0,7-1 1,-11 2 83,0 1 1,0-1-1,0 0 1,0 1-1,0-1 0,0 1 1,0 0-1,0-1 1,0 1-1,-1 0 1,1-1-1,0 1 0,0 0 1,-1 0-1,1 0 1,0-1-1,-1 1 0,1 0 1,-1 0-1,1 0 1,-1 0-1,0 0 1,1 0-1,-1 0 0,0 0 1,0 0-1,0 0 1,0 0-1,0 1 1,0-1-1,0 0 0,0 0 1,0 0-1,0 0 1,0 0-1,-1 0 1,0 1-1,-16 57 982,40-79 2273,-2-14-3051,31-61-526,-52 94 320,0 1 1,0-1 0,0 1 0,1-1 0,-1 1 0,0-1-1,0 1 1,1 0 0,-1-1 0,0 1 0,0-1 0,1 1-1,-1-1 1,0 1 0,1 0 0,-1-1 0,1 1 0,-1 0 0,0-1-1,1 1 1,-1 0 0,1 0 0,-1-1 0,1 1 0,-1 0-1,1 0 1,-1 0 0,1 0 0,-1 0 0,1 0 0,-1 0-1,1 0 1,-1 0 0,1 0 0,-1 0 0,1 0 0,-1 0-1,1 0 1,-1 0 0,1 0 0,0 1 0,18 16-409,-4-2 481,-12-12-238,1-1 0,0 1 1,0-1-1,0 0 0,1 0 0,-1-1 0,0 1 1,1-1-1,-1 0 0,1 0 0,-1 0 0,1-1 1,0 0-1,-1 1 0,1-2 0,0 1 0,-1 0 0,1-1 1,-1 0-1,1 0 0,5-3 0,-5 1-480,1 0 0,0 0 0,-1-1 0,0 0 0,0 0 0,0 0 0,-1-1-1,1 1 1,-1-1 0,0 0 0,0-1 0,-1 1 0,0-1 0,5-10 0,-4 2 3542,-19 29-1726,-18 32-180,28-37-783,1 0-1,0 0 0,1 1 1,-1-1-1,2 1 0,-3 19 1,5-26-763,0 0 0,0-1 1,0 1-1,0 0 1,1-1-1,-1 1 1,1 0-1,1 3 1,1-3-5493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2.978"/>
    </inkml:context>
    <inkml:brush xml:id="br0">
      <inkml:brushProperty name="width" value="0.025" units="cm"/>
      <inkml:brushProperty name="height" value="0.025" units="cm"/>
    </inkml:brush>
  </inkml:definitions>
  <inkml:trace contextRef="#ctx0" brushRef="#br0">10 1 12332,'0'0'10762,"-6"50"-10218,6-28-351,0 2-161,-1-2 0,1-1-833,-2-7-1121,2-5-2050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3.373"/>
    </inkml:context>
    <inkml:brush xml:id="br0">
      <inkml:brushProperty name="width" value="0.025" units="cm"/>
      <inkml:brushProperty name="height" value="0.025" units="cm"/>
    </inkml:brush>
  </inkml:definitions>
  <inkml:trace contextRef="#ctx0" brushRef="#br0">177 1 11211,'-3'9'1991,"-52"225"7108,43-167-7587,-2 0-1,-4-1 0,-32 78 1,47-137-1146,-14 29 424,12-30-255,7-23 331,20-57-1226,2 0-1,4 2 1,48-91 0,-66 143-14,1 0 0,1 1 1,0 0-1,2 1 1,21-24-1,-30 38 313,-1-1-1,1 1 0,0 0 1,0 1-1,0 0 0,1-1 1,-1 2-1,1-1 1,0 1-1,11-4 0,-13 6 41,0-1-1,0 1 0,0 0 1,0 0-1,0 0 0,0 1 1,0-1-1,0 1 0,0 0 1,0 0-1,0 0 0,0 1 0,-1-1 1,1 1-1,-1 0 0,1 0 1,-1 0-1,5 4 0,-5-3 17,1-1 0,-1 1 0,0-1-1,0 1 1,0 0 0,-1 0-1,1 1 1,-1-1 0,1 0 0,-1 1-1,0-1 1,0 1 0,-1 0-1,1 0 1,-1 0 0,0 0-1,0 0 1,0 0 0,0 0 0,-1 0-1,0 0 1,0 0 0,0 0-1,0 0 1,-1 0 0,1 0 0,-2 5-1,0-3 100,-1 0 0,1-1 0,-1 0-1,0 0 1,-1 0 0,1 0 0,-1 0-1,0 0 1,0-1 0,-1 0 0,1 0 0,-1 0-1,0-1 1,0 1 0,0-1 0,0 0-1,0 0 1,-7 2 0,0-1 129,1-1 1,0 1 0,-1-2-1,0 1 1,1-2-1,-20 1 1,25-2-358,1 0 0,0 0 0,-1-1 0,1 0 0,0-1 0,0 1 0,-7-3 0,9 2-274,0 1 0,0-1-1,1 0 1,-1 1 0,1-1 0,-1 0 0,1 0 0,0-1 0,-1 1 0,1 0-1,1-1 1,-1 0 0,-2-3 0,-7-23-8683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4.628"/>
    </inkml:context>
    <inkml:brush xml:id="br0">
      <inkml:brushProperty name="width" value="0.025" units="cm"/>
      <inkml:brushProperty name="height" value="0.025" units="cm"/>
    </inkml:brush>
  </inkml:definitions>
  <inkml:trace contextRef="#ctx0" brushRef="#br0">48 0 14542,'0'0'8007,"2"9"-7649,1 14-264,0 0 0,-1 0 0,-1 0 0,-5 44 0,-23 98 560,-1 13-289,30-151-256,-1-27-103,-1 1 0,0-1 0,1 0 0,-1 0 0,0 0 0,1 0 0,-1 0 0,0 0 0,1 0 0,-1 0 1,0 0-1,0 0 0,1 0 0,-1 0 0,0 0 0,1 0 0,-1 0 0,0 0 0,1-1 0,-1 1 0,0 0 0,0 0 0,1 0 0,-1 0 0,0 0 1,1-1-1,-1 1 0,0 0 0,0 0 0,0-1 0,1 1 0,-1 0 0,0 0 0,0-1 0,0 1 0,0 0 0,1-1 0,-1 1 0,0-1 0,3-4 50,0 0 0,0-1 0,0 1 0,0-1 0,-1 0 0,2-7-1,1-13-10,0-1-1,1-49 1,-6 77-77,0 0 0,0 0-1,1 0 1,-1 0 0,0 0 0,1 0 0,-1 0-1,1-1 1,-1 1 0,1 0 0,-1 0 0,1 0-1,-1-1 1,1 1 0,0 0 0,0-1 0,-1 1-1,1 0 1,0-1 0,0 1 0,0-1 0,-1 1-1,1-1 1,0 0 0,0 1 0,2-1 0,39 7-24,-34-7 92,0 0-1,1-1 1,-1 0 0,0 0 0,0-1-1,0 1 1,0-2 0,15-6 0,-15 4 11,-1 0 1,1-1 0,-1 0-1,0-1 1,-1 0-1,0 0 1,0 0 0,0-1-1,-1 1 1,0-1 0,-1-1-1,8-16 1,-12 24 96,0 4-177,-1 1 0,1-1 0,-1 1 0,0-1 0,0 0 1,-1 1-1,1-1 0,-3 5 0,1-2 19,-13 27-11,11-22 76,0-1 0,0 1 0,1 0 0,0 0-1,1 0 1,-3 21 0,7-31-41,-1 0-1,0 0 1,1 0-1,-1 0 1,1 0-1,-1 0 0,1 0 1,-1 0-1,1 0 1,0 0-1,-1 0 1,1-1-1,0 1 0,0 0 1,0-1-1,0 1 1,0 0-1,-1-1 0,1 1 1,0-1-1,0 0 1,0 1-1,0-1 1,0 0-1,1 1 0,-1-1 1,0 0-1,0 0 1,0 0-1,0 0 1,0 0-1,0 0 0,0 0 1,2-1-1,43-2 269,-45 3-261,25-6-54,-1-1-1,0-1 1,0-1 0,-1-1-1,0-1 1,40-27-1,-64 38 28,0 0 0,1 0 0,-1 0 0,0 0 0,0 0 0,0 0 0,0 0 0,0 0 0,0 0 0,0 0 0,0 0 0,1 0 0,-1 0 0,0 0 0,0 0 0,0 0 0,0 0-1,0 0 1,0 0 0,0 0 0,1 0 0,-1 0 0,0 0 0,0 0 0,0 0 0,0 0 0,0 0 0,0 0 0,0 0 0,0 0 0,0 0 0,0 1 0,1-1 0,-1 0 0,0 0-1,0 0 1,0 0 0,0 0 0,0 0 0,0 0 0,0 0 0,0 1 0,0-1 0,0 0 0,0 0 0,0 0 0,0 0 0,0 0 0,0 0 0,0 0 0,0 0 0,0 1 0,0-1-1,0 0 1,0 0 0,0 0 0,0 0 0,0 0 0,0 0 0,0 0 0,0 0 0,0 1 0,0-1 0,0 0 0,-1 0 0,1 0 0,0 0 0,-4 15-203,-7 13 213,9-23-45,-1 0 78,0 0 0,1 1 0,0-1-1,0 1 1,0 0 0,1 0 0,-1 6-1,2-11-8,0 1-1,0-1 0,0 0 0,1 0 0,-1 1 0,1-1 0,-1 0 0,1 0 0,-1 1 1,1-1-1,0 0 0,0 0 0,-1 0 0,1 0 0,0 0 0,0 0 0,0 0 0,0-1 1,0 1-1,0 0 0,0 0 0,1-1 0,-1 1 0,0-1 0,0 1 0,1-1 0,-1 1 1,0-1-1,0 0 0,1 1 0,-1-1 0,0 0 0,1 0 0,-1 0 0,0 0 0,2-1 1,10 3 24,-1-1 0,0-1 0,1 0 0,-1 0 1,0-2-1,1 1 0,16-6 0,-24 5-18,0 0 1,0 0-1,0-1 0,0 0 0,0 0 1,-1 0-1,1 0 0,-1-1 1,0 0-1,0 0 0,-1 0 0,1 0 1,-1-1-1,0 1 0,0-1 1,0 0-1,0 0 0,3-10 1,-3 6 129,0 1 0,-1-1 0,0-1 1,0 1-1,-1 0 0,0 0 1,-1 0-1,0-1 0,-1-12 0,1 19-172,-1 0 0,1 0-1,-1 1 1,1-1-1,-1 0 1,0 1-1,0-1 1,0 0-1,0 1 1,-1-1-1,1 1 1,-1 0 0,1-1-1,-1 1 1,0 0-1,0 0 1,0 0-1,0 0 1,0 0-1,-1 1 1,1-1 0,0 1-1,-1-1 1,1 1-1,-1 0 1,1 0-1,-1 0 1,0 0-1,0 0 1,1 1 0,-1-1-1,0 1 1,-5 0-1,8 0 1,-1 0-1,1 1 0,-1-1 1,1 1-1,0-1 0,-1 0 0,1 1 1,0-1-1,-1 1 0,1-1 1,0 1-1,0-1 0,-1 1 1,1-1-1,0 1 0,0-1 1,0 1-1,0 0 0,0-1 0,0 1 1,0-1-1,0 1 0,0-1 1,0 1-1,0-1 0,0 1 1,0 0-1,0-1 0,0 1 1,0-1-1,1 1 0,6 21-691,-3-18 402,0 0 1,0-1-1,0 1 1,1-1-1,-1 0 1,1 0-1,7 3 0,20 2-8223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4.970"/>
    </inkml:context>
    <inkml:brush xml:id="br0">
      <inkml:brushProperty name="width" value="0.025" units="cm"/>
      <inkml:brushProperty name="height" value="0.025" units="cm"/>
    </inkml:brush>
  </inkml:definitions>
  <inkml:trace contextRef="#ctx0" brushRef="#br0">0 35 16207,'0'0'8809,"52"-34"-14126,-24 39-1634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34.311"/>
    </inkml:context>
    <inkml:brush xml:id="br0">
      <inkml:brushProperty name="width" value="0.025" units="cm"/>
      <inkml:brushProperty name="height" value="0.025" units="cm"/>
    </inkml:brush>
  </inkml:definitions>
  <inkml:trace contextRef="#ctx0" brushRef="#br0">0 304 9513,'0'0'1473,"9"-5"-1264,-7 4-149,4-4 80,0 1-1,0 0 1,0 0-1,1 1 1,-1 0 0,1 0-1,0 1 1,0 0-1,0 0 1,0 0 0,1 1-1,-1 0 1,0 1-1,1 0 1,-1 0-1,0 0 1,10 2 0,12 5 414,-1-2 0,1-1 0,0-2 1,0 0-1,0-2 0,45-6 1,178-40-730,-87 12 1018,1141-96 1383,-1023 120-1525,367-35 1080,-644 44-1739,33-4 477,47-1-1,-86 11-201,1 6-922,-8-8-2743,-3-6-1841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45.345"/>
    </inkml:context>
    <inkml:brush xml:id="br0">
      <inkml:brushProperty name="width" value="0.025" units="cm"/>
      <inkml:brushProperty name="height" value="0.025" units="cm"/>
    </inkml:brush>
  </inkml:definitions>
  <inkml:trace contextRef="#ctx0" brushRef="#br0">536 1 9065,'0'0'12502,"11"14"-12235,4 8 76,0 0 0,-1 1 0,-1 1-1,-1 1 1,-2-1 0,0 2 0,-2-1 0,8 37 0,-14-31-214,-1 1 0,-1-1 0,-1 0 0,-2 0 0,-2 0 0,0 0 0,-2-1 0,-2 0 0,0 0 0,-2-1 0,-1 0 0,-28 47 0,14-33-110,-2 0 0,-2-2 0,-2-2 1,-1 0-1,-2-2 0,-2-2 0,-44 34 1,54-49-1286,-51 27 1,5-13-3326,-7-9-6005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04.205"/>
    </inkml:context>
    <inkml:brush xml:id="br0">
      <inkml:brushProperty name="width" value="0.025" units="cm"/>
      <inkml:brushProperty name="height" value="0.025" units="cm"/>
    </inkml:brush>
  </inkml:definitions>
  <inkml:trace contextRef="#ctx0" brushRef="#br0">114 188 4292,'-8'1'4810,"-7"-1"-3845,1 2-442,0-2 1,0 0-1,-22-2 1,36 1-515,-1 1 1,1 0-1,-1 0 1,0 0-1,1 0 1,-1-1 0,1 1-1,-1 0 1,0-1-1,1 1 1,-1 0-1,1-1 1,-1 1-1,1-1 1,0 1-1,-1-1 1,1 1-1,-1-1 1,1 1-1,0-1 1,-1 1-1,1-1 1,0 1-1,0-1 1,-1 0 0,1 1-1,0-1 1,0 1-1,0-1 1,0 0-1,0 1 1,0-1-1,0 0 1,0 1-1,0-1 1,0 1-1,0-1 1,0 0-1,0 1 1,1-1-1,-1 0 1,0 1-1,0-1 1,1 1 0,-1-1-1,0 1 1,1-1-1,-1 1 1,0-1-1,1 1 1,-1-1-1,1 1 1,-1-1-1,1 1 1,-1 0-1,1-1 1,0 1-1,-1 0 1,1 0-1,-1-1 1,1 1 0,-1 0-1,1 0 1,1-1-1,308-13-41,-217 5 58,210-16-14,-232 23-84,0 4 1,90 12 0,71 17 970,278 0 1,-137-30 55,561 20-591,-410 4-263,560-44 0,111-24-113,3 46 991,-184-23 878,-509-23-2684,-5-29-4624,-398 51 1618,-12 2-3459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23.381"/>
    </inkml:context>
    <inkml:brush xml:id="br0">
      <inkml:brushProperty name="width" value="0.025" units="cm"/>
      <inkml:brushProperty name="height" value="0.025" units="cm"/>
    </inkml:brush>
  </inkml:definitions>
  <inkml:trace contextRef="#ctx0" brushRef="#br0">1 23 10666,'0'0'8504,"10"8"-7666,-9-8-830,5 6 118,1-1 0,0 0 1,0 0-1,1-1 0,-1 0 0,1 0 0,0-1 0,0 0 0,1 0 0,-1-1 1,11 2-1,49-1-1,1-3 1,120-16 0,-143 11-98,61-1 145,146 10 0,-145 1-7,138-12 0,100-9 17,10-2 8,323 0-129,-228 16-28,61-1 2027,-289 23-1666,38 0 790,-195-23-995,67-12 0,-1 1-127,2 13-79,-213 16-6048,47-14 480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32.974"/>
    </inkml:context>
    <inkml:brush xml:id="br0">
      <inkml:brushProperty name="width" value="0.025" units="cm"/>
      <inkml:brushProperty name="height" value="0.025" units="cm"/>
    </inkml:brush>
  </inkml:definitions>
  <inkml:trace contextRef="#ctx0" brushRef="#br0">0 68 4708,'0'0'9647,"15"1"-8216,538-4 3596,-372-2-4524,290-15 888,174-2-113,-150 44-930,-184-4-55,-228-15-160,0-4 1,-1-4-1,82-15 1,-110 12 233,57-1-1,-40 7-4815,-68 0 339,-2-12-2942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57.255"/>
    </inkml:context>
    <inkml:brush xml:id="br0">
      <inkml:brushProperty name="width" value="0.025" units="cm"/>
      <inkml:brushProperty name="height" value="0.025" units="cm"/>
    </inkml:brush>
  </inkml:definitions>
  <inkml:trace contextRef="#ctx0" brushRef="#br0">3 264 4869,'0'0'7164,"0"0"-7161,0 0 0,0 0 0,0 0-1,-1 0 1,1 0 0,0 0 0,0 0 0,0 0 0,0 0 0,0-1 0,0 1 0,0 0 0,-1 0 0,1 0 0,0 0 0,0 0 0,0 0 0,0 0 0,0 0-1,0-1 1,0 1 0,0 0 0,0 0 0,0 0 0,0 0 0,0 0 0,0-1 0,0 1 0,-1 0 0,1 0 0,0 0 0,0 0 0,1 0 0,-1 0-1,0-1 1,0 1 0,0 0 0,0 0 0,0 0 0,0 0 0,0 0 0,0-1 0,0 1 0,0 0 0,0 0 0,0 0 0,0 0 0,0 0 0,0 0 0,1 0-1,-1-1 1,0 1 0,0 0 0,0 0 0,0 0 0,0 0 0,0 0 0,0 0 0,1 0 0,622 11 2880,-547-15-2819,121-21 0,-122 12-22,123-3 1,415 0 80,387-11-182,-882 30-76,435-5 78,-44 1 397,-224 8-194,-222-11-159,0-2 0,99-23 0,-19 2-7,469-55-2,5 55 7,-522 35-9,119 23 1,0 2 0,24-15 25,1-9-1,1-12 0,265-36 1,-278 13 14,407 4 0,-386 50-16,-17 0 0,401 7 5,142-24 107,-181-8 507,198-28-453,-612 12-168,0 8 0,229 24 1,-318-14 247,0-3 1,0-5 0,152-23 0,198-7-134,2 33-174,-178 3 52,597 14-29,172 15 140,-924-27-65,442 14 214,-203-19-68,577-3-168,-368-19-61,45 0-116,-212 5 134,-103 2 349,-228 15-107,-58 0-220,-10-1-1671,6-2-3500,-1-5 1029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59.779"/>
    </inkml:context>
    <inkml:brush xml:id="br0">
      <inkml:brushProperty name="width" value="0.025" units="cm"/>
      <inkml:brushProperty name="height" value="0.025" units="cm"/>
    </inkml:brush>
  </inkml:definitions>
  <inkml:trace contextRef="#ctx0" brushRef="#br0">57 21 5221,'-10'1'610,"4"-1"42,0 0 0,0 1 0,0 0 0,0 0 0,-10 4 0,56-1-594,264-19 506,-28 0-76,82 30-156,-15 0-2,838-22 118,455 4 310,-4 8 283,23 1-192,-514 64-796,8-1-36,226-68 100,-498-47-107,119-3 55,164 12 429,751-6-364,-1153 60-87,-486-6 196,26 0-414,-307-10 308,1 0 0,-1 1-1,0 0 1,1 0 0,0 1 0,-1 0 0,-8 5-1,16-8-210,1 1-1,0-1 0,0 1 0,0 0 0,0-1 0,0 1 0,0-1 0,0 1 0,0-1 0,0 1 0,0-1 0,0 1 0,0-1 0,0 1 1,0 0-1,0-1 0,0 1 0,1-1 0,-1 1 0,0-1 0,0 1 0,1-1 0,-1 0 0,0 1 0,1-1 0,-1 1 0,0-1 1,1 1-1,-1-1 0,1 0 0,-1 1 0,0-1 0,1 0 0,-1 0 0,1 1 0,-1-1 0,1 0 0,-1 0 0,1 0 0,0 0 0,-1 1 1,1-1-1,0 0 0,25 6-2385,5-5-557,7-1-1517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39.060"/>
    </inkml:context>
    <inkml:brush xml:id="br0">
      <inkml:brushProperty name="width" value="0.025" units="cm"/>
      <inkml:brushProperty name="height" value="0.025" units="cm"/>
    </inkml:brush>
  </inkml:definitions>
  <inkml:trace contextRef="#ctx0" brushRef="#br0">1 1 5285,'0'0'9529,"8"2"-8568,54 8 257,1-3 0,113-2 0,-97-3-842,931-2 436,-103-1-3118,-735 14 2128,-121-7 125,0-2 0,1-2 0,75-7 0,-92-2 598,-28 5-572,0 1 0,0-1 0,1 1-1,-1 1 1,0-1 0,1 1 0,-1 1 0,1-1-1,-1 1 1,0 0 0,10 4 0,0-2-4094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41.979"/>
    </inkml:context>
    <inkml:brush xml:id="br0">
      <inkml:brushProperty name="width" value="0.025" units="cm"/>
      <inkml:brushProperty name="height" value="0.025" units="cm"/>
    </inkml:brush>
  </inkml:definitions>
  <inkml:trace contextRef="#ctx0" brushRef="#br0">8 1 6566,'0'-1'103,"0"1"-1,-1 0 1,1 0 0,0 0-1,0 0 1,-1 0-1,1 0 1,0 0 0,-1 0-1,1 1 1,0-1-1,0 0 1,-1 0-1,1 0 1,0 0 0,0 0-1,-1 0 1,1 0-1,0 1 1,0-1 0,0 0-1,-1 0 1,1 0-1,0 0 1,0 1 0,0-1-1,-1 0 1,1 0-1,0 1 1,0-1-1,0 0 1,0 0 0,0 1-1,0-1 1,0 0-1,-1 0 1,1 1 0,0-1-1,0 0 1,0 0-1,0 1 1,0-1 0,0 0-1,0 1 1,8 15 716,13 11-1135,-10-19 341,1 0 1,0-1 0,0 0 0,0-1-1,1-1 1,0 0 0,0 0-1,1-1 1,-1-1 0,1-1-1,19 2 1,21 0 289,86-7 0,-88 1 39,136-7 222,97-1 353,577 29-11,-345-26-783,665 24 2741,-669 17-2710,756-46-1,-268-22 545,-987 34-635,64 3 333,-73-2-391,-1-1 0,1 1 0,-1 0 0,1 0 0,-1 0 0,1 1 0,-1 0 0,0-1 0,0 1 0,0 1 0,0-1 0,0 1 0,5 4 0,-1 11-86,-8-18-91,0 1 0,0-1 0,0 1 0,1-1 1,-1 1-1,0-1 0,0 1 0,0-1 0,0 1 0,0-1 0,0 1 0,0-1 0,0 0 0,-1 1 1,1-1-1,0 1 0,0-1 0,0 1 0,0-1 0,-1 1 0,1-1 0,0 1 0,0-1 1,-1 0-1,1 1 0,0-1 0,-1 1 0,1-1 0,-1 0 0,1 0 0,0 1 0,-1-1 0,1 0 1,-1 1-1,1-1 0,-1 0 0,1 0 0,-1 0 0,-15 1-6790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4:30.452"/>
    </inkml:context>
    <inkml:brush xml:id="br0">
      <inkml:brushProperty name="width" value="0.025" units="cm"/>
      <inkml:brushProperty name="height" value="0.025" units="cm"/>
    </inkml:brush>
  </inkml:definitions>
  <inkml:trace contextRef="#ctx0" brushRef="#br0">1823 183 6726,'-134'-38'631,"-89"-20"292,197 54-912,0 0 0,1 2-1,-1 1 1,0 1-1,0 1 1,-45 8 0,38 1-76,0 1 0,1 2 1,0 1-1,1 1 1,-41 28-1,-67 32-241,-84 7 477,-28 13 170,217-80-295,2 2 0,0 1 1,1 1-1,1 2 0,-33 29 1,50-37-43,0 2 1,1-1 0,0 2-1,1-1 1,1 2 0,1-1-1,0 1 1,1 1 0,1-1-1,0 2 1,-4 22-1,-3 24-18,-10 123-1,21-157 21,-2 37-9,2 0-1,3 0 1,13 103 0,-6-129-7,1 0 1,3-1-1,1 0 0,2 0 1,2-2-1,38 69 1,-31-70 15,2-1 0,2-1 0,1-1 1,2-2-1,1-1 0,1-1 0,2-2 0,1-1 1,1-2-1,2-1 0,0-2 0,2-2 1,0-2-1,1-1 0,1-2 0,0-2 0,59 12 1,-28-13 29,1-2 0,0-4 0,0-2 0,100-8 0,-65-7 46,0-5 0,138-37 1,69-34 107,-5-15 1,350-164-1,-463 167-139,-161 77-35,-1-2 1,0-1 0,35-33-1,-61 47 25,0 0 0,-1-1-1,-1 0 1,0 0-1,0-1 1,-1 0-1,0 0 1,-1-1-1,-1 0 1,0 0-1,-1 0 1,3-14-1,2-19 381,-3 1 0,1-61-1,-3 49-313,-1 0-63,-2 0 1,-7-67-1,3 98 22,-1 0-1,-2 0 0,0 1 1,-2 0-1,-1 0 0,-1 0 1,-13-23-1,1 12 88,-3 0 0,0 2 0,-2 0 0,-2 2 0,-1 1 0,-1 2 0,-58-43 0,10 17-48,-3 3-1,-114-53 1,130 73-308,-1 4 1,-2 2 0,0 3 0,-2 4 0,0 2 0,-1 4 0,0 2-1,-1 4 1,0 3 0,0 3 0,0 4 0,0 2 0,1 4 0,-110 28-1,-99 44-3795,141-49-1570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11.033"/>
    </inkml:context>
    <inkml:brush xml:id="br0">
      <inkml:brushProperty name="width" value="0.025" units="cm"/>
      <inkml:brushProperty name="height" value="0.025" units="cm"/>
    </inkml:brush>
  </inkml:definitions>
  <inkml:trace contextRef="#ctx0" brushRef="#br0">1 13 7079,'0'0'4020,"8"-2"-3892,43-4 107,0 3 0,0 2 0,54 5 1,-44-2-136,866 82 1572,-475-33-1567,-34 0 1008,331 22-598,-554-70-411,0-8-1,210-33 0,104-67 1616,-507 104-1054,4 0-2098,-1 4-4984,-5 0 3203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42.355"/>
    </inkml:context>
    <inkml:brush xml:id="br0">
      <inkml:brushProperty name="width" value="0.025" units="cm"/>
      <inkml:brushProperty name="height" value="0.025" units="cm"/>
    </inkml:brush>
  </inkml:definitions>
  <inkml:trace contextRef="#ctx0" brushRef="#br0">1 39 11435,'0'0'1794,"9"-6"-1714,-3 2-80,0 0 1,0 0 0,0 1 0,0 0-1,0 0 1,1 1 0,0 0-1,-1 0 1,1 0 0,0 1 0,0 0-1,0 0 1,0 1 0,0 0 0,0 0-1,0 1 1,0 0 0,-1 0-1,1 0 1,0 1 0,9 3 0,31 11 248,1-3 1,0-1 0,0-3 0,1-2-1,59 2 1,248-15 777,-350 6-1033,245-12 268,401 33-1,324 27-196,0-73-1,191 4 17,-64 2-1145,-872 11 1080,-230 8 102,1-2-4672,10-9-613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11.794"/>
    </inkml:context>
    <inkml:brush xml:id="br0">
      <inkml:brushProperty name="width" value="0.025" units="cm"/>
      <inkml:brushProperty name="height" value="0.025" units="cm"/>
    </inkml:brush>
  </inkml:definitions>
  <inkml:trace contextRef="#ctx0" brushRef="#br0">184 203 2114,'-182'1'7826,"182"-1"-7785,0 0 1,0 0-1,0 0 1,0 0-1,0 0 0,0 0 1,1 0-1,-1 0 1,0 0-1,0 0 0,0-1 1,0 1-1,0 0 0,0 0 1,0 0-1,0 0 1,0 0-1,0 0 0,0 0 1,0 0-1,0 0 1,0 0-1,0 0 0,0-1 1,0 1-1,0 0 0,0 0 1,0 0-1,0 0 1,0 0-1,0 0 0,-1 0 1,1 0-1,0 0 0,0 0 1,0 0-1,0 0 1,0 0-1,0-1 0,0 1 1,0 0-1,0 0 1,0 0-1,0 0 0,0 0 1,0 0-1,0 0 0,-1 0 1,1 0-1,0 0 1,0 0-1,0 0 0,0 0 1,0 0-1,0 0 1,0 0-1,0 0 0,11-7 722,19-6-531,48-10 45,156-24 0,86 12-437,-263 30 113,1059-57-858,2 53 4004,-1077 9-2867,136 5 835,-147-3-886,1 2 0,-1 1 0,50 15 1,-79-20-191,0 0 0,0 0-1,0 0 1,0 0 0,0 1 0,0-1 0,0 0 0,0 1 0,0-1 0,0 1 0,0-1 0,0 1 0,0-1 0,0 1 0,0 0 0,0-1 0,0 1 0,-1 0 0,1 0 0,0 0 0,-1-1 0,1 1 0,-1 0 0,1 0 0,-1 0 0,1 0 0,0 1 0,-2 0-58,0-1 1,0 0-1,0 0 1,0 0-1,0 0 1,0 0-1,0 0 1,0-1-1,0 1 1,-1 0-1,1-1 1,0 1-1,0 0 1,-1-1-1,1 1 1,-3-1-1,-67 15-3583,11-11-183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3:12.840"/>
    </inkml:context>
    <inkml:brush xml:id="br0">
      <inkml:brushProperty name="width" value="0.025" units="cm"/>
      <inkml:brushProperty name="height" value="0.025" units="cm"/>
    </inkml:brush>
  </inkml:definitions>
  <inkml:trace contextRef="#ctx0" brushRef="#br0">0 243 11115,'0'0'2140,"11"0"-2113,665 3 165,12-71 13,-317 25 620,674-50 964,3 53-1357,-948 40-364,60-2 232,301 36-1,-441-27-842,-38-7-5805,7-3-1687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4:58.543"/>
    </inkml:context>
    <inkml:brush xml:id="br0">
      <inkml:brushProperty name="width" value="0.025" units="cm"/>
      <inkml:brushProperty name="height" value="0.025" units="cm"/>
    </inkml:brush>
  </inkml:definitions>
  <inkml:trace contextRef="#ctx0" brushRef="#br0">7092 421 7719,'-590'-51'2219,"417"33"-2350,-522 2 1163,462 18-853,-468-37 200,3-61-340,-579-52 152,349 141 861,711 16-906,-276 47 0,398-38-117,1 3-1,1 5 1,1 4 0,2 3-1,-118 63 1,17 16-1,163-93-37,1 1 1,1 2-1,0 0 0,-33 40 0,51-52-50,1 1 0,1 0 1,0 1-1,0 0 0,1 0 0,1 0 0,0 0 0,1 1 0,0-1 1,1 1-1,0 0 0,1 0 0,0 0 0,1 0 0,2 18 1,1-9 48,0 0 0,1 0 0,1 0 0,1-1 0,1 0 0,1 0 0,1 0 1,12 21-1,-3-14-43,1-1 0,1-1 0,1 0-1,1-2 1,1 0 0,51 38 0,-34-33 30,2-3 0,0-1 0,2-2-1,47 18 1,28 0-28,2-5 0,216 35 0,376 40 145,-108-18-28,-206-32-98,623 13 0,258-79 169,-3-79-135,-1228 79-4,795-95 150,-6-37 213,-726 114-226,-1-5-1,184-73 1,-254 84-23,0-3 1,-1-1-1,-1-2 0,-1-1 1,-1-2-1,-2-2 0,0-1 0,-2-2 1,54-64-1,-78 83-21,0-1 0,0 0 0,-1 0 1,-1-1-1,0 0 0,-1 0 0,0-1 0,-1 0 0,-1 0 0,-1 0 0,0 0 1,-1 0-1,0-1 0,-1 1 0,-1-1 0,0 1 0,-2-1 0,1 1 1,-2 0-1,0-1 0,-1 1 0,0 0 0,-1 1 0,-1-1 0,-1 1 0,0 0 1,-9-13-1,-13-16-62,-2 1 1,-2 2-1,-2 1 1,-1 1-1,-2 3 1,-2 1-1,-1 2 1,-1 1-1,-2 3 1,-55-28-1,20 17 5,-1 5 0,-2 2 0,-1 5 0,-1 3 0,-113-18 0,54 23-300,0 6 0,-1 6 0,-167 14 1,68 15-728,-253 57 1,217-25-1432,-11-3-1318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19.531"/>
    </inkml:context>
    <inkml:brush xml:id="br0">
      <inkml:brushProperty name="width" value="0.025" units="cm"/>
      <inkml:brushProperty name="height" value="0.025" units="cm"/>
    </inkml:brush>
  </inkml:definitions>
  <inkml:trace contextRef="#ctx0" brushRef="#br0">1682 196 3107,'0'0'918,"-10"-7"-336,-9-7-427,-33-22 588,-58-32 0,89 58-486,0 0 1,0 1-1,0 1 1,-1 1-1,-1 1 1,-43-6-1,11 7-198,0 2 0,-1 3-1,1 2 1,0 2 0,0 3 0,0 3-1,1 1 1,0 3 0,1 3 0,1 1-1,0 3 1,-71 40 0,67-27-49,0 1-1,3 3 1,1 3 0,-49 49 0,79-69-7,2 1 1,0 1-1,2 1 1,1 1-1,0 0 1,2 1-1,1 1 1,1 0-1,2 1 1,0 0-1,-7 34 0,15-47-3,1 1-1,0 0 0,1-1 0,1 1 1,0 0-1,1-1 0,1 1 0,1 0 1,7 25-1,-3-20-2,1-1 1,1 0-1,1-1 1,0 0-1,2 0 1,16 21-1,17 10-5,1-1-1,3-3 1,81 60 0,-130-106 8,78 62 7,3-4 1,97 53-1,-138-91-2,1 0-1,0-3 1,1-2-1,1-1 1,1-2-1,-1-3 1,50 6-1,2-9 12,-1-3-1,137-14 1,185-56 28,-382 60 69,-1-2-1,0-1 0,-1-1 1,0-2-1,0-2 1,-2 0-1,0-2 1,-1-2-1,0 0 0,-2-2 1,0-1-1,-2-1 1,0-1-1,-2-1 0,0-1 1,33-52-1,-35 44-31,-2-1 0,0-1 0,-3 0 0,-1-1 0,-2-1 0,-1 0 0,-2-1 0,-2 0 0,-2-1-1,3-65 1,-8 74 62,-3 1 0,0-1 0,-2 1 0,-1-1-1,-1 1 1,-2 1 0,-1 0 0,-1 0 0,-2 0-1,-1 1 1,-1 1 0,-1 0 0,-1 2 0,-29-36 0,23 36-59,0 2 0,-2 0 0,0 2 0,-2 1 0,0 0 0,-1 2 0,-1 1 1,-1 2-1,0 0 0,-60-19 0,33 18-171,-1 2 1,-1 3-1,0 2 1,0 3-1,-70 2 0,-264 7-4664,236-2 219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00.456"/>
    </inkml:context>
    <inkml:brush xml:id="br0">
      <inkml:brushProperty name="width" value="0.025" units="cm"/>
      <inkml:brushProperty name="height" value="0.025" units="cm"/>
    </inkml:brush>
  </inkml:definitions>
  <inkml:trace contextRef="#ctx0" brushRef="#br0">1 1 5765,'64'18'97,"2"5"-1,7 2 416,6-1 673,6-4 257,10-4-129,7-8-480,5-4-385,5-4 321,4 0-193,8-12-223,1-5-161,-2 3-128,-4-2-224,-3-1-1634,-17 6-576,-17 8-4196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01.224"/>
    </inkml:context>
    <inkml:brush xml:id="br0">
      <inkml:brushProperty name="width" value="0.025" units="cm"/>
      <inkml:brushProperty name="height" value="0.025" units="cm"/>
    </inkml:brush>
  </inkml:definitions>
  <inkml:trace contextRef="#ctx0" brushRef="#br0">0 69 10858,'200'11'239,"417"12"286,412-79 1689,-976 51-2117,2197-37-1869,-2056 49-1303,-118-5 107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02.003"/>
    </inkml:context>
    <inkml:brush xml:id="br0">
      <inkml:brushProperty name="width" value="0.025" units="cm"/>
      <inkml:brushProperty name="height" value="0.025" units="cm"/>
    </inkml:brush>
  </inkml:definitions>
  <inkml:trace contextRef="#ctx0" brushRef="#br0">0 127 10250,'14'2'32,"106"10"92,202-4 1,134-42 459,844-55 245,2 79-450,-1002 10-755,-282 0 235,156-5-3455,-93-5-1155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03.177"/>
    </inkml:context>
    <inkml:brush xml:id="br0">
      <inkml:brushProperty name="width" value="0.025" units="cm"/>
      <inkml:brushProperty name="height" value="0.025" units="cm"/>
    </inkml:brush>
  </inkml:definitions>
  <inkml:trace contextRef="#ctx0" brushRef="#br0">4809 331 11371,'-807'-157'977,"684"122"-921,-8-4-1415,-1 5 0,-217-25 1,-192 52-701,-3 46 2672,101-6 438,332-27-556,-276 20 916,274-13-928,-155 38 1,207-35-382,2 3 1,0 2-1,1 3 0,-57 33 1,74-33-96,1 1 0,1 3-1,2 1 1,0 2 0,2 1 0,-36 45-1,47-48-47,1 2-1,2 1 1,1 1-1,1 1 1,2 0-1,1 1 1,2 1-1,2 1 1,1-1-1,1 2 1,-3 39-1,9-48 44,1 1-1,2-1 1,1 1-1,2-1 1,1 1-1,1-1 1,1 0-1,1 0 1,2 0 0,1-1-1,2 0 1,0-1-1,2 0 1,30 47-1,-19-42 31,2-1 0,2-1 0,0-1 0,2-1 0,1-2 0,1-2 0,1 0 0,1-2 0,2-2 0,46 21 0,12-3-30,2-3 0,194 43 0,-109-44 1,323 20-1,189-45 78,-304-24-3,-2-16-1,608-128 1,-475 26 129,-439 107-109,-2-4-1,-1-3 1,-1-4-1,91-59 1,-140 77-86,0-1 1,-2-1-1,0-2 1,-2-1-1,0 0 1,-2-2-1,0 0 0,29-51 1,-42 61 1,0-1 0,-2 1 0,0-1 0,-1-1 0,0 1 0,-2-1 0,0 0-1,-1 0 1,-1 0 0,0 0 0,-2-1 0,0 1 0,-1 0 0,0-1 0,-2 1 0,0 0 0,-11-31 0,5 26-56,-1 0 1,-1 1-1,0 1 1,-2 0-1,-1 0 0,0 2 1,-2 0-1,0 0 1,-1 2-1,-1 0 0,0 0 1,-1 2-1,-1 1 1,-29-17-1,10 10-391,-2 1 0,0 3 0,0 1 0,-2 2 0,0 2 0,0 1 0,-48-4 0,-64 0-5128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03.717"/>
    </inkml:context>
    <inkml:brush xml:id="br0">
      <inkml:brushProperty name="width" value="0.025" units="cm"/>
      <inkml:brushProperty name="height" value="0.025" units="cm"/>
    </inkml:brush>
  </inkml:definitions>
  <inkml:trace contextRef="#ctx0" brushRef="#br0">57 46 2883,'0'0'8354,"-9"5"-6464,-25 20-1367,33-25-514,0 0 1,0 1-1,1-1 0,-1 0 0,0 1 1,0-1-1,1 1 0,-1-1 0,1 1 1,-1 0-1,0-1 0,1 1 0,-1 0 1,1-1-1,-1 1 0,1 0 0,0 0 1,-1-1-1,1 1 0,0 0 0,-1 0 1,1-1-1,0 1 0,0 0 0,0 0 0,0 0 1,0 0-1,0 0 0,0-1 0,0 1 1,0 0-1,0 0 0,0 0 0,0 0 1,1-1-1,-1 1 0,0 0 0,1 0 1,-1-1-1,1 1 0,-1 0 0,0 0 1,2 0-1,30 17-63,-27-16 54,40 15 1,1-2 1,0-2-1,1-2 1,1-2-1,68 4 1,244-12-791,378-93-1619,-582 66 1763,239-40-3573,-272 44 796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04.949"/>
    </inkml:context>
    <inkml:brush xml:id="br0">
      <inkml:brushProperty name="width" value="0.025" units="cm"/>
      <inkml:brushProperty name="height" value="0.025" units="cm"/>
    </inkml:brush>
  </inkml:definitions>
  <inkml:trace contextRef="#ctx0" brushRef="#br0">5289 744 10922,'-133'-92'46,"-4"7"-1,-3 5 0,-3 6 1,-4 7-1,-262-82 1,240 98-170,-2 8 0,-2 7 0,-1 8 0,-273-9 0,252 36 236,-1 8-1,1 8 0,1 10 0,1 7 0,-232 71 1,284-59-37,2 6 1,2 6-1,3 6 1,-213 134-1,272-144-58,3 3-1,1 3 0,-87 95 0,112-102-17,3 2 0,2 2 1,2 2-1,3 1 0,-34 74 0,52-88 11,1 1-1,2 0 0,2 2 0,2-1 0,2 2 1,2-1-1,2 1 0,2 0 0,3 0 1,6 61-1,5-29 8,4 1 0,3-2 0,3 0-1,4-2 1,43 93 0,-14-52-82,5-2 1,5-3-1,5-3 0,91 111 0,-97-145 15,4-2 0,3-4 0,3-2 0,2-4 0,168 107 0,-123-104 256,2-5 0,3-6 0,3-5 0,1-6 0,235 50 0,-136-55 412,1-10 0,372 2 1,-463-34-261,1-5 1,242-46-1,-274 29-231,-1-5-1,-1-4 1,-2-5-1,104-55 1,-81 24-16,-3-5-1,-4-6 1,-3-5 0,-5-5-1,148-153 1,-90 61-96,-8-8 1,178-276-1,-8-97-604,-283 462 39,-4-2 1,-4-2 0,45-194-1,-74 244 259,-3 0 0,-2 0-1,-2 0 1,-4-64-1,-2 91 299,-1 1-1,-1 0 0,-1 0 0,-2 0 1,-1 1-1,0 0 0,-2 0 0,-1 1 1,-2 0-1,-18-28 0,8 22 84,-3 0-1,0 2 1,-2 1-1,-1 1 1,-1 1-1,-1 2 1,-1 1-1,-1 2 1,-1 1-1,-1 2 1,-1 1-1,-50-17 1,8 9 3,-2 3 0,-1 4 0,0 3 0,-160-8-1,100 20-1099,1 7-1,-1 5 1,-255 52-1,96 10-2489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47.871"/>
    </inkml:context>
    <inkml:brush xml:id="br0">
      <inkml:brushProperty name="width" value="0.025" units="cm"/>
      <inkml:brushProperty name="height" value="0.025" units="cm"/>
    </inkml:brush>
  </inkml:definitions>
  <inkml:trace contextRef="#ctx0" brushRef="#br0">1 78 11531,'0'0'1671,"10"-8"-1927,-3 2 244,-3 3 9,-1 0-1,1 0 0,0 0 1,0 0-1,0 1 1,0 0-1,0 0 0,0 0 1,1 0-1,-1 0 0,1 1 1,-1 0-1,1 0 0,0 0 1,5 1-1,54 2-32,-1 4 0,88 18 0,35 4 347,394 10 1362,-349-26-1296,1108-1 505,-719-17-552,-531 1-278,-1-4 0,1-4 1,103-29-1,27-4-10,-205 45-232,0 0 1,1 0 0,20 3 0,29-1-1654,-42-10-1931,1-14-2600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07.576"/>
    </inkml:context>
    <inkml:brush xml:id="br0">
      <inkml:brushProperty name="width" value="0.025" units="cm"/>
      <inkml:brushProperty name="height" value="0.025" units="cm"/>
    </inkml:brush>
  </inkml:definitions>
  <inkml:trace contextRef="#ctx0" brushRef="#br0">93 209 6983,'0'0'501,"-9"-4"177,4 1-566,1 1-1,-1-1 1,0 0-1,1-1 0,-1 1 1,1-1-1,0 0 0,0 0 1,0 0-1,1-1 1,0 1-1,0-1 0,0 0 1,0 0-1,1 0 0,-1 0 1,1 0-1,0 0 1,1-1-1,0 1 0,-1-7 1,-6-63 3034,5 51-504,3 20-952,0 6 270,7 137-1734,36 199 1,-34-282-979,-5-30-89,6 43-3105,-9-23-1944,-2-28 531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07.908"/>
    </inkml:context>
    <inkml:brush xml:id="br0">
      <inkml:brushProperty name="width" value="0.025" units="cm"/>
      <inkml:brushProperty name="height" value="0.025" units="cm"/>
    </inkml:brush>
  </inkml:definitions>
  <inkml:trace contextRef="#ctx0" brushRef="#br0">10 232 12716,'0'0'1148,"-2"8"74,1-4-1074,0 0-67,0-1 0,0 1 0,0 0-1,0-1 1,0 1 0,1 0 0,0 0 0,0-1 0,0 1-1,0 0 1,0 0 0,1-1 0,0 1 0,0 0 0,0 0 0,0-1-1,0 1 1,1-1 0,0 1 0,-1-1 0,1 0 0,3 4 0,3 2-25,1-1 0,0 0 1,1 0-1,0-1 1,0-1-1,0 1 1,1-1-1,0-1 0,0 0 1,1-1-1,-1 0 1,1-1-1,0 0 1,0 0-1,0-2 0,0 1 1,22-1-1,-21-2-78,1 0 0,-1 0 0,1-1 0,-1-1 0,0 0 0,0-1-1,0 0 1,0-1 0,-1-1 0,1 0 0,-2 0 0,1-1 0,-1-1 0,0 0 0,18-16-1,-14 7-273,0-1 0,-1 0-1,-1-1 1,-1-1-1,17-36 1,-14 22-2309,12-43 1,-6 4-2943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1.240"/>
    </inkml:context>
    <inkml:brush xml:id="br0">
      <inkml:brushProperty name="width" value="0.025" units="cm"/>
      <inkml:brushProperty name="height" value="0.025" units="cm"/>
    </inkml:brush>
  </inkml:definitions>
  <inkml:trace contextRef="#ctx0" brushRef="#br0">0 1 18481,'0'0'5157,"9"62"-5029,0-23-128,2 1 0,-2-1-256,7 0-865,-6-5-801,1-1-480,-4-7-1057,-7-7-449,0-6-2146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1.706"/>
    </inkml:context>
    <inkml:brush xml:id="br0">
      <inkml:brushProperty name="width" value="0.025" units="cm"/>
      <inkml:brushProperty name="height" value="0.025" units="cm"/>
    </inkml:brush>
  </inkml:definitions>
  <inkml:trace contextRef="#ctx0" brushRef="#br0">1 132 14574,'0'0'1425,"5"-11"486,-2 5-1603,-1 0-140,0 1 1,1 0-1,-1 1 1,1-1-1,0 0 1,0 1-1,1-1 1,0 1-1,-1 0 1,1 0-1,0 1 1,1-1-1,-1 1 0,9-5 1,3 0 61,0 1 0,1 1 0,0 0 0,0 1 0,0 1 0,1 1 0,-1 0 0,1 1 0,-1 1 0,33 2 0,-47-1-231,0 1 0,-1-1 0,1 1 0,0-1 0,-1 1 0,1 0 0,-1 0 1,0 0-1,1 0 0,-1 1 0,0-1 0,1 1 0,-1-1 0,0 1 0,0 0 0,0 0 0,-1 0 0,1 0 0,0 0 0,-1 0 0,1 0 0,-1 0 0,0 1 0,0-1 0,0 1 0,0-1 0,0 1 0,0-1 0,-1 1 0,1 0 0,-1-1 0,1 1 0,-1-1 0,0 1 0,0 0 0,-1-1 0,1 1 0,0 0 0,-2 3 0,0 5 81,-1-1 1,0 0-1,0-1 0,-1 1 1,-1-1-1,1 1 0,-1-1 0,-13 16 1,5-4 226,13-20-302,0-1-1,0 0 1,0 1 0,0-1 0,0 0 0,0 1 0,0-1-1,0 0 1,0 1 0,0-1 0,0 0 0,0 1-1,0-1 1,0 0 0,0 1 0,0-1 0,0 0 0,0 1-1,0-1 1,1 0 0,-1 1 0,0-1 0,0 0 0,0 0-1,1 1 1,-1-1 0,0 0 0,0 0 0,1 1-1,-1-1 1,0 0 0,1 0 0,3 1 7,0 0-1,0 0 1,1-1 0,-1 0-1,0 0 1,0 0 0,1 0-1,4-2 1,18-1-41,-6 0-215,1 1 0,0 0-1,0 2 1,0 0-1,38 7 1,-58-7 226,0 0-1,-1 0 1,1 1-1,0-1 1,-1 1-1,1-1 1,0 1-1,-1 0 1,1 0-1,0 0 0,-1 0 1,1 0-1,-1 0 1,0 0-1,1 0 1,-1 0-1,0 1 1,0-1-1,0 0 1,0 1-1,0-1 1,0 1-1,0 0 1,0-1-1,-1 1 1,1 0-1,0-1 1,-1 1-1,0 0 1,1 0-1,-1-1 1,0 1-1,0 0 1,0 0-1,0-1 1,0 1-1,0 0 1,-1 3-1,-1 0 121,0-1 1,0 1-1,0 0 1,0-1-1,-1 1 0,0-1 1,0 1-1,0-1 0,0 0 1,-1-1-1,1 1 0,-7 4 1,-6 5 413,-1-1 0,-1 0 0,0-1 0,-1-1 1,0-1-1,-1 0 0,0-2 0,0 0 0,0-1 1,-1-1-1,0-1 0,-34 2 0,54-6-548,0 0 0,0 0 0,-1 0 0,1 0 1,0 0-1,0-1 0,0 1 0,0 0 0,0-1 0,0 1 0,0 0 0,-1-1 0,1 1 1,0-1-1,0 0 0,1 1 0,-1-1 0,0 0 0,0 0 0,0 1 0,0-1 0,0-2 1,0 3-63,1-1 0,0 0 0,0 1 0,0-1 1,0 0-1,0 1 0,0-1 0,0 0 0,0 1 1,1-1-1,-1 0 0,0 1 0,0-1 1,1 0-1,-1 1 0,0-1 0,0 0 0,1 1 1,-1-1-1,1 1 0,-1-1 0,1 1 0,-1-1 1,1 1-1,-1-1 0,1 1 0,-1-1 0,1 1 1,-1 0-1,1-1 0,0 1 0,-1 0 1,1 0-1,0-1 0,-1 1 0,1 0 0,1 0 1,81-23-11534,-49 13 3123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2.143"/>
    </inkml:context>
    <inkml:brush xml:id="br0">
      <inkml:brushProperty name="width" value="0.025" units="cm"/>
      <inkml:brushProperty name="height" value="0.025" units="cm"/>
    </inkml:brush>
  </inkml:definitions>
  <inkml:trace contextRef="#ctx0" brushRef="#br0">3 41 15887,'0'0'5771,"-1"8"-4351,1-1-1060,-1 1 1,1-1-1,0 0 1,1 0-1,-1 0 1,1 1-1,4 12 1,-4-17-310,1 0-1,-1 0 1,0 0 0,1-1 0,-1 1 0,1 0 0,0-1 0,0 1 0,0-1-1,0 0 1,0 0 0,0 0 0,1 0 0,-1 0 0,1 0 0,-1-1 0,1 1-1,0-1 1,0 1 0,-1-1 0,1 0 0,0 0 0,0-1 0,0 1 0,4 0-1,-2 0-28,0-1-1,1 1 0,-1-1 0,0 0 0,1 0 0,-1-1 1,0 0-1,1 0 0,-1 0 0,0-1 0,0 1 0,0-1 0,0 0 1,0-1-1,0 1 0,-1-1 0,1 0 0,-1 0 0,1 0 1,-1-1-1,0 0 0,5-6 0,-4 3 17,0-1 1,-1 1-1,0-1 1,0 0-1,-1 0 1,0 0-1,0-1 1,-1 1-1,0-1 1,-1 1-1,0-1 1,0 0-1,-1-10 0,-1 45-470,0-16 444,1-1 0,0 1 0,0 0 0,1-1 1,4 20-1,-4-26-113,0 0 1,0 0 0,0 0 0,1 0 0,0 0 0,-1 0-1,1 0 1,0-1 0,1 1 0,-1-1 0,0 1 0,1-1-1,-1 0 1,1 0 0,0 0 0,0 0 0,-1 0-1,1-1 1,1 0 0,-1 1 0,0-1 0,6 1 0,-6-1-264,0 0 0,0 0 1,0-1-1,0 1 1,0-1-1,-1 0 1,1 0-1,0 0 1,0 0-1,0 0 0,0-1 1,0 1-1,0-1 1,4-1-1,-5 0-165,0 1-1,0 0 1,0-1-1,0 0 1,0 1-1,-1-1 1,1 0-1,-1 0 1,1 0-1,-1 0 0,0 0 1,1 0-1,-1 0 1,0 0-1,-1-1 1,1 1-1,1-4 1,2-20-5648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2.518"/>
    </inkml:context>
    <inkml:brush xml:id="br0">
      <inkml:brushProperty name="width" value="0.025" units="cm"/>
      <inkml:brushProperty name="height" value="0.025" units="cm"/>
    </inkml:brush>
  </inkml:definitions>
  <inkml:trace contextRef="#ctx0" brushRef="#br0">50 0 1345,'0'0'18220,"-5"13"-16816,-5 17-319,1 0-1,2 0 1,0 1 0,2 0-1,-1 54 1,6-83-1075,0 0-1,0 0 1,0 0 0,1 0 0,-1 0 0,1-1 0,-1 1 0,1 0-1,0 0 1,0-1 0,0 1 0,0 0 0,0-1 0,0 1 0,0-1 0,0 1-1,1-1 1,-1 0 0,1 1 0,-1-1 0,1 0 0,-1 0 0,1 0 0,0 0-1,-1 0 1,1-1 0,0 1 0,0 0 0,-1-1 0,1 1 0,0-1-1,0 0 1,0 0 0,0 0 0,0 1 0,0-2 0,0 1 0,-1 0 0,1 0-1,0-1 1,0 1 0,3-2 0,10-1-61,0-2 0,-1 0 0,1 0 1,13-8-1,-21 9-87,5-1 34,-3 0-35,0 1 0,0 0 0,1 0 0,16-3 0,-25 7 129,1-1 0,-1 1 0,0 0 0,1 0 1,-1 0-1,0 0 0,1 0 0,-1 0 0,0 0 0,1 0 1,-1 1-1,0-1 0,0 0 0,1 1 0,-1-1 0,0 1 0,0 0 1,0-1-1,1 1 0,-1 0 0,0 0 0,0-1 0,0 1 0,0 0 1,-1 0-1,1 0 0,0 0 0,0 0 0,0 0 0,-1 1 0,1-1 1,-1 0-1,1 0 0,-1 0 0,1 1 0,-1-1 0,0 0 0,1 1 1,-1-1-1,0 0 0,0 1 0,0 0 0,0 6 192,0 0 0,-1 0-1,0-1 1,0 1 0,-1 0 0,0-1-1,0 1 1,0-1 0,-1 0-1,-1 0 1,-7 13 0,9-17-104,1 1 0,-1-1-1,-1 0 1,1 0 0,0 0 0,-1 0 0,0 0-1,0-1 1,1 1 0,-2-1 0,1 0 0,0 0-1,0 0 1,-1 0 0,1-1 0,-1 1 0,1-1-1,-1 0 1,1 0 0,-1 0 0,0 0 0,0-1-1,0 1 1,1-1 0,-1 0 0,-4-1 0,6 1-237,1-1 0,-1 0 0,0 0 0,1 0 0,-1 0 0,1 0 0,0 0 0,-1 0 0,1 0 0,0-1 0,-1 1 0,1 0 0,0-1 0,0 1 0,0-1 0,0 0 0,1 1 0,-1-1 0,0 1 0,1-1 0,-1 0 0,1 0 0,-1-2 0,-1-23-4815,6 6-4189,8 6-2619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2.860"/>
    </inkml:context>
    <inkml:brush xml:id="br0">
      <inkml:brushProperty name="width" value="0.025" units="cm"/>
      <inkml:brushProperty name="height" value="0.025" units="cm"/>
    </inkml:brush>
  </inkml:definitions>
  <inkml:trace contextRef="#ctx0" brushRef="#br0">137 42 19603,'0'0'1927,"-10"-3"-11,2 1-1622,1 0-1,-1 0 1,0 1 0,0 0-1,0 0 1,1 1 0,-10 1-1,14-1-227,1 0 0,-1 1 0,1-1 0,-1 1 0,1 0 1,-1-1-1,1 1 0,0 1 0,0-1 0,-1 0 0,1 0 0,0 1 0,0-1 0,0 1 0,1 0 0,-1 0 0,0-1 0,0 1 0,1 0 0,-1 0 0,1 1 0,0-1 1,0 0-1,0 0 0,0 1 0,0-1 0,0 0 0,0 1 0,1-1 0,0 1 0,-1 3 0,1-5-45,-1 1 1,1 0-1,0 0 0,0-1 0,0 1 1,0 0-1,0 0 0,0-1 0,1 1 1,-1 0-1,1-1 0,-1 1 0,1 0 1,0-1-1,-1 1 0,1-1 0,0 1 1,0-1-1,0 1 0,0-1 1,0 0-1,0 1 0,1-1 0,1 1 1,0 0 1,0 0 0,0-1 0,0 1 0,0-1 0,1 0 0,-1 0 0,0-1 0,1 1 0,-1 0 0,0-1 0,7 0 0,-1 0 4,0-1 1,0 0-1,0-1 1,0 0 0,0 0-1,-1 0 1,1-1 0,-1-1-1,13-6 1,-12 2 6,1 1 0,-1-1 0,-1-1 1,0 0-1,0 0 0,11-18 0,6-6 116,-23 33 40,-2 7-113,-6 21-87,2-6 63,4-17-35,0 1 0,0-1 0,0 0 0,1 1 0,-1-1 0,1 0 0,1 0 0,-1 0 0,1 0 0,0 0 0,0 0 0,0 0-1,1 0 1,-1-1 0,1 1 0,0-1 0,1 0 0,6 7 0,-5-6-275,0 0 0,1-1-1,0 0 1,0 0 0,0-1-1,7 4 1,-6-4-852,0 0 0,0-1 0,0 0 0,1 0 0,12 1 0,19-2-8970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1:52.404"/>
    </inkml:context>
    <inkml:brush xml:id="br0">
      <inkml:brushProperty name="width" value="0.025" units="cm"/>
      <inkml:brushProperty name="height" value="0.025" units="cm"/>
    </inkml:brush>
  </inkml:definitions>
  <inkml:trace contextRef="#ctx0" brushRef="#br0">0 1 12812,'0'0'-144,"10"2"-315,59 10 429,0-3-1,0-4 1,76-3 0,-34 0 49,976 56-333,-1073-57 292,885 12-33,0-62-2751,-666 32 270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1:53.141"/>
    </inkml:context>
    <inkml:brush xml:id="br0">
      <inkml:brushProperty name="width" value="0.025" units="cm"/>
      <inkml:brushProperty name="height" value="0.025" units="cm"/>
    </inkml:brush>
  </inkml:definitions>
  <inkml:trace contextRef="#ctx0" brushRef="#br0">0 278 8136,'13'1'1398,"52"1"-1126,1-4 0,83-11-1,140-36-206,-72 11-16,829-66-38,-738 80 325,431-13-352,-246 27-4634,-287 7-1046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1:55.144"/>
    </inkml:context>
    <inkml:brush xml:id="br0">
      <inkml:brushProperty name="width" value="0.025" units="cm"/>
      <inkml:brushProperty name="height" value="0.025" units="cm"/>
    </inkml:brush>
  </inkml:definitions>
  <inkml:trace contextRef="#ctx0" brushRef="#br0">1 0 8616,'0'0'849,"13"9"-924,-2-3 50,0 1 0,1-2 0,0 1 0,0-2 0,0 1 0,0-2 0,0 0-1,1 0 1,19 1 0,545-21 157,-189-4-296,910 49 196,0 65 401,-51-40-1517,-978-53-1510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48.878"/>
    </inkml:context>
    <inkml:brush xml:id="br0">
      <inkml:brushProperty name="width" value="0.025" units="cm"/>
      <inkml:brushProperty name="height" value="0.025" units="cm"/>
    </inkml:brush>
  </inkml:definitions>
  <inkml:trace contextRef="#ctx0" brushRef="#br0">13 70 3587,'-12'6'5522,"12"-1"-2891,28 1-1555,45-2-1790,160-7 803,-70 0 873,165 18 0,-205-4-615,0-6 0,0-5 0,1-6 0,145-25 0,-54-3-329,351-11 1,-423 47 214,1 6 0,157 29 0,-248-28 8,-43-2-1867,10 4-2428,-3-10 888,1-1-2060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4.626"/>
    </inkml:context>
    <inkml:brush xml:id="br0">
      <inkml:brushProperty name="width" value="0.025" units="cm"/>
      <inkml:brushProperty name="height" value="0.025" units="cm"/>
    </inkml:brush>
  </inkml:definitions>
  <inkml:trace contextRef="#ctx0" brushRef="#br0">15995 804 4740,'-837'-264'5584,"-450"0"-4601,97 130-1195,-4 44-890,-819 38 1947,1540 75-596,2 20 0,-581 129-1,509-42 115,7 23 0,-589 255 0,740-238-74,8 16-1,8 17 0,-511 372 0,561-329-477,12 13 0,11 13 0,12 13 0,-307 399 1,437-477 517,8 8 0,10 6 0,10 5 0,10 5 1,-129 365-1,122-208 66,-80 450 1,26 418-707,149-896 291,17 1 0,15-1 0,101 704 0,-39-716-55,16-3 1,15-4-1,267 623 0,-278-784 282,7-4-1,9-4 1,214 276 0,-224-338-24,4-5 0,6-3 0,3-6 0,4-4 0,5-4 1,124 71-1,-88-74-96,4-6-1,276 98 1,-220-110-135,364 67 0,-221-84-254,1-15 0,559-18 0,-463-40 143,-1-20 1,702-158 0,-611 62 249,891-354-1,-858 245 371,-12-25 0,-12-24 0,-14-24 0,-14-22 0,688-593-1,-246-10 109,-718 660-431,334-504-1,-423 538-107,-11-6 0,172-428 0,-233 457-26,-9-3 1,-11-3-1,54-376 0,-85 284 303,-14-1 0,-14-1 0,-15 1 0,-14 0-1,-122-594 1,107 753-530,-6 2 0,-8 2-1,-7 2 1,-7 3-1,-7 4 1,-107-168-1,-118-97-3844,142 220-69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5.170"/>
    </inkml:context>
    <inkml:brush xml:id="br0">
      <inkml:brushProperty name="width" value="0.025" units="cm"/>
      <inkml:brushProperty name="height" value="0.025" units="cm"/>
    </inkml:brush>
  </inkml:definitions>
  <inkml:trace contextRef="#ctx0" brushRef="#br0">1 789 13837,'21'-8'3307,"11"-18"-2654,-18 13-113,187-150 1885,75-65-2186,-196 156-1448,90-105 0,-161 167 957,-5 6 149,1 0 1,-1-1-1,0 0 1,0 0-1,0 0 1,-1-1-1,0 1 1,0-1-1,0 1 1,0-1-1,-1 0 1,0 0-1,2-12 1,-5 17-16,0 1 0,-1-1 1,1 0-1,0 1 0,-1-1 0,1 1 0,0-1 1,-1 1-1,1 0 0,-1 0 0,1 0 0,0 0 1,-1-1-1,1 2 0,-1-1 0,1 0 0,0 0 1,-1 0-1,1 1 0,0-1 0,-1 1 1,0 0-1,1-1 30,-43 15-4354,-11 5-1243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5.563"/>
    </inkml:context>
    <inkml:brush xml:id="br0">
      <inkml:brushProperty name="width" value="0.025" units="cm"/>
      <inkml:brushProperty name="height" value="0.025" units="cm"/>
    </inkml:brush>
  </inkml:definitions>
  <inkml:trace contextRef="#ctx0" brushRef="#br0">691 1 5765,'-35'11'205,"-6"2"321,1 2 0,-50 25 0,78-34-33,0 1 1,1 1-1,0 0 0,0 0 1,1 1-1,0 0 1,0 1-1,1 0 0,1 1 1,0 0-1,-11 18 1,-78 151 4166,-53 84-4179,126-225-437,-30 55 199,49-84-225,0 0 0,1 1 0,1-1 1,0 1-1,0 0 0,1 0 0,-1 13 0,3-23-24,0 0-1,0 0 1,1-1-1,-1 1 1,0 0-1,1 0 1,-1 0-1,1 0 1,-1 0-1,1-1 1,-1 1-1,1 0 1,-1 0-1,1-1 1,0 1-1,0 0 1,-1-1-1,1 1 1,0-1-1,0 1 1,0-1-1,-1 1 1,1-1-1,0 0 1,0 1-1,0-1 1,0 0-1,0 0 1,0 0-1,0 0 1,0 1-1,0-1 1,0-1-1,0 1 1,0 0-1,0 0 1,1 0-1,45-7 19,-10-6 436,1-2 1,65-35-1,-29 13-10,100-39-1036,232-69 0,-319 116-2690,-9-1-2600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6.424"/>
    </inkml:context>
    <inkml:brush xml:id="br0">
      <inkml:brushProperty name="width" value="0.025" units="cm"/>
      <inkml:brushProperty name="height" value="0.025" units="cm"/>
    </inkml:brush>
  </inkml:definitions>
  <inkml:trace contextRef="#ctx0" brushRef="#br0">40 90 6086,'0'0'8840,"18"-66"-5573,-13 46-320,-5 16-641,0 9-1153,0 28-1025,0 14 289,-5 8-33,1 13-288,-7 4-64,6-2 0,-4-1-352,7-6-1217,2-9-962,-3-11-1601,-4-15-1729,-9-13 1505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6.769"/>
    </inkml:context>
    <inkml:brush xml:id="br0">
      <inkml:brushProperty name="width" value="0.025" units="cm"/>
      <inkml:brushProperty name="height" value="0.025" units="cm"/>
    </inkml:brush>
  </inkml:definitions>
  <inkml:trace contextRef="#ctx0" brushRef="#br0">45 301 11403,'-7'-10'2418,"4"4"-2142,-25-47 3554,26 49-3573,1 1 0,0-1 0,0 0 0,0 1 0,1-1 1,-1 0-1,1 0 0,0 1 0,0-1 0,1 0 0,-1 0 0,1 0 0,-1 1 0,1-1 0,0 0 0,1 1 1,1-6-1,4 0-26,-1 0 0,1 1 0,1 0 0,-1 0 0,2 0 0,-1 1 0,1 0 0,0 1 0,0 0 0,1 0 0,18-7 0,0 1-96,1 1-1,0 1 0,31-6 0,-37 11-212,0 1 0,0 1 0,0 1 0,0 1 0,1 1 0,-1 1-1,0 1 1,34 7 0,-49-7 51,0 0-1,0 1 1,0 0-1,-1 0 0,1 0 1,-1 1-1,1 1 1,-1-1-1,-1 1 1,1 0-1,-1 0 1,0 1-1,0 0 1,0 0-1,-1 1 1,0-1-1,0 1 1,-1 0-1,0 0 0,0 1 1,0-1-1,-1 1 1,0 0-1,-1 0 1,0 0-1,2 15 1,-2-5 212,-1 0-1,-1 0 1,-1 0 0,-1 0 0,0 0-1,-1 0 1,-1 0 0,-1-1-1,0 0 1,-1 0 0,-1 0 0,-1 0-1,-10 16 1,6-13 101,-1 0 0,-1-1 0,0-1 0,-2 0 0,0 0-1,-1-2 1,0 0 0,-2-1 0,-32 20 0,45-31-252,-1 0 0,0 0 0,0-1 0,0 0 0,-1 0 0,1-1 0,-1 0 0,1 0 0,-1-1 0,0 0 0,0 0 0,1-1 0,-1 0 0,0-1 0,0 1 0,0-1 0,1-1 0,-1 0 0,-9-3 0,10 2-159,0-1 1,0 0-1,0 0 0,0-1 1,0 0-1,1 0 0,0 0 1,0-1-1,1 0 0,-1-1 1,1 1-1,1-1 0,-1 0 1,1 0-1,0 0 0,1 0 0,-6-16 1,6 15-157,1 0 0,-1 0 0,2 0 0,-1 0 0,1 0 0,0 0 0,1-1 1,0 1-1,0 0 0,3-17 0,-2 22-8,0-1 0,1 0-1,-1 0 1,1 1 0,0-1 0,0 1 0,0-1 0,0 1-1,1 0 1,-1 0 0,1 0 0,0 0 0,0 1 0,0-1-1,0 1 1,0-1 0,1 1 0,-1 0 0,1 1 0,-1-1-1,1 0 1,0 1 0,-1 0 0,7-1 0,41-6-4772,3 4-1292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7.204"/>
    </inkml:context>
    <inkml:brush xml:id="br0">
      <inkml:brushProperty name="width" value="0.025" units="cm"/>
      <inkml:brushProperty name="height" value="0.025" units="cm"/>
    </inkml:brush>
  </inkml:definitions>
  <inkml:trace contextRef="#ctx0" brushRef="#br0">0 153 15759,'0'0'1815,"2"9"101,-2-7-1765,1 1 0,-1 0 0,1 0 0,0-1 0,0 1 0,0 0-1,0-1 1,0 1 0,1-1 0,-1 0 0,1 1 0,-1-1 0,1 0-1,0 0 1,0 0 0,0 0 0,0 0 0,0 0 0,1-1-1,-1 1 1,0-1 0,1 1 0,-1-1 0,1 0 0,0 0 0,-1 0-1,1 0 1,0-1 0,-1 1 0,6 0 0,0 0-64,-1 0 0,1-1 0,-1 0 0,1 0 0,-1 0 0,1-1 0,-1 0 0,0-1 0,1 1 0,-1-1 0,0-1 0,0 1 0,0-1 0,0-1 0,-1 1-1,1-1 1,-1 0 0,0-1 0,0 1 0,0-1 0,-1 0 0,0-1 0,0 1 0,0-1 0,0 0 0,-1-1 0,0 1 0,-1 0 0,1-1 0,-1 0 0,-1 0 0,1 0 0,-1 0 0,0-1 0,-1 1 0,1 0 0,-2-1 0,1 1 0,-1-1 0,0-8 0,0 14-88,0 1-1,0 0 1,-1-1 0,1 1-1,0-1 1,0 1 0,-1 0 0,1-1-1,0 1 1,-1 0 0,1 0-1,-1-1 1,0 1 0,1 0 0,-1 0-1,0 0 1,0 0 0,0 0-1,0 0 1,0 0 0,0 0 0,0 0-1,0 0 1,0 0 0,0 1-1,-1-1 1,1 0 0,0 1-1,-1-1 1,1 1 0,0-1 0,-1 1-1,1 0 1,0 0 0,-1 0-1,1-1 1,0 1 0,-1 0 0,1 1-1,-1-1 1,1 0 0,0 0-1,-1 1 1,1-1 0,0 0 0,-1 1-1,1 0 1,-2 0 0,-4 2-33,1 0 0,0 0 0,-1 0 0,1 1 0,1 0 0,-1 0 0,0 0 0,-7 9 1,-3 7 14,0 0 0,2 1 0,-24 46 0,32-56 28,2-1 0,-1 1 0,2 0 0,-1 1 0,1-1 0,1 0 0,0 1 0,1 0 0,0-1 0,1 1 0,1 12 0,-1-22-15,1 0 0,-1 0 0,1 0 0,-1 0 0,1 0 0,0 0 1,0-1-1,0 1 0,0 0 0,0 0 0,0-1 0,0 1 1,1 0-1,-1-1 0,0 0 0,1 1 0,0-1 0,-1 0 0,1 0 1,0 1-1,3 0 0,0 0-60,0 0 0,0-1 0,1 1-1,-1-1 1,1 0 0,-1-1 0,1 1 0,6-1 0,3-1-546,0 0 1,0-1-1,0-1 0,0 0 1,18-8-1,21-16-3643,-4-8-2514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7.579"/>
    </inkml:context>
    <inkml:brush xml:id="br0">
      <inkml:brushProperty name="width" value="0.025" units="cm"/>
      <inkml:brushProperty name="height" value="0.025" units="cm"/>
    </inkml:brush>
  </inkml:definitions>
  <inkml:trace contextRef="#ctx0" brushRef="#br0">171 1 10602,'-7'4'3806,"-16"7"-2078,0 1 0,1 1 0,1 1 0,0 1 0,-30 28-1,51-43-1721,-1 1-1,1-1 0,0 1 0,0-1 0,-1 1 0,1-1 0,0 1 1,0 0-1,0-1 0,0 1 0,0-1 0,0 1 0,0-1 0,0 1 1,0 0-1,0-1 0,0 1 0,0-1 0,0 1 0,1-1 1,-1 1-1,0-1 0,0 1 0,1 0 0,-1-1 0,0 0 0,0 1 1,1-1-1,-1 1 0,1-1 0,-1 1 0,0-1 0,1 0 0,-1 1 1,1-1-1,-1 0 0,1 1 0,-1-1 0,1 0 0,-1 0 0,1 1 1,0-1-1,-1 0 0,1 0 0,-1 0 0,1 0 0,1 0 0,34 10 106,-29-9-100,31 7 28,-22-5-329,1 0 1,-1 0-1,0 2 0,0 0 1,-1 1-1,1 1 0,-1 0 1,21 14-1,-34-20 234,0 1-1,0 0 1,0 0-1,0 0 1,0 0 0,0 0-1,-1 0 1,1 0 0,-1 1-1,1-1 1,-1 1-1,0-1 1,0 1 0,0-1-1,0 1 1,-1 0-1,1-1 1,-1 1 0,1 0-1,-1 0 1,0 3-1,-1-2 109,0 0 0,0 1 0,0-1 0,-1 0 0,0 0 0,0 0 0,0 0 0,0 0 0,0 0 0,-1 0 0,1-1 0,-4 4-1,-4 3 233,1-1 0,-2 1-1,1-2 1,-1 0-1,0 0 1,-1-1-1,-20 9 1,26-13-233,-1 0 0,1-1 0,-1 0 0,0 0 0,0-1 0,0 0 0,0 0 0,0 0 0,0-1 0,0 0 0,-11-2-1,15 1-261,0 0-1,1 0 0,-1 0 1,1 0-1,-1-1 0,1 1 0,-1-1 1,1 1-1,0-1 0,-1 0 0,1 0 1,0 0-1,0 0 0,1 0 0,-1-1 1,0 1-1,1-1 0,-1 1 0,1-1 1,0 1-1,0-1 0,0 0 1,0 0-1,1 1 0,-1-1 0,0 0 1,1 0-1,0 0 0,0 0 0,0-3 1,1-39-5779,7-6-2311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7.922"/>
    </inkml:context>
    <inkml:brush xml:id="br0">
      <inkml:brushProperty name="width" value="0.025" units="cm"/>
      <inkml:brushProperty name="height" value="0.025" units="cm"/>
    </inkml:brush>
  </inkml:definitions>
  <inkml:trace contextRef="#ctx0" brushRef="#br0">172 1 12940,'-3'12'3561,"-18"76"659,3-20-1640,-17 136-1,33-178-2499,2 1 0,1 0 0,8 49-1,-7-63-161,1 0 0,1 0 0,0 0 0,0 0 0,2-1 0,-1 0 0,2 0 0,-1-1 0,14 17 0,-20-28-15,0-1 0,0 1 0,0 0 0,0 0 0,0-1 0,0 1 0,0 0 0,0 0 0,0-1 1,0 1-1,1 0 0,-1 0 0,0 0 0,0-1 0,0 1 0,0 0 0,1 0 0,-1 0 0,0 0 0,0-1 1,0 1-1,1 0 0,-1 0 0,0 0 0,0 0 0,1 0 0,-1 0 0,0 0 0,0 0 0,1-1 0,-1 1 1,0 0-1,0 0 0,1 0 0,-1 0 0,0 0 0,0 0 0,1 0 0,-1 1 0,0-1 0,0 0 0,1 0 1,-1 0-1,0 0 0,0 0 0,0 0 0,1 0 0,-1 0 0,0 1 0,-5-28-1757,-5 3-1206,-1 1 0,-19-32 0,8 16-658,-5-14-1711</inkml:trace>
  <inkml:trace contextRef="#ctx0" brushRef="#br0" timeOffset="1">1 335 7527,'0'0'10987,"82"32"-10731,-38-17-128,3-3-1794,3-6-2177,-6-3-2147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8.294"/>
    </inkml:context>
    <inkml:brush xml:id="br0">
      <inkml:brushProperty name="width" value="0.025" units="cm"/>
      <inkml:brushProperty name="height" value="0.025" units="cm"/>
    </inkml:brush>
  </inkml:definitions>
  <inkml:trace contextRef="#ctx0" brushRef="#br0">119 0 14734,'0'0'5066,"-10"9"-3875,-1-1-924,2 1 1,-1 0 0,2 0-1,-1 1 1,1 0 0,0 0 0,1 1-1,1 0 1,-1 1 0,2-1 0,0 1-1,-5 16 1,8-24-243,1 0 0,0 1-1,0-1 1,1 0 0,-1 1-1,1-1 1,0 1 0,0-1-1,1 0 1,-1 1 0,1-1 0,0 0-1,0 1 1,0-1 0,1 0-1,-1 0 1,1 0 0,3 4-1,-3-5-15,1-1 1,0 1-1,0-1 0,0 0 0,0 0 0,0 0 0,0 0 0,0-1 0,1 1 0,-1-1 0,1 0 0,-1 0 0,1 0 0,-1-1 1,1 1-1,0-1 0,-1 0 0,1 0 0,0 0 0,-1 0 0,1-1 0,4 0 0,0-1 8,0 0-1,0-1 1,0 0-1,-1 0 0,1-1 1,-1 0-1,1 0 1,-1-1-1,-1 0 1,1 0-1,-1 0 1,1-1-1,-2 0 1,1 0-1,-1-1 0,9-13 1,-7 9 172,0 0-1,0 0 1,-1-1-1,-1 0 1,0 0-1,-1 0 1,0 0 0,-1-1-1,0 0 1,1-15-1,-4 27-168,0 0 0,0 0 0,0-1 0,0 1 0,0 0 0,0 0-1,0 0 1,0-1 0,0 1 0,-1 0 0,1 0 0,-1 0 0,1-1-1,-1 1 1,1 0 0,-1 0 0,1 0 0,-3-2 0,3 3-19,-1 0 1,1-1 0,-1 1 0,0 0-1,1 0 1,-1 0 0,0-1 0,0 1-1,1 0 1,-1 0 0,0 0 0,1 0-1,-1 0 1,0 0 0,1 0 0,-1 1-1,0-1 1,1 0 0,-1 0-1,0 0 1,1 1 0,-1-1 0,0 1-1,-3 1-10,0 1 0,0 0 0,0-1 0,1 1-1,-1 1 1,1-1 0,0 0 0,-3 6 0,2-5 22,1 1 0,1 0 0,-1 0 0,1 0 0,-1 1-1,2-1 1,-1 0 0,0 1 0,1 0 0,0-1 0,1 1 0,-1 0 0,1-1 0,0 1 0,1 6 0,0-8-3,0 0-1,0 1 0,0-1 1,1-1-1,-1 1 1,1 0-1,0 0 1,1-1-1,-1 1 1,0-1-1,1 1 0,0-1 1,0 0-1,0 0 1,0 0-1,0-1 1,1 1-1,-1-1 1,1 0-1,7 4 0,-1-2-357,1 0-1,-1 0 1,0-1-1,1-1 0,19 3 1,28-4-6481,-4-8-6250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9.066"/>
    </inkml:context>
    <inkml:brush xml:id="br0">
      <inkml:brushProperty name="width" value="0.025" units="cm"/>
      <inkml:brushProperty name="height" value="0.025" units="cm"/>
    </inkml:brush>
  </inkml:definitions>
  <inkml:trace contextRef="#ctx0" brushRef="#br0">4 0 3555,'0'0'18583,"-1"9"-18236,-1 34 246,2 0-1,2-1 0,9 56 0,1 10 146,-9-42-431,-1-21 20,15 90 0,-17-135-300,0 1-1,0 0 0,0-1 1,0 1-1,0-1 0,0 1 1,0 0-1,0-1 1,0 1-1,1-1 0,-1 1 1,0 0-1,0-1 1,0 1-1,1-1 0,-1 1 1,0-1-1,1 1 1,-1-1-1,0 1 0,1-1 1,-1 1-1,1-1 0,-1 1 1,1-1-1,-1 1 1,1-1-1,-1 0 0,1 1 1,-1-1-1,1 0 1,-1 0-1,1 0 0,-1 1 1,1-1-1,1 0 1,12-20 1088,6-38-9,-15 22-1024,-2 1 0,0-43-1,8 122-1239,-10-31 1134,1-1 1,1 1-1,0-1 1,0 0-1,1 0 1,6 13-1,-9-23 48,0 0 0,0 0 0,1 0 0,-1 0 0,0-1 0,1 1 0,-1 0 0,1-1 0,0 1 0,-1-1 0,1 1-1,0-1 1,0 0 0,0 1 0,0-1 0,0 0 0,0-1 0,0 1 0,0 0 0,0 0 0,1-1 0,-1 0 0,0 1 0,0-1 0,1 0 0,-1 0 0,0 0 0,0 0 0,1-1-1,-1 1 1,0 0 0,0-1 0,0 0 0,1 1 0,-1-1 0,0 0 0,0 0 0,0 0 0,0-1 0,0 1 0,-1 0 0,4-3 0,4-3 129,0 0 1,0 0-1,-1-1 0,0 0 1,0-1-1,-1 0 1,0 0-1,-1 0 1,0-1-1,0 0 0,5-15 1,-4 10-77,-2 0 1,0-1-1,0 0 1,-2 0-1,0-1 1,-1 1-1,0-22 1,-3 57-234,-1 0 1,-1 0-1,-8 26 0,-5 43 133,15-80 23,1 0 1,-1 0 0,1 0-1,1-1 1,0 1 0,0 0-1,0 0 1,5 14-1,-4-19-66,-1-1 0,1 1-1,0-1 1,0 1 0,0-1-1,0 0 1,0 1 0,0-1-1,1 0 1,-1-1 0,1 1-1,-1 0 1,1-1 0,0 1-1,0-1 1,0 0 0,-1 0 0,1 0-1,0 0 1,0 0 0,0-1-1,1 0 1,-1 1 0,0-1-1,4-1 1,-4 2-318,0-1-1,0 1 1,0-1-1,0 0 1,0 0 0,0 0-1,0 0 1,0-1 0,0 1-1,0-1 1,0 0 0,0 0-1,-1 0 1,1 0-1,0 0 1,-1-1 0,1 1-1,0-1 1,-1 0 0,0 0-1,1 0 1,-1 0 0,0 0-1,0 0 1,2-4-1,9-24-6416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55.195"/>
    </inkml:context>
    <inkml:brush xml:id="br0">
      <inkml:brushProperty name="width" value="0.025" units="cm"/>
      <inkml:brushProperty name="height" value="0.025" units="cm"/>
    </inkml:brush>
  </inkml:definitions>
  <inkml:trace contextRef="#ctx0" brushRef="#br0">1 174 10410,'8'-1'587,"83"-6"1132,181 11 0,-133 6-1389,141-6 0,139-27-191,-2 1 461,-97 13-402,425-6-30,0 31-97,833 8 83,-1078-26-110,1105-47 235,-1089 26 93,773-12 244,-575 19-570,-238-9 659,-445 22-651,0 2 0,58 4 0,-73-2-374,-1 2 1,1 0 0,-1 1 0,0 0 0,0 2 0,-1-1-1,22 13 1,-27-14-2462,-6-4-1693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9.404"/>
    </inkml:context>
    <inkml:brush xml:id="br0">
      <inkml:brushProperty name="width" value="0.025" units="cm"/>
      <inkml:brushProperty name="height" value="0.025" units="cm"/>
    </inkml:brush>
  </inkml:definitions>
  <inkml:trace contextRef="#ctx0" brushRef="#br0">18 0 7847,'0'0'15567,"-18"53"-15535,26-31-160,11-1-1602,1-4-1505,8-7-2914,1-7-4229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19.775"/>
    </inkml:context>
    <inkml:brush xml:id="br0">
      <inkml:brushProperty name="width" value="0.025" units="cm"/>
      <inkml:brushProperty name="height" value="0.025" units="cm"/>
    </inkml:brush>
  </inkml:definitions>
  <inkml:trace contextRef="#ctx0" brushRef="#br0">251 1 4708,'0'0'8542,"-9"7"-4992,-158 119 4853,143-99-8111,24-26-294,0-1-1,-1 1 0,1 0 1,0-1-1,0 1 1,0-1-1,0 1 0,0 0 1,0-1-1,0 1 1,0-1-1,0 1 0,0 0 1,0-1-1,0 1 1,0-1-1,1 1 0,-1 0 1,0-1-1,0 1 1,1-1-1,-1 1 0,0-1 1,1 1-1,-1-1 1,0 1-1,1-1 0,-1 0 1,1 1-1,-1-1 1,1 1-1,-1-1 0,1 0 1,-1 1-1,1-1 1,-1 0-1,1 0 0,0 0 1,-1 1-1,1-1 1,-1 0-1,1 0 0,0 0 1,-1 0-1,1 0 1,-1 0-1,1 0 0,0 0 1,-1 0-1,1 0 1,-1 0-1,2-1 0,115 1-2,2 0-609,-106 1 360,0 0 0,-1 1 0,1 1-1,-1 0 1,1 1 0,-1 0-1,12 7 1,-22-11 223,1 1-1,-1 1 1,1-1-1,-1 0 1,0 0-1,1 1 0,-1 0 1,0-1-1,0 1 1,0 0-1,0 0 1,0 0-1,0 0 1,-1 0-1,1 1 1,-1-1-1,0 0 1,1 1-1,-1-1 1,0 1-1,0-1 1,-1 1-1,1 0 0,0-1 1,-1 1-1,0 0 1,1-1-1,-1 1 1,0 0-1,-1 4 1,-1-2 246,0 0 0,0 0 1,0 0-1,-1 0 1,0-1-1,0 1 0,0-1 1,0 0-1,-1 0 0,1 0 1,-1 0-1,0-1 0,0 1 1,-6 3-1,-9 5 438,0 0-1,-1-1 1,0 0-1,-1-2 1,0-1-1,-37 10 1,44-14-1238,-1-2 0,1 0 0,-1-1 0,-23-1 0,26-1-1026,1 0 1,-1-1-1,1-1 1,-1 1-1,1-2 1,-15-6 0,-12-10-12276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2:20.106"/>
    </inkml:context>
    <inkml:brush xml:id="br0">
      <inkml:brushProperty name="width" value="0.025" units="cm"/>
      <inkml:brushProperty name="height" value="0.025" units="cm"/>
    </inkml:brush>
  </inkml:definitions>
  <inkml:trace contextRef="#ctx0" brushRef="#br0">194 260 4164,'-13'6'5306,"-7"2"-4167,2-3 241,1 2 1,0 0-1,0 2 1,1-1-1,0 2 1,1 0-1,-16 14 0,30-24-1311,0 1 0,0 0-1,0 0 1,0-1-1,0 1 1,1 0-1,-1 0 1,0 0-1,0 0 1,1 0-1,-1 0 1,1 0-1,-1 0 1,1 0 0,-1 0-1,1 1 1,-1-1-1,1 0 1,0 0-1,0 0 1,0 1-1,0-1 1,0 0-1,0 0 1,0 0-1,0 1 1,0-1-1,0 0 1,1 0 0,-1 0-1,0 0 1,1 1-1,-1-1 1,1 0-1,-1 0 1,1 0-1,0 0 1,0 0-1,-1 0 1,1 0-1,0-1 1,0 1-1,0 0 1,2 1 0,2 1-16,1 0 1,0-1-1,0 1 1,0-1-1,0-1 1,0 1 0,11 1-1,39 2 254,0-2 0,1-2 0,67-8 0,168-35 241,-197 26-423,2170-285-2544,-2156 292 1448,383-30 1856,-328 31-3868,0 5-4427,-180 3 2942,-24-3-620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28.888"/>
    </inkml:context>
    <inkml:brush xml:id="br0">
      <inkml:brushProperty name="width" value="0.025" units="cm"/>
      <inkml:brushProperty name="height" value="0.025" units="cm"/>
    </inkml:brush>
  </inkml:definitions>
  <inkml:trace contextRef="#ctx0" brushRef="#br0">1 82 4644,'0'0'7821,"8"0"-7437,57-1 45,-1-2 0,81-17 0,-3-3 577,1 5 0,152 2 1,288 37-839,500 6 1062,-282-16-1013,823 26-40,-1364-33 19,352 11 972,134 2-1036,-3-38 821,-630 12 248,-113 9-1174,-14 0-2517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38.732"/>
    </inkml:context>
    <inkml:brush xml:id="br0">
      <inkml:brushProperty name="width" value="0.025" units="cm"/>
      <inkml:brushProperty name="height" value="0.025" units="cm"/>
    </inkml:brush>
  </inkml:definitions>
  <inkml:trace contextRef="#ctx0" brushRef="#br0">0 209 8552,'0'0'8808,"10"0"-8455,1318-8 1814,-1277 8-2065,356 18 694,5-1-658,1194-50 86,-226-24-224,-517 20 16,1 1 0,154 32 12,246-5 8,-908-21 51,-35 1-569,-307 29-1413,-10 0-3214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3.378"/>
    </inkml:context>
    <inkml:brush xml:id="br0">
      <inkml:brushProperty name="width" value="0.025" units="cm"/>
      <inkml:brushProperty name="height" value="0.025" units="cm"/>
    </inkml:brush>
  </inkml:definitions>
  <inkml:trace contextRef="#ctx0" brushRef="#br0">0 61 6118,'0'0'3715,"4"-8"-928,11-21-283,-3 6 4254,-13 27-6553,0 1 0,0-1-1,0 1 1,1-1 0,0 1 0,0-1 0,0 1-1,2 8 1,0 8 77,-15 243-1916,13-263 1479,-2 33-3835,-7-17-5067,2-14 334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3.931"/>
    </inkml:context>
    <inkml:brush xml:id="br0">
      <inkml:brushProperty name="width" value="0.025" units="cm"/>
      <inkml:brushProperty name="height" value="0.025" units="cm"/>
    </inkml:brush>
  </inkml:definitions>
  <inkml:trace contextRef="#ctx0" brushRef="#br0">4 185 5509,'-1'-8'6203,"1"-1"-5417,-1 5-466,0 0 0,1 0 0,-1 0 0,1 0 0,0 0 0,0 0 0,1-1 0,-1 1 0,1 0 0,0 0 0,0 0 0,1 0 0,-1 0 0,1 1 0,-1-1 0,1 0 0,1 1 0,-1-1 0,4-4 0,6-1 127,0 0 1,0 1-1,1 0 1,0 1-1,0 1 0,1 0 1,-1 0-1,2 2 1,-1 0-1,26-4 1,-11 3-271,1 2 0,0 2 0,-1 0 1,43 5-1,-64-3-190,0 1 0,0 0 0,0 0 0,0 0 0,0 1 0,-1 0 1,1 1-1,-1 0 0,0 0 0,0 0 0,0 1 0,8 8 0,-12-11 16,-1 1 0,1 0 0,-1-1 0,0 1 0,0 0 0,0 0 1,0 0-1,-1 0 0,1 1 0,-1-1 0,0 0 0,0 1 0,0-1 0,0 1 0,0-1 0,-1 1 0,0-1 0,0 1 1,0-1-1,0 1 0,0-1 0,-1 1 0,1-1 0,-1 1 0,0-1 0,0 1 0,0-1 0,-1 0 0,1 1 0,-1-1 1,-3 5-1,-2 1 120,0 1 1,0-2 0,-1 1 0,0-1 0,-1 0 0,0-1 0,0 0-1,-13 8 1,-87 42 1656,68-38-1343,88-6-608,-28-8 3,0 0 0,-1 1 0,1 1 1,-1 1-1,-1 1 0,1 0 0,-1 2 0,24 18 0,-39-27 176,0 0 1,0 0-1,1 0 0,-2 0 0,1 1 1,0-1-1,0 1 0,-1-1 0,1 1 0,-1 0 1,0-1-1,0 1 0,0 0 0,0 0 1,-1 0-1,1 0 0,-1 0 0,1-1 1,-1 1-1,0 0 0,0 0 0,0 0 0,-1 0 1,1 0-1,-1 0 0,0 0 0,1 0 1,-1 0-1,-1-1 0,1 1 0,0 0 0,-1-1 1,1 1-1,-1-1 0,0 1 0,1-1 1,-1 0-1,-1 0 0,-2 3 0,-4 3 306,0 0 0,-1-1 0,0 0 0,0 0 0,0-1 0,-1 0 0,0-1 0,-15 5 0,15-6-126,-1-1 0,0-1 0,1 1-1,-1-2 1,0 0 0,0 0 0,0-1 0,0 0 0,-18-4-1,23 3-290,-1-1-1,2 0 1,-1 0-1,0-1 1,0 0-1,1 0 0,-1-1 1,1 0-1,0 0 1,0 0-1,1-1 1,-1 1-1,1-1 0,0-1 1,0 1-1,-7-12 1,6 3-2248,7 5-3423,5 2-830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5.251"/>
    </inkml:context>
    <inkml:brush xml:id="br0">
      <inkml:brushProperty name="width" value="0.025" units="cm"/>
      <inkml:brushProperty name="height" value="0.025" units="cm"/>
    </inkml:brush>
  </inkml:definitions>
  <inkml:trace contextRef="#ctx0" brushRef="#br0">42 0 6086,'0'0'14782,"-2"11"-13432,-8 35-6,0-4 123,2 0 0,-3 58-1,11-100-1263,0-41 1650,14-103-1677,10 194-582,-23-47 421,1 0 0,-1-1 0,1 1 0,0 0 0,0-1 0,0 1-1,0-1 1,0 0 0,0 0 0,1 0 0,-1 0 0,1 0 0,0-1 0,-1 1 0,1-1 0,0 1-1,0-1 1,0 0 0,0 0 0,0 0 0,0-1 0,0 1 0,0-1 0,0 1 0,0-1-1,0 0 1,1-1 0,-1 1 0,0 0 0,0-1 0,0 0 0,0 1 0,0-1 0,0 0 0,0-1-1,3-1 1,1 0 17,-1-1 0,0 0 0,0 0 0,0 0 0,-1-1 0,1 0 0,-1 0 0,0 0 0,0-1 0,-1 0 0,0 0 0,0 0 0,0 0 0,-1-1 0,5-10 0,-11 28-148,0 0 1,1 0 0,1-1-1,-1 20 1,2-30 116,0 1-1,0-1 1,0 1 0,0-1-1,0 1 1,1-1 0,-1 1-1,0-1 1,0 0 0,0 1-1,0-1 1,1 1-1,-1-1 1,0 1 0,0-1-1,1 0 1,-1 1 0,0-1-1,1 0 1,-1 1 0,0-1-1,1 0 1,-1 1 0,0-1-1,1 0 1,-1 0 0,1 1-1,-1-1 1,1 0 0,-1 0-1,0 0 1,1 0 0,-1 0-1,1 1 1,0-1 0,23-4 141,20-17 98,-35 13-215,0-2 0,-1 1 1,0-1-1,0 0 0,-1 0 0,-1-1 1,9-18-1,-13 25-30,-2 43-497,-6-9 482,4-21 21,0 0 0,1 0 0,0 1 0,0-1 0,1 1 0,1 12 0,0-20 4,-1 1 0,1-1-1,0 0 1,0 0 0,0 0 0,0 1-1,0-1 1,0 0 0,1-1-1,-1 1 1,1 0 0,-1 0 0,1 0-1,-1-1 1,1 1 0,0-1 0,0 0-1,0 1 1,0-1 0,0 0 0,0 0-1,0 0 1,1 0 0,-1-1-1,0 1 1,0-1 0,1 1 0,-1-1-1,0 0 1,5 0 0,1 1-274,-1 0-1,1-1 1,0 0 0,-1 0 0,10-2 0,-15 1-167,0 1 1,0-1-1,0 0 1,0 0 0,1 0-1,-1 0 1,-1 0-1,1 0 1,0 0 0,0-1-1,0 1 1,-1-1-1,1 1 1,1-3-1,10-17-7640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6.018"/>
    </inkml:context>
    <inkml:brush xml:id="br0">
      <inkml:brushProperty name="width" value="0.025" units="cm"/>
      <inkml:brushProperty name="height" value="0.025" units="cm"/>
    </inkml:brush>
  </inkml:definitions>
  <inkml:trace contextRef="#ctx0" brushRef="#br0">97 1 4773,'0'0'15812,"0"11"-14483,-1 50 1279,-16 92 0,-2 64-1162,-20-351-912,33 116-710,3 8 58,0 0-1,0 0 1,1-1 0,1 1-1,-1-11 1,28 26-549,-18-3 666,0 0 0,-1 0 1,1-1-1,0 0 1,0 0-1,0-1 0,0 0 1,0 0-1,0-1 1,-1 0-1,1 0 0,0-1 1,0 0-1,-1-1 0,1 0 1,-1 0-1,0 0 1,8-5-1,-7 2 12,0-1 1,0 0 0,0 0-1,-1 0 1,0-1-1,-1 0 1,0 0-1,0-1 1,0 1-1,-1-1 1,-1-1-1,1 1 1,4-17-1,10-37 69,-15 49-153,-14 51 104,0 3 255,1 1 1,2 0-1,2 1 1,1-1-1,3 62 1,2-95-272,1-1 1,0 0 0,-1 1 0,2-1-1,3 8 1,-5-13 1,-1 0-1,1 0 1,0 0-1,0 0 1,0 0 0,0-1-1,0 1 1,1 0-1,-1-1 1,0 1-1,1-1 1,-1 1-1,1-1 1,0 1-1,-1-1 1,1 0-1,0 0 1,0 0-1,0 0 1,-1 0 0,1-1-1,4 2 1,-5-2 1,0-1 1,-1 1-1,1 0 1,-1-1-1,1 1 1,-1 0-1,1-1 1,-1 1-1,1-1 1,-1 1-1,0-1 1,1 1-1,-1-1 1,1 1-1,-1-1 1,0 0-1,0 1 1,1-1 0,-1 1-1,0-1 1,0 0-1,0 1 1,0-1-1,1 1 1,-1-1-1,0 0 1,0 1-1,0-1 1,-1-1-1,2-26 101,-2 21-89,0-4-135,0 1 0,-1-1 1,-1 0-1,1 1 0,-2 0 0,0-1 0,0 2 0,-10-19 0,-5-12-333,25 39-5261,13 9 3064,14 5-1779,-1-5-1432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6.378"/>
    </inkml:context>
    <inkml:brush xml:id="br0">
      <inkml:brushProperty name="width" value="0.025" units="cm"/>
      <inkml:brushProperty name="height" value="0.025" units="cm"/>
    </inkml:brush>
  </inkml:definitions>
  <inkml:trace contextRef="#ctx0" brushRef="#br0">134 10 15310,'0'0'8787,"-11"1"-8226,5 0-509,0 0 0,0 1-1,0-1 1,1 1 0,-1 0 0,0 1-1,1-1 1,0 1 0,0 0 0,0 0-1,0 1 1,0-1 0,1 1 0,-1 0-1,1 1 1,0-1 0,0 1 0,1-1-1,-1 1 1,1 0 0,0 0 0,-3 9-1,4-11-33,0 0-1,1 0 0,0 1 0,-1-1 0,1 0 0,0 1 1,1-1-1,-1 1 0,1 0 0,-1-1 0,1 1 0,0 0 0,0-1 1,1 1-1,-1-1 0,1 1 0,0-1 0,0 1 0,2 5 0,-1-6 19,0-1 0,0 1 0,1-1-1,-1 0 1,1 0 0,-1 0-1,1 0 1,0-1 0,-1 1-1,1-1 1,0 1 0,0-1-1,0 0 1,0 0 0,0-1-1,1 1 1,-1-1 0,0 1-1,0-1 1,0 0 0,1 0 0,2-1-1,-1 1 49,0 0 0,0 0 0,-1-1 0,1 0 0,0 0 0,0-1 0,-1 1 0,1-1 0,-1 0 0,1 0 0,-1 0 0,0-1 0,0 1 0,0-1 0,0 0 0,-1-1 0,1 1 0,-1 0 0,1-1 0,4-7 0,-6 7-59,0 1 0,0 0 0,-1-1 0,1 0 0,-1 1 0,0-1 0,0 0-1,0 1 1,-1-1 0,1 0 0,-1 0 0,0 0 0,0 1 0,0-1 0,-1 0 0,1 0-1,-1 0 1,0 1 0,0-1 0,0 0 0,-1 1 0,1-1 0,-1 1 0,0-1 0,0 1-1,0 0 1,-3-3 0,2 1-83,-1 1 0,0 0 0,0 0 0,0 0 0,0 0 0,-1 1 0,-9-6 0,12 8-270,-1 0 1,1 0-1,-1 0 1,1 0 0,-1 0-1,0 1 1,1-1-1,-1 1 1,0 0 0,1 0-1,-5 0 1,6 1-126,1 0 0,-1 0 1,1 0-1,-1 0 0,1 0 1,-1 0-1,1 0 1,-1 0-1,1 0 0,0 0 1,0 0-1,0 0 0,-1 0 1,1 0-1,0 1 0,0-1 1,0 0-1,1 0 0,-1 0 1,0 0-1,0 0 0,1 0 1,0 2-1,4 11-4923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1.529"/>
    </inkml:context>
    <inkml:brush xml:id="br0">
      <inkml:brushProperty name="width" value="0.025" units="cm"/>
      <inkml:brushProperty name="height" value="0.025" units="cm"/>
    </inkml:brush>
  </inkml:definitions>
  <inkml:trace contextRef="#ctx0" brushRef="#br0">15 0 7143,'0'0'16597,"1"11"-16261,1 34-227,-2 0 0,-8 53 0,-1 48 18,9-145-157,0 1 1,0 0-1,0-1 1,0 1-1,0 0 1,0-1 0,0 1-1,1 0 1,-1-1-1,1 1 1,-1-1-1,1 1 1,0-1-1,0 1 1,0-1-1,-1 1 1,1-1-1,0 0 1,2 2-1,-2-2-60,1-1-1,-1 0 1,0 1-1,1-1 1,-1 0-1,0 0 1,0 0-1,1 0 1,-1 0 0,0 0-1,1-1 1,-1 1-1,0 0 1,0-1-1,1 1 1,-1 0-1,0-1 1,0 0-1,0 1 1,0-1-1,0 0 1,0 1-1,0-1 1,0 0-1,0 0 1,0 0-1,1-2 1,13-12-1603,-2-1-1,0-1 1,-1 0 0,0-1 0,10-24-1,-21 40 1476,28-53-5430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6.828"/>
    </inkml:context>
    <inkml:brush xml:id="br0">
      <inkml:brushProperty name="width" value="0.025" units="cm"/>
      <inkml:brushProperty name="height" value="0.025" units="cm"/>
    </inkml:brush>
  </inkml:definitions>
  <inkml:trace contextRef="#ctx0" brushRef="#br0">189 56 12332,'0'0'7388,"-3"-8"-4126,-7-24-566,9 31-2614,0 0 0,1 0 0,-1 0 1,0 0-1,0 0 0,1 0 0,-1 0 0,0 1 1,0-1-1,0 0 0,0 0 0,0 1 1,-1-1-1,1 1 0,0-1 0,0 1 1,0-1-1,0 1 0,-1 0 0,1-1 0,0 1 1,0 0-1,-1 0 0,1 0 0,0 0 1,0 0-1,-1 0 0,1 0 0,0 1 1,0-1-1,-1 0 0,-1 2 0,-34 12-217,23-5 124,0 1 1,0 1-1,1 0 0,0 0 1,-14 17-1,27-27-25,-1-1 0,1 0 0,-1 1-1,1-1 1,-1 1 0,1-1 0,0 1 0,-1-1 0,1 1 0,0-1-1,-1 1 1,1 0 0,0-1 0,0 1 0,-1-1 0,1 1 0,0 0 0,0-1-1,0 1 1,0 0 0,0-1 0,0 1 0,0-1 0,0 1 0,0 0-1,0-1 1,1 1 0,-1 0 0,0 0 0,18 7-490,38-8-34,-44 0 189,31-1-592,-21 0 486,1 1-1,-1 0 1,36 7 0,-56-7 459,-1 0 1,0 1-1,1-1 1,-1 0-1,0 1 1,0-1-1,1 0 1,-1 1-1,0 0 0,0-1 1,1 1-1,-1 0 1,0-1-1,0 1 1,0 0-1,0 0 1,0 0-1,0 0 1,-1 0-1,2 2 0,-2-3 80,0 1 0,0 0 0,0 0-1,0 0 1,0 0 0,0-1-1,0 1 1,0 0 0,-1 0 0,1 0-1,0 0 1,-1-1 0,1 1-1,0 0 1,-1 0 0,1-1-1,-1 1 1,1 0 0,-1-1 0,1 1-1,-1-1 1,-1 2 0,-4 3 442,1-1 1,-1 0 0,-1 0-1,1 0 1,-12 4-1,-56 13 1186,67-20-1899,0 1 0,0-2 0,0 1 0,1-1 0,-1 0 0,0 0 0,0-1 0,0 0 0,-7-2 0,13 3-160,1-1 0,-1 1 0,0-1 1,1 0-1,-1 1 0,1-1 0,-1 0 0,1 0 0,0 1 0,-1-1 1,1 0-1,0 0 0,-1 1 0,1-1 0,0 0 0,0 0 0,0 0 0,-1 0 1,1 0-1,0 1 0,0-1 0,0 0 0,1 0 0,-1 0 0,0 0 1,0 1-1,0-1 0,1 0 0,-1 0 0,1-1 0,8-8-7446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7.158"/>
    </inkml:context>
    <inkml:brush xml:id="br0">
      <inkml:brushProperty name="width" value="0.025" units="cm"/>
      <inkml:brushProperty name="height" value="0.025" units="cm"/>
    </inkml:brush>
  </inkml:definitions>
  <inkml:trace contextRef="#ctx0" brushRef="#br0">161 9 18802,'0'0'5018,"-10"-2"-3577,7 1-1381,-1 0 22,-1 0 0,1 0 0,-1 0 1,1 0-1,-1 1 0,1-1 1,-1 1-1,1 1 0,-1-1 0,0 0 1,1 1-1,-1 0 0,1 0 0,0 1 1,-1-1-1,1 1 0,0 0 1,0 0-1,0 0 0,0 0 0,0 1 1,0 0-1,-4 4 0,4-2-36,-1 1-1,1 0 1,0 0 0,1 0-1,-1 1 1,1-1-1,1 1 1,-1-1 0,-1 8-1,4-12-31,-1 0 0,0 0-1,1 0 1,-1 1 0,1-1 0,0 0-1,0 0 1,0 0 0,0 0 0,0 1-1,0-1 1,1 0 0,-1 0 0,1 0-1,-1 0 1,1 0 0,0 0 0,0 0-1,0 0 1,0 0 0,0 0 0,0 0-1,1 0 1,-1-1 0,1 1 0,-1-1-1,1 1 1,-1-1 0,1 1 0,0-1-1,0 0 1,0 0 0,2 1 0,4 1 40,0-1 0,0 0 0,0 0 0,1-1 0,-1 0 0,1-1 0,-1 0 0,1 0 0,-1-1 0,1 0 0,-1 0 0,0-1 0,14-4 0,-20 5-146,1 0-1,0 0 1,0 0 0,0-1-1,0 1 1,-1-1-1,1 0 1,-1 0 0,1 1-1,-1-2 1,0 1-1,0 0 1,0 0 0,0-1-1,0 1 1,0-1-1,-1 1 1,1-1 0,-1 0-1,0 0 1,0 0-1,0 0 1,0 0-1,0 0 1,0 0 0,-1 0-1,0 0 1,1 0-1,-1 0 1,-1 0 0,1 0-1,0 0 1,-1 0-1,1 0 1,-1 0 0,0 0-1,0 0 1,0 0-1,0 0 1,-3-4-1,2 3-674,0 1-1,-1-1 1,1 1-1,-1-1 1,0 1-1,1 0 1,-1 0-1,-4-3 1,-7-5-5885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7.531"/>
    </inkml:context>
    <inkml:brush xml:id="br0">
      <inkml:brushProperty name="width" value="0.025" units="cm"/>
      <inkml:brushProperty name="height" value="0.025" units="cm"/>
    </inkml:brush>
  </inkml:definitions>
  <inkml:trace contextRef="#ctx0" brushRef="#br0">1 93 12844,'114'-75'9374,"-108"72"-9060,0 0-1,0 1 0,0 0 0,0 0 1,0 0-1,0 1 0,0 0 0,1 0 0,-1 1 1,0 0-1,1 0 0,-1 0 0,7 2 1,-11-2-308,-1 0 1,1 1-1,-1-1 1,0 1-1,1-1 1,-1 1 0,1-1-1,-1 1 1,0 0-1,0 0 1,1 0-1,-1 0 1,0 0-1,0 0 1,0 0 0,0 0-1,0 0 1,0 0-1,0 1 1,-1-1-1,1 0 1,1 3 0,-2-2 4,0 1 1,0 0 0,0 0 0,0-1 0,0 1 0,-1 0 0,1-1 0,-1 1 0,1 0 0,-1-1 0,0 1 0,0-1 0,0 1 0,-1-1 0,1 1 0,-1-1 0,-1 3 0,-9 10 298,0 0 0,0-1 0,-2 0 0,-26 21 0,20-19-9,-32 36-1,51-51-289,0-1 1,1 1-1,-1-1 1,1 1-1,-1-1 1,1 1-1,-1-1 1,1 1-1,0 0 1,-1-1-1,1 1 1,-1 0-1,1-1 1,0 1-1,0 0 1,0-1-1,-1 1 1,1 0-1,0 0 1,0-1-1,0 1 1,0 0-1,0 0 1,0-1-1,0 1 1,0 0-1,1 0 1,-1-1-1,0 1 1,0 0-1,1-1 0,-1 1 1,0 0-1,1-1 1,-1 1-1,0 0 1,1-1-1,-1 1 1,1-1-1,-1 1 1,1-1-1,0 1 1,-1-1-1,1 1 1,-1-1-1,1 1 1,0-1-1,-1 0 1,1 0-1,0 1 1,0-1-1,-1 0 1,1 0-1,0 0 1,0 0-1,-1 1 1,1-1-1,1 0 1,50 4 674,-47-4-646,58 2 3,36 1-1649,-36-9-6131,-54 2 3285,-8-1-1655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7.890"/>
    </inkml:context>
    <inkml:brush xml:id="br0">
      <inkml:brushProperty name="width" value="0.025" units="cm"/>
      <inkml:brushProperty name="height" value="0.025" units="cm"/>
    </inkml:brush>
  </inkml:definitions>
  <inkml:trace contextRef="#ctx0" brushRef="#br0">0 68 12139,'0'0'9674,"48"-2"-8585,-17 2-673,3 2-352,9 6-64,-10 0-1345,3-3-2018,-4-1-3652</inkml:trace>
  <inkml:trace contextRef="#ctx0" brushRef="#br0" timeOffset="1">434 0 10474,'0'0'13997,"-29"71"-12908,19-43-544,-1 1-385,6-1-96,5-3-64,-2-2-801,2-1-832,0-6-738,0-8-2241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8.261"/>
    </inkml:context>
    <inkml:brush xml:id="br0">
      <inkml:brushProperty name="width" value="0.025" units="cm"/>
      <inkml:brushProperty name="height" value="0.025" units="cm"/>
    </inkml:brush>
  </inkml:definitions>
  <inkml:trace contextRef="#ctx0" brushRef="#br0">20 0 18353,'0'0'3908,"-20"60"-3908,20-37-1858,0-1-5701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8.728"/>
    </inkml:context>
    <inkml:brush xml:id="br0">
      <inkml:brushProperty name="width" value="0.025" units="cm"/>
      <inkml:brushProperty name="height" value="0.025" units="cm"/>
    </inkml:brush>
  </inkml:definitions>
  <inkml:trace contextRef="#ctx0" brushRef="#br0">131 114 10314,'0'0'3459,"1"-8"187,5-53 2675,-6 61-6286,0 0 0,0 0 0,0-1 1,0 1-1,0 0 0,0 0 0,0-1 0,0 1 1,0 0-1,0-1 0,0 1 0,0 0 0,0 0 1,-1-1-1,1 1 0,0 0 0,0 0 1,0-1-1,0 1 0,0 0 0,-1 0 0,1 0 1,0-1-1,0 1 0,0 0 0,-1 0 0,1 0 1,0 0-1,0-1 0,-1 1 0,1 0 0,0 0 1,0 0-1,-1 0 0,1 0 0,0 0 0,0 0 1,-1 0-1,1 0 0,0 0 0,0 0 0,-1 0 1,1 0-1,0 0 0,-1 0 0,-16 8 248,-12 16-456,22-15 160,-41 55 69,44-58-37,0 0 0,1 0 0,-1 0 0,2 0 0,-1 1 0,1 0 0,0-1 0,-2 14 0,3-19-13,1-1 1,0 1-1,0-1 0,0 1 1,0 0-1,1-1 0,-1 1 1,0-1-1,0 1 0,0-1 1,0 1-1,0-1 0,1 1 1,-1-1-1,0 1 0,1-1 1,-1 0-1,0 1 0,0-1 1,1 1-1,-1-1 0,1 0 1,-1 1-1,0-1 0,1 0 1,-1 1-1,1-1 0,-1 0 1,1 0-1,-1 1 1,1-1-1,-1 0 0,2 0 1,23 0 333,24-17 145,-36 9-415,0-1-1,-1 0 1,0-1 0,-1 0 0,1-1-1,-2-1 1,0 1 0,0-2 0,-1 1-1,-1-1 1,0-1 0,-1 1-1,0-1 1,-1-1 0,6-19 0,-12 33 15,-2 8-89,1 0 0,-1 0-1,-1 0 1,1 0 0,-1-1-1,-1 1 1,1-1 0,-6 8 0,-6 13 47,11-18-6,0 0 0,1 0 0,0 0 0,1 0 0,-2 11 0,3-18-31,1 0 1,0 1 0,0-1 0,0 0 0,0 1 0,0-1-1,0 0 1,1 0 0,-1 1 0,1-1 0,0 0 0,-1 0-1,1 0 1,0 0 0,0 0 0,1 0 0,-1 0 0,0 0-1,1 0 1,-1 0 0,1-1 0,-1 1 0,1-1 0,0 1-1,0-1 1,3 3 0,6 1-206,-1 0-1,1 0 1,0-1-1,0-1 1,22 4 0,-24-5-1540,0-1-1,0-1 1,1 0 0,14-1 0,2-5-9370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9.090"/>
    </inkml:context>
    <inkml:brush xml:id="br0">
      <inkml:brushProperty name="width" value="0.025" units="cm"/>
      <inkml:brushProperty name="height" value="0.025" units="cm"/>
    </inkml:brush>
  </inkml:definitions>
  <inkml:trace contextRef="#ctx0" brushRef="#br0">50 0 17969,'0'0'8718,"5"11"-8088,-2-1-509,1 0 0,-1 0 0,-1 1 0,0 0 0,0-1 0,-1 1 0,-1 0 0,1-1 0,-2 1 0,0 0 0,-2 13 0,-26 95 394,-2 13-1264,23-43-7868,8-79 1799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49.906"/>
    </inkml:context>
    <inkml:brush xml:id="br0">
      <inkml:brushProperty name="width" value="0.025" units="cm"/>
      <inkml:brushProperty name="height" value="0.025" units="cm"/>
    </inkml:brush>
  </inkml:definitions>
  <inkml:trace contextRef="#ctx0" brushRef="#br0">91 1 10218,'0'0'13383,"-1"9"-12742,-4 37 157,-1 0 1,-3 0-1,-16 47 1,9-35-440,-13 95 1,29-153-341,0 0 1,0 0 0,1 0 0,-1 0 0,0 0 0,0 0-1,0 0 1,0 0 0,0 0 0,0 0 0,1 0-1,-1 0 1,0 0 0,0 0 0,0 0 0,0 0 0,0 0-1,1 0 1,-1 0 0,0 0 0,0 0 0,0 0-1,0 0 1,0 0 0,1 0 0,-1 0 0,0 0 0,0 0-1,0 0 1,0 1 0,0-1 0,0 0 0,0 0-1,0 0 1,1 0 0,-1 0 0,0 0 0,0 0 0,0 1-1,0-1 1,0 0 0,0 0 0,0 0 0,0 0-1,0 0 1,0 1 0,15-27 740,18-40-128,-32 63-644,19-40 59,40-78 23,-52 107-84,0 1 0,1 0 1,0 1-1,1 0 1,1 1-1,18-16 1,-23 23-13,1 0 1,0 0-1,0 0 1,0 1-1,1 0 1,13-3 0,-18 5-32,0 0 1,1 0 0,-1 0 0,1 1-1,-1-1 1,1 1 0,-1 0 0,1 0-1,-1 0 1,1 1 0,-1-1 0,0 1-1,1 0 1,-1 0 0,1 0 0,-1 0-1,4 3 1,-6-3 31,0 0 1,0 0-1,0 1 1,0-1-1,0 1 1,0-1-1,0 1 0,0-1 1,-1 1-1,1-1 1,-1 1-1,1 0 0,-1-1 1,0 1-1,1 0 1,-1-1-1,0 1 1,0 0-1,0-1 0,0 1 1,-1 0-1,1-1 1,0 1-1,-1 0 0,1-1 1,-2 3-1,1 0 23,-1 1 0,0-1 0,0 0 0,0 0-1,0 0 1,-1 0 0,0 0 0,-4 5 0,-6 3 40,-1 0 0,0-1 0,0-1 0,-26 13 0,34-19-34,-1-1 0,1 1 0,-1-2 0,0 1 0,0-1 0,0 0 0,0 0 0,0-1 0,-1 0 0,1 0 0,0-1 0,0 0 1,-1 0-1,-7-2 0,14 1-78,0 1 1,0-1 0,0 1-1,1-1 1,-1 0 0,0 1-1,1-1 1,-1 0 0,0 0-1,1 1 1,-1-1-1,1 0 1,-1 0 0,1 0-1,-1 0 1,1 0 0,0 0-1,-1 0 1,1 0 0,0 0-1,0 0 1,0 0 0,0 0-1,0 0 1,0 0 0,0 0-1,0 0 1,0 0 0,0 0-1,1-1 1,11-33-3702,-6 27 2088,0 0 0,0 1 0,1 0 1,13-10-1,10-8-4047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0.295"/>
    </inkml:context>
    <inkml:brush xml:id="br0">
      <inkml:brushProperty name="width" value="0.025" units="cm"/>
      <inkml:brushProperty name="height" value="0.025" units="cm"/>
    </inkml:brush>
  </inkml:definitions>
  <inkml:trace contextRef="#ctx0" brushRef="#br0">29 0 6278,'0'0'7842,"1"9"-4516,1 0-2607,0 1 1,-1 0-1,0 0 1,-1-1-1,0 1 1,-1 0-1,0 0 1,-4 17-1,-4 0 596,5-16-1024,0 0 0,1 0-1,0 1 1,1-1 0,-2 19-1,4-30-270,0 0 1,0 0-1,0 1 0,0-1 0,1 0 0,-1 0 1,0 0-1,0 1 0,0-1 0,0 0 0,1 0 1,-1 0-1,0 0 0,0 1 0,0-1 0,1 0 1,-1 0-1,0 0 0,0 0 0,0 0 0,1 0 1,-1 1-1,0-1 0,0 0 0,1 0 0,-1 0 1,0 0-1,0 0 0,1 0 0,-1 0 0,0 0 1,0 0-1,1 0 0,-1 0 0,0 0 0,0-1 1,1 1-1,-1 0 0,0 0 0,0 0 0,0 0 1,1 0-1,-1 0 0,0-1 0,0 1 1,0 0-1,1 0 0,-1 0 0,0 0 0,0-1 1,0 1-1,0 0 0,1 0 0,12-12 549,-7-6-478,0-1-1,-1 0 0,0 0 0,-2-1 0,0 1 0,-2-1 0,0-34 0,-1 57-341,1 1 0,1-1 0,-1 0 0,0 0 0,1 0 0,-1 0 0,1-1 0,0 1 0,0 0 0,0-1 0,1 1 0,-1-1 0,0 0 0,1 1 0,2 1 0,2 1-740,0 1-1,1-1 0,-1-1 1,15 8-1,10-3-3220,2-4-1393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0.667"/>
    </inkml:context>
    <inkml:brush xml:id="br0">
      <inkml:brushProperty name="width" value="0.025" units="cm"/>
      <inkml:brushProperty name="height" value="0.025" units="cm"/>
    </inkml:brush>
  </inkml:definitions>
  <inkml:trace contextRef="#ctx0" brushRef="#br0">175 45 11435,'0'0'9593,"-10"-7"-8045,-36-20-395,43 26-1106,1 0-1,-1 0 1,0 0-1,0 0 1,1 1-1,-1-1 1,0 1-1,0 0 1,0 0-1,0 0 1,0 0-1,0 0 1,1 1 0,-1-1-1,0 1 1,0 0-1,1 0 1,-1 0-1,0 0 1,1 1-1,-1-1 1,1 0-1,-1 1 1,1 0-1,0 0 1,0 0-1,0 0 1,0 0 0,0 0-1,-2 3 1,-1 1 29,1-1 1,0 1-1,1 0 1,-1 0-1,1 1 1,0-1 0,1 1-1,0-1 1,0 1-1,-2 9 1,4-13-63,0 0 1,-1-1-1,1 1 1,1 0 0,-1 0-1,0-1 1,1 1-1,-1 0 1,1-1-1,0 1 1,0-1-1,0 1 1,0-1-1,0 1 1,0-1-1,1 0 1,-1 1-1,1-1 1,0 0-1,0 0 1,2 2-1,0-1 15,-1-1-1,1 0 0,0 0 1,0 0-1,0 0 0,0 0 0,0-1 1,0 0-1,0 0 0,1 0 1,-1 0-1,7-1 0,-5 1 62,1-1 0,-1 0 0,0-1 0,0 1 0,1-1 0,-1 0 0,0-1 0,0 0 0,0 0 0,0 0 0,0-1 1,-1 1-1,1-1 0,-1-1 0,1 1 0,-1-1 0,0 0 0,0 0 0,4-6 0,-5 4-27,-1-1 0,0 0 0,0 0 0,-1 0 0,0 0 0,0 0 1,0 0-1,-1-1 0,1-12 0,-2 17-141,0-1 0,-1 1 0,1 0 0,0-1 0,-1 1 0,0 0 0,0 0 0,0-1 0,0 1 0,-3-5 0,3 6-57,0 1 0,0 0 0,0 0 0,0-1 0,0 1 0,0 0 0,-1 0 0,1 0 0,0 0 0,-1 0 0,1 0 0,-1 1 0,1-1 0,-1 0 0,1 1 0,-1-1 0,1 1 0,-1 0 0,0-1 0,1 1 0,-1 0 0,-2 0 0,3 0-62,1 0 0,-1 0-1,0 0 1,0 0-1,1 0 1,-1 1 0,0-1-1,1 0 1,-1 0-1,0 0 1,1 1-1,-1-1 1,1 0 0,-1 1-1,0-1 1,1 1-1,-1-1 1,1 1-1,-1-1 1,1 1 0,-1-1-1,1 1 1,0-1-1,-1 1 1,1-1 0,0 1-1,-1 0 1,1-1-1,0 1 1,-1 0-1,1 0 1,-1 24-6054,1-23 5922,2 13-3360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1.894"/>
    </inkml:context>
    <inkml:brush xml:id="br0">
      <inkml:brushProperty name="width" value="0.025" units="cm"/>
      <inkml:brushProperty name="height" value="0.025" units="cm"/>
    </inkml:brush>
  </inkml:definitions>
  <inkml:trace contextRef="#ctx0" brushRef="#br0">174 1 10954,'0'0'9455,"-1"13"-8430,-11 124 855,-4 86-766,16-221-1115,0 0 1,0-1 0,0 1 0,-1-1 0,1 1-1,0 0 1,0-1 0,1 1 0,-1-1 0,0 1 0,0-1-1,1 1 1,-1-1 0,1 1 0,-1-1 0,1 1 0,0-1 0,-1 0-1,1 1 1,0-1 0,0 0 0,0 0 0,0 1 0,0-1-1,0 0 1,2 1 0,-4-20-1479,-11-3 779,0-1 0,-1 2 0,-2-1-1,0 2 1,-25-26 0,12 19 1723,6 19 2983,84 17-3878,39-12-2899,-34-6-3848,-22 1-1485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1.195"/>
    </inkml:context>
    <inkml:brush xml:id="br0">
      <inkml:brushProperty name="width" value="0.025" units="cm"/>
      <inkml:brushProperty name="height" value="0.025" units="cm"/>
    </inkml:brush>
  </inkml:definitions>
  <inkml:trace contextRef="#ctx0" brushRef="#br0">162 138 15086,'0'0'7714,"-11"-7"-6940,6 3-711,3 3-45,0-1-1,0 0 0,0 0 0,0 1 0,0-1 1,0 1-1,-1 0 0,1 0 0,-1 0 1,1 0-1,-1 0 0,1 0 0,-1 0 1,1 1-1,-1 0 0,0-1 0,1 1 1,-1 0-1,0 0 0,1 0 0,-1 1 1,1-1-1,-1 1 0,0-1 0,1 1 1,-1 0-1,1 0 0,-1 0 0,1 0 1,0 1-1,0-1 0,-1 1 0,1-1 1,0 1-1,0 0 0,0-1 0,0 1 1,1 0-1,-4 4 0,-2 4 154,0 0-1,0 0 1,-10 22-1,15-28-140,0 0-1,1 0 0,-1-1 0,1 1 1,0 0-1,0 0 0,1 0 1,-1 0-1,1 1 0,0-1 0,0 0 1,0 0-1,0 0 0,1 0 0,0 0 1,1 6-1,0-8 4,-1 0 1,1-1 0,-1 1 0,1 0-1,0-1 1,0 1 0,-1-1-1,1 1 1,0-1 0,0 0-1,1 0 1,-1 0 0,0 0-1,0 0 1,0 0 0,1-1-1,-1 1 1,0-1 0,1 0-1,-1 1 1,0-1 0,1 0 0,-1 0-1,0-1 1,1 1 0,-1 0-1,0-1 1,3 0 0,3-1 64,-1 1 0,1-1 0,-1-1 0,0 1 0,0-1 0,0 0 0,11-7 0,-5-1-62,1-1-1,-2 0 1,1-1-1,-2 0 0,0-1 1,0 0-1,-2-1 0,0 0 1,0-1-1,-1 0 0,-1 0 1,-1 0-1,0-1 1,-1 0-1,4-31 0,-9 48-35,0 0-1,0 0 1,0 0 0,0 0-1,0 0 1,0 0-1,0 1 1,0-1 0,0 0-1,0 0 1,-1 0-1,1 0 1,0 0-1,0 0 1,0 0 0,0 0-1,0 0 1,0 0-1,0 0 1,0 0 0,0 0-1,-1 0 1,1 0-1,0 0 1,0 0-1,0 0 1,0 0 0,0 0-1,0 0 1,0 0-1,0 0 1,-1 0-1,1 0 1,0 0 0,0 0-1,0 0 1,0 0-1,0 0 1,0 0 0,0 0-1,0 0 1,0 0-1,-1 0 1,1 0-1,0-1 1,0 1 0,0 0-1,0 0 1,0 0-1,0 0 1,0 0-1,0 0 1,0 0 0,0 0-1,0 0 1,0-1-1,0 1 1,0 0 0,0 0-1,0 0 1,0 0-1,0 0 1,0 0-1,0-1 1,-11 14-63,-9 16-60,7-5 133,1 0 1,-12 33-1,21-48 4,0 0 0,1 1 0,0-1 1,1 0-1,-1 1 0,2-1 0,-1 1 0,2 0 0,-1-1 0,3 12 1,-2-19-7,-1 1 0,1-1 1,0 0-1,0 1 1,0-1-1,1 0 1,-1 0-1,0 1 0,1-1 1,0 0-1,-1 0 1,1-1-1,0 1 0,0 0 1,0-1-1,0 1 1,0-1-1,0 1 1,1-1-1,-1 0 0,0 0 1,1 0-1,-1 0 1,1-1-1,-1 1 0,1-1 1,-1 1-1,1-1 1,-1 0-1,1 0 1,-1 0-1,1 0 0,-1 0 1,1-1-1,4-1 1,-1 1 11,1 0-1,-1-1 1,0 0 0,1 0 0,-1 0 0,0-1 0,0 0 0,-1 0 0,1-1 0,-1 1 0,0-1 0,1 0 0,3-6 0,-2 2-25,-1 0 1,0 0-1,0 0 1,-1-1-1,0 0 1,-1-1-1,0 1 1,0 0-1,-1-1 1,-1 0 0,3-12-1,-23 55-262,14-25 296,1 0 0,0 0 0,0 0-1,1 0 1,0 1 0,1-1 0,0 1 0,-1 14-1,3-21-9,-1 0 0,0 1-1,1-1 1,0 0 0,-1 0-1,1 1 1,0-1 0,0 0-1,0 0 1,0 0 0,1 0-1,-1 0 1,1-1 0,-1 1-1,1 0 1,-1-1 0,1 1 0,0-1-1,0 1 1,0-1 0,0 0-1,0 0 1,0 0 0,0 0-1,0 0 1,0 0 0,0 0-1,1-1 1,-1 1 0,0-1-1,1 0 1,-1 0 0,0 0-1,1 0 1,-1 0 0,3 0-1,1-1 3,0 1 0,0-1-1,0 0 1,0 0 0,0-1-1,0 0 1,-1 0-1,1 0 1,0-1 0,-1 1-1,0-1 1,1-1-1,-1 1 1,-1-1 0,1 0-1,0 0 1,7-9-1,-7 7 0,0 0-1,-1-1 1,1 1-1,-2-1 0,1 0 1,-1 0-1,0 0 1,0 0-1,-1 0 0,0-1 1,0 1-1,0-1 1,-1 0-1,0-8 0,-1 16-19,0 0 0,0-1-1,0 1 1,0-1-1,0 1 1,0 0 0,0-1-1,0 1 1,0-1-1,0 1 1,0 0-1,0-1 1,0 1 0,-1-1-1,1 1 1,0 0-1,0-1 1,0 1 0,-1-1-1,1 1 1,0 0-1,0-1 1,-1 1 0,1 0-1,0 0 1,0-1-1,-1 1 1,1 0 0,-1 0-1,1-1 1,0 1-1,-1 0 1,1 0-1,0 0 1,-1 0 0,1-1-1,-1 1 1,0 0-1,-18 8-31,-13 21 16,29-24 75,0-1 0,0 1 0,0 0 0,1 0 0,0 0 0,0 0 0,0 0 0,1 0 0,0 1 0,0-1 0,0 0 1,0 1-1,1-1 0,0 1 0,0-1 0,1 1 0,1 9 0,-1-11-114,1-1 0,-1 1 0,1-1 0,0 0 0,0 0 0,0 0 0,0 0 0,1 0 0,-1 0 0,1-1 0,-1 1 0,1-1 0,0 0 0,0 0 0,0 0 0,1 0 0,-1 0 0,0-1 0,1 1 0,-1-1 0,1 0 0,-1 0 0,1 0 1,-1 0-1,1-1 0,7 1 0,35-2-8118,-23-2-1351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1.569"/>
    </inkml:context>
    <inkml:brush xml:id="br0">
      <inkml:brushProperty name="width" value="0.025" units="cm"/>
      <inkml:brushProperty name="height" value="0.025" units="cm"/>
    </inkml:brush>
  </inkml:definitions>
  <inkml:trace contextRef="#ctx0" brushRef="#br0">42 1 4644,'0'0'16341,"-2"10"-14526,-9 66 1274,-1 6-1524,-4 115 0,16-192-1528,0 1 0,0 0 0,0-1 0,1 1 0,0-1 0,0 1 0,3 6 0,-4-11-3,1 0 0,-1 0 1,1 0-1,-1-1 0,1 1 0,-1 0 0,1 0 0,0-1 1,-1 1-1,1 0 0,0-1 0,0 1 0,-1-1 0,1 1 1,0-1-1,0 1 0,0-1 0,0 1 0,1-1 0,0 0 46,0 1 0,1-1-1,-1-1 1,0 1-1,0 0 1,0 0-1,0-1 1,0 1-1,0-1 1,-1 0-1,1 1 1,0-1 0,3-2-1,3-2-4,0-1 0,0 0 0,0 0 0,-1-1 0,0 0 0,0-1 0,-1 1 0,10-15 0,42-76-170,-43 71 17,-2 6-577,8-11-647,-15 12-9062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1.927"/>
    </inkml:context>
    <inkml:brush xml:id="br0">
      <inkml:brushProperty name="width" value="0.025" units="cm"/>
      <inkml:brushProperty name="height" value="0.025" units="cm"/>
    </inkml:brush>
  </inkml:definitions>
  <inkml:trace contextRef="#ctx0" brushRef="#br0">4 365 13421,'0'0'8167,"-3"54"-5444,3-42-545,12-3-929,4-1-864,4-4-289,1-4-256,1 0-994,1-1-1184,-1-18-1441,-3-8-2756</inkml:trace>
  <inkml:trace contextRef="#ctx0" brushRef="#br0" timeOffset="1">301 1 15695,'0'0'2274,"-15"50"-961,7-13 673,-1 3-288,3 7-577,5 3-352,1 2-449,0-4-128,0-6-160,0-3 0,5-7-256,-5-9-609,0-10-544,0-5-577,-5-8-1185,-6-1-3203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2.256"/>
    </inkml:context>
    <inkml:brush xml:id="br0">
      <inkml:brushProperty name="width" value="0.025" units="cm"/>
      <inkml:brushProperty name="height" value="0.025" units="cm"/>
    </inkml:brush>
  </inkml:definitions>
  <inkml:trace contextRef="#ctx0" brushRef="#br0">0 3 5221,'0'0'10314,"55"-2"-8360,-19 2-897,3 0-65,10 0-671,-7 0-321,1 0-1570,-2 0-6437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2.924"/>
    </inkml:context>
    <inkml:brush xml:id="br0">
      <inkml:brushProperty name="width" value="0.025" units="cm"/>
      <inkml:brushProperty name="height" value="0.025" units="cm"/>
    </inkml:brush>
  </inkml:definitions>
  <inkml:trace contextRef="#ctx0" brushRef="#br0">0 154 13837,'0'0'3502,"11"6"-3037,17 6-76,1-1 1,-1-1 0,2-2-1,-1-1 1,33 3 0,54 0 747,176-10 0,118-32-961,-14-8 150,712-55 2535,1381 43 188,-2153 49-2511,-216 1-536,-26-1-6,132 12 1,-196-1 40,2 0-3205,-11-9-6759,-2-6-2308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3.409"/>
    </inkml:context>
    <inkml:brush xml:id="br0">
      <inkml:brushProperty name="width" value="0.025" units="cm"/>
      <inkml:brushProperty name="height" value="0.025" units="cm"/>
    </inkml:brush>
  </inkml:definitions>
  <inkml:trace contextRef="#ctx0" brushRef="#br0">0 1 16239,'0'0'6214,"67"12"-4324,-19-4-449,20 1-864,8-3-353,5-1-128,-6-2-64,-9-1-96,-20-2-512,-12 0-353,-20 0-513,-14-2-768,-16-8-3235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3.755"/>
    </inkml:context>
    <inkml:brush xml:id="br0">
      <inkml:brushProperty name="width" value="0.025" units="cm"/>
      <inkml:brushProperty name="height" value="0.025" units="cm"/>
    </inkml:brush>
  </inkml:definitions>
  <inkml:trace contextRef="#ctx0" brushRef="#br0">497 1 11563,'0'0'9929,"-9"0"-8856,-12-1-533,-1 2-1,1 1 0,0 0 1,-33 9-1,-92 31 1568,91-25-1674,50-16-400,-9 3 6,1 0-1,-1 0 1,1 1-1,-1 1 0,2 0 1,-1 1-1,1 0 1,-13 11-1,24-17-35,0 0-1,0 0 0,0 0 0,0 0 1,0 0-1,0 0 0,1 0 0,-1 0 1,0 1-1,1-1 0,-1 0 0,1 0 1,-1 1-1,1-1 0,-1 0 0,1 1 1,0-1-1,0 1 0,0-1 1,0 0-1,0 1 0,0-1 0,0 1 1,0-1-1,1 0 0,-1 1 0,0-1 1,1 0-1,-1 1 0,1-1 0,0 0 1,-1 0-1,1 1 0,0-1 0,0 0 1,0 0-1,0 0 0,0 0 0,0 0 1,0 0-1,0 0 0,0 0 1,0-1-1,0 1 0,1 0 0,1 0 1,8 6 54,0-1 0,1 0 0,22 8 0,-25-11-50,51 19-213,0-3 0,95 18 0,-35-23-7547,-63-12-2854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4.846"/>
    </inkml:context>
    <inkml:brush xml:id="br0">
      <inkml:brushProperty name="width" value="0.025" units="cm"/>
      <inkml:brushProperty name="height" value="0.025" units="cm"/>
    </inkml:brush>
  </inkml:definitions>
  <inkml:trace contextRef="#ctx0" brushRef="#br0">323 50 11371,'0'0'5071,"-8"-8"-2829,4 4-2108,-1 0 0,1 0-1,-1 0 1,0 1 0,-1 0-1,1 0 1,0 0 0,-1 1-1,1-1 1,-1 1 0,0 0 0,0 1-1,0 0 1,0 0 0,0 0-1,0 1 1,0-1 0,0 1-1,0 1 1,0-1 0,0 1-1,0 0 1,-10 4 0,5-1-13,1 1 1,-1 0-1,1 1 0,0 0 1,1 0-1,0 1 1,0 1-1,0-1 0,1 1 1,0 1-1,1 0 1,0 0-1,0 0 0,1 1 1,0 0-1,0 0 0,1 1 1,1-1-1,0 1 1,0 0-1,1 0 0,1 0 1,-1 1-1,2-1 1,0 1-1,0 18 0,2-26-108,-1 0-1,1-1 0,0 1 0,0 0 0,1-1 1,-1 1-1,1-1 0,-1 1 0,1-1 0,0 0 1,0 0-1,1 0 0,-1 0 0,1 0 0,-1 0 1,1 0-1,0-1 0,0 0 0,0 1 0,0-1 1,1 0-1,-1-1 0,0 1 0,1-1 0,0 1 1,-1-1-1,1 0 0,0 0 0,5 0 0,8 2 68,0-1 0,1-1-1,-1 0 1,1-1-1,21-3 1,-32 2 30,-1-1 0,0 1 0,0-1 1,0 0-1,0 0 0,0 0 0,0-1 0,-1 0 0,1-1 1,-1 1-1,6-5 0,-9 6-33,0 1 0,0-1 0,-1 0 1,1 1-1,-1-1 0,1 0 0,-1 0 0,0 0 0,1 0 0,-1-1 1,0 1-1,0 0 0,-1 0 0,1-1 0,0 1 0,-1 0 0,1-1 1,-1 1-1,0-1 0,0 1 0,0-1 0,0 1 0,0 0 0,-1-1 1,1 1-1,-1-1 0,1 1 0,-1 0 0,0-1 0,0 1 1,0 0-1,0 0 0,-2-3 0,2 4-78,0-1 0,0 1 1,1-1-1,-1 1 0,0-1 0,-1 1 1,1 0-1,0 0 0,0 0 0,0-1 1,-1 1-1,1 0 0,-1 1 0,1-1 1,-1 0-1,1 0 0,-1 1 0,1-1 1,-1 0-1,1 1 0,-1 0 0,0-1 1,1 1-1,-1 0 0,0 0 0,0 0 0,1 0 1,-1 0-1,0 0 0,1 1 0,-1-1 1,0 0-1,1 1 0,-1 0 0,1-1 1,-1 1-1,-1 1 0,0-1-12,1 1-1,0 0 1,0 0 0,-1-1-1,1 2 1,0-1 0,0 0-1,1 0 1,-1 1-1,0-1 1,1 0 0,0 1-1,-1 0 1,1-1 0,0 1-1,0 0 1,1 0-1,-1-1 1,0 1 0,1 6-1,0-8 16,1 1 0,-1-1 0,1 1 0,-1-1 0,1 0 0,0 1 0,0-1 0,-1 0 0,1 0 0,0 0 0,0 0 0,0 0 0,1 0 0,-1 0 0,0 0 0,0 0-1,0 0 1,1 0 0,-1-1 0,0 1 0,1 0 0,-1-1 0,1 0 0,-1 1 0,1-1 0,-1 0 0,1 1 0,-1-1 0,1 0 0,-1 0 0,2 0 0,60 1 207,-49-2-203,25-3-316,-39 4-21,-9 25-3299,4-16 2153,-6 20-2779,8-9-3923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5.359"/>
    </inkml:context>
    <inkml:brush xml:id="br0">
      <inkml:brushProperty name="width" value="0.025" units="cm"/>
      <inkml:brushProperty name="height" value="0.025" units="cm"/>
    </inkml:brush>
  </inkml:definitions>
  <inkml:trace contextRef="#ctx0" brushRef="#br0">15 65 9545,'0'0'4175,"-3"9"-967,2-5-2913,-9 38 2581,10-41-2793,-1 0 0,1 1 0,0-1 0,0 0 0,0 0 0,1 0 0,-1 1 0,0-1 0,0 0 0,1 0-1,-1 0 1,1 0 0,-1 1 0,1-1 0,-1 0 0,1 0 0,0 0 0,-1 0 0,1 0 0,0 0 0,0 0 0,0-1 0,0 1 0,-1 0 0,1 0 0,1-1 0,-1 1 0,0 0 0,0-1 0,0 1 0,0-1 0,0 0 0,0 1 0,1-1 0,-1 0 0,2 0 0,5 1 108,0-1-1,1 0 1,-1 0 0,0-1 0,1 0 0,-1-1 0,0 0 0,0 0 0,0-1 0,0 0 0,0 0 0,7-5 0,-12 6-114,0 1 1,0-1-1,0 0 1,0 0-1,0-1 1,0 1-1,-1 0 1,1-1-1,-1 0 1,0 0-1,1 1 1,-1-1-1,-1 0 1,1-1-1,0 1 1,-1 0-1,0 0 1,1-1-1,-1 1 1,-1-1-1,1 1 1,0-1-1,-1 1 1,0-1-1,0 1 1,0-1-1,0 0 1,0 1-1,-1-1 1,-1-6-1,2 10-83,-1-1 1,1 0-1,-1 1 0,1-1 1,0 1-1,-1-1 0,1 1 0,-1-1 1,1 1-1,-1-1 0,1 1 1,-1-1-1,1 1 0,-1 0 0,0-1 1,1 1-1,-1 0 0,0-1 0,1 1 1,-1 0-1,0 0 0,1 0 1,-1 0-1,0 0 0,1 0 0,-1 0 1,0 0-1,0 0 0,1 0 0,-1 0 1,0 0-1,1 0 0,-1 0 1,0 1-1,1-1 0,-1 0 0,0 0 1,1 1-1,-1-1 0,0 1 1,-25 17-284,17-7 286,0-1 0,2 1 0,-1 1 0,1-1 0,1 1 1,0 1-1,1-1 0,0 1 0,1 0 0,-5 21 0,9-33 10,0 0 0,0 0 0,0 0 0,0 0 1,0 0-1,0-1 0,0 1 0,0 0 0,1 0 0,-1 0 0,0 0 0,0 0 0,1-1 0,-1 1 1,1 0-1,-1 0 0,1-1 0,-1 1 0,1 0 0,-1-1 0,1 1 0,0 0 0,-1-1 1,1 1-1,0-1 0,-1 1 0,1-1 0,0 1 0,0-1 0,-1 0 0,2 1 0,1 0 34,0-1 0,0 1 0,1-1-1,-1 0 1,0 0 0,0 0-1,0-1 1,0 1 0,5-2 0,0 0 50,1 0 1,-1-1-1,0 0 1,0-1 0,0 0-1,9-6 1,0-6 50,0-1 0,-1-1 0,-1 0 0,0-1 1,-2 0-1,0-1 0,18-40 0,-40 108-633,6-38 507,-1 0 1,1 1-1,1-1 1,0 1 0,1 0-1,0 0 1,0-1-1,1 1 1,2 15-1,0-24-23,-1 1 0,1-1 0,0 0 0,-1 0 0,1 1 0,0-1 0,1-1 0,-1 1 0,0 0 0,0 0 0,1-1 0,-1 1 0,1-1 0,-1 0 0,1 0 0,0 0-1,-1 0 1,1 0 0,0-1 0,0 1 0,-1-1 0,1 0 0,5 0 0,-6 0-376,-1 1-1,1-2 1,0 1-1,-1 0 1,1 0-1,0 0 1,-1-1-1,1 1 1,-1-1-1,1 1 1,-1-1 0,1 0-1,-1 1 1,0-1-1,3-2 1,4-10-5377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5.704"/>
    </inkml:context>
    <inkml:brush xml:id="br0">
      <inkml:brushProperty name="width" value="0.025" units="cm"/>
      <inkml:brushProperty name="height" value="0.025" units="cm"/>
    </inkml:brush>
  </inkml:definitions>
  <inkml:trace contextRef="#ctx0" brushRef="#br0">4 1 17905,'0'0'6662,"-3"39"-18000,6-22 4163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4.412"/>
    </inkml:context>
    <inkml:brush xml:id="br0">
      <inkml:brushProperty name="width" value="0.025" units="cm"/>
      <inkml:brushProperty name="height" value="0.025" units="cm"/>
      <inkml:brushProperty name="color" value="#F6630D"/>
    </inkml:brush>
  </inkml:definitions>
  <inkml:trace contextRef="#ctx0" brushRef="#br0">74 0 17521,'0'0'384,"-13"84"32,1-36-63,-3 10-129,3 0-96,1-1-64,6-4-64,-1-6 32,6-7-32,0-9-32,0-8-641,6-10-608,-1-13-1537,-1-4 319,-4-27 385,0-11-1441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2.457"/>
    </inkml:context>
    <inkml:brush xml:id="br0">
      <inkml:brushProperty name="width" value="0.025" units="cm"/>
      <inkml:brushProperty name="height" value="0.025" units="cm"/>
    </inkml:brush>
  </inkml:definitions>
  <inkml:trace contextRef="#ctx0" brushRef="#br0">154 2 3619,'0'0'11766,"-10"0"-7463,-2 0-3750,1 0 1,-1 1-1,0 1 1,1 0-1,-16 4 0,24-5-478,0 0 0,0 0 0,0 0-1,0 0 1,0 1 0,0-1 0,0 1-1,0 0 1,1-1 0,-1 1 0,1 1-1,-1-1 1,1 0 0,0 0 0,0 1-1,0 0 1,0-1 0,1 1-1,-1 0 1,1 0 0,-1-1 0,1 1-1,0 1 1,0-1 0,0 0 0,1 0-1,-1 0 1,0 6 0,1-9-58,1 1 0,-1 0 1,0-1-1,1 1 0,-1 0 1,0 0-1,1-1 0,-1 1 1,1-1-1,-1 1 0,1 0 1,-1-1-1,1 1 0,-1-1 1,1 1-1,0-1 0,-1 1 1,1-1-1,0 0 0,-1 1 0,1-1 1,0 0-1,-1 0 0,1 1 1,0-1-1,0 0 0,-1 0 1,1 0-1,0 0 0,0 0 1,0 0-1,-1 0 0,1 0 1,0 0-1,0 0 0,-1 0 1,1-1-1,0 1 0,0 0 1,0-1-1,34-12 1077,-26 6-863,0-1 1,0 0-1,-1-1 0,11-14 0,3-3 7,-20 29-279,-1 1 1,0 0 0,0 0 0,0-1 0,-1 1 0,1 0 0,-1 0 0,0 0 0,-1 5 0,1 89 94,0-97-52,0 0 0,0 0 1,0 0-1,0-1 0,0 1 1,0 0-1,0 0 0,0 0 1,0 0-1,0 0 0,0 0 1,1-1-1,-1 1 0,0 0 1,1 0-1,-1 0 0,0-1 1,1 1-1,-1 0 1,1 0-1,-1-1 0,1 1 1,0 0-1,-1-1 0,1 1 1,0-1-1,-1 1 0,1-1 1,0 1-1,0-1 0,0 0 1,-1 1-1,1-1 0,0 0 1,0 1-1,0-1 1,0 0-1,-1 0 0,1 0 1,0 0-1,0 0 0,0 0 1,0 0-1,0 0 0,0 0 1,0 0-1,-1-1 0,1 1 1,0 0-1,0 0 0,0-1 1,-1 1-1,1-1 0,0 1 1,0-1-1,-1 1 1,1-1-1,0 0 0,6-3 32,-1 1 0,0-1 0,-1 0 0,1-1-1,9-9 1,22-44 202,-17 25-87,-15 81-502,-5-45 350,0 0 0,0 0 0,0 1 0,0-1 0,1 0 0,-1 0 0,1 0 0,0 0 0,0 0 0,0 0 0,0 0 0,3 3 0,-4-5 12,0-1 1,1 0-1,-1 1 0,1-1 1,-1 1-1,1-1 1,-1 0-1,1 1 0,0-1 1,-1 0-1,1 0 0,-1 1 1,1-1-1,0 0 0,-1 0 1,1 0-1,0 0 1,-1 0-1,1 0 0,-1 0 1,1 0-1,0 0 0,0 0 1,24-14 669,-12 1-328,-1 0 0,0-1 0,17-26 1,-8 11-145,-21 29-211,0 0 0,0-1 0,0 1 0,0 0 0,0 0 0,0 0 0,0 0-1,0 0 1,0-1 0,0 1 0,0 0 0,0 0 0,0 0 0,1 0 0,-1 0 0,0 0 0,0 0 0,0-1-1,0 1 1,0 0 0,0 0 0,1 0 0,-1 0 0,0 0 0,0 0 0,0 0 0,0 0 0,0 0 0,1 0-1,-1 0 1,0 0 0,0 0 0,0 0 0,0 0 0,1 0 0,-1 0 0,0 0 0,0 0 0,0 0 0,0 0-1,0 0 1,1 0 0,-1 0 0,0 0 0,0 0 0,0 1 0,0-1 0,0 0 0,0 0 0,1 0 0,-1 0-1,0 0 1,0 0 0,0 0 0,0 1 0,0-1 0,0 0 0,0 0 0,0 0 0,4 16-93,-3 25 139,-1-36-25,-2 20 17,1-18-74,0 1 1,1-1-1,0 0 1,0 1-1,0-1 0,1 1 1,3 12-1,-3-19-126,-1 0-1,1-1 0,0 1 0,0 0 0,0 0 0,0-1 1,-1 1-1,1-1 0,0 1 0,0-1 0,0 1 0,0-1 1,0 1-1,0-1 0,0 0 0,0 0 0,1 1 0,-1-1 1,0 0-1,0 0 0,0 0 0,0 0 0,0 0 0,0-1 1,0 1-1,0 0 0,0 0 0,0-1 0,0 1 0,0-1 1,0 1-1,0-1 0,0 1 0,0-1 0,1 0 0,32-24-8187,-14 2-518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6:56.093"/>
    </inkml:context>
    <inkml:brush xml:id="br0">
      <inkml:brushProperty name="width" value="0.025" units="cm"/>
      <inkml:brushProperty name="height" value="0.025" units="cm"/>
    </inkml:brush>
  </inkml:definitions>
  <inkml:trace contextRef="#ctx0" brushRef="#br0">14 81 13933,'0'0'12369,"9"-2"-11472,-7 2-777,52-16 582,-52 15-646,0 0-1,1 0 1,-1 1 0,0-1-1,0-1 1,0 1-1,0 0 1,0 0 0,0-1-1,0 1 1,0-1 0,0 0-1,-1 1 1,1-1-1,-1 0 1,1 0 0,-1 0-1,0 0 1,0 0-1,1 0 1,-2-1 0,1 1-1,1-3 1,-4 5-48,-1 0 0,1 0 0,0 0 1,0 0-1,0 0 0,0 0 0,0 0 0,-1 1 0,1-1 1,0 1-1,0-1 0,0 1 0,0 0 0,-2 1 1,-5 4-41,0 1 0,1 0 0,0 0 1,0 1-1,-7 9 0,12-13 39,0 0 0,0 0 0,0 1 0,1-1 0,-1 1-1,1-1 1,0 1 0,0 0 0,1 0 0,-1 0-1,1 0 1,-1 9 0,2-13 1,0-1-1,1 1 1,-1 0 0,0 0-1,0-1 1,1 1-1,-1 0 1,0-1 0,1 1-1,-1-1 1,1 1-1,-1 0 1,1-1 0,-1 1-1,1-1 1,-1 1 0,1-1-1,0 0 1,-1 1-1,1-1 1,0 1 0,-1-1-1,1 0 1,0 0-1,-1 1 1,1-1 0,0 0-1,0 0 1,-1 0-1,1 0 1,0 0 0,1 0-1,31 0 165,-21 0-125,152-4-752,-157 18 896,-4-6 1273,1-16-348,6-53-715,-10 52-415,0 1 1,1-1-1,0 1 0,1-1 1,0 1-1,0 0 0,1-1 1,0 1-1,0 1 0,7-12 1,-9 18-85,0 0 1,0 0-1,0 0 1,1 0-1,-1 1 1,0-1-1,1 0 1,-1 1 0,1-1-1,-1 1 1,0-1-1,1 1 1,-1 0-1,1 0 1,-1 0-1,1 0 1,-1 0-1,1 0 1,-1 0-1,1 0 1,-1 0-1,1 1 1,-1-1-1,1 1 1,-1-1 0,2 1-1,39 20-4931,-37-19 3994,24 14-4651,2-1-3063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2.242"/>
    </inkml:context>
    <inkml:brush xml:id="br0">
      <inkml:brushProperty name="width" value="0.025" units="cm"/>
      <inkml:brushProperty name="height" value="0.025" units="cm"/>
    </inkml:brush>
  </inkml:definitions>
  <inkml:trace contextRef="#ctx0" brushRef="#br0">292 101 5637,'7'-10'2030,"19"-31"4604,-25 39-6274,0 1 0,-1-1 0,1 1 0,0-1-1,-1 1 1,1-1 0,-1 1 0,0-1 0,1 0 0,-1 1 0,0-1 0,0 0 0,0 1 0,0-1 0,0 0 0,0 1 0,-1-1-1,1 1 1,-1-1 0,1 0 0,-1 1 0,1-1 0,-3-2 0,1 3-234,0 0-1,0 0 0,0 0 1,0 0-1,0 0 1,-1 0-1,1 1 1,0-1-1,-1 1 1,1-1-1,0 1 1,-1 0-1,1 0 1,0 0-1,-1 1 1,1-1-1,-3 1 1,-44 10-207,31-4 70,1 1-1,0 1 0,0 0 1,1 2-1,0 0 1,1 0-1,0 1 1,0 1-1,2 1 0,0 0 1,-13 18-1,25-31 9,0-1-1,1 1 1,-1 0 0,1-1-1,-1 1 1,1 0-1,-1-1 1,1 1 0,-1 0-1,1 0 1,0-1-1,0 1 1,-1 0 0,1 0-1,0 0 1,0-1-1,0 1 1,0 0 0,0 0-1,0 0 1,0 0-1,0 0 1,0-1 0,0 1-1,0 0 1,1 0-1,-1 0 1,0-1-1,0 1 1,1 0 0,-1 0-1,1-1 1,-1 1-1,1 0 1,-1-1 0,1 1-1,-1 0 1,1-1-1,0 1 1,-1-1 0,1 1-1,0-1 1,-1 1-1,1-1 1,0 1 0,0-1-1,-1 0 1,1 0-1,0 1 1,0-1-1,0 0 1,0 0 0,0 0-1,55 4 165,-45-4-138,8 0 66,-7 0-183,1 0 1,-1 0-1,0 1 1,0 1 0,14 3-1,-23-4 51,-1 0 1,1 0-1,-1 0 0,1 0 0,-1 0 0,0 1 1,1-1-1,-1 1 0,0-1 0,0 1 0,0 0 1,0 0-1,-1 0 0,1 0 0,0 0 0,-1 0 1,1 0-1,-1 0 0,0 1 0,0-1 0,0 1 0,0-1 1,0 1-1,-1-1 0,1 1 0,-1-1 0,1 1 1,-1 0-1,0 4 0,-1 0 134,0 0 0,-1-1-1,1 1 1,-2 0 0,1-1 0,0 0 0,-1 1-1,-1-1 1,1 0 0,-1-1 0,0 1 0,0-1-1,0 1 1,-1-1 0,0-1 0,0 1 0,0-1 0,0 1-1,-11 5 1,8-5 142,0 1 1,-1-2-1,0 1 0,0-1 1,0 0-1,-1-1 0,1 0 0,-1 0 1,0-1-1,0 0 0,0-1 1,0 0-1,-14-1 0,22-1-339,0 1-1,0-1 1,0 0 0,0 1-1,0-1 1,0 0 0,0 0-1,0 0 1,1-1 0,-1 1-1,0 0 1,1-1 0,-1 1-1,1-1 1,-1 1 0,1-1-1,0 0 1,-1 1-1,1-1 1,0 0 0,0 0-1,0 0 1,1 0 0,-1 0-1,0 0 1,1 0 0,-1 0-1,1-1 1,0 1 0,0 0-1,0 0 1,0 0 0,0 0-1,1-5 1,-1 0-639,1 1-1,0-1 1,0 0 0,1 0-1,0 0 1,0 1 0,1-1-1,-1 1 1,2-1 0,3-5 0,18-19-3729,4-2-742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3.204"/>
    </inkml:context>
    <inkml:brush xml:id="br0">
      <inkml:brushProperty name="width" value="0.025" units="cm"/>
      <inkml:brushProperty name="height" value="0.025" units="cm"/>
    </inkml:brush>
  </inkml:definitions>
  <inkml:trace contextRef="#ctx0" brushRef="#br0">116 0 8264,'0'0'12689,"-2"11"-11221,-16 81 430,-34 106 0,8-43-1562,74-230 417,-14-25-1105,-10 54 50,-4 39 200,-1 16 62,-1-4 96,0 0 0,0-1 0,1 1-1,0 0 1,0 0 0,0 0 0,1-1-1,-1 1 1,1-1 0,0 1 0,1-1-1,-1 0 1,1 0 0,-1 0 0,1 0-1,0 0 1,1 0 0,-1-1 0,1 0-1,-1 0 1,7 4 0,-7-5-14,0-1 0,0 1 0,0-1-1,1 0 1,-1 0 0,0 0 0,1 0 0,-1-1 0,1 0 0,-1 1 0,1-1 0,-1 0-1,0-1 1,1 1 0,-1-1 0,1 1 0,-1-1 0,0 0 0,1 0 0,-1 0 0,0-1-1,0 1 1,0-1 0,0 0 0,0 0 0,0 0 0,0 0 0,-1 0 0,1-1 0,3-4-1,-1 3-8,1-2-1,-1 1 1,-1 0-1,1-1 1,-1 0-1,0 0 1,0 0-1,0-1 0,-1 1 1,0-1-1,-1 0 1,3-7-1,-27 50-624,-16 52 667,35-79-46,1 0-1,0 0 0,0 0 1,0 0-1,2 0 1,-1 0-1,1 0 0,1 15 1,0-23-12,-1 0 1,1 0-1,-1 0 1,0 0 0,1 0-1,0 0 1,-1 0-1,1 0 1,0 0 0,-1-1-1,1 1 1,0 0 0,0 0-1,-1-1 1,1 1-1,0-1 1,0 1 0,0-1-1,0 1 1,0-1-1,0 1 1,0-1 0,0 0-1,0 0 1,0 1-1,0-1 1,0 0 0,0 0-1,1 0 1,-1 0 0,0 0-1,0 0 1,0-1-1,0 1 1,0 0 0,0 0-1,0-1 1,0 1-1,0-1 1,0 1 0,0-1-1,1 0 1,4-2 57,0 1 1,0-1 0,-1 0-1,1-1 1,-1 1 0,6-5-1,0-4-37,0 0-1,-1-1 0,-1 0 1,0-1-1,0 0 0,10-24 1,-20 41-328,-6 11 223,2 1-1,0 0 1,1-1-1,0 1 1,-2 24 0,6-38 71,0-1-1,0 1 1,0-1 0,0 1 0,0 0 0,1-1 0,-1 1 0,0-1-1,0 1 1,0-1 0,1 1 0,-1-1 0,0 1 0,1-1 0,-1 1 0,0-1-1,1 0 1,-1 1 0,1-1 0,-1 1 0,1-1 0,-1 0 0,0 0-1,1 1 1,-1-1 0,1 0 0,0 0 0,-1 1 0,1-1 0,0 0-1,25 1 133,20-13 41,-36 6-106,1 0 0,-1 0 0,-1-1-1,1 0 1,-1-1 0,14-14 0,-19 18-59,0-1 1,0 0-1,-1 0 1,0 0-1,0-1 1,0 1-1,0-1 1,-1 1-1,0-1 1,0 0-1,0 0 1,-1 0-1,0 0 1,0-10-1,11 47-810,0-1-1,23 41 0,-26-66-4023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3.584"/>
    </inkml:context>
    <inkml:brush xml:id="br0">
      <inkml:brushProperty name="width" value="0.025" units="cm"/>
      <inkml:brushProperty name="height" value="0.025" units="cm"/>
    </inkml:brush>
  </inkml:definitions>
  <inkml:trace contextRef="#ctx0" brushRef="#br0">1 3 17424,'0'0'7560,"70"2"-5254,-37-2-801,-2 0-512,-3 0-608,-4 0-321,-5 0-128,-4 0-673,-7-3-1217,-2 2-1890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4.517"/>
    </inkml:context>
    <inkml:brush xml:id="br0">
      <inkml:brushProperty name="width" value="0.025" units="cm"/>
      <inkml:brushProperty name="height" value="0.025" units="cm"/>
    </inkml:brush>
  </inkml:definitions>
  <inkml:trace contextRef="#ctx0" brushRef="#br0">37 0 15791,'0'0'6561,"0"12"-5504,-17 191 3758,-2 59-3881,18-329 113,4-123-1720,-2 189 661,-1-1 0,1 1 0,-1 0 0,1 0 0,-1 0 0,1 0 0,0 0 0,0 0 0,0 0 0,-1 0 0,1 0-1,0 0 1,0 0 0,0 0 0,0 0 0,1 1 0,-1-1 0,0 1 0,0-1 0,0 1 0,0-1 0,1 1 0,-1-1 0,0 1 0,1 0 0,-1 0 0,0 0 0,0 0 0,3 0 0,49 0-77,-35 2 149,-11-3-39,0 0 0,0 0-1,0-1 1,0 0 0,0 0-1,-1 0 1,1-1 0,-1 0-1,1 0 1,-1-1 0,0 0-1,-1 0 1,1 0 0,-1-1 0,0 1-1,0-1 1,0-1 0,0 1-1,-1-1 1,0 1 0,0-1-1,-1-1 1,0 1 0,0 0-1,0-1 1,-1 1 0,1-1-1,-2 0 1,1 0 0,-1 0 0,1-10-1,-2 16-20,0 1-1,0-1 1,0 1-1,0-1 1,0 1-1,0-1 0,0 1 1,0-1-1,0 1 1,0-1-1,0 1 1,0-1-1,0 1 1,0-1-1,-1 1 1,1-1-1,0 1 1,0-1-1,-1 1 0,1-1 1,0 1-1,0-1 1,-1 1-1,1 0 1,-1-1-1,1 1 1,0 0-1,-1-1 1,1 1-1,-1 0 1,1 0-1,-1-1 1,1 1-1,-1 0 0,1 0 1,0 0-1,-1-1 1,0 1-1,-21 10-139,-17 26-62,29-25 232,1 1 0,0 0-1,1 1 1,0 0 0,1 1 0,0-1-1,1 1 1,1 1 0,0-1 0,1 1-1,1-1 1,0 1 0,-1 26 0,4-39-23,0 0 0,0 0 1,1 0-1,-1 0 1,1-1-1,-1 1 0,1 0 1,-1 0-1,1 0 1,0-1-1,0 1 0,0 0 1,0-1-1,0 1 0,0-1 1,0 1-1,1-1 1,-1 0-1,1 0 0,-1 1 1,1-1-1,-1 0 1,1 0-1,-1 0 0,1 0 1,0-1-1,0 1 1,-1 0-1,1-1 0,0 1 1,0-1-1,0 0 1,0 1-1,0-1 0,-1 0 1,1 0-1,0 0 0,2-1 1,2 1 11,0-1 0,0 0 0,0 0 0,0 0 1,-1-1-1,1 0 0,0 0 0,-1 0 0,0-1 0,1 0 0,7-5 0,-2-2-56,-1 0 0,1-1 0,-2 0-1,12-17 1,-16 22-7,-1 0 0,0 0 0,-1-1-1,0 1 1,0-1 0,0 0 0,-1 0-1,0 0 1,0 0 0,1-14 0,-4 25 46,1-1 0,-1 1 1,0-1-1,0 1 0,-1-1 1,1 0-1,-1 0 0,-3 6 1,-9 25 168,14-33-163,-1 0 1,1 0-1,0 0 1,0 0-1,0 0 1,0 0-1,0 1 0,0-1 1,0 0-1,0 0 1,0 0-1,0 0 1,0 0-1,1 0 0,-1 0 1,1 0-1,-1 0 1,0 0-1,1 0 1,0 0-1,-1-1 0,1 1 1,-1 0-1,1 0 1,0 0-1,0-1 1,-1 1-1,1 0 0,1 0 1,0-1 1,0 1 0,0-1 0,0 0 0,0 1 0,0-1 0,1 0 0,-1-1 0,0 1-1,0 0 1,0 0 0,0-1 0,0 0 0,3-1 0,8-3-201,0-1-1,-1 0 1,14-11-1,-25 16 172,-1 1-1,1-1 1,0 0-1,0 0 1,0 0-1,0 1 1,0-1-1,0 0 1,0 1-1,0-1 1,0 1-1,0-1 1,0 1-1,0 0 1,1-1-1,-1 1 1,0 0-1,0 0 1,0 0-1,0 0 1,1 0-1,-1 0 1,0 0-1,0 0 1,0 0-1,0 1 1,2-1-1,-2 2-3,-1 1 0,1-1 0,0 0 0,-1 1-1,1-1 1,-1 0 0,0 1 0,0-1 0,0 0 0,0 1 0,0 2 0,-1 8 76,3 68 157,0-26 12,-8 80 0,5-130-212,0 0 0,0 0 0,-1 0 0,0 0 1,0 0-1,0 0 0,0-1 0,-1 1 0,0-1 0,0 1 0,0-1 0,0 0 0,-5 4 0,7-6-2,-1-1-1,1 0 1,-1 0-1,1 0 0,-1 0 1,0 0-1,1 0 1,-1 0-1,0 0 1,1-1-1,-1 1 0,0-1 1,0 1-1,0-1 1,0 0-1,0 1 1,1-1-1,-1 0 0,0 0 1,0 0-1,0-1 1,0 1-1,0 0 1,0-1-1,1 1 0,-1-1 1,0 0-1,0 0 1,1 1-1,-1-1 1,0 0-1,1-1 0,-1 1 1,1 0-1,-1 0 1,1 0-1,0-1 1,0 1-1,-2-2 0,-2-4 16,0 1 0,1-1 0,0 0 0,0 0 0,1-1 0,-1 1-1,1-1 1,1 1 0,0-1 0,0 0 0,0 0 0,1 0-1,0 0 1,1 0 0,0-13 0,0 16-39,1-1 1,0 1-1,-1 0 1,2-1-1,-1 1 1,0 0-1,1 0 0,0 0 1,0 0-1,1 0 1,0 0-1,-1 0 1,1 1-1,1 0 1,-1-1-1,1 1 0,0 0 1,0 1-1,0-1 1,0 1-1,0 0 1,1 0-1,7-4 0,5 1-415,0 2 0,0 0 0,0 0 1,0 2-1,1 0 0,33 1 0,8-1-5438,-16-2-1930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04.958"/>
    </inkml:context>
    <inkml:brush xml:id="br0">
      <inkml:brushProperty name="width" value="0.025" units="cm"/>
      <inkml:brushProperty name="height" value="0.025" units="cm"/>
    </inkml:brush>
  </inkml:definitions>
  <inkml:trace contextRef="#ctx0" brushRef="#br0">80 179 12364,'-78'6'5904,"78"-6"-5845,0 0 1,1 0-1,-1 0 0,0 0 1,0 1-1,0-1 0,0 0 1,0 0-1,0 0 0,0 0 0,1 0 1,-1 0-1,0 1 0,0-1 1,0 0-1,0 0 0,0 0 1,0 0-1,0 1 0,0-1 1,0 0-1,0 0 0,0 0 1,0 0-1,0 1 0,0-1 1,0 0-1,0 0 0,0 0 1,0 0-1,0 1 0,0-1 1,0 0-1,0 0 0,0 0 0,0 0 1,0 1-1,-1-1 0,1 0 1,0 0-1,0 0 0,0 0 1,0 0-1,0 0 0,0 0 1,-1 1-1,1-1 0,0 0 1,0 0-1,0 0 0,0 0 1,0 0-1,-1 0 0,1 0 1,0 0-1,16 6 543,42 2 822,1-2 0,-1-2-1,60-5 1,-38 0-991,1598-86-2611,-1617 82 2101,653-87 1174,-697 89-1524,26-6-642,-25-3-4909,-17 7-994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3.061"/>
    </inkml:context>
    <inkml:brush xml:id="br0">
      <inkml:brushProperty name="width" value="0.025" units="cm"/>
      <inkml:brushProperty name="height" value="0.025" units="cm"/>
    </inkml:brush>
  </inkml:definitions>
  <inkml:trace contextRef="#ctx0" brushRef="#br0">0 100 10922,'0'0'1511,"9"-4"-1105,13-5-268,0 0 0,1 2 0,0 1 0,0 1 0,1 0 0,34-1 0,399-23 684,-335 17-244,0 6-1,1 5 1,-1 5 0,235 39-1,-149-5-545,470 67 102,88-55 433,-10-1-13,19-2-499,-312-23-9,560-6 92,1-56-144,-721 25 29,1424-120 34,-937 62-23,245 9-29,-386 49 1004,-677 17-7031,0-4 753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00.326"/>
    </inkml:context>
    <inkml:brush xml:id="br0">
      <inkml:brushProperty name="width" value="0.025" units="cm"/>
      <inkml:brushProperty name="height" value="0.025" units="cm"/>
    </inkml:brush>
  </inkml:definitions>
  <inkml:trace contextRef="#ctx0" brushRef="#br0">52 121 6983,'0'0'4446,"-8"2"-3389,-26 6-58,34-9-954,0 1 1,-1 0-1,1 0 1,0 0-1,-1 0 1,1 0-1,0 0 1,-1 0-1,1 1 1,0-1 0,-1 0-1,1 0 1,0 0-1,-1 0 1,1 0-1,0 0 1,0 1-1,-1-1 1,1 0-1,0 0 1,-1 0-1,1 1 1,0-1-1,0 0 1,-1 0-1,1 1 1,0-1-1,0 0 1,0 1 0,0-1-1,-1 0 1,1 1-1,0-1 1,0 0-1,0 1 1,0-1-1,0 0 1,0 1-1,0-1 1,0 0-1,0 1 1,0-1-1,0 0 1,0 1-1,0-1 1,0 0-1,0 1 1,0-1 0,0 0-1,1 1 1,-1-1-1,0 0 1,0 1-1,0-1 1,0 0-1,1 0 1,-1 1-1,0-1 1,0 0-1,1 0 1,-1 1-1,13 8 395,20 6-185,0-3 0,0-1 0,2-1 0,-1-2 0,1-1 0,0-2 1,43 1-1,5-4-187,160-18 1,120-32 220,602-43 922,-552 108-1142,105-3 70,-346-29 531,81-2 1083,-182 22-1674,-55-3-410,0-1-1,0 0 0,0-1 1,1 0-1,29-6 0,25-6-98,1 2 0,73 0 0,8 0-442,-77 5 2007,119 10-1,-65 0-1091,-110-5-59,-6 1-437,0-1 0,0 0 0,-1-1 0,1 0 0,14-4 1,-27 4 224,-1 1 0,0 0 0,1-1 0,-1 1 0,1-1 1,-1 1-1,0 0 0,1-1 0,-1 1 0,0-1 1,0 1-1,1-1 0,-1 1 0,0-1 0,0 1 0,0-1 1,0 1-1,0-1 0,1 0 0,-1 1 0,0-1 1,0 1-1,0-1 0,0 1 0,-1-1 0,1 1 0,0-1 1,0 1-1,0-1 0,0 1 0,-1-1 0,1 1 1,0-1-1,0 1 0,-1-1 0,1 0 0,-12-13-9648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22.193"/>
    </inkml:context>
    <inkml:brush xml:id="br0">
      <inkml:brushProperty name="width" value="0.025" units="cm"/>
      <inkml:brushProperty name="height" value="0.025" units="cm"/>
    </inkml:brush>
  </inkml:definitions>
  <inkml:trace contextRef="#ctx0" brushRef="#br0">5768 354 10154,'0'0'4932,"0"-8"-4782,0-51 47,0 58-130,-1 0-1,0 0 1,1 1 0,-1-1-1,1 0 1,-1 0-1,0 0 1,0 1 0,1-1-1,-1 0 1,0 1-1,0-1 1,0 1-1,0-1 1,0 1 0,0-1-1,0 1 1,0 0-1,0-1 1,0 1 0,0 0-1,0 0 1,0 0-1,0 0 1,0 0-1,0 0 1,-2 0 0,-38-1 435,33 1-434,-57-5 533,-109-21 1,16 0-327,-624-21-3548,204 19 3845,-816-71-182,1243 89-418,-693-22 2036,740 38-1963,0 4 1,1 5-1,-124 34 0,73-5 33,-208 90 0,304-109-16,1 3 0,-103 67 0,141-82-51,0 1-1,1 1 0,0 1 0,1 1 1,1 0-1,1 1 0,1 1 0,0 0 1,1 1-1,1 0 0,-10 25 0,18-34-15,0 1 0,1 0 0,0 0-1,0 0 1,2 1 0,-1-1 0,2 1-1,-1-1 1,2 1 0,0-1 0,3 18-1,0-13 3,1 0-1,1-1 0,0 1 1,1-1-1,0-1 0,2 0 1,15 22-1,-3-10-3,1 0 0,2-2 0,1-1-1,0-1 1,2-1 0,1-1 0,52 30 0,-19-21 53,0-2 1,2-3-1,1-3 0,0-2 1,2-4-1,0-2 0,72 5 1,481 4 138,-516-24-175,1016-36 96,0-47-45,-358 25-36,-88-9 20,-462 34 82,239-69 0,-430 97-72,120-40 344,-128 41-282,0 0 1,-1-1-1,0 0 1,0-1-1,0 0 0,-1-1 1,0 0-1,0 0 1,8-11-1,-15 15-32,-1 1 0,1-1 0,-1 1 0,0-1 0,0 0 0,-1 0 0,1 0 0,-1 0 0,0 0 0,0 0 0,0 0 0,0 0 0,-1-1 0,0 1-1,0-6 1,-1 2 9,0 1-1,0-1 1,-1 1-1,-1-1 0,1 1 1,-1 0-1,-7-13 1,-5-4 21,-1 0 1,-1 2 0,-32-33-1,42 48-100,-29-32-419,-1 2-1,-2 2 1,-1 1 0,-2 3-1,-1 1 1,-1 2 0,-2 2 0,0 2-1,-2 2 1,-56-18 0,-28 1-1737,-15 3-2375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28.814"/>
    </inkml:context>
    <inkml:brush xml:id="br0">
      <inkml:brushProperty name="width" value="0.025" units="cm"/>
      <inkml:brushProperty name="height" value="0.025" units="cm"/>
    </inkml:brush>
  </inkml:definitions>
  <inkml:trace contextRef="#ctx0" brushRef="#br0">0 14 9705,'0'0'6753,"9"4"-5242,9 3-1042,0-1 0,1-1 0,0 0 0,0-2 0,31 3 0,114-3 766,-84-3-917,1630-30 2040,-1021 8-2277,-272 22-417,-287 8 216,152 28 0,-182-17-223,108 17-351,-168-31 697,0-3 0,0 0 0,51-7 0,-81 4 74,0-1 0,-1 0 0,1-1 0,-1 0 0,0 0 0,0-1 0,0-1 0,0 1 0,-1-1 0,1-1 0,12-10-1,-20 12 88,-11 3-524,-21 7-2461,17-4-1416,1-2-3061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2.790"/>
    </inkml:context>
    <inkml:brush xml:id="br0">
      <inkml:brushProperty name="width" value="0.025" units="cm"/>
      <inkml:brushProperty name="height" value="0.025" units="cm"/>
    </inkml:brush>
  </inkml:definitions>
  <inkml:trace contextRef="#ctx0" brushRef="#br0">55 0 3555,'0'0'20751,"-8"3"-19604,1-3-924,4 0-180,0 0 1,0 1-1,1-1 0,-1 1 0,0-1 1,1 1-1,-1 0 0,0 0 0,1 0 0,-1 0 1,1 0-1,-4 3 0,6-4-69,0 0 0,0 0 1,0 1-1,-1-1 0,1 0 0,0 0 0,0 1 0,0-1 0,0 0 1,0 0-1,0 1 0,0-1 0,-1 0 0,1 0 0,0 1 0,0-1 1,0 0-1,0 1 0,0-1 0,0 0 0,0 0 0,0 1 0,0-1 1,1 0-1,-1 0 0,0 1 0,0-1 0,0 0 0,0 1 0,0-1 0,0 0 1,1 0-1,-1 0 0,0 1 0,0-1 0,0 0 0,0 0 0,1 0 1,-1 1-1,0-1 0,0 0 0,1 0 0,-1 0 0,0 0 0,0 0 1,1 1-1,-1-1 0,0 0 0,0 0 0,1 0 0,-1 0 0,0 0 1,1 0-1,-1 0 0,0 0 0,0 0 0,1 0 0,20 5-330,-19-5 322,26 4 228,-16-3-248,1 1 1,-1 0-1,0 0 1,0 2-1,14 4 0,-24-7 103,-1 0-1,1-1 1,-1 1-1,1 0 0,-1 0 1,1 0-1,-1 0 1,0 0-1,1 1 0,-1-1 1,0 0-1,0 1 1,0-1-1,0 0 1,0 1-1,0 0 0,0-1 1,-1 1-1,1-1 1,0 1-1,-1 0 0,1-1 1,-1 1-1,0 0 1,0 0-1,0-1 0,0 1 1,0 0-1,0 0 1,0-1-1,0 1 0,-1 0 1,1-1-1,0 1 1,-1 0-1,0-1 0,1 1 1,-1 0-1,0-1 1,0 1-1,0-1 0,0 1 1,-2 1-1,-2 3 121,1 0-1,-2 0 0,1-1 0,0 0 1,-1 0-1,0 0 0,0 0 1,-1-1-1,1 0 0,-1-1 0,0 0 1,0 0-1,0 0 0,0 0 1,-1-1-1,1-1 0,-1 1 0,1-1 1,-1 0-1,-11-1 0,19 0-257,0 0-1,-1 0 0,1 0 1,-1 0-1,1 0 0,-1 0 1,1-1-1,0 1 0,-1 0 1,1 0-1,-1 0 0,1 0 0,0-1 1,-1 1-1,1 0 0,0 0 1,-1-1-1,1 1 0,0 0 1,-1-1-1,1 1 0,0 0 1,0-1-1,-1 1 0,1 0 1,0-1-1,0 1 0,0 0 1,-1-1-1,1 1 0,0-1 1,0 1-1,0-1 0,0 1 1,0 0-1,0-1 0,0 1 1,0-1-1,0 1 0,0-1 1,0 1-1,0 0 0,0-1 0,1 1 1,-1-1-1,0 1 0,0 0 1,0-1-1,1 1 0,-1-1 1,0 1-1,0 0 0,1-1 1,-1 1-1,0 0 0,0 0 1,1-1-1,-1 1 0,1 0 1,-1 0-1,1-1 0,19-22-6922,-3 7 142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31.716"/>
    </inkml:context>
    <inkml:brush xml:id="br0">
      <inkml:brushProperty name="width" value="0.025" units="cm"/>
      <inkml:brushProperty name="height" value="0.025" units="cm"/>
    </inkml:brush>
  </inkml:definitions>
  <inkml:trace contextRef="#ctx0" brushRef="#br0">1744 420 7719,'-10'-10'1463,"-21"-23"185,-1 2 0,-51-39 1,64 56-1409,0 2 0,0 0 0,-1 1 0,-1 1 0,0 0 0,0 2 0,-33-8 0,1 6-10,0 3 1,-1 2-1,1 3 0,-1 2 0,1 2 0,-1 3 1,-59 12-1,24 2-147,1 4-1,1 4 1,-114 53 0,154-60-94,1 2 0,1 3-1,1 1 1,-60 48 0,91-63 34,0 1-1,0 0 1,1 1 0,0 1 0,1 0 0,1 0-1,0 1 1,1 0 0,1 1 0,0 0-1,1 0 1,1 0 0,1 1 0,0 0-1,1 0 1,-3 26 0,6-20 49,0 0 0,1 0 0,2 1 0,0-1-1,1 0 1,2 0 0,0-1 0,2 1 0,0-1 0,1-1 0,1 1 0,2-1 0,0-1 0,1 0 0,0 0-1,19 20 1,4 0-120,3-1 0,1-2-1,1-2 1,2-1 0,2-3-1,1-1 1,67 33-1,-30-23-462,1-4-1,2-4 0,139 34 0,-168-53 509,0-3 1,0-2-1,1-2 1,75-3-1,-95-5 207,0-2 0,0-1 0,0-2-1,-1-2 1,0-1 0,-1-1 0,56-28 0,-38 13 113,-2-4 0,0-1 1,-2-3-1,-2-1 0,-1-3 1,-2-2-1,71-83 0,-85 85-262,-1-2 1,-3 0-1,-1-2 0,-2-1 0,-1-1 1,-3-1-1,-2-1 0,-2 0 0,18-94 1,-24 92-17,-2 0 1,-3 0 0,-1-1-1,-3 1 1,-9-71 0,7 103-143,-1 0-1,-1 0 1,0 0 0,-1 0 0,-1 1 0,0 0-1,-1 0 1,-1 1 0,0 0 0,-1 0 0,-1 1-1,0 0 1,-1 0 0,0 2 0,-1-1 0,0 1-1,0 1 1,-1 0 0,-27-15 0,16 13-386,0 2 1,-1 0 0,-1 1-1,1 2 1,-38-7 0,5 6-2056,-83-1 0,44 9-435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7.293"/>
    </inkml:context>
    <inkml:brush xml:id="br0">
      <inkml:brushProperty name="width" value="0.025" units="cm"/>
      <inkml:brushProperty name="height" value="0.025" units="cm"/>
    </inkml:brush>
  </inkml:definitions>
  <inkml:trace contextRef="#ctx0" brushRef="#br0">1 175 13357,'0'0'3395,"9"0"-3144,162 1-329,97-5-453,648-38 2258,3 55-1238,250-7 384,-792-8-476,752-10-146,660 4 310,-1314 22-174,231 1-359,-5-57 1388,-665 38-1285,-8 1-29,-1 0 0,0-2 0,0-1-1,51-18 1,-77 23-130,1 1-1,-1 0 0,0-1 1,0 1-1,0-1 0,0 1 1,0-1-1,0 0 1,0 1-1,0-1 0,0 0 1,0 1-1,0-1 0,-1 0 1,1 0-1,0 0 0,0 0 1,-1 0-1,1 0 1,-1 0-1,1 0 0,-1 0 1,1 0-1,-1-1 0,0 1 1,1 0-1,-1 0 0,0-2 1,-1 1-423,1 0 0,-1-1 1,0 1-1,-1 0 1,1 0-1,0 0 0,0 0 1,-1 0-1,1 1 0,-1-1 1,0 0-1,-3-2 0,-10-11-5005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8.292"/>
    </inkml:context>
    <inkml:brush xml:id="br0">
      <inkml:brushProperty name="width" value="0.025" units="cm"/>
      <inkml:brushProperty name="height" value="0.025" units="cm"/>
    </inkml:brush>
  </inkml:definitions>
  <inkml:trace contextRef="#ctx0" brushRef="#br0">9087 585 12908,'-10'-7'1207,"-15"-7"-988,-1 1 1,-1 1 0,0 1-1,-1 2 1,1 1 0,-32-6-1,-482-60-918,-7 30-178,366 31 862,-1654-159 1553,585 51-1669,-5 53-16,924 64 128,-356 41 1,-135 101-144,651-95 132,2 8 1,-275 121-1,178-30 22,219-111 10,2 1 0,1 2 0,-52 54 0,84-76 10,1 2 0,1-1 0,0 1 1,1 1-1,1 0 0,0 1 0,1-1 0,-6 19 0,11-26-8,0 1-1,1-1 0,0 1 0,1-1 0,0 1 1,0-1-1,1 1 0,0-1 0,0 1 1,1 0-1,0-1 0,1 1 0,0-1 1,0 0-1,1 1 0,0-1 0,0 0 0,9 13 1,1-3 5,0 0 0,2-1 1,0-1-1,1-1 0,1 0 1,0-1-1,1-1 0,0 0 1,1-2-1,28 14 0,18 4 34,131 42-1,-11-20-16,333 47 0,202-31-68,1027-49 795,1718-228 571,-2503 86-1013,-18-86 1871,-923 204-2070,30-7 104,0-3 0,0-1-1,-2-4 1,55-29-1,-99 47-206,1-1 0,-1 0 0,0 0 0,0 0 0,0 0 0,-1-1 0,1 0 0,-1 0 0,4-5-1,-7 7-107,0 0 1,0 1-1,1-1 0,-2 0 0,1 0 0,0 1 0,0-1 0,-1 0 0,0 0 0,1 0 0,-1 0 0,0 0 0,-1 0 0,1 0 1,0 0-1,-1 0 0,0 0 0,1 1 0,-1-1 0,0 0 0,-3-5 0,-23-28-3179,-10-4-1660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8.806"/>
    </inkml:context>
    <inkml:brush xml:id="br0">
      <inkml:brushProperty name="width" value="0.025" units="cm"/>
      <inkml:brushProperty name="height" value="0.025" units="cm"/>
    </inkml:brush>
  </inkml:definitions>
  <inkml:trace contextRef="#ctx0" brushRef="#br0">10 107 14157,'0'0'83,"-1"0"0,1 0 0,0 0-1,-1 0 1,1 0 0,0 0 0,-1 0-1,1 0 1,0 0 0,-1 0-1,1 0 1,0 0 0,-1 0 0,1 1-1,0-1 1,-1 0 0,1 0 0,0 0-1,0 1 1,-1-1 0,1 0 0,0 0-1,0 1 1,-1-1 0,1 0 0,0 1-1,0-1 1,0 0 0,0 0-1,-1 1 1,1-1 0,0 0 0,0 1-1,0-1 1,0 1 0,0-1 0,0 0-1,0 1 1,0-1 0,0 0 0,0 1-1,16 5 1269,29-1-320,357-12 813,-318 0-2445,-1-5 1,147-38-1,-214 45 88,-9 4-25,0-1 1,0 0 0,-1 0 0,1 0-1,-1-1 1,0 0 0,1-1 0,8-6-1,-11 1-3044,-4 1-945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9.159"/>
    </inkml:context>
    <inkml:brush xml:id="br0">
      <inkml:brushProperty name="width" value="0.025" units="cm"/>
      <inkml:brushProperty name="height" value="0.025" units="cm"/>
    </inkml:brush>
  </inkml:definitions>
  <inkml:trace contextRef="#ctx0" brushRef="#br0">588 0 11050,'0'0'8200,"-4"9"-8066,-5 6-63,-1 0 1,0-1 0,-1-1-1,0 0 1,-1 0 0,-1-1-1,1 0 1,-2-2 0,0 1 0,-26 14-1,-18 5 18,-98 38 0,95-44 173,-68 38-1,127-62-261,1 1 1,-1-1-1,1 1 0,0-1 1,0 1-1,-1 0 0,1 0 0,0 0 1,0 0-1,0 0 0,0 0 1,0 0-1,0 0 0,0 0 0,0 1 1,0-1-1,1 0 0,-1 1 1,0-1-1,1 0 0,-1 1 1,0 1-1,2-1 9,-1-1 0,1 0 0,-1 0-1,1 0 1,-1 0 0,1 0 0,0 0 0,0 0 0,-1 0 0,1-1 0,0 1 0,0 0-1,0 0 1,0 0 0,0-1 0,0 1 0,0-1 0,0 1 0,0-1 0,3 1 0,8 4 134,1-1 1,1-1 0,18 3 0,98 12 456,245 42-762,-276-43-2617,-33-11-2621,10-5-6643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49.952"/>
    </inkml:context>
    <inkml:brush xml:id="br0">
      <inkml:brushProperty name="width" value="0.025" units="cm"/>
      <inkml:brushProperty name="height" value="0.025" units="cm"/>
    </inkml:brush>
  </inkml:definitions>
  <inkml:trace contextRef="#ctx0" brushRef="#br0">87 0 17232,'-3'9'1212,"-57"209"3170,51-179-4046,3 1 1,1-1 0,1 76-1,12-65-257,-7-48-83,-1-1-1,0 1 1,1-1 0,0 1-1,-1-1 1,1 0 0,0 1-1,0-1 1,0 0-1,-1 1 1,2-1 0,-1 0-1,0 0 1,0 0-1,0 0 1,0 0 0,1 0-1,-1 0 1,0-1 0,1 1-1,-1 0 1,1-1-1,-1 1 1,0-1 0,1 1-1,0-1 1,-1 0 0,2 1-1,-2-4-437,0 1-1,-1-1 0,1 0 1,-1 1-1,1-1 1,-1 0-1,0 1 0,0-1 1,0 0-1,-2-4 1,-4-19-3242,-12-4-1670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0.345"/>
    </inkml:context>
    <inkml:brush xml:id="br0">
      <inkml:brushProperty name="width" value="0.025" units="cm"/>
      <inkml:brushProperty name="height" value="0.025" units="cm"/>
    </inkml:brush>
  </inkml:definitions>
  <inkml:trace contextRef="#ctx0" brushRef="#br0">0 119 9129,'0'0'13741,"66"-54"-12012,-9 40-415,15-1-546,6 0-479,5 2-225,-5 6-64,-5 6-129,-12 1-928,-11 2-736,-20 10-1026,-12-5-1345,-12-5-2210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0.694"/>
    </inkml:context>
    <inkml:brush xml:id="br0">
      <inkml:brushProperty name="width" value="0.025" units="cm"/>
      <inkml:brushProperty name="height" value="0.025" units="cm"/>
    </inkml:brush>
  </inkml:definitions>
  <inkml:trace contextRef="#ctx0" brushRef="#br0">0 56 13613,'0'0'8616,"93"30"-6214,-38-32-320,13-10-961,5-3-800,-1 1-289,-4 2-192,-9 3-673,-6 3-993,-12 1-1569,-7-1-2947,-11 2-3459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1.024"/>
    </inkml:context>
    <inkml:brush xml:id="br0">
      <inkml:brushProperty name="width" value="0.025" units="cm"/>
      <inkml:brushProperty name="height" value="0.025" units="cm"/>
    </inkml:brush>
  </inkml:definitions>
  <inkml:trace contextRef="#ctx0" brushRef="#br0">152 1 14542,'0'0'1815,"-9"12"-395,-11 14-355,2 1 1,1 1-1,2 1 1,-22 52 0,30-61-876,0 1 1,1-1-1,1 1 1,1 0-1,1 0 1,1 1 0,1-1-1,1 0 1,4 34-1,-4-51-179,1 0 0,0 0 0,1 0-1,-1 0 1,1 0 0,-1 0 0,1-1-1,0 1 1,0-1 0,1 1-1,-1-1 1,1 0 0,0 0 0,0 0-1,0 0 1,0 0 0,0-1 0,1 1-1,-1-1 1,1 0 0,-1 0 0,1 0-1,0-1 1,0 1 0,0-1 0,0 0-1,0 0 1,0 0 0,0-1 0,0 1-1,0-1 1,0 0 0,0 0 0,1-1-1,7-1 1,0 0 30,0 0-1,0-1 1,1-1-1,-2 0 1,1-1-1,0 0 1,-1-1-1,0 0 1,0 0 0,16-15-1,-16 11-9,0-1 0,0 0 0,9-15-1,-16 22-13,-1-1-1,0 0 1,0 1-1,0-1 0,-1-1 1,0 1-1,0 0 1,0 0-1,-1-1 1,0 1-1,2-10 0,-3 14-16,-1 1-1,1 0 0,0 0 0,0-1 0,0 1 0,0 0 0,0-1 0,0 1 1,0 0-1,0 0 0,-1-1 0,1 1 0,0 0 0,0 0 0,0-1 0,-1 1 1,1 0-1,0 0 0,0 0 0,-1-1 0,1 1 0,0 0 0,0 0 0,-1 0 1,1 0-1,0 0 0,-1 0 0,1-1 0,0 1 0,0 0 0,-1 0 0,1 0 1,0 0-1,-1 0 0,1 0 0,0 0 0,-1 0 0,1 0 0,0 1 0,0-1 1,-1 0-1,1 0 0,0 0 0,-1 0 0,1 0 0,0 0 0,0 1 1,-1-1-1,1 0 0,0 0 0,0 0 0,-1 1 0,-15 9 5,9-4 76,1 1 1,-1 1-1,1-1 0,1 1 1,-1 0-1,2 0 1,-1 1-1,1 0 1,0-1-1,1 1 0,0 0 1,0 1-1,1-1 1,-2 19-1,4-26-61,-1-1 1,1 1-1,0-1 0,1 1 0,-1-1 1,0 1-1,0-1 0,1 1 0,-1-1 0,0 1 1,1-1-1,0 0 0,-1 1 0,1-1 1,0 0-1,0 0 0,0 1 0,-1-1 0,1 0 1,1 0-1,-1 0 0,0 0 0,0 0 1,0 0-1,0 0 0,3 1 0,-1-1 13,1 0-1,0 0 1,0 0 0,0 0-1,0-1 1,-1 1-1,1-1 1,0 0 0,0 0-1,5-1 1,4-1 25,-1-1 1,0 1-1,0-2 1,0 0-1,21-10 1,-16 4-9,0-1 0,-1-1 0,-1 0 0,27-29 0,-35 34-16,-1 0 0,0 0 0,0-1 0,-1 1 0,0-1-1,0-1 1,-1 1 0,0-1 0,0 1 0,-1-1 0,-1 0 0,3-13 0,-5 22-25,-1 0 0,0 0 1,1 0-1,-1 1 0,0-1 1,1 0-1,-1 0 0,1 0 1,-1 1-1,0-1 0,1 0 1,-1 1-1,1-1 0,-1 0 1,1 1-1,-1-1 0,1 1 0,-1-1 1,1 1-1,-1-1 0,1 1 1,0-1-1,-1 1 0,1-1 1,0 1-1,-1 0 0,1-1 1,0 2-1,-20 23 98,14-15-43,0 0 1,1 0 0,0 0-1,1 1 1,0-1 0,0 1-1,1 0 1,1 0-1,0 1 1,0-1 0,1 0-1,1 23 1,0-32-61,1 1 1,0 0-1,1 0 0,-1-1 0,0 1 1,1-1-1,0 1 0,-1-1 0,1 1 1,0-1-1,0 0 0,0 0 0,1 0 0,-1 0 1,0-1-1,1 1 0,-1 0 0,1-1 1,0 0-1,-1 0 0,1 0 0,0 0 1,0 0-1,0 0 0,0-1 0,0 1 1,4-1-1,7 2-727,0-1 0,0 0 0,-1-1 0,23-3 0,-32 2-16,0 0-1,-1 1 0,1-2 0,0 1 0,0 0 1,-1-1-1,1 1 0,-1-1 0,0 0 0,1-1 1,-1 1-1,5-5 0,11-14-8510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1.569"/>
    </inkml:context>
    <inkml:brush xml:id="br0">
      <inkml:brushProperty name="width" value="0.025" units="cm"/>
      <inkml:brushProperty name="height" value="0.025" units="cm"/>
    </inkml:brush>
  </inkml:definitions>
  <inkml:trace contextRef="#ctx0" brushRef="#br0">121 150 16143,'1'9'1351,"1"42"523,-3 0 0,-1 0 0,-16 85 0,-54 154-567,42-188 140,54-218-1633,5 1 1,5 1-1,73-161 1,-94 248 54,1 1 0,1 0 0,1 1 0,23-26 0,-35 46 118,0-1 0,1 1-1,0 0 1,0 1 0,1-1 0,-1 1 0,1 0-1,0 0 1,0 1 0,0-1 0,0 1 0,1 1-1,-1-1 1,1 1 0,0 1 0,0-1-1,0 1 1,0 0 0,-1 0 0,1 1 0,0 0-1,0 0 1,11 3 0,-15-2 6,0 0 0,-1 0 0,1 0 1,0 0-1,-1 1 0,1 0 0,-1-1 0,1 1 0,-1 0 1,0 0-1,0 0 0,0 1 0,0-1 0,0 0 1,0 1-1,0-1 0,-1 1 0,0 0 0,1-1 0,-1 1 1,0 0-1,0 0 0,0 0 0,-1 0 0,1 0 0,-1 0 1,0 0-1,0 0 0,0 0 0,0 4 0,0 2 5,-1 0-1,0 0 1,0 0-1,-1 0 0,0 0 1,-1 0-1,0-1 1,-7 16-1,-18 12 153,24-32-85,0 0 1,0 1 0,0 0 0,0-1 0,1 2 0,0-1-1,0 0 1,-2 6 0,8-9-62,0 0-1,0 0 1,0-1 0,0 1-1,1-1 1,-1 0 0,0 0-1,1-1 1,-1 1-1,1-1 1,-1 1 0,7-1-1,8 2-247,-8 1 164,-1 0-1,1 1 1,-1 0 0,0 0 0,15 11 0,-21-14 81,0 1-1,0 0 1,0 1-1,0-1 1,-1 0-1,1 1 1,-1-1-1,0 1 1,0 0-1,0 0 1,0-1 0,0 2-1,0-1 1,-1 0-1,0 0 1,1 0-1,-1 1 1,0-1-1,0 6 1,-1-7 56,-1 1 1,1-1 0,-1 0-1,0-1 1,0 1 0,0 0-1,0 0 1,0 0-1,0 0 1,0-1 0,-1 1-1,1-1 1,-1 1 0,1-1-1,-1 1 1,1-1-1,-1 0 1,0 0 0,0 0-1,0 0 1,0 0 0,-3 1-1,-49 18 1012,51-19-1002,-22 5 262,-1 0 0,1-2 0,-1-1 0,0-1 0,0-1 0,0-1 0,-26-4 0,49 4-467,1 0 0,-1-1 0,0 1 1,1-1-1,-1 0 0,1 0 0,-1 0 1,1 0-1,0 0 0,-1-1 0,1 1 0,0 0 1,0-1-1,0 0 0,0 0 0,0 1 1,-2-4-1,3 3-611,-1 0-1,1-1 1,0 1-1,1 0 1,-1 0 0,0-1-1,1 1 1,-1 0 0,1-1-1,0 1 1,-1-5-1,1-11-10156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3.197"/>
    </inkml:context>
    <inkml:brush xml:id="br0">
      <inkml:brushProperty name="width" value="0.025" units="cm"/>
      <inkml:brushProperty name="height" value="0.025" units="cm"/>
    </inkml:brush>
  </inkml:definitions>
  <inkml:trace contextRef="#ctx0" brushRef="#br0">102 0 3427,'0'0'19736,"-8"6"-19106,2-2-464,0 1 1,0 0-1,1 1 0,0-1 0,0 1 0,0 0 1,1 0-1,0 1 0,0-1 0,0 1 0,1 0 1,0 0-1,0 0 0,-2 13 0,-3 7 420,4-10-50,-1 1-1,2-1 1,-3 34-1,6-50-526,0 0-1,0 0 1,0 0 0,0 0-1,0 0 1,0 0-1,0 0 1,1 0 0,-1 0-1,0 0 1,0-1-1,1 1 1,-1 0 0,1 0-1,-1 0 1,1 0-1,-1 0 1,1-1 0,-1 1-1,1 0 1,0 0-1,-1-1 1,1 1 0,0 0-1,0-1 1,0 1-1,-1-1 1,1 1 0,0-1-1,1 1 1,1-1 25,-1 1-1,1-1 1,0 0 0,-1 0-1,1 0 1,-1-1 0,1 1-1,0-1 1,-1 1 0,1-1 0,2-1-1,7-2 116,-2-1-1,1-1 1,19-13-1,-11 3-79,-15 13-73,-1-1 0,1 1 1,-1 0-1,1 0 1,0 0-1,0 0 0,0 1 1,0 0-1,1 0 1,-1 0-1,1 0 0,-1 0 1,1 1-1,0 0 1,5-1-1,-9 3-6,0 0 0,1-1 0,-1 1 0,0 0 0,0 0 0,0 0 0,0 0 0,0 0 0,-1 0-1,1 0 1,0 0 0,0 0 0,-1 1 0,1-1 0,-1 0 0,1 0 0,-1 1 0,1-1 0,-1 0 0,0 1 0,1-1 0,-1 3 0,5 32 118,-4 41 277,-1-77-389,0 0 0,0 1 0,0-1 1,0 0-1,0 0 0,1 0 0,-1 1 1,0-1-1,0 0 0,0 0 1,0 0-1,1 0 0,-1 0 0,0 1 1,0-1-1,1 0 0,-1 0 0,0 0 1,0 0-1,1 0 0,-1 0 0,0 0 1,0 0-1,1 0 0,-1 0 1,0 0-1,0 0 0,1 0 0,-1 0 1,0 0-1,0 0 0,1 0 0,-1 0 1,0 0-1,0 0 0,0 0 0,1 0 1,-1-1-1,0 1 0,0 0 1,0 0-1,1 0 0,-1 0 0,0 0 1,0-1-1,0 1 0,1 0 0,-1 0 1,0 0-1,0-1 0,10-9-825,31-34-7935,4 3-9975,-27 26 17319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2.661"/>
    </inkml:context>
    <inkml:brush xml:id="br0">
      <inkml:brushProperty name="width" value="0.025" units="cm"/>
      <inkml:brushProperty name="height" value="0.025" units="cm"/>
    </inkml:brush>
  </inkml:definitions>
  <inkml:trace contextRef="#ctx0" brushRef="#br0">230 122 9417,'0'0'5119,"7"-9"-1398,22-28-1329,-29 37-2342,1 0-1,-1-1 1,1 1 0,-1-1 0,0 1 0,1 0-1,-1-1 1,0 1 0,0-1 0,1 1 0,-1-1-1,0 1 1,0-1 0,0 1 0,1-1 0,-1 1-1,0-1 1,0 1 0,0-1 0,0 0 0,0 1-1,0-1 1,0 1 0,0-1 0,0 1-1,0-1 1,-1 1 0,1-1 0,0 1 0,0-1-1,0 1 1,-1-1 0,1 1 0,0-1 0,-1 1-1,1-1 1,0 1 0,-1-1 0,1 1 0,0 0-1,-1-1 1,1 1 0,-1 0 0,1-1 0,-1 1-1,1 0 1,-1 0 0,1 0 0,-1-1 0,1 1-1,-1 0 1,0 0 0,-28-3 875,26 4-704,-8-1-178,-1 0 1,1 1 0,0 1-1,0 0 1,0 0 0,0 1 0,1 1-1,-1 0 1,1 0 0,-1 1-1,2 0 1,-1 1 0,0 0-1,1 0 1,0 1 0,1 1-1,0-1 1,0 1 0,0 1-1,1-1 1,-7 12 0,13-19-47,0-1 0,1 1 0,-1 0 1,1 0-1,-1-1 0,1 1 0,-1 0 1,1 0-1,0 0 0,-1-1 0,1 1 1,0 0-1,-1 0 0,1 0 0,0 0 1,0 0-1,0 0 0,0 0 0,0-1 1,0 1-1,0 0 0,0 0 0,1 0 1,-1 0-1,0 0 0,0 0 0,1-1 1,0 2-1,0-1 7,0 0 1,0-1-1,0 1 1,1-1-1,-1 0 1,0 1-1,0-1 1,1 0-1,-1 0 1,0 0-1,1 1 1,-1-2-1,0 1 1,0 0-1,1 0 0,1-1 1,54-17 271,1-11-1,-43 20-253,1 0 0,0 1-1,1 1 1,0 1 0,0 0-1,34-6 1,-49 12-31,0 0 0,0 0 0,0 0 0,1 0 0,-1 0 0,0 0 0,0 1 0,0-1 0,0 1 0,0 0 0,0-1 0,0 1 0,0 0 0,0 0-1,0 0 1,-1 1 0,1-1 0,0 0 0,-1 1 0,1-1 0,-1 1 0,1-1 0,-1 1 0,0 0 0,1 0 0,-1-1 0,0 1 0,0 0 0,0 0 0,-1 0 0,1 0 0,0 0 0,-1 0 0,1 0 0,-1 3 0,2 10-9,0-1-1,-1 1 1,-1 0 0,-2 17 0,1-9 39,-1-6-2,0 0 0,-1-1 0,0 1 0,-2-1 0,0 0 1,0 0-1,-2-1 0,0 1 0,-1-2 0,-9 15 0,3-6 223,-2-2-1,0 0 1,-2 0 0,0-2 0,-32 27-1,48-45-226,1 1-1,0-1 0,-1 0 0,1 0 1,-1 0-1,1 0 0,-1 0 1,0 0-1,1 0 0,-1-1 0,0 1 1,0 0-1,0-1 0,1 0 1,-1 1-1,0-1 0,-2 0 0,3 0-2,0-1 0,0 1-1,1-1 1,-1 1-1,0 0 1,1-1-1,-1 1 1,0-1-1,1 0 1,-1 1-1,1-1 1,-1 0-1,1 1 1,-1-1-1,1 0 1,-1 1-1,1-1 1,0 0-1,-1 0 1,1 0-1,0 1 1,0-1-1,0 0 1,-1 0-1,1-1 1,0-7 17,0 1-1,0 0 1,1-1 0,0 1 0,0 0-1,4-11 1,2-4-28,2 1 0,0 0 0,1 1 0,1 0 0,2 1 0,0 0 0,0 1 0,18-18 0,-7 10-18,2 1 0,0 1 1,2 1-1,47-31 1,-75 55 16,73-42-556,-68 40 426,0 0 0,0-1 0,0 2 0,0-1 0,0 1 0,0-1 0,1 2 0,-1-1 0,0 0 0,1 1 0,-1 0 0,0 0 0,7 2 0,-12-2 105,1 1 0,-1-1 0,1 1 0,-1 0 1,0-1-1,1 1 0,-1 0 0,0-1 0,0 1 0,0 0 0,0 0 0,1-1 0,-1 1 1,0 0-1,0 0 0,0-1 0,0 1 0,-1 0 0,1-1 0,0 1 0,0 0 1,0 0-1,-1-1 0,1 1 0,0 0 0,0-1 0,-1 1 0,1-1 0,-1 1 0,0 0 1,-10 22-65,-33 23 142,36-39 145,1 0 0,0 0-1,0 1 1,0 0-1,1 0 1,-8 15-1,14-23-184,0 0 0,0 0 0,0 0 0,0-1 0,0 1 0,0 0 0,0 0 0,0 0 0,0 0 0,0 0 0,0 0 0,1 0 0,-1 0 0,0 0 0,0 0 0,0 0 0,0 0 0,0 0 0,0 0 0,0 0 0,0 0 0,0 1 0,0-1 0,0 0 0,1 0 0,-1 0 0,0 0 0,0 0 0,0 0 0,0 0 0,0 0 0,0 0 0,0 0 0,0 0 0,0 0 0,0 0 0,0 0 0,0 0 0,0 0 0,0 1 0,0-1 0,0 0 0,0 0 0,0 0 0,0 0 0,0 0 0,0 0 0,0 0 0,0 0 0,0 0 0,0 0 0,0 0 0,0 1 0,0-1 0,0 0-1,0 0 1,0 0 0,0 0 0,0 0 0,0 0 0,0 0 0,0 0 0,11-6 472,12-12 188,-9 4-498,-1-1 1,-1 1 0,0-2 0,-1 0-1,0 0 1,-1-1 0,-2 0-1,1-1 1,-2 0 0,0 0 0,6-30-1,-12 43-168,1-1-384,-2 8-333,1 0 637,-1-1 1,1 0-1,-1 1 0,1-1 0,-1 0 0,1 0 0,0 1 1,0-1-1,-1 0 0,1 0 0,0 0 0,0 0 0,0 0 0,2 1 1,3 1-260,0 0 0,0 0 0,0-1-1,1 0 1,-1 0 0,1 0 0,0-1 0,-1 0 0,1 0 0,10-1 0,70-4-6780,-80 3 6063,24-4-5267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3.428"/>
    </inkml:context>
    <inkml:brush xml:id="br0">
      <inkml:brushProperty name="width" value="0.025" units="cm"/>
      <inkml:brushProperty name="height" value="0.025" units="cm"/>
    </inkml:brush>
  </inkml:definitions>
  <inkml:trace contextRef="#ctx0" brushRef="#br0">136 320 11723,'0'0'10682,"-11"1"-9929,6-1-672,0 0 1,1 1-1,-1 0 1,0 0-1,0 0 1,0 0-1,1 1 1,-1 0-1,1 0 1,-1 0-1,1 0 1,0 1-1,0 0 1,0 0-1,0 0 1,0 0-1,1 1 1,-4 3-1,-1 2 18,5-6-75,0-1 0,0 1 0,1 0 1,-1 0-1,1 1 0,0-1 0,0 0 0,0 1 1,0-1-1,0 1 0,1 0 0,0-1 1,-2 8-1,4-10-14,0-1 1,0 1 0,0 0-1,0 0 1,0-1-1,0 1 1,0-1 0,1 1-1,-1-1 1,0 1 0,0-1-1,1 0 1,-1 1-1,0-1 1,0 0 0,1 0-1,-1 0 1,0 0 0,0 0-1,1 0 1,-1-1-1,0 1 1,0 0 0,3-1-1,-1 0 45,14-2-22,0-1 0,-1 0 0,0-1 1,0-1-1,0-1 0,20-12 0,-21 11-16,1 0-1,0 1 1,0 1-1,1 0 1,33-6-1,-49 12-15,-1 0 0,1 0 0,-1 0 0,1 1 0,0-1 0,-1 0 0,1 0-1,-1 0 1,1 1 0,-1-1 0,1 0 0,-1 1 0,1-1 0,-1 1 0,0-1 0,1 0 0,-1 1 0,1-1 0,-1 1 0,0-1 0,0 1-1,1-1 1,-1 1 0,0-1 0,0 1 0,1 0 0,-1-1 0,0 1 0,0-1 0,0 1 0,0 0 0,0-1 0,0 1 0,0-1-1,0 1 1,0-1 0,0 1 0,0 0 0,0-1 0,-1 1 0,1-1 0,0 1 0,0-1 0,-1 1 0,1-1 0,0 1 0,-1-1 0,0 2-1,-12 31 158,-8 2 385,-33 43 0,32-49-158,2 1 1,-20 39-1,32-47-456,8-22 69,0 0-1,0 0 1,0 1 0,0-1 0,0 0-1,0 0 1,0 0 0,0 0-1,0 0 1,0 0 0,0 1 0,0-1-1,0 0 1,0 0 0,0 0-1,0 0 1,0 0 0,0 0 0,0 0-1,0 0 1,1 1 0,-1-1-1,0 0 1,0 0 0,0 0 0,0 0-1,0 0 1,0 0 0,0 0-1,0 0 1,0 0 0,1 0 0,-1 0-1,0 0 1,0 0 0,0 0-1,0 0 1,0 0 0,0 0 0,0 0-1,1 0 1,-1 0 0,0 0-1,0 0 1,0 0 0,0 0 0,0 0-1,0 0 1,0 0 0,1 0-1,-1 0 1,0 0 0,0 0 0,0 0-1,0 0 1,0 0 0,0 0-1,0 0 1,0 0 0,1 0 0,-1 0-1,0-1 1,0 1 0,0 0-1,0 0 1,0 0 0,26-31-190,102-198 342,46-70-1,-166 287-135,1 0 1,1 1-1,0 0 1,17-14-1,-25 22-19,1 1 1,0 0-1,0 0 1,0 0-1,0 0 0,0 0 1,0 0-1,0 1 1,1 0-1,-1-1 0,0 1 1,1 0-1,-1 1 1,1-1-1,-1 1 0,1-1 1,-1 1-1,1 0 1,0 1-1,-1-1 0,1 0 1,-1 1-1,1 0 1,5 2-1,-8-2-5,1 0 0,-1 1 0,1-1 0,-1 1 0,0-1 0,0 1 0,0 0 0,0-1 0,0 1 0,0 0 0,0 0 0,0 0 0,-1 0 0,1 0-1,-1 0 1,1 0 0,-1 0 0,0 0 0,0 0 0,0 0 0,0 0 0,0 0 0,0 0 0,0 0 0,-1 0 0,1 0 0,-1 0 0,1-1 0,-1 1 0,0 0 0,-2 3 0,0 5 7,-2-1-1,1 0 1,-1 0-1,0 0 1,-7 8-1,-10 7 242,0-1-1,-2-2 1,-1 0-1,0-1 1,-32 18 0,68-36-138,10-5-104,2-2-159,0 1 0,0 1 0,46 1 0,-64 1 95,1 1 0,0 0 0,-1 1 0,1 0 0,0-1-1,-1 2 1,1-1 0,-1 1 0,0-1 0,1 1-1,-1 1 1,0-1 0,0 1 0,0 0 0,-1 0-1,1 1 1,-1-1 0,1 1 0,-1 0 0,0 0 0,5 8-1,-7-9 62,-1-1 0,0 1-1,0 0 1,0-1-1,-1 1 1,1 0 0,-1 0-1,1 0 1,-1 0-1,0-1 1,0 1 0,0 0-1,0 0 1,-1 0-1,1 0 1,-1 0 0,-2 5-1,1-3 123,-1 0-1,0 0 0,0 0 0,0 0 0,0 0 1,-1-1-1,0 1 0,-7 5 0,1-1 391,-1-1 1,0 0-1,-1-1 0,0 0 0,0 0 0,-25 8 0,34-13-481,0-1-1,1 0 1,-1-1-1,0 1 1,0 0-1,0-1 1,0 0-1,0 0 1,0 0-1,0 0 1,1 0-1,-1 0 1,0-1-1,0 1 1,0-1-1,0 0 1,0 0-1,1 0 1,-1 0-1,0 0 1,1-1-1,-1 1 1,1-1-1,0 0 1,-1 0-1,1 0 1,0 0-1,0 0 1,-2-3-1,2 2-312,0-1-1,0 0 1,0 0 0,0 0-1,1 0 1,-1 0-1,1 0 1,-1-6 0,1 3-866,1 0 0,-1 1 0,1-1 0,1 0 0,1-10-1,7-9-5431,11 2-2681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3.758"/>
    </inkml:context>
    <inkml:brush xml:id="br0">
      <inkml:brushProperty name="width" value="0.025" units="cm"/>
      <inkml:brushProperty name="height" value="0.025" units="cm"/>
    </inkml:brush>
  </inkml:definitions>
  <inkml:trace contextRef="#ctx0" brushRef="#br0">166 175 16624,'0'0'4585,"9"1"-1168,1-1-3045,0-1 0,0 1-1,0-2 1,0 0 0,0 0 0,-1-1 0,1 0-1,-1 0 1,15-8 0,-18 8-361,-1 1 0,0-1-1,-1 0 1,1 0 0,0-1 0,-1 1 0,0-1 0,0 0-1,0 0 1,0 0 0,-1-1 0,1 1 0,-1-1-1,0 0 1,-1 0 0,1 0 0,-1 0 0,0-1-1,0 1 1,1-8 0,-3 11-10,0 1 1,1-1-1,-1 0 1,0 0-1,0 0 1,0 1-1,-1-1 1,1 0-1,0 0 0,-1 0 1,1 1-1,-1-1 1,1 0-1,-1 1 1,0-1-1,0 0 1,0 1-1,0-1 0,0 1 1,0-1-1,0 1 1,0 0-1,-3-2 1,1 1-7,1 0 1,-1 1 0,0 0 0,0 0 0,0-1 0,-1 2-1,1-1 1,0 0 0,0 1 0,-1-1 0,1 1 0,-4 0-1,-3 0-10,0 1-1,0 0 1,0 1-1,0 0 1,1 1-1,-1 0 0,-15 7 1,3 1-11,1 2 1,1 0-1,1 2 0,-28 25 1,39-32 59,0 0 1,0 0 0,1 1-1,0 0 1,1 1 0,0-1 0,0 1-1,1 1 1,0-1 0,1 1-1,-5 20 1,8-28-6,0 1-1,1-1 0,0 0 1,0 1-1,0-1 1,0 0-1,0 0 0,1 1 1,-1-1-1,1 0 1,0 0-1,0 1 0,0-1 1,0 0-1,1 0 1,-1 0-1,1 0 0,0-1 1,0 1-1,0 0 1,0-1-1,0 1 0,1-1 1,-1 0-1,1 0 1,0 0-1,-1 0 0,1 0 1,0 0-1,0-1 1,0 0-1,0 1 0,0-1 1,1 0-1,-1 0 1,5 0-1,9 2-33,0 0 0,1-1-1,-1-1 1,1 0 0,26-4 0,-39 3-267,1-1 0,-1 0 0,0 0 1,0 0-1,0-1 0,0 1 0,0-1 1,9-5-1,-12 5-130,1 0-1,-1 1 1,1-1 0,-1-1 0,0 1-1,0 0 1,0 0 0,0-1 0,0 1 0,1-5-1,8-21-5549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4.116"/>
    </inkml:context>
    <inkml:brush xml:id="br0">
      <inkml:brushProperty name="width" value="0.025" units="cm"/>
      <inkml:brushProperty name="height" value="0.025" units="cm"/>
    </inkml:brush>
  </inkml:definitions>
  <inkml:trace contextRef="#ctx0" brushRef="#br0">7 38 16432,'0'0'6785,"-2"11"-6220,-2 32-378,4-42-207,0 0 0,0 1-1,1-1 1,-1 0 0,1 1-1,-1-1 1,1 0-1,-1 0 1,1 0 0,0 1-1,0-1 1,-1 0 0,1 0-1,0 0 1,0 0-1,0 0 1,0 0 0,0-1-1,0 1 1,1 0 0,-1 0-1,0-1 1,0 1 0,0-1-1,1 1 1,-1-1-1,2 1 1,36 4-1500,-34-5 1261,4 0 52,-1 0-1,1-1 0,-1 0 0,1 0 1,-1 0-1,1-2 0,-1 1 0,0-1 1,0 0-1,0 0 0,0-1 0,12-8 1,-9 4 308,0-1 0,-1 0 1,1-1-1,-2 0 1,1 0-1,14-24 0,-40 100 2931,13-55-3000,0 1-1,0-1 0,1 1 0,-1 23 0,6-1-2327,3-19-2754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4.970"/>
    </inkml:context>
    <inkml:brush xml:id="br0">
      <inkml:brushProperty name="width" value="0.025" units="cm"/>
      <inkml:brushProperty name="height" value="0.025" units="cm"/>
    </inkml:brush>
  </inkml:definitions>
  <inkml:trace contextRef="#ctx0" brushRef="#br0">94 160 18674,'-1'11'790,"-2"24"18,1 0 0,2 0 0,9 67 0,-7-85-727,2 0 0,0 0 1,0 0-1,2 0 0,0-1 1,1 0-1,1 0 0,0-1 1,1 0-1,17 22 0,-21-33 38,-1 1-1,1-1 0,0 1 1,0-2-1,0 1 0,1 0 1,-1-1-1,1 0 0,0 0 1,-1-1-1,2 0 0,-1 0 1,7 2-1,-3-3 46,2 1-1,-1-1 1,0-1 0,0 0 0,0 0-1,0-2 1,12-1 0,0-3-8,1 0-1,-1-2 1,-1 0 0,1-2 0,-2 0 0,27-18-1,-34 20-103,0-2 0,-1 1-1,-1-2 1,0 0-1,0 0 1,-1-1-1,-1-1 1,19-26-1,-26 32-174,1 0 0,-1 0 0,0 0-1,0 0 1,-1-1 0,0 1 0,0-1-1,-1 1 1,0-1 0,0 0 0,-1 1-1,0-1 1,0 0 0,-1 1 0,0-1 0,0 0-1,-1 1 1,0-1 0,0 1 0,-1 0-1,-4-9 1,-1 1-600,-1 0 1,-1 1-1,-1 0 0,0 1 1,0 0-1,-1 0 0,-1 2 1,0-1-1,-1 2 0,0-1 1,-1 2-1,0 0 0,-30-13 1,16 10-233,-1 1 0,0 2 1,-1 0-1,1 3 0,-2 0 1,-56-2-1,69 7 834,-15 0-106,-50 4 0,73-2 1012,1 1 1,-1 1 0,0-1-1,-19 9 1,42-13 5876,8 1-4219,20-1-631,20-9 456,96-3 0,-134 13-2707,0 2 0,1 0 0,-1 1 1,0 1-1,0 2 0,0 0 0,33 12 0,-14 5-3650,-18-3-2595,-5 2-5701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7:55.330"/>
    </inkml:context>
    <inkml:brush xml:id="br0">
      <inkml:brushProperty name="width" value="0.025" units="cm"/>
      <inkml:brushProperty name="height" value="0.025" units="cm"/>
    </inkml:brush>
  </inkml:definitions>
  <inkml:trace contextRef="#ctx0" brushRef="#br0">8 160 9993,'-1'10'1965,"-1"1"-1478,0-2 551,1-1 0,0 1-1,0 0 1,1 12 0,1-18-789,-1 0 0,0 0-1,1-1 1,-1 1-1,1 0 1,0-1 0,0 1-1,0-1 1,0 1 0,1-1-1,-1 1 1,1-1 0,-1 0-1,1 0 1,0 0 0,0 0-1,0 0 1,0 0 0,0 0-1,0-1 1,3 2 0,7 3 223,0-1 1,0-1-1,0 0 0,1-1 1,-1 0-1,1-1 1,0 0-1,20-1 1,-7-1-69,0-1-1,0-1 1,33-7-1,-41 4-169,0 1 0,0-2 0,-1-1 0,1 0 0,-1-1 0,27-17 0,-38 21-185,-1 1-1,0-1 0,0 0 1,0-1-1,0 1 0,0-1 1,-1 0-1,0 0 0,0 0 1,0-1-1,-1 1 0,0-1 1,0 0-1,0 0 0,-1 0 0,0 0 1,0 0-1,0-1 0,-1 1 1,0-1-1,0 1 0,-1-10 1,0 12-43,-1 0 0,1 0 0,-1 0 0,0 0 1,0 1-1,-1-1 0,1 0 0,-1 1 1,0-1-1,0 1 0,0 0 0,0 0 0,-1-1 1,1 1-1,-1 1 0,-4-5 0,0 2 6,1 0 0,-1 1 1,0 0-1,0 0 0,0 1 0,-1 0 0,-13-4 0,5 3-149,-1 0 1,1 2-1,0 0 0,-1 1 0,0 0 1,1 2-1,-24 2 0,29 0-212,1 0 0,-1 0 1,1 1-1,0 0 0,1 1 0,-1 0 0,-16 11 0,18-10-1010,1 0 1,0 0-1,0 1 0,0-1 0,-6 10 0,3 1-7956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13.688"/>
    </inkml:context>
    <inkml:brush xml:id="br0">
      <inkml:brushProperty name="width" value="0.025" units="cm"/>
      <inkml:brushProperty name="height" value="0.025" units="cm"/>
    </inkml:brush>
  </inkml:definitions>
  <inkml:trace contextRef="#ctx0" brushRef="#br0">336 1255 7911,'0'0'41,"0"0"0,0 0-1,0 0 1,0 0 0,1 0-1,-1 0 1,0 0 0,0 0-1,0 0 1,0 0 0,0 0-1,0 0 1,0 0 0,0 1-1,0-1 1,1 0 0,-1 0-1,0 0 1,0 0 0,0 0-1,0 0 1,0 0 0,0 1-1,0-1 1,0 0 0,0 0-1,0 0 1,0 0 0,0 0-1,0 0 1,0 1 0,0-1-1,0 0 1,0 0 0,0 0-1,0 0 1,0 0 0,0 0-1,0 1 1,0-1 0,0 0-1,0 0 1,0 0 0,0 0-1,-1 0 1,1 0 0,0 0-1,0 0 1,0 1 0,0-1-1,0 0 1,0 0 0,0 0-1,0 0 1,0 0 0,-1 0-1,1 0 1,0 0 0,0 0-1,0 0 1,0 0 0,0 0-1,0 0 1,-1 0 0,1 0-1,0 0 1,0 0 0,0 0-1,17 4 888,23-2-151,1311-30 6928,2 0-6628,2710 34 461,-3486-33-1490,-2-1 0,3 49-162,-1-1 9,-462-20 131,163-22 0,-239 17-8,-1-3 0,0 0 0,-1-3 0,0-1 0,0-2-1,-2-1 1,0-2 0,36-24 0,-62 35 9,0 0-1,-1-1 0,1 0 1,-2 0-1,1-1 0,-1 0 1,0 0-1,-1-1 1,0 0-1,0 0 0,-1-1 1,0 1-1,-1-1 0,0 0 1,0 0-1,-1-1 1,-1 1-1,0-1 0,0 1 1,-1-1-1,0 0 0,-1 1 1,0-1-1,0 0 0,-2 0 1,1 1-1,-1-1 1,-1 1-1,0-1 0,0 1 1,-1 0-1,-7-13 0,-7-8-17,-2 1-1,-2 1 0,0 1 0,-2 1 1,-1 1-1,-1 1 0,-1 1 1,-1 1-1,-2 2 0,-36-21 0,-13-2-168,-1 3 0,-164-56 0,79 46 97,-2 8 1,-2 7-1,-242-21 1,-526 13 100,741 39-72,-2661 33 61,1033 75-341,1669-93 286,-678 29-56,89-5 83,637-26 5,1 5 0,-191 48 0,222-39-3,2 3-1,0 3 1,2 4 0,-110 65 0,167-88 45,-1 0 1,1 1-1,1 1 1,0 0 0,1 1-1,0 1 1,-11 14-1,17-18-17,0 0 1,1 1-1,1-1 0,-1 1 0,2 0 1,-1 0-1,1 0 0,1 0 0,0 0 1,0 1-1,1-1 0,0 17 0,1-12-26,1-1 0,0 0 0,1 0 0,0 0 0,2 0 0,-1 0 0,2 0 0,-1-1 0,2 0 0,0 0 0,1 0 0,0-1-1,0 0 1,2 0 0,16 18 0,-10-15 3,2 0-1,0-2 1,0 0-1,1-1 1,1 0-1,0-2 1,0 0-1,1-2 0,37 12 1,35 5 82,2-3 0,1-5-1,118 6 1,291-12-653,-446-13-1541,84-11 0,-44-6-3232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14.975"/>
    </inkml:context>
    <inkml:brush xml:id="br0">
      <inkml:brushProperty name="width" value="0.025" units="cm"/>
      <inkml:brushProperty name="height" value="0.025" units="cm"/>
    </inkml:brush>
  </inkml:definitions>
  <inkml:trace contextRef="#ctx0" brushRef="#br0">1526 1456 5221,'6'-8'10675,"-6"-11"-7344,-10-15-382,-16 11-2722,0 1 1,-1 2 0,-1 0 0,-1 2 0,-1 1-1,-38-16 1,-14-10-77,22 11-148,2-3 0,2-2 0,1-3 1,1-2-1,3-2 0,-61-68 0,43 38 74,-99-81 0,100 96 3,2-2 1,-64-80-1,65 62 798,-79-76 0,139 150-943,0 0 0,1 0 0,0 0 0,0-1-1,0 0 1,0 0 0,1 0 0,0 0 0,1 0 0,-1 0 0,1-1-1,0 1 1,1-1 0,-1 0 0,1 0 0,1 1 0,-1-1 0,1 0 0,1-9-1,4 15-6445,11 2 1983,3 1-2754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38:17.312"/>
    </inkml:context>
    <inkml:brush xml:id="br0">
      <inkml:brushProperty name="width" value="0.025" units="cm"/>
      <inkml:brushProperty name="height" value="0.025" units="cm"/>
    </inkml:brush>
  </inkml:definitions>
  <inkml:trace contextRef="#ctx0" brushRef="#br0">6282 786 5862,'4'-4'-95,"10"-8"654,0 0 1,-1-2-1,0 1 1,10-17 0,-21 28-404,0-1 0,0 1 0,0-1 1,0 0-1,-1 0 0,1 1 0,-1-1 1,0 0-1,0 0 0,0 0 0,0 0 1,-1-1-1,1 1 0,-1 0 0,0 0 1,0 0-1,0 0 0,0-1 1,-1 1-1,1 0 0,-1 0 0,1 0 1,-1 0-1,0 0 0,-1 0 0,1 0 1,0 0-1,-1 1 0,0-1 0,1 0 1,-5-4-1,-18-15-70,-2 0 1,0 1 0,-1 2-1,-1 0 1,-1 2 0,0 2-1,-2 0 1,-59-19 0,-19 2 260,-137-23 1,238 54-371,-1260-201 1390,1000 165-1544,-610-40 397,0 63-114,700 19-30,0 9 0,-223 45 0,-340 112 609,636-144-446,-116 47 1,187-60-69,-1 1 0,2 2 0,0 2 0,2 1 0,0 1 0,1 2 0,-29 27 0,-28 31-135,49-48-28,1 2-1,-48 59 1,80-87-6,0 1 1,1-1 0,0 1-1,0-1 1,0 1 0,1 0-1,0 1 1,1-1 0,0 1 0,0-1-1,1 1 1,0-1 0,0 1-1,1 9 1,1-5 6,1 1-1,1 0 1,0-1 0,0 0 0,1 0-1,1 0 1,0 0 0,9 14-1,3 1 8,0-1 0,2-1 0,1-1 0,1-1 0,1 0-1,48 38 1,-36-37 34,2-2 0,0-2-1,2-1 1,0-2 0,1-1 0,0-2-1,83 19 1,19-7 209,143 10 0,-193-28-230,89 12-38,1224 104-3,663-151 124,-1811 9-212,302-60 1,-425 49 139,-1-6 1,-2-5-1,249-112 0,-353 138 173,0-1 0,-1-1 0,-1-1-1,0-1 1,-1-1 0,-1-1 0,21-24 0,-31 29-58,-1 0 0,-1-1 0,0-1 1,-1 1-1,0-1 0,-1-1 1,-1 0-1,-1 0 0,-1 0 0,0 0 1,-1-1-1,3-28 0,-5 25-117,-1 1 0,-1-1-1,-1 0 1,-1 1-1,-1-1 1,0 1 0,-2 0-1,0 0 1,-1 0-1,-1 0 1,-1 1 0,-1 0-1,-1 1 1,0 0-1,-1 1 1,-1 0 0,-1 0-1,0 1 1,-1 1-1,0 0 1,-2 1 0,-20-15-1,8 9-565,-2 1-1,0 1 1,-1 2-1,-53-21 1,-139-32-5126,117 42-2118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2:01.869"/>
    </inkml:context>
    <inkml:brush xml:id="br0">
      <inkml:brushProperty name="width" value="0.025" units="cm"/>
      <inkml:brushProperty name="height" value="0.025" units="cm"/>
    </inkml:brush>
  </inkml:definitions>
  <inkml:trace contextRef="#ctx0" brushRef="#br0">3130 844 9705,'-628'99'1956,"6"42"-335,505-106-1265,1 5 0,-164 82 0,195-77-436,2 4 0,2 3 0,-128 109-1,116-77 131,4 4 1,4 4-1,4 3 0,-124 192 0,154-201-9,3 3-1,4 1 0,5 3 1,3 1-1,5 1 1,-30 148-1,41-115-51,6 0 1,6 1-1,5 0 0,20 194 1,1-192-20,7 0 0,4-1 1,85 226-1,208 346-11,-256-581 17,4-3 1,117 148-1,-125-190 36,3-4 0,3-2 0,4-3 0,91 65 0,-34-44-47,4-6 0,4-6 0,3-6 1,2-6-1,4-7 0,154 40 0,4-20-163,3-13 0,317 23 0,680-9-1850,6-73 1445,-731-7 702,-425 2-66,2395-31 265,1940-250 1517,-762-52-1756,-1077 56 301,-1845 189-277,-548 60-55,1692-211 82,-1310 133-198,637-195 0,-1096 248 22,191-85 0,-310 111 90,-1-3-1,-2-2 1,-1-3-1,-2-2 1,-1-3-1,82-79 1,-112 93 29,-2-1 0,0 0 1,-2-2-1,-1 0 1,-2-2-1,0 0 0,-2-1 1,-2 0-1,-1-1 1,-1 0-1,6-39 0,-8 20-32,-2-1-1,-3 0 1,-2 0 0,-2 0-1,-3 0 1,-15-88-1,-8 15-37,-6 2 0,-5 0-1,-5 3 1,-5 1 0,-6 3 0,-5 2-1,-5 3 1,-147-199 0,102 177 26,-5 6 0,-6 4 0,-5 5 1,-5 7-1,-5 4 0,-177-107 1,19 42 39,-445-191 0,-347-59 34,526 235-252,-8 24 0,-1039-159 0,-328 161-1762,-9 149 1630,-673 182 1369,15 145-753,2446-294-331,-2483 411-30,1518-184-4008,676-139-1001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4.049"/>
    </inkml:context>
    <inkml:brush xml:id="br0">
      <inkml:brushProperty name="width" value="0.025" units="cm"/>
      <inkml:brushProperty name="height" value="0.025" units="cm"/>
    </inkml:brush>
  </inkml:definitions>
  <inkml:trace contextRef="#ctx0" brushRef="#br0">67 263 3075,'0'0'25202,"-8"0"-24908,5 0-299,0 1 0,1-1-1,-1 0 1,1 1 0,-1 0 0,1-1 0,-1 1-1,1 0 1,-1 0 0,1 1 0,0-1-1,0 0 1,0 1 0,-1-1 0,1 1 0,1 0-1,-1 0 1,0 0 0,0 0 0,1 0-1,-1 0 1,1 0 0,-1 0 0,1 0 0,0 1-1,0-1 1,0 1 0,0-1 0,1 1 0,-1-1-1,1 1 1,-1-1 0,1 1 0,0 0-1,0-1 1,0 1 0,0-1 0,1 1 0,-1 0-1,1-1 1,-1 1 0,1-1 0,2 4-1,-3-4 5,1 0-1,0-1 0,0 1 1,0-1-1,0 0 0,0 1 0,0-1 1,1 0-1,-1 0 0,0 0 0,1 0 1,-1 0-1,1 0 0,-1 0 0,1 0 1,-1 0-1,1-1 0,-1 1 0,1-1 1,0 1-1,0-1 0,-1 0 1,1 1-1,0-1 0,-1 0 0,1 0 1,0 0-1,0-1 0,-1 1 0,1 0 1,0-1-1,1 0 0,3 0 30,-1 0 0,0 0 1,0-1-1,1 1 0,-1-2 0,0 1 0,0 0 0,-1-1 1,6-3-1,-2-2 78,0 0 1,0 0 0,-1-1 0,0 0 0,-1-1-1,1 1 1,8-20 0,-15 27-75,-1 5-112,-6 11-72,1-5 184,1 0 0,0 0 0,1 1 1,0-1-1,1 1 0,0 0 0,0 0 1,1 0-1,0 1 0,1-1 0,0 15 1,1-24-27,0 0 0,1 0 0,-1-1 1,1 1-1,-1 0 0,0 0 1,1-1-1,0 1 0,-1 0 0,1-1 1,-1 1-1,1-1 0,0 1 0,-1-1 1,1 1-1,0-1 0,0 1 0,-1-1 1,1 0-1,0 1 0,0-1 1,0 0-1,-1 0 0,1 0 0,0 1 1,0-1-1,0 0 0,0 0 0,-1 0 1,1 0-1,0-1 0,0 1 0,0 0 1,0 0-1,-1 0 0,2-1 1,32-11 327,-19 1-261,-1 1 1,0-2 0,-1 0-1,0 0 1,-1-1 0,0-1-1,-1 0 1,13-22 0,-2-2-55,-2 0 0,20-52 0,-29 50-446,-11 40 425,0 0-1,0 0 1,0-1 0,-1 1-1,1 0 1,0 0-1,0 0 1,0 0-1,-1 0 1,1 0 0,0 0-1,0 0 1,-1-1-1,1 1 1,0 0 0,0 0-1,-1 0 1,1 0-1,0 0 1,0 0 0,-1 0-1,1 0 1,0 0-1,0 1 1,0-1 0,-1 0-1,1 0 1,0 0-1,0 0 1,-1 0 0,1 0-1,0 0 1,0 0-1,0 1 1,-1-1-1,1 0 1,0 0 0,0 0-1,0 1 1,0-1-1,0 0 1,-1 0 0,1 0-1,0 1 1,0-1-1,0 0 1,0 0 0,0 0-1,0 1 1,0-1-1,-15 15 65,2 1 0,0 1-1,0 0 1,2 0 0,0 1 0,1 0-1,1 1 1,-11 32 0,19-47-66,0 0 0,0 0 0,0 0 0,0 0 0,1 0 0,-1 0 0,1 0 0,0 0 1,0 0-1,1 0 0,-1 0 0,1 0 0,0 0 0,3 8 0,-3-10 2,0 0 0,1-1-1,0 1 1,-1 0 0,1-1-1,0 1 1,0-1 0,0 0 0,0 1-1,0-1 1,0 0 0,0 0-1,0 0 1,0 0 0,0-1-1,1 1 1,-1-1 0,0 1-1,1-1 1,-1 0 0,0 0 0,1 0-1,-1 0 1,0 0 0,1 0-1,-1-1 1,3 0 0,0 0 7,-1-1 0,1 1 0,-1-1-1,1 0 1,-1 0 0,0-1 0,0 1 0,0-1 0,0 0 0,0 0 0,-1 0 0,1-1 0,-1 1-1,5-7 1,41-63 24,-37 54-51,28-48-92,50-73 169,-103 178 276,4-18-325,0-1 0,1 2-1,2-1 1,0 1 0,1 0 0,0 0 0,2 1-1,1-1 1,1 1 0,0 0 0,6 41 0,-5-61 1,0 0 0,0 0 0,0 0 1,1-1-1,-1 1 0,1 0 0,-1 0 1,1 0-1,0 0 0,0-1 0,0 1 1,0 0-1,0-1 0,0 1 0,0 0 1,0-1-1,1 0 0,-1 1 0,1-1 1,-1 0-1,1 0 0,-1 1 0,1-1 1,3 1-1,-4-5-23,0 0 0,0 0 0,-1-1 0,1 1 0,-1 0 0,1 0 0,-1-1 0,0 1 0,-1 0 0,1 0 0,-1-1 0,0-4 0,-2 3-325,0 1 1,0-1-1,0 1 1,0 0-1,-1 0 0,1 0 1,-1 0-1,0 1 1,0-1-1,-1 1 1,1 0-1,-1 0 1,1 1-1,-1-1 0,0 1 1,0 0-1,0 0 1,-11-1-1,-45-7-1662,8 12 4845,109-6 1782,8-1-3760,-39 1-1019,77-18 130,-38 2-7787,-39 8-2603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0.168"/>
    </inkml:context>
    <inkml:brush xml:id="br0">
      <inkml:brushProperty name="width" value="0.025" units="cm"/>
      <inkml:brushProperty name="height" value="0.025" units="cm"/>
    </inkml:brush>
  </inkml:definitions>
  <inkml:trace contextRef="#ctx0" brushRef="#br0">245 242 5125,'-11'-2'2925,"-117"-28"572,35 3 1852,80 24-3957,15 8-549,20 9-606,1-5-201,0-1 1,1-1-1,0-1 1,0-2 0,45 4-1,132-6 330,-111-4-247,393-26 93,-2-33-121,168-15-36,268 15 1936,2 47-389,-278 76-1579,-244-15-420,-332-40 389,-23-2-461,-1-2 0,70-3 0,-110 0 348,0 0-1,0 0 0,0 0 0,0 0 0,1-1 0,-1 1 0,0 0 1,0-1-1,0 1 0,0-1 0,0 1 0,0-1 0,0 0 1,-1 1-1,1-1 0,0 0 0,0 0 0,0 1 0,-1-1 1,2-1-1,3-15-5092,-4-4-3386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1.308"/>
    </inkml:context>
    <inkml:brush xml:id="br0">
      <inkml:brushProperty name="width" value="0.025" units="cm"/>
      <inkml:brushProperty name="height" value="0.025" units="cm"/>
    </inkml:brush>
  </inkml:definitions>
  <inkml:trace contextRef="#ctx0" brushRef="#br0">434 1 13773,'0'0'7511,"0"13"-6817,-2 13-374,0 0 0,-1 0 0,-2 0-1,-9 28 1,-41 112 1130,-1 3-383,15-30-864,41-138-264,0-1 0,0 0 0,-1 1 0,1-1-1,0 1 1,0-1 0,0 0 0,0 1 0,-1-1 0,1 0 0,0 1 0,0-1 0,-1 0 0,1 1 0,0-1 0,0 0-1,-1 0 1,1 1 0,0-1 0,-1 0 0,1 0 0,0 0 0,-1 1 0,1-1 0,-1 0 0,1 0 0,0 0 0,-1 0-1,1 0 1,-1 0 0,1 0 0,0 0 0,-1 0 0,1 0 0,-1 0 0,1 0 0,0 0 0,-1 0 0,1 0 0,-1 0-1,1 0 1,0 0 0,-1-1 0,1 1 0,0 0 0,-1 0 0,1 0 0,0-1 0,-1 1 0,1 0 0,0-1 0,-1 1-1,1 0 1,0-1 0,-1 0 0,-19-23-3250,15 16 1971,-4-3-534,-1 0 0,0 1-1,0 1 1,-18-14 0,-13 3 323,36 19 1999,1-1 1,-1 1-1,0 1 1,0-1-1,0 1 0,1-1 1,-7 2-1,8 0-207,0 0-1,1 0 1,-1 0-1,0 0 1,1 1-1,0-1 0,-1 1 1,1 0-1,0-1 1,0 1-1,0 0 1,0 0-1,0 0 1,0 1-1,0-1 0,1 0 1,-1 1-1,1-1 1,0 1-1,0 0 1,0-1-1,0 1 0,0 0 1,1-1-1,-1 5 1,-3 10 1163,1-1 0,-2 29 0,5-43-1310,-1 0 0,1 0 0,0 0 1,-1 1-1,1-1 0,0 0 0,0 0 1,1 0-1,-1 0 0,0 0 0,1 1 0,-1-1 1,1 0-1,0 0 0,0 0 0,0 0 1,0 0-1,0-1 0,0 1 0,0 0 1,0 0-1,1-1 0,-1 1 0,1-1 1,-1 1-1,1-1 0,0 1 0,0-1 1,-1 0-1,1 0 0,0 0 0,0 0 1,0 0-1,0-1 0,0 1 0,0 0 1,0-1-1,0 0 0,1 1 0,-1-1 1,0 0-1,0 0 0,0 0 0,0 0 1,1-1-1,-1 1 0,0-1 0,0 1 1,3-2-1,9-2 255,1 0 0,-1-1 0,-1-1 0,1 0 0,22-14 0,143-103 945,-67 32-7174,-75 57-686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1.916"/>
    </inkml:context>
    <inkml:brush xml:id="br0">
      <inkml:brushProperty name="width" value="0.025" units="cm"/>
      <inkml:brushProperty name="height" value="0.025" units="cm"/>
    </inkml:brush>
  </inkml:definitions>
  <inkml:trace contextRef="#ctx0" brushRef="#br0">0 0 9513,'0'0'9801,"4"48"-9000,-2-9-288,3 5-257,-1 4-192,1-1-32,0-3-64,1-6-673,-1-7-1089,-1-6-1280,-4-12-1379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2.370"/>
    </inkml:context>
    <inkml:brush xml:id="br0">
      <inkml:brushProperty name="width" value="0.025" units="cm"/>
      <inkml:brushProperty name="height" value="0.025" units="cm"/>
    </inkml:brush>
  </inkml:definitions>
  <inkml:trace contextRef="#ctx0" brushRef="#br0">17 261 9321,'-3'-11'2658,"1"4"-2394,0 2 117,0-1 0,0 1-1,0-1 1,1 0 0,0 0-1,0 0 1,1 0 0,-1 0-1,1 0 1,1 0 0,-1 0-1,1 0 1,0 1 0,0-1-1,1 0 1,0 0 0,3-8-1,3 4-33,0 0 0,0 1 0,1 0 0,0 0 0,1 1 0,0 1 0,0-1 0,1 1-1,17-8 1,-16 9-309,1 0 0,-1 1 0,1 0-1,1 1 1,-1 1 0,0 0 0,1 1 0,0 0-1,-1 1 1,1 1 0,0 0 0,-1 0 0,1 2-1,16 3 1,-27-5-48,0 1-1,-1 0 1,1 0-1,0 0 0,0 1 1,-1-1-1,1 1 1,-1-1-1,1 1 1,-1 0-1,0 0 1,1 0-1,-1 0 0,0 0 1,0 0-1,-1 1 1,1-1-1,0 1 1,-1 0-1,1-1 1,-1 1-1,0 0 0,0 0 1,0-1-1,-1 1 1,1 0-1,0 0 1,-1 0-1,0 0 1,0 4-1,0 0 14,-1-1 0,0 0-1,0 0 1,0 0 0,-1 0 0,0 0-1,0 0 1,-1-1 0,0 1 0,0-1 0,0 1-1,0-1 1,-8 9 0,-16 12 570,0-1-1,-47 32 1,-29 26 1200,103-83-1777,0 0 0,0 0-1,0 0 1,0 0 0,0 0 0,1 0-1,-1 0 1,0 0 0,0 0-1,0 0 1,0 0 0,0 0 0,1 0-1,-1 0 1,0 0 0,0 0 0,0 0-1,0 0 1,0 0 0,1 0-1,-1 0 1,0 0 0,0 1 0,0-1-1,0 0 1,0 0 0,0 0-1,0 0 1,1 0 0,-1 0 0,0 0-1,0 0 1,0 1 0,0-1 0,0 0-1,0 0 1,0 0 0,0 0-1,0 0 1,0 1 0,0-1 0,0 0-1,0 0 1,0 0 0,0 0-1,0 0 1,0 0 0,0 1 0,0-1-1,0 0 1,0 0 0,0 0 0,0 0-1,0 0 1,0 1 0,0-1-1,0 0 1,0 0 0,0 0 0,0 0-1,0 0 1,0 0 0,-1 1 0,1-1-1,0 0 1,0 0 0,0 0-1,0 0 1,22-1-56,23-8 164,-11 0-516,0 0 0,1 2 1,0 2-1,0 1 0,56 1 0,-89 3 398,0 0 1,0 0-1,0 0 1,-1 1 0,1-1-1,0 0 1,0 1-1,-1-1 1,1 1-1,0-1 1,0 1 0,-1 0-1,1 0 1,-1 0-1,1 0 1,-1 0-1,1 0 1,-1 0-1,0 1 1,0-1 0,1 0-1,-1 1 1,0-1-1,0 1 1,0-1-1,0 1 1,-1 0 0,1-1-1,0 1 1,-1 0-1,1-1 1,-1 1-1,0 0 1,1 0 0,-1-1-1,0 1 1,0 3-1,-1-1 80,1 1 1,-1 0-1,0-1 0,-1 1 0,1-1 0,-1 1 1,0-1-1,0 0 0,0 0 0,-1 1 0,1-2 1,-1 1-1,-5 6 0,-18 15 899,-1-1-1,0-1 1,-41 25 0,48-35-608,0-1 0,-1-1 0,0-1 0,-1-1 0,0-1 0,-25 6 0,46-14-354,-1 1 0,0-1 0,1 1 1,-1-1-1,0 0 0,0 0 0,1 0 0,-1 0 0,0 0 0,1 0 0,-1-1 1,0 1-1,0 0 0,1-1 0,-1 1 0,-2-2 0,3 1-73,1 1 0,-1-1 0,1 0 0,-1 1 0,1-1 0,0 0 0,-1 1 0,1-1 0,0 0 0,-1 1 0,1-1 0,0 0 0,0 0 0,0 1 0,-1-1 0,1 0-1,0 0 1,0 0 0,0 1 0,0-1 0,1 0 0,-1 0 0,0 1 0,0-2 0,2-3-439,0 0 0,0 0 0,0 0 1,1 1-1,0-1 0,-1 1 0,1 0 0,8-8 0,53-50-8406,-24 25 833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3.006"/>
    </inkml:context>
    <inkml:brush xml:id="br0">
      <inkml:brushProperty name="width" value="0.025" units="cm"/>
      <inkml:brushProperty name="height" value="0.025" units="cm"/>
    </inkml:brush>
  </inkml:definitions>
  <inkml:trace contextRef="#ctx0" brushRef="#br0">33 0 16784,'0'0'3032,"-4"12"-2018,-3 16-293,1 0 0,1 1-1,-2 48 1,6-50-595,0-20-48,0 0 0,1 1-1,0-1 1,0 0-1,1 0 1,0 0 0,0 0-1,0 0 1,4 9-1,-5-15-47,0-1 1,0 0-1,1 0 0,-1 1 0,0-1 0,0 0 1,1 0-1,-1 1 0,0-1 0,1 0 0,-1 0 1,0 0-1,0 0 0,1 0 0,-1 0 0,0 0 1,1 1-1,-1-1 0,0 0 0,1 0 0,-1 0 1,0 0-1,1 0 0,-1 0 0,0 0 0,1-1 1,-1 1-1,0 0 0,1 0 0,-1 0 0,0 0 1,1 0-1,-1 0 0,0-1 0,1 1 0,-1 0 1,0 0-1,0 0 0,1-1 0,-1 1 0,0 0 1,0 0-1,0-1 0,1 1 0,-1 0 0,0-1 1,0 1-1,0 0 0,0 0 0,0-1 0,0 1 1,1 0-1,-1-1 0,0 1 0,0 0 0,0-1 1,0 0-1,9-20 503,-3-6-380,0-2 0,-2 1 0,-1 0 0,-2-58 0,-1 84-149,-2 37-259,1-24 238,0-1 0,1 0-1,0 0 1,0 0 0,1 0-1,4 15 1,-4-23 23,0 1 1,0-1-1,0 1 1,0-1 0,1 1-1,-1-1 1,1 0-1,0 0 1,0 1-1,0-1 1,0 0-1,0-1 1,0 1-1,0 0 1,1-1-1,-1 1 1,1-1-1,-1 0 1,1 0-1,-1 0 1,1 0-1,0 0 1,0 0-1,-1-1 1,1 1-1,0-1 1,0 0 0,4 0-1,-2 0 29,1-1-1,0 0 1,-1 0-1,1 0 1,-1 0-1,1-1 1,-1 0-1,1 0 1,-1 0-1,0-1 1,0 0-1,0 0 1,-1 0-1,1-1 1,-1 1-1,0-1 1,0 0-1,0 0 1,4-7-1,0 1 12,-1 0-1,0 0 0,-1-1 0,0 0 0,-1 0 0,0 0 1,7-24-1,-12 19-160,-11 28 3,-12 25 189,21-33-32,-1 1-1,1 0 0,0 0 1,1 1-1,-1-1 1,1 0-1,0 0 1,0 1-1,0 5 0,1-10-34,0 0-1,0 0 1,1 0-1,-1 0 1,0 0-1,1 0 0,-1 0 1,0 0-1,1 0 1,-1 0-1,1-1 1,-1 1-1,1 0 1,0 0-1,-1 0 0,1-1 1,0 1-1,0 0 1,-1-1-1,3 2 1,-1-1 2,1 0 1,-1-1 0,1 1 0,-1 0-1,1-1 1,-1 1 0,1-1 0,0 0-1,-1 0 1,1 0 0,3-1 0,1 0 8,0-1 1,-1 0-1,1 0 1,-1-1-1,1 0 1,-1 0-1,0 0 1,0-1-1,0 0 1,-1 0-1,1-1 1,-1 1-1,0-1 1,0 0-1,4-7 1,0 1 11,-1 1 0,-1-1 0,0-1 0,0 1 0,-1-1 0,-1 0 0,5-14 0,-14 37-54,-16 62-259,19-66 258,0 0 0,0 0 0,0 0-1,0 0 1,1 0 0,1 0 0,-1 0 0,1 0-1,2 10 1,-2-15-45,0 0 0,0 0 0,0 0 1,0 0-1,0-1 0,0 1 0,1 0 0,-1-1 0,0 1 1,1-1-1,-1 1 0,1-1 0,0 0 0,0 0 0,-1 0 0,1 1 1,0-2-1,0 1 0,0 0 0,0 0 0,0-1 0,0 1 1,0-1-1,0 1 0,0-1 0,0 0 0,0 0 0,0 0 1,0 0-1,3-1 0,-2 1-250,0-1 0,0 1 0,1-1 0,-1 0 0,0 0-1,0 0 1,0-1 0,-1 1 0,1-1 0,0 1 0,0-1 0,-1 0 0,1 0 0,-1 0 0,0-1 0,0 1 0,0 0 0,0-1 0,3-3 0,-1-5-1508,1 1 1,-1-2 0,4-18 0,-5 16 259,11-38-4147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3.666"/>
    </inkml:context>
    <inkml:brush xml:id="br0">
      <inkml:brushProperty name="width" value="0.025" units="cm"/>
      <inkml:brushProperty name="height" value="0.025" units="cm"/>
    </inkml:brush>
  </inkml:definitions>
  <inkml:trace contextRef="#ctx0" brushRef="#br0">25 76 11531,'0'0'11445,"1"13"-10921,10 124 838,9 208-610,-21-359-828,-1 1 1,0-1 0,-1 1 0,-1 0 0,0 0-1,-8-16 1,7 16-154,0 0 0,0-1 0,1 0 0,1 1 0,0-1 0,-1-20 0,5 33 253,-1 0 0,1 0 1,-1 1-1,1-1 1,-1 0-1,1 0 1,0 0-1,-1 0 1,1 1-1,0-1 1,0 0-1,-1 1 1,1-1-1,0 0 1,0 1-1,0-1 1,0 1-1,0 0 0,0-1 1,0 1-1,0 0 1,0-1-1,2 1 1,34-8 381,-22 5-145,-1-1-190,-1-1-1,-1 0 1,1-1-1,-1 0 1,0-1-1,0-1 1,-1 1-1,0-2 1,0 0-1,-1 0 1,0-1-1,-1 0 1,0 0-1,-1-1 1,0-1-1,0 1 1,-1-1-1,-1 0 1,0-1-1,-1 0 1,0 0-1,-1 0 1,0 0-1,-1 0 1,-1-1-1,0 0 1,-1 1-1,0-18 1,-1 31-73,0 0 0,0-1 0,0 1 0,0 0 1,1 0-1,-1 0 0,0 0 0,0-1 0,0 1 1,0 0-1,0 0 0,0 0 0,0-1 0,0 1 0,0 0 1,0 0-1,0 0 0,0-1 0,0 1 0,0 0 1,0 0-1,0 0 0,0-1 0,-1 1 0,1 0 0,0 0 1,0 0-1,0 0 0,0-1 0,0 1 0,0 0 1,0 0-1,-1 0 0,1 0 0,0 0 0,0-1 0,0 1 1,0 0-1,-1 0 0,1 0 0,0 0 0,0 0 1,0 0-1,0 0 0,-1 0 0,1 0 0,0 0 0,0 0 1,0 0-1,-1 0 0,1 0 0,0 0 0,-10 11-69,-6 19 52,3 5 201,2 1 0,2-1 0,1 2 0,1-1 0,3 1 0,1 0 1,1 0-1,4 42 0,0-69-161,-1 0 0,2 0-1,-1 0 1,1 0 0,1-1 0,-1 1 0,2-1 0,-1 0 0,1 0 0,1 0 0,11 13 0,-17-22 2,1-1 1,0 1-1,-1-1 1,1 1-1,-1-1 1,1 1 0,-1-1-1,1 1 1,-1-1-1,0 0 1,1 1-1,-1-1 1,0 0 0,0 1-1,1-1 1,-1 0-1,0 0 1,0 1-1,0-1 1,0 0 0,0 0-1,0 1 1,0-1-1,0 0 1,0 0-1,0 1 1,0-1 0,0 0-1,-1 0 1,0-34-139,-2 22-2,-1 0 0,-1 1 0,0-1 0,0 1 0,-1 0 0,-1 0 0,0 1 0,-1 0 0,0 0 0,0 1-1,-1 0 1,-1 0 0,-11-9 0,49 37-1536,-7-6-714,-1-1 1,1-1-1,29 9 0,-17-11-4855,-2-1-1875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4.061"/>
    </inkml:context>
    <inkml:brush xml:id="br0">
      <inkml:brushProperty name="width" value="0.025" units="cm"/>
      <inkml:brushProperty name="height" value="0.025" units="cm"/>
    </inkml:brush>
  </inkml:definitions>
  <inkml:trace contextRef="#ctx0" brushRef="#br0">146 82 11435,'0'0'5189,"-10"-1"-1965,2 0-2849,0 1-1,0 0 1,0 0-1,0 1 1,0 0-1,0 0 1,0 1-1,-9 3 1,14-4-258,0 0 1,-1 1-1,1 0 1,0-1 0,0 1-1,0 0 1,0 0-1,1 1 1,-1-1-1,1 1 1,-1-1 0,1 1-1,0 0 1,0 0-1,0 0 1,0 0-1,0 0 1,1 0 0,0 1-1,-1-1 1,1 0-1,0 1 1,1-1 0,-2 8-1,2-8-98,0 0 1,0 1-1,0-1 0,1 0 1,-1 0-1,1 1 0,0-1 0,0 0 1,0 0-1,0 0 0,0 0 1,1 0-1,-1 0 0,1 0 0,0-1 1,0 1-1,0-1 0,0 1 0,0-1 1,1 0-1,-1 1 0,1-1 1,0 0-1,-1-1 0,1 1 0,0 0 1,0-1-1,0 0 0,0 0 1,0 0-1,0 0 0,5 1 0,-3-1 19,0 0 0,-1 0-1,1 0 1,0-1-1,0 1 1,0-1-1,0-1 1,0 1 0,0-1-1,-1 0 1,1 0-1,0 0 1,-1 0-1,1-1 1,0 0-1,-1 0 1,0 0 0,1 0-1,-1-1 1,0 0-1,6-5 1,-6 3-5,-1 0 0,1 0 0,-1 0-1,-1 0 1,1 0 0,0-1 0,-1 1 0,0-1 0,-1 1 0,1-1 0,-1 0 0,0 0 0,-1 0 0,1 1 0,-1-1 0,0 0-1,0 0 1,-1 0 0,0 0 0,0 0 0,0 1 0,-1-1 0,-3-7 0,3 8-216,0 1 0,0-1 1,0 1-1,0 0 0,-1 0 0,0 0 0,0 0 1,0 0-1,-1 0 0,1 1 0,-1 0 0,0 0 1,0 0-1,0 0 0,0 0 0,0 1 0,-1 0 1,1 0-1,-1 0 0,1 0 0,-1 1 0,0-1 1,0 1-1,0 1 0,1-1 0,-1 1 0,0 0 1,-7 0-1,-6 5-3757,4 6-2610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4.722"/>
    </inkml:context>
    <inkml:brush xml:id="br0">
      <inkml:brushProperty name="width" value="0.025" units="cm"/>
      <inkml:brushProperty name="height" value="0.025" units="cm"/>
    </inkml:brush>
  </inkml:definitions>
  <inkml:trace contextRef="#ctx0" brushRef="#br0">9 1 3812,'0'0'15315,"-1"9"-14434,-1 6-389,0-1-153,0 1 0,1-1 0,0 1 0,2-1 0,-1 1 0,2-1-1,3 20 1,-3-32-279,-1 0 0,0 0 0,0-1 0,1 1 0,-1 0 0,1-1 0,0 1 0,-1-1 0,1 0 0,0 1 0,0-1 0,0 0 0,0 0 0,0 0 0,0-1 0,0 1 0,0 0 0,0-1 0,0 1 0,0-1 0,0 0 0,1 0 0,-1 0 0,0 0 0,0 0 0,0 0 1,0 0-1,1-1 0,2 0 0,5-1 165,0-1 0,0 1 0,-1-2 0,18-8 0,-1-2-85,41-33 1,8-4-97,-74 50-40,-1 1 0,1 0 0,-1-1 0,1 1 0,-1-1 0,1 1 0,-1 0 0,1-1 0,-1 1 0,1 0 0,-1 0 0,1 0 0,-1-1 0,1 1 0,0 0 0,-1 0 0,1 0 0,-1 0-1,1 0 1,0 0 0,-1 0 0,1 0 0,-1 0 0,1 0 0,-1 0 0,1 1 0,0-1 0,-1 0 0,1 0 0,-1 0 0,1 1 0,0 0 0,-1 19 334,-20 30 399,19-47-688,-2 3 18,-13 38 820,16-44-864,0 1 0,0 0 0,0-1 0,0 1 0,0 0 0,0-1 0,0 1 0,0 0 0,0-1 0,1 1 0,-1 0 0,0-1 0,0 1 0,0 0 0,1-1 0,-1 1 0,0-1 0,1 1 0,-1 0 0,1-1 0,-1 1 0,1 0 0,0-1-1,1 1 0,-1-1 1,0 1-1,0-1 0,0 0 1,1 0-1,-1 0 0,0 0 1,0 0-1,1 0 0,-1 0 0,0 0 1,0 0-1,1 0 0,-1-1 1,0 1-1,2-1 0,12-5 20,1-2 0,-1 0 0,0 0 1,-1-1-1,0-1 0,24-22 0,8-5-2088,-41 34 1303,15-12-1170,-13 5-2114,-7-1-4520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5.066"/>
    </inkml:context>
    <inkml:brush xml:id="br0">
      <inkml:brushProperty name="width" value="0.025" units="cm"/>
      <inkml:brushProperty name="height" value="0.025" units="cm"/>
    </inkml:brush>
  </inkml:definitions>
  <inkml:trace contextRef="#ctx0" brushRef="#br0">1 0 12300,'0'0'8488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5.427"/>
    </inkml:context>
    <inkml:brush xml:id="br0">
      <inkml:brushProperty name="width" value="0.025" units="cm"/>
      <inkml:brushProperty name="height" value="0.025" units="cm"/>
    </inkml:brush>
  </inkml:definitions>
  <inkml:trace contextRef="#ctx0" brushRef="#br0">10 1 13229,'0'0'7052,"-2"12"-6081,-2 38-506,1 0 0,3 0 0,2 0 1,2 0-1,2 0 0,3 0 0,20 69 0,-24-100 177,-2 0 0,0 0 0,0 26-1,-3-27-234,2 0 0,0-1 0,1 1 0,5 17 0,-8-33-394,0 0-1,1 0 1,-1-1 0,1 1 0,-1-1 0,1 1 0,0 0 0,0-1 0,-1 1 0,1-1 0,0 0-1,0 1 1,1-1 0,-1 0 0,0 0 0,0 1 0,1-1 0,-1 0 0,0 0 0,3 1 0,-3-3-35,0 1 0,1 0 0,-1-1 1,0 1-1,0-1 0,1 1 1,-1-1-1,0 1 0,0-1 0,0 0 1,0 0-1,0 0 0,0 0 1,0 1-1,0-1 0,0 0 0,-1-1 1,1 1-1,0 0 0,-1 0 1,1 0-1,0 0 0,-1 0 0,0-1 1,1-1-1,12-24-2028,11-22-7281,-13 31 2193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4.787"/>
    </inkml:context>
    <inkml:brush xml:id="br0">
      <inkml:brushProperty name="width" value="0.025" units="cm"/>
      <inkml:brushProperty name="height" value="0.025" units="cm"/>
    </inkml:brush>
  </inkml:definitions>
  <inkml:trace contextRef="#ctx0" brushRef="#br0">142 18 4292,'3'-9'11215,"-5"3"-4938,-13 3-1630,-22 14-4423,27-5-141,-1 1 1,1 0-1,-16 15 1,23-20-87,0 1 0,0 0-1,1-1 1,-1 1 0,1 1 0,-1-1-1,1 0 1,0 0 0,0 1 0,1 0 0,-1-1-1,1 1 1,0 0 0,0-1 0,-1 8-1,4-10-7,1 0-1,-1 0 0,1-1 0,0 1 0,0-1 0,-1 0 0,1 0 0,0 0 0,5-1 0,-4 1 30,29-1 44,48 1-63,-76 1 1,-1-1 0,1 1 1,-1-1-1,0 1 0,1 1 0,-1-1 0,0 1 1,0-1-1,0 1 0,0 1 0,0-1 0,0 0 1,0 1-1,3 3 0,-6-5 24,1 0-1,-1 0 0,0 1 1,0-1-1,0 0 1,0 1-1,0-1 0,-1 0 1,1 1-1,0-1 1,0 1-1,-1 0 0,1-1 1,-1 1-1,0-1 1,1 1-1,-1 0 0,0-1 1,0 1-1,0 0 1,0-1-1,0 1 0,-1 0 1,1-1-1,-1 3 1,0-1 95,-1-1 0,1 1 0,-1-1 1,0 1-1,0-1 0,0 0 0,0 0 1,0 0-1,-1 0 0,1 0 0,-1-1 1,1 1-1,-4 1 0,-4 2 167,0-1-1,-1 0 0,0 0 1,1-1-1,-1 0 1,-15 1-1,20-3-334,-1-1 0,1 0-1,-1 0 1,0-1 0,1 0 0,-8-2-1,13 3-55,0 0-1,1-1 0,-1 1 1,0 0-1,0-1 0,1 1 1,-1 0-1,0-1 0,0 1 1,1-1-1,-1 1 0,1-1 1,-1 1-1,0-1 0,1 0 1,-1 1-1,1-1 1,-1 0-1,1 1 0,0-1 1,-1 0-1,0-1 0,2 1-168,-1-1 0,0 1 1,0-1-1,1 1 0,-1 0 0,0-1 0,1 1 0,0 0 0,-1 0 0,1-1 0,0 1 0,-1 0 0,1 0 0,0 0 1,0 0-1,0 0 0,0 0 0,0 0 0,2-1 0,19-14-5038,5-2-1921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5.768"/>
    </inkml:context>
    <inkml:brush xml:id="br0">
      <inkml:brushProperty name="width" value="0.025" units="cm"/>
      <inkml:brushProperty name="height" value="0.025" units="cm"/>
    </inkml:brush>
  </inkml:definitions>
  <inkml:trace contextRef="#ctx0" brushRef="#br0">143 16 7527,'0'0'7009,"-8"-3"-3309,1 1-3193,1-1 1,-1 1-1,0 1 0,0-1 1,1 1-1,-1 1 1,0-1-1,0 1 0,-9 1 1,13-1-414,1 1 1,-1-1 0,0 1-1,1 0 1,-1 0 0,1 0-1,-1 0 1,1 1-1,-1-1 1,1 0 0,0 1-1,0 0 1,0 0 0,0-1-1,0 1 1,0 1 0,0-1-1,0 0 1,1 0-1,-1 1 1,1-1 0,0 0-1,0 1 1,0-1 0,0 1-1,0 0 1,0-1 0,1 1-1,-1 0 1,1 4-1,-1-5-83,1 0 0,-1 0 0,1 0-1,0-1 1,0 1 0,0 0-1,0 0 1,0 0 0,0 0 0,1 0-1,-1 0 1,0-1 0,1 1-1,-1 0 1,1 0 0,0 0-1,0-1 1,0 1 0,0-1 0,0 1-1,0 0 1,0-1 0,0 0-1,1 1 1,-1-1 0,0 0 0,1 1-1,-1-1 1,1 0 0,3 1-1,2 0 31,0 0 0,0 0-1,0-1 1,0 0 0,0-1-1,14 0 1,-21 0-38,16-2-73,0 0-1,0 0 1,0-2 0,-1 0 0,1-1-1,-1 0 1,26-14 0,-4 3-158,-35 15 286,-10 24 1307,3-6-879,6-16-485,-1 0-1,1-1 1,-1 1 0,1-1-1,0 1 1,0-1 0,-1 1 0,1-1-1,0 1 1,0-1 0,0 1-1,-1-1 1,1 0 0,0 0-1,0 1 1,0-1 0,0 0-1,0 0 1,0 0 0,0 0-1,0 0 1,-1 0 0,1 0-1,0 0 1,1-1 0,7 1-555,1 0 0,-1-2 0,0 1 0,0-1 0,0 0 0,14-6-1,-9 2-2029,-1 0 0,-1-1-1,18-12 1,5-7-7132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6.126"/>
    </inkml:context>
    <inkml:brush xml:id="br0">
      <inkml:brushProperty name="width" value="0.025" units="cm"/>
      <inkml:brushProperty name="height" value="0.025" units="cm"/>
    </inkml:brush>
  </inkml:definitions>
  <inkml:trace contextRef="#ctx0" brushRef="#br0">143 218 11627,'-9'4'5824,"-2"1"-4789,-63 35 3632,70-38-4482,0 0-1,1 0 1,0 1-1,-1-1 0,1 1 1,0 0-1,0 0 1,1 0-1,-1 0 1,1 1-1,-1-1 0,1 1 1,0 0-1,1-1 1,-1 1-1,0 0 1,-1 8-1,3-12-181,0 1 0,0 0 0,0 0 0,0 0 0,0-1 0,0 1 0,1 0 0,-1 0 0,0 0 0,0-1 0,1 1 0,-1 0 0,1-1 0,-1 1 0,0 0 0,1-1 0,-1 1 0,1 0 0,-1-1 0,1 1 0,0-1 0,-1 1 0,1-1 0,0 1 0,-1-1 0,1 1 0,0-1 0,0 0 1,1 1-2,32 3 77,-24-5-46,-1 0-1,1-1 0,-1 0 1,17-6-1,-17 3-45,0-1 1,0 0-1,-1 0 1,0-1-1,0 0 0,0-1 1,-1 1-1,0-2 1,-1 1-1,1-1 1,-2 0-1,9-17 0,3-11-25,24-73 0,-38 100 59,0 0-2,0 0 1,0 0-1,-1 0 0,2-20 0,-21 52 462,-4 7-273,1 2 0,-17 37 0,31-55-90,1 0 0,-1 0 0,2 1 0,0-1 0,1 1 0,0 0 0,1 0 1,0 22-1,2-33-118,0 1 1,1-1-1,0 0 0,0 0 1,0 1-1,0-1 1,1 0-1,-1 0 1,1-1-1,-1 1 1,1 0-1,0 0 1,0-1-1,1 1 1,-1-1-1,0 0 0,1 1 1,-1-1-1,1 0 1,0-1-1,0 1 1,0 0-1,0-1 1,0 0-1,0 1 1,0-1-1,0 0 1,5 0-1,-3 0-400,1 0-1,0 0 1,-1 0-1,1-1 1,0 0 0,-1 0-1,8-1 1,-9 0-439,0 0 0,-1 0 0,1 0 1,0 0-1,-1 0 0,0-1 0,1 1 0,-1-1 0,0 0 0,6-5 1,11-10-6658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6.488"/>
    </inkml:context>
    <inkml:brush xml:id="br0">
      <inkml:brushProperty name="width" value="0.025" units="cm"/>
      <inkml:brushProperty name="height" value="0.025" units="cm"/>
    </inkml:brush>
  </inkml:definitions>
  <inkml:trace contextRef="#ctx0" brushRef="#br0">115 0 14542,'0'0'8338,"-8"5"-7350,-23 14-476,32-19-516,-1 0 0,0 0 0,0 0 0,1 0 0,-1 0-1,0 0 1,1 0 0,-1 0 0,0 0 0,1 0 0,-1 0 0,0 1-1,0-1 1,1 0 0,-1 0 0,0 0 0,0 1 0,1-1 0,-1 0-1,0 0 1,0 0 0,0 1 0,1-1 0,-1 0 0,0 0-1,0 1 1,0-1 0,0 0 0,0 1 0,0-1 0,1 0 0,-1 0-1,0 1 1,0-1 0,0 0 0,0 1 0,0-1 0,0 0 0,0 1-1,0-1 1,0 0 0,-1 1 0,1-1 0,0 0 0,0 0-1,0 1 1,0-1 0,0 0 0,0 1 0,-1-1 0,1 0 0,0 0-1,0 1 1,0-1 0,-1 0 0,1 0 0,0 0 0,0 1 0,0-1-1,-1 0 1,1 0 0,0 0 0,-1 0 0,1 0 0,0 1-1,0-1 1,-1 0 0,22 3-652,-21-3 617,12 1-286,0 0 0,0 2 0,-1-1 0,13 5 0,-22-6 357,1 0-1,-1 0 1,0 0-1,1 0 1,-1 0 0,0 1-1,0-1 1,0 1 0,0 0-1,0-1 1,3 4-1,-5-4 50,1 0 0,-1 0-1,0 0 1,1 0 0,-1 0 0,0 0-1,0 0 1,1 0 0,-1 0-1,0 0 1,0 0 0,0 0-1,0 0 1,0 0 0,-1 0-1,1 0 1,0 0 0,0 0-1,-1 0 1,1 0 0,0 0-1,-1 0 1,1 0 0,-1-1 0,1 1-1,-1 0 1,0 0 0,1 0-1,-3 1 1,0 1 271,-1 0 0,0 0-1,0 0 1,0-1 0,-1 0 0,1 1 0,-1-2 0,1 1-1,-1 0 1,0-1 0,0 0 0,-6 1 0,-60 5 1288,64-7-1618,-23-4-1156,15-9-3349,9 1-1336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7.410"/>
    </inkml:context>
    <inkml:brush xml:id="br0">
      <inkml:brushProperty name="width" value="0.025" units="cm"/>
      <inkml:brushProperty name="height" value="0.025" units="cm"/>
    </inkml:brush>
  </inkml:definitions>
  <inkml:trace contextRef="#ctx0" brushRef="#br0">101 1 11531,'0'0'9668,"-3"12"-9182,-52 345 3613,42-297-3610,4-19 231,1 0-1,-4 76 1,12-117-715,-1 1 1,1-1-1,0 0 0,0 0 0,0 1 0,0-1 0,0 0 1,0 0-1,0 1 0,0-1 0,0 0 0,0 0 1,0 1-1,0-1 0,0 0 0,1 0 0,-1 0 0,0 1 1,0-1-1,0 0 0,0 0 0,0 1 0,0-1 0,1 0 1,-1 0-1,0 0 0,0 0 0,0 1 0,0-1 1,1 0-1,-1 0 0,0 0 0,0 0 0,0 0 0,1 1 1,-1-1-1,0 0 0,0 0 0,1 0 0,-1 0 1,0 0-1,0 0 0,1 0 0,-1 0 0,0 0 0,0 0 1,1 0-1,-1 0 0,0 0 0,0 0 0,1 0 0,-1 0 1,0 0-1,0-1 0,0 1 0,1 0 0,-1 0 1,0 0-1,0 0 0,1 0 0,-1-1 0,0 1 0,0 0 1,0 0-1,1-1 0,13-13 401,3-15-201,-1-1 1,-1 0 0,-2-2 0,18-64-1,-12 37-171,-14 46-38,3-14-52,2-1 0,0 2 1,2-1-1,30-46 0,-44 75 26,1 0-1,0 1 1,0-1 0,0 0-1,0 1 1,1-1 0,-1 1-1,1-1 1,-1 1-1,1-1 1,0 1 0,0-1-1,0 1 1,0-1 0,0 1-1,1 0 1,-1-1 0,1 0-1,0 1 1,0-1 0,0 1-1,0-1 1,0 0-1,0 1 1,0-1 0,1 0-1,-1 0 1,1 0 0,0 0-1,0 0 1,-1-1 0,1 1-1,0 0 1,0-1 0,1 0-1,-1 1 1,0-1-1,0 0 1,1 0 0,-1 0-1,1 0 1,-1-1 0,0 1-1,1-1 1,0 1 0,-1-1-1,1 0 1,-1 0 0,1 0-1,-1 0 1,1 0-1,-1-1 1,1 1 0,-1-1-1,1 0 1,-1 0 0,1 0-1,-1 0 1,0 0 0,0 0-1,1 0 1,-1-1 0,0 1-1,0-1 1,0 0-1,3-3 1,-14 14 157,-1 0-1,0 0 1,0-1 0,0 0-1,-1-1 1,0 0 0,-1-1-1,1 0 1,-1-1-1,0 0 1,-1-1 0,1 0-1,-1-1 1,0-1 0,1 0-1,-1 0 1,-14-1 0,27-1-156,-1 0 1,0 0-1,0 0 1,1 0-1,-1 0 1,0 0-1,0 0 1,1 0-1,-1 0 1,0-1-1,1 1 1,-1 0-1,0 0 1,1-1-1,-1 1 1,0 0-1,1-1 1,-1 1-1,0-1 1,1 1-1,-1-1 1,1 1-1,-1-1 1,1 1-1,-1-1 1,1 1-1,0-1 1,-1 0-1,1 1 1,0-1-1,-1 0 1,1 1-1,0-1 1,0 0-1,-1 0 1,1 1-1,0-1 1,0 0-1,0 0 1,0 1-1,0-1 1,0 0-1,0 1 1,0-1-1,1 0 1,-1 0-1,0 1 1,0-1-1,1 0 1,-1 1-1,0-1 1,1 0-1,-1 1 1,1-2-1,1-1-356,-1 0 0,1-1 0,0 1 0,1 0 0,-1 0 0,0 0-1,1 1 1,-1-1 0,7-4 0,9-1-1784,1 0 0,-1 1-1,2 1 1,-1 1 0,0 1 0,1 0-1,31 0 1,39-9-1099,-77 10 4319,0 0-1,0-1 1,0 0-1,19-11 1,-24 7 9130,-18 5-5729,-21 7-2360,26-2-1975,1 1 0,-1-1 1,1 1-1,0 0 0,0 0 0,0 1 0,0-1 0,1 1 0,0 0 1,-1 0-1,1 0 0,-3 6 0,4-7-109,0 0-1,1 0 1,-1 0-1,1 0 1,-1 1-1,1-1 1,0 1-1,0-1 1,1 0-1,-1 1 1,1 0-1,0-1 1,0 1-1,0-1 1,0 1-1,0-1 1,1 1-1,1 6 1,-1-9-2,1 1 1,-1 0-1,0-1 1,1 0 0,-1 1-1,1-1 1,-1 0 0,1 0-1,0 1 1,0-1-1,-1-1 1,1 1 0,0 0-1,0 0 1,0-1-1,0 1 1,0-1 0,0 1-1,0-1 1,0 0-1,0 0 1,0 0 0,0 0-1,0 0 1,0-1 0,0 1-1,0 0 1,3-2-1,1 1 22,0-1 0,0 1 0,0-1 0,-1 0 0,1 0 0,-1-1 0,0 0 0,9-6 0,-9 5-8,-1 0-1,0 0 1,0-1 0,0 0 0,-1 1-1,0-1 1,5-11 0,-7 15-11,0 0-1,-1-1 1,1 1-1,-1-1 1,1 1 0,-1 0-1,0-1 1,0 1-1,1-1 1,-1 1 0,0-1-1,0 1 1,-1-1-1,1 1 1,0-1-1,0 1 1,-1-1 0,1 1-1,-1-1 1,1 1-1,-1 0 1,0-1 0,1 1-1,-1 0 1,0 0-1,0-1 1,0 1 0,0 0-1,0 0 1,0 0-1,0 0 1,0 0 0,-1 0-1,-1-1 1,-22-10 373,18 8-323,-1 1 1,1-1-1,0 1 1,0-2-1,0 1 0,1-1 1,0 0-1,0-1 1,0 1-1,-6-9 0,39 15-373,81 23-3582,-13-1-6766,-65-17 4245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8.129"/>
    </inkml:context>
    <inkml:brush xml:id="br0">
      <inkml:brushProperty name="width" value="0.025" units="cm"/>
      <inkml:brushProperty name="height" value="0.025" units="cm"/>
    </inkml:brush>
  </inkml:definitions>
  <inkml:trace contextRef="#ctx0" brushRef="#br0">167 197 10698,'0'0'7394,"-5"-9"-4971,-18-28-1109,23 36-1267,-1-1 0,0 1 0,0 0 0,0 0 0,0 0 0,-1 0 1,1 0-1,0 0 0,0 0 0,-1 0 0,1 0 0,0 1 0,-1-1 1,1 1-1,-1-1 0,1 1 0,-1-1 0,1 1 0,-1 0 0,1-1 0,-1 1 1,1 0-1,-1 0 0,1 0 0,-1 1 0,1-1 0,-1 0 0,1 0 1,-1 1-1,1-1 0,-1 1 0,1-1 0,-1 1 0,1 0 0,0 0 0,-1-1 1,1 1-1,-2 2 0,-3 2 5,0 0 0,1 0 0,-1 0 1,1 1-1,-7 9 0,6-5 88,-1 0-1,2 0 1,-1 1-1,1 0 1,-5 17 0,9-26-121,0 0 1,0 0-1,1 0 1,-1 0-1,1 0 1,0 0-1,-1 0 1,1 0-1,0 0 1,0 0-1,0 0 1,0 0-1,1 0 1,-1 0-1,0 0 1,1 0-1,0 0 1,-1 0-1,1 0 1,0 0-1,0 0 1,0-1-1,0 1 1,0 0-1,0 0 1,1-1-1,-1 1 1,1-1-1,-1 0 1,1 1-1,-1-1 1,1 0-1,0 0 1,0 0-1,-1 0 1,1 0-1,0 0 1,0 0-1,3 0 1,4 1 23,-1 0 0,0-1 0,1 0 0,-1-1 1,1 0-1,-1 0 0,1-1 0,-1 0 1,0 0-1,1-1 0,-1 0 0,0-1 0,0 0 1,0 0-1,0 0 0,-1-1 0,0 0 1,1-1-1,-1 0 0,-1 0 0,1 0 0,-1-1 1,0 0-1,0 0 0,0-1 0,-1 1 1,5-9-1,-1 1 2,-1 0 1,0-1 0,0 0 0,-2-1-1,0 0 1,-1 0 0,0 0-1,-1 0 1,-1-1 0,-1 1 0,0-1-1,-2-30 1,0 47-49,0 0-1,0-1 1,0 1 0,0 0-1,0-1 1,0 1 0,0 0 0,0-1-1,0 1 1,0 0 0,0-1-1,0 1 1,0 0 0,-1-1 0,1 1-1,0 0 1,0-1 0,0 1-1,-1 0 1,1 0 0,0-1 0,0 1-1,-1 0 1,1 0 0,0-1-1,0 1 1,-1 0 0,1 0 0,0 0-1,-1-1 1,1 1 0,0 0-1,-1 0 1,1 0 0,0 0 0,-1 0-1,1 0 1,0 0 0,-1 0-1,1 0 1,0 0 0,-1 0 0,1 0-1,-1 0 1,1 0 0,0 0-1,-1 0 1,1 0 0,0 1 0,-1-1-1,1 0 1,0 0 0,0 0-1,-1 1 1,1-1 0,0 0 0,-1 0-1,1 1 1,0-1 0,0 0-1,0 0 1,-1 1 0,1-1 0,0 1-1,-18 17-140,2 6 181,-26 48-1,37-63 30,2 0 1,-1 0-1,1 1 0,0-1 1,1 0-1,0 1 1,0 0-1,1 0 1,0 14-1,2-22-55,-1 0 0,0 0 0,1-1 1,-1 1-1,1 0 0,-1 0 0,1 0 0,0 0 0,0-1 1,0 1-1,0 0 0,0-1 0,0 1 0,0-1 0,1 1 1,-1-1-1,0 1 0,1-1 0,-1 0 0,1 0 0,2 2 1,1-1 19,0 0 0,-1 0 0,1-1 0,0 1 0,0-1 0,0 0 1,0 0-1,8-1 0,-4 1-15,0-1 0,1-1 1,-1 0-1,1 0 0,-1-1 0,0 0 1,0-1-1,0 0 0,9-4 1,31-28-152,-46 33 129,0 0 0,-1 0 0,1 0 0,-1-1 0,1 1 0,-1-1 0,0 0 0,0 1 0,0-1 1,-1 0-1,1 0 0,-1 0 0,1 0 0,-1-1 0,1-3 0,-20 35-480,12-18 531,1 0 1,1 0-1,0 1 0,0-1 0,-2 14 1,5-22-24,1-1 0,-1 1 1,1 0-1,0 0 1,0 0-1,-1-1 0,1 1 1,0 0-1,0 0 1,1 0-1,-1-1 1,0 1-1,1 0 0,-1 0 1,1-1-1,-1 1 1,1 0-1,0-1 1,0 1-1,0 0 0,0-1 1,0 1-1,0-1 1,0 0-1,0 1 0,1-1 1,-1 0-1,0 0 1,1 0-1,-1 0 1,1 0-1,-1 0 0,1 0 1,0 0-1,-1-1 1,1 1-1,0 0 0,0-1 1,-1 0-1,3 1 1,5 0 17,0-1 1,-1 0 0,1-1 0,0 1-1,-1-2 1,1 1 0,-1-1 0,1-1-1,-1 1 1,0-1 0,0-1-1,0 1 1,0-2 0,-1 1 0,0-1-1,0 0 1,0 0 0,0-1-1,-1 0 1,0 0 0,0 0 0,0-1-1,-1 0 1,0 0 0,-1 0 0,1-1-1,-2 0 1,1 0 0,-1 0-1,0 0 1,0 0 0,-1-1 0,0 1-1,1-16 1,-3 24-47,0-1-1,0 1 1,0 0-1,0-1 1,0 1 0,0 0-1,0-1 1,0 1 0,0 0-1,0-1 1,0 1-1,0 0 1,0-1 0,-1 1-1,1 0 1,0-1-1,0 1 1,0 0 0,0-1-1,0 1 1,-1 0-1,1 0 1,0-1 0,0 1-1,-1 0 1,1 0-1,0 0 1,0-1 0,-1 1-1,1 0 1,0 0-1,-1 0 1,1 0 0,0-1-1,-1 1 1,1 0-1,0 0 1,-1 0 0,1 0-1,0 0 1,-1 0-1,-17 8-232,-12 18 21,21-16 257,1 2-1,0-1 1,-11 24-1,18-33-25,0 1 0,0-1 0,0 0 0,1 1 0,-1-1 0,1 1 0,-1-1 0,1 1 0,0-1-1,0 1 1,0-1 0,0 1 0,1 2 0,0-4-8,-1 1 0,1-1 0,0 0 0,-1 0 0,1 1 0,0-1 0,0 0 0,0 0 0,0 0 0,0 0 0,0 0 0,0 0 0,1 0 0,-1 0 0,0-1-1,0 1 1,1 0 0,-1-1 0,1 1 0,-1-1 0,0 1 0,1-1 0,-1 0 0,3 1 0,2 0-210,1 0 0,-1 0 0,1-1-1,0 1 1,-1-2 0,1 1 0,-1-1 0,1 0-1,-1 0 1,1 0 0,-1-1 0,1 0 0,-1-1-1,0 1 1,8-6 0,-7 4-454,-1-1 0,0 0 0,0-1 0,0 1 0,-1-1 1,0 0-1,0-1 0,-1 1 0,1-1 0,-2 0 0,1 0 0,-1 0 0,3-8 0,14-38-5565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8.910"/>
    </inkml:context>
    <inkml:brush xml:id="br0">
      <inkml:brushProperty name="width" value="0.025" units="cm"/>
      <inkml:brushProperty name="height" value="0.025" units="cm"/>
    </inkml:brush>
  </inkml:definitions>
  <inkml:trace contextRef="#ctx0" brushRef="#br0">108 1 128,'0'0'22517,"-3"8"-21929,-11 36 164,3 1 0,-11 81 0,14-65-719,-20 67 0,19-103-5,7-19-24,-1-1 1,1 1-1,1 0 0,-1-1 1,1 1-1,0 9 1,3-16 35,0 1 1,1 0-1,-1-1 0,0 0 1,1 0-1,-1 1 1,0-1-1,0 0 1,0-1-1,0 1 1,4-3-1,14-16 1,0 0 0,-1-1-1,-2-1 1,0 0 0,-1-2 0,-2 0-1,20-43 1,-84 160 119,44-80-160,1 0-1,0 1 1,1 0-1,1 0 1,0 0-1,1 0 1,0 1-1,1-1 1,1 0-1,2 20 1,-2-33 7,1 0 1,-1 0 0,1 0-1,0 0 1,-1 0 0,1 0-1,0 0 1,0 0-1,0 0 1,0 0 0,0 0-1,0-1 1,0 1 0,0 0-1,0-1 1,0 1-1,0 0 1,0-1 0,0 0-1,1 1 1,-1-1 0,0 0-1,0 1 1,1-1-1,-1 0 1,0 0 0,0 0-1,1 0 1,-1 0-1,0 0 1,2-1 0,2 1 26,0-1 0,-1 0 0,1 0 1,0 0-1,0 0 0,-1-1 0,7-3 1,-1-1-19,0-1 1,-1 0-1,0-1 1,0 0-1,-1-1 1,0 0-1,-1 0 1,0 0-1,0-1 1,-1 0-1,0 0 1,8-21-1,2-13-644,-2 0-1,9-46 0,2-8-2376,-22 88 2803,8-23 1,-11 33 202,0 0-1,0 0 1,0 0 0,0 0-1,0 0 1,0 0 0,0 0 0,0 0-1,0 0 1,0 0 0,0 0-1,0 0 1,0 0 0,0 0 0,0 0-1,0 0 1,1 0 0,-1 0-1,0 0 1,0 0 0,0 0-1,0 0 1,0 1 0,0-1 0,0 0-1,0 0 1,0 0 0,0-1-1,0 1 1,0 0 0,0 0 0,-3 23-37,-62 234 634,60-222-659,2 0 1,0 42-1,-9-98-3400,-35-34 2635,-13-14 1467,56 63-485,-6-7 442,0-1 1,1 0-1,1-1 1,0 1-1,1-1 1,-10-31 0,17 46-544,0-1 1,0 1 0,1 0 0,-1-1 0,0 1-1,0-1 1,0 1 0,1-1 0,-1 1 0,0 0 0,1-1-1,-1 1 1,0-1 0,1 1 0,-1 0 0,1 0-1,-1-1 1,0 1 0,1 0 0,-1 0 0,1-1 0,-1 1-1,1 0 1,-1 0 0,1 0 0,-1 0 0,1 0-1,-1 0 1,1 0 0,-1 0 0,1 0 0,-1 0-1,1 0 1,0 0 0,26 0 252,-19 0-135,141 9 651,-24 0-3288,-41-11-5537,-35-5-4582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4:59.706"/>
    </inkml:context>
    <inkml:brush xml:id="br0">
      <inkml:brushProperty name="width" value="0.025" units="cm"/>
      <inkml:brushProperty name="height" value="0.025" units="cm"/>
    </inkml:brush>
  </inkml:definitions>
  <inkml:trace contextRef="#ctx0" brushRef="#br0">31 272 12107,'-2'1'125,"0"0"0,0-1-1,0 1 1,1 0-1,-1 0 1,0 0-1,1 1 1,-1-1 0,0 0-1,1 1 1,0-1-1,-1 1 1,1-1-1,0 1 1,0-1 0,0 1-1,0 0 1,0 0-1,-1 2 1,2-2-109,1-1 0,-1 1 0,1-1 0,-1 0 0,1 1 0,0-1 0,0 0 0,-1 0 1,1 1-1,0-1 0,0 0 0,0 0 0,0 0 0,0 0 0,1 0 0,-1 0 0,0 0 0,0-1 0,1 1 0,-1 0 0,0-1 0,1 1 1,-1-1-1,1 1 0,-1-1 0,1 0 0,2 1 0,43 12 924,1-1 0,0-3 0,76 5 1,152-8 868,-215-6-1678,813-75 452,-616 42 404,2501-161 1986,-2620 190-2693,1553-51 1277,-1643 53-1539,-21 2 16,0-1 0,1-2 0,35-8 0,-58 8 285,-3 2-1753,11 4-18585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08.273"/>
    </inkml:context>
    <inkml:brush xml:id="br0">
      <inkml:brushProperty name="width" value="0.025" units="cm"/>
      <inkml:brushProperty name="height" value="0.025" units="cm"/>
    </inkml:brush>
  </inkml:definitions>
  <inkml:trace contextRef="#ctx0" brushRef="#br0">912 2220 4644,'0'0'6924,"-3"-6"-885,-11-21-3974,-15-71 3643,-18-52-3745,23 95-1472,-2 1 0,-52-81 1,66 111-468,0 0 0,2-1 0,1 0 0,-10-42 0,-8-22 32,-30-60 787,51 136-831,0 0 0,1 0 0,1-1 0,0 1 0,1-1 0,0 0 0,1 0 0,0 0 0,2 0 0,-1 0 0,3-19 0,0 28-23,-1 0 0,1 0 0,1 0 0,-1 1 0,0-1 0,1 0 1,0 1-1,0-1 0,1 1 0,-1 0 0,1 0 0,0 1 0,0-1 0,0 1 0,0 0 0,1 0 0,7-4 0,10-4-23,0 1 0,40-12 0,-7 3 24,-42 15-2,0 0 0,1 1 0,0 0 0,-1 1 0,1 1 0,27 1 0,-29 0 16,0 0 0,0 0 0,0-1 0,0-1 0,0 0 0,0 0 1,0-1-1,-1-1 0,20-8 0,-12 1-8,-5 4 32,-1 0 0,0-1 0,18-15 1,-27 19-15,0-1 0,0 1 0,0-1 0,0 0 1,-1 0-1,0 0 0,0 0 0,0-1 1,-1 1-1,1-1 0,-1 0 0,1-7 1,14-72 39,-4 1 1,-4-2 0,-3-118 0,-10 132-20,1 53-31,2 0 0,0 0 0,1 0 0,1 0-1,5-26 1,-2 32 4,0 1-1,2-1 0,0 1 1,0 0-1,1 0 0,0 0 1,14-15-1,-19 25-27,0 1 0,0 0 1,1-1-1,-1 1 0,0 0 0,1 0 0,-1 1 1,1-1-1,-1 0 0,1 1 0,-1 0 1,1-1-1,-1 1 0,1 0 0,-1 0 0,1 1 1,-1-1-1,1 0 0,3 2 0,0-1 13,-1 0-1,0 1 0,0 0 1,0 0-1,0 0 0,0 1 1,0-1-1,4 5 1,-4-3 6,0 1 0,-1 1 0,0-1 1,0 0-1,0 1 0,-1 0 1,1 0-1,-1 0 0,-1 0 0,1 1 1,-1-1-1,-1 1 0,1-1 1,-1 1-1,0 0 0,0 0 1,-1 9-1,0 17 23,-2 1 0,-9 45 0,2-6-22,6-37 2,0-6-21,1 0 0,3 34-1,-1-56 15,1 0 0,0-1 0,1 1 0,0-1-1,0 0 1,0 1 0,1-1 0,0 0 0,0 0 0,1 0-1,0-1 1,0 1 0,8 8 0,-5-10 0,0 0 1,1-1 0,-1 1 0,1-2-1,0 1 1,0-1 0,0 0 0,0-1-1,0 0 1,1 0 0,13 0-1,37 12 25,-25-2-25,0-2 1,0-1-1,1-1 0,0-2 1,1-2-1,45 0 1,150-13-71,-136 6-25,-26-1 66,73 7 0,-119 0 21,0 0 1,0 1 0,0 1-1,-1 1 1,0 1 0,0 2-1,23 11 1,-22-11 23,0 0 0,0-2 0,1 0 0,0-1 0,1-2 0,31 2 0,-24-3-19,0 2 0,60 18 0,-73-18-12,-1 2-1,0 1 0,0 0 0,24 16 0,-36-20-8,-1 1 0,1 0 0,-1 0 0,0 0 0,0 1 0,-1 0 0,1 0 0,-1 0 0,-1 0 0,1 1 0,-1-1 0,0 1 0,-1 0 0,4 14 0,-3-8 39,0 0 0,-1 0 0,-1 1 0,0-1 0,0 1 0,-2-1-1,0 1 1,0-1 0,-7 25 0,2-17 15,-2-1-1,0 0 0,-2 0 1,0-1-1,-17 25 1,12-21 3,0 0 1,-2-2-1,0 0 1,-1-1-1,-2 0 1,0-2-1,0 0 1,-2-2-1,0 0 1,-1-1-1,-42 19 0,-11 1-19,-18 6 49,1 4-1,-109 73 1,176-99 53,1 1 1,1 2-1,1 0 1,1 1-1,2 2 1,0 0-1,-32 54 1,48-70-77,0 0 1,1 1 0,0 0-1,1-1 1,0 1 0,0 0-1,1 0 1,1 0 0,0 1-1,0-1 1,1 0 0,0 0-1,0 0 1,1 0 0,1-1-1,6 18 1,0-3-19,2-1 1,0-1-1,1 1 0,1-2 0,25 31 1,-6-11 92,-9-11-56,1 0-1,1-2 1,37 33 0,14-3 2,-50-40-24,-1 1-1,-1 1 1,-1 1 0,0 1-1,36 48 1,-7-8-26,-39-48-6,0 0 0,18 28-1,-26-34 0,1-1-1,-1 0 1,2 0-1,-1-1 1,0 0-1,1 0 1,0 0-1,10 5 1,24 20-18,-39-29-1,1 0 1,-1 0-1,0 0 1,1 0-1,-1 1 1,0-1-1,0 1 0,-1-1 1,1 1-1,0 0 1,-1 0-1,0-1 1,0 1-1,1 0 0,-2 0 1,1 0-1,0 1 1,-1-1-1,1 0 1,-1 0-1,0 0 0,0 0 1,0 1-1,-1-1 1,1 0-1,-1 0 1,1 0-1,-1 0 0,0 0 1,0 0-1,-1 0 1,1 0-1,0 0 1,-1-1-1,-2 4 0,-23 21 39,0-1 0,-41 30-1,51-45-7,0 0-1,0-1 0,-1-1 1,0-1-1,-1-1 0,-23 7 0,-40 7 23,-1-3 0,-1-4 0,-1-4 0,1-4-1,-1-3 1,-90-8 0,-117-6 274,153 8-208,45 2-89,1 4 1,-150 24 0,202-22 39,-1-2 0,1-2 1,-1-1-1,1-3 0,0-1 1,-69-16-1,-11-1-71,83 17 11,0-2 0,1-2 0,-1-1 0,2-2 0,0-1 0,-59-30 0,56 19-21,-51-38 0,78 52 19,1-1 1,0 0-1,0-1 1,1 0 0,0-1-1,1 0 1,0 0-1,-8-17 1,14 21-39,0 0 1,0-1-1,1 1 0,0-1 1,0 1-1,1-1 0,0 1 0,1-1 1,-1 0-1,2 0 0,-1 1 1,1-1-1,1 0 0,0 1 1,0-1-1,0 1 0,1 0 1,1 0-1,-1 0 0,1 0 1,0 0-1,1 1 0,0 0 1,7-9-1,4-3-82,1 1-1,1 1 1,0 0 0,1 1-1,1 1 1,0 1-1,28-15 1,-28 18 151,0-2 1,0 0-1,-1-1 0,-1-1 1,-1 0-1,0-2 0,28-34 1,-3 0 65,3 2 1,2 3-1,2 1 0,105-74 1,-146 113-534,26-19 1543,-24 8-2085,-10-1-3360,-9 2-2013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09.399"/>
    </inkml:context>
    <inkml:brush xml:id="br0">
      <inkml:brushProperty name="width" value="0.025" units="cm"/>
      <inkml:brushProperty name="height" value="0.025" units="cm"/>
    </inkml:brush>
  </inkml:definitions>
  <inkml:trace contextRef="#ctx0" brushRef="#br0">1 0 5221,'0'0'20275,"34"47"-20115,-24-4-32,5 7-96,-6 2 0,1-2-128,-1-6-2402,-7-6-1538,-2-10-4388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09.760"/>
    </inkml:context>
    <inkml:brush xml:id="br0">
      <inkml:brushProperty name="width" value="0.025" units="cm"/>
      <inkml:brushProperty name="height" value="0.025" units="cm"/>
    </inkml:brush>
  </inkml:definitions>
  <inkml:trace contextRef="#ctx0" brushRef="#br0">1 170 15791,'0'-9'2755,"0"5"-2492,0 0 1,0 0 0,1 0-1,-1 0 1,1 0 0,0 0-1,1 0 1,-1 1 0,1-1 0,-1 0-1,1 1 1,5-7 0,-3 4-43,1 1 1,0 0 0,0 0 0,1 0-1,0 1 1,0 0 0,0 0 0,8-4-1,8-2 30,0 0-1,1 2 0,-1 1 1,1 1-1,1 0 1,-1 2-1,33-2 0,-37 5-239,1 0-1,0 2 1,-1 0 0,1 1-1,-1 1 1,0 1-1,0 0 1,0 1-1,26 12 1,-38-14-11,1 1 1,-1 1-1,0-1 0,0 1 1,-1 0-1,1 1 1,-1 0-1,0 0 0,-1 0 1,1 0-1,-1 1 0,0 0 1,-1 0-1,0 0 1,0 1-1,-1 0 0,0-1 1,0 1-1,3 13 0,-5-11 37,1 0-1,-2 0 0,1 0 1,-2 0-1,1 0 0,-1 0 1,-1 0-1,0 0 0,0-1 0,-1 1 1,0 0-1,0-1 0,-1 0 1,-1 0-1,0 0 0,-6 10 1,-3-2 282,1 0 0,-2-1 1,0 0-1,-1-2 0,-1 0 0,0 0 1,0-2-1,-2 0 0,-29 14 1,23-14-212,0-1 1,0-1 0,-1-2-1,-1 0 1,1-2 0,-1-1-1,-31 2 1,55-7-203,1 1 1,0-1-1,0 0 0,0 0 0,0 0 0,0 0 1,0 0-1,0 0 0,0-1 0,0 1 1,0-1-1,0 1 0,0-1 0,0 0 0,0 0 1,0 0-1,0 0 0,0 0 0,1 0 0,-1-1 1,0 1-1,1 0 0,-1-1 0,-1-1 1,3 0-388,-1 1 1,1-1-1,-1 0 1,1 1 0,0-1-1,0 1 1,0-1-1,0 0 1,1 1 0,-1-1-1,1 1 1,-1-1-1,1 1 1,0-1-1,0 1 1,0-1 0,0 1-1,1 0 1,-1 0-1,3-4 1,26-35-13400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5.138"/>
    </inkml:context>
    <inkml:brush xml:id="br0">
      <inkml:brushProperty name="width" value="0.025" units="cm"/>
      <inkml:brushProperty name="height" value="0.025" units="cm"/>
    </inkml:brush>
  </inkml:definitions>
  <inkml:trace contextRef="#ctx0" brushRef="#br0">176 16 13549,'0'0'12305,"-11"-4"-11254,11 4-1042,-4-2 28,0 0 0,0 1 0,0-1 0,0 1 0,-1 0 0,1 0 0,0 1 0,0-1 0,-1 1 0,1 0 0,0 0 0,-1 0 0,1 1 0,0 0 0,-1-1 0,1 1 0,0 1 0,0-1 0,0 1 0,0-1 0,0 1 0,-7 5 0,-32 31-36,41-36-12,1-1 0,-1 0 0,1 1 0,-1-1 0,1 1-1,0-1 1,0 1 0,0 0 0,0-1 0,0 1 0,0 0 0,0 0-1,0 0 1,1 0 0,-1-1 0,1 1 0,0 0 0,-1 0 0,1 0-1,0 0 1,0 0 0,0 0 0,0 0 0,1 0 0,0 4 0,3-4 13,0 0 0,0 0 0,0-1 0,0 0 0,0 1 0,0-1 0,1 0 0,-1-1 0,0 1 0,1-1 0,-1 0 0,0 0 0,8-1 0,1 1 2,-7 0-16,1 0 0,-1 1 0,0 0 0,0 0 0,0 0 0,0 1 0,0 0 0,0 0 0,-1 1 0,1 0 0,8 5 0,-13-7 14,1 1 0,0 0 0,-1 0 0,1-1 1,-1 1-1,0 0 0,1 0 0,-1 1 0,0-1 0,0 0 0,-1 0 0,1 1 0,0-1 0,-1 0 0,1 1 0,-1-1 1,0 0-1,0 1 0,0-1 0,0 0 0,0 1 0,0-1 0,-1 1 0,1-1 0,-1 0 0,0 1 0,1-1 1,-1 0-1,0 0 0,0 0 0,-1 0 0,-1 4 0,-1 1 174,0-1 1,0 0-1,0 1 1,-1-1-1,0-1 0,0 1 1,0-1-1,-1 0 1,1 0-1,-8 4 0,11-7-192,0-1 0,0 0-1,0-1 1,0 1-1,0 0 1,0 0-1,0-1 1,0 1-1,0-1 1,0 0-1,0 0 1,0 0-1,-1 0 1,1 0-1,0 0 1,0 0-1,0-1 1,0 1-1,0-1 1,-3-1-1,2 1-267,1-1-1,-1 1 1,1-1-1,-1 0 0,1 0 1,0 0-1,0 0 1,0-1-1,0 1 1,0-1-1,-2-3 1,3 4-441,0-1 1,0 1 0,-1-1 0,1 1-1,1-1 1,-1 0 0,0 0 0,1 1-1,-1-1 1,1 0 0,0-3 0,0-10-6878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1.974"/>
    </inkml:context>
    <inkml:brush xml:id="br0">
      <inkml:brushProperty name="width" value="0.025" units="cm"/>
      <inkml:brushProperty name="height" value="0.025" units="cm"/>
    </inkml:brush>
  </inkml:definitions>
  <inkml:trace contextRef="#ctx0" brushRef="#br0">1 0 19090,'0'0'2434,"3"51"-2113,-3-21-193,0 4-96,0 1 0,2 0-320,3-3-1090,1-6-1376,-4-5-2339,-2-9-2626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2.476"/>
    </inkml:context>
    <inkml:brush xml:id="br0">
      <inkml:brushProperty name="width" value="0.025" units="cm"/>
      <inkml:brushProperty name="height" value="0.025" units="cm"/>
    </inkml:brush>
  </inkml:definitions>
  <inkml:trace contextRef="#ctx0" brushRef="#br0">1 90 13549,'0'0'2135,"9"-9"-250,-6 6-1690,3-3 5,0 0 1,0 0 0,0 1-1,0 0 1,1 1 0,0-1-1,0 1 1,0 0 0,1 1-1,12-4 1,10 0 76,1 1 0,-1 2 0,1 1 0,0 1 0,0 2-1,0 1 1,43 7 0,-70-8-278,0 1-1,0 0 0,0 0 0,-1 0 0,1 0 1,0 0-1,0 1 0,-1 0 0,1 0 0,-1 0 1,0 0-1,1 1 0,-1-1 0,0 1 0,0 0 1,-1-1-1,1 1 0,0 1 0,-1-1 0,0 0 1,0 1-1,0-1 0,2 5 0,-3-4 66,-1 1 0,1-1 1,-1 1-1,0-1 0,0 1 0,0-1 0,0 1 0,-1 0 0,0-1 0,0 0 0,0 1 0,-1-1 0,1 1 0,-1-1 0,0 0 1,0 0-1,0 0 0,-1 0 0,-5 6 0,-101 112 2461,108-121-2662,1 0 0,1 0-1,-1 0 1,0 0 0,0 0 0,0 1 0,1-1-1,-1 0 1,0 0 0,1 0 0,-1 0 0,1 0 0,-1 0-1,1 0 1,0 0 0,-1 0 0,1 0 0,0 0 0,0-1-1,-1 1 1,1 0 0,0 0 0,0-1 0,0 1-1,0 0 1,0-1 0,0 1 0,0-1 0,0 0 0,2 1-1,49 25-1376,-38-19 757,7 4 189,-4-3 341,-1 0 0,27 20 0,-40-25 253,0-1 1,0 0-1,0 1 1,0 0-1,-1 0 1,1 0-1,-1 0 0,1 0 1,-1 0-1,-1 0 1,1 1-1,0-1 1,-1 1-1,1 0 1,-1-1-1,0 1 0,0 0 1,-1-1-1,1 5 1,-1-5 126,-1-1 1,0 0-1,1 1 1,-1-1-1,0 0 1,0 0-1,0 0 1,-1 0-1,1 0 0,0 0 1,-1 0-1,0 0 1,1 0-1,-1-1 1,0 1-1,0 0 1,0-1-1,0 0 1,0 1-1,0-1 1,0 0-1,0 0 1,0 0-1,-1-1 1,1 1-1,0 0 1,-5 0-1,-9 3 945,0-1-1,-28 2 0,43-5-1052,-33 3 955,-1-1 1,-53-5-1,76 1-979,1 1 1,0-1-1,0-1 0,0 0 0,0-1 1,0 0-1,0 0 0,1-1 0,0-1 1,0 0-1,-15-11 0,23 16-167,1 0 1,-1-1-1,1 1 0,-1 0 0,1-1 1,0 1-1,-1-1 0,1 1 1,0-1-1,0 1 0,0-1 1,0 0-1,0 0 0,1 0 0,-1 1 1,0-1-1,1 0 0,0 0 1,-1 0-1,1 0 0,0 0 0,0-4 1,1 4-227,0 1 0,-1-1 0,1 0 0,0 0 0,1 1-1,-1-1 1,0 1 0,0-1 0,1 1 0,-1-1 0,1 1 0,-1 0 0,1 0 0,0 0 0,-1 0 0,1 0 0,0 0 0,0 0 0,0 0 0,0 1 0,2-2 0,26-6-5452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2.805"/>
    </inkml:context>
    <inkml:brush xml:id="br0">
      <inkml:brushProperty name="width" value="0.025" units="cm"/>
      <inkml:brushProperty name="height" value="0.025" units="cm"/>
    </inkml:brush>
  </inkml:definitions>
  <inkml:trace contextRef="#ctx0" brushRef="#br0">31 1 17296,'0'0'6503,"-4"75"-5030,-1-39-576,-1 1-513,1-1-224,0 3-64,3-2-32,2-3-32,-4-3-864,4-8-1475,0-8-1344,0-10-4421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3.137"/>
    </inkml:context>
    <inkml:brush xml:id="br0">
      <inkml:brushProperty name="width" value="0.025" units="cm"/>
      <inkml:brushProperty name="height" value="0.025" units="cm"/>
    </inkml:brush>
  </inkml:definitions>
  <inkml:trace contextRef="#ctx0" brushRef="#br0">77 1 18738,'0'0'1825,"-4"68"-415,-1-32 63,-4 6-576,4 2-577,-4 4-256,3-1 0,1-1-64,1-6-128,1-5-544,-2-8-481,-1-7-417,1-8-1184,-6-11-3685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3.510"/>
    </inkml:context>
    <inkml:brush xml:id="br0">
      <inkml:brushProperty name="width" value="0.025" units="cm"/>
      <inkml:brushProperty name="height" value="0.025" units="cm"/>
    </inkml:brush>
  </inkml:definitions>
  <inkml:trace contextRef="#ctx0" brushRef="#br0">1 48 9513,'8'-4'5226,"12"-4"-4219,0 1-1,0 1 1,1 0-1,-1 2 1,1 0-1,23 0 1,139-1 520,-134 5-1211,-32 1-347,-1 0 1,0 0-1,0 2 1,31 8 0,-44-10 43,0 0 1,0 0 0,0 1-1,0-1 1,0 1 0,0-1-1,-1 1 1,1 0 0,-1 0-1,1 0 1,-1 0 0,0 0-1,0 1 1,3 4 0,-4-5 53,0 0 1,-1 0 0,1 0-1,-1 0 1,0 1 0,0-1 0,0 0-1,0 0 1,0 0 0,0 0-1,0 1 1,-1-1 0,1 0 0,-1 0-1,0 0 1,1 0 0,-1 0-1,0 0 1,0 0 0,0 0 0,-1 0-1,1-1 1,0 1 0,-3 2-1,-3 3 170,0 0-1,0 0 1,-1-1-1,0 0 1,0 0-1,0-1 1,0 0-1,-1-1 1,0 0-1,-15 5 1,1-2 69,-1 0 1,0-1-1,-26 2 1,9-6-590,15-2-2749,21-2-1874,4-6-4543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14.850"/>
    </inkml:context>
    <inkml:brush xml:id="br0">
      <inkml:brushProperty name="width" value="0.025" units="cm"/>
      <inkml:brushProperty name="height" value="0.025" units="cm"/>
    </inkml:brush>
  </inkml:definitions>
  <inkml:trace contextRef="#ctx0" brushRef="#br0">3842 335 6246,'-11'-5'3134,"-243"-97"2881,77 43-4750,-288-57 1,322 94-1054,-1 5-1,0 7 0,0 6 1,-150 16-1,197-2-50,1 4 0,0 4-1,2 4 1,0 4 0,2 5-1,1 3 1,2 4 0,-118 69-1,143-67 75,1 2-1,2 3 1,2 2-1,2 3 1,3 3-1,2 2 1,2 2-1,3 2 1,2 2-1,3 2 1,-44 89-1,-16 75-49,-101 337-1,106-207-35,87-303-67,2 0 0,2 0 1,3 1-1,6 94 0,1-117-51,3-1-1,0 0 1,2 0-1,1-1 1,2 0-1,1-1 1,1-1-1,1 0 0,2-1 1,1 0-1,0-1 1,27 27-1,21 16 6,2-3-1,136 101 0,-176-146-68,564 408-2368,-547-400 2237,1-3 1,1-1-1,2-2 1,73 23-1,-82-34 381,0-3-1,0-1 1,1-2 0,0-1 0,1-3-1,53-3 1,-28-6 970,0-2-1,-1-3 1,108-35-1,183-88 1003,-213 74-1928,-3-7 1,-3-6-1,-3-5 1,-4-6-1,140-121 1,-135 91-250,238-192-9,-285 241 59,2 5 1,139-69 0,48 17 52,-77 36-299,-187 71 182,0-1 0,-1 0 0,0 0 0,0-1 0,19-17 0,-27 20 4,1-1 0,-1 1 0,0-1 0,-1 0 0,0 0 0,0-1 0,0 1 0,-1-1 0,1 0 0,-2 0 0,1 0 0,-1 0 0,2-9 0,-2-6-84,0 0 0,-1-1 1,-2 1-1,0 0 0,-1 0 1,-1 0-1,-1 1 1,-1-1-1,-14-36 0,-9-12-617,-56-101-1,-32-29-1378,-8 5-1,-285-339 1,379 498 1171,-2 2 0,-1 2-1,-56-43 1,72 63 88,0 1 0,-1 0 1,0 2-1,-1 0 0,0 1 0,0 1 0,0 0 0,-1 2 1,0 0-1,-30-2 0,-45 3-3185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5:59.655"/>
    </inkml:context>
    <inkml:brush xml:id="br0">
      <inkml:brushProperty name="width" value="0.025" units="cm"/>
      <inkml:brushProperty name="height" value="0.025" units="cm"/>
    </inkml:brush>
  </inkml:definitions>
  <inkml:trace contextRef="#ctx0" brushRef="#br0">5667 948 8936,'0'-7'1025,"1"1"-881,-2 0 0,1 0-1,0-1 1,-1 1-1,0 0 1,-1 0-1,1 1 1,-1-1-1,-1 0 1,1 0-1,-1 1 1,1 0-1,-2-1 1,1 1 0,0 0-1,-1 0 1,-5-4-1,-24-17-641,-1 1-1,-1 2 1,-1 2-1,-1 1 1,-52-20-1,30 13 212,-568-237 3299,424 195-2041,-247-51 0,-418-29-916,580 120-63,-304 8-1,421 29 62,0 8 1,1 7-1,1 8 0,1 7 1,-252 93-1,336-100-38,3 4 1,1 4-1,1 3 0,3 3 0,-126 99 0,163-113 44,3 2 0,1 2-1,1 1 1,2 2 0,1 1-1,3 1 1,1 2 0,2 0-1,2 2 1,2 1 0,-30 88 0,45-109-50,1 0 1,0 0 0,2 0-1,1 0 1,1 1 0,1-1 0,1 0-1,1 1 1,1-1 0,1 0-1,15 46 1,-7-38-9,2 0 1,1-1-1,1-1 0,2-1 1,1 0-1,1-2 0,1 0 0,25 24 1,19 12 16,2-4 0,3-2 0,2-4 0,2-3 0,3-3 1,127 58-1,-22-27 73,366 101 0,-159-82 218,5-17-1,2-17 1,3-17 0,705-10-1,-919-46-96,0-7 0,-1-8 0,297-81-1,-364 71 208,-2-4-1,-1-6 0,-3-5 0,-2-5 0,-3-4 0,157-115 0,-222 142-188,-2-1 0,-1-2 0,-2-1 0,-1-2 0,57-81 0,-80 100-203,0-1 0,-2 0 0,0 0 0,-1-1 1,-2 0-1,0-1 0,-1 0 0,-1 0 1,0 0-1,-2 0 0,-1-1 0,-1 1 1,-1-1-1,-1 1 0,-6-42 0,0 37-32,-1 0-1,-2 1 0,0 0 0,-2 1 0,0 0 0,-2 1 0,-1 0 1,-30-37-1,0 8-244,-2 3 1,-72-60 0,42 48-617,-2 3 1,-137-76 0,-191-66-5310,235 125 201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0.450"/>
    </inkml:context>
    <inkml:brush xml:id="br0">
      <inkml:brushProperty name="width" value="0.025" units="cm"/>
      <inkml:brushProperty name="height" value="0.025" units="cm"/>
    </inkml:brush>
  </inkml:definitions>
  <inkml:trace contextRef="#ctx0" brushRef="#br0">76 0 8232,'0'0'11339,"-2"70"-10347,-7-33-223,-2 8-160,6 5-1,0 5-319,3 5-161,0 0-96,-2-1 0,3-4 0,-3-6-32,2-7-417,-7-12-511,4-10-802,-2-14-1761,0-6-2275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0.855"/>
    </inkml:context>
    <inkml:brush xml:id="br0">
      <inkml:brushProperty name="width" value="0.025" units="cm"/>
      <inkml:brushProperty name="height" value="0.025" units="cm"/>
    </inkml:brush>
  </inkml:definitions>
  <inkml:trace contextRef="#ctx0" brushRef="#br0">403 153 8872,'0'0'1837,"-1"-9"239,2 6-1956,-1 1-1,0 0 0,0 0 0,0-1 0,0 1 0,0 0 0,-1 0 0,1-1 0,-1 1 0,1 0 0,-1 0 0,0 0 1,0 0-1,1 0 0,-2 0 0,1 0 0,0 0 0,0 0 0,-1 0 0,1 1 0,-1-1 0,1 0 0,-1 1 1,0-1-1,1 1 0,-1 0 0,0 0 0,0 0 0,0 0 0,0 0 0,0 0 0,0 0 0,-1 0 0,1 1 0,0-1 1,0 1-1,0 0 0,-3-1 0,-4 0-35,-1 1 1,1 0-1,0 0 1,0 0-1,-1 2 1,1-1-1,0 1 1,0 0-1,0 1 1,0 0-1,1 0 0,-14 8 1,8-4 34,1 2 0,1 0 1,0 0-1,0 1 0,1 1 0,0 0 0,-11 15 1,8-7 75,0 0 1,2 1-1,0 0 0,2 1 1,0 0-1,1 1 1,1 0-1,2 0 0,0 1 1,-4 26-1,9-40-169,0 0 0,1 1 0,0-1 1,0 0-1,1 1 0,0-1 0,1 0 0,0 0 0,0 0 0,1 0 0,7 15 0,-7-18-18,1-1 1,0 1-1,0-1 0,0 0 0,0-1 0,1 1 0,0-1 0,0 0 0,0 0 0,0 0 1,1-1-1,0 0 0,-1 0 0,1 0 0,0-1 0,0 0 0,12 3 0,3-1 172,0-1 0,0-1 1,0-1-1,0 0 0,0-2 0,0-1 0,0 0 0,0-1 0,0-2 0,0 0 0,-1-1 1,0-1-1,-1 0 0,1-2 0,-1-1 0,-1 0 0,0-1 0,17-13 0,-21 13-54,0 0-1,-1-1 1,0 0-1,-1-1 1,0 0-1,-1-1 0,0 0 1,-2-1-1,1 0 1,-2-1-1,0 0 1,-1 0-1,-1-1 1,0 1-1,-1-1 0,-1-1 1,0 1-1,-2-1 1,0 1-1,0-1 1,-3-30-1,-1 38-173,0 0-1,-1 0 0,0 0 1,0 0-1,-1 1 1,0-1-1,-1 1 1,0 0-1,0 0 1,-1 1-1,0 0 0,-1 0 1,1 0-1,-2 1 1,1 0-1,-1 0 1,0 0-1,-16-8 0,18 11-140,-1 0 0,1 0 0,-1 1 0,0 0 0,0 1 0,0 0 0,0 0 0,0 0 0,0 1 0,-1 0 0,1 0 0,-1 1 0,1 0 0,0 0 0,-1 1 0,1 0 0,0 0 0,-1 1-1,1 0 1,0 0 0,0 0 0,0 1 0,1 0 0,-1 1 0,1-1 0,-11 9 0,9-5-673,-1 1 0,1 1 0,1-1 1,-1 1-1,1 0 0,1 1 0,0 0 0,-5 10 0,-14 35-5170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1.232"/>
    </inkml:context>
    <inkml:brush xml:id="br0">
      <inkml:brushProperty name="width" value="0.025" units="cm"/>
      <inkml:brushProperty name="height" value="0.025" units="cm"/>
    </inkml:brush>
  </inkml:definitions>
  <inkml:trace contextRef="#ctx0" brushRef="#br0">1 825 4260,'0'0'6919,"8"-5"-2942,204-139 4323,126-65-4749,-142 100-3317,328-206-1600,-480 279-2114,-44 36 3425,0 0 1,1 0 0,-1 0 0,0 0 0,0 0 0,0 0 0,0-1 0,0 1 0,0 0 0,0 0 0,0 0 0,0 0 0,1 0 0,-1 0 0,0 0 0,0-1 0,0 1 0,0 0 0,0 0 0,0 0 0,0 0 0,0 0 0,0-1 0,0 1 0,0 0 0,0 0 0,0 0 0,0 0 0,0 0 0,0 0 0,0-1 0,0 1-1,0 0 1,0 0 0,0 0 0,-1 0 0,1 0 0,0 0 0,0-1 0,0 1 0,0 0 0,0 0 0,0 0 0,0 0 0,0 0 0,0 0 0,-1 0 0,1 0 0,0 0 0,0 0 0,0 0 0,0-1 0,0 1 0,0 0 0,-1 0 0,1 0 0,0 0 0,0 0 0,0 0 0,0 0 0,0 0 0,0 0 0,-1 0-1,1 0 1,0 0 0,-24 0-5417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5.612"/>
    </inkml:context>
    <inkml:brush xml:id="br0">
      <inkml:brushProperty name="width" value="0.025" units="cm"/>
      <inkml:brushProperty name="height" value="0.025" units="cm"/>
    </inkml:brush>
  </inkml:definitions>
  <inkml:trace contextRef="#ctx0" brushRef="#br0">24 107 7687,'0'0'19512,"7"-2"-19058,-1 0-337,0 0 1,0 0-1,0-1 1,0 1-1,-1-1 0,1-1 1,-1 1-1,6-6 1,-9 7-70,1 0 1,-1 0-1,0 0 1,0 0-1,0 0 1,0-1-1,-1 1 1,1 0-1,-1-1 1,1 0-1,-1 1 1,0-1-1,0 0 1,0 0-1,-1 1 1,1-1-1,0 0 1,-1 0-1,0 0 1,0 0-1,0 0 1,0 0-1,-1-5 1,1 7-49,0 1 0,-1-1 1,1 1-1,0-1 0,0 1 1,-1 0-1,1-1 0,0 1 1,-1 0-1,1-1 0,-1 1 1,1 0-1,0-1 0,-1 1 1,1 0-1,-1 0 0,1-1 1,-1 1-1,1 0 0,0 0 1,-1 0-1,1 0 0,-1 0 1,1 0-1,-1 0 0,1 0 1,-1 0-1,1 0 0,-1 0 1,1 0-1,-1 0 0,1 0 1,-1 0-1,1 0 0,-1 1 1,1-1-1,-1 0 0,1 0 1,0 0-1,-1 1 0,1-1 1,-1 0-1,1 1 0,0-1 1,-1 0-1,1 1 0,0-1 1,-1 0-1,1 1 0,0-1 1,0 1-1,-1 0 0,-19 21-268,6-2 211,2 1 1,-16 35-1,25-49 48,0 0-1,0 0 1,1 0-1,0 1 0,0-1 1,1 1-1,0-1 1,0 1-1,1-1 1,0 1-1,0 0 1,2 12-1,-1-19 1,-1-1 0,1 1 0,0 0 0,-1 0 0,1 0 0,0 0 0,0-1 0,-1 1 0,1 0 0,0-1 0,0 1 0,0-1 0,0 1 0,0-1 0,0 1 0,0-1 0,0 0 0,0 1-1,0-1 1,0 0 0,0 0 0,0 0 0,0 0 0,0 0 0,0 0 0,0 0 0,0 0 0,0 0 0,1 0 0,-1-1 0,0 1 0,0 0 0,0-1 0,0 1 0,1-1 0,35-17-1273,-30 12 383,-1 1 1,1-1-1,-1-1 0,-1 1 1,0-1-1,7-10 0,10-28-6956,-2-4-3895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1.572"/>
    </inkml:context>
    <inkml:brush xml:id="br0">
      <inkml:brushProperty name="width" value="0.025" units="cm"/>
      <inkml:brushProperty name="height" value="0.025" units="cm"/>
    </inkml:brush>
  </inkml:definitions>
  <inkml:trace contextRef="#ctx0" brushRef="#br0">1 18 10666,'0'0'5072,"10"-4"-3151,-9 3-1905,2 0 110,0-1 0,1 0-1,0 1 1,-1-1-1,1 1 1,0 0-1,0 0 1,-1 0-1,1 1 1,0-1 0,0 1-1,0 0 1,0 0-1,0 1 1,0-1-1,-1 1 1,1 0-1,0 0 1,0 0 0,-1 0-1,1 1 1,0-1-1,-1 1 1,5 3-1,41 30 1004,-1 2-1,60 61 0,75 97-926,-158-167-105,51 60-78,52 56 118,-104-120-259,0-2 0,2 0 1,45 29-1,-61-46-331,-1 1 0,1-2-1,-1 1 1,12 2 0,-18-6 9,0 0 0,1 0 1,-1-1-1,0 1 0,1-1 0,-1 0 0,0 0 0,1 0 0,-1-1 1,4 0-1,9-8-5428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1.993"/>
    </inkml:context>
    <inkml:brush xml:id="br0">
      <inkml:brushProperty name="width" value="0.025" units="cm"/>
      <inkml:brushProperty name="height" value="0.025" units="cm"/>
    </inkml:brush>
  </inkml:definitions>
  <inkml:trace contextRef="#ctx0" brushRef="#br0">0 0 13100,'10'8'2269,"28"22"-577,-2 2 1,-2 2-1,0 1 0,31 44 1,2 17-671,-16-23-791,109 122 0,-157-191-242,0-1-79,0 1 0,0-1 0,0 0 1,1 0-1,-1-1 0,1 1 0,0-1 1,0 1-1,0-1 0,5 2 0,-8-4 36,-1-1-1,0 1 1,1 0 0,-1 0-1,0 0 1,1 0-1,-1-1 1,0 1-1,1 0 1,-1 0-1,0-1 1,1 1 0,-1 0-1,0 0 1,0-1-1,1 1 1,-1 0-1,0-1 1,0 1-1,0-1 1,1 1 0,-1 0-1,0-1 1,0 1-1,0 0 1,0-1-1,0 1 1,0-1-1,0 1 1,0-1 0,0 1-1,0 0 1,0-1-1,0 1 1,0-1-1,0 1 1,0 0-1,0-1 1,-1 1 0,1 0-1,0-1 1,0 1-1,0 0 1,-1-1-1,1 0 1,-8-22-2129,-15-9-2824,-9-8-2696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2.323"/>
    </inkml:context>
    <inkml:brush xml:id="br0">
      <inkml:brushProperty name="width" value="0.025" units="cm"/>
      <inkml:brushProperty name="height" value="0.025" units="cm"/>
    </inkml:brush>
  </inkml:definitions>
  <inkml:trace contextRef="#ctx0" brushRef="#br0">909 0 12812,'0'0'7356,"-9"14"-6069,-231 304 1340,-37-6-946,204-232-2049,-4-2-1,-156 120 1,237-199-4713,39-24-243,-2-4 808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3.042"/>
    </inkml:context>
    <inkml:brush xml:id="br0">
      <inkml:brushProperty name="width" value="0.025" units="cm"/>
      <inkml:brushProperty name="height" value="0.025" units="cm"/>
    </inkml:brush>
  </inkml:definitions>
  <inkml:trace contextRef="#ctx0" brushRef="#br0">88 1 9993,'0'0'9161,"0"53"-8296,-11-17 768,-2 14 65,-3 10-577,4 12-576,-1 4-321,-1 2-192,7-2 64,5-8-96,2-14-288,0-12-225,9-14-448,5-13-544,-1-15-865,-3-2-2051,-2-26-3138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3.697"/>
    </inkml:context>
    <inkml:brush xml:id="br0">
      <inkml:brushProperty name="width" value="0.025" units="cm"/>
      <inkml:brushProperty name="height" value="0.025" units="cm"/>
    </inkml:brush>
  </inkml:definitions>
  <inkml:trace contextRef="#ctx0" brushRef="#br0">436 112 5958,'-7'-8'3710,"4"4"-3477,0 1-1,0-1 1,0 1 0,-1 0-1,1 0 1,-1 0 0,0 1 0,0-1-1,0 1 1,0 0 0,0 0-1,-1 0 1,1 1 0,-1 0 0,1-1-1,-1 2 1,1-1 0,-1 0 0,1 1-1,-1 0 1,0 0 0,1 0-1,-1 1 1,0-1 0,1 1 0,-1 0-1,1 1 1,0-1 0,-1 1-1,1 0 1,-7 4 0,-6 5 65,2 0-1,-1 1 1,2 1 0,0 0 0,0 1 0,1 1-1,1 0 1,-12 19 0,-1 5 458,3 0 0,-25 60 1,36-73-563,1 0 1,2 1 0,0 0-1,2 0 1,1 1 0,1 0-1,2 0 1,0 37 0,3-55-174,0 0 0,1 0 1,0 0-1,0 0 0,1 0 0,0 0 1,1 0-1,0-1 0,1 0 0,0 0 0,6 9 1,-5-11-10,-1-1 0,1 0 0,0 0 0,0-1 0,1 0 0,0 0 0,0-1 0,0 1 0,0-2 0,0 1 0,1-1 0,0 0 0,0 0 0,0-1 0,12 2 0,0-1 163,0-1 1,0 0-1,0-2 0,0 0 1,0-2-1,0 0 0,-1-1 0,1-1 1,0 0-1,-1-2 0,0 0 1,-1-2-1,1 0 0,-1-1 1,-1 0-1,1-2 0,-2 0 1,0-1-1,0 0 0,-1-1 0,23-26 1,-20 18-8,0-1-1,-1-1 1,-1-1 0,-1 0 0,-2-1 0,0-1-1,-2 0 1,0 0 0,-2-1 0,-1-1 0,-2 1 0,0-1-1,-2 0 1,2-49 0,-6 62-202,-1 0-1,-1 1 1,0 0-1,-1-1 1,0 1-1,-1 0 1,-1 0-1,0 1 1,-1-1 0,0 1-1,-1 0 1,-10-13-1,12 18-117,-1 1 0,0 0 1,-1 0-1,0 0 0,0 1 0,0 0 0,0 1 0,-1-1 0,0 2 0,0-1 0,-1 1 0,1 0 0,-1 1 0,0 0 1,0 0-1,0 1 0,0 0 0,0 0 0,-18 0 0,21 2-112,1 1 0,0-1 0,0 1 0,0 0-1,-1 0 1,1 0 0,0 1 0,0 0 0,0 0 0,1 0 0,-1 0 0,0 1-1,1 0 1,-8 6 0,5-2-1095,0 0 0,0 1 1,0 0-1,1 0 0,1 1 0,-10 16 0,-3 15-7513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4.024"/>
    </inkml:context>
    <inkml:brush xml:id="br0">
      <inkml:brushProperty name="width" value="0.025" units="cm"/>
      <inkml:brushProperty name="height" value="0.025" units="cm"/>
    </inkml:brush>
  </inkml:definitions>
  <inkml:trace contextRef="#ctx0" brushRef="#br0">1 0 1537,'0'0'2883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4.351"/>
    </inkml:context>
    <inkml:brush xml:id="br0">
      <inkml:brushProperty name="width" value="0.025" units="cm"/>
      <inkml:brushProperty name="height" value="0.025" units="cm"/>
    </inkml:brush>
  </inkml:definitions>
  <inkml:trace contextRef="#ctx0" brushRef="#br0">1 704 12492,'0'0'5178,"9"-5"-2989,180-109 3706,97-83-4373,-275 190-1492,-6 4-27,200-148 123,-154 110-119,87-89 1,-131 122-86,-3 4-60,-1 1-1,0-1 1,0 0-1,0 0 1,0 0-1,-1 0 1,1 0 0,1-5-1,-4 8 81,0 1 0,0 0-1,0 0 1,0-1 0,0 1 0,0 0-1,0 0 1,0-1 0,0 1 0,0 0-1,0 0 1,-1-1 0,1 1 0,0 0 0,0 0-1,0 0 1,0-1 0,0 1 0,0 0-1,-1 0 1,1 0 0,0-1 0,0 1-1,0 0 1,-1 0 0,1 0 0,0 0-1,0-1 1,0 1 0,-1 0 0,1 0-1,0 0 1,0 0 0,-1 0 0,1 0 0,0 0-1,0 0 1,-1 0 0,1 0 0,0 0-1,0 0 1,-1 0 0,1 0 0,0 0-1,0 0 1,-1 0 0,-15 2-1455,15-2 1300,-41 9-3769,-10 8-2168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4.727"/>
    </inkml:context>
    <inkml:brush xml:id="br0">
      <inkml:brushProperty name="width" value="0.025" units="cm"/>
      <inkml:brushProperty name="height" value="0.025" units="cm"/>
    </inkml:brush>
  </inkml:definitions>
  <inkml:trace contextRef="#ctx0" brushRef="#br0">1 1 12268,'0'0'7238,"12"5"-5791,12 9-936,-1 0 0,-1 2-1,-1 0 1,0 2 0,23 24-1,147 144 647,-153-153-1257,2-1 1,2-2-1,54 30 0,-89-56-347,1 0 0,-1-1-1,1 1 1,-1-1-1,1-1 1,0 0-1,0 0 1,0 0-1,0-1 1,11 0-1,-3-6-4858,-9-14-4276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5.057"/>
    </inkml:context>
    <inkml:brush xml:id="br0">
      <inkml:brushProperty name="width" value="0.025" units="cm"/>
      <inkml:brushProperty name="height" value="0.025" units="cm"/>
    </inkml:brush>
  </inkml:definitions>
  <inkml:trace contextRef="#ctx0" brushRef="#br0">1 1 16432,'0'0'1030,"4"12"582,0-2-1289,0 0 0,1-1 0,0 1 0,1-1 0,0 0 0,0 0 0,1 0 0,0-1 0,1 0 0,-1 0 0,13 8 0,28 14 8,1-2 1,2-2 0,0-2-1,59 18 1,-42-16-641,109 57 1,-172-80 120,-2-2-118,1 1 0,0 0 0,-1 0 0,0 0 0,1 1 0,-1-1 0,0 1 0,0-1 0,-1 1 0,1 0 0,0 1 0,-1-1 0,0 0 0,3 6 0,-5-8 200,1-1-1,-1 0 1,0 0 0,0 0-1,0 0 1,0 0 0,0 1-1,0-1 1,0 0 0,0 0 0,0 0-1,0 0 1,0 1 0,0-1-1,0 0 1,0 0 0,0 0-1,0 1 1,0-1 0,0 0 0,0 0-1,0 0 1,0 0 0,0 1-1,0-1 1,0 0 0,0 0-1,-1 0 1,1 0 0,0 0 0,0 1-1,0-1 1,0 0 0,0 0-1,0 0 1,-1 0 0,1 0-1,0 0 1,0 0 0,0 1 0,0-1-1,0 0 1,-1 0 0,1 0-1,0 0 1,0 0 0,0 0-1,0 0 1,-1 0 0,1 0 0,0 0-1,0 0 1,0 0 0,-1 0-1,1 0 1,0 0 0,0 0-1,0 0 1,0 0 0,-1 0 0,1-1-1,0 1 1,0 0 0,0 0-1,-1 0-318,-15 0-5431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5.398"/>
    </inkml:context>
    <inkml:brush xml:id="br0">
      <inkml:brushProperty name="width" value="0.025" units="cm"/>
      <inkml:brushProperty name="height" value="0.025" units="cm"/>
    </inkml:brush>
  </inkml:definitions>
  <inkml:trace contextRef="#ctx0" brushRef="#br0">888 0 14286,'0'0'2946,"-10"0"-1600,-1 2-1273,0-1-1,0 2 1,0 0 0,1 0 0,-1 1 0,1 0 0,0 0 0,0 1 0,1 1 0,-1 0 0,-16 13 0,-495 405 3482,305-233-4633,242-209-5403,-6-7 1442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5.959"/>
    </inkml:context>
    <inkml:brush xml:id="br0">
      <inkml:brushProperty name="width" value="0.025" units="cm"/>
      <inkml:brushProperty name="height" value="0.025" units="cm"/>
    </inkml:brush>
  </inkml:definitions>
  <inkml:trace contextRef="#ctx0" brushRef="#br0">62 1 11403,'-5'12'6705,"-11"37"-2498,-17 87-1,30-118-3873,1 1 0,0 30-1,2-48-326,0 0 1,0 1-1,-1-1 0,1 1 0,0-1 0,1 0 0,-1 1 0,0-1 0,0 1 1,0-1-1,1 0 0,-1 1 0,1-1 0,-1 0 0,1 1 0,0-1 0,-1 0 0,1 0 1,0 1-1,0-1 0,0 0 0,0 0 0,0 0 0,0 0 0,0 0 0,0-1 0,0 1 1,1 0-1,-1 0 0,0-1 0,1 1 0,-1-1 0,0 1 0,1-1 0,-1 1 0,3-1 1,-2 0 41,1-1 1,0 1-1,-1-1 1,1 0-1,-1 0 1,1 0-1,-1 0 1,0 0-1,1-1 1,-1 1-1,0-1 1,0 1-1,0-1 1,0 0-1,0 0 1,0 0-1,-1 0 1,3-4-1,24-34 141,5-7 8,32-61-1,-82 134-17017,6-15 5866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6.055"/>
    </inkml:context>
    <inkml:brush xml:id="br0">
      <inkml:brushProperty name="width" value="0.025" units="cm"/>
      <inkml:brushProperty name="height" value="0.025" units="cm"/>
    </inkml:brush>
  </inkml:definitions>
  <inkml:trace contextRef="#ctx0" brushRef="#br0">1951 250 10410,'-46'-17'-1,"0"2"0,-1 3 0,-1 2 0,0 1 0,-1 3 0,1 2 0,-77 3 1,65 6 188,0 2 1,1 3 0,0 2 0,1 3 0,-99 40 0,77-22 141,2 4 0,2 3-1,2 4 1,1 2 0,-124 106-1,153-111 75,2 1 0,1 1 0,3 3 0,2 1-1,1 2 1,3 1 0,3 1 0,1 2 0,-30 81 0,39-74-368,2 0 0,3 0 0,3 2 0,2-1 1,3 1-1,3 0 0,2 1 0,3-1 0,3 0 0,3 0 1,2-1-1,3 0 0,2 0 0,3-2 0,3 0 1,3-1-1,46 84 0,-20-56-387,3-3 0,4-2 0,99 109 0,-101-132-430,3-3 1,2-2-1,2-2 1,122 74 0,-149-105 226,0-2 0,1-1 0,1-2-1,1-1 1,53 11 0,-70-21 531,1 0-1,0-1 0,-1-2 1,1 0-1,0-1 0,0-2 0,0 0 1,0-1-1,-1-1 0,1-1 1,30-11-1,-19 1 944,-1-2 1,-1-1-1,-1-1 1,0-1-1,-2-2 1,37-35-1,142-169 4296,-51 31-3290,167-277 1,-222 299-1934,-7-4 0,77-207 1,-137 291 192,-3-1 0,21-118 1,-43 163 88,-2 1-1,-3-2 1,-1 1 0,-3-1 0,-2 1-1,-11-68 1,8 93-239,-1 0 1,-1 0-1,-2 1 0,0 0 0,-1 1 1,-1 0-1,-1 1 0,-27-36 0,17 30-421,-2 1-1,0 1 1,-1 2-1,-2 0 1,-49-32-1,26 25-554,-2 2-1,-1 2 0,-1 3 0,-1 2 0,-1 2 1,0 3-1,-68-11 0,10 12-2732,15 8-635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07"/>
    </inkml:context>
    <inkml:brush xml:id="br0">
      <inkml:brushProperty name="width" value="0.025" units="cm"/>
      <inkml:brushProperty name="height" value="0.025" units="cm"/>
    </inkml:brush>
  </inkml:definitions>
  <inkml:trace contextRef="#ctx0" brushRef="#br0">4230 381 13645,'-123'-54'478,"-3"6"0,-2 5 0,-180-36 0,127 46 309,-357-16 0,233 43-829,-370 40 0,519-15 118,1 6-1,1 7 1,2 7-1,-184 72 0,271-84 118,1 2 0,2 4-1,1 2 1,1 2 0,3 4-1,1 2 1,-60 59 0,80-65-196,1 1 1,3 2 0,1 1 0,2 2-1,2 0 1,2 2 0,2 1-1,2 1 1,2 0 0,-20 78 0,27-75-221,3 2 1,2-1-1,3 1 1,2-1-1,1 1 1,14 100 0,-2-88-191,3-1-1,3 0 1,2 0 0,3-2 0,34 64 0,-16-48 470,4-2-1,3-2 0,3-3 0,3-1 1,3-3-1,3-2 0,2-3 1,121 92-1,-103-99 459,2-3-1,2-4 1,2-3-1,154 54 1,-56-38-112,255 47 0,-188-61 14,3-11-1,0-11 0,2-11 1,295-23-1,-424-2-262,-2-6-1,0-5 1,-1-6-1,-1-5 1,-3-5 0,0-5-1,142-76 1,-141 54-92,-3-5 1,-2-5-1,-5-5 0,-2-5 1,-5-5-1,137-154 1,-203 202-50,-2-1 0,-2-1 0,-2-2 0,-2-1 1,-2-1-1,-3-2 0,36-103 0,-50 118 18,-1-1-1,-2 0 1,-2-1-1,-1 1 1,-2-1-1,-1 0 1,-3 0-1,0 1 0,-3-1 1,-1 1-1,-2 0 1,-20-61-1,2 35-79,-3 1-1,-2 1 0,-3 1 0,-3 3 0,-2 0 0,-2 3 1,-3 2-1,-2 1 0,-77-65 0,35 43-117,-3 5 0,-2 3-1,-3 5 1,-202-93 0,158 97 118,-2 5 0,-2 7 0,-1 6 0,-3 6 0,-203-17 0,141 35-1376,1 9-1,-1 9 1,-271 40 0,139 9-3876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2.988"/>
    </inkml:context>
    <inkml:brush xml:id="br0">
      <inkml:brushProperty name="width" value="0.025" units="cm"/>
      <inkml:brushProperty name="height" value="0.025" units="cm"/>
    </inkml:brush>
  </inkml:definitions>
  <inkml:trace contextRef="#ctx0" brushRef="#br0">25 0 10666,'0'0'6534,"0"46"-5188,-5-1 607,-4 8-479,3 8-866,1 4-512,5-2-96,0-7 32,0-6-384,7-8-961,0-10 0,-7-13 160,0-12-2050,-3-7-2915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3.491"/>
    </inkml:context>
    <inkml:brush xml:id="br0">
      <inkml:brushProperty name="width" value="0.025" units="cm"/>
      <inkml:brushProperty name="height" value="0.025" units="cm"/>
    </inkml:brush>
  </inkml:definitions>
  <inkml:trace contextRef="#ctx0" brushRef="#br0">0 86 14798,'10'-8'1991,"2"-1"-1503,1 1-1,1 0 0,-1 1 1,1 0-1,1 1 1,-1 1-1,1 0 0,0 1 1,22-4-1,6 3-110,1 1 0,0 2 0,0 3 0,54 6 0,-92-6-377,1 0 1,-1 0-1,1 1 1,-1-1-1,0 2 1,1-1-1,-1 1 1,0 0-1,-1 0 1,1 0-1,8 7 1,-12-7 11,1 0 0,-1 0 1,0 0-1,0 0 0,0 0 0,0 0 1,-1 0-1,1 1 0,-1-1 0,0 1 1,0-1-1,0 1 0,0-1 1,0 1-1,-1-1 0,0 1 0,0 0 1,0-1-1,0 1 0,0 0 0,-1-1 1,-1 6-1,-3 5 338,0 0 0,-1 0-1,-1-1 1,0 0 0,-1 0 0,0-1 0,-1 0 0,-19 20 0,-20 32 537,47-63-883,0 0 1,0 1-1,0-1 1,0 1 0,1-1-1,-1 1 1,0-1-1,1 1 1,-1-1-1,1 1 1,0 0 0,-1-1-1,1 1 1,0 0-1,0-1 1,0 1-1,1 2 1,-1-3-32,0 0 1,1 0 0,0 0-1,-1 0 1,1 0-1,-1 0 1,1 0-1,0 0 1,0-1-1,0 1 1,-1 0-1,1 0 1,0-1-1,0 1 1,0-1-1,0 1 1,0-1 0,0 1-1,2 0 1,6 1-264,0 0 0,1-1 1,-1 0-1,0 0 0,11-1 1,-2 0-174,0 0 132,-7 0 223,0 1 0,0 0 0,0 0 0,-1 1 0,14 3 0,-22-4 133,0 0-1,0 0 0,1 0 1,-1 0-1,0 0 0,0 1 1,0-1-1,0 1 0,0-1 1,-1 1-1,1 0 1,0 0-1,-1-1 0,1 1 1,-1 0-1,0 0 0,0 1 1,1-1-1,-1 0 0,-1 0 1,1 0-1,0 1 0,0-1 1,-1 1-1,0-1 1,1 0-1,-1 1 0,0 3 1,-1 6 194,-1 0 0,0 0 0,-1 0 0,0 0 0,0-1 0,-1 0 0,-1 0-1,0 0 1,-1 0 0,0-1 0,0 0 0,-1 0 0,-1 0 0,1-1 0,-2 0 0,1-1 0,-1 0 0,0 0 0,-1-1 0,0 0 0,0 0 0,-18 8 0,18-10-148,0-1 0,-1 0 0,1 0 0,-1-1 0,0-1-1,1 0 1,-1 0 0,0-1 0,-1 0 0,1-1 0,-12-1-1,15 0-187,-1 0 0,1-1-1,0 0 1,0-1 0,0 0-1,1 0 1,-1-1 0,1 0-1,0 0 1,0 0 0,0-1-1,0 0 1,1-1-1,0 1 1,-10-13 0,14 17-86,0-1 1,0 0-1,1 1 1,-1-1-1,1 0 1,-1 0-1,1 0 0,0 0 1,0-1-1,0 1 1,0 0-1,0 0 1,0-1-1,1 1 1,-1 0-1,1-1 1,0 1-1,-1-1 1,1 1-1,0-1 1,0 1-1,1 0 1,-1-1-1,1 1 0,-1-1 1,1 1-1,-1 0 1,1-1-1,0 1 1,2-3-1,2 0-1014,-1 0-1,2 0 0,-1 0 1,0 1-1,1-1 0,0 2 1,0-1-1,0 0 1,10-3-1,23-11-8487</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4.121"/>
    </inkml:context>
    <inkml:brush xml:id="br0">
      <inkml:brushProperty name="width" value="0.025" units="cm"/>
      <inkml:brushProperty name="height" value="0.025" units="cm"/>
    </inkml:brush>
  </inkml:definitions>
  <inkml:trace contextRef="#ctx0" brushRef="#br0">1 34 17969,'0'0'5627,"1"8"-4421,5 63 1188,-6 98 0,0-157-824,0-264-1607,-1 247-384,-2 19 122,0 24 106,2-32 189,1 1 0,0-1 0,1 0 0,0 0 1,0 0-1,0 0 0,0 0 0,1 0 0,0-1 0,4 9 0,-4-11 12,0-1 0,1 1 0,-1-1-1,0 0 1,1 1 0,-1-1 0,1 0-1,0-1 1,-1 1 0,1 0 0,0-1-1,0 0 1,0 1 0,0-1 0,1-1 0,-1 1-1,0 0 1,0-1 0,0 1 0,1-1-1,4 0 1,-1 0 20,0-1 0,1 0 0,-1 0 0,0 0 0,0-1 0,0 0 0,0-1 0,0 1 0,0-1 0,0-1 0,-1 1 0,0-1 0,1 0 0,-1 0 0,-1-1 0,1 0 0,8-9 0,-8 7-16,-1 0 0,1 0 0,-1 0 0,0-1 0,-1 1 0,0-1 0,0 0 0,0-1 0,-1 1 0,-1 0 0,1-1 0,-1 0-1,-1 0 1,2-15 0,-17 43-343,13-16 319,-36 82 16,35-78 11,0-1 0,1 0 0,0 0 0,0 1 0,0-1 0,0 1 0,1-1 0,0 1 0,1-1 0,-1 1 0,1-1 0,3 9 0,-3-12-5,0-1 0,1 0 0,-1 0 0,1 0 0,0 0 0,0 0 0,0 0 0,-1 0-1,1-1 1,1 1 0,-1-1 0,0 1 0,0-1 0,1 0 0,-1 0 0,0 0 0,1 0 0,-1-1 0,1 1-1,0 0 1,-1-1 0,1 0 0,-1 0 0,1 0 0,-1 0 0,1 0 0,0 0 0,-1 0 0,1-1 0,3-1-1,2 1 27,0 0 0,0-2 0,0 1 0,0-1 0,-1 0 0,1 0-1,-1-1 1,12-7 0,-8 1-20,0 0 0,-1 0 0,-1-1 0,1-1 0,-2 1 0,0-2 0,0 1 0,-1-1 0,-1 0 0,0 0 0,0-1 0,5-25 0,-13 36-211,-5 11 59,-8 14 24,9-12 119,1 1-1,1 0 0,0 0 1,0 0-1,1 0 0,1 0 1,-3 22-1,5-30-72,-1 0 0,1 0-1,0 0 1,0 0 0,1 1-1,-1-1 1,1 0-1,-1 0 1,1 0 0,0 0-1,0 0 1,0 0 0,1-1-1,-1 1 1,1 0 0,0 0-1,-1-1 1,1 1 0,0-1-1,0 0 1,1 0 0,-1 1-1,0-1 1,1-1 0,-1 1-1,1 0 1,0-1 0,0 1-1,-1-1 1,1 0 0,0 0-1,0 0 1,5 1 0,-1 0-827,1-1 1,-1 0-1,1-1 1,0 1-1,9-2 1,18-9-7094,-6-9-4058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5.103"/>
    </inkml:context>
    <inkml:brush xml:id="br0">
      <inkml:brushProperty name="width" value="0.025" units="cm"/>
      <inkml:brushProperty name="height" value="0.025" units="cm"/>
    </inkml:brush>
  </inkml:definitions>
  <inkml:trace contextRef="#ctx0" brushRef="#br0">100 8 13004,'0'0'7650,"0"9"-5765,-11 136 3784,-1 24-4356,11-127-1280,1-1 0,2 0 0,2 0 0,2 0 0,20 73 0,-18-100-80,-9-35-147,-11-41-473,-29-53-1599,-26-84-326,99 214 3713,-24-10-1096,0-1-1,0 0 0,1-1 0,-1 0 0,1 0 1,0-1-1,-1 0 0,1-1 0,0 0 0,0 0 0,0-1 1,0 0-1,0 0 0,0-1 0,0-1 0,0 1 1,0-1-1,0-1 0,-1 1 0,1-2 0,-1 1 1,0-1-1,0 0 0,0-1 0,-1 0 0,1 0 0,-1-1 1,-1 1-1,1-2 0,-1 1 0,10-13 0,-4 1 5,-1 1 0,-1-1 0,-1-1 0,-1 0 0,0 0-1,-2-1 1,0 0 0,-1 0 0,5-38 0,-24 78 360,-2 16-97,2 1-1,1 1 0,2 1 0,2-1 0,1 1 1,2 1-1,2 0 0,1-1 0,2 1 0,7 57 0,-5-83-279,2-1 0,-1 0-1,2 0 1,6 16-1,-8-24 2,0 1 1,0-1-1,1 0 0,0 0 0,0-1 1,0 1-1,0-1 0,1 1 0,0-1 0,0 0 1,0 0-1,8 5 0,-11-8 1,0-1 1,0 1-1,-1-1 0,1 1 1,0-1-1,0 0 0,0 1 0,0-1 1,0 0-1,0 0 0,-1 1 1,1-1-1,0 0 0,0 0 1,0 0-1,0 0 0,0 0 1,0 0-1,0-1 0,0 1 0,0 0 1,0 0-1,-1-1 0,1 1 1,0 0-1,0-1 0,0 1 1,0-1-1,1-1 4,-1 0 0,1 1 0,-1-1 0,0 0 1,0 0-1,0 0 0,0 0 0,0 0 0,0 0 0,0 0 0,0-4 0,5-63-26,-6 63-29,1-18-179,-1 1 0,-1-1 0,-9-43 0,10 62 186,-1 1 0,0 0 0,0-1 0,0 1 0,-1 0 0,0-1 0,0 1 0,0 0 0,0 0 0,0 1 0,-1-1 0,0 0 0,0 1 0,0-1 0,0 1 0,0 0 0,-1 0 0,1 0 0,-1 1 0,0-1-1,0 1 1,0 0 0,0 0 0,0 0 0,0 1 0,0-1 0,-1 1 0,-4-1 0,8 2 13,0 0-1,1 0 1,-1 0-1,0-1 1,0 1-1,1 0 1,-1 0-1,0 0 1,1 0-1,-1 0 1,0 0-1,1 1 1,-1-1-1,0 0 1,1 0-1,-1 0 1,0 1-1,1-1 1,-1 0-1,0 1 1,1-1-1,-1 0 1,1 1-1,-1-1 1,1 1-1,-1-1 1,1 1-1,-1-1 1,1 1 0,-1-1-1,1 1 1,0 0-1,-1-1 1,1 1-1,0-1 1,0 1-1,-1 0 1,1-1-1,0 1 1,0 0-1,0 0 1,0-1-1,0 1 1,0 0-1,0-1 1,0 1-1,0 0 1,0-1-1,0 1 1,0 0-1,1-1 1,-1 1-1,1 1 1,0 2-144,0-1 1,1 1 0,-1-1 0,1 1 0,0-1 0,0 0-1,1 0 1,3 5 0,6 2-499,0-1-1,1 0 1,0-1 0,0-1-1,0 0 1,1 0 0,0-2-1,0 1 1,30 5 0,-23-7-533,1 0 0,-1-1 0,1-2 0,-1 0 0,1-1 0,28-5 0,-45 4 1537,0 0-1,0-1 0,-1 1 1,1-1-1,0 0 1,-1-1-1,0 1 1,8-6-1,-11 7 27,1 0 1,-1 0 0,1 0-1,-1-1 1,1 1-1,-1 0 1,0-1-1,0 1 1,1-1-1,-1 1 1,0-1-1,-1 0 1,1 1 0,0-1-1,0 0 1,-1 0-1,1 0 1,-1 1-1,1-1 1,-1 0-1,0 0 1,0 0-1,0-4 1,-1 5-252,1 0 0,-1 0 1,0 0-1,0 0 0,0 0 0,0 0 0,1 0 1,-1 1-1,-1-1 0,1 0 0,0 0 1,0 1-1,0-1 0,0 1 0,0-1 0,-1 1 1,1 0-1,0-1 0,0 1 0,-1 0 0,1 0 1,0 0-1,0 0 0,-1 0 0,1 0 1,-2 0-1,-37 6 184,31-2-245,0 0 0,1 1 0,0 0-1,0 0 1,0 1 0,0 1 0,1-1 0,0 1 0,0 0 0,-7 11 0,9-13 27,1 0 0,1 1 0,-1-1 1,1 1-1,0-1 0,0 1 0,1 0 1,-1 0-1,1 0 0,1 0 0,-1 1 1,1-1-1,0 0 0,1 1 0,-1-1 1,2 13-1,0-17-57,1 1-1,-1-1 1,1 0 0,-1 1-1,1-1 1,0 0-1,0 0 1,0-1 0,0 1-1,0 0 1,0-1 0,0 1-1,1-1 1,-1 1 0,1-1-1,-1 0 1,1 0 0,-1 0-1,1-1 1,0 1-1,-1-1 1,1 1 0,0-1-1,-1 0 1,1 0 0,4 0-1,6 0 93,1 0 0,0 0 0,-1-2-1,16-2 1,-21 1-89,0 0 0,0 0-1,0 0 1,0-1-1,0 0 1,-1-1 0,0 0-1,0 0 1,0 0 0,-1-1-1,1 0 1,4-7-1,-7 10-45,-1-1 0,0 0 0,-1 1 0,1-1 0,-1 0 0,1-1 0,-1 1 0,0 0 0,-1-1 0,1 1 0,-1-1 0,0 1 0,0-1 0,0 0 0,-1 1 0,1-1 0,-1 0 0,-1 1 0,1-1 0,0 0 0,-1 0 0,0 1 0,-3-9 0,3 10-131,-1 1 0,1-1 0,-1 1 0,0 0 0,0 0 0,0 0 1,0 0-1,0 0 0,0 0 0,0 0 0,-1 1 0,1-1 0,0 1 0,-4-2 0,-23-9-4226,8 3-3156,11 3-6331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5.890"/>
    </inkml:context>
    <inkml:brush xml:id="br0">
      <inkml:brushProperty name="width" value="0.025" units="cm"/>
      <inkml:brushProperty name="height" value="0.025" units="cm"/>
    </inkml:brush>
  </inkml:definitions>
  <inkml:trace contextRef="#ctx0" brushRef="#br0">33 1 18033,'-2'37'3321,"-12"71"-1,7-72-2452,-2 68-1,9-103-854,0-1-1,-1 0 1,1 1-1,0-1 1,0 0 0,0 1-1,1-1 1,-1 0 0,0 1-1,0-1 1,0 0-1,0 1 1,0-1 0,0 0-1,0 1 1,0-1-1,1 0 1,-1 1 0,0-1-1,0 0 1,0 0 0,1 1-1,-1-1 1,0 0-1,0 0 1,1 1 0,-1-1-1,0 0 1,1 0-1,-1 0 1,0 0 0,1 1-1,-1-1 1,0 0 0,0 0-1,1 0 1,-1 0-1,1 0 1,16-5 611,13-17 198,-15 5-716,0-1 1,-1-1 0,17-29-1,-18 27 3,1 0 0,23-27 0,-37 48-108,1 0 1,-1-1-1,0 1 1,0 0-1,0 0 1,0 0-1,0-1 1,1 1-1,-1 0 1,0 0-1,0 0 1,0 0-1,0-1 1,1 1-1,-1 0 1,0 0 0,0 0-1,1 0 1,-1 0-1,0 0 1,0 0-1,0 0 1,1 0-1,-1-1 1,0 1-1,0 0 1,1 0-1,-1 0 1,0 0-1,0 1 1,1-1-1,-1 0 1,0 0 0,0 0-1,1 0 1,-1 0-1,0 0 1,0 0-1,0 0 1,1 0-1,-1 1 1,0-1-1,0 0 1,0 0-1,1 0 1,-1 0-1,0 1 1,5 16 2,-4 30 108,-1-40-3,-2 30 13,1-24-93,0 0-1,1-1 1,0 1 0,1 0-1,3 16 1,-3-27-95,-1-1 0,1 0 0,0 0 0,0 1 1,0-1-1,0 0 0,0 0 0,0 0 0,0 0 0,0 0 0,0 0 0,0 0 0,0-1 1,1 1-1,-1 0 0,0-1 0,1 1 0,-1-1 0,0 1 0,1-1 0,-1 1 0,1-1 0,-1 0 1,1 0-1,-1 0 0,1 0 0,-1 0 0,0 0 0,1 0 0,-1 0 0,1-1 0,-1 1 0,1-1 1,1 0-1,3 0-616,0-1 0,-1 0 0,1 0 0,0-1 0,-1 0 0,0 0 0,6-4 0,19-20-4021,-1-6-2178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6.703"/>
    </inkml:context>
    <inkml:brush xml:id="br0">
      <inkml:brushProperty name="width" value="0.025" units="cm"/>
      <inkml:brushProperty name="height" value="0.025" units="cm"/>
    </inkml:brush>
  </inkml:definitions>
  <inkml:trace contextRef="#ctx0" brushRef="#br0">131 330 12876,'0'0'7682,"-12"10"-6027,-4 3-916,-1 2 0,-19 22 1,30-30-495,1-1 0,-1 2 1,1-1-1,1 0 1,0 1-1,0 0 0,0 0 1,1 0-1,0 0 0,-3 18 1,6-25-239,0 1 0,0-1 1,1 0-1,-1 0 0,0 1 0,0-1 1,1 0-1,-1 0 0,1 1 1,-1-1-1,1 0 0,0 0 0,-1 0 1,1 0-1,0 0 0,0 0 1,0 0-1,0 0 0,-1 0 0,1 0 1,1 0-1,-1 0 0,0-1 1,0 1-1,0 0 0,0-1 0,0 1 1,1-1-1,-1 0 0,0 1 1,0-1-1,1 0 0,-1 0 0,0 1 1,1-1-1,-1 0 0,0 0 1,1-1-1,0 1 0,6 0 37,-1 0 0,0 0 0,0-1-1,0 0 1,1 0 0,6-3 0,-6 1-47,0-1 1,0-1-1,0 1 1,0-1-1,-1-1 1,0 1-1,0-1 1,-1-1-1,1 1 1,-1-1-1,-1 0 1,10-14-1,-7 6-66,1 1 0,-2-2-1,0 1 1,0-1 0,7-30-1,-13 25-985,-13 38 657,-13 38 212,23-51 188,0 1-1,1 0 1,0 0-1,0 0 0,0 0 1,1 0-1,0 0 1,0 0-1,0 0 1,0 0-1,1 0 0,0 0 1,0 0-1,2 6 1,-2-9 16,1 0 1,-1 0 0,1 0 0,0 0 0,-1 0-1,1 0 1,0-1 0,0 1 0,0-1-1,1 1 1,-1-1 0,0 0 0,1 0 0,-1 0-1,0 0 1,1 0 0,-1 0 0,1-1-1,-1 1 1,1-1 0,-1 0 0,1 0-1,0 0 1,-1 0 0,1 0 0,-1 0 0,1-1-1,4 0 1,1-1 60,0-1 0,0 1 0,0-1 0,0-1-1,0 0 1,-1 0 0,1 0 0,-1-1 0,0 0 0,0 0-1,-1 0 1,12-13 0,-3 0-30,0 0 1,0-1-1,16-31 1,-17 27-89,-2 0 1,-1-1-1,-1 0 1,-1 0-1,-1-1 1,-1-1 0,-1 1-1,-1-1 1,1-36-1,-6 60 14,1 1-1,-1 0 1,0-1-1,0 1 1,0 0-1,-1-1 1,1 1-1,0 0 1,0 0-1,-1-1 1,1 1 0,-1 0-1,1 0 1,-1 0-1,1-1 1,-1 1-1,0 0 1,-1-1-1,2 1 19,-1 1-1,1 0 0,-1 0 1,0 0-1,1 0 0,-1 0 1,0 0-1,1 0 1,-1 0-1,0 0 0,1 0 1,-1 0-1,1 0 0,-1 0 1,0 0-1,1 1 1,-1-1-1,1 0 0,-1 0 1,1 1-1,-1-1 0,0 0 1,1 1-1,-1-1 1,0 1-1,-4 4 19,1 0 1,-1-1-1,1 1 1,0 1-1,-6 10 0,-14 28 192,2 1 0,-26 78 0,39-94-108,1 2 0,2-1 0,0 1 1,3 0-1,-1 45 0,4-72-86,0 0 0,1 1-1,0-1 1,0 0 0,0 0-1,0 0 1,1 0 0,-1 0-1,1 0 1,0 0 0,0 0 0,1-1-1,-1 1 1,1-1 0,0 1-1,0-1 1,5 5 0,-6-7 7,0 0 1,0 1-1,0-1 1,0 0 0,0 0-1,0 0 1,0-1-1,1 1 1,-1 0-1,0-1 1,0 1 0,1-1-1,-1 0 1,0 0-1,1 0 1,-1 0-1,0 0 1,0 0 0,1-1-1,-1 1 1,0-1-1,0 0 1,1 0 0,-1 1-1,0-1 1,0 0-1,0-1 1,0 1-1,0 0 1,-1-1 0,1 1-1,0-1 1,-1 1-1,3-4 1,3-3 29,0-1 0,-1 0-1,0-1 1,-1 1 0,0-1 0,-1 0 0,1-1 0,3-18 0,16-88 91,-21 103-120,-2 8-5,1 0 0,-1-1 1,-1 1-1,1 0 0,-1 0 1,0 0-1,0-1 0,-3-11 1,3 18-28,-1 0-1,0 1 1,1-1 0,-1 0 0,0 0 0,1 0 0,-1 1-1,0-1 1,1 0 0,-1 1 0,1-1 0,-1 0-1,1 1 1,-1-1 0,0 1 0,1-1 0,0 1 0,-1-1-1,1 1 1,-1 0 0,1-1 0,0 1 0,-1-1-1,1 1 1,0 0 0,0-1 0,-1 1 0,1 0 0,0 0-1,-13 22-94,8-8 109,0 0-1,1 0 1,0 0 0,1 0-1,-1 18 1,4-28 12,0 0 0,0-1 0,0 1 0,1 0 0,-1 0 0,1 0-1,1-1 1,-1 1 0,3 6 0,-3-9 0,0 0 0,0 0 0,1 0 0,-1-1 0,1 1 0,-1 0 0,1 0 0,-1-1 0,1 1 0,0-1 0,0 0 0,0 1-1,0-1 1,0 0 0,0 0 0,0 0 0,0 0 0,0-1 0,1 1 0,2 0 0,1 0 28,1 0 0,-1-1 1,0 0-1,0 0 0,0 0 0,1-1 1,-1 0-1,0 0 0,0 0 0,0-1 1,0 0-1,0 0 0,-1-1 0,1 1 1,0-1-1,-1 0 0,0-1 0,0 0 1,0 1-1,0-1 0,6-8 0,5-6 11,-1-2-1,-1 0 1,-1 0-1,13-28 0,6-7-113,-59 128 406,19-55-295,-35 100 593,39-107-583,1 0 1,1 0 0,0 1 0,1-1-1,0 1 1,1-1 0,0 1 0,3 18-1,-2-28-48,-1 0-1,1 0 1,0 0-1,0 0 0,0-1 1,0 1-1,0 0 0,1 0 1,-1-1-1,0 1 1,1-1-1,-1 0 0,1 1 1,0-1-1,-1 0 1,1 0-1,0 0 0,0 0 1,0 0-1,0 0 1,0-1-1,-1 1 0,1-1 1,0 1-1,1-1 1,-1 0-1,0 1 0,0-1 1,0 0-1,0 0 0,0-1 1,0 1-1,0 0 1,0-1-1,2 0 0,2 0-110,0 0-1,0-1 1,-1 1-1,1-1 1,-1 0-1,1-1 0,-1 1 1,0-1-1,0 0 1,0 0-1,7-7 0,-7 4-573,0 0 0,-1 0 0,0 0-1,0-1 1,0 0 0,-1 0 0,0 0-1,3-12 1,5-36-7560,-2-5-7192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7.060"/>
    </inkml:context>
    <inkml:brush xml:id="br0">
      <inkml:brushProperty name="width" value="0.025" units="cm"/>
      <inkml:brushProperty name="height" value="0.025" units="cm"/>
    </inkml:brush>
  </inkml:definitions>
  <inkml:trace contextRef="#ctx0" brushRef="#br0">0 0 16592,'0'0'9513,"61"51"-10730,-34-33-2243,-8 3-3010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7.405"/>
    </inkml:context>
    <inkml:brush xml:id="br0">
      <inkml:brushProperty name="width" value="0.025" units="cm"/>
      <inkml:brushProperty name="height" value="0.025" units="cm"/>
    </inkml:brush>
  </inkml:definitions>
  <inkml:trace contextRef="#ctx0" brushRef="#br0">113 1 15214,'0'0'7111,"-10"7"-4447,4-3-2364,-8 6 414,1 0 0,0 1 0,-12 13 0,22-20-627,0-1 0,0 0 0,0 1 0,1-1 0,-1 1 1,1 0-1,0 0 0,0 0 0,0 0 0,1 0 0,-1 0 0,1 1 0,0-1 0,1 0 0,-1 1 0,1-1 0,-1 1 0,2 8 0,0-12-79,-1 0 0,1 0 1,0 0-1,0 0 0,0 0 1,0-1-1,0 1 0,0 0 0,0 0 1,0-1-1,0 1 0,0-1 1,0 1-1,1-1 0,-1 1 0,0-1 1,0 0-1,0 1 0,1-1 1,-1 0-1,0 0 0,1 0 0,-1 0 1,0 0-1,2-1 0,36-1 197,-38 2-203,24-5-180,1 0 0,43-17 0,-53 15 124,2 1 1,-1 1 0,1 0-1,-1 1 1,1 1-1,0 1 1,34 0 0,-51 3 51,0-1 0,0 0-1,0 0 1,0 1 0,-1-1 0,1 0 0,0 1 0,0-1 0,-1 1 0,1-1 0,0 1 0,0-1 0,-1 1 0,1-1 0,-1 1 0,1 0-1,0 0 1,-1-1 0,0 1 0,1 0 0,-1 0 0,1-1 0,-1 1 0,0 0 0,1 0 0,-1 0 0,0 0 0,0-1 0,0 1 0,0 0-1,0 0 1,0 0 0,0 0 0,0 0 0,0 0 0,0-1 0,0 1 0,-1 0 0,1 0 0,-1 1 0,1-1-66,0 0 0,-1 0 0,1 0 0,0 0-1,0 0 1,-1 0 0,1 0 0,0 0 0,0 0 0,0 0 0,0-1 0,1 1 0,-1 0 0,0 0 0,0 0 0,0 0 0,1 0 0,-1 0 0,0 0 0,1 0 0,-1 0 0,1 0 0,-1-1 0,1 1 0,0 0 0,-1 0 0,1-1-1,0 1 1,-1 0 0,1-1 0,0 1 0,0-1 0,0 1 0,-1-1 0,1 1 0,0-1 0,0 0 0,0 1 0,0-1 0,0 0 0,0 0 0,1 1 0,3-1-785,1 1-1,-1-1 1,0-1 0,1 1 0,-1-1-1,0 1 1,1-1 0,-1-1 0,0 1-1,0-1 1,6-3 0,18-11-5580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6.288"/>
    </inkml:context>
    <inkml:brush xml:id="br0">
      <inkml:brushProperty name="width" value="0.025" units="cm"/>
      <inkml:brushProperty name="height" value="0.025" units="cm"/>
    </inkml:brush>
  </inkml:definitions>
  <inkml:trace contextRef="#ctx0" brushRef="#br0">1 1 3491,'0'0'-320,"14"47"1025,2-31 3106,-1-11-3587,4-5-95,4-9-866,2-16-576,0-7-3556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7.764"/>
    </inkml:context>
    <inkml:brush xml:id="br0">
      <inkml:brushProperty name="width" value="0.025" units="cm"/>
      <inkml:brushProperty name="height" value="0.025" units="cm"/>
    </inkml:brush>
  </inkml:definitions>
  <inkml:trace contextRef="#ctx0" brushRef="#br0">137 450 10474,'0'0'10479,"-9"0"-8327,3 1-1978,0 0 0,0 0 1,0 1-1,0 0 0,0 0 1,0 0-1,0 1 1,1-1-1,-1 1 0,1 1 1,0-1-1,0 1 1,0 0-1,1 0 0,-1 0 1,1 1-1,0-1 0,0 1 1,0 0-1,1 1 1,0-1-1,0 0 0,-5 12 1,7-15-157,0 0 0,0 1 0,0-1 0,1 1 0,-1-1 1,0 1-1,1-1 0,0 1 0,-1-1 0,1 1 0,0 0 0,0-1 0,1 1 0,-1-1 1,0 1-1,1-1 0,0 1 0,1 3 0,-1-4-4,0-1 0,0 0 0,1 0 0,-1 0 0,0 0 0,0 0 0,1 0-1,-1 0 1,1 0 0,-1-1 0,1 1 0,-1 0 0,1-1 0,-1 1 0,1-1 0,0 0 0,-1 1 0,1-1 0,0 0 0,-1 0 0,3 0 0,4-1-39,1 0 0,-1-1 1,0 0-1,0 0 0,0 0 0,-1-1 1,1 0-1,-1-1 0,1 0 1,6-4-1,7-8-295,-1 0 0,0-1 1,-2-1-1,0 0 0,-1-2 1,0 0-1,-2-1 0,18-31 0,-81 114 2098,43-54-1550,-1 0-1,1 1 1,0-1 0,1 1-1,0 0 1,1 0-1,0 1 1,0-1 0,1 1-1,-2 16 1,4-25-208,0 0 1,0 0-1,0 0 1,0 0-1,0 0 1,0 0-1,1 0 1,-1 0-1,0 0 1,1 0-1,-1 0 1,1 0-1,-1 0 1,1 0-1,-1-1 1,1 1-1,0 0 1,-1 0-1,1 0 1,0-1-1,0 1 1,0 0-1,-1-1 1,1 1-1,2 0 1,-1 0 31,1 0 1,0 0-1,0-1 1,0 1-1,0-1 1,0 1-1,-1-1 1,1 0-1,4 0 0,2-1 52,0-1 0,0 1 0,-1-1 0,1-1 0,15-6 0,4-6-141,0-2 0,-1 0 0,-1-2 0,-1-2-1,-1 0 1,0-1 0,38-49 0,-30 29-37,-2-1 0,-1-2 0,-3 0 0,22-53 0,-45 91 79,0 1 1,-1-1-1,0 0 0,0 0 1,0 0-1,-1 0 1,0-1-1,0-10 0,-1 17 1,0 1 0,0-1 0,0 0 0,0 0 0,0 1 1,0-1-1,0 0 0,-1 1 0,1-1 0,0 0 0,-1 1 0,1-1 0,0 0 0,-1 1 0,1-1 0,-1 1 0,1-1 0,-1 1 0,1-1 0,-1 1 0,1-1 0,-1 1 1,1-1-1,-1 1 0,0 0 0,1-1 0,-1 1 0,0 0 0,1 0 0,-1 0 0,0-1 0,1 1 0,-1 0 0,0 0 0,0 0 0,1 0 0,-1 0 0,0 0 0,1 0 1,-1 0-1,0 0 0,0 1 0,1-1 0,-1 0 0,0 0 0,0 1 0,-35 14 35,36-15-41,-18 11 97,-1 0 0,2 1 0,0 1-1,0 0 1,1 2 0,1 0 0,0 0 0,1 2 0,1 0 0,0 0 0,2 1 0,0 0-1,1 1 1,0 1 0,2-1 0,1 2 0,0-1 0,1 1 0,-4 28 0,10-43-79,-1 1 1,1-1 0,0 1 0,1-1 0,-1 1 0,1-1-1,1 0 1,-1 1 0,1-1 0,0 0 0,1 0 0,-1 0-1,1 0 1,0-1 0,1 1 0,-1-1 0,1 1-1,0-1 1,1-1 0,-1 1 0,1 0 0,6 4 0,-4-4-276,0-1 1,1 1-1,-1-1 1,1 0 0,0-1-1,16 5 1,-14-6-867,1 0 0,-1 0 1,1-1-1,0 0 0,16-1 0,23-5-8827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8.538"/>
    </inkml:context>
    <inkml:brush xml:id="br0">
      <inkml:brushProperty name="width" value="0.025" units="cm"/>
      <inkml:brushProperty name="height" value="0.025" units="cm"/>
    </inkml:brush>
  </inkml:definitions>
  <inkml:trace contextRef="#ctx0" brushRef="#br0">58 125 13100,'0'0'7917,"7"7"-6780,-6-6-1123,1 1 116,1 0 0,-1 1-1,1-1 1,0 0-1,-1-1 1,1 1 0,0 0-1,0-1 1,0 0-1,3 2 1,-4-3-58,0 0 0,0 0 0,0-1 0,0 1 1,0 0-1,0-1 0,-1 1 0,1-1 0,0 1 0,0-1 0,0 0 0,-1 0 1,1 0-1,-1 0 0,1 0 0,0 0 0,-1 0 0,0 0 0,1-1 1,-1 1-1,0 0 0,1-1 0,-1 0 0,0 1 0,1-3 0,2-3-15,0 1-1,0-2 0,0 1 0,-1 0 1,0-1-1,0 1 0,-1-1 1,0 0-1,1-10 0,-3 16-54,0 0 0,1 0 0,-1 0 0,-1 1 0,1-1 1,0 0-1,0 0 0,-1 0 0,1 0 0,-1 1 0,1-1 0,-1 0 0,0 0 0,0 1 0,0-1 0,0 1 0,0-1 0,-2-1 1,2 1-18,-1 1 1,0 0 0,0 0 0,0 0 0,0 0 0,0 1 0,0-1 0,0 1 0,-1-1 0,1 1 0,0 0-1,0-1 1,0 1 0,-1 0 0,1 1 0,0-1 0,0 0 0,0 1 0,-4 0 0,0 1-13,0 0 0,1 1 1,-1 0-1,1 0 1,0 0-1,0 0 0,0 1 1,0 0-1,1 0 0,0 0 1,-1 0-1,1 1 1,1 0-1,-1-1 0,1 2 1,0-1-1,0 0 1,-4 11-1,1-4 97,1 1 0,1 0 0,0 0-1,1 1 1,0-1 0,1 1 0,0 18 0,2-28-47,0-1 0,0 1-1,0-1 1,1 0 0,-1 0 0,1 1-1,0-1 1,0 0 0,0 0 0,1 0-1,-1 0 1,1 0 0,-1 0 0,1 0-1,0 0 1,0-1 0,0 1 0,5 3-1,-3-3 42,0 0-1,1 0 1,-1-1-1,1 1 1,0-1 0,-1 0-1,1-1 1,0 1-1,0-1 1,0 0-1,7 0 1,1 0 62,-1 0 0,1-2 0,0 0 0,-1 0 0,1-1 0,-1 0 0,0-1 1,0-1-1,19-7 0,-6-3-17,0-2 1,0 0-1,-2-2 1,0 0-1,-1-2 0,-1 0 1,27-34-1,-48 54-107,0 0-1,0 0 1,0 0 0,0 0-1,0 0 1,0 1 0,0-1-1,0 0 1,0 0-1,0 0 1,0 0 0,1 0-1,-1 0 1,0 0-1,0 0 1,0 0 0,0 0-1,0 0 1,0 1-1,0-1 1,0 0 0,0 0-1,0 0 1,1 0-1,-1 0 1,0 0 0,0 0-1,0 0 1,0 0 0,0 0-1,0 0 1,0 0-1,0 0 1,1 0 0,-1 0-1,0 0 1,0 0-1,0 0 1,0 0 0,0 0-1,0 0 1,0 0-1,0-1 1,1 1 0,-1 0-1,0 0 1,0 0 0,0 0-1,0 0 1,0 0-1,0 0 1,0 0 0,0 0-1,0 0 1,0 0-1,-3 17 24,-11 23 197,13-38-218,-5 9 122,1 1 0,0 0 1,0 1-1,1-1 0,1 1 0,0 0 1,-2 22-1,6-35-117,-1 1-1,1 0 1,0 0 0,0 0-1,-1 0 1,1-1 0,0 1-1,0 0 1,0-1 0,0 1 0,0-1-1,0 1 1,0-1 0,0 1-1,0-1 1,0 1 0,0-1-1,0 0 1,0 0 0,0 0 0,0 0-1,0 0 1,0 0 0,0 0-1,0 0 1,0 0 0,2 0-1,35-3 245,-26 0-230,-1 0 0,1-1 0,-1 0 1,15-8-1,-19 8-76,1 0 1,-1 0 0,1 1 0,0 1 0,0-1-1,0 1 1,0 0 0,0 1 0,1 0-1,15 0 1,-7 6-1232,-16-4 987,0 0 1,0-1-1,0 1 0,0-1 1,0 1-1,0-1 0,0 1 1,0-1-1,1 0 0,-1 0 1,0 0-1,0 1 0,0-1 1,0 0-1,1 0 0,-1-1 1,0 1-1,0 0 0,0 0 1,0 0-1,1-1 0,-1 1 1,0-1-1,0 1 0,0-1 1,0 1-1,0-1 0,0 0 1,0 1-1,0-1 1,0 0-1,0 0 0,0-1 0,13-16-6210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8.931"/>
    </inkml:context>
    <inkml:brush xml:id="br0">
      <inkml:brushProperty name="width" value="0.025" units="cm"/>
      <inkml:brushProperty name="height" value="0.025" units="cm"/>
    </inkml:brush>
  </inkml:definitions>
  <inkml:trace contextRef="#ctx0" brushRef="#br0">114 1 17328,'0'0'1111,"-1"9"-246,-51 260 1806,-5 25-1723,57-291-854,-2 10 281,1-1 0,0 1 0,1-1 0,2 19 0,-2-29-295,1 0 0,-1-1 0,0 1 0,1-1 0,-1 1 0,1-1 0,0 1 0,-1-1 0,1 1 0,0-1 0,0 1 0,0-1 0,0 0 0,0 0 0,0 1 0,0-1 0,0 0-1,2 1 1,-1-1 30,0-1 0,0 0 0,0 1-1,-1-1 1,1 0 0,0 0-1,0 0 1,0 0 0,-1 0-1,1 0 1,0-1 0,0 1 0,-1-1-1,1 1 1,0-1 0,-1 1-1,1-1 1,0 0 0,-1 0-1,4-2 1,3-3 163,0 0 0,-1 0 0,0 0 0,0-1 0,0 0 0,-1-1 0,11-16 0,36-68 359,-32 54-346,35-65-7,-6 10-189,101-141 0,-135 219-343,-16 15 207,1 0 1,-1 0-1,0 0 0,0 0 1,1 1-1,-1-1 0,0 0 0,0 0 1,1 0-1,-1 0 0,0 0 1,0 1-1,1-1 0,-1 0 0,0 0 1,0 0-1,0 1 0,0-1 0,1 0 1,-1 0-1,0 1 0,0-1 1,0 0-1,0 0 0,0 1 0,0-1 1,0 0-1,0 0 0,0 1 1,0-1-1,0 0 0,0 1 0,0-1 1,0 0-1,0 0 0,0 1 0,0-1 1,-8 41-3832,-8-11-826,-7 1-2493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29.276"/>
    </inkml:context>
    <inkml:brush xml:id="br0">
      <inkml:brushProperty name="width" value="0.025" units="cm"/>
      <inkml:brushProperty name="height" value="0.025" units="cm"/>
    </inkml:brush>
  </inkml:definitions>
  <inkml:trace contextRef="#ctx0" brushRef="#br0">0 1 16624,'0'0'7527,"5"48"-5061,10-32-960,8 0-866,7-1-416,1 0-160,-3-1-640,1-2-1314,-6-2-1761,2-2-1154,-11-5-2722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30.153"/>
    </inkml:context>
    <inkml:brush xml:id="br0">
      <inkml:brushProperty name="width" value="0.025" units="cm"/>
      <inkml:brushProperty name="height" value="0.025" units="cm"/>
    </inkml:brush>
  </inkml:definitions>
  <inkml:trace contextRef="#ctx0" brushRef="#br0">228 35 15919,'0'0'3636,"-8"-7"-770,5 5-2750,0-1 1,0 0-1,0 1 0,-1-1 0,1 1 0,-1 0 0,1 0 0,-1 1 1,0-1-1,0 1 0,0 0 0,0 0 0,0 0 0,0 0 0,0 1 1,0-1-1,0 1 0,0 0 0,0 1 0,0-1 0,0 1 1,0-1-1,0 1 0,0 0 0,0 1 0,0-1 0,1 1 0,-1-1 1,0 1-1,1 0 0,-1 1 0,-4 3 0,1 0-25,-1 0 1,1 0-1,1 0 0,-1 1 1,1 0-1,0 1 0,0 0 0,1-1 1,0 2-1,1-1 0,0 0 1,0 1-1,0 0 0,1 0 0,1 0 1,0 0-1,0 1 0,0-1 1,1 13-1,1-21-77,0 1-1,0-1 1,0 0 0,0 1-1,1-1 1,-1 1 0,0-1-1,1 0 1,-1 1 0,1-1-1,0 0 1,-1 0 0,1 1 0,0-1-1,0 0 1,0 0 0,0 0-1,0 0 1,0 0 0,0 0-1,0 0 1,2 1 0,0 0 26,0-1 1,1 1 0,-1-1-1,1 0 1,-1 0-1,1 0 1,-1 0 0,8 0-1,1-1 71,0 0-1,-1-1 1,1 0 0,21-5-1,-14 0-96,0 0 1,0-2-1,-1 0 1,0-1-1,22-14 0,82-66 242,-71 50 854,-68 74-827,8-24-165,1 0 0,1 1 0,0 1 0,0-1 1,2 1-1,-1 0 0,-5 23 0,11-35-111,0 0 0,0 0 0,0 0 0,0 0 0,0 0 0,0 0 0,1 0 0,-1 0 0,0 0 0,1 0 0,-1 0 0,0 0 0,1 0 1,-1 0-1,1 0 0,-1 0 0,1-1 0,0 1 0,-1 0 0,1 0 0,0-1 0,0 1 0,-1-1 0,1 1 0,0 0 0,0-1 0,0 1 0,0-1 0,0 0 0,0 1 0,0-1 0,0 0 0,0 0 0,0 1 0,0-1 0,0 0 1,0 0-1,0 0 0,0 0 0,0 0 0,0 0 0,0-1 0,0 1 0,0 0 0,0-1 0,52-9 261,-21-3-351,0-2 0,56-35 0,-4 1-4,-80 47 73,20-5-89,-25 27-68,-26 25 466,23-41-253,1 1 1,-1 0-1,1 0 1,0 0 0,0 1-1,0-1 1,1 1-1,0-1 1,0 1 0,1 0-1,-2 9 1,4-14-43,1-1 0,0 1 0,0-1 0,-1 0 0,1 1 0,0-1 0,0 0 0,0 0 0,-1 0 0,1-1 0,0 1 0,0 0 0,-1-1 0,1 1 0,2-2 0,13-5-69,0 0 0,0-2 0,25-17 1,-30 17 13,1 1 1,0 0 0,0 1-1,0 1 1,1 0 0,0 1-1,16-4 1,-29 9 51,-1 0 0,1 0 0,0 0 0,-1 0 0,1 0 0,0 0-1,-1 0 1,1 0 0,0 0 0,-1 0 0,1 0 0,0 0 0,-1 0 0,1 1 0,0-1 0,-1 0 0,1 1 0,0-1 0,-1 0 0,1 1-1,-1-1 1,1 1 0,-1-1 0,1 1 0,-1-1 0,1 1 0,-1-1 0,1 1 0,-1-1 0,0 1 0,1 0 0,-1-1 0,0 1-1,0-1 1,1 1 0,-1 0 0,0-1 0,0 1 0,0 0 0,0 0 0,0-1 0,0 1 0,0 0 0,0-1 0,0 1 0,0 0 0,0-1-1,0 1 1,-1 0 0,1 0 0,-14 50 199,5-20-224,9-30-12,1-1 0,-1 1 0,1-1 0,-1 0 0,1 1 0,0-1 0,-1 0 0,1 1 0,0-1 0,-1 0 0,1 0 1,0 1-1,-1-1 0,1 0 0,0 0 0,-1 0 0,1 0 0,0 0 0,0 0 0,-1 0 0,1 0 0,0 0 0,-1 0 0,1-1 0,0 1 0,-1 0 1,1 0-1,0-1 0,-1 1 0,1 0 0,-1-1 0,1 1 0,0 0 0,-1-1 0,2 0 0,23-12-1533,3-9-2692,-1-1-1,35-39 1,-17 12 3024,-41 45 1473,5-1 7870,-12 19-5082,-15 28-2136,16-36-9,-15 24 320,13-23-1054,1 0 0,-1 0-1,1 0 1,0 1 0,0 0-1,1-1 1,0 1 0,-3 14-1,5-21-134,0 1 1,1-1-1,-1 1 0,0-1 0,0 1 1,1 0-1,-1-1 0,0 1 0,1-1 0,-1 1 1,1-1-1,-1 0 0,0 1 0,1-1 1,-1 1-1,1-1 0,-1 0 0,1 1 0,-1-1 1,1 0-1,0 0 0,-1 0 0,1 1 0,-1-1 1,1 0-1,-1 0 0,1 0 0,0 0 1,-1 0-1,1 0 0,-1 0 0,1 0 0,0 0 1,-1 0-1,1 0 0,-1 0 0,1-1 1,0 1-1,-1 0 0,2-1 0,26-8 225,-6-4-645,42-32 0,-43 29 6,42-25 0,-63 41 418,1-1 1,-1 1-1,1-1 1,-1 1-1,1-1 1,0 1-1,-1 0 1,1-1-1,0 1 1,-1 0-1,1 0 1,0 0-1,-1-1 1,1 1-1,0 0 1,-1 0-1,1 0 1,0 0-1,-1 0 1,1 0-1,0 0 1,-1 0-1,1 0 1,0 1-1,0-1 1,-1 0-1,1 0 1,-1 1-1,1-1 1,0 0-1,0 1 1,-2 20 308,-20 27 78,15-37-266,1-3-34,1-1 0,0 1 0,0 0 0,1 0 0,0 0 0,0 1 0,-3 15 0,8-24-69,0 1 0,0-1 0,0 0-1,0 0 1,0 0 0,0 0 0,0-1 0,0 1 0,0 0-1,0-1 1,-1 0 0,1 1 0,3-2 0,17-10-422,0 0 0,21-16 0,-31 18 176,1 1 0,0 1 0,0 0 0,1 1 0,0 0 0,0 1 0,1 1-1,27-7 1,-41 13 236,0-1 0,0 0 0,0 1 0,0-1 0,0 1 0,0 0 0,0-1 0,-1 1 0,1 0 0,0-1 0,0 1 0,-1 0 0,1 0 0,0 0 0,-1 0 0,1 0 0,-1 0 0,1 0 0,-1 0 0,1 0 0,-1 0 0,0 0 0,1 0 0,-1 0 0,0 0 0,0 0 0,0 0 0,0 0 0,0 0 0,0 0 0,0 0 0,-1 2 0,1 52-139,-1-39-651,1-12 182,1 8-2770,6-9-3446,7-3-177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30.869"/>
    </inkml:context>
    <inkml:brush xml:id="br0">
      <inkml:brushProperty name="width" value="0.025" units="cm"/>
      <inkml:brushProperty name="height" value="0.025" units="cm"/>
    </inkml:brush>
  </inkml:definitions>
  <inkml:trace contextRef="#ctx0" brushRef="#br0">93 78 3908,'-9'10'15627,"-2"4"-8366,0 1-4853,-16 28-4461,18-25 3526,8-17-1473,0 0 0,1 0 0,-1 0 0,1 0 0,-1 0 0,1 0 0,-1 0 0,1 0-1,-1 0 1,1 0 0,0 1 0,0-1 0,0 0 0,0 0 0,0 0 0,0 1 0,0-1-1,0 0 1,0 0 0,0 0 0,1 0 0,0 2 0,-1-2 20,1-1 0,0 1 0,0-1 0,-1 1 0,1-1 1,0 0-1,0 1 0,0-1 0,0 0 0,0 0 0,-1 0 0,1 1 0,0-1 1,0 0-1,0 0 0,0 0 0,0 0 0,0 0 0,0-1 0,0 1 0,1-1 0,4 0 23,-1-1-1,1 0 1,-1 0-1,0 0 1,0-1-1,0 0 1,0 0-1,6-5 1,8-10-87,-1 0 0,17-25 0,-30 38 48,-1-2 0,1 1 1,-1 0-1,-1-1 0,1 0 1,-1 0-1,0 0 0,-1 0 0,0 0 1,0-1-1,2-12 0,-4 20-3,0 0-1,0-1 1,0 1-1,0 0 1,0-1-1,0 1 1,0 0 0,-1-1-1,1 1 1,0 0-1,0-1 1,0 1-1,0 0 1,0-1-1,0 1 1,-1 0-1,1 0 1,0-1-1,0 1 1,0 0-1,-1 0 1,1-1-1,0 1 1,0 0-1,-1 0 1,1 0-1,0-1 1,0 1-1,-1 0 1,1 0-1,0 0 1,-1 0-1,1 0 1,0 0-1,-1 0 1,1-1-1,0 1 1,-1 0-1,1 0 1,-1 0-1,-18 6-8,-12 14 38,14-6 256,0 1 0,1 1 0,1 0 0,1 1 0,0 0 0,1 1-1,1 1 1,-13 28 0,24-46-276,0 0-1,1 0 0,-1 0 0,0 0 1,1 0-1,0 1 0,-1-1 0,1 0 1,0 0-1,0 0 0,-1 1 1,1-1-1,0 0 0,0 0 0,0 0 1,0 1-1,1-1 0,-1 0 1,0 0-1,0 1 0,1-1 0,-1 0 1,1 0-1,-1 0 0,1 0 1,0 0-1,-1 0 0,1 0 0,0 0 1,-1 0-1,3 1 0,0 0 8,-1-1 0,1 0 0,0 0 0,0 0-1,0 0 1,0 0 0,1-1 0,-1 1 0,0-1 0,0 0-1,0 0 1,4-1 0,10 0-114,-1-2 0,1 0 0,31-10 0,34-23-617,-57 24 771,0 1-1,0 1 0,1 2 1,35-8-1,-61 16-48,1 0-1,-1-1 1,0 1 0,1 0 0,-1 0 0,1 0-1,-1 0 1,1 0 0,-1 0 0,1 0-1,-1 0 1,1 0 0,-1 0 0,1 0-1,-1 0 1,0 0 0,1 0 0,-1 1-1,1-1 1,-1 0 0,1 0 0,-1 0 0,0 1-1,1-1 1,-1 0 0,0 0 0,1 1-1,-1-1 1,0 0 0,1 1 0,-1-1-1,0 1 1,1-1 0,-1 0 0,0 1-1,0-1 1,0 1 0,1-1 0,-1 0 0,0 1-1,0-1 1,0 1 0,0-1 0,0 1-1,0 0 1,-7 26 420,6-24-405,0-1 0,0 0 1,1 0-1,-1 1 1,0-1-1,1 0 1,-1 1-1,1-1 0,0 1 1,0-1-1,0 0 1,1 5-1,2-5-23,0-1 0,0-1 0,0 1 0,0 0 0,0-1 0,0 1 0,0-1 0,0 0 0,0 0 0,0 0 0,1-1 0,-1 1 0,3-2 0,-4 2 0,20-4-73,-1-1 0,0-1 0,0-1-1,31-16 1,-34 15 7,0 0 0,1 1 0,0 1 0,0 0 0,0 2 1,25-3-1,-42 6 76,-1 1 1,1 0-1,-1 0 1,0 0-1,1 0 1,-1 0-1,1 0 1,-1 0-1,1 0 0,-1 1 1,0-1-1,1 1 1,-1-1-1,0 1 1,1-1-1,-1 1 1,0 0-1,0-1 1,1 1-1,-1 0 1,0 0-1,0 0 1,0 0-1,0 0 1,0 0-1,0 0 1,-1 0-1,1 1 1,0-1-1,0 0 1,-1 0-1,1 1 1,-1-1-1,1 0 1,-1 1-1,0-1 1,1 1-1,-1-1 1,0 3-1,0 6-13,-1 0-1,0 0 1,-1 0-1,0-1 1,-4 11-1,-3 21-4783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0.359"/>
    </inkml:context>
    <inkml:brush xml:id="br0">
      <inkml:brushProperty name="width" value="0.025" units="cm"/>
      <inkml:brushProperty name="height" value="0.025" units="cm"/>
    </inkml:brush>
  </inkml:definitions>
  <inkml:trace contextRef="#ctx0" brushRef="#br0">40 0 17392,'0'0'1570,"-6"56"-1474,-6-20 96,1 11 289,2 2 287,7 3 97,2-1-544,0-4-257,0-3-32,8-6-32,0-8-385,0-9-704,-5-8-961,-3-11-1761,-3-2-1410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0.800"/>
    </inkml:context>
    <inkml:brush xml:id="br0">
      <inkml:brushProperty name="width" value="0.025" units="cm"/>
      <inkml:brushProperty name="height" value="0.025" units="cm"/>
    </inkml:brush>
  </inkml:definitions>
  <inkml:trace contextRef="#ctx0" brushRef="#br0">1 156 11211,'5'-10'1478,"-1"2"-1094,1 0-1,0 0 0,0 1 1,0 0-1,1 0 1,0 0-1,1 1 0,0 0 1,0 0-1,0 1 0,0 0 1,1 0-1,0 1 0,0-1 1,17-5-1,11-1 110,2 2-1,-1 1 1,1 2-1,0 2 0,0 1 1,1 2-1,43 5 1,-77-4-488,0 1-1,0-1 1,0 1-1,0 1 1,-1-1 0,1 1-1,0 0 1,-1 0 0,1 0-1,-1 0 1,0 1 0,0 0-1,0 0 1,4 4 0,-5-5 39,-1 0 0,-1 1 0,1-1 0,0 1 0,-1 0 0,1-1-1,-1 1 1,0 0 0,0 0 0,0 0 0,0 0 0,0 0 0,-1 0 0,0 0 0,1 0 0,-1 0 0,0 0 0,0 0 0,-1 1 0,1-1 0,-1 0 0,1 0 0,-1 0 0,-1 3 0,-5 7 220,1 0 1,-2 0-1,1-1 1,-2 0-1,1-1 0,-2 1 1,0-2-1,0 1 1,-20 14-1,-32 37 188,61-61-459,1-1 0,-1 0 0,1 1 0,0-1-1,-1 0 1,1 1 0,0-1 0,0 1 0,-1-1 0,1 1-1,0-1 1,0 1 0,-1-1 0,1 1 0,0-1 0,0 1-1,0-1 1,0 1 0,0-1 0,0 1 0,0-1 0,0 1 0,0-1-1,0 1 1,0-1 0,0 1 0,0-1 0,0 1 0,1-1-1,-1 1 1,0-1 0,0 1 0,1-1 0,-1 0 0,0 1-1,0-1 1,1 1 0,-1-1 0,0 0 0,1 1 0,-1-1-1,1 0 1,-1 1 0,1-1 0,-1 0 0,0 0 0,1 1-1,-1-1 1,1 0 0,-1 0 0,1 0 0,-1 0 0,1 1-1,-1-1 1,1 0 0,-1 0 0,1 0 0,0 0 0,42 3-429,-32-3 360,15 2-316,-3-2 52,0 2 0,0 1 0,43 10 0,-62-12 343,1 0 0,-1 1-1,1 0 1,-1 0-1,0 0 1,1 0-1,-1 0 1,0 1 0,0 0-1,-1 0 1,1 0-1,-1 0 1,1 1 0,-1-1-1,0 1 1,0 0-1,-1 0 1,1 0 0,-1 0-1,0 0 1,0 0-1,0 1 1,-1-1-1,3 10 1,-3-4 291,0 0 0,-1 1-1,0-1 1,-1 0 0,0 1 0,-1-1 0,0 0-1,0 0 1,-1 0 0,0-1 0,-8 17 0,4-13 89,-1 1 1,0-1 0,-1 0 0,-1-1 0,0 0 0,0-1 0,-20 18-1,19-20-177,-1 0-1,0-1 0,-1 0 1,1-1-1,-1 0 0,-1-1 1,1-1-1,-18 5 0,22-7-216,-1-1 0,1-1 0,-1 0 0,0 0 0,1-1 0,-1 0 0,0 0 0,0-1 0,1-1 0,-1 1 0,1-2 0,-16-5 0,18 5-181,0 0 0,1-1 0,-1 0 0,1-1 0,0 0 0,0 1 0,1-2 0,-1 1 0,1-1-1,0 0 1,1 0 0,-1 0 0,1 0 0,1-1 0,-6-11 0,6 12-395,1 0 0,0 0 0,0 0 0,1 0 0,0 0 0,0-1 0,0 1 0,1 0 0,0 0 0,0-1 0,0 1 0,1 0 0,0 0-1,0-1 1,1 1 0,-1 0 0,1 0 0,1 1 0,3-9 0,22-22-7314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1.143"/>
    </inkml:context>
    <inkml:brush xml:id="br0">
      <inkml:brushProperty name="width" value="0.025" units="cm"/>
      <inkml:brushProperty name="height" value="0.025" units="cm"/>
    </inkml:brush>
  </inkml:definitions>
  <inkml:trace contextRef="#ctx0" brushRef="#br0">32 1 19891,'0'0'4943,"-1"8"-3923,-12 99 1263,5-50-2021,-1 64 1,8-70-224,3 58-9,4-89 1,-6-20-55,0 1 1,0-1-1,0 0 0,0 0 0,0 0 1,0 0-1,1 0 0,-1 0 0,0 1 0,0-1 1,0 0-1,0 0 0,1 0 0,-1 0 0,0 0 1,0 0-1,0 0 0,0 0 0,1 0 0,-1 0 1,0 0-1,0 0 0,0 0 0,1 0 1,-1 0-1,0 0 0,0 0 0,0 0 0,1 0 1,-1 0-1,0 0 0,0 0 0,0 0 0,0 0 1,1 0-1,-1 0 0,0 0 0,0-1 0,0 1 1,0 0-1,0 0 0,1 0 0,-1 0 1,0-1-1,2-1-262,-1 0 0,0-1 1,0 1-1,0-1 0,0 1 0,0-1 1,0 0-1,-1 1 0,1-1 0,-1 0 1,1-4-1,-1-34-4092,0-10-2022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1.488"/>
    </inkml:context>
    <inkml:brush xml:id="br0">
      <inkml:brushProperty name="width" value="0.025" units="cm"/>
      <inkml:brushProperty name="height" value="0.025" units="cm"/>
    </inkml:brush>
  </inkml:definitions>
  <inkml:trace contextRef="#ctx0" brushRef="#br0">1 73 13613,'0'12'2178,"0"6"-1423,1 0 1,0 0-1,2 0 0,0 0 1,1 0-1,0 0 1,2-1-1,0 0 0,1 0 1,1 0-1,16 26 1,-15-32-490,1 0 1,0-1 0,0 0 0,1 0-1,0-1 1,1-1 0,0 0 0,18 10 0,-22-14-94,1-1 0,-1 1 0,1-1 0,-1-1 0,1 1 0,0-2 0,0 1 0,0-1 0,0 0 0,1-1 0,-1 0 0,0-1 0,0 0 0,15-3 0,-19 2-99,0 0 0,0-1 0,0 0-1,0 1 1,0-2 0,-1 1 0,1 0 0,-1-1 0,0 0-1,0 0 1,0 0 0,0-1 0,-1 1 0,0-1-1,0 0 1,0 1 0,0-2 0,-1 1 0,0 0-1,0 0 1,0-1 0,1-7 0,1-6 129,-1-1 0,0 1-1,-2-1 1,0 0 0,-2-21 0,0 29-202,-1 1 0,0-1 1,-1 1-1,0 0 0,-1 0 0,0 0 0,-1 0 1,0 1-1,-9-14 0,11 19-4,0 0 0,-1 0 0,1 0 1,-1 1-1,0-1 0,0 1 0,-1 0 0,1 0 0,-1 1 0,0-1 1,0 1-1,0 0 0,-1 0 0,1 1 0,0 0 0,-1 0 0,0 0 1,0 0-1,1 1 0,-7-1 0,11 2-60,1 0 0,-1 0-1,1 0 1,0 0 0,-1-1 0,1 1 0,-1 0-1,1 0 1,-1 0 0,1 0 0,-1 0-1,1 0 1,-1 0 0,1 0 0,0 0 0,-1 0-1,1 0 1,-1 1 0,1-1 0,-1 0 0,1 0-1,0 0 1,-1 1 0,1-1 0,-1 0 0,1 0-1,0 1 1,-1-1 0,1 0 0,0 1-1,-1-1 1,1 0 0,0 1 0,0-1 0,-1 0-1,1 1 1,0-1 0,0 1 0,0-1 0,-1 1-1,1-1 1,0 0 0,0 1 0,0-1 0,0 1-1,0-1 1,0 1 0,0-1 0,0 1 0,0-1-1,0 0 1,0 1 0,0-1 0,1 1-1,-1-1 1,0 1 0,0-1 0,1 1 0,-1 1-441,1-1 1,0 0 0,0 0 0,0 1 0,0-1-1,0 0 1,0 0 0,1 0 0,-1 0 0,0 0-1,0 0 1,1-1 0,-1 1 0,1 0 0,-1-1 0,3 2-1,19-1-9713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6.894"/>
    </inkml:context>
    <inkml:brush xml:id="br0">
      <inkml:brushProperty name="width" value="0.025" units="cm"/>
      <inkml:brushProperty name="height" value="0.025" units="cm"/>
    </inkml:brush>
  </inkml:definitions>
  <inkml:trace contextRef="#ctx0" brushRef="#br0">29 79 1954,'2'-12'1217,"4"-29"1501,-4 19 1120,-1 19-128,-3 8 1639,-5 35-4491,1 0 1,2 1-1,2-1 0,4 66 1,1-45-844,-4-51-138,-1-40 247,2 23-94,-1 0 1,0 0-1,0 1 1,-1-1-1,0 0 0,0 1 1,0 0-1,-1-1 1,-3-5-1,13 27-329,0-10 312,0-1 0,0 0 1,0-1-1,1 0 0,0 0 0,-1 0 0,1-1 0,0 0 0,0 0 0,0-1 0,1 0 1,8-1-1,-13 0 89,-1 0 0,1 0 0,0 0 0,0-1 0,-1 1 0,1-1 0,0 0 0,-1 0 0,1 0 0,-1-1 0,1 1 0,-1-1 0,0 0 0,0 0 0,1 0 0,-1-1 0,-1 1 0,1 0 0,0-1 0,-1 0 0,1 0 0,-1 0 0,0 0 0,0 0 0,0 0 0,0-1 0,2-5 0,2-14 497,-19 37 377,13-14-984,0 0 0,-1 0 0,1 0 0,0 0 0,0 1 0,0-1 0,-1 0 0,1 0 0,0 0 0,0 0 0,-1 0 0,1 0 0,0 0 0,0 0 0,0 0 0,-1 0 0,1 0 0,0-1 0,0 1 0,0 0 0,-1 0 0,1 0 0,0 0 0,0 0 0,0 0 0,-1 0 0,1-1 0,0 1 0,0 0 0,0 0 1,0 0-1,0 0 0,-1 0 0,1-1 0,0 1 0,0 0 0,0 0 0,0 0 0,0-1 0,0 1 0,0 0 0,0 0 0,0-1 0,0 1 0,0 0 0,0 0 0,0 0 0,0-1 0,0 1 0,0 0 0,0 0 0,0 0 0,0-1 0,0 1 0,0 0 0,-9-14-717,8 14 711,0 0 1,0 0 0,0 0 0,1 0 0,-1 1 0,0-1 0,0 0-1,0 1 1,0-1 0,1 0 0,-1 1 0,0-1 0,1 1 0,-1-1-1,0 1 1,1 0 0,-1-1 0,0 1 0,1 0 0,-1-1 0,1 1-1,-1 0 1,1 0 0,0 0 0,-1-1 0,1 1 0,0 0 0,-1 1-1,-13 20 241,9-17-120,1 0 0,1 1 0,-1-1 0,1 1 0,0 0 0,0 0 0,1 0 0,-1 0 0,1 1 0,-1 9 0,53-15 267,-3-13-243,-39 9-146,1 0 1,0 1-1,0 0 0,0 0 1,13 0-1,-21 2 35,1 1 1,-1-1-1,-1 1 1,1 0 0,0 0-1,0-1 1,0 1-1,0 0 1,0 0-1,-1 0 1,1 0-1,0 0 1,-1 0-1,1 0 1,-1 0 0,1 0-1,-1 0 1,0 0-1,1 0 1,-1 1-1,0-1 1,0 0-1,0 0 1,0 0-1,0 2 1,0-2 18,0 0-1,0-1 1,0 1 0,0-1 0,0 1-1,0 0 1,0-1 0,0 1 0,0 0-1,0-1 1,0 1 0,0 0-1,0-1 1,1 1 0,-1-1 0,0 1-1,0 0 1,1-1 0,-1 1 0,0-1-1,1 1 1,-1-1 0,0 1-1,1-1 1,-1 1 0,1-1 0,-1 1-1,1-1 1,-1 0 0,1 1 0,0-1-1,-1 0 1,1 0 0,-1 1-1,1-1 1,0 0 0,-1 0 0,2 1-1,0-5 120,-1 0-1,1 0 1,-1 0-1,0 0 0,0 0 1,-1 0-1,1 0 1,-1 0-1,0 0 1,0 0-1,0 0 0,0 0 1,-2-5-1,2-2-1,0-85-49,40 94-881,7-1-1662,-15-2-1924,1-3-3157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2.014"/>
    </inkml:context>
    <inkml:brush xml:id="br0">
      <inkml:brushProperty name="width" value="0.025" units="cm"/>
      <inkml:brushProperty name="height" value="0.025" units="cm"/>
    </inkml:brush>
  </inkml:definitions>
  <inkml:trace contextRef="#ctx0" brushRef="#br0">128 0 14478,'2'11'2407,"9"62"1073,-4-16-2280,3 0 0,2-1 0,23 64 0,-30-108-1232,-1-5-20,-1 0 0,-1 0 0,0 0 0,0 1 1,0-1-1,1 12 0,-18-20-2089,-1-5 992,1 0-1,0-2 0,0 0 1,1 0-1,0-2 0,0 0 1,-14-14-1,1 3-1130,-27-23-2338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46:52.375"/>
    </inkml:context>
    <inkml:brush xml:id="br0">
      <inkml:brushProperty name="width" value="0.025" units="cm"/>
      <inkml:brushProperty name="height" value="0.025" units="cm"/>
    </inkml:brush>
  </inkml:definitions>
  <inkml:trace contextRef="#ctx0" brushRef="#br0">13 294 7751,'-2'-12'1879,"-1"5"-1304,2 3-351,0 0-1,-1 1 0,1-1 1,1 0-1,-1 0 1,0 0-1,1 1 1,0-1-1,0 0 0,0 0 1,0 0-1,1 0 1,0 0-1,-1 1 1,1-1-1,1 0 0,2-6 1,1 4 166,0-1 0,1 1 1,0 0-1,0 1 0,1-1 1,0 1-1,0 0 0,0 1 1,0 0-1,13-5 0,87-30 1263,-88 33-1348,61-18 476,1 3 0,1 4-1,131-11 1,-204 28-698,1-1 54,-1 0 1,1 1-1,0 0 1,0 1 0,17 4-1,-25-5-79,0 1 1,0 0-1,0 0 0,0 0 0,0 0 0,0 0 0,0 0 1,0 0-1,-1 1 0,1-1 0,-1 1 0,1-1 1,-1 1-1,1 0 0,-1 0 0,0 0 0,0-1 1,0 1-1,0 0 0,0 0 0,0 0 0,-1 0 0,1 1 1,-1-1-1,1 0 0,-1 0 0,0 0 0,0 0 1,0 1-1,0 2 0,-1 5 198,-1-1 1,0 1-1,0-1 1,-1 0-1,0 1 1,-1-1-1,0-1 1,0 1-1,-1 0 1,0-1-1,-1 0 1,0 0-1,0-1 1,-1 0-1,-7 7 1,-9 8 135,-1 0 1,-1-2 0,-34 21 0,50-34-390,-1-1 0,1-1 1,-1 1-1,0-1 1,-1-1-1,1 0 1,-1 0-1,0-1 0,0-1 1,0 0-1,0 0 1,0-1-1,-17 0 1,27-1-104,0-1 0,0 1 0,0 0 1,0 0-1,0-1 0,0 1 0,1-1 1,-1 1-1,0-1 0,0 1 0,1-1 1,-1 1-1,0-1 0,0 0 0,1 0 1,-1 1-1,1-1 0,-1 0 0,1 0 1,-1 1-1,1-1 0,-1 0 0,1 0 1,0 0-1,0 0 0,-1 0 0,1 0 1,0 1-1,0-1 0,0 0 0,0-1 1,3-31-5689,7 0-2598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4.759"/>
    </inkml:context>
    <inkml:brush xml:id="br0">
      <inkml:brushProperty name="width" value="0.025" units="cm"/>
      <inkml:brushProperty name="height" value="0.025" units="cm"/>
      <inkml:brushProperty name="color" value="#F6630D"/>
    </inkml:brush>
  </inkml:definitions>
  <inkml:trace contextRef="#ctx0" brushRef="#br0">2 238 6150,'0'-10'2696,"-1"-2"-1767,3-31 3202,10 78-1088,-8-18-2775,2 0-1,0 0 0,1 0 1,1-1-1,0 0 0,20 27 1,-20-33-196,0 0 1,0-1-1,1 0 1,0 0-1,1-1 1,0 0-1,0 0 1,1-1-1,-1-1 1,19 8 0,-27-13-19,1 0 1,-1 0 0,1 0 0,0 0 0,-1-1-1,1 1 1,0-1 0,-1 0 0,1 0 0,0 0-1,-1 0 1,1 0 0,-1 0 0,1-1 0,0 1-1,-1-1 1,1 0 0,-1 0 0,1 0 0,-1 0-1,1 0 1,-1-1 0,0 1 0,0-1 0,0 1-1,0-1 1,0 0 0,0 0 0,0 0 0,0 0 0,-1 0-1,1 0 1,-1 0 0,1-1 0,-1 1 0,2-5-1,3-9 356,0 0 0,-1 0 0,-1 0 0,4-28 0,-7 37-441,3-18 118,0 0-1,-2 0 1,-1 0-1,-1 0 1,-1 0 0,-1 0-1,-1 0 1,-12-44-1,13 63-577,-1-6 334,9 6-7005,4 1 1290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8.403"/>
    </inkml:context>
    <inkml:brush xml:id="br0">
      <inkml:brushProperty name="width" value="0.025" units="cm"/>
      <inkml:brushProperty name="height" value="0.025" units="cm"/>
    </inkml:brush>
  </inkml:definitions>
  <inkml:trace contextRef="#ctx0" brushRef="#br0">1 191 3267,'3'-14'3155,"3"-19"-584,8-38 2848,-7 40 4240,-14 142-9567,3-82-89,2 0 0,0 0 0,3 1 0,4 40 0,-5-69-2,0 1 0,1-1 0,-1 0 0,0 0 0,0 1 0,1-1 0,-1 0 0,1 0 0,-1 0 0,1 0 1,-1 0-1,1 0 0,0 1 0,-1-1 0,1-1 0,0 1 0,0 0 0,0 0 0,0 0 0,0 0 0,0-1 0,0 1 1,0 0-1,0-1 0,0 1 0,0-1 0,1 1 0,-1-1 0,0 0 0,0 1 0,0-1 0,3 0 0,-2 0 41,0 0-1,0-1 1,0 1-1,0-1 0,0 0 1,0 1-1,0-1 0,0 0 1,0 0-1,0 0 1,-1 0-1,1-1 0,0 1 1,-1-1-1,1 1 1,-1-1-1,1 1 0,1-4 1,10-16 455,0-1-1,-2 0 1,-1-1 0,0 0 0,-2-1 0,6-25 0,-6 18-323,-2 0 0,-1 0 0,1-37 0,-14 192-588,3-83 422,2 0 0,4 43 1,-2-83-7,1 0 0,0 0 0,0 0 0,0 0 0,1 0 0,-1 0-1,0 0 1,0 0 0,0 0 0,1 0 0,-1 0 0,1 0 0,-1 0 0,1 0 0,-1 0 0,1 0 0,-1 0 0,1 0 0,0 0 0,0-1 0,-1 1 0,1 0 0,0 0 0,0-1 0,0 1 0,0-1 0,0 1 0,0-1 0,0 1 0,0-1 0,0 0 0,0 1 0,0-1 0,0 0 0,0 0 0,0 1 0,0-1 0,0 0 0,0 0 0,0 0 0,0-1 0,0 1 0,1 0 0,-1 0 0,0 0 0,0-1 0,0 1 0,0-1 0,0 1 0,1-1 0,4-2 87,0 0-1,0 0 0,0-1 1,0 1-1,-1-1 1,8-7-1,23-34 286,-32 38-349,1 0 0,0 0 0,0 1 0,1 0-1,0-1 1,0 2 0,0-1 0,8-5 0,-13 11-34,-1 0 0,0 0 0,1 0-1,-1 0 1,0-1 0,1 1 0,-1 0-1,0 0 1,1 0 0,-1 0 0,0 0 0,1 0-1,-1 0 1,0 0 0,1 0 0,-1 0 0,0 0-1,1 0 1,-1 1 0,1-1 0,-1 0-1,0 0 1,0 0 0,1 0 0,-1 0 0,0 1-1,1-1 1,-1 0 0,0 0 0,0 1 0,1-1-1,-1 0 1,0 0 0,0 1 0,1-1-1,-1 1 1,7 19-116,-2 30 205,-4-42-46,-1 0 8,4 24-37,3-25 194,8-17 318,7-24 696,7-12-887,-27 44-329,-1 1-1,1-1 1,-1 0-1,1 1 1,0-1-1,0 1 1,0-1-1,0 1 1,0 0 0,0 0-1,0 0 1,0 0-1,0 0 1,0 0-1,0 1 1,1-1-1,-1 1 1,3-1 0,-4 2-9,1-1 0,-1 1 0,0-1 0,1 1 0,-1 0 0,1 0 1,-1 0-1,0-1 0,0 1 0,0 0 0,1 1 0,-1-1 0,0 0 1,0 0-1,0 0 0,-1 1 0,1-1 0,0 0 0,0 1 0,-1-1 0,1 1 1,-1-1-1,1 1 0,-1-1 0,0 1 0,1-1 0,-1 1 0,0-1 1,0 1-1,0 1 0,2 58 67,-2-51-31,0-8 99,2 25-796,2-21-539,4-15-255,15-50-3932,-7-5-3280,-13 50 6277,9-39-9364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9.280"/>
    </inkml:context>
    <inkml:brush xml:id="br0">
      <inkml:brushProperty name="width" value="0.025" units="cm"/>
      <inkml:brushProperty name="height" value="0.025" units="cm"/>
    </inkml:brush>
  </inkml:definitions>
  <inkml:trace contextRef="#ctx0" brushRef="#br0">54 0 12396,'0'0'6427,"-2"12"-3928,-12 47-194,-15 80 2229,21-45-4257,8-85-237,4 48-96,-4-55 74,0-1 1,1 1-1,-1-1 1,0 1-1,1 0 0,-1-1 1,1 0-1,0 1 1,0-1-1,-1 1 1,1-1-1,0 0 0,0 1 1,0-1-1,0 0 1,1 0-1,-1 0 0,0 0 1,0 0-1,1 0 1,-1 0-1,0 0 0,1-1 1,-1 1-1,1 0 1,-1-1-1,1 1 1,-1-1-1,1 0 0,3 1 1,-4-2 5,-1 1 1,1 0 0,0-1 0,0 1-1,0-1 1,0 1 0,-1-1-1,1 0 1,0 1 0,0-1-1,-1 0 1,1 0 0,0 1-1,-1-1 1,1 0 0,-1 0 0,1 0-1,-1 0 1,0 1 0,1-1-1,-1 0 1,0 0 0,0 0-1,1 0 1,-1 0 0,0 0-1,0 0 1,0 0 0,0-1-1,1-36 90,-1 32-66,1-5-71,-2-24-223,1 34 224,0 0 1,0 1 0,0-1 0,0 0 0,0 0 0,0 0 0,0 1 0,-1-1-1,1 0 1,0 0 0,-1 1 0,1-1 0,0 0 0,-1 1 0,1-1 0,-1 0 0,1 1-1,-1-1 1,1 1 0,-1-1 0,0 1 0,1-1 0,-1 1 0,0-1 0,1 1 0,-1-1-1,0 1 1,1 0 0,-1 0 0,0-1 0,0 1 0,-1 0 0,2 0 11,-1 0 0,1 0 0,0 0 0,-1 0 0,1 0-1,0 0 1,-1 0 0,1 1 0,0-1 0,0 0 0,-1 0 0,1 0 0,0 1 0,0-1 0,-1 0 0,1 0 0,0 1 0,0-1 0,0 0 0,-1 0 0,1 1 0,0-1 0,0 0 0,0 1 0,0-1 0,0 0 0,0 0 0,0 1 0,-1-1-1,1 0 1,0 1 0,0-1 0,0 0 0,0 1 0,0-1 0,1 0 0,-1 1 0,0-1 0,0 0 0,0 1 0,0-1 0,0 0 0,0 0 0,1 1 0,9 14-152,-5-13 160,1 0 1,0-1-1,-1 1 1,1-1-1,0 0 0,0-1 1,0 1-1,0-1 1,0 0-1,0-1 1,0 1-1,9-3 1,-13 2 37,1 1 0,-1-1 0,1 0 0,-1 0 0,1 0 0,-1 0 0,0 0 1,1 0-1,-1 0 0,0-1 0,0 0 0,0 1 0,0-1 0,0 0 0,0 0 1,-1 0-1,1 0 0,0 0 0,-1 0 0,0 0 0,1-1 0,-1 1 0,0 0 1,0-1-1,-1 1 0,1-1 0,0 1 0,-1-1 0,1 0 0,-1-2 0,-3 3 71,-5 8-193,-5 9-116,6-5 224,1 1 0,0 0 0,1 0 0,1 0 0,-1 1 0,2 0 0,-4 17 0,7-28-18,0-1-1,-1 0 1,1 1 0,0-1-1,0 0 1,0 1 0,0-1-1,0 0 1,0 1 0,0-1-1,0 0 1,1 1 0,-1-1-1,0 0 1,0 0 0,0 1-1,0-1 1,0 0 0,0 1-1,1-1 1,-1 0 0,0 0-1,0 1 1,0-1 0,1 0-1,-1 0 1,0 1-1,0-1 1,1 0 0,-1 0-1,0 0 1,0 0 0,1 1-1,-1-1 1,0 0 0,1 0-1,-1 0 1,0 0 0,1 0-1,-1 0 1,1 0 0,18-3 175,17-15 86,-23 8-222,-9 6-69,1 0 0,0 0 0,0 0 0,0 1 0,0-1 0,1 1 0,-1 1 0,1-1 0,0 1 0,0 0 0,-1 0 0,1 1 0,1 0 0,-1 0-1,11-1 1,-16 4 5,1-1 0,-1 1 0,1-1 0,-1 1 0,0 0 0,0-1 1,1 1-1,-1 0 0,0 0 0,-1 0 0,1 0 0,0 0 0,-1 0 0,1 0 0,-1 0 0,1 0 0,-1 0 0,0 0 0,0 0 0,0 0 0,0 0 0,0 0 0,-1 3 0,0 28 2436,2-40-2347,1 1 1,-1 0 0,1 0 0,1 0 0,-1 0 0,1 0 0,0 1-1,1-1 1,6-8 0,-7 11-157,-1-1-1,0 1 1,1 0 0,0 0-1,-1 1 1,1-1 0,0 0-1,1 1 1,-1 0-1,0 0 1,1 0 0,-1 0-1,1 0 1,-1 1-1,1 0 1,0-1 0,4 1-1,-8 1 77,1 0-1,-1 0 0,1 1 0,-1-1 1,0 0-1,1 1 0,-1-1 1,0 1-1,1-1 0,-1 0 0,0 1 1,0-1-1,1 1 0,-1-1 1,0 1-1,0-1 0,0 1 0,0-1 1,1 1-1,-1-1 0,0 1 1,0-1-1,0 1 0,0-1 0,0 1 1,0-1-1,0 1 0,-1-1 0,1 1 1,0-1-1,0 1 0,0-1 1,0 1-1,-1 0 0,1 14 100,1-14-85,-1-1 0,0 0 0,1 1 0,-1-1 0,0 0 0,1 0 0,-1 1 0,1-1-1,-1 0 1,0 0 0,1 0 0,-1 0 0,1 1 0,-1-1 0,1 0 0,-1 0-1,0 0 1,1 0 0,-1 0 0,1 0 0,-1 0 0,1 0 0,-1 0 0,0 0-1,1 0 1,-1-1 0,1 1 0,-1 0 0,1 0 0,-1 0 0,0 0 0,1-1 0,-1 1-1,0 0 1,1 0 0,0-1 0,40-23 179,-34 19-189,-1 1 0,0 0 0,1 1 0,0-1 0,0 1 0,0 1 0,0-1 0,1 1 0,10-1 0,-17 2 1,1 1 0,0-1 0,-1 1 0,1 0 0,-1 0-1,1 0 1,0 0 0,-1 0 0,1 0 0,0 0 0,-1 1-1,1-1 1,0 1 0,-1-1 0,1 1 0,-1 0 0,1-1-1,-1 1 1,1 0 0,-1 0 0,0 0 0,1 0 0,-1 0-1,0 0 1,0 0 0,0 1 0,0-1 0,0 0 0,0 1-1,0-1 1,0 0 0,0 1 0,-1-1 0,2 4 0,-2 0 37,1 0 1,-1 0-1,0 0 1,0 1-1,-1-1 1,1 0 0,-1 0-1,0 0 1,-1 0-1,-2 7 1,0-6-731,3-16-1528,4-18-6861,2 5-4150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9.690"/>
    </inkml:context>
    <inkml:brush xml:id="br0">
      <inkml:brushProperty name="width" value="0.025" units="cm"/>
      <inkml:brushProperty name="height" value="0.025" units="cm"/>
    </inkml:brush>
  </inkml:definitions>
  <inkml:trace contextRef="#ctx0" brushRef="#br0">43 125 5701,'0'0'19080,"7"7"-17345,-3-3-1571,-3-2-88,0-1 0,0 1 1,1 0-1,-1-1 0,1 1 0,-1-1 0,1 0 0,-1 1 0,1-1 1,0 0-1,-1 0 0,1 0 0,0 0 0,0 0 0,0-1 0,0 1 0,0 0 1,0-1-1,0 0 0,0 1 0,0-1 0,0 0 0,0 0 0,0 0 1,0 0-1,0 0 0,0-1 0,0 1 0,0-1 0,0 1 0,0-1 0,0 0 1,0 1-1,0-1 0,-1 0 0,1 0 0,0-1 0,3-1 0,1-4 4,1 0-1,-1 0 0,0-1 1,-1 0-1,8-14 0,-11 18-57,0 0-1,0 0 1,-1 0 0,1 0-1,-1-1 1,0 1 0,0-1-1,-1 1 1,0-1 0,1 1-1,-1-1 1,0 1 0,-1 0-1,0-6 1,0 9-23,1 0 0,-1 0 0,0 0 0,1 0-1,-1 0 1,0 0 0,0 0 0,0 0 0,0 0 0,0 0 0,0 0-1,0 1 1,0-1 0,0 0 0,0 1 0,0-1 0,0 1 0,-1-1-1,1 1 1,0 0 0,0-1 0,0 1 0,-1 0 0,1 0 0,0 0 0,-1 0-1,1 0 1,0 0 0,-2 0 0,-2 1-39,1-1 0,0 1 1,-1-1-1,1 1 0,0 0 0,0 1 1,-7 2-1,2 2 24,1 1-1,0 0 1,0 0 0,1 0-1,0 1 1,0 0 0,0 0 0,1 1-1,1 0 1,0 0 0,0 0 0,0 0-1,1 1 1,1 0 0,0 0 0,0 0-1,1 0 1,0 1 0,1-1-1,-1 20 1,3-28 16,-1 0-1,1 0 1,-1 0 0,1 0-1,0-1 1,0 1 0,0 0 0,0 0-1,0-1 1,0 1 0,0 0-1,1-1 1,-1 1 0,0-1-1,1 0 1,-1 1 0,1-1-1,0 0 1,-1 0 0,1 0-1,0 0 1,0 0 0,0-1-1,0 1 1,-1 0 0,1-1-1,0 1 1,0-1 0,0 0-1,0 0 1,0 0 0,3 0-1,1 0-159,0 0-1,-1 0 0,1 0 1,-1-1-1,1 0 1,-1 0-1,1-1 1,-1 1-1,1-1 0,-1 0 1,5-3-1,1-4-1271,0 0 0,0 0 0,-1-1 0,-1 0 0,0 0 0,0-1 0,8-15 0,12-21-6122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0.260"/>
    </inkml:context>
    <inkml:brush xml:id="br0">
      <inkml:brushProperty name="width" value="0.025" units="cm"/>
      <inkml:brushProperty name="height" value="0.025" units="cm"/>
    </inkml:brush>
  </inkml:definitions>
  <inkml:trace contextRef="#ctx0" brushRef="#br0">105 1 3972,'0'0'20211,"-11"13"-18925,0 2-975,0 0 0,1 0 0,1 1 0,0 0 0,1 1 0,1 0 0,1 0 0,0 0 0,1 1 0,1 0 0,-3 22 0,7-33-340,0 1-1,0-1 1,1 0-1,0 0 1,0 0 0,0 0-1,1 0 1,3 8-1,-4-14 17,-1 1 0,1-1 0,0 0 0,0 0 0,-1 0 0,1 0 0,0 1 0,0-1 0,0 0 0,0-1 0,0 1 0,1 0 0,-1 0-1,0 0 1,0-1 0,1 1 0,-1 0 0,3 0 0,-2-1 15,0 0 0,1 0 0,-1 0 0,0 0 0,1 0 0,-1-1 0,0 1 0,1-1 0,-1 1 0,0-1 0,0 0 0,0 0 0,0 0 0,0 0 0,3-2 1,17-12-242,-18 11 198,1 1 1,-1 0-1,0 0 1,1 0-1,-1 0 1,1 1-1,0 0 1,0 0-1,0 0 1,0 1-1,0-1 0,0 1 1,6 0-1,-11 1 38,1 1-1,0 0 1,-1-1-1,1 1 0,-1-1 1,1 1-1,-1 0 1,0-1-1,1 1 1,-1 0-1,1-1 0,-1 1 1,0 0-1,0-1 1,1 1-1,-1 0 0,0 0 1,0 0-1,0-1 1,0 1-1,0 0 0,0 0 1,0 1-1,0 30 285,0-18 96,0-12-341,1 0-1,-1-1 1,1 1 0,0 0 0,-1-1 0,1 1 0,0-1 0,0 1 0,0-1 0,0 0 0,0 1 0,0-1 0,0 0-1,0 0 1,0 1 0,1-1 0,-1 0 0,1 0 0,-1-1 0,1 1 0,-1 0 0,1 0 0,-1-1 0,1 1-1,-1-1 1,1 1 0,0-1 0,-1 0 0,1 0 0,0 1 0,0-1 0,-1 0 0,1-1 0,0 1 0,-1 0 0,1 0-1,0-1 1,2 0 0,11-2 47,0-1-1,0-1 1,19-7 0,-22 7-74,4-1 0,-3 0-86,0 1-1,0 1 1,0 0 0,0 1 0,27-3 0,-39 6 67,0 1 0,0 0-1,0-1 1,0 1 0,0 0-1,0-1 1,0 1 0,0 0-1,0 0 1,0 0 0,0 0-1,-1 0 1,1 0 0,0 0-1,-1 0 1,1 0 0,0 0-1,-1 0 1,0 1 0,1-1-1,-1 0 1,0 0 0,1 1-1,-1-1 1,0 0 0,0 0-1,0 1 1,0-1-1,0 0 1,0 0 0,-1 1-1,1-1 1,-1 2 0,-6 46 482,7-48-465,-1 0 25,1-1-1,0 1 0,-1 0 0,1 0 0,-1 0 1,1 0-1,0 0 0,0 0 0,0 0 1,0 0-1,-1 0 0,1 0 0,0 0 0,1 0 1,-1-1-1,0 1 0,0 0 0,0 0 1,1 0-1,-1 0 0,0 0 0,1 0 1,-1 0-1,1 1 0,17-14 655,-5 0-738,3 0 131,35-24-1293,-47 34 856,-1 0 1,1 0-1,-1 1 1,1-1 0,0 1-1,0 0 1,0 0-1,-1 0 1,1 1-1,0 0 1,0-1 0,0 1-1,5 1 1,8 5-1107,-16-5 1288,1 0-1,0-1 0,-1 1 0,1 0 0,0-1 0,-1 1 0,1-1 0,0 0 1,-1 0-1,1 1 0,0-1 0,0 0 0,2-1 0,2 0-846,-1 0 1,1-1-1,-1 0 1,1 0-1,-1-1 1,0 1-1,10-7 0,-5 3-1387,18-9-3911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0.593"/>
    </inkml:context>
    <inkml:brush xml:id="br0">
      <inkml:brushProperty name="width" value="0.025" units="cm"/>
      <inkml:brushProperty name="height" value="0.025" units="cm"/>
    </inkml:brush>
  </inkml:definitions>
  <inkml:trace contextRef="#ctx0" brushRef="#br0">54 62 96,'0'0'2226,"9"-6"1655,29-22 4677,-37 27-8073,1 1 0,-1-1 1,0 1-1,0-1 1,0 0-1,0 0 0,-1 1 1,1-1-1,0 0 1,0 0-1,0 0 0,-1 0 1,1 0-1,0 0 1,-1 0-1,1 0 0,-1 0 1,1-1-1,-1 1 1,1-2-1,-2 3-339,1-1-1,-1 0 1,1 1-1,-1-1 1,1 1 0,-1 0-1,0-1 1,1 1-1,-1-1 1,1 1 0,-1 0-1,0 0 1,0-1 0,1 1-1,-1 0 1,0 0-1,1 0 1,-1 0 0,0 0-1,1 0 1,-1 0-1,0 0 1,-1 0 0,-3 0-108,0 0 0,0 1 0,-1-1 0,1 1 0,0 0 0,0 1 0,-7 2 0,9-1-57,-1 0 1,1 0-1,0 0 1,0 0-1,0 0 1,0 1 0,1 0-1,-1-1 1,-1 5-1,3-7-15,1 0 0,-1 0 0,1 0 0,0 0 0,-1 0 0,1 0 0,0 0 0,0 0 0,0 0 0,-1 0 0,1 0 0,0 0 0,0 0-1,0 0 1,1 0 0,-1 0 0,0 0 0,0 0 0,1 0 0,-1 0 0,0 0 0,1 0 0,-1 0 0,1 0 0,-1-1 0,1 1 0,-1 0 0,1 0 0,0 0 0,-1-1-1,1 1 1,0 0 0,0-1 0,0 1 0,-1 0 0,1-1 0,0 1 0,0-1 0,0 0 0,0 1 0,0-1 0,0 0 0,0 1 0,0-1 0,1 0 0,58 7-1663,-50-6 1537,-1-1-1,0 1 1,1 0 0,-1 1 0,0 0-1,0 0 1,0 1 0,9 4 0,-18-6 220,1-1 1,0 0-1,-1 1 1,1-1-1,0 0 1,-1 1-1,1-1 1,-1 1-1,1-1 1,-1 1-1,1-1 1,-1 1-1,1-1 1,-1 1-1,1 0 1,-1-1-1,0 1 1,1 0-1,-1-1 1,0 1 0,0 0-1,1-1 1,-1 1-1,0 0 1,0 0-1,0-1 1,0 1-1,0 0 1,0 0-1,0 0 1,-16 19 2234,-29 6 506,34-22-2352,-1 0 0,1 0 1,-23 4-1,-14-4-2060,48-4 1236,-1 0 0,0 0 0,0 0 0,0 0 0,0-1 0,0 1-1,0 0 1,1 0 0,-1-1 0,0 1 0,0 0 0,0-1 0,1 1 0,-1-1-1,0 1 1,0-1 0,1 1 0,-1-1 0,0 1 0,1-1 0,-1 0 0,1 0-1,-1 1 1,1-1 0,-2-1 0,-4-12-12661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1.219"/>
    </inkml:context>
    <inkml:brush xml:id="br0">
      <inkml:brushProperty name="width" value="0.025" units="cm"/>
      <inkml:brushProperty name="height" value="0.025" units="cm"/>
    </inkml:brush>
  </inkml:definitions>
  <inkml:trace contextRef="#ctx0" brushRef="#br0">183 0 18449,'0'0'9818,"-11"6"-9861,-13 8-9,0 1 1,1 1-1,0 1 1,2 0-1,-32 35 0,53-52 27,-1 0 0,1 0 0,0 0 0,0 1 0,0-1-1,-1 0 1,1 0 0,0 1 0,0-1 0,0 0 0,0 0-1,-1 1 1,1-1 0,0 0 0,0 0 0,0 1 0,0-1-1,0 0 1,0 0 0,0 1 0,0-1 0,0 0 0,0 1-1,0-1 1,0 0 0,0 0 0,0 1 0,0-1 0,0 0-1,0 1 1,0-1 0,1 0 0,-1 0 0,0 1 0,0-1-1,0 0 1,0 0 0,0 0 0,1 1 0,-1-1 0,15 3-318,25-8 326,-38 5-12,43-9 3,-28 5 15,1 0 1,-1 1-1,1 0 0,0 2 0,0 0 1,0 1-1,29 4 0,-46-4 16,1 1-1,-1-1 1,0 0-1,0 1 0,1-1 1,-1 1-1,0-1 1,0 1-1,0 0 1,0-1-1,1 1 0,-1 0 1,0 0-1,0 0 1,-1 0-1,1 0 1,0 0-1,0 0 0,0 0 1,-1 0-1,1 0 1,0 0-1,-1 0 1,1 0-1,-1 1 1,1-1-1,-1 0 0,0 1 1,0-1-1,1 0 1,-1 0-1,0 1 1,0-1-1,0 0 0,-1 1 1,1-1-1,0 0 1,0 1-1,-1-1 1,1 0-1,0 0 0,-1 1 1,0-1-1,1 0 1,-1 0-1,-1 2 1,-1 3 181,0-1 1,-1 0 0,1 0 0,-1 0 0,0 0 0,-1 0-1,1-1 1,-8 6 0,1-4 1,1 1 0,-1-2-1,-24 9 1,31-12-233,-1 0 0,1-1-1,-1 0 1,0 0 0,0-1 0,1 1-1,-1-1 1,0 0 0,0 0 0,0 0-1,1-1 1,-1 0 0,-5-1 0,8 1-140,1 0 0,0 0 0,0 1 0,0-1 0,0 0 0,0 0 0,0 0 0,0 0 0,0 0 0,0 0 0,1-1 0,-1 1 0,0 0 0,1 0 0,-1-1 0,0 1 0,1 0 0,0 0 0,-1-1 1,1 1-1,0-1 0,0-1 0,-1-32-7696,4 6-1904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1.580"/>
    </inkml:context>
    <inkml:brush xml:id="br0">
      <inkml:brushProperty name="width" value="0.025" units="cm"/>
      <inkml:brushProperty name="height" value="0.025" units="cm"/>
    </inkml:brush>
  </inkml:definitions>
  <inkml:trace contextRef="#ctx0" brushRef="#br0">120 109 5349,'0'0'18604,"8"0"-16666,-7 0-1892,1 1 17,0-1 0,0 0 0,0 0 0,0 0 0,0 0 0,0 0 0,0 0 0,0 0 0,-1-1 0,1 1 0,0-1 0,0 0 0,0 1 0,-1-1 0,1 0 0,0 0 0,-1 0 0,1 0 0,-1 0 0,1 0 0,-1-1 0,1 1 0,-1 0 0,0-1 0,0 1 0,1-1 0,-1 0 0,0 1 0,-1-1 0,1 0 0,0 1 0,0-1 0,-1 0 0,1 0 0,-1 0 0,1 0 0,-1-3 0,1 3-55,0 0 0,-1 0 1,1 0-1,-1 0 0,1 0 0,-1 0 0,0 0 1,0 0-1,0 0 0,0 0 0,0 0 1,0 0-1,-1 0 0,1 0 0,-1 0 1,1 0-1,-1 0 0,0 0 0,0 0 1,0 0-1,0 0 0,0 0 0,0 1 1,0-1-1,0 0 0,-1 1 0,1-1 0,-1 1 1,1 0-1,-1-1 0,0 1 0,0 0 1,1 0-1,-1 0 0,0 0 0,0 0 1,0 0-1,0 1 0,-3-1 0,2 0-27,-1 1-1,0 0 0,1 0 1,-1 0-1,0 0 0,1 1 1,-1-1-1,1 1 0,-1 0 1,1 0-1,-1 0 0,1 1 1,0-1-1,-1 1 0,1 0 1,0 0-1,0 0 0,0 0 1,1 0-1,-1 1 0,0-1 1,-3 5-1,-3 7-12,0 0-1,1 0 1,0 1 0,-11 30 0,16-37 29,0 1 0,1-1 0,0 0 0,0 1 0,1 0 0,0-1 0,1 1 0,0 0 0,0-1 0,1 1 0,1 10 0,-1-17 1,0 0 1,-1 0 0,1 0 0,0 0 0,0 0 0,0 0 0,0 0 0,1-1 0,-1 1 0,0 0 0,1-1 0,-1 1 0,1-1 0,0 0 0,-1 1 0,1-1 0,0 0 0,0 0 0,0 0 0,2 1 0,0-1 24,1 0 0,0 1-1,-1-2 1,1 1 0,0 0 0,0-1 0,0 0-1,8-1 1,-4 0-96,1-1 0,-1 0 0,0 0-1,0-1 1,0 0 0,-1-1 0,1 0 0,15-9-1,-15 6-844,0-1-1,-1 0 0,0 0 1,-1 0-1,1-1 0,-2 0 1,1-1-1,-1 1 0,-1-1 1,9-20-1,5-24-6710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1.924"/>
    </inkml:context>
    <inkml:brush xml:id="br0">
      <inkml:brushProperty name="width" value="0.025" units="cm"/>
      <inkml:brushProperty name="height" value="0.025" units="cm"/>
    </inkml:brush>
  </inkml:definitions>
  <inkml:trace contextRef="#ctx0" brushRef="#br0">56 0 2787,'0'0'19778,"-8"12"-17925,2-3-1550,0 0 0,1 0 0,0 0 0,0 1 0,1 0-1,0 0 1,1 0 0,0 0 0,1 1 0,0-1 0,0 12 0,2-19-281,1 127 375,0-113-375,1-1 0,1 1 0,0-1-1,1 0 1,10 27 0,-14-43-18,1 1 0,-1 0 0,0-1 0,0 1 0,1-1 0,-1 1 0,0 0 1,1-1-1,-1 1 0,1-1 0,-1 1 0,0-1 0,1 1 0,-1-1 0,1 0 0,0 1 0,-1-1 0,1 0 0,-1 1 0,1-1 0,0 0 0,-1 1 0,1-1 1,-1 0-1,1 0 0,0 0 0,-1 0 0,1 0 0,0 0 0,0 0 0,19-12 296,13-30 133,-32 39-443,17-26-157,-2 0 0,-1-1 0,14-42 1,-34 85-865,-5 13 312,1 1-1,1 0 0,1 1 1,-6 44-1,13-72 679,0 0 1,0 0-1,0 0 0,0 0 1,0 1-1,0-1 0,0 0 1,0 0-1,1 0 0,-1 0 0,0 1 1,0-1-1,0 0 0,0 0 1,0 0-1,0 0 0,0 0 0,0 1 1,0-1-1,0 0 0,1 0 1,-1 0-1,0 0 0,0 0 0,0 0 1,0 0-1,0 0 0,0 0 1,1 1-1,-1-1 0,0 0 1,0 0-1,0 0 0,0 0 0,1 0 1,-1 0-1,0 0 0,0 0 1,0 0-1,0 0 0,1 0 0,-1 0 1,0 0-1,0 0 0,0 0 1,0 0-1,0 0 0,1-1 1,-1 1-1,0 0 0,13-7-820,8-9-681,17-41-7213,-19 22 2093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2.322"/>
    </inkml:context>
    <inkml:brush xml:id="br0">
      <inkml:brushProperty name="width" value="0.025" units="cm"/>
      <inkml:brushProperty name="height" value="0.025" units="cm"/>
    </inkml:brush>
  </inkml:definitions>
  <inkml:trace contextRef="#ctx0" brushRef="#br0">95 119 2498,'0'0'2109,"1"-8"5386,6-20-3974,-2 12-525,-1-1-1,4-32 1,-8 48-3220,0 27-871,-3 9 1687,0-1 0,-13 52 0,-1 9 1743,11-54-1915,2 0-1,2 0 1,1 0-1,6 42 1,-5-80-415,7 15 75,-6-19-95,-1 1 0,1-1 0,-1 1 0,1 0 0,-1-1-1,0 1 1,1-1 0,-1 1 0,0-1 0,1 1 0,-1-1-1,0 1 1,0-1 0,1 0 0,-1 1 0,0-1 0,0 1-1,0-1 1,0 0 0,0 1 0,0-1 0,0 1 0,0-1-1,0 1 1,0-1 0,0 0 0,0 0 0,0 1-4,-1-22-760,-1 0 0,-1 0-1,0 0 1,-2 0 0,-12-34 0,9 35 724,0 1 0,-2 0 0,-13-22 0,18 37 721,5 8-280,7 10-376,0-7-357,0 1 0,1-1-1,0-1 1,0 1 0,0-1-1,1-1 1,18 8 0,-16-9-1680,0 0 0,0 0 1,20 2-1,2-3-2980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2.695"/>
    </inkml:context>
    <inkml:brush xml:id="br0">
      <inkml:brushProperty name="width" value="0.025" units="cm"/>
      <inkml:brushProperty name="height" value="0.025" units="cm"/>
    </inkml:brush>
  </inkml:definitions>
  <inkml:trace contextRef="#ctx0" brushRef="#br0">99 251 3940,'0'0'9331,"2"-7"-5097,5-26-391,-7 33-3749,0-1 0,0 1 0,0-1 0,0 1-1,0-1 1,0 0 0,0 1 0,0-1 0,0 1 0,0-1-1,-1 1 1,1-1 0,0 1 0,0-1 0,-1 1-1,1-1 1,0 1 0,-1-1 0,1 1 0,0-1 0,-1 1-1,1 0 1,-1-1 0,1 1 0,-1 0 0,1-1 0,-1 1-1,1 0 1,-1 0 0,1-1 0,-1 1 0,1 0 0,-1 0-1,1 0 1,-1 0 0,0 0 0,1 0 0,-1 0 0,1 0-1,-1 0 1,1 0 0,-1 0 0,0 0 0,1 0 0,-1 0-1,1 0 1,-1 1 0,1-1 0,-1 0 0,1 0 0,-1 1-1,-28 10 927,24-7-918,0 0 1,1 1-1,-1-1 0,1 1 1,0 0-1,0 0 0,0 1 1,1-1-1,0 1 0,0-1 1,0 1-1,1 0 0,-1 0 1,2 1-1,-1-1 0,1 0 1,-1 9-1,2-14-98,0 0 0,1 0 0,-1 0 0,1 0 0,-1 0 1,1-1-1,-1 1 0,1 0 0,-1 0 0,1-1 0,0 1 0,0 0 0,-1-1 1,1 1-1,0 0 0,0-1 0,0 1 0,0-1 0,0 0 0,-1 1 0,1-1 0,0 0 1,0 1-1,0-1 0,0 0 0,0 0 0,0 0 0,1 0 0,35 2 133,-31-2-110,235 0-203,-241 0 197,1 0 0,-1-1 0,0 1 0,1 0 0,-1 0 0,0 0 0,1-1 0,-1 1 0,0 0 0,0 0 0,1 0 0,-1-1 0,0 1 0,0 0 0,1-1 0,-1 1 0,0 0 0,0-1 0,0 1 0,0 0 1,1-1-1,-1 1 0,0 0 0,0-1 0,0 1 0,0 0 0,0-1 0,0 1 0,0 0 0,0-1 0,0 1 0,0 0 0,0-1 0,0 1 0,0 0 0,0-1 0,-1 1 0,1 0 0,0-1 0,0 1 0,0 0 0,0-1 0,-1 1 0,1 0 1,0-1-1,0 1 0,-1 0 0,1 0 0,0-1 0,0 1 0,-1 0 0,1 0 0,0 0 0,-1-1 0,1 1 0,-1 0 0,-22-28 1893,12 16-1456,-1-3-458,1-1 0,0-1 0,1 1 0,1-2 0,1 1 0,0-1 0,1 0 0,1-1 0,1 0 0,-4-20 0,9 37 1,0 1-1,1 0 1,-1-1-1,0 1 1,0 0-1,1-1 1,-1 1-1,0 0 1,1 0-1,-1-1 1,1 1-1,0 0 1,-1 0-1,1 0 1,0 0-1,0 0 1,0 0-1,0 0 1,0 0-1,0 0 1,0 0-1,0 0 1,0 1-1,0-1 1,0 0-1,1 1 1,-1-1-1,0 1 1,0-1-1,1 1 1,1-1 0,50-4-43,-40 5-2,72-8-2990,-28-1-5218,-10-3-6754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5.210"/>
    </inkml:context>
    <inkml:brush xml:id="br0">
      <inkml:brushProperty name="width" value="0.025" units="cm"/>
      <inkml:brushProperty name="height" value="0.025" units="cm"/>
      <inkml:brushProperty name="color" value="#F6630D"/>
    </inkml:brush>
  </inkml:definitions>
  <inkml:trace contextRef="#ctx0" brushRef="#br0">77 3087 1185,'-11'7'9785,"-1"2"-8334,7-5-1268,1 0-1,-1-1 1,0 0 0,0 0 0,0 0 0,0-1 0,0 1 0,-10 2 0,37-31 457,297-279 1070,-161 159-1060,622-617 187,26-24 451,39 47-621,-736 655-1370,174-151-3895,-260 210 1897,-10 8-860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22.438"/>
    </inkml:context>
    <inkml:brush xml:id="br0">
      <inkml:brushProperty name="width" value="0.025" units="cm"/>
      <inkml:brushProperty name="height" value="0.025" units="cm"/>
    </inkml:brush>
  </inkml:definitions>
  <inkml:trace contextRef="#ctx0" brushRef="#br0">0 187 4644,'0'0'5937,"8"2"-6162,13 4 236,0-1-1,0-2 0,0 0 0,31 0 0,98-6 116,-57-1-89,274 22 401,-66 0-11,636-32 244,-190-1-317,41 42 185,-465-15-117,583-55-1,-508 11-154,440 20 0,-590 17-248,268-30 0,1091-100 365,-1489 120-39,329-5 1312,-431 11-1298,-1 1 0,0 0 0,16 5 0,-30-7-92,25 6-102,49 34-7137,-49-29 1170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26.507"/>
    </inkml:context>
    <inkml:brush xml:id="br0">
      <inkml:brushProperty name="width" value="0.025" units="cm"/>
      <inkml:brushProperty name="height" value="0.025" units="cm"/>
    </inkml:brush>
  </inkml:definitions>
  <inkml:trace contextRef="#ctx0" brushRef="#br0">1 169 4324,'143'-7'6799,"69"-23"-6019,-21 3-853,422 1-553,-277 20 755,-222 2-98,1553-39 50,-161 47 429,994-3 1335,-1167-17-1781,-158 2 523,-1174 14 502,-1 0-1120,0 0-84,0 1 0,0-1 0,0 0 0,0 0 0,0 1 0,0-1 0,0 0 0,0 0 1,0 1-1,0-1 0,0 0 0,0 0 0,0 1 0,0-1 0,0 0 0,0 0 0,-1 0 0,1 1 0,0-1 1,0 0-1,0 0 0,0 1 0,0-1 0,-1 0 0,1 0 0,0 0 0,0 0 0,0 1 0,-1-1 1,1 0-1,0 0 0,0 0 0,0 0 0,-1 0 0,1 0 0,0 0 0,0 1 0,-1-1 0,1 0 0,0 0 1,0 0-1,-1 0 0,1 0 0,0 0 0,-1 0 0,-10 0-4631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28.960"/>
    </inkml:context>
    <inkml:brush xml:id="br0">
      <inkml:brushProperty name="width" value="0.025" units="cm"/>
      <inkml:brushProperty name="height" value="0.025" units="cm"/>
    </inkml:brush>
  </inkml:definitions>
  <inkml:trace contextRef="#ctx0" brushRef="#br0">3795 505 8264,'-1'-9'2717,"-1"-3"-2495,0 1 1,-1-1-1,0 1 1,-1 0-1,0 0 1,-1 0-1,0 1 1,-1-1-1,0 1 0,-1 1 1,-11-14-1,0 5-174,0 0-1,-2 1 0,0 1 1,-1 1-1,-1 1 1,0 1-1,-1 1 1,0 0-1,-1 2 0,-33-10 1,-33-5-1307,-139-20-1,186 38 914,-275-42 412,-2 14-1,-494 8 1,672 34-83,1 6 0,0 7 1,2 5-1,0 7 0,-150 55 0,224-63 136,1 3-1,1 3 1,-95 61 0,129-71-103,1 0 0,1 2 0,2 0 0,0 2 0,1 1 0,1 1 0,1 1 0,2 1 0,-21 37 0,34-52-18,1 1-1,1-1 1,-1 1-1,2 0 0,0 0 1,1 0-1,0 1 1,1-1-1,1 1 1,0-1-1,1 1 1,1-1-1,0 1 1,6 27-1,0-19 16,1 0 0,0-1 1,2 0-1,1-1 0,0 0 0,1-1 0,2 0 0,22 26 0,23 22-18,3-3-1,3-3 1,3-2 0,1-4-1,4-2 1,2-4-1,1-3 1,99 43 0,-75-46-9,2-5 0,2-4 1,1-5-1,2-5 0,0-4 1,153 10-1,-32-20 74,0-10 0,294-35 0,-335 9-33,-2-9 0,-1-7 0,212-78 0,-290 79 3,117-60 0,-182 78 155,-1-1 0,-1-2 0,-1-2 0,-2-2-1,55-54 1,-78 69-51,0-1 0,-2 0 0,0-1 0,0 0 0,-2-1 0,0 0 0,-1 0-1,-1-1 1,0 0 0,4-20 0,-8 25-67,-1-1-1,0 0 1,-1 0-1,-1 0 1,0 0 0,0 0-1,-2 0 1,0 1-1,0-1 1,-1 0 0,-1 1-1,0-1 1,-1 1-1,-10-18 1,-1 4-60,-2 0 0,-1 1 0,-2 1-1,0 0 1,-1 2 0,-1 1 0,-2 0 0,0 2 0,-31-19-1,-27-13 171,-154-69 0,-155-30 43,-10 31-2081,339 102 1185,-74-27-3242,22-8-5852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45.693"/>
    </inkml:context>
    <inkml:brush xml:id="br0">
      <inkml:brushProperty name="width" value="0.025" units="cm"/>
      <inkml:brushProperty name="height" value="0.025" units="cm"/>
    </inkml:brush>
  </inkml:definitions>
  <inkml:trace contextRef="#ctx0" brushRef="#br0">0 180 3075,'8'-1'5472,"734"-3"-3001,-351 11-2246,-191-7-172,823 6 1362,-75-29-892,327 14-528,-418 14 69,-4 3-64,-568-2 0,613-8 8,213 5-48,-740 13 59,403 8 90,-215-17 271,284-3 163,-422-18-505,-340 7 4,131-29 1,-131 20-32,-29 9 242,61-2 0,-60 6-183,33-2-74,155-16-408,-109 1 1821,231-4 0,-361 22-1722,0 1-1,0-1 0,0 1 0,0-1 0,0 0 0,0 0 0,0 0 0,0 0 0,-1 0 1,1-1-1,-1 1 0,0 0 0,0-1 0,2-4 0,6-23-3305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49.794"/>
    </inkml:context>
    <inkml:brush xml:id="br0">
      <inkml:brushProperty name="width" value="0.025" units="cm"/>
      <inkml:brushProperty name="height" value="0.025" units="cm"/>
    </inkml:brush>
  </inkml:definitions>
  <inkml:trace contextRef="#ctx0" brushRef="#br0">1 233 5990,'0'0'3587,"10"0"-3405,133 1 147,401-16 767,-179-26-595,401-30 680,512 13-1096,-919 40-136,491-12 508,343 48-4,-239 0-517,-388-16 11,894 23 138,204 16 716,-990-45 37,-636 13-1275,-38-9 362,1 0 1,0 0 0,-1 0-1,1 0 1,-1 0-1,1 1 1,-1-1-1,1 0 1,-1 0 0,1 0-1,-1 1 1,1-1-1,-1 0 1,1 1 0,-1-1-1,1 0 1,-1 1-1,0-1 1,1 0-1,-1 1 1,0-1 0,1 1-1,-1-1 1,0 1-1,0-1 1,1 1 0,-1-1-1,0 1 1,0-1-1,0 1 1,0-1 0,1 1-1,-1 0 1,0-1-1,0 1 1,0-1-1,0 1 1,0-1 0,0 1-1,-1-1 1,1 1-1,0-1 1,0 1 0,0 0-1,0-1 1,-1 1-1,1-1 1,0 1 0,-1-1-1,1 0 1,0 1-1,-1-1 1,1 1-1,0-1 1,-1 0 0,1 1-1,-1-1 1,1 0-1,-1 1 1,1-1 0,-1 0-1,1 0 1,-1 1-1,0-1 1,-24 9-3343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51.087"/>
    </inkml:context>
    <inkml:brush xml:id="br0">
      <inkml:brushProperty name="width" value="0.025" units="cm"/>
      <inkml:brushProperty name="height" value="0.025" units="cm"/>
    </inkml:brush>
  </inkml:definitions>
  <inkml:trace contextRef="#ctx0" brushRef="#br0">0 233 6502,'143'-6'3440,"72"-17"-3272,-53 5-60,1337-76 63,4 58-61,-986 26-55,1589-20 2096,215 14-1190,-1167 62-918,-198-4-11,-713-41 3321,-242-1-3220,-25-1-3806,10-6-528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9:04.150"/>
    </inkml:context>
    <inkml:brush xml:id="br0">
      <inkml:brushProperty name="width" value="0.025" units="cm"/>
      <inkml:brushProperty name="height" value="0.025" units="cm"/>
    </inkml:brush>
  </inkml:definitions>
  <inkml:trace contextRef="#ctx0" brushRef="#br0">981 729 6086,'-98'2'3366,"-102"-4"-2275,179-1-989,0-1 1,1 0-1,-34-13 0,33 9 426,-1 2 0,-39-7 0,53 12-400,1 0-1,-1 1 1,0 0-1,1 1 1,-1 0 0,1 0-1,-1 0 1,1 1-1,0 0 1,0 1 0,-1-1-1,-8 6 1,-8 7-67,1 1 1,1 0-1,1 2 0,0 0 1,1 2-1,1 0 0,-26 37 1,18-20-74,2 1 0,2 2 0,-34 79 0,50-100 9,1 1 0,1 0 0,1 0 0,1 0 0,1 1 0,0-1 0,2 1 1,0-1-1,1 1 0,1-1 0,1 0 0,1 1 0,1-1 0,0-1 0,2 1 0,0-1 0,12 22 0,-8-20-15,1 0 0,0 0 0,2-1 0,1-1-1,0 0 1,1-1 0,1-1 0,1 0 0,0-1-1,2-1 1,-1-1 0,2-1 0,-1-1-1,28 12 1,1-6-90,0-1 0,78 14-1,108 6-146,-82-14 253,-106-15 5,117 20-42,260 12 1,-101-41 70,133 3 21,-366 6-25,152 33 1,-155-23 4,164 13 0,-188-31-28,0-2-1,0-3 1,0-3 0,0-2 0,-2-3-1,1-3 1,-2-3 0,84-37 0,-81 25 30,-1-2 0,-1-3 1,-2-2-1,-2-3 0,-2-3 1,-1-2-1,65-72 0,-76 69-17,-2-1 0,-3-2 0,-1-2 0,37-74 0,-58 97-110,-2 0-1,-2-1 0,-1 0 0,-1-1 0,-2 0 1,-1-1-1,-1 0 0,-3 1 0,0-66 0,-4 89 98,-1 0-1,0 0 1,0 0 0,-1 1-1,-1-1 1,1 1-1,-2 0 1,1 0 0,-1 0-1,-1 0 1,1 1-1,-1 0 1,-1 0 0,0 1-1,-13-12 1,-11-7 545,-2 1 1,-56-32-1,52 34-182,-2-1-493,0 2 1,-2 2-1,0 2 1,-1 1-1,-1 2 1,-1 2-1,0 2 0,-71-8 1,-163-3-405,169 17 743,0-5-1,-184-40 1,-25-54 280,183 56-386,-151-32 0,168 59-110,-1 5 0,-1 6 0,1 5-1,-181 15 1,208 0-487,1 5 0,0 3 0,1 5 0,2 3-1,0 4 1,2 4 0,2 3 0,1 4 0,2 4-1,-91 67 1,24-4-1326,6 6-838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2:32.652"/>
    </inkml:context>
    <inkml:brush xml:id="br0">
      <inkml:brushProperty name="width" value="0.025" units="cm"/>
      <inkml:brushProperty name="height" value="0.025" units="cm"/>
    </inkml:brush>
  </inkml:definitions>
  <inkml:trace contextRef="#ctx0" brushRef="#br0">60 32 6758,'-19'-7'2340,"14"6"-2082,1 0 1,-1 0 0,1-1 0,-1 0 0,1 0-1,0 0 1,-6-5 0,53 3-24,516 2-99,633 5 1084,-96 39 719,-738-26-1487,150-2 189,291 17 197,531 16-747,153-99-267,-1438 49 179,1190-49 111,-1020 66-17,-179-9-80,-1 1 0,0 2 0,-1 1 0,34 15 0,-84-25-3236,-16-9-1116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2:56.925"/>
    </inkml:context>
    <inkml:brush xml:id="br0">
      <inkml:brushProperty name="width" value="0.025" units="cm"/>
      <inkml:brushProperty name="height" value="0.025" units="cm"/>
    </inkml:brush>
  </inkml:definitions>
  <inkml:trace contextRef="#ctx0" brushRef="#br0">5445 270 5926,'-9'-5'-1463,"-65"-32"3628,-85-29 1,70 35-2198,-2 5-1,-1 4 1,-1 3 0,-142-9-1,-336 39 3941,439-4-3652,-431-4-264,3-32-98,315 14 87,-611 2 31,753 14 2,50 1-26,1 3 0,-1 2 0,1 2 0,0 2 0,1 3 0,0 1 0,-48 24 0,-33 22-244,-157 101 0,262-146 308,-207 132 797,195-119-780,1 1 1,2 2 0,-56 63 0,76-76-72,-21 23-47,3 1 0,-53 88 0,80-119 41,0 1 1,1 0-1,0 0 0,1 1 1,1 0-1,0 0 1,1 0-1,0 0 1,1 0-1,1 1 0,0-1 1,1 0-1,1 1 1,0-1-1,1 1 1,4 16-1,0-17 7,-1 0 0,2-1-1,0 0 1,0 0 0,1-1 0,1 0-1,0 0 1,0-1 0,1 0 0,1-1-1,18 15 1,-2-5-16,1-1 0,0-1-1,2-2 1,30 14 0,15-1-10,2-2 1,0-5 0,2-2 0,0-4 0,1-3 0,0-4 0,140-2 0,214-5-38,473-5-171,-565-12 127,102-1-51,-168 19 169,409-14 45,12-7 36,-540 17-81,-78-1-12,0-3 0,153-31 0,-179 23 79,0-2-1,-2-2 1,0-3 0,-1-2-1,57-34 1,-81 39-90,-1-1 1,-2 0 0,1-2-1,-2-1 1,-1-1 0,-1 0-1,-1-2 1,0 0 0,-2-1-1,-1-1 1,-1-1 0,-2 0-1,0 0 1,-2-2 0,11-38-1,-18 51 85,-1 0 0,0 0 0,-1 0 0,-1 0 1,-1 0-1,0-1 0,-1 1 0,0 0 0,-2 0 0,0 0 0,-1 0 0,0 0 0,-1 1 0,-1 0 0,0 0 0,-1 0 0,-1 1 0,0 0 0,-17-21 1,-3 5 177,-2 1 0,-1 2 1,-1 1-1,-1 2 1,-1 1-1,-1 1 1,-61-27-1,-4 7-333,-174-50-1,167 65-2044,0 3-1,-201-15 1,143 28-4475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3:22.944"/>
    </inkml:context>
    <inkml:brush xml:id="br0">
      <inkml:brushProperty name="width" value="0.025" units="cm"/>
      <inkml:brushProperty name="height" value="0.025" units="cm"/>
    </inkml:brush>
  </inkml:definitions>
  <inkml:trace contextRef="#ctx0" brushRef="#br0">1 41 5381,'0'0'5210,"2"-8"-5215,5-25 42,-5 40 235,-1-2-217,1 0-1,-1 0 1,1 1-1,0-1 1,0-1-1,0 1 1,1 0-1,0-1 1,6 9-1,-2-9-14,0 0 1,0-1-1,0 0 0,0 0 1,0 0-1,1-1 0,-1 0 0,1-1 1,0 0-1,9 1 0,88-3 508,-52-1-364,487 26 985,264 29-445,-746-51-717,478 0 129,-134-5-53,-164 15 27,34 0 26,264-36-56,-5 0 0,-156 30-44,198-2 34,609 15-39,-1146-17-35,971 35 453,-650-22-451,462-6 164,515-60-45,2 48 46,-772 4-139,106 38-13,-31 0-1,891-41 321,-520-60-798,-421 14 251,1176-22-1781,-1748 70-207,-14-3-1603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5.710"/>
    </inkml:context>
    <inkml:brush xml:id="br0">
      <inkml:brushProperty name="width" value="0.025" units="cm"/>
      <inkml:brushProperty name="height" value="0.025" units="cm"/>
      <inkml:brushProperty name="color" value="#F6630D"/>
    </inkml:brush>
  </inkml:definitions>
  <inkml:trace contextRef="#ctx0" brushRef="#br0">349 1 8808,'0'0'6204,"-1"11"-5409,-1 4-515,-1 0 1,0 0-1,-2-1 1,1 1-1,-12 22 0,-45 79 882,32-63-931,-45 79-7,-75 158-1591,148-280 265,12-18-427,40-51-539,85-130 1,26-85-3103,-76 126 4433,-73 123 1979,-13 25-1177,0 0-1,0 0 0,0 0 1,-1 0-1,1 0 1,0 0-1,0 0 0,0 0 1,0 0-1,0 0 1,0 0-1,0 0 0,0 0 1,0 0-1,0 0 0,0 0 1,0 0-1,0-1 1,0 1-1,0 0 0,0 0 1,0 0-1,0 0 1,0 0-1,-1 0 0,1 0 1,0 0-1,0 0 1,0 0-1,0 0 0,0-1 1,0 1-1,0 0 1,0 0-1,1 0 0,-1 0 1,0 0-1,-28 33 2909,0 1-2187,2 1-1,1 2 0,2 1 0,-18 40 0,35-64-707,0 0-1,1 0 1,0 1-1,1 0 1,1-1 0,0 1-1,1 0 1,0 1 0,2-1-1,0 0 1,0 0-1,1 0 1,1 0 0,1 0-1,6 23 1,-3-25-172,0 0 1,1-1-1,1 0 1,0 0-1,11 13 0,13 19-3273,-32-43 3121,0-2 197,0 1-1,0 0 0,0 0 0,0 0 1,0 0-1,-1 0 0,1 0 1,0 0-1,0 0 0,0 0 1,0 0-1,0 0 0,0 0 0,-1 0 1,1 0-1,0 0 0,0 0 1,0 0-1,0 1 0,0-1 1,0 0-1,-1 0 0,1 0 0,0 0 1,0 0-1,0 0 0,0 0 1,0 0-1,0 0 0,0 0 1,0 1-1,-1-1 0,1 0 0,0 0 1,0 0-1,0 0 0,0 0 1,0 0-1,0 0 0,0 1 1,0-1-1,0 0 0,0 0 0,0 0 1,0 0-1,0 0 0,0 1 1,0-1-1,0 0 0,0 0 1,0 0-1,0 0 0,0 0 0,0 0 1,0 1-1,0-1 0,1 0 1,-20-3-3512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3:24.743"/>
    </inkml:context>
    <inkml:brush xml:id="br0">
      <inkml:brushProperty name="width" value="0.025" units="cm"/>
      <inkml:brushProperty name="height" value="0.025" units="cm"/>
    </inkml:brush>
  </inkml:definitions>
  <inkml:trace contextRef="#ctx0" brushRef="#br0">0 101 4740,'0'0'1015,"9"0"-273,24-1-214,0-2 1,36-6-1,327-44 411,-239 38-885,556-5 1079,-480 22-1065,64 5 272,-1 13 0,377 73 0,-510-67-167,182 5 1,169-20 241,-243-8-334,890-21-48,-332-3 8,269-20-24,-698 1 52,151-12-126,0 42 734,-547 10-630,33 4 550,-36-4-603,0 0 1,0 0-1,0 1 0,0-1 0,0 0 0,0 1 1,0-1-1,-1 0 0,1 1 0,0-1 0,0 1 0,0-1 1,0 1-1,-1 0 0,1-1 0,0 1 0,-1 0 1,1 0-1,0-1 0,-1 1 0,1 0 0,-1 0 0,1 0 1,-1 0-1,1-1 0,-1 1 0,0 0 0,0 0 0,1 2 1,-1-3-62,0 0 1,0 1-1,0-1 1,-1 0 0,1 1-1,0-1 1,0 0-1,0 0 1,0 1-1,-1-1 1,1 0-1,0 0 1,0 1 0,0-1-1,-1 0 1,1 0-1,0 0 1,0 1-1,-1-1 1,1 0 0,0 0-1,-1 0 1,1 0-1,0 0 1,0 0-1,-1 0 1,1 1 0,0-1-1,-1 0 1,1 0-1,0 0 1,-1 0-1,1 0 1,0 0 0,-1-1-1,1 1 1,0 0-1,0 0 1,-1 0-1,0 0 1,-2 0-792,-19 0-3856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4:51.039"/>
    </inkml:context>
    <inkml:brush xml:id="br0">
      <inkml:brushProperty name="width" value="0.025" units="cm"/>
      <inkml:brushProperty name="height" value="0.025" units="cm"/>
    </inkml:brush>
  </inkml:definitions>
  <inkml:trace contextRef="#ctx0" brushRef="#br0">0 11 5862,'0'0'2039,"9"3"-1532,15 5-317,1-1 0,0-2 0,1 0 0,40 1 0,-20-8-32,0-3-1,48-10 0,-48 6 120,0 3 0,52-1 0,324 32 1933,-267-11-1981,184 41-66,-79-8-165,-24-14-1,-15 0 20,293 5 1,564-54 46,-282 5-64,-154 5 0,191-5 402,-572 9-329,-153 0-36,900-15 273,-318 8 577,-93 3-867,392-6 7,-662 10-22,130-11 16,54 1 28,594 27 170,-153 13-177,255-12 166,-956-17-192,714-53 17,-564 16-27,565-30 9,-884 67-17,562 0-28,-609 2 39,-1 2 1,0 1-1,60 14 0,-95-18-22,1 0-1,0 0 0,0 0 1,0 1-1,0-1 0,0 0 1,0 0-1,0 0 0,0 0 1,0 0-1,0 0 0,0 0 1,0 0-1,0 0 0,0 0 1,0 1-1,0-1 0,0 0 1,0 0-1,0 0 1,0 0-1,0 0 0,0 0 1,0 0-1,0 0 0,0 0 1,0 1-1,0-1 0,0 0 1,0 0-1,0 0 0,0 0 1,0 0-1,0 0 0,1 0 1,-14 1-1514,-13-2-2322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5.526"/>
    </inkml:context>
    <inkml:brush xml:id="br0">
      <inkml:brushProperty name="width" value="0.025" units="cm"/>
      <inkml:brushProperty name="height" value="0.025" units="cm"/>
    </inkml:brush>
  </inkml:definitions>
  <inkml:trace contextRef="#ctx0" brushRef="#br0">57 1567 7976,'0'0'3886,"-10"4"-1516,-26 11-507,35-15-1827,1 0 0,0 0 0,-1 1 0,1-1 0,0 0 0,-1 0 1,1 0-1,-1 0 0,1 0 0,0-1 0,-1 1 0,1 0 0,0 0 0,-1 0 0,1 0 0,0 0 0,0 0 0,-1 0 0,1-1 0,0 1 0,-1 0 0,1 0 0,0 0 0,0-1 0,-1 1 0,1 0 0,0 0 0,0-1 0,0 1 0,-1 0 1,1-1-1,0 1 0,0 0 0,0-1 0,0 1 0,0 0 0,0 0 0,-1-1 0,1 1 0,0 0 0,0-1 0,0 1 0,0-1 0,0 1 0,0 0 0,0-1 0,1 1 0,-1 0 0,0-1 0,0 1 0,0-1 0,4-17 146,1 3-105,1 0 1,1 0 0,0 1-1,1 0 1,14-18 0,57-66 159,-51 65-161,70-77 207,210-181 1,144-66-121,-310 248-124,497-338-29,-624 441-3344,-34 20 75,-18 6-1689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5.904"/>
    </inkml:context>
    <inkml:brush xml:id="br0">
      <inkml:brushProperty name="width" value="0.025" units="cm"/>
      <inkml:brushProperty name="height" value="0.025" units="cm"/>
    </inkml:brush>
  </inkml:definitions>
  <inkml:trace contextRef="#ctx0" brushRef="#br0">404 5 12107,'0'0'5195,"-9"-2"-3834,7 2-1325,0-1 0,0 1 0,0-1 0,-1 1 0,1 0 0,0 0 0,0 0 0,-1 0 0,1 0-1,0 0 1,0 1 0,-1-1 0,1 1 0,0-1 0,0 1 0,0 0 0,0 0 0,0 0 0,0 0 0,-3 2 0,-2 4-31,0 0 0,0 1 0,1-1-1,-10 17 1,-233 393 535,248-414-527,-8 12 53,1 0 0,0 1 0,2 0 0,-1 1 0,2-1 0,-5 24 0,10-39-66,0 0-1,0 0 1,0 0 0,0 0 0,0 0 0,0 0 0,0 0 0,0-1 0,0 1-1,0 0 1,1 0 0,-1 0 0,0 0 0,0 0 0,1-1 0,-1 1-1,1 0 1,-1 0 0,1 0 0,-1-1 0,1 1 0,-1 0 0,1-1 0,0 1-1,-1-1 1,1 1 0,0-1 0,0 1 0,-1-1 0,2 1 0,1 0 3,0 0 0,0 0 0,0-1 0,0 1 1,0-1-1,1 1 0,-1-1 0,0 0 0,4-1 1,7-1 49,0-1 0,0 0 0,15-5 0,296-137 1713,-162 67-1578,-162 78-190,212-101-1291,-76 26-5334,-38 11-6468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6.562"/>
    </inkml:context>
    <inkml:brush xml:id="br0">
      <inkml:brushProperty name="width" value="0.025" units="cm"/>
      <inkml:brushProperty name="height" value="0.025" units="cm"/>
    </inkml:brush>
  </inkml:definitions>
  <inkml:trace contextRef="#ctx0" brushRef="#br0">0 50 4132,'0'0'6566,"4"-8"-3865,1-2-1967,13-22 3150,-17 72 0,0-22-3161,-1 104 213,0 76-648,0-68-2921,-1-133-2311,-3-4 3014,-1-3 118,-8-18-4855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6.912"/>
    </inkml:context>
    <inkml:brush xml:id="br0">
      <inkml:brushProperty name="width" value="0.025" units="cm"/>
      <inkml:brushProperty name="height" value="0.025" units="cm"/>
    </inkml:brush>
  </inkml:definitions>
  <inkml:trace contextRef="#ctx0" brushRef="#br0">1 31 2851,'0'0'16079,"52"47"-14478,-17-42 65,8-5-417,7 0-608,2-9-353,5-4-224,0 0-32,0 2-128,-7 0-1730,-9-2-2113,-5 0-4966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7.241"/>
    </inkml:context>
    <inkml:brush xml:id="br0">
      <inkml:brushProperty name="width" value="0.025" units="cm"/>
      <inkml:brushProperty name="height" value="0.025" units="cm"/>
    </inkml:brush>
  </inkml:definitions>
  <inkml:trace contextRef="#ctx0" brushRef="#br0">53 1 18321,'0'0'6572,"-4"9"-6241,-5 14-350,0 1 1,1 0 0,2 1-1,0-1 1,2 1-1,1 0 1,1 1-1,1-1 1,1 0-1,4 34 1,-4-57 21,0 0 0,0-1-1,1 1 1,-1 0 0,0 0 0,1 0 0,0-1 0,-1 1-1,1 0 1,0 0 0,0-1 0,0 1 0,0-1-1,0 1 1,0-1 0,0 1 0,0-1 0,1 0 0,-1 1-1,0-1 1,1 0 0,-1 0 0,1 0 0,0 0-1,-1 0 1,1 0 0,0-1 0,-1 1 0,1-1 0,0 1-1,0-1 1,0 1 0,0-1 0,-1 0 0,1 0-1,0 0 1,0 0 0,0 0 0,0-1 0,0 1 0,-1 0-1,1-1 1,0 1 0,0-1 0,2-1 0,4-2 98,0 1 0,0-2 0,0 1 1,-1-1-1,0 0 0,0-1 0,13-12 1,2-8 64,0-1 1,-2-1 0,-1-1 0,-2 0 0,0-1 0,-2-1-1,13-39 1,-36 92-347,-1 4 161,1 0 0,1 1 0,2 0 0,0 0 0,-1 28 1,6-52 21,0-1 1,0 1-1,1-1 1,-1 1-1,0-1 1,1 1-1,0-1 1,-1 1-1,1-1 1,0 0-1,0 1 1,0-1-1,1 0 1,-1 0-1,0 0 1,1 0-1,0 0 1,-1 0-1,1 0 1,0-1-1,0 1 1,0 0-1,0-1 1,0 0-1,0 1 1,0-1-1,1 0 1,-1 0-1,0 0 1,1-1-1,-1 1 1,1 0-1,-1-1 1,1 0-1,-1 0 1,1 1-1,-1-1 1,1-1-1,2 1 1,2 0 25,0-1 1,1 0 0,-1 0-1,0-1 1,0 0 0,-1 0-1,1-1 1,0 1-1,-1-1 1,1-1 0,-1 1-1,0-1 1,6-5 0,-3 0-62,0-1 0,0 1 1,-1-2-1,0 1 0,-1-1 0,0 0 1,-1 0-1,0-1 0,5-17 0,-8 19-1562,0 1-1,-1-1 0,0 1 1,0-14-1,-2 4-6524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7.572"/>
    </inkml:context>
    <inkml:brush xml:id="br0">
      <inkml:brushProperty name="width" value="0.025" units="cm"/>
      <inkml:brushProperty name="height" value="0.025" units="cm"/>
    </inkml:brush>
  </inkml:definitions>
  <inkml:trace contextRef="#ctx0" brushRef="#br0">65 7 10122,'0'0'11237,"-3"9"-10944,-11 29-95,2 1 0,1 1-1,3 0 1,-8 81-1,16-120-163,-1 0-1,1 0 0,0 0 1,0 0-1,0 0 1,0 0-1,0 0 0,1 0 1,-1 0-1,0 0 1,0 0-1,1 0 1,-1 0-1,1 0 0,-1 0 1,1 0-1,-1 0 1,1 0-1,-1 0 1,1 0-1,0-1 0,-1 1 1,1 0-1,0-1 1,0 1-1,0 0 1,-1-1-1,1 1 0,0-1 1,0 1-1,0-1 1,0 1-1,0-1 1,0 0-1,0 0 0,0 1 1,0-1-1,0 0 1,0 0-1,0 0 1,0 0-1,0 0 0,0 0 1,0 0-1,1-1 1,0 1-1,3-1 230,0-1 0,0 0 1,0 0-1,-1 0 0,1 0 0,0-1 0,-1 1 1,6-6-1,25-23 286,-2-2 0,-2-1 0,-1-1 0,-1-2 0,29-49 0,-42 57 236,-13 17-2162,-10 11-7117,-6 9 550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7.934"/>
    </inkml:context>
    <inkml:brush xml:id="br0">
      <inkml:brushProperty name="width" value="0.025" units="cm"/>
      <inkml:brushProperty name="height" value="0.025" units="cm"/>
    </inkml:brush>
  </inkml:definitions>
  <inkml:trace contextRef="#ctx0" brushRef="#br0">1 1 5765,'0'0'16912,"21"48"-15342,-3-47-737,4 0-609,-3-1-160,3 0-192,-5 0-993,1 0-1057,-3 0-1954,-3-8-3363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8.312"/>
    </inkml:context>
    <inkml:brush xml:id="br0">
      <inkml:brushProperty name="width" value="0.025" units="cm"/>
      <inkml:brushProperty name="height" value="0.025" units="cm"/>
    </inkml:brush>
  </inkml:definitions>
  <inkml:trace contextRef="#ctx0" brushRef="#br0">6 9 6983,'0'0'13116,"-1"10"-11760,0 2-972,-2 60 1486,3-68-1834,0 1 1,1-1-1,-1 0 1,1 1 0,0-1-1,0 0 1,1 1-1,-1-1 1,1 0 0,0 0-1,0 0 1,0 0-1,1-1 1,4 7 0,-6-9-21,-1-1 0,1 1 1,-1 0-1,1-1 1,0 1-1,-1 0 1,1-1-1,0 1 1,-1-1-1,1 1 0,0-1 1,0 0-1,0 1 1,-1-1-1,1 0 1,0 0-1,0 1 0,0-1 1,0 0-1,0 0 1,-1 0-1,1 0 1,0 0-1,0 0 1,0 0-1,0 0 0,0 0 1,1-1-1,-1 0 26,1 0-1,-1 0 0,0-1 0,0 1 1,0 0-1,0 0 0,0-1 1,-1 1-1,1-1 0,0 1 1,-1-1-1,1 1 0,-1-1 1,1-2-1,6-56 671,-7 58-721,1-3 57,-1-4-64,0 0 1,0 0 0,-1 0 0,-2-12 0,3 20-14,0-1 1,-1 1 0,1-1-1,-1 0 1,1 1 0,-1 0-1,0-1 1,0 1 0,1-1-1,-1 1 1,0 0 0,0-1-1,0 1 1,0 0 0,-1 0 0,1 0-1,0 0 1,0 0 0,-1 0-1,1 0 1,0 1 0,-1-1-1,1 0 1,-1 1 0,1-1-1,-1 1 1,1-1 0,-1 1-1,0 0 1,1 0 0,-3 0-1,4 0 14,-1 0 0,1 0 0,-1 1 0,1-1 0,-1 0 0,1 1 0,-1-1 0,1 1 0,0-1 0,-1 1 0,1-1-1,0 1 1,-1-1 0,1 1 0,0-1 0,0 1 0,-1-1 0,1 1 0,0-1 0,0 1 0,0-1 0,0 1 0,0 0-1,0-1 1,0 1 0,0-1 0,0 1 0,0 0 0,0-1 0,0 1 0,0-1 0,0 1 0,0-1 0,1 2 0,8 21-797,-3-21 251,0 1 1,0-1 0,0 0 0,0 0-1,0-1 1,0 1 0,0-2 0,0 1-1,1 0 1,-1-1 0,12-2 0,-9 2-618,26 0-3846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6.038"/>
    </inkml:context>
    <inkml:brush xml:id="br0">
      <inkml:brushProperty name="width" value="0.025" units="cm"/>
      <inkml:brushProperty name="height" value="0.025" units="cm"/>
      <inkml:brushProperty name="color" value="#F6630D"/>
    </inkml:brush>
  </inkml:definitions>
  <inkml:trace contextRef="#ctx0" brushRef="#br0">0 1 16111,'0'0'-224,"52"6"672,-9 3 994,9 2-289,5-1-512,5 1-321,-3-1-224,-5 1-64,-15-5-1441,-7-3-3588,-16-3-7847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8.845"/>
    </inkml:context>
    <inkml:brush xml:id="br0">
      <inkml:brushProperty name="width" value="0.025" units="cm"/>
      <inkml:brushProperty name="height" value="0.025" units="cm"/>
    </inkml:brush>
  </inkml:definitions>
  <inkml:trace contextRef="#ctx0" brushRef="#br0">157 0 12172,'-9'2'4639,"-6"1"-3604,-1 1 1,1 1 0,0 1 0,-17 8 0,29-13-928,-1 0-1,1 1 1,0-1 0,0 1-1,0 0 1,0 0-1,1 0 1,-1 0 0,0 1-1,1-1 1,-1 1 0,1-1-1,0 1 1,0 0 0,0 0-1,0 0 1,1 0 0,-1 0-1,1 1 1,0-1 0,0 0-1,0 1 1,0-1 0,0 0-1,1 1 1,0-1-1,-1 1 1,2 6 0,0-8-101,0 0 0,0-1 0,0 1 1,0 0-1,0 0 0,1-1 0,-1 1 0,1-1 1,-1 1-1,1-1 0,0 0 0,-1 1 1,1-1-1,0 0 0,0 0 0,0 0 0,0-1 1,0 1-1,0 0 0,0-1 0,0 1 0,0-1 1,0 0-1,0 0 0,1 0 0,2 0 0,4 1 30,-1-1-1,0-1 0,0 1 0,0-1 0,15-4 0,-15 2-24,1-1 1,-1-1-1,0 0 1,0 0-1,0 0 0,-1-1 1,9-8-1,-11 10 6,-1 0 1,0 0-1,0-1 0,0 1 0,0-1 1,-1 0-1,0 0 0,0 0 0,0-1 0,-1 1 1,1-1-1,1-7 0,-8 10 662,-8 8-380,-6 8-57,14-10-163,0 0 1,1 1-1,-1 0 1,1 0 0,0 0-1,0 0 1,0 0 0,0 1-1,1-1 1,0 1-1,0 0 1,0 0 0,1 0-1,-1 0 1,1 0-1,0 0 1,1 0 0,-1 0-1,1 8 1,1-11-73,-1-1-1,1 0 1,0 0 0,0 0-1,0 0 1,0 0 0,-1 0 0,2 0-1,-1 0 1,0 0 0,0 0 0,0 0-1,0-1 1,0 1 0,1 0-1,-1-1 1,0 1 0,1-1 0,-1 1-1,0-1 1,1 0 0,-1 0 0,1 0-1,-1 0 1,0 1 0,1-2-1,-1 1 1,3 0 0,42-8 339,-31 0-307,-1-1 0,0-1 0,0 0 0,0-1 0,-1-1 0,-1 0 0,21-27 0,-32 38-93,-14 44-47,3-14 344,9-26-235,0-1-1,1 0 1,-1 1 0,0-1 0,1 1-1,0-1 1,0 1 0,0-1-1,0 1 1,0-1 0,0 1 0,0-1-1,1 1 1,0-1 0,-1 1-1,1-1 1,0 0 0,0 1 0,0-1-1,0 0 1,1 0 0,-1 0-1,1 0 1,-1 0 0,1 0 0,0 0-1,-1 0 1,1-1 0,3 3-1,0-2 15,0-1 0,0 1 0,0-1 0,0 0 0,0 0 0,0 0 0,1-1 0,-1 0-1,0 0 1,1 0 0,-1-1 0,0 0 0,9-2 0,-1-1 2,-1-1 0,1-1 0,-1 1 0,0-2 0,-1 0-1,0 0 1,13-11 0,-6 5-11,-19 18 730,-5 15-357,6-20-383,0 1-1,0-1 1,0 1-1,0-1 1,0 1-1,0-1 1,0 1 0,0-1-1,0 1 1,1-1-1,-1 0 1,0 1-1,0-1 1,0 1-1,0-1 1,1 1-1,-1-1 1,0 0-1,0 1 1,1-1 0,-1 0-1,0 1 1,1-1-1,-1 0 1,0 1-1,1-1 1,-1 0-1,1 0 1,-1 1-1,0-1 1,1 0-1,-1 0 1,1 0 0,-1 0-1,1 0 1,-1 1-1,1-1 1,-1 0-1,1 0 1,0 0-1,17-1 20,-1 0-1,1-1 0,0-1 0,-1-1 0,26-8 1,35-8-546,-77 20 518,-1 0 0,1 0 0,0 0 0,0-1 0,0 1 0,0 0 0,0 0 0,-1 0 0,1 0 0,0 1 0,0-1 0,0 0 0,0 0 0,-1 0 0,1 1 0,0-1 0,0 0 0,-1 1 0,1-1 0,0 1 0,0-1 0,-1 1 0,1-1 0,0 1 0,-1-1 0,1 1 1,-1 0-1,1-1 0,-1 1 0,1 0 0,-1-1 0,1 1 0,-1 0 0,0 0 0,0 0 0,1-1 0,-1 1 0,0 2 0,0 38 704,-1-20-622,19-44-5896,-16 0 592,-1-7-2278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9.212"/>
    </inkml:context>
    <inkml:brush xml:id="br0">
      <inkml:brushProperty name="width" value="0.025" units="cm"/>
      <inkml:brushProperty name="height" value="0.025" units="cm"/>
    </inkml:brush>
  </inkml:definitions>
  <inkml:trace contextRef="#ctx0" brushRef="#br0">0 0 12011,'0'0'16848,"54"2"-19570,-40 9-1026,6 0-1793,-6-3-3876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9.543"/>
    </inkml:context>
    <inkml:brush xml:id="br0">
      <inkml:brushProperty name="width" value="0.025" units="cm"/>
      <inkml:brushProperty name="height" value="0.025" units="cm"/>
    </inkml:brush>
  </inkml:definitions>
  <inkml:trace contextRef="#ctx0" brushRef="#br0">0 72 4420,'0'0'17457,"10"2"-14681,5 0-2175,-1 0 1,1 0 0,-1-2-1,1 0 1,0 0-1,-1-2 1,1 1 0,-1-2-1,28-8 1,-31 7-475,34-16 116,-42 19-214,-1 0 1,0 0-1,1-1 1,-1 0-1,0 1 0,0-1 1,0 0-1,0 0 1,0 0-1,0 0 1,0-1-1,-1 1 1,1 0-1,1-4 0,-3 6-19,-1 0 0,1-1-1,0 1 1,0 0-1,0-1 1,0 1 0,0 0-1,0-1 1,0 1-1,0 0 1,-1 0 0,1-1-1,0 1 1,0 0-1,0-1 1,-1 1 0,1 0-1,0 0 1,0 0-1,-1-1 1,1 1 0,0 0-1,0 0 1,-1 0-1,1-1 1,0 1 0,-1 0-1,1 0 1,0 0-1,-1 0 1,1 0 0,0 0-1,-1 0 1,1 0-1,0 0 1,-1 0 0,1 0-1,0 0 1,-1 0-1,0 0 1,-20 0 1,17 0-10,-4 1-11,0 0-1,0 0 1,0 1-1,1 1 0,-1-1 1,1 1-1,-1 0 1,1 1-1,0-1 1,0 2-1,0-1 1,1 1-1,-7 5 0,10-8 10,0 1 1,0-1-1,1 1 0,-1-1 0,0 1 0,1 0 0,0 0 0,0 0 0,0 1 0,0-1 0,0 0 0,1 1 0,-1-1 0,1 1 0,0-1 0,0 1 0,0 0 0,0 0 0,1-1 0,0 1 1,0 0-1,0 0 0,0-1 0,0 1 0,1 0 0,-1 0 0,1-1 0,0 1 0,3 6 0,-2-7-47,1 0 0,-1 0 0,0-1 0,1 1 0,0-1 0,-1 0 0,1 0 1,0 0-1,0 0 0,0 0 0,1-1 0,-1 1 0,0-1 0,1 0 0,-1 0 0,0 0 0,1 0 0,-1-1 0,1 0 0,-1 1 0,1-1 0,4-1 0,40-4-2783,-9-8-3383,-1-10-4906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30.530"/>
    </inkml:context>
    <inkml:brush xml:id="br0">
      <inkml:brushProperty name="width" value="0.025" units="cm"/>
      <inkml:brushProperty name="height" value="0.025" units="cm"/>
    </inkml:brush>
  </inkml:definitions>
  <inkml:trace contextRef="#ctx0" brushRef="#br0">45 1 6246,'0'0'19880,"-2"11"-19448,-13 51 23,8-41-278,1 0 0,2 0-1,0 1 1,1 0 0,1-1 0,1 26 0,1-46-159,0-1 0,0 1 0,1 0 0,-1 0 1,0 0-1,1-1 0,-1 1 0,1 0 0,-1-1 0,1 1 1,-1 0-1,1-1 0,0 1 0,-1-1 0,1 1 0,0-1 1,-1 1-1,1-1 0,0 1 0,0-1 0,0 0 0,-1 1 1,1-1-1,0 0 0,0 0 0,0 1 0,-1-1 0,1 0 1,0 0-1,0 0 0,0 0 0,0 0 0,0 0 0,-1-1 1,1 1-1,1 0 0,31-11 1034,-27 6-874,1 0 0,0 0 0,-1-1 1,0 0-1,-1-1 0,1 1 0,-1-1 0,-1 0 0,5-8 1,1-4 15,-1 0 0,11-30 1,-16 38-257,-1 0-1,0 0 1,-1-1 0,0 1 0,0-15-1,-3 31-342,0 0 0,-1-1 0,0 1 0,0-1 0,0 1 0,0-1-1,0 0 1,-5 5 0,-2 8-903,-5 9-678,4-9 364,1-1 0,0 1-1,2 1 1,0-1 0,1 1 0,0 1-1,2-1 1,-3 24 0,7-41 1488,0 0 0,0 0 0,0 1 0,0-1 0,1 0 0,-1 0 1,0 0-1,0 1 0,1-1 0,-1 0 0,1 0 0,0 0 0,-1 0 0,1 0 0,0 0 0,-1 0 1,3 2-1,-2-2 516,1 0 0,0 0 1,-1 0-1,1 0 0,0-1 1,0 1-1,0 0 0,-1-1 1,1 1-1,0-1 0,0 0 1,0 0-1,0 0 0,0 0 1,0 0-1,3 0 0,35-13 8791,-21 0-6831,-15 8-2291,0 1 1,0-1-1,0 1 1,1 0-1,-1 0 0,1 0 1,0 1-1,0-1 1,1 1-1,-1 1 1,1-1-1,-1 1 0,1 0 1,0 0-1,0 0 1,0 1-1,0 0 0,11 0 1,-16 0-39,0 1 0,0 0 0,-1 0 0,1-1 0,0 1 1,0 0-1,-1-1 0,1 1 0,0 0 0,-1-1 0,1 1 0,0-1 0,-1 1 0,1-1 0,-1 0 1,1 1-1,-1-1 0,1 0 0,-1 1 0,1-1 0,-1 0 0,0 1 0,1-1 0,-1 0 1,0 0-1,0 0 0,1 1 0,-1-1 0,0 0 0,0 0 0,0 0 0,0 1 0,0-1 1,0 0-1,0 0 0,-1-1 0,5-14-87,-3 16 62,0 0 0,0-1 0,0 1 0,-1 0 0,1 0-1,0 0 1,0 0 0,0 0 0,0 0 0,-1 0 0,1 0 0,0 0 0,0 0-1,0 0 1,-1 1 0,1-1 0,0 0 0,0 1 0,-1-1 0,1 0 0,0 1-1,-1-1 1,1 1 0,0-1 0,0 2 0,8 2 12,-1-1 0,0 0 0,1 0 0,0-1 0,0 0 0,-1-1 0,1 1 0,0-2 0,0 1 0,16-3 0,-12 2 32,-11 0-10,0 0 0,0-1 0,1 1 1,-1-1-1,0 0 0,0 1 0,0-1 0,-1 0 0,1 0 0,0 0 1,0-1-1,0 1 0,-1 0 0,1-1 0,-1 1 0,1-1 0,-1 1 1,1-1-1,-1 0 0,0 0 0,0 0 0,0 1 0,0-1 0,0 0 1,0 0-1,0-4 0,-22 51-115,17-40 127,1 1 0,0-1 1,0 1-1,1 0 0,-1-1 0,1 1 0,0 0 0,1 0 1,-1 0-1,0 11 0,2-17-48,0 0 0,0 1-1,0-1 1,0 0 0,0 1 0,0-1 0,0 0 0,0 1 0,0-1-1,0 0 1,0 0 0,0 1 0,1-1 0,-1 0 0,0 1 0,0-1-1,0 0 1,0 1 0,0-1 0,1 0 0,-1 0 0,0 1 0,0-1 0,0 0-1,1 0 1,-1 0 0,0 1 0,0-1 0,1 0 0,-1 0 0,0 0-1,1 0 1,-1 0 0,0 1 0,1-1 0,-1 0 0,0 0 0,14-5-1712,11-17-4505,-12 0-1920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30.975"/>
    </inkml:context>
    <inkml:brush xml:id="br0">
      <inkml:brushProperty name="width" value="0.025" units="cm"/>
      <inkml:brushProperty name="height" value="0.025" units="cm"/>
    </inkml:brush>
  </inkml:definitions>
  <inkml:trace contextRef="#ctx0" brushRef="#br0">0 1 15855,'0'0'3577,"8"9"-3545,-4-4-252,0 0 0,1 0 0,-1 0 0,1-1 0,0 0 0,1 1 0,-1-2 0,1 1 0,-1-1 0,1 0 0,0 0 0,1 0 0,11 3 0,39 2-5622,-17 0 14322,-44-2-6100,-6 3-864,-1-3-455,-41 31 1319,49-35-2337,0 0 1,1 1-1,-1 0 0,0-1 0,1 1 0,-1 0 1,1 0-1,0 0 0,0 1 0,0-1 1,0 1-1,1-1 0,-2 5 0,3-8-78,1 1 0,-1-1 1,0 1-1,0-1 0,1 1 0,-1 0 0,1-1 0,-1 1 0,0-1 1,1 0-1,-1 1 0,1-1 0,-1 1 0,1-1 0,-1 0 0,1 1 1,0-1-1,-1 0 0,1 1 0,-1-1 0,1 0 0,0 0 0,-1 0 1,1 0-1,0 0 0,-1 1 0,1-1 0,-1 0 0,1 0 0,0-1 1,-1 1-1,2 0 0,30 0-779,-25 0 397,21-2-924,29 1 26,-54 1 1238,0 0 0,0 0 0,0 0 0,0 1 0,0-1 0,-1 1 0,1 0 0,0 0 0,0 0 0,-1 0 0,1 1 0,0-1 0,-1 1 0,3 2 0,-4-4 150,0 1 0,-1 0 0,1 0 0,-1 0 0,1-1 1,-1 1-1,1 0 0,-1 0 0,1 0 0,-1 0 0,0 0 0,0 0 1,1 0-1,-1 0 0,0 0 0,0 0 0,0 0 0,0 0 0,0 0 1,0 0-1,-1 0 0,1 0 0,0 0 0,-1 1 0,-17 25 2059,-31 15 1650,48-42-3704,1 1-64,-1 0 0,1-1 0,-1 1 1,1-1-1,-1 1 0,1-1 0,-1 1 0,1-1 0,-1 1 0,0-1 0,1 1 0,-1-1 0,0 0 0,1 1 0,-1-1 0,0 0 0,1 0 0,-1 0 0,0 1 0,0-1 0,1 0 0,-1 0 0,0 0 0,0 0 0,1 0 0,-1 0 0,0 0 0,0-1 0,1 1 0,-1 0 1,0 0-1,1-1 0,-1 1 0,0 0 0,0-1 0,-2-26-3270,3 17 1923,2-18-4091,9-1-4020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31.309"/>
    </inkml:context>
    <inkml:brush xml:id="br0">
      <inkml:brushProperty name="width" value="0.025" units="cm"/>
      <inkml:brushProperty name="height" value="0.025" units="cm"/>
    </inkml:brush>
  </inkml:definitions>
  <inkml:trace contextRef="#ctx0" brushRef="#br0">73 130 4260,'0'0'12882,"8"3"-9802,-3-1-2690,0 0 0,1 0 0,-1-1 0,0 0 0,0 1-1,1-2 1,-1 1 0,1-1 0,-1 1 0,1-2 0,-1 1 0,1 0 0,-1-1 0,0 0 0,1-1 0,-1 1 0,0-1 0,0 0 0,0 0 0,0 0 0,7-5 0,-4 0-234,0 0 0,-1 0 0,0 0 0,9-14 1,-15 19-140,1 0 1,-1 0 0,1 0 0,-1 0-1,0-1 1,0 1 0,0 0-1,0-1 1,0 1 0,-1-1 0,1 1-1,-1-1 1,1 1 0,-1-1 0,0 0-1,0 1 1,0-1 0,0 1-1,-1-1 1,1 1 0,-1-1 0,1 1-1,-2-4 1,0 5-23,1 0 0,-1-1 0,1 1 0,-1 0 0,1 0 0,-1 0 0,0 0 0,0 0 0,1 0 0,-1 1 0,0-1-1,0 1 1,0-1 0,0 1 0,0 0 0,0-1 0,0 1 0,0 0 0,0 0 0,0 0 0,1 1 0,-1-1 0,0 0 0,-4 2 0,-47 15-205,37-8 191,1 1 0,0 0 1,0 1-1,-23 24 0,32-30 16,0 2-1,0-1 1,1 0-1,0 1 1,1 0-1,-1 0 1,1 1-1,1-1 1,-1 1-1,1 0 1,1 0-1,-4 14 1,6-20 1,0 0 0,0 0 0,0 0 0,0 0 0,1 0 0,-1 0 0,0 0 0,1 0 0,-1 0 0,1 0 0,0-1 0,0 1 0,0 0 0,-1 0-1,2-1 1,-1 1 0,0 0 0,0-1 0,0 0 0,1 1 0,-1-1 0,1 0 0,-1 1 0,1-1 0,0 0 0,-1 0 0,1 0 0,0 0 0,0-1 0,-1 1 0,1 0 0,0-1 0,0 1 0,3-1 0,8 3-44,0-2 0,1 1 1,-1-2-1,14 0 0,-12 0-33,8 0-156,69-2-1942,-33-5-2137,-5-5-3443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31.878"/>
    </inkml:context>
    <inkml:brush xml:id="br0">
      <inkml:brushProperty name="width" value="0.025" units="cm"/>
      <inkml:brushProperty name="height" value="0.025" units="cm"/>
    </inkml:brush>
  </inkml:definitions>
  <inkml:trace contextRef="#ctx0" brushRef="#br0">1 276 4548,'0'0'17430,"9"0"-17360,39 0 89,0-2 0,67-12 0,3 0-108,741-10-1762,-472 22 1730,1980-62 6296,-1558 26-5869,-5-38-3727,-658 50-2361,-86 11-396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1:18.797"/>
    </inkml:context>
    <inkml:brush xml:id="br0">
      <inkml:brushProperty name="width" value="0.025" units="cm"/>
      <inkml:brushProperty name="height" value="0.025" units="cm"/>
    </inkml:brush>
  </inkml:definitions>
  <inkml:trace contextRef="#ctx0" brushRef="#br0">0 82 12300,'0'0'2461,"8"4"-2750,17 4 341,0 0-1,0-1 0,0-2 1,51 4-1,120-2 793,-150-6-685,559-14 1613,-87-1-1729,-463 14-48,777 22 149,662 32-80,-995-52-27,586-6-47,-518-25 26,-264 11 213,53-12 34,107-4-115,-426 34 136,-23 0 2518,-14-41-9785,0 16 455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1:30.779"/>
    </inkml:context>
    <inkml:brush xml:id="br0">
      <inkml:brushProperty name="width" value="0.025" units="cm"/>
      <inkml:brushProperty name="height" value="0.025" units="cm"/>
    </inkml:brush>
  </inkml:definitions>
  <inkml:trace contextRef="#ctx0" brushRef="#br0">1 116 4773,'0'0'3832,"10"4"-3623,85 24 1828,142 23 0,-133-31-1344,-23-6-363,142 5 0,84-18-239,-139-3-36,860-14 383,-865 24-312,239 41 0,26 4 81,431-46 766,-1-62-569,80-58-292,-504 53-80,90 17 22,-259 20 335,-237 22 164,-26 1-708,-1 0-1,0 1 1,1-1 0,-1 0-1,1 0 1,-1 0-1,1 0 1,-1 0-1,1 0 1,-1 0-1,0-1 1,1 1-1,-1-1 1,1 1 0,-1-1-1,0 1 1,1-1-1,-1 1 1,0-1-1,0 0 1,0 0-1,1 0 1,-1 0-1,0 0 1,0 0-1,0 0 1,0 0 0,-1 0-1,1 0 1,0-1-1,0 1 1,-1 0-1,1-1 1,-1 1-1,1 0 1,-1-1-1,1-1 1,2-26-6134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1:37.818"/>
    </inkml:context>
    <inkml:brush xml:id="br0">
      <inkml:brushProperty name="width" value="0.025" units="cm"/>
      <inkml:brushProperty name="height" value="0.025" units="cm"/>
    </inkml:brush>
  </inkml:definitions>
  <inkml:trace contextRef="#ctx0" brushRef="#br0">0 351 5637,'9'6'2136,"19"8"-1718,0-2 1,1 0 0,0-2-1,1-2 1,59 11 0,171 9 210,-232-26-658,1656 28-227,10-113 932,-1132 49-327,1171-126-189,-1593 144-157,1511-163 37,-1025 159 1075,-608 22-993,-1 1 0,34 9 0,-36-8-1182,-1-1-1,1 0 1,29 2 0,-38-5-3553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6.386"/>
    </inkml:context>
    <inkml:brush xml:id="br0">
      <inkml:brushProperty name="width" value="0.025" units="cm"/>
      <inkml:brushProperty name="height" value="0.025" units="cm"/>
      <inkml:brushProperty name="color" value="#F6630D"/>
    </inkml:brush>
  </inkml:definitions>
  <inkml:trace contextRef="#ctx0" brushRef="#br0">0 78 17457,'0'0'-65,"70"4"130,-17-5 95,19-13 192,12-6-1217,3-4-4612,8 2-2178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17.519"/>
    </inkml:context>
    <inkml:brush xml:id="br0">
      <inkml:brushProperty name="width" value="0.025" units="cm"/>
      <inkml:brushProperty name="height" value="0.025" units="cm"/>
    </inkml:brush>
  </inkml:definitions>
  <inkml:trace contextRef="#ctx0" brushRef="#br0">16 190 2883,'-3'9'213,"1"-2"156,0-1 9,0 0 0,0-1 0,0 1 1,1 0-1,-1 11 0,2-15-332,0 0 0,0-1 0,1 1 1,-1 0-1,0-1 0,1 1 0,-1-1 0,1 1 0,-1 0 0,1-1 0,0 1 0,-1-1 0,1 0 0,0 1 0,0-1 0,0 0 0,0 1 0,0-1 0,1 0 0,-1 0 1,0 0-1,0 0 0,1 0 0,-1 0 0,1 0 0,-1-1 0,1 1 0,-1 0 0,4 0 0,25 7 357,0-1 0,0-2 0,57 3 0,97-10-356,-162 2-14,85-9 93,177-37 0,-39 3 60,-139 32-87,177 6 1,103 30 30,-279-16-128,917-8 787,-491-15-558,1030 1 1733,-1040-18-1208,-4-34 57,371-27-337,-456 87-348,-410 8-26,1 1 0,-1 0-1,0 2 1,0 1 0,36 15 0,-17-6 82,-38-14-296,0 0-1,1 0 0,-1-1 1,0 0-1,1 0 0,-1 0 0,1-1 1,-1 0-1,1 0 0,-1-1 1,1 1-1,5-2 0,-7 1-269,-1-1 0,1 1 0,0-1 1,-1 0-1,1 0 0,-1 0 0,1 0 0,-1-1 0,0 1 0,0-1 0,4-5 0,31-48-8907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18.654"/>
    </inkml:context>
    <inkml:brush xml:id="br0">
      <inkml:brushProperty name="width" value="0.025" units="cm"/>
      <inkml:brushProperty name="height" value="0.025" units="cm"/>
    </inkml:brush>
  </inkml:definitions>
  <inkml:trace contextRef="#ctx0" brushRef="#br0">0 53 4548,'0'0'5125,"9"3"-5232,33 9 201,1-2-1,1-2 1,0-1-1,0-3 0,45-1 1,830-41 1537,-126 0-705,76 37-525,409-10-327,-323 0-59,-688 21 266,415 70 0,-479-39-109,-92-16-29,2-4 1,169 8 0,-279-29-145,25 1-619,49-6 1,-70 4 266,0 0 0,1-1 1,-1 0-1,0 0 0,0 0 1,0-1-1,0 0 1,-1-1-1,1 1 0,-1-1 1,10-8-1,8-22-7617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4.550"/>
    </inkml:context>
    <inkml:brush xml:id="br0">
      <inkml:brushProperty name="width" value="0.025" units="cm"/>
      <inkml:brushProperty name="height" value="0.025" units="cm"/>
    </inkml:brush>
  </inkml:definitions>
  <inkml:trace contextRef="#ctx0" brushRef="#br0">107 30 5541,'-11'2'6390,"0"0"-5456,2-1-761,0 0 0,0 1 0,0 0 0,0 1 0,1 0-1,-1 0 1,-14 8 0,58-9-632,945-33 592,5 0-122,1167 79 91,-1392-1 128,-585-26 443,-2 7-1,226 67 0,-358-82-589,69 10 0,-94-20-664,1-2-1,-1 0 1,0-1 0,0 0 0,0-2-1,0 0 1,25-6 0,17-15-4555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5.790"/>
    </inkml:context>
    <inkml:brush xml:id="br0">
      <inkml:brushProperty name="width" value="0.025" units="cm"/>
      <inkml:brushProperty name="height" value="0.025" units="cm"/>
    </inkml:brush>
  </inkml:definitions>
  <inkml:trace contextRef="#ctx0" brushRef="#br0">66 232 10570,'-6'-2'43,"-31"-12"409,36 14-389,0-1 1,-1 1-1,1-1 1,-1 1 0,1-1-1,0 0 1,0 0-1,-1 0 1,1 1 0,0-1-1,0 0 1,0-1-1,0 1 1,0 0 0,0 0-1,0 0 1,0 0-1,-1-3 1,3 4-67,-1-1-1,0 1 1,1-1 0,-1 1 0,1-1-1,-1 1 1,0-1 0,1 1 0,-1-1-1,1 1 1,-1 0 0,1-1-1,0 1 1,-1 0 0,1 0 0,-1-1-1,1 1 1,0 0 0,-1 0 0,1 0-1,-1 0 1,1-1 0,0 1-1,-1 0 1,1 0 0,0 0 0,0 1-1,25-2-98,-21 1 93,448 2-35,666-9 152,672-19 254,2 38 520,-390-1 191,-960-8-494,542-4 299,-8-66-573,-928 61-278,58-7 58,113-29 0,-220 42-34,0 0 0,0 0 0,0 0 0,0 0 1,-1 0-1,1 0 0,0 0 0,0 0 0,0 0 0,0 0 0,0 0 0,-1 0 0,1 0 0,0 0 0,0 0 0,0 0 0,0 0 0,0 0 0,0 0 0,0 0 0,-1 0 1,1-1-1,0 1 0,0 0 0,0 0 0,0 0 0,0 0 0,0 0 0,0 0 0,0 0 0,0 0 0,0-1 0,0 1 0,0 0 0,-1 0 0,1 0 0,0 0 1,0 0-1,0 0 0,0-1 0,0 1 0,0 0 0,0 0 0,0 0 0,0 0 0,0 0 0,0 0 0,0-1 0,0 1 0,1 0 0,-1 0 0,0 0 0,0 0 0,0 0 1,0 0-1,0 0 0,0-1 0,0 1 0,-23-8-789,-32-13-6293,30 0-907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7.075"/>
    </inkml:context>
    <inkml:brush xml:id="br0">
      <inkml:brushProperty name="width" value="0.025" units="cm"/>
      <inkml:brushProperty name="height" value="0.025" units="cm"/>
    </inkml:brush>
  </inkml:definitions>
  <inkml:trace contextRef="#ctx0" brushRef="#br0">0 1917 12172,'14'-14'1820,"460"-409"-2477,50 24 2536,248-125 789,-19 13-1722,-722 485-808,-19 12-307,-12 14 153,0 0 0,0 0-1,0 0 1,0 0-1,0 0 1,0 0 0,0 0-1,1 0 1,-1-1-1,0 1 1,0 0-1,0 0 1,0 0 0,0 0-1,0 0 1,0 0-1,0 0 1,0 0 0,0-1-1,0 1 1,0 0-1,0 0 1,0 0 0,0 0-1,0 0 1,0 0-1,0 0 1,0-1 0,0 1-1,0 0 1,0 0-1,0 0 1,0 0-1,0 0 1,0 0 0,0 0-1,0-1 1,0 1-1,0 0 1,0 0 0,0 0-1,0 0 1,0 0-1,0 0 1,0 0 0,-1 0-1,1 0 1,0-1-1,0 1 1,0 0-1,0 0 1,0 0 0,0 0-1,0 0 1,0 0-1,-1 0 1,1 0 0,0 0-1,0 0 1,0 0-1,0 0 1,0 0 0,0 0-1,-1 0 1,1 0-1,0 0 1,0 0 0,0 0-1,0 0 1,-20 4-2116,1 0 1,0 2 0,-31 12-1,-32 15-6959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7.470"/>
    </inkml:context>
    <inkml:brush xml:id="br0">
      <inkml:brushProperty name="width" value="0.025" units="cm"/>
      <inkml:brushProperty name="height" value="0.025" units="cm"/>
    </inkml:brush>
  </inkml:definitions>
  <inkml:trace contextRef="#ctx0" brushRef="#br0">652 1 5958,'-24'16'3266,"1"0"0,-35 35 0,37-29-2619,0 1-1,-19 28 1,6 3-752,1 1 1,-27 66-1,60-121 105,-293 670-107,289-659 101,-3 6 98,0 0-1,1 0 0,1 1 1,0 0-1,1 0 0,1 0 1,1 1-1,1-1 0,1 28 1,0-43-69,1 1 1,0-1-1,1 1 1,-1-1 0,0 0-1,1 0 1,0 1-1,-1-1 1,1 0 0,1-1-1,-1 1 1,0 0-1,1-1 1,-1 1 0,1-1-1,0 0 1,0 1 0,0-1-1,0-1 1,0 1-1,0 0 1,0-1 0,1 0-1,-1 1 1,1-1-1,-1-1 1,1 1 0,-1 0-1,1-1 1,3 0-1,11 1 202,0 0-1,1-2 0,-1 0 0,34-7 0,18-9 175,0-4 0,-1-3 0,72-36 0,-79 33-340,558-246-679,-212 72-6592,-186 82-1553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8.802"/>
    </inkml:context>
    <inkml:brush xml:id="br0">
      <inkml:brushProperty name="width" value="0.025" units="cm"/>
      <inkml:brushProperty name="height" value="0.025" units="cm"/>
    </inkml:brush>
  </inkml:definitions>
  <inkml:trace contextRef="#ctx0" brushRef="#br0">0 0 17489,'0'0'4836,"0"61"-4836,18-20 0,3 6 0,8 6 0,5 2-256,0 0-289,-2-7-255,-2-1-738,-3-7-416,-9-8-1057,-4-7-1377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9.305"/>
    </inkml:context>
    <inkml:brush xml:id="br0">
      <inkml:brushProperty name="width" value="0.025" units="cm"/>
      <inkml:brushProperty name="height" value="0.025" units="cm"/>
    </inkml:brush>
  </inkml:definitions>
  <inkml:trace contextRef="#ctx0" brushRef="#br0">24 448 8008,'-4'-11'7383,"0"-3"-6741,0 0 0,0 0 0,1-1 1,1 1-1,1-1 0,0 1 0,1-1 1,0 0-1,1 1 0,1-1 0,0 1 1,5-16-1,0 13-379,0 0 0,2 1 0,0 0 0,0 0 0,1 1 0,1 0 0,1 1 0,15-15 1,-19 21-265,0 0 0,1 1 0,0 0 0,0 1 0,0 0 0,1 1 0,-1-1 0,2 2 0,-1-1 1,0 2-1,1-1 0,0 1 0,-1 1 0,19-2 0,-26 4 4,0 0 0,0 0 0,0 0 0,0 1 0,0 0 0,0-1 0,0 1 0,0 0 0,-1 0 1,1 1-1,0-1 0,-1 0 0,1 1 0,-1 0 0,0 0 0,1-1 0,-1 1 0,0 0 0,0 1 0,0-1 0,0 0 0,-1 1 0,1-1 0,-1 1 0,1-1 0,-1 1 0,0 0 0,0-1 0,0 1 1,0 0-1,0 4 0,3 9 97,-2 0 0,0 1 1,0-1-1,-2 20 1,0-34-92,-1 31 198,-2 1 0,-2-1 1,-1 0-1,-1-1 0,-13 35 0,20-66-219,0-1-1,1 0 0,-1 1 1,0-1-1,0 0 0,0 0 1,0 1-1,1-1 0,-1 0 1,0 0-1,0 1 0,1-1 1,-1 0-1,0 0 1,1 0-1,-1 1 0,0-1 1,1 0-1,-1 0 0,0 0 1,1 0-1,-1 0 0,0 0 1,1 0-1,-1 0 0,0 0 1,1 0-1,-1 0 0,0 0 1,1 0-1,-1 0 0,0 0 1,1 0-1,-1 0 0,0 0 1,1 0-1,-1 0 0,0 0 1,1-1-1,-1 1 0,0 0 1,1 0-1,-1 0 0,0-1 1,0 1-1,1 0 0,-1-1 1,20-7-224,-10 3 75,0 0 0,1 1 0,-1 0 0,1 0 0,0 1 1,0 1-1,0 0 0,0 0 0,1 1 0,-1 0 0,0 1 0,20 3 0,-25-2 144,-1 0-1,1 1 0,-1 0 0,0 0 0,1 0 1,-1 0-1,-1 1 0,1 0 0,0 0 1,-1 1-1,1-1 0,-1 1 0,0 0 1,0 0-1,0 0 0,-1 1 0,0-1 1,1 1-1,-2 0 0,1 0 0,0 0 0,-1 0 1,0 0-1,0 0 0,-1 1 0,1-1 1,0 8-1,0 3 292,0 0-1,-1-1 1,-1 1 0,0 0 0,-1 0-1,-1-1 1,0 1 0,-1-1 0,-9 27 0,9-32-81,-1 0 0,0-1 0,0 0 0,-1 1 1,-1-1-1,1-1 0,-1 1 0,-1-1 1,1 0-1,-2-1 0,1 0 0,-1 0 1,0 0-1,0-1 0,-18 10 0,21-14-220,1 0 0,-1 0 0,0 0 0,-1-1 0,1 1 0,0-1 0,0-1 0,-1 1 0,1-1 0,0 0 0,0 0 0,-1 0 0,1-1 0,0 0 0,0 0 0,-1 0 0,1-1 0,-5-2 0,6 2-184,0 0 0,0 0 0,0 0 0,1-1-1,-1 0 1,1 0 0,0 0 0,0 0 0,0 0-1,0-1 1,1 1 0,-1-1 0,1 0 0,0 1-1,0-1 1,0 0 0,0 0 0,1-1 0,0 1 0,0 0-1,0 0 1,0-6 0,-1-3-1377,2 0-1,-1-1 1,4-24 0,10-12-5747,6 7-1452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9.860"/>
    </inkml:context>
    <inkml:brush xml:id="br0">
      <inkml:brushProperty name="width" value="0.025" units="cm"/>
      <inkml:brushProperty name="height" value="0.025" units="cm"/>
    </inkml:brush>
  </inkml:definitions>
  <inkml:trace contextRef="#ctx0" brushRef="#br0">0 236 6983,'0'0'16106,"7"11"-15477,35 80-144,-24-50 194,28 50-1,-44-91 1685,-1-8-1612,-3-13-304,-7-4-327,-1 0 0,-2 1 0,0 0 0,-2 1 0,-17-22 1,33 46-137,-1 1-1,1-1 1,0 1 0,0-1 0,0 0 0,0 1 0,0-1 0,0 0 0,0 0 0,0 0 0,0-1 0,0 1 0,1-1 0,-1 1 0,0-1 0,0 0-1,1 1 1,-1-1 0,0 0 0,1-1 0,-1 1 0,0 0 0,0-1 0,1 1 0,2-2 0,2 0-43,0 0 1,0 0-1,0-1 1,0 0-1,-1 0 1,13-9-1,-10 4 82,0-1 0,0-1 0,-1 1 0,0-2 0,0 1 0,-1-1 0,-1 0 0,0 0 0,0-1 0,-1 1 0,-1-1 0,0-1 0,-1 1-1,0-1 1,0 1 0,-2-1 0,1 0 0,-2 1 0,0-14 0,0 25-15,0 0 0,0 0 0,0 1-1,1-1 1,-1 0 0,0 1 0,-1-1 0,1 0-1,0 0 1,0 1 0,0-1 0,0 0 0,0 1-1,-1-1 1,1 0 0,0 1 0,-1-1 0,1 0-1,-1 1 1,1-1 0,0 1 0,-1-1-1,1 1 1,-1-1 0,1 1 0,-1-1 0,0 1-1,1-1 1,-1 1 0,1 0 0,-1-1 0,0 1-1,1 0 1,-1 0 0,0-1 0,0 1 0,1 0-1,-2 0 1,0 0-9,1 0 0,0 1 0,0-1 0,-1 1 0,1-1 0,0 1 0,-1-1 0,1 1 0,0 0 0,0-1 0,0 1 0,0 0 0,0 0 0,0 0 0,0 0 0,0 0 0,0 0 0,0 0 0,1 0 0,-2 2 0,-2 6-19,-1 1 0,2 0-1,-1 0 1,2 1 0,-1-1 0,1 0-1,1 1 1,0-1 0,1 12 0,-1-16 28,1 1 0,0-1 1,1 1-1,0-1 0,0 0 1,0 1-1,1-1 0,0 0 1,0 0-1,0 0 0,1 0 0,0 0 1,0-1-1,0 1 0,8 8 1,-8-12-11,0 1 1,0-1 0,1 0 0,-1 0-1,1 0 1,-1-1 0,1 1 0,0-1-1,0 0 1,0 0 0,0 0-1,0 0 1,0-1 0,0 1 0,0-1-1,0 0 1,0-1 0,0 1-1,0-1 1,-1 1 0,1-1 0,0 0-1,6-3 1,0 0-395,0 0-1,-1-1 0,0 0 1,0 0-1,0-1 1,0 0-1,13-13 1,7-13-4078,-2-5-3122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0.772"/>
    </inkml:context>
    <inkml:brush xml:id="br0">
      <inkml:brushProperty name="width" value="0.025" units="cm"/>
      <inkml:brushProperty name="height" value="0.025" units="cm"/>
    </inkml:brush>
  </inkml:definitions>
  <inkml:trace contextRef="#ctx0" brushRef="#br0">22 353 6726,'-7'14'3960,"5"-11"-2931,0 1 0,0-1 0,0 1 1,1 0-1,-1-1 0,1 1 0,-1 8 0,2-12-937,1 1 0,0 0 0,0-1 0,-1 1 0,1-1 0,0 1-1,0-1 1,0 1 0,0-1 0,-1 0 0,1 1 0,0-1 0,0 0 0,0 0-1,0 0 1,0 0 0,0 0 0,0 0 0,0 0 0,0 0 0,0 0 0,0 0 0,0 0-1,1-1 1,27-3 1161,-18 0-992,-1 0-1,0-1 1,0 0-1,0-1 1,-1 0-1,0 0 1,11-11-1,1-2 305,32-39 0,-37 40-318,-2-2 1,0 0-1,16-31 1,-26 42-150,1-1 0,-2 1-1,1-1 1,-1 0 0,-1-1 0,0 1 0,0 0-1,-1-1 1,-1 1 0,0-16 0,0 24-62,-1 0 0,1 0 0,-1 0 1,1 0-1,-1 0 0,0 0 0,0 1 0,0-1 1,0 0-1,0 1 0,0-1 0,0 1 0,-1-1 0,1 1 1,0-1-1,-1 1 0,1 0 0,-1 0 0,0 0 0,1 0 1,-1 0-1,0 0 0,0 0 0,0 0 0,1 1 1,-1-1-1,0 1 0,0 0 0,0-1 0,-4 1 0,3 0-24,-1-1 0,1 1-1,-1 0 1,1 0-1,-1 1 1,1-1 0,-1 1-1,1 0 1,-1 0-1,1 0 1,0 0 0,-1 0-1,1 1 1,0 0-1,0 0 1,-5 4-1,2 0-16,1 0 0,0 1 0,1 0-1,0 0 1,0 1 0,0-1 0,1 1-1,0 0 1,0 0 0,1 0 0,0 0-1,0 10 1,-2 13 77,0 57-1,4-75-30,0 1 1,1-1-1,0 0 0,1 0 0,1 0 0,0 0 1,1-1-1,5 13 0,-8-22-39,1 0 1,0 0-1,-1 0 1,1-1-1,0 1 0,1 0 1,-1-1-1,0 0 0,1 1 1,-1-1-1,1 0 1,0 0-1,0-1 0,0 1 1,3 1-1,-2-2-3,1 0 1,-1 0-1,0 0 1,0-1-1,1 0 1,-1 0-1,0 0 1,0 0-1,1-1 0,-1 1 1,0-1-1,0 0 1,0-1-1,8-2 1,-3-1 19,0 1 0,0-2 0,0 1 0,-1-1 0,0 0 0,0-1 0,12-14 0,48-61-895,-52 60 196,61-92-6052,-46 60-357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9.120"/>
    </inkml:context>
    <inkml:brush xml:id="br0">
      <inkml:brushProperty name="width" value="0.025" units="cm"/>
      <inkml:brushProperty name="height" value="0.025" units="cm"/>
    </inkml:brush>
  </inkml:definitions>
  <inkml:trace contextRef="#ctx0" brushRef="#br0">23 356 13741,'0'0'3363,"-23"-59"-2018,34 35-576,12-5-352,15-2-193,6-4-128,10-1-64,6 2 0,8 2-577,2 3-1697,-4 3-2306,-5 5 128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6.716"/>
    </inkml:context>
    <inkml:brush xml:id="br0">
      <inkml:brushProperty name="width" value="0.025" units="cm"/>
      <inkml:brushProperty name="height" value="0.025" units="cm"/>
      <inkml:brushProperty name="color" value="#F6630D"/>
    </inkml:brush>
  </inkml:definitions>
  <inkml:trace contextRef="#ctx0" brushRef="#br0">0 0 8488,'85'4'7876,"-31"3"-7460,86 20-1,-84-14-916,88 7-1,-66-15-3475,147-10-1,-159-7 3215,-53 9 818,-1 0 0,1 1 0,0 0 0,0 1 1,24 1-1,-24 21 2760,-3-2-628,-7-17-2215,0 0 0,0 1 0,0-1 0,1 0 0,-1 0 0,1-1 0,-1 1 0,1-1 0,-1 0 1,1 0-1,0 0 0,5 1 0,15-1-3576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1.303"/>
    </inkml:context>
    <inkml:brush xml:id="br0">
      <inkml:brushProperty name="width" value="0.025" units="cm"/>
      <inkml:brushProperty name="height" value="0.025" units="cm"/>
    </inkml:brush>
  </inkml:definitions>
  <inkml:trace contextRef="#ctx0" brushRef="#br0">0 1 9897,'2'8'8131,"11"42"-4652,25 60 0,31 56-1165,-28-71-2292,-37-84-15,0 0 0,0-1 0,1 1 0,0 0 0,1-1 0,0 0 1,0-1-1,16 18 0,-22-26-3,1-1 0,-1 1 0,1-1 1,-1 0-1,1 1 0,0-1 0,-1 0 0,1 1 0,-1-1 0,1 0 1,0 0-1,-1 1 0,1-1 0,0 0 0,-1 0 0,1 0 1,0 0-1,-1 0 0,1 0 0,-1 0 0,1 0 0,0 0 1,-1 0-1,1-1 0,0 1 0,-1 0 0,1 0 0,0-1 1,-1 1-1,1 0 0,-1-1 0,1 1 0,-1 0 0,1-1 0,-1 1 1,1-1-1,-1 1 0,1-1 0,-1 1 0,0-1 0,1 1 1,-1-1-1,0 0 0,1 1 0,-1-2 0,13-34 442,-9 24-234,11-42 397,-12 40-588,0 1-1,1-1 1,0 1-1,1 0 1,1 0 0,0 0-1,15-22 1,-19 34-33,-1-1 0,0 0 1,1 1-1,-1 0 0,1-1 0,-1 1 1,1 0-1,0 0 0,-1 0 0,1 0 1,0 0-1,0 0 0,0 0 0,-1 1 1,1-1-1,0 1 0,0-1 0,0 1 1,0 0-1,0 0 0,0 0 1,4 0-1,-3 1 8,1 0 1,-1 0 0,0 1-1,0-1 1,0 1-1,0 0 1,0-1-1,0 1 1,-1 1 0,1-1-1,0 0 1,2 4-1,3 4 64,0 0-1,0 1 1,-1 0-1,-1 0 1,10 21-1,-24-69 2819,-14 1-2730,-1 1 0,-2 2 0,-37-40 0,61 72-697,3 2 269,8 4-1942,1 0 1,-1 0 0,23 6-1,-29-11 1413,1 1-1,-1-1 0,0 1 0,1-1 1,-1 0-1,1-1 0,-1 1 1,0-1-1,1 0 0,-1 0 1,0 0-1,0-1 0,0 1 0,5-4 1,22-14-7450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1.653"/>
    </inkml:context>
    <inkml:brush xml:id="br0">
      <inkml:brushProperty name="width" value="0.025" units="cm"/>
      <inkml:brushProperty name="height" value="0.025" units="cm"/>
    </inkml:brush>
  </inkml:definitions>
  <inkml:trace contextRef="#ctx0" brushRef="#br0">40 13 3587,'0'0'14660,"-6"12"-13438,0 1-950,0 0 1,1 0-1,1 1 0,1-1 0,0 1 1,0 0-1,0 28 0,3-34-127,0 1-1,1-1 1,0 0-1,0 0 0,1 1 1,3 8-1,-4-15-130,-1-1 0,1 0 1,-1 0-1,1 0 0,-1 0 0,1 1 0,0-1 0,-1 0 0,1 0 0,0 0 0,0 0 0,0 0 0,0-1 1,0 1-1,0 0 0,0 0 0,0-1 0,0 1 0,0 0 0,0-1 0,1 1 0,-1-1 0,0 1 0,0-1 0,1 0 1,-1 0-1,0 0 0,0 1 0,1-1 0,-1 0 0,0 0 0,1-1 0,-1 1 0,0 0 0,0 0 0,1-1 1,-1 1-1,0-1 0,0 1 0,0-1 0,1 1 0,-1-1 0,0 0 0,0 1 0,0-1 0,0 0 0,0 0 0,0 0 1,0 0-1,1-1 0,2-2 176,-1 0 1,1 0 0,0-1-1,-1 1 1,0-1 0,0 1-1,0-1 1,-1 0 0,0 0-1,1-1 1,-2 1 0,1 0-1,-1-1 1,0 1 0,1-7 0,1-13 393,-2 0 0,-1-26 0,-1 24-118,0 2-283,-1 28-522,1 41-311,2-36 272,0 0 0,0 0 0,1 0 0,0 0 0,1-1 0,0 1 0,5 10 0,-6-16 53,-1 1 0,1-1 0,-1 0 0,1 0 0,0 0 0,0 0 0,-1 0 1,2 0-1,-1-1 0,0 1 0,4 1 0,-4-2-100,0 0 1,0-1-1,0 1 0,0-1 1,0 1-1,0-1 1,0 0-1,0 0 0,0 0 1,0 0-1,0 0 0,0 0 1,1-1-1,-1 1 1,0-1-1,3-1 0,20-12-4913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2.047"/>
    </inkml:context>
    <inkml:brush xml:id="br0">
      <inkml:brushProperty name="width" value="0.025" units="cm"/>
      <inkml:brushProperty name="height" value="0.025" units="cm"/>
    </inkml:brush>
  </inkml:definitions>
  <inkml:trace contextRef="#ctx0" brushRef="#br0">65 294 3940,'0'0'1094,"-3"12"6524,-14 76-2083,12-58-4549,2 1-1,0 0 0,3 33 0,0-62-969,0 0 1,0 0-1,0 1 1,0-1-1,0 0 1,1 0-1,-1 0 1,1 0 0,-1-1-1,1 1 1,0 0-1,0 0 1,0 0-1,0 0 1,0-1-1,0 1 1,1 0 0,-1-1-1,0 1 1,1-1-1,-1 0 1,1 1-1,0-1 1,-1 0-1,1 0 1,0 0 0,0 0-1,-1 0 1,1 0-1,0-1 1,0 1-1,0-1 1,0 1-1,2-1 1,0 0-5,-1 0 0,0-1 1,0 1-1,0-1 0,0 0 0,0 0 1,0 0-1,0 0 0,0-1 0,0 1 1,0-1-1,0 0 0,-1 1 0,1-1 1,-1-1-1,0 1 0,1 0 0,-1 0 1,0-1-1,0 0 0,2-3 0,5-10 271,-2-1-1,0 0 1,0 0-1,-2-1 0,0 1 1,-1-1-1,0 0 0,-2 0 1,1-25-1,-3 7 149,0-1 0,-3 1 1,-12-62-1,15 97-427,-2-13-95,-1 0 1,0 0-1,-1 0 0,0 1 1,-1-1-1,-1 1 1,0 0-1,-15-21 0,21 33 80,-1 0 0,1 0 0,-1 0 1,0 1-1,1-1 0,-1 0 0,0 0 0,1 1 0,-1-1 0,0 0 0,0 1 0,0-1 0,0 1 0,0-1 0,0 1 0,0-1 0,0 1 1,0 0-1,0-1 0,0 1 0,0 0 0,0 0 0,0 0 0,0 0 0,0 0 0,0 0 0,0 0 0,0 0 0,0 0 0,0 0 0,0 0 0,0 1 1,0-1-1,0 1 0,0-1 0,0 0 0,0 1 0,0 0 0,0-1 0,1 1 0,-1-1 0,0 1 0,0 0 0,1 0 0,-1-1 0,0 1 1,1 0-1,-1 0 0,0 1 0,-4 6-15,1 1 0,-1 0 0,2-1 0,-5 15 0,4-10 19,-33 101 804,34-102-687,1-1 0,0 1 0,1 0 1,0 0-1,0 0 0,2-1 0,-1 1 0,3 13 0,-2-24-112,-1 1-1,1-1 1,-1 1-1,1-1 1,0 1-1,0-1 1,-1 0-1,1 1 1,0-1-1,0 0 1,0 0-1,0 0 1,0 0-1,1 0 1,-1 0-1,0 0 1,0 0-1,1 0 1,-1 0-1,1-1 1,-1 1-1,0-1 1,1 1-1,-1-1 1,1 1-1,-1-1 1,1 0-1,0 0 1,-1 0-1,1 0 1,-1 0 0,1 0-1,-1 0 1,1 0-1,-1-1 1,1 1-1,-1 0 1,3-2-1,4 0 26,0-1 1,-1 0-1,1 0 0,-1 0 1,13-9-1,26-23 90,-24 18-223,0 1-1,29-16 1,-45 29 17,0 0-1,0 0 0,0 1 1,0 0-1,0 0 0,1 0 1,-1 1-1,1 0 0,-1 0 1,1 0-1,-1 1 0,1 0 0,-1 1 1,10 1-1,-14-2 86,1 1-1,-1 0 1,0 0 0,1 0-1,-1 0 1,0 0 0,0 0-1,0 1 1,1-1 0,-1 1-1,-1-1 1,1 1 0,0 0-1,0 0 1,-1 0-1,1 0 1,-1 0 0,2 4-1,14 44 283,-17-44-491,2 0-1,-1 0 1,1-1 0,0 1-1,0 0 1,0-1-1,1 0 1,5 8-1,-3-14-4646,-2-12 2129,-1-14-3337,-2-8-4653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2.896"/>
    </inkml:context>
    <inkml:brush xml:id="br0">
      <inkml:brushProperty name="width" value="0.025" units="cm"/>
      <inkml:brushProperty name="height" value="0.025" units="cm"/>
    </inkml:brush>
  </inkml:definitions>
  <inkml:trace contextRef="#ctx0" brushRef="#br0">1 126 4164,'0'0'14766,"3"10"-12956,27 118 1718,8 26-1254,-31-131-2241,2 0 0,0-1 0,1 0 1,21 33-1,-29-52-32,1 0 0,-1 0 0,0-1 0,1 1 0,-1-1 0,1 1 0,0-1 0,0 0 0,5 3 0,-7-5 9,0 1 0,-1-1 0,1 0 0,0 0 0,0 1 0,-1-1 1,1 0-1,0 0 0,0 0 0,0 0 0,-1 0 0,1 0 1,0 0-1,0 0 0,0-1 0,-1 1 0,1 0 0,0 0 0,0-1 1,-1 1-1,1 0 0,0-1 0,-1 1 0,1 0 0,0-1 1,-1 1-1,1-1 0,-1 0 0,1 1 0,-1-1 0,1 1 0,-1-1 1,1 0-1,-1 1 0,0-1 0,1 0 0,-1 1 0,0-1 1,1 0-1,-1 0 0,0 1 0,0-1 0,0 0 0,0 0 0,0 0 1,0 1-1,0-1 0,0-1 0,2-15 61,0 0 0,-1 0 0,-1 0 0,-1-1 0,0 1 0,-2 0 0,0 0-1,0 1 1,-2-1 0,0 1 0,-1 0 0,0 0 0,-14-23 0,20 39-78,0-1 0,0 1 0,0 0 0,0 0 0,0 0 0,0-1 0,0 1 1,0 0-1,0 0 0,0 0 0,0-1 0,0 1 0,0 0 0,0 0 0,0 0 0,0-1 0,0 1 0,0 0 0,-1 0 0,1 0 0,0 0 0,0-1 0,0 1 0,0 0 1,0 0-1,-1 0 0,1 0 0,0 0 0,0 0 0,0-1 0,0 1 0,-1 0 0,1 0 0,0 0 0,0 0 0,0 0 0,-1 0 0,1 0 0,0 0 0,0 0 1,-1 0-1,1 0 0,0 0 0,0 0 0,0 0 0,-1 0 0,1 0 0,0 0 0,0 0 0,0 0 0,-1 0 0,1 1 0,0-1 0,0 0 0,0 0 0,-1 0 1,0 17-233,6 24 152,-4-37 95,1 1-1,0-1 1,0 0-1,0 0 0,0 0 1,1 0-1,-1 0 0,1-1 1,0 1-1,0-1 1,0 0-1,0 0 0,1 0 1,0 0-1,-1 0 1,1-1-1,0 1 0,0-1 1,0 0-1,0-1 1,1 1-1,-1-1 0,0 0 1,1 0-1,-1 0 0,8 0 1,-5 0 26,0-2 1,0 1-1,0-1 1,0 0-1,0 0 0,0 0 1,-1-1-1,1-1 1,0 1-1,-1-1 1,0 0-1,1 0 0,-1-1 1,-1 0-1,1 0 1,9-8-1,-4 0-24,0 0-1,-1-1 1,0 0 0,-1-1-1,0 0 1,-1 0 0,-1-1-1,0 0 1,-1-1 0,0 1 0,-2-1-1,0 0 1,0 0 0,-2-1-1,1-23 1,-3 38-181,1 112 806,-1-108-630,0-1-1,0 0 0,0 0 0,0 0 0,0 0 0,1 1 1,-1-1-1,0 0 0,1 0 0,-1 0 0,1 0 0,-1 0 1,1 0-1,0 0 0,-1 0 0,1 0 0,0 0 0,0 0 1,-1-1-1,1 1 0,0 0 0,0 0 0,0-1 0,0 1 1,0-1-1,0 1 0,0-1 0,0 1 0,0-1 0,1 1 1,-1-1-1,0 0 0,0 0 0,0 0 0,0 1 1,1-1-1,-1 0 0,0-1 0,0 1 0,0 0 0,0 0 1,1 0-1,-1-1 0,0 1 0,0 0 0,2-2 0,2 0 24,1 0 0,-1 0 1,0 0-1,0-1 0,-1 1 0,1-1 0,0 0 0,6-7 0,3-8-116,-1-1 0,0 0 0,-2-1 0,0 0 0,-2-1 0,12-35 0,0 4-924,-21 51 988,1-1 0,-1 1 0,1 0 0,-1 0 1,1 0-1,0-1 0,-1 1 0,1 0 0,0 0 0,0 0 1,0 0-1,0 0 0,0 0 0,0 0 0,0 1 1,0-1-1,1-1 0,-1 2 32,0 0 0,-1 0 0,1 0 0,0 0 0,-1 0 0,1 0 0,0 1-1,0-1 1,-1 0 0,1 0 0,-1 0 0,1 1 0,0-1 0,-1 0 0,1 1 0,0-1 0,-1 0 0,1 1 0,-1-1 0,1 1-1,-1-1 1,1 1 0,-1-1 0,1 1 0,4 7 197,0 0 0,0 0 1,-1 0-1,5 11 0,4 8-29,3-7-342,1 0 0,1-1 1,1-1-1,1 0 0,0-2 0,1 0 0,46 25 0,-44-28-427,0 1-1,-1 1 1,-1 1-1,-1 0 1,0 2-1,-1 1 1,24 29-1,-38-39 720,0 0 0,0 0 0,-1 0 0,0 1 0,-1-1-1,0 1 1,0 0 0,-1 0 0,0 0 0,0 19 0,-2-26 32,1 1 0,-1-1 0,0 0 0,-1 0 0,1 1 0,-1-1 0,1 0 1,-1 0-1,0 0 0,0 1 0,0-1 0,-1 0 0,1 0 0,-1-1 0,1 1 0,-1 0 0,0 0 0,0-1 0,0 1 0,-1-1 0,1 0 1,0 0-1,-1 0 0,0 0 0,1 0 0,-1 0 0,0-1 0,0 1 0,0-1 0,0 0 0,0 0 0,0 0 0,-1 0 0,1 0 0,0-1 1,-4 1-1,0-1-130,0 0 0,1 0 0,-1-1 0,0 1 0,1-1 0,-1-1 0,0 1 0,1-1 0,0-1 0,-1 1 0,1-1 0,0 0 0,0 0 0,1-1 0,-1 1 0,1-1 0,-1-1 0,1 1 0,0-1 0,1 0 0,-1 0 0,1 0 1,0-1-1,-5-8 0,5 6-146,1 0-1,-1 0 1,1 0 0,0 0 0,1 0 0,0-1 0,0 1 0,1-1 0,0 0 0,1 1 0,0-1-1,0 0 1,1 1 0,0-1 0,0 1 0,1-1 0,0 1 0,7-16 0,43-77-6336,-22 45-1618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3.887"/>
    </inkml:context>
    <inkml:brush xml:id="br0">
      <inkml:brushProperty name="width" value="0.025" units="cm"/>
      <inkml:brushProperty name="height" value="0.025" units="cm"/>
    </inkml:brush>
  </inkml:definitions>
  <inkml:trace contextRef="#ctx0" brushRef="#br0">114 689 13805,'-1'-1'256,"0"0"0,1-1 0,-1 1-1,0 0 1,0 0 0,0 0 0,0 0 0,0 0 0,0 0-1,0 0 1,-1 0 0,1 1 0,0-1 0,0 0 0,-1 1 0,1-1-1,0 1 1,-1-1 0,1 1 0,-1 0 0,1-1 0,-1 1-1,1 0 1,0 0 0,-1 0 0,1 0 0,-1 0 0,1 0-1,-3 1 1,0-1-99,0 0-1,0 0 0,0 1 1,0-1-1,0 1 1,0 0-1,1 0 0,-1 0 1,0 0-1,-7 4 1,8-1-125,0 0 0,1 0 0,-1 1 0,1-1 0,0 0 0,0 1 0,0-1 0,1 1 0,-1 0 0,1 0 0,1-1 0,-1 1 0,0 0 0,1 0 0,0 0 1,0 0-1,1 5 0,-1-4-22,0-6-14,0 1 1,0-1-1,0 1 1,0 0-1,0-1 0,0 1 1,0-1-1,0 1 1,0-1-1,0 1 1,0-1-1,0 1 1,0 0-1,0-1 0,1 1 1,-1-1-1,0 1 1,0-1-1,1 1 1,-1-1-1,0 1 1,1-1-1,-1 0 0,0 1 1,1-1-1,-1 1 1,1-1-1,-1 0 1,1 1-1,-1-1 0,1 0 1,-1 0-1,1 1 1,-1-1-1,1 0 1,-1 0-1,1 0 1,-1 0-1,1 1 0,-1-1 1,1 0-1,-1 0 1,1 0-1,0 0 1,-1 0-1,1-1 1,-1 1-1,1 0 0,-1 0 1,1 0-1,-1 0 1,1 0-1,-1-1 1,1 1-1,-1 0 0,1-1 1,-1 1-1,1 0 1,0-1-1,2-1 25,0 0 0,0 0-1,1-1 1,-1 1 0,-1-1-1,1 0 1,5-6 0,11-22 418,-2-1 1,0 0-1,-2-2 0,-2 1 1,15-58-1,-17 44-62,-2 0-1,-2-1 1,1-83-1,-8 130-373,-2-39 133,-4 21-77,6 18-58,-1 1-1,1 0 1,0-1 0,0 1 0,0 0 0,0 0-1,-1 0 1,1-1 0,0 1 0,0 0 0,-1 0-1,1 0 1,0-1 0,0 1 0,-1 0-1,1 0 1,0 0 0,-1 0 0,1 0 0,0 0-1,-1 0 1,1-1 0,0 1 0,-1 0-1,1 0 1,0 0 0,0 0 0,-1 0 0,1 1-1,0-1 1,-1 0 0,1 0 0,0 0-1,-1 0 1,1 0 0,0 0 0,0 0 0,-1 1-1,1-1 1,-1 0 0,0 2-10,-1 0 0,1 0 1,0-1-1,-1 1 0,1 0 0,0 0 1,0 1-1,0-1 0,1 0 0,-1 0 0,0 0 1,1 1-1,0-1 0,-1 0 0,1 0 1,0 1-1,0 4 0,-1 6-31,-1 4 26,-13 163 68,14-162-10,2-1 1,0 0-1,1 1 0,0-1 0,2 0 1,0-1-1,1 1 0,8 20 0,-11-33-39,-1-1 0,1 0 0,-1 0 0,1 0 0,0 0 0,0 0-1,0 0 1,1 0 0,-1-1 0,0 1 0,1-1 0,0 0 0,0 0 0,0 0 0,0 0 0,0 0-1,0 0 1,0-1 0,0 0 0,1 1 0,-1-1 0,0 0 0,1-1 0,-1 1 0,1-1-1,-1 1 1,1-1 0,0 0 0,-1 0 0,4-1 0,0-1 54,-1 0 1,1 0-1,-1-1 0,0 0 0,0 0 1,0 0-1,-1 0 0,1-1 0,-1 0 1,0-1-1,0 1 0,0-1 1,0 0-1,6-10 0,1-4 22,-1-1 1,0-1-1,-2 1 0,-1-2 1,0 1-1,-2-1 0,-1 0 1,0 0-1,-1-1 0,-2 0 1,0 1-1,-2-27 0,-4 35-33,-4 19-80,-7 22-91,6-3 67,2-6 141,0 1 0,1 0 0,1 0 0,0 0 0,-2 37 0,7-56-86,0 0 0,0 1-1,0-1 1,0 0 0,0 1 0,0-1-1,0 0 1,1 1 0,-1-1-1,0 0 1,0 0 0,0 1 0,0-1-1,1 0 1,-1 0 0,0 0 0,0 1-1,1-1 1,-1 0 0,0 0-1,0 0 1,1 0 0,-1 1 0,0-1-1,1 0 1,-1 0 0,0 0 0,1 0-1,-1 0 1,0 0 0,1 0 0,-1 0-1,0 0 1,0 0 0,1 0-1,-1 0 1,0 0 0,1 0 0,-1 0-1,0 0 1,1 0 0,-1-1 0,0 1-1,0 0 1,1 0 0,-1 0-1,0 0 1,1-1 0,-1 1 0,18-10 50,-17 10-46,76-50 150,-39 24-138,61-30 1,-84 49-18,-1 1 0,1 1 0,0 0 0,1 1 0,-1 0 0,1 1 0,0 1 0,19 0 0,-34 2 151,-2-3 2,0-1 0,0 1 0,0 0 0,0 0-1,-1 0 1,1 0 0,-1 0 0,0 0 0,0 0-1,-4-5 1,6 8-144,-34-43-7,21 29 0,1-1 0,0-1 0,1 0 0,1 0 0,-14-31 0,24 46-11,0 0 1,0 0-1,0 0 0,0 0 0,0 0 1,0 0-1,0 0 0,0 0 1,0 0-1,1 0 0,-1 0 0,0 0 1,1 0-1,-1 0 0,0 0 1,1 0-1,-1 0 0,1 0 0,0 1 1,-1-1-1,1 0 0,0 0 1,-1 0-1,1 1 0,0-1 0,0 0 1,0 1-1,0-1 0,0 1 1,-1-1-1,1 1 0,0-1 0,0 1 1,0 0-1,0 0 0,0-1 1,0 1-1,0 0 0,2 0 0,55-8-1202,-37 6 362,17-6-4234,50-15 0,-13-3-7716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5.553"/>
    </inkml:context>
    <inkml:brush xml:id="br0">
      <inkml:brushProperty name="width" value="0.025" units="cm"/>
      <inkml:brushProperty name="height" value="0.025" units="cm"/>
    </inkml:brush>
  </inkml:definitions>
  <inkml:trace contextRef="#ctx0" brushRef="#br0">62 1344 6598,'-2'0'436,"0"0"-1,0 0 0,-1 0 1,1 0-1,0-1 1,0 1-1,0-1 1,0 0-1,0 0 0,0 1 1,0-1-1,0 0 1,0-1-1,1 1 0,-1 0 1,-2-2-1,2 0-164,0 1-1,0-1 0,0 1 1,0-1-1,1 0 1,-1 0-1,1 0 0,0 0 1,0 0-1,-1-3 0,-1-8 23,1 0 0,1 0-1,0 0 1,1-16-1,0 15 489,0-2-368,1 1 0,1-1 1,0 0-1,1 1 0,1-1 0,0 1 0,1 0 0,1 1 0,1-1 0,0 1 0,1 0 0,11-16 1,-18 30-412,-1 0 0,1 0-1,0 0 1,-1 1 0,1-1 0,-1 0 0,1 1 0,0-1 0,0 0 0,-1 1 0,1-1 0,0 1 0,0-1 0,0 1 0,0-1 0,-1 1 0,1 0 0,0 0 0,0-1 0,0 1 0,0 0 0,0 0 0,0 0 0,0 0 0,0 0 0,0 0-1,0 0 1,0 0 0,1 1 0,-1 0 7,1 0 0,-1 0-1,1 0 1,-1 0-1,0 1 1,1-1 0,-1 1-1,0-1 1,0 1-1,0-1 1,0 1 0,0 0-1,-1-1 1,2 3-1,3 11 95,-1 0 0,5 29 0,-8-37-66,10 58 71,-5-22-99,2 1 0,1-2 0,23 61 1,-31-100-24,1 0 0,-1 0 0,1 1 0,0-1 0,0 0 1,0 0-1,0 0 0,0-1 0,1 1 0,-1 0 0,1-1 0,-1 0 1,7 4-1,-7-5 5,-1-1 1,1 1-1,-1-1 1,1 0 0,-1 0-1,1 0 1,0 0-1,-1 0 1,1 0-1,-1 0 1,1 0 0,0-1-1,-1 1 1,1 0-1,-1-1 1,1 0-1,-1 1 1,0-1 0,1 0-1,-1 0 1,1 0-1,-1 1 1,0-2-1,0 1 1,0 0 0,0 0-1,0 0 1,0 0-1,0-1 1,0 1-1,0 0 1,0-1 0,0-1-1,12-18 294,-2 0 0,-1-1-1,0 0 1,-2 0 0,0-1-1,-1 0 1,5-42 0,-4 3 343,1-111 0,-9 161-584,1 8-24,-1 0 1,0 0 0,1 0 0,-1 0 0,-1 0 0,1 0 0,0 0 0,-1 0 0,0 0 0,0 0 0,0 0 0,-1 1 0,1-1 0,-3-5 0,3 9-22,1 1 0,-1-1 0,1 0 0,0 0 0,-1 0 0,1 0 0,-1 0 0,1 1 0,0-1 0,-1 0 0,1 0 0,0 1 1,-1-1-1,1 0 0,0 0 0,-1 1 0,1-1 0,0 0 0,0 1 0,-1-1 0,1 1 0,0-1 0,0 0 0,0 1 0,0-1 0,-1 1 0,1-1 0,0 0 0,0 1 0,0-1 0,0 1 1,0-1-1,0 0 0,0 1 0,0-1 0,0 1 0,0-1 0,0 1 0,0-1 0,1 0 0,-1 1 0,0 0 0,0 29-151,0-25 131,1 9 10,0 1 0,1-1 0,1 0 0,0 0 0,1 0 0,12 26 0,-13-34 6,0 1 1,1-1 0,0 0-1,0 0 1,0 0 0,1-1-1,6 7 1,-9-10-9,1 0 0,-1 0 1,1 0-1,-1-1 0,1 1 0,0-1 1,0 1-1,0-1 0,0 0 1,-1 0-1,1 0 0,0-1 0,1 1 1,-1-1-1,0 0 0,0 1 0,4-2 1,-4 0 46,1 0 0,-1 0 0,0 0 1,1-1-1,-1 0 0,0 1 0,0-1 0,0 0 1,0-1-1,0 1 0,-1 0 0,1-1 1,-1 0-1,1 1 0,-1-1 0,0 0 0,0 0 1,0-1-1,-1 1 0,1 0 0,-1 0 1,0-1-1,0 1 0,1-5 0,3-8 285,-1-1-1,0 0 1,1-30 0,-4 38-268,1-23 322,-3-60-1,0 85-344,1 0 0,-1 0 0,0 1 0,-1-1 0,0 0 0,0 1 0,0-1 0,-1 1 0,0-1 0,0 1 0,0 0 0,-1 0 0,0 1 0,0-1-1,-6-5 1,10 11-30,0 0-1,-1 0 0,1-1 1,0 1-1,-1 0 0,1 0 0,0-1 1,-1 1-1,1 0 0,-1 0 0,1 0 1,0 0-1,-1 0 0,1 0 1,-1 0-1,1 0 0,0 0 0,-1 0 1,1 0-1,-1 0 0,1 0 1,0 0-1,-1 0 0,1 0 0,-1 0 1,1 0-1,0 0 0,-1 0 0,1 1 1,0-1-1,-1 0 0,1 0 1,0 1-1,-1-1 0,1 0 0,0 0 1,-1 1-1,1-1 0,0 0 0,0 1 1,-1-1-1,1 0 0,0 1 1,0-1-1,0 1 0,0-1 0,-1 0 1,1 1-1,0-1 0,0 0 1,0 1-1,0-1 0,0 1 0,0-1 1,0 1-1,0-1 0,0 0 0,0 1 1,0-1-1,0 1 0,1-1 1,-1 0-1,0 1 0,0 36-263,1-31 231,-1 9 25,1 0 0,1 0 0,1 0-1,0 0 1,1-1 0,0 1 0,1-1 0,1 0-1,0 0 1,1-1 0,10 17 0,-16-29 1,0 0 1,0 1-1,0-1 1,0 0-1,0 0 1,0 0 0,0 0-1,0 0 1,0 0-1,1 0 1,-1 0 0,0-1-1,1 1 1,-1 0-1,0-1 1,1 1-1,-1-1 1,1 0 0,-1 1-1,1-1 1,-1 0-1,0 0 1,1 0-1,-1 0 1,1 0 0,-1 0-1,3-1 1,-2 0 8,0 0 0,0-1-1,0 1 1,0-1 0,0 0 0,-1 0 0,1 1 0,-1-1 0,1 0 0,-1 0-1,0-1 1,1 1 0,-1 0 0,0 0 0,0-3 0,4-8 37,-1-1 0,-1 0-1,0 0 1,1-22 0,-4 9 45,-7-51 0,4 46-96,9 36-71,0-1 1,1 0 0,0 0 0,-1-1 0,1 0-1,0 0 1,0-1 0,8 2 0,-9-4 67,0 0-1,1 0 1,-2 0 0,1 0 0,0-1 0,0 0 0,6-3 0,-10 3-108,1 0 0,0 1-1,0 0 1,0-1 0,0 1 0,0 0 0,1 0-1,-1 1 1,0-1 0,0 1 0,1 0-1,-1-1 1,0 2 0,0-1 0,1 0 0,-1 0-1,0 1 1,0 0 0,1 0 0,-1 0-1,0 0 1,0 0 0,0 1 0,5 2 0,3 5-304,18 11-1816,-28-20 2193,0 0 0,0 0 1,0 0-1,0 0 0,0 0 0,0 0 0,0 0 0,-1 0 0,1 0 0,0 0 0,0 0 0,0-1 0,0 1 0,0 0 0,0-1 0,-1 1 0,1-1 0,0 1 1,0-1-1,0 1 0,-1-1 0,1 1 0,0-1 0,-1 0 0,1 1 0,-1-1 0,1 0 0,-1 0 0,1 1 0,-1-1 0,1 0 0,-1 0 0,0 0 0,1 0 0,-1-1 1,7-14-294,-2-1 1,0 0 0,-1 0 0,-1 0 0,2-24 0,-1-95-2061,-4 75 1189,-8-155-2815,2 125 3733,3 1 3565,12 202 681,6-27-2474,31 98 1,-40-163-1398,1-1 0,0 1-1,2-1 1,11 19 0,-17-33-70,-1-1 0,1 1-1,0-1 1,0 0 0,0 0 0,1 0 0,0 0-1,-1 0 1,1-1 0,1 0 0,-1 0 0,0 0 0,1 0-1,0-1 1,-1 1 0,1-1 0,0 0 0,0-1-1,0 1 1,0-1 0,7 1 0,-10-2 26,-1 0 1,0 0-1,0 0 1,0-1-1,0 1 1,0 0-1,0 0 1,0-1-1,0 1 1,0-1-1,0 1 1,0-1-1,0 1 0,0-1 1,0 1-1,0-1 1,0 0-1,0 0 1,-1 1-1,1-1 1,0 0-1,-1 0 1,1 0-1,0 0 1,0-2-1,0 1 12,0-1 1,0 0-1,0 0 0,-1 0 0,1-1 1,-1 1-1,0 0 0,0 0 0,0-5 1,-1 2-12,0 1 1,0-1 0,0 0 0,0 0 0,-1 1 0,0-1-1,0 0 1,-1 1 0,-5-10 0,-5 1-100,0 1 1,-1 1 0,0 0 0,-1 1-1,-27-16 1,-85-32 514,83 40 1018,43 19-1456,1-1 0,0 1-1,-1 0 1,1 0 0,0 0 0,0 0 0,0-1-1,-1 1 1,1 0 0,0 0 0,0-1 0,0 1-1,-1 0 1,1 0 0,0-1 0,0 1 0,0 0-1,0-1 1,0 1 0,0 0 0,0 0 0,0-1-1,0 1 1,0 0 0,0-1 0,0 1 0,0 0-1,0-1 1,0 1 0,0 0 0,0 0 0,0-1-1,0 1 1,0 0 0,0-1 0,0 1 0,0 0-1,1 0 1,-1-1 0,0 1 0,0 0 0,0 0-1,1-1 1,-1 1 0,0 0 0,0 0 0,1 0-1,-1-1 1,0 1 0,0 0 0,1 0 0,-1 0-1,0 0 1,0 0 0,1 0 0,-1 0 0,0 0-1,1-1 1,-1 1 0,0 0 0,1 0-1,21-11 371,-20 11-369,50-22-322,-31 15-519,0-2 1,35-20-1,-49 22-2082,-5 1-3314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5.883"/>
    </inkml:context>
    <inkml:brush xml:id="br0">
      <inkml:brushProperty name="width" value="0.025" units="cm"/>
      <inkml:brushProperty name="height" value="0.025" units="cm"/>
    </inkml:brush>
  </inkml:definitions>
  <inkml:trace contextRef="#ctx0" brushRef="#br0">40 113 8712,'-27'0'6983,"20"-3"-4293,2 0-640,7-5-1697,16-3-513,10-2 63,11-4-479,4 0-2243,4-4-2049,3 2-3332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6.201"/>
    </inkml:context>
    <inkml:brush xml:id="br0">
      <inkml:brushProperty name="width" value="0.025" units="cm"/>
      <inkml:brushProperty name="height" value="0.025" units="cm"/>
    </inkml:brush>
  </inkml:definitions>
  <inkml:trace contextRef="#ctx0" brushRef="#br0">69 1 13261,'0'0'4051,"-6"9"-2054,-9 11-1345,4-7 34,0 1 1,-15 28 0,28-39-1023,8-5 294,16-8 224,-22 8-210,17-7 34,0 2 1,1 0 0,-1 1 0,1 1 0,0 1 0,44-2 0,-65 6 23,1 0 0,0 0 1,0 1-1,-1-1 0,1 0 1,0 0-1,0 1 1,-1-1-1,1 1 0,-1 0 1,1-1-1,0 1 0,-1 0 1,1 0-1,-1 0 0,0 0 1,1 0-1,-1 0 1,0 1-1,1-1 0,-1 0 1,2 3-1,-2-1 99,0 0 1,1 1-1,-1-1 1,0 0-1,0 0 1,-1 1-1,1-1 0,-1 1 1,1-1-1,-1 1 1,-1 3-1,1 1 140,-1 1 0,-1-1 0,1 1 0,-1-1-1,-1 0 1,0 1 0,0-1 0,-7 13 0,7-17-253,0 0 0,0 1 1,-1-1-1,1-1 0,-1 1 1,0 0-1,0-1 0,0 0 0,-1 0 1,-4 3-1,8-6-129,0 1 0,0-1 1,0 0-1,0 1 0,0-1 0,0 0 0,0 0 0,0 0 0,0 0 1,0 0-1,0 0 0,0 0 0,0 0 0,0 0 0,0 0 0,0 0 1,0-1-1,0 1 0,0 0 0,0-1 0,-1 0 0,1 0-302,-1-1 0,1 1 0,0-1-1,0 1 1,-1-1 0,1 0 0,1 1-1,-1-1 1,0 0 0,0 0 0,1 0 0,-1 1-1,1-1 1,-1 0 0,1-4 0,-5-24-6456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6.533"/>
    </inkml:context>
    <inkml:brush xml:id="br0">
      <inkml:brushProperty name="width" value="0.025" units="cm"/>
      <inkml:brushProperty name="height" value="0.025" units="cm"/>
    </inkml:brush>
  </inkml:definitions>
  <inkml:trace contextRef="#ctx0" brushRef="#br0">57 524 5445,'0'0'6406,"5"12"-2995,-1 5-2504,-1-4-162,1 0 0,0 0-1,1-1 1,0 1 0,8 13 0,-12-24-693,0 0-1,1 0 1,-1-1 0,0 1-1,1 0 1,-1-1-1,1 1 1,0-1-1,-1 1 1,1-1 0,0 0-1,0 1 1,0-1-1,0 0 1,0 0 0,0-1-1,0 1 1,0 0-1,0-1 1,1 1 0,-1-1-1,4 1 1,-3-2 16,0 0 1,-1 0-1,1 0 1,0 0-1,-1 0 1,1 0 0,-1-1-1,0 1 1,1-1-1,-1 0 1,0 0-1,0 0 1,0 0-1,0 0 1,2-4 0,4-5 212,-1 0 1,-1-1-1,1 0 1,-2 0 0,0 0-1,5-20 1,-4 5-157,0 1-1,-2-1 1,-2 0 0,0 0 0,-2 0 0,-1-1-1,-1 1 1,-1 0 0,-1 1 0,-2-1 0,0 1-1,-2 0 1,-1 0 0,-1 1 0,-25-45-1,30 62-191,-1 0 0,0 1 0,0 0 0,-1 0 0,0 0 0,-9-6 0,14 12 57,1-1 0,0 1 0,-1 0-1,1 0 1,-1 0 0,0 0 0,1 0-1,-1 0 1,0 0 0,0 0-1,0 1 1,1-1 0,-1 1 0,0 0-1,0-1 1,0 1 0,0 0-1,0 0 1,0 0 0,0 0 0,0 0-1,1 1 1,-1-1 0,0 1 0,0-1-1,0 1 1,0 0 0,1-1-1,-1 1 1,0 0 0,1 0 0,-1 0-1,0 0 1,1 1 0,0-1 0,-1 0-1,-1 2 1,-2 6 10,0 0 0,1 0 0,0 0 0,0 0-1,1 1 1,0-1 0,1 1 0,-2 11 0,-7 83 244,10-99-225,-1 16 94,2-1 0,0 1 1,0-1-1,6 25 0,-6-41-108,1-1-1,0 0 1,0 1 0,0-1-1,0 0 1,0 0 0,1 0-1,-1 0 1,1 0-1,0 0 1,0-1 0,0 1-1,0-1 1,6 5 0,-6-6-7,0 0 1,1 0-1,-1 0 1,0 0 0,1 0-1,-1-1 1,1 0 0,-1 1-1,1-1 1,-1 0 0,1 0-1,-1 0 1,1-1-1,-1 1 1,1 0 0,-1-1-1,1 0 1,-1 1 0,0-1-1,1 0 1,-1 0 0,0-1-1,3-1 1,7-5 73,0 0-1,0-1 1,-1-1 0,0 0 0,-1 0-1,15-19 1,-15 16-60,0 1 1,1 0-1,1 1 1,0 1-1,24-17 0,-34 25-18,1 1 1,-1-1-1,0 1 0,1-1 0,-1 1 0,1 0 0,-1 0 0,1 1 0,0-1 1,-1 0-1,1 1 0,0-1 0,0 1 0,-1 0 0,1 0 0,0 0 1,0 1-1,-1-1 0,1 0 0,0 1 0,-1 0 0,1 0 0,0 0 0,-1 0 1,1 0-1,-1 0 0,1 1 0,-1-1 0,0 1 0,0-1 0,0 1 0,0 0 1,0 0-1,0 0 0,0 0 0,2 3 0,4 9 11,-1 0 0,0 1-1,-1-1 1,-1 1 0,6 23-1,11 25-1000,-22-63 894,0 1 1,1-1-1,-1 1 0,0-1 1,0 1-1,0-1 0,1 1 0,-1-1 1,0 0-1,1 1 0,-1-1 1,0 1-1,1-1 0,-1 0 0,1 1 1,-1-1-1,0 0 0,1 0 1,-1 1-1,1-1 0,-1 0 0,1 0 1,-1 0-1,1 0 0,-1 1 1,1-1-1,-1 0 0,1 0 0,-1 0 1,1 0-1,-1 0 0,1 0 0,-1 0 1,1 0-1,-1-1 0,1 1 1,-1 0-1,1 0 0,-1 0 0,1 0 1,-1-1-1,1 1 0,-1 0 1,1-1-1,-1 1 0,0 0 0,1-1 1,-1 1-1,0 0 0,1-1 1,-1 1-1,0-1 0,1 1 0,-1 0 1,0-1-1,0 1 0,1-1 0,-1 1 1,0-1-1,14-30-5150,5-48-5227,-9 32 6700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7.383"/>
    </inkml:context>
    <inkml:brush xml:id="br0">
      <inkml:brushProperty name="width" value="0.025" units="cm"/>
      <inkml:brushProperty name="height" value="0.025" units="cm"/>
    </inkml:brush>
  </inkml:definitions>
  <inkml:trace contextRef="#ctx0" brushRef="#br0">20 743 3267,'0'0'17345,"-3"14"-16070,-4 24-290,2 1 0,2 0 0,2 56 0,1-94-974,0 0-1,0 0 1,0 0-1,1 0 1,-1 1 0,0-1-1,1 0 1,-1 0-1,1 0 1,-1 0 0,1 0-1,-1 0 1,1 0-1,0 0 1,-1 0 0,1 0-1,0 0 1,0-1-1,0 1 1,0 0 0,0 0-1,0-1 1,0 1-1,0-1 1,0 1-1,0-1 1,0 1 0,0-1-1,0 1 1,1-1-1,-1 0 1,0 0 0,0 0-1,0 0 1,1 0-1,-1 0 1,0 0 0,0 0-1,0 0 1,0 0-1,1-1 1,-1 1 0,0 0-1,0-1 1,0 1-1,0-1 1,0 0-1,0 1 1,0-1 0,0 0-1,0 1 1,0-1-1,0 0 1,-1 0 0,1 0-1,0 0 1,0 0-1,-1 0 1,1 0 0,-1 0-1,2-2 1,4-12 192,0 0 0,-1 0 0,0 0 0,-1-1 0,-1 1 0,0-1 0,0-17 0,-1-105-645,-2 107-148,-1 68 597,0-18 64,1 0 1,0 0-1,1 0 1,1 1-1,1-1 1,7 23-1,-10-41-70,1 0-1,-1 1 0,0-1 0,1 0 0,-1 1 0,1-1 1,0 0-1,-1 0 0,1 0 0,0 1 0,0-1 1,0 0-1,0 0 0,0 0 0,0-1 0,0 1 0,0 0 1,0 0-1,0 0 0,0-1 0,1 1 0,-1-1 1,3 2-1,-3-2 12,1-1-1,-1 1 1,0 0 0,1 0 0,-1-1 0,1 1 0,-1-1 0,0 0 0,1 1-1,-1-1 1,0 0 0,1 0 0,-1 0 0,0 0 0,0 0 0,0 0 0,2-2-1,3-4 75,-1 0 0,0-1-1,0 1 1,-1-1-1,7-17 1,1-14-23,-1-2 0,-2 1 1,-2-1-1,2-44 0,-5-169-49,-4 173-163,-1 72 258,-2 8-33,-5 18-1,-6 28-84,10-18 32,1 0 0,1 0 0,2 0 0,1 1 0,0-1 0,3 0 0,0 0-1,1-1 1,2 1 0,15 38 0,6 6-68,4-2 0,59 97 1,-89-163 39,0 1-1,0-1 1,0 0 0,1 0 0,-1 0 0,1-1 0,0 1 0,0 0 0,0-1 0,4 3 0,-6-5 5,-1 1 0,1-1 0,-1 0 0,1 0 0,0 0 0,-1 1 0,1-1 0,0 0 0,-1 0 0,1 0 0,-1 0 0,1 0 0,0 0 0,-1 0 0,1 0 0,-1-1 0,1 1 0,0 0 0,-1 0 0,1 0 0,-1-1 1,1 1-1,-1 0 0,2-1 0,-1-1 14,0 1 0,0 0 0,0-1 0,0 1 0,0-1 0,0 1 0,0-1 0,-1 0 0,1 1 0,0-1 1,-1 0-1,1-3 0,6-35 249,-2-1 1,-2 0 0,-3-75-1,-24-121 354,-42-218-2021,54 562 715,12-61 695,2 0 1,1 1-1,3-2 0,2 1 1,2-1-1,1 0 0,3-1 0,2 0 1,1-1-1,27 47 0,-44-90 3,0 1 0,1-1 0,-1 1 0,0 0-1,0-1 1,0 1 0,1 0 0,-1-1-1,0 1 1,1-1 0,-1 1 0,0-1 0,1 1-1,-1-1 1,1 1 0,-1-1 0,1 1 0,-1-1-1,1 1 1,-1-1 0,1 0 0,-1 1-1,1-1 1,0 0 0,-1 0 0,1 1 0,-1-1-1,1 0 1,0 0 0,-1 0 0,2 0 0,1-21 562,-14-38 82,-1 26-590,-1 1 0,-2 1 0,-1 0 1,-1 1-1,-33-42 0,50 72-55,0 0 0,0-1 1,0 1-1,0-1 0,0 1 0,0-1 1,0 1-1,0 0 0,0-1 0,0 1 1,0-1-1,0 1 0,0-1 0,1 1 1,-1 0-1,0-1 0,0 1 0,0 0 1,1-1-1,-1 1 0,0 0 0,0-1 0,1 1 1,-1 0-1,0-1 0,1 1 0,-1 0 1,0 0-1,1-1 0,-1 1 0,0 0 1,1 0-1,-1 0 0,1-1 0,-1 1 1,0 0-1,1 0 0,-1 0 0,1 0 1,-1 0-1,1 0 0,-1 0 0,0 0 1,1 0-1,-1 0 0,1 0 0,38-7-219,-14 3 168,-12 0-695,0 0 0,-1-1 0,23-12 0,9-13-6356,-6-5-5478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7.074"/>
    </inkml:context>
    <inkml:brush xml:id="br0">
      <inkml:brushProperty name="width" value="0.025" units="cm"/>
      <inkml:brushProperty name="height" value="0.025" units="cm"/>
      <inkml:brushProperty name="color" value="#F6630D"/>
    </inkml:brush>
  </inkml:definitions>
  <inkml:trace contextRef="#ctx0" brushRef="#br0">136 0 7111,'-37'51'11210,"-2"-4"-10473,10 0-417,13-4-224,11-4-352,5-3-2018,5-4-2338,11-1-2499</inkml:trace>
  <inkml:trace contextRef="#ctx0" brushRef="#br0" timeOffset="1">58 949 8808,'-18'101'7559,"-2"-6"-5477,6-6-1057,9-5-544,5-5-353,0-8-224,9-8-1281,7-6-2851,0-9-1314</inkml:trace>
  <inkml:trace contextRef="#ctx0" brushRef="#br0" timeOffset="2">83 1855 9961,'0'55'4517,"0"1"-1282,-2 2-1666,-3-2-736,3-7-641,2-10-128,0-6-32,0-9-288,0-3-1249,0-8-1987,0-1-2209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8.080"/>
    </inkml:context>
    <inkml:brush xml:id="br0">
      <inkml:brushProperty name="width" value="0.025" units="cm"/>
      <inkml:brushProperty name="height" value="0.025" units="cm"/>
    </inkml:brush>
  </inkml:definitions>
  <inkml:trace contextRef="#ctx0" brushRef="#br0">1 1 5093,'2'42'12145,"3"2"-6910,46 172-5079,-47-201-116,1 6 98,2 0 1,11 25 0,-17-42-127,1-1-1,-1 1 1,1-1 0,0 0 0,0 0 0,0 0 0,0 0-1,0 0 1,1-1 0,-1 1 0,1 0 0,0-1-1,0 0 1,0 0 0,0 0 0,0 0 0,0 0 0,0-1-1,1 1 1,-1-1 0,4 1 0,-4-2 54,0-1-1,-1 1 1,1-1 0,-1 1-1,1-1 1,-1 0 0,0 0 0,1 0-1,-1 0 1,0-1 0,0 1 0,0 0-1,0-1 1,0 0 0,0 1 0,0-1-1,0 0 1,0 0 0,-1 0 0,1 0-1,-1 0 1,0-1 0,2-2-1,27-62 1023,-28 62-1063,11-42 369,-2-1-1,6-65 0,-18 155-546,5 113-94,-2-136 342,0 0 0,2 1 1,0-1-1,1 0 0,14 32 0,-19-50-84,1 0 1,-1 0 0,1 1-1,-1-1 1,1 0-1,0 0 1,-1 0-1,1 0 1,0 0-1,0 0 1,0 0-1,0 0 1,0 0 0,0 0-1,0-1 1,0 1-1,0 0 1,0 0-1,0-1 1,2 1-1,-2-1 10,0 0-1,0 0 1,0 0-1,0 0 0,0-1 1,-1 1-1,1 0 1,0-1-1,0 1 0,0 0 1,0-1-1,-1 1 1,1-1-1,0 1 0,0-1 1,-1 0-1,1 1 1,0-1-1,-1 0 0,1 1 1,0-2-1,2-4 81,0 1-1,0 0 1,0-1-1,-1 0 0,0 0 1,0 1-1,1-8 1,0-8-362,0 0 0,-2 1 0,0-1 0,-2 0 1,-3-27-1,0 25-1424,-1 0 1,-1 0-1,-1 0 0,-13-30 1,-13-19-7568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8.412"/>
    </inkml:context>
    <inkml:brush xml:id="br0">
      <inkml:brushProperty name="width" value="0.025" units="cm"/>
      <inkml:brushProperty name="height" value="0.025" units="cm"/>
    </inkml:brush>
  </inkml:definitions>
  <inkml:trace contextRef="#ctx0" brushRef="#br0">8 9 8648,'0'0'10250,"-7"46"-8713,7-39-960,7-5-577,9-2-128,9 0 160,4-8 96,8-5-1698,2-3-1408,3 2-2211,0 1-1858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8.821"/>
    </inkml:context>
    <inkml:brush xml:id="br0">
      <inkml:brushProperty name="width" value="0.025" units="cm"/>
      <inkml:brushProperty name="height" value="0.025" units="cm"/>
    </inkml:brush>
  </inkml:definitions>
  <inkml:trace contextRef="#ctx0" brushRef="#br0">63 374 1057,'0'0'13698,"-3"11"-9849,-28 131 123,28-124-3726,1 0-1,0 0 1,2 0-1,0 0 1,1 0-1,5 32 1,-5-49-251,-1 0-1,0 1 1,0-1 0,1 1 0,-1-1-1,1 0 1,-1 1 0,1-1 0,0 0-1,-1 1 1,1-1 0,0 0 0,0 0-1,0 0 1,0 0 0,0 0 0,0 0-1,0 0 1,0 0 0,0 0 0,1 0-1,-1 0 1,0-1 0,1 1 0,-1-1-1,0 1 1,1-1 0,-1 1 0,1-1-1,-1 0 1,1 0 0,-1 1 0,0-1-1,1 0 1,-1-1 0,1 1 0,1 0-1,0-1 54,0 0 0,-1 0-1,1 0 1,0-1-1,0 1 1,-1-1-1,1 1 1,-1-1-1,1 0 1,-1 0-1,0 0 1,0 0-1,0-1 1,0 1 0,0 0-1,2-6 1,7-16 274,-1 0 1,-1-1-1,-1 0 1,-1 0-1,-2-1 1,-1 0-1,2-33 1,-2-21 89,-8-85 1,3 147-431,0 0 0,0 1-1,-2-1 1,0 1 0,-1-1-1,-1 1 1,0 0-1,-10-20 1,14 36 8,1 0 1,-1-1-1,0 1 1,1 0-1,-1-1 1,0 1-1,0 0 1,0 0-1,0 0 1,0-1-1,0 1 0,0 0 1,0 1-1,-1-1 1,1 0-1,0 0 1,-1 0-1,1 1 1,0-1-1,-1 1 1,1-1-1,-1 1 0,1-1 1,-1 1-1,-1 0 1,1 0 0,0 1 1,0 0-1,0 0 0,0-1 1,1 1-1,-1 1 0,0-1 1,1 0-1,-1 0 0,0 1 1,1-1-1,0 0 0,-1 1 1,1 0-1,0-1 0,-2 3 0,-4 9 16,-1 1-1,2 0 1,-9 24-1,15-37 1,-9 22 104,2 1 0,0 0 0,2 1 0,1-1 0,0 1-1,2 0 1,1 0 0,4 44 0,-3-66-115,1-1-1,0 1 0,0 0 0,0-1 1,1 1-1,-1-1 0,1 1 1,-1-1-1,1 0 0,0 1 1,0-1-1,0 0 0,0 0 1,0 0-1,0-1 0,1 1 0,-1 0 1,0-1-1,1 0 0,0 1 1,-1-1-1,1 0 0,0 0 1,-1-1-1,1 1 0,0 0 1,0-1-1,5 0 0,10 2 26,1-1 0,0-1 0,25-4 0,-16 2-17,-13 1-7,0 0-1,0 2 1,-1 0-1,1 0 1,0 2-1,-1 0 1,16 5-1,-24-6-175,1 1 0,-1 0 0,0 0 0,1 1 0,-2 0 0,11 9 0,-10-8-435,-1 0 0,0 1 1,-1 0-1,1 0 0,-1 0 0,0 1 0,3 7 0,-6-12-418,-1-17-13653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9.153"/>
    </inkml:context>
    <inkml:brush xml:id="br0">
      <inkml:brushProperty name="width" value="0.025" units="cm"/>
      <inkml:brushProperty name="height" value="0.025" units="cm"/>
    </inkml:brush>
  </inkml:definitions>
  <inkml:trace contextRef="#ctx0" brushRef="#br0">1 189 3011,'0'0'15545,"8"-6"-13447,-4 3-1873,1-1 1,0 2-1,0-1 0,0 0 0,0 1 0,0 0 1,1 0-1,-1 0 0,1 1 0,-1 0 1,1 0-1,-1 0 0,1 1 0,0 0 0,5 0 1,-2 1-50,-1-1-1,1 1 1,-1-2 0,1 1 0,-1-1 0,1-1 0,-1 1 0,1-2 0,-1 1 0,11-5 0,-16 5-118,0 0 1,1-1 0,-1 1 0,0-1 0,0 1 0,-1-1-1,1 0 1,0 0 0,-1 0 0,0 0 0,0-1 0,0 1-1,0-1 1,0 1 0,-1-1 0,1 0 0,-1 1 0,0-1 0,0 0-1,-1 0 1,1 0 0,-1 0 0,0 0 0,0-6 0,0 10-54,0-1 1,0 1-1,0-1 1,0 1-1,0-1 1,0 0 0,0 1-1,0-1 1,0 1-1,0-1 1,0 1 0,0-1-1,-1 1 1,1-1-1,0 1 1,0-1 0,-1 1-1,1-1 1,0 1-1,0-1 1,-1 1 0,1-1-1,-1 1 1,1 0-1,0-1 1,-1 1 0,1 0-1,-1-1 1,1 1-1,-1 0 1,1 0 0,-1-1-1,1 1 1,-1 0-1,1 0 1,-1 0 0,1 0-1,-1 0 1,0 0-1,1 0 1,-1 0 0,1 0-1,-1 0 1,1 0-1,-1 0 1,1 0-1,-1 0 1,1 0 0,-1 0-1,0 1 1,-2 0-21,1 0-1,0 0 1,0 0 0,0 0-1,0 0 1,0 1 0,0-1-1,1 1 1,-1-1 0,0 1-1,-2 3 1,-3 8 7,0 1 0,1 0 0,0 1 0,2-1 0,-1 1 0,2 0 0,0 0 0,1 0 0,0 1 0,1-1 0,2 22 0,-1-36 13,0 0-1,0 0 1,0 0 0,0-1-1,0 1 1,0 0 0,0 0 0,0 0-1,0-1 1,1 1 0,-1 0-1,0 0 1,1 0 0,-1-1-1,0 1 1,1 0 0,-1-1 0,1 1-1,-1 0 1,1-1 0,-1 1-1,1-1 1,0 1 0,-1-1 0,1 1-1,0-1 1,-1 1 0,1-1-1,1 1 1,-1-1 31,1 0-1,-1 0 1,1 0-1,0 0 1,-1 0 0,1-1-1,-1 1 1,1 0-1,-1-1 1,1 1-1,-1-1 1,1 0 0,2-1-1,2-2 165,0 1 0,-1-1 0,1-1 0,-1 1 0,0-1 0,6-7 0,42-73 819,-40 62-996,1-1-1,2 2 1,0 0-1,23-24 1,-39 45-27,1 0-1,0 0 1,-1 1 0,1-1 0,0 0-1,-1 0 1,1 1 0,0-1 0,0 0-1,0 1 1,0-1 0,0 1 0,0-1 0,0 1-1,0 0 1,0-1 0,0 1 0,0 0-1,0 0 1,0-1 0,0 1 0,0 0-1,0 0 1,0 0 0,0 0 0,0 0-1,0 1 1,0-1 0,0 0 0,0 0-1,0 1 1,0-1 0,0 1 0,0-1-1,0 1 1,0-1 0,0 1 0,-1-1 0,1 1-1,0 0 1,0-1 0,-1 1 0,1 0-1,0 0 1,-1 0 0,1 0 0,-1-1-1,1 1 1,-1 0 0,1 0 0,-1 0-1,0 0 1,1 0 0,-1 0 0,0 0-1,0 0 1,1 2 0,2 11 31,0 0 1,0 0-1,0 21 0,-1-19 35,-1-8 6,0 4 25,1 1 0,1 0 0,7 21 0,-10-33-85,0 0 0,0 1-1,1-1 1,-1 0 0,0 0 0,1 0 0,-1 0 0,1 0-1,-1 0 1,1 0 0,0 0 0,-1 0 0,1 0 0,0 0-1,0 0 1,-1-1 0,1 1 0,0 0 0,0-1-1,0 1 1,0 0 0,0-1 0,0 1 0,0-1 0,0 1-1,1-1 1,-1 0 0,0 1 0,0-1 0,0 0 0,0 0-1,0 0 1,1 0 0,-1 0 0,0 0 0,0 0-1,0 0 1,0-1 0,0 1 0,1 0 0,-1-1 0,0 1-1,0-1 1,0 1 0,0-1 0,0 1 0,0-1 0,0 0-1,0 1 1,-1-1 0,1 0 0,0 0 0,0 0-1,1-1 1,14-16-369,28-37 1,-17 19-7465,-19 25-3605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9.843"/>
    </inkml:context>
    <inkml:brush xml:id="br0">
      <inkml:brushProperty name="width" value="0.025" units="cm"/>
      <inkml:brushProperty name="height" value="0.025" units="cm"/>
    </inkml:brush>
  </inkml:definitions>
  <inkml:trace contextRef="#ctx0" brushRef="#br0">0 352 4676,'0'0'14211,"1"16"-14152,8 34 68,2 0-1,3 0 1,29 71 0,-32-93-35,2 8 206,31 60 1,-43-94-287,-1-1 0,1 1 0,0 0 0,0-1 0,0 1 0,1-1 1,-1 1-1,0-1 0,1 1 0,-1-1 0,1 0 0,-1 0 0,1 0 0,-1 0 0,4 2 1,-4-3 1,-1 0 1,1 0-1,0 0 1,0 0-1,0 0 1,-1 0-1,1-1 1,0 1-1,0 0 1,-1 0-1,1 0 1,0-1-1,0 1 1,-1 0-1,1-1 1,0 1-1,-1-1 1,1 1-1,0-1 1,-1 1-1,1-1 1,-1 1-1,1-1 1,-1 0-1,1 0 1,3-5 191,-1-1 0,1 1 0,-2-1 0,1 0-1,-1 0 1,3-11 0,8-45 841,-3-1 0,2-77 0,-10-132 534,-2 160-932,-7 24-881,5 76-1015,8 56-878,6 44-4542,-3-40 207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0.334"/>
    </inkml:context>
    <inkml:brush xml:id="br0">
      <inkml:brushProperty name="width" value="0.025" units="cm"/>
      <inkml:brushProperty name="height" value="0.025" units="cm"/>
    </inkml:brush>
  </inkml:definitions>
  <inkml:trace contextRef="#ctx0" brushRef="#br0">223 639 7847,'8'0'4250,"28"1"-1682,-35 0-2432,0-1 1,0 0-1,0-1 1,0 1 0,0 0-1,0 0 1,0 0 0,0 0-1,0-1 1,-1 1 0,1 0-1,0-1 1,0 1 0,0-1-1,-1 1 1,1-1-1,0 1 1,0-1 0,-1 0-1,1 1 1,-1-1 0,1 0-1,0 1 1,-1-1 0,1 0-1,-1 0 1,0 0 0,1 1-1,-1-1 1,0 0-1,1 0 1,-1 0 0,0 0-1,0 0 1,0 0 0,0 0-1,0 0 1,0 1 0,0-1-1,0-2 1,-9-36 1969,5 31-2005,0-1-1,-1 1 1,0 0-1,-1 0 0,0 0 1,0 1-1,-1-1 1,0 2-1,0-1 1,0 1-1,-1 0 1,0 0-1,0 1 1,0 0-1,-1 1 0,0 0 1,0 0-1,0 1 1,0 0-1,0 0 1,-19-2-1,24 6-149,0-1-1,0 1 0,0 0 0,0 0 0,0 0 1,0 1-1,0-1 0,1 1 0,-1 0 1,0 0-1,1 0 0,0 1 0,0-1 1,-1 1-1,2 0 0,-1 0 0,0 0 1,0 0-1,1 0 0,0 0 0,0 1 1,0-1-1,0 1 0,0 0 0,1 0 1,-3 6-1,0 1 18,1 0 1,0-1-1,0 1 0,1 0 0,1 0 1,0 0-1,0 1 0,1-1 1,1 12-1,-1-22 23,1 0-1,-1 1 1,0-1 0,0 0-1,1 1 1,-1-1-1,1 0 1,-1 0 0,1 1-1,0-1 1,0 0 0,-1 0-1,1 0 1,0 0 0,0 0-1,0 0 1,0 0-1,0 0 1,0 0 0,0 0-1,0-1 1,0 1 0,1 0-1,-1-1 1,2 1-1,1 0-2,-1 0-1,1-1 0,-1 0 0,1 0 1,-1 0-1,1 0 0,-1 0 0,1-1 0,6-1 1,4-2 23,-1-1 0,0 0 0,-1-1 1,15-8-1,55-41 49,33-19 1,-99 65-39,0 0-1,1 2 1,0 0 0,0 1-1,20-5 1,-36 12 64,0-1 0,-1 0 0,1 0 0,0 0-1,0 0 1,0 0 0,0-1 0,0 1 0,0 0 0,-1 0 0,1-1 0,0 1 0,0 0-1,0-1 1,-1 1 0,1 0 0,0-1 0,0 0 0,-1 1 0,1-1 0,0 1 0,-1-1-1,1 0 1,-1 1 0,1-1 0,0-1 0,-20-15 2924,14 14-3166,-17-13 1101,5 4-698,0 0 1,-1 0-1,0 2 0,-1 0 1,-33-11-1,57 21-495,0 1 0,0-1-1,0 0 1,0-1 0,0 1 0,-1-1 0,1 0 0,0 0 0,0 0 0,-1-1-1,1 1 1,0-1 0,-1 0 0,0-1 0,5-2 0,0-1-397,0 0 1,0-1-1,-1 1 1,0-2 0,13-14-1,-11 8-529,-1-1-1,0 0 1,-1 0-1,-1-1 1,-1 0-1,0 0 1,-1 0 0,0-1-1,-2 0 1,3-22-1,-3-20-3245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1.073"/>
    </inkml:context>
    <inkml:brush xml:id="br0">
      <inkml:brushProperty name="width" value="0.025" units="cm"/>
      <inkml:brushProperty name="height" value="0.025" units="cm"/>
    </inkml:brush>
  </inkml:definitions>
  <inkml:trace contextRef="#ctx0" brushRef="#br0">76 225 2242,'-7'-9'4057,"-24"-28"331,30 36-4087,0-1-1,0 1 1,0 0-1,0 0 0,0-1 1,-1 1-1,1 0 1,-1 0-1,1 0 0,-1 0 1,1 1-1,-1-1 1,1 0-1,-1 1 0,0-1 1,-1 0-1,2 1-200,0 1-1,1-1 1,-1 0-1,1 0 1,-1 1-1,1-1 1,-1 0-1,1 1 1,-1-1 0,1 0-1,-1 1 1,1-1-1,-1 1 1,1-1-1,0 1 1,-1-1-1,1 1 1,0-1-1,-1 1 1,1-1 0,0 1-1,0 0 1,-1-1-1,1 1 1,0-1-1,0 1 1,0 0-1,0 0 1,-1 6 62,1-1 1,0 1-1,0 0 1,1-1-1,2 14 1,9 19 51,2-1-1,1-1 1,36 63 0,-19-38 474,-30-57-620,91 165 1271,-81-151-1311,1-1 1,1 0-1,0-1 1,1 0-1,1-1 1,27 21 0,-42-36-29,1 0 1,-1 1 0,1-1-1,-1 0 1,1 0 0,0 0-1,0 0 1,-1 0 0,1 0-1,0 0 1,0-1 0,0 1-1,0-1 1,0 1 0,0-1-1,0 0 1,2 0 0,-3 0 10,-1-1 0,1 0 0,-1 1 0,1-1 0,-1 0 0,0 0 0,1 1 0,-1-1 0,0 0 0,0 0 0,0 1 0,1-1 0,-1 0 0,0 0 0,0 0 1,0 1-1,0-1 0,0 0 0,0 0 0,-1 1 0,1-1 0,0 0 0,0 0 0,0 0 0,-1 1 0,1-1 0,-1-1 0,-4-10 86,0-1 0,-1 0 0,-10-15 1,-20-27-226,6 10-227,-30-60-1,59 104 359,0-1-1,0 1 0,1-1 0,-1 1 1,1-1-1,0 1 0,-1-1 0,1 1 1,0-1-1,0 0 0,0 1 0,0-1 1,0 1-1,0-1 0,0 1 0,0-1 1,1 1-1,-1-1 0,1 1 0,-1-1 1,1 1-1,1-3 0,25-22-58,-4 4 141,-15 11 152,-1 0 0,0 0 1,-1-1-1,-1 1 0,0-2 1,0 1-1,-1 0 0,-1-1 0,4-22 1,-3-9 822,-1-67 1,-3 98-1055,1 3 39,-1 1 0,-1-1 0,1 0 0,-2 0 1,1 1-1,-2-1 0,1 1 0,-1-1 0,0 1 0,-1 0 1,0 0-1,-11-16 0,15 24-47,0 1-1,-1-1 1,1 1 0,0-1-1,-1 1 1,1-1 0,0 1-1,-1-1 1,1 1 0,0-1-1,-1 1 1,1 0 0,-1-1-1,1 1 1,-1 0 0,1-1-1,-1 1 1,1 0 0,-1 0-1,1-1 1,-1 1 0,1 0 0,-1 0-1,1 0 1,-1 0 0,0 0-1,1 0 1,-1 0 0,1 0-1,-1 0 1,1 0 0,-1 0-1,0 0 1,1 0 0,-1 0-1,1 0 1,-1 1 0,1-1-1,-1 0 1,1 0 0,-1 1-1,1-1 1,-1 0 0,1 1-1,-1-1 1,1 0 0,0 1-1,-1-1 1,1 1 0,0-1-1,-1 1 1,1-1 0,0 1-1,-1-1 1,1 1 0,0-1-1,0 1 1,0-1 0,-1 1-1,1-1 1,0 1 0,0 0-1,0-1 1,0 1 0,0-1-1,0 1 1,0 0 0,-3 47-276,3-43 276,1 29-15,0 1 0,3-1 0,0 0 0,3 0 0,0 0 0,2-1 0,2 0 0,1-1 0,19 37-1,-28-63 11,1 0 0,0 0-1,0 0 1,0-1 0,1 1-1,-1-1 1,2 0-1,-1-1 1,0 1 0,1-1-1,0 0 1,0 0-1,7 3 1,-10-6 26,0 0-1,-1 0 1,1-1 0,0 1-1,0-1 1,0 0 0,0 0-1,0 0 1,-1 0 0,1 0-1,0 0 1,0-1 0,0 0-1,0 1 1,-1-1 0,1 0-1,0 0 1,-1-1 0,1 1-1,-1 0 1,1-1 0,-1 0-1,0 1 1,0-1 0,1 0-1,-1 0 1,-1 0 0,1-1-1,0 1 1,0 0 0,-1-1-1,1 1 1,-1-1 0,2-3-1,5-11 186,-1 1-1,0-1 0,-1-1 1,-1 1-1,-1-1 0,4-33 1,-1-110 305,-7 159-505,-4-54 108,4 54-109,0 0 0,0 0-1,-1 1 1,1-1-1,-1 0 1,1 0 0,-1 1-1,0-1 1,0 0-1,1 1 1,-1-1 0,0 0-1,0 1 1,-1-1-1,1 1 1,0 0 0,0-1-1,-1 1 1,1 0-1,-1 0 1,1 0 0,-1 0-1,1 0 1,-1 0-1,0 0 1,-1 0 0,2 1-7,0 1 0,0-1 0,0 0 0,0 0 0,0 1 0,0-1 0,0 1 1,0-1-1,0 1 0,0 0 0,0-1 0,1 1 0,-1 0 0,0-1 0,0 1 1,1 0-1,-1 0 0,1 0 0,-1-1 0,1 1 0,-1 0 0,1 0 0,-1 0 1,1 0-1,0 0 0,-1 0 0,1 0 0,0 1 0,-10 38-168,9-33 147,-5 23 62,2 0 1,1 0-1,2 0 0,0 1 1,7 49-1,-6-77-34,1-1 0,-1 1-1,0-1 1,1 1 0,0-1-1,0 1 1,0-1 0,0 0 0,0 1-1,0-1 1,0 0 0,1 0-1,-1 0 1,1 0 0,0 0 0,-1 0-1,4 2 1,-4-4-24,1 1 0,-1 0-1,1-1 1,-1 1 0,1-1 0,-1 0 0,1 1 0,-1-1-1,1 0 1,0 0 0,-1 0 0,1 0 0,-1 0 0,1-1-1,-1 1 1,1 0 0,0-1 0,-1 1 0,1-1-1,1 0 1,3-3-310,1 0-1,-1 0 1,0 0 0,0 0-1,-1-1 1,0 0-1,1-1 1,-1 1-1,8-13 1,55-108-11495,-53 97 7156,4-8-3407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1.546"/>
    </inkml:context>
    <inkml:brush xml:id="br0">
      <inkml:brushProperty name="width" value="0.025" units="cm"/>
      <inkml:brushProperty name="height" value="0.025" units="cm"/>
    </inkml:brush>
  </inkml:definitions>
  <inkml:trace contextRef="#ctx0" brushRef="#br0">21 566 32,'12'-41'4100,"-9"20"1804,-4-1 3615,1 22-9449,0 0 1,0-1 0,0 1 0,0 0 0,0-1 0,0 1 0,-1 0 0,1 0 0,0-1-1,0 1 1,0 0 0,0 0 0,0-1 0,-1 1 0,1 0 0,0 0 0,0-1 0,0 1-1,-1 0 1,1 0 0,0 0 0,0 0 0,0-1 0,-1 1 0,1 0 0,0 0 0,-1 0-1,1 0 1,0 0 0,0 0 0,-1 0 0,1 0 0,0 0 0,0 0 0,-1 0 0,1 0 0,0 0-1,-1 0 1,1 0 0,0 0 0,0 0 0,-1 0 0,1 0 0,0 0 0,-1 0 0,1 0-1,0 1 1,0-1 0,-1 0 0,1 0 0,0 0 0,0 0 0,0 1 0,-1-1 0,1 0-1,0 0 1,0 0 0,-1 1 0,-11 15 65,10-3-155,0 0 0,0 1 0,2-1 0,-1 1 0,2 0 0,2 17 0,-3-28-20,0 1 0,1-1 0,-1 1 0,1-1 0,0 1 0,0-1 0,0 0 0,0 1 0,1-1 0,-1 0 0,1 0 0,0 0 0,0 0-1,0 0 1,0 0 0,0-1 0,1 1 0,-1-1 0,1 1 0,0-1 0,0 0 0,0 0 0,0 0 0,0-1 0,0 1 0,0-1 0,0 1 0,6 0 0,-6-2 13,0 0 0,0 0-1,0-1 1,1 0 0,-1 1 0,0-1 0,0 0-1,0 0 1,0-1 0,-1 1 0,1-1-1,0 1 1,-1-1 0,1 0 0,0 0 0,-1 0-1,0 0 1,0-1 0,0 1 0,0 0-1,0-1 1,0 0 0,0 1 0,2-6 0,4-9 51,1 0 0,10-34 0,-17 46-43,8-29 42,-1 1 0,-2-1 0,-1-1 0,2-56 0,-7 69-2,-1 0 0,-1 0 1,-1 0-1,-1 0 0,-1 1 0,-1-1 1,-1 1-1,-12-30 0,12 41-5,1 0 0,-2 1 0,1-1-1,-1 1 1,0 1 0,-16-15-1,20 20-6,1 1-1,-1 1 1,1-1-1,-1 0 1,1 1-1,-1-1 1,0 1-1,0 0 1,0 0-1,0 0 1,0 0-1,-6 0 1,7 1 1,0 0 0,0 0 1,1 1-1,-1-1 0,0 0 1,0 1-1,0 0 0,1-1 1,-1 1-1,0 0 0,1 0 1,-1 0-1,1 0 0,-1 0 1,1 1-1,-1-1 1,1 0-1,0 1 0,0-1 1,0 1-1,0-1 0,0 1 1,-2 2-1,-3 11 11,0 0 1,1 0-1,0 1 1,1 0-1,1 0 0,0 0 1,1 0-1,1 1 1,2 31-1,-1-46-26,0 1-1,0-1 0,1 0 1,-1 0-1,1 1 0,-1-1 1,1 0-1,0 0 1,0 0-1,0 0 0,0 0 1,0 0-1,0 0 0,0 0 1,1 0-1,-1 0 0,1 0 1,-1-1-1,1 1 1,0-1-1,0 1 0,0-1 1,-1 0-1,1 0 0,0 0 1,1 0-1,-1 0 1,0 0-1,0 0 0,0-1 1,0 1-1,4 0 0,8 1 4,1-1 0,0 0-1,0-1 1,17-1 0,7 0 21,-30 1-24,0 1 0,-1 1 0,1-1 0,-1 1 0,0 1 0,1 0-1,-1 0 1,0 0 0,-1 1 0,1 0 0,-1 1 0,0 0 0,0 0 0,0 0-1,0 1 1,-1 0 0,0 1 0,-1-1 0,1 1 0,-1 0 0,8 14 0,-13-20 5,0 0 0,1 0 0,-1 1 0,1-1 0,-1-1 0,1 1 0,-1 0 0,1 0 0,-1 0 0,1 0 1,0 0-1,-1 0 0,1-1 0,0 1 0,0 0 0,0-1 0,0 1 0,0 0 0,0-1 0,0 1 0,0-1 1,0 0-1,0 1 0,0-1 0,0 0 0,2 1 0,-2-2-60,0 0 1,0 0-1,0 0 1,-1 0-1,1 0 1,0-1-1,-1 1 0,1 0 1,0 0-1,-1 0 1,0-1-1,1 1 1,-1 0-1,0-1 1,1 1-1,-1 0 0,0-3 1,1-67-8105,-7 39 2809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2.701"/>
    </inkml:context>
    <inkml:brush xml:id="br0">
      <inkml:brushProperty name="width" value="0.025" units="cm"/>
      <inkml:brushProperty name="height" value="0.025" units="cm"/>
    </inkml:brush>
  </inkml:definitions>
  <inkml:trace contextRef="#ctx0" brushRef="#br0">0 636 5317,'0'0'12764,"3"8"-12161,73 236 3146,-1 0-446,-73-240-3245,-1-1-40,-1 1 0,1-1 0,0 0-1,1 0 1,-1 0 0,0 0 0,1 0 0,0 0 0,-1 0 0,1-1-1,1 1 1,-1-1 0,0 1 0,0-1 0,1 0 0,-1 0 0,7 4-1,-9-6-9,1 0 0,0 0 0,-1 0 0,1-1-1,0 1 1,-1 0 0,1 0 0,0 0 0,-1-1 0,1 1-1,0 0 1,-1-1 0,1 1 0,-1 0 0,1-1-1,-1 1 1,1-1 0,-1 1 0,1-1 0,-1 1-1,1-1 1,-1 1 0,0-1 0,1 0 0,-1 1 0,0-1-1,1 0 1,-1 1 0,0-1 0,0 1 0,0-1-1,1 0 1,-1 0 0,0 0 0,3-30 343,-3 29-314,2-22-98,-2 0 0,-1 0-1,-1 0 1,-1 0-1,-1 1 1,-1-1 0,-1 1-1,-1 1 1,-15-35-1,26 67-59,2-1 0,0 0 0,0 0 0,0 0 0,1-1 0,1 0 0,-1-1 0,16 13 0,-19-17 151,1 0 0,-1-1 0,1 1 1,0-1-1,-1 0 0,1 0 1,0 0-1,0-1 0,0 1 0,1-1 1,-1-1-1,0 1 0,0-1 1,1 0-1,-1 0 0,0 0 0,0-1 1,0 0-1,1 0 0,-1 0 1,0 0-1,0-1 0,6-3 0,2-2 42,-1-1 0,1 0 0,-1-1 0,-1 0-1,0-1 1,0-1 0,-1 0 0,0 0-1,-1 0 1,0-2 0,8-14 0,7-14-242,-3-1 0,19-51 1,-38 88 196,11-21-1254,-9 28 538,0 16 677,-3-9 69,0-1 0,1 1 0,0-1 0,0 1 0,1-1 0,0 0 0,0 0 0,5 7 0,-7-13-47,0-1 1,0 1 0,1-1 0,-1 0-1,0 1 1,0-1 0,1 0-1,-1 0 1,1 0 0,-1 0-1,1 0 1,0 0 0,-1 0 0,1 0-1,0-1 1,-1 1 0,5 0-1,-4-1 0,1 0-1,0 0 0,0-1 1,-1 1-1,1-1 0,0 0 1,-1 1-1,1-1 0,-1 0 1,1-1-1,-1 1 0,1 0 0,-1-1 1,0 1-1,4-4 0,14-13-120,-2 0-1,0-1 0,28-38 1,-33 39-599,1-1-1,1 2 1,1 0 0,0 1-1,30-22 1,-44 36 695,-1 1 0,1 0 0,-1 0 0,1-1 0,0 1 0,0 0 0,-1 0 0,1 1-1,0-1 1,0 0 0,0 1 0,0-1 0,0 1 0,0 0 0,0-1 0,0 1 0,0 0 0,0 0 0,0 0 0,0 1 0,0-1 0,0 0 0,0 1 0,0 0 0,0-1 0,0 1-1,0 0 1,0 0 0,0 0 0,-1 0 0,1 0 0,0 0 0,-1 1 0,1-1 0,2 3 0,2 4 201,-1 1 0,0 0 0,0 0 0,-1 1-1,0-1 1,3 12 0,3 6 85,16 33 402,62 104 0,-76-145-694,-1 1 1,12 31-1,-20-43-26,0-1-1,-1 1 0,0 0 0,0 0 0,-1 0 0,0 0 1,-1 0-1,0 0 0,0 0 0,-2 12 0,2-19 45,0-1 0,0 1 0,0-1 0,0 1 0,0-1-1,0 1 1,-1-1 0,1 1 0,0-1 0,0 1 0,0-1-1,-1 1 1,1-1 0,0 1 0,-1-1 0,1 1-1,0-1 1,-1 0 0,1 1 0,-1-1 0,1 1 0,-1-1-1,1 0 1,-1 0 0,1 1 0,-1-1 0,1 0 0,-1 0-1,1 0 1,-1 1 0,1-1 0,-1 0 0,1 0 0,-1 0-1,0 0 1,1 0 0,-1 0 0,1 0 0,-1 0 0,1 0-1,-1 0 1,1-1 0,-1 1 0,1 0 0,-1 0 0,1 0-1,-1-1 1,0 0 0,-1 0 8,0 0 0,0 0 0,0 0 0,0-1 0,1 1 0,-1-1 0,0 0 0,1 1-1,0-1 1,-1 0 0,-1-3 0,-3-11 19,0 0 0,0-1 0,2 1 0,0-1-1,1-1 1,-1-21 0,2-112 143,3 85-106,22-202-15,-14 186 335,-12 227 692,3-142-1047,-1-1 1,1 1-1,1-1 0,-1 1 0,0-1 0,0 0 0,1 1 0,-1-1 0,1 0 0,0 1 0,0-1 1,0 0-1,0 0 0,0 1 0,0-1 0,1 0 0,-1 0 0,1-1 0,-1 1 0,1 0 0,0 0 1,0-1-1,0 1 0,0-1 0,0 1 0,0-1 0,0 0 0,0 0 0,0 0 0,1 0 0,-1 0 1,0-1-1,1 1 0,-1-1 0,0 1 0,1-1 0,-1 0 0,1 0 0,-1 0 0,1 0 0,-1 0 1,0-1-1,1 1 0,-1-1 0,1 0 0,-1 1 0,0-1 0,0 0 0,1 0 0,-1-1 0,0 1 0,0 0 1,2-2-1,9-7 44,0 0 0,-1-1 1,0 0-1,0 0 0,-1-2 0,15-21 1,52-91-56,-50 79 22,-12 15-32,-13 24-1,0 0 0,1 0 0,0 0 0,1 0 0,-1 1-1,9-9 1,-13 15 8,1 0 1,-1 0-1,0 0 0,1 0 0,-1 0 0,0 0 0,1 0 1,-1 0-1,0 0 0,1 1 0,-1-1 0,0 0 0,1 0 1,-1 0-1,0 0 0,1 0 0,-1 1 0,0-1 0,1 0 1,-1 0-1,0 0 0,0 1 0,1-1 0,-1 0 0,0 1 1,0-1-1,0 0 0,1 0 0,-1 1 0,0-1 0,0 0 1,0 1-1,0-1 0,0 0 0,1 1 0,-1-1 0,0 0 1,0 1-1,0-1 0,0 0 0,0 1 0,0-1 0,0 1 1,0-1-1,0 0 0,-1 1 0,1-1 0,0 0 0,0 1 1,0 0-1,1 22 548,-1-22-529,0 11 226,-1 3 101,1 0 0,1 0-1,0 0 1,7 27-1,-8-40-322,1 0 0,0 0 1,-1 0-1,1-1 0,0 1 0,0 0 0,0-1 0,0 1 0,0 0 0,0-1 0,1 1 0,-1-1 0,1 0 0,-1 1 1,1-1-1,-1 0 0,1 0 0,3 2 0,-3-3-23,0 0 0,1 1 1,-1-1-1,1 0 0,-1 0 1,1-1-1,-1 1 0,1 0 0,-1-1 1,0 1-1,1-1 0,-1 0 1,0 0-1,1 0 0,-1 0 0,0 0 1,0-1-1,0 1 0,2-3 1,11-9 26,0-1 0,-2 0 1,0-1-1,0-1 0,-2 0 1,0-1-1,10-19 0,11-14-119,-16 24-30,-12 18-28,0 1 0,0-1 0,1 1 0,0 0 0,0 0 0,0 1 0,1 0-1,0 0 1,1 0 0,-1 1 0,14-9 0,-19 14 132,-1 0 0,1 0-1,0 0 1,0 0 0,-1 0 0,1 1-1,0-1 1,0 0 0,-1 0-1,1 0 1,0 1 0,-1-1-1,1 0 1,0 1 0,-1-1-1,1 1 1,0-1 0,-1 1 0,1-1-1,-1 1 1,1-1 0,-1 1-1,1 0 1,-1-1 0,1 1-1,-1 0 1,0-1 0,1 1-1,-1 0 1,0-1 0,0 1 0,0 0-1,1 0 1,-1-1 0,0 1-1,0 0 1,0 0 0,0 0-1,0-1 1,-1 3 0,3 42-53,-2-37-83,0 44-1610,0-18-4226,0-21-4191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4.304"/>
    </inkml:context>
    <inkml:brush xml:id="br0">
      <inkml:brushProperty name="width" value="0.025" units="cm"/>
      <inkml:brushProperty name="height" value="0.025" units="cm"/>
    </inkml:brush>
  </inkml:definitions>
  <inkml:trace contextRef="#ctx0" brushRef="#br0">75 889 2819,'-8'-2'8194,"5"2"-7996,0 0 1,0-1-1,0 1 0,0-1 1,0 0-1,0 0 0,0 0 1,0 0-1,1-1 0,-1 1 1,1-1-1,-1 0 0,1 1 1,-1-1-1,1 0 0,0-1 1,0 1-1,0 0 0,0 0 1,0-1-1,1 1 0,-1-1 1,1 0-1,-1 1 0,1-1 1,0 0-1,0 0 0,0 0 1,1 0-1,-1 0 0,1 0 1,-1-4-1,1-7 13,0-1 0,1 1 0,0 0-1,1 0 1,0 0 0,1 1 0,1-1 0,1 0 0,-1 1 0,2 0-1,0 0 1,1 1 0,0 0 0,0 0 0,2 0 0,-1 1 0,13-13 0,-20 23-218,0 0 1,0 0-1,0 0 1,0 1-1,0-1 1,0 0-1,0 0 1,0 0-1,1 1 1,-1-1-1,0 1 1,0-1-1,1 1 1,-1-1-1,0 1 1,1 0-1,-1 0 1,0-1 0,1 1-1,-1 0 1,0 0-1,1 0 1,-1 1-1,3-1 1,-2 1 7,-1 0 0,1 1 0,-1-1 1,0 0-1,1 0 0,-1 1 0,0-1 0,0 1 1,0-1-1,0 1 0,0-1 0,0 1 0,0 0 1,-1 0-1,1-1 0,0 3 0,3 11 90,-1 1-1,-1 0 1,1 23-1,-2-27 10,4 116 104,8 60-152,-13-186-57,0 1 1,0-1-1,1 1 0,-1 0 1,1-1-1,0 0 0,0 1 1,0-1-1,0 1 0,0-1 1,1 0-1,-1 0 1,1 0-1,-1 0 0,1 0 1,2 2-1,-4-4 6,1 1 0,-1-1-1,1 0 1,-1 0 0,1 0 0,-1 1 0,1-1 0,0 0-1,-1 0 1,1 0 0,-1 0 0,1 0 0,0 0 0,-1 0 0,1 0-1,-1-1 1,1 1 0,-1 0 0,1 0 0,-1 0 0,1-1-1,0 1 1,-1 0 0,1 0 0,0-1 0,16-21 366,-2-10 276,-1 0-1,-1 0 1,15-67 0,10-108-368,-32 165-212,-3 10-23,0 4 24,2 46-211,-4-8 163,17 111 27,-15-107-45,1-1 1,0 1-1,1-1 1,0 0-1,1 0 1,12 19-1,-17-30-6,0-1-1,0 1 0,0 0 0,0 0 0,0-1 0,1 1 0,-1-1 0,1 1 0,-1-1 0,1 0 0,0 0 0,-1 0 0,1 0 0,0 0 0,0 0 0,0 0 0,-1 0 0,1-1 0,0 1 0,0-1 0,0 1 1,4-1-1,-4 0 45,0-1 0,0 1 0,0-1 0,0 0 0,0 0 0,0 0 0,0 0 0,0 0 0,0-1 0,-1 1 0,1-1 0,0 1 0,-1-1 0,1 1 1,-1-1-1,0 0 0,2-2 0,4-7 223,0-1 1,-1 0 0,-1-1 0,0 1 0,5-18-1,1-8-150,-2-1 0,-1-1 1,-2 1-1,-2-1 0,-1 0 0,-5-67 0,4 218-686,3-82 556,16 52 0,-18-70 19,2 0 0,-1 0 0,1 0 0,1 0 0,0-1 0,0 0 0,12 14-1,-17-22 15,1-1-1,-1 0 0,0 1 0,0-1 0,1 0 1,-1 0-1,0 0 0,1 0 0,-1 0 0,1 0 1,0 0-1,-1 0 0,1-1 0,0 1 0,-1-1 1,1 1-1,0-1 0,0 1 0,-1-1 0,1 0 0,0 0 1,0 0-1,2 0 0,-2-1 51,0 0-1,1 0 1,-1-1 0,0 1-1,0 0 1,0-1 0,0 1-1,-1-1 1,1 1 0,0-1-1,-1 0 1,1 0 0,-1 0-1,3-4 1,3-7 253,-1 1 1,-1-1-1,0-1 1,4-19-1,-2 0-226,-1 1 0,-2-2 0,-1 1 0,-2 0 0,-6-60 0,-11 38-11,-1 31-167,16 24 77,1-1-1,-1 1 0,1-1 0,-1 1 0,0 0 0,1-1 0,-1 1 0,0 0 0,1 0 1,-1-1-1,0 1 0,0 0 0,1 0 0,-1 0 0,0 0 0,0 0 0,0 0 0,1 0 1,-1 0-1,0 0 0,0 0 0,1 0 0,-1 0 0,0 1 0,1-1 0,-1 0 0,0 1 0,-1 0 1,1 1-11,0 0 1,-1 0-1,1 1 1,0-1-1,0 0 1,0 1-1,1-1 1,-1 1-1,1-1 1,-1 1-1,1-1 1,0 1-1,0-1 1,0 1-1,0 3 1,6 42-94,-6-47 113,1 1-1,-1-1 0,1 0 0,-1 1 0,1-1 0,0 0 0,0 1 0,0-1 0,0 0 1,0 0-1,0 0 0,0 0 0,0 0 0,0 0 0,0 0 0,0 0 0,1-1 0,-1 1 0,0 0 1,1-1-1,-1 1 0,0-1 0,1 1 0,-1-1 0,1 0 0,-1 0 0,1 1 0,-1-1 1,0 0-1,1 0 0,-1 0 0,1-1 0,1 1 0,0-1 24,0 0 0,-1 0-1,1 0 1,0 0 0,-1 0-1,1 0 1,-1-1 0,0 1 0,1-1-1,-1 0 1,0 0 0,0 0-1,0 0 1,0 0 0,0 0 0,2-3-1,5-13 44,-1 0 0,0 0-1,-2-1 1,0 0-1,7-38 1,11-35-385,-14 136-410,-1 16 663,-7-36 128,1 0-1,2 0 1,0-1 0,1 1 0,2-1-1,15 34 1,-23-55-54,1-1 0,0 1 0,-1-1 0,1 1 0,0-1 0,0 0 1,0 1-1,0-1 0,0 0 0,0 0 0,1 0 0,-1 1 0,0-1 0,1-1 0,-1 1 0,0 0 0,1 0 0,-1 0 0,1-1 0,-1 1 0,1-1 1,3 2-1,-4-3 13,1 1 0,-1-1 0,1 1 0,-1-1 0,0 0 0,1 0 0,-1 1 0,0-1 0,0 0 0,1 0 0,-1 0 0,0 0 0,0 0 0,0 0 0,0-1 1,0 1-1,0 0 0,-1-1 0,2-1 0,4-8 92,-1-1 1,-1 0-1,1-1 1,2-17-1,2-17-255,-1 0 0,-3-1 0,-3 0-1,-3-68 1,5 157-54,-3-19 196,1-1 0,1 0 1,0 0-1,2 0 0,1 0 0,0 0 1,1-1-1,13 23 0,-20-42-75,1 1 1,-1-1-1,1 0 0,-1 0 0,1 0 1,0 1-1,0-1 0,0 0 0,-1 0 0,1 0 1,0-1-1,0 1 0,0 0 0,0 0 1,1 0-1,-1-1 0,0 1 0,0 0 1,0-1-1,1 1 0,-1-1 0,0 0 1,0 1-1,1-1 0,-1 0 0,0 0 1,1 0-1,-1 0 0,0 0 0,1 0 1,-1 0-1,0 0 0,1 0 0,-1-1 1,2 0-1,-1 0-367,0-1-1,1 0 1,-1 0 0,-1 0 0,1 0 0,0 0 0,0 0-1,-1 0 1,1 0 0,-1-1 0,0 1 0,0-1 0,0 1-1,0-1 1,0 1 0,0-5 0,6-34-6821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7.799"/>
    </inkml:context>
    <inkml:brush xml:id="br0">
      <inkml:brushProperty name="width" value="0.025" units="cm"/>
      <inkml:brushProperty name="height" value="0.025" units="cm"/>
      <inkml:brushProperty name="color" value="#F6630D"/>
    </inkml:brush>
  </inkml:definitions>
  <inkml:trace contextRef="#ctx0" brushRef="#br0">43 93 5509,'-2'13'2435,"-35"262"6015,34-227-7388,7 96 1,-3-142-1053,-1 7 11,1-1 0,0 1 0,0-1-1,1 0 1,0 1 0,1-1 0,0 0 0,7 15-1,-9-25 78,0 0 0,0 0 0,0 0 0,-1 0 0,1-1 0,-1 1-1,0 0 1,1 0 0,-1 0 0,0 0 0,0-4 0,3-102 42,5 1 1,34-163 0,-41 265-148,2-11-12,1 0 1,1 1-1,0 0 0,15-29 0,-19 41 10,1 1-1,-1-1 1,1 1-1,0-1 0,-1 1 1,1 0-1,0 0 0,0-1 1,1 2-1,-1-1 0,0 0 1,1 0-1,-1 1 0,1-1 1,0 1-1,-1 0 0,1 0 1,0 0-1,0 0 1,0 0-1,-1 1 0,1-1 1,0 1-1,0 0 0,0 0 1,0 0-1,0 0 0,0 0 1,0 1-1,0-1 0,0 1 1,0 0-1,-1 0 0,6 2 1,-1 1 7,-1 0 1,0 0-1,1 1 1,-2 0-1,1 0 1,-1 0-1,1 1 1,-1 0-1,-1 0 1,1 0-1,-1 1 1,-1-1-1,1 1 1,-1 0-1,3 9 1,-3-11 36,-1-1 0,-1 1 0,1 0 1,-1 0-1,0 0 0,0 0 0,0 0 1,-1 0-1,1 0 0,-1 0 1,-1 0-1,1 0 0,-1 0 0,0 0 1,0 0-1,0 0 0,0 0 0,-1-1 1,0 1-1,0 0 0,-1-1 0,1 1 1,-6 6-1,-1-3-1,-1 0 1,-1-1 0,0 0-1,0-1 1,0 0-1,-1 0 1,1-1-1,-1-1 1,-1 0-1,1-1 1,0 0-1,-1-1 1,0 0 0,1-1-1,-1 0 1,-20-3-1,30 2-94,0 0 0,1 0 0,-1-1 0,0 1 0,1-1 0,-1 0 0,1 0 0,-1 0 0,1 0 0,0 0 0,-1-1 0,1 1 0,0-1 0,0 1 0,0-1 0,-4-3 0,6 4-62,-1 0 0,0 0-1,1-1 1,-1 1 0,1 0 0,0 0-1,-1 0 1,1 0 0,0 0 0,0-1-1,0 1 1,-1 0 0,1 0 0,1-1-1,-1 1 1,0 0 0,0 0 0,0 0-1,1 0 1,-1-1 0,0 1 0,1 0-1,-1 0 1,1 0 0,-1 0 0,1 0-1,0 0 1,0 0 0,-1 0 0,1 0-1,0 0 1,0 0 0,0 1 0,0-1-1,0 0 1,0 1 0,0-1 0,0 0-1,0 1 1,1-1 0,69-38-5419,-26 15 1692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4.763"/>
    </inkml:context>
    <inkml:brush xml:id="br0">
      <inkml:brushProperty name="width" value="0.025" units="cm"/>
      <inkml:brushProperty name="height" value="0.025" units="cm"/>
    </inkml:brush>
  </inkml:definitions>
  <inkml:trace contextRef="#ctx0" brushRef="#br0">1 1 8648,'0'0'13528,"9"5"-18167,83 36-1474,-75-34 6418,-4-1-114,1 1 0,-1 0 0,20 14 0,-30-19 93,0 0 0,-1 1 0,1-1 0,-1 1 0,1 0 0,-1 0 0,0 0 0,0 0 0,0 0 0,0 0 0,0 1-1,-1-1 1,0 1 0,1-1 0,-1 1 0,-1-1 0,1 1 0,0 0 0,-1 5 0,0 50 5273,31-67-6598,-20 4 1034,0 0 1,0 1-1,1 0 0,-1 1 0,1 0 0,0 1 1,-1 0-1,1 1 0,0 0 0,21 3 0,-31-2 141,0 0 0,0 0-1,-1 0 1,1 0 0,0 1-1,-1-1 1,1 0 0,-1 1-1,0-1 1,1 1 0,-1-1-1,0 1 1,0 0 0,0 0-1,0-1 1,0 1 0,-1 0-1,1 0 1,0 0 0,-1 0-1,0 0 1,1 0 0,-1 0-1,0 0 1,0 0 0,0 0-1,0 0 1,0 0 0,0 0-1,-1 0 1,1 0 0,-2 2-1,1 3 164,0 0 0,-1-1 0,0 1 0,-1 0 0,1-1 0,-1 0 0,-1 0 0,-3 6 0,4-8-273,0 0 0,-1-1 0,0 0 0,1 0 0,-1 0 0,0 0-1,0-1 1,0 1 0,-1-1 0,1 0 0,-1 0 0,1-1 0,-1 1-1,0-1 1,1 0 0,-1 0 0,0-1 0,-6 1 0,8-1-207,0 0 1,0-1-1,0 1 0,1-1 1,-1 1-1,0-1 1,0 0-1,0 0 0,1 0 1,-1 0-1,1-1 1,-1 1-1,-3-3 1,4 2-246,0 0 1,0 0 0,0-1 0,1 1 0,-1 0 0,1-1 0,-1 1 0,1-1 0,0 1 0,0-1-1,0 0 1,0 1 0,0-1 0,0 0 0,0-5 0,1-23-5547,4-1-1734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5.245"/>
    </inkml:context>
    <inkml:brush xml:id="br0">
      <inkml:brushProperty name="width" value="0.025" units="cm"/>
      <inkml:brushProperty name="height" value="0.025" units="cm"/>
    </inkml:brush>
  </inkml:definitions>
  <inkml:trace contextRef="#ctx0" brushRef="#br0">49 429 11243,'0'0'10954,"-2"10"-10442,-4 12-100,2 0 0,-2 23 0,5-41-359,0 1 0,1 0 0,-1-1 0,1 1 0,0-1 0,1 1 0,-1 0 0,1-1 0,0 1 0,0-1 0,0 1 0,0-1 0,1 0 0,0 1 0,0-1 0,0 0 0,1 0 0,-1 0 0,6 5 0,-7-8-51,0 0 0,1 0 0,-1 0-1,0-1 1,1 1 0,-1 0 0,1-1 0,-1 1 0,1-1 0,0 0 0,-1 1-1,1-1 1,-1 0 0,1 0 0,-1 0 0,1 0 0,0 0 0,-1-1 0,1 1-1,-1 0 1,1-1 0,-1 1 0,1-1 0,1 0 0,1-1 8,-1-1 1,0 1 0,0-1-1,0 1 1,0-1 0,0 0-1,0 0 1,-1-1 0,4-4-1,3-7 39,-1 0-1,0-1 1,6-22-1,-5 8-9,-1-1 1,-2 0-1,-1 0 0,-1-1 1,-2 1-1,-1-1 0,-2 0 0,-1 1 1,-1-1-1,-11-46 0,10 65-39,-1-1-1,0 1 1,-1 1-1,-14-25 0,19 35-8,0 0 0,-1-1 0,0 1 0,0 0 0,0 0 0,0 0-1,0 1 1,0-1 0,0 0 0,0 1 0,-1-1 0,1 1 0,-1 0-1,-2-1 1,3 2-1,0-1-1,0 1 0,1 0 1,-1 1-1,0-1 0,0 0 1,1 0-1,-1 1 1,0-1-1,0 1 0,1 0 1,-1-1-1,1 1 1,-1 0-1,1 0 0,-1 0 1,1 0-1,-1 0 0,1 0 1,0 1-1,-1-1 1,1 0-1,0 1 0,-2 2 1,-4 6 8,1 1 0,-1 1 0,2-1 1,-1 1-1,2 0 0,0 0 0,-5 23 0,2-4 536,3 0-1,-2 36 0,6-66-518,-1 6 126,1 0 1,0 1-1,0-1 0,1 1 0,0-1 1,3 14-1,-3-20-134,-1 0-1,1 0 1,-1 1 0,1-1 0,-1 0 0,1 0-1,0 0 1,0 0 0,0-1 0,-1 1 0,1 0-1,0 0 1,0 0 0,0-1 0,0 1 0,0 0-1,0-1 1,1 1 0,0 0 0,1-1-7,-1 0 1,1 1 0,-1-1-1,1 0 1,-1-1-1,1 1 1,-1 0-1,1-1 1,-1 1 0,1-1-1,-1 0 1,0 0-1,4-1 1,7-6-21,1-1 0,-1 0 0,-1-1 0,0 0 0,0-1 0,-1 0 0,14-18 0,-8 10-183,-1 2 0,26-21 0,-31 30 151,-1 1-1,2-1 0,-1 2 0,1 0 1,0 0-1,17-5 0,-26 10 44,0 0 0,0 0 0,0 1 0,1-1 0,-1 1 0,0-1 0,0 1 0,0 0 0,1 0 0,-1 1 0,0-1 0,0 0 0,0 1 0,0 0 0,1 0 0,-1 0 0,0 0 1,-1 0-1,1 1 0,0-1 0,0 1 0,0 0 0,-1 0 0,1 0 0,-1 0 0,0 0 0,0 1 0,1-1 0,-1 1 0,-1-1 0,3 5 0,5 12-39,-1 0 0,-1 0 0,7 31 0,-8-29-182,0-13-1711,0-17-176,1-20-1891,-3-7-3173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5.767"/>
    </inkml:context>
    <inkml:brush xml:id="br0">
      <inkml:brushProperty name="width" value="0.025" units="cm"/>
      <inkml:brushProperty name="height" value="0.025" units="cm"/>
    </inkml:brush>
  </inkml:definitions>
  <inkml:trace contextRef="#ctx0" brushRef="#br0">1 242 17809,'0'13'2824,"-1"9"-2169,3 85 3873,-2-106-4474,-1 0 0,1 0 0,1 1-1,-1-1 1,0 0 0,0 0-1,0 0 1,1 1 0,-1-1 0,0 0-1,1 0 1,-1 0 0,1 0-1,-1 0 1,1 0 0,0 0 0,-1 0-1,1 0 1,0 0 0,0 0 0,0 0-1,0-1 1,0 1 0,0 0-1,0-1 1,0 1 0,0 0 0,0-1-1,0 1 1,0-1 0,0 0-1,0 1 1,1-1 0,-1 0 0,0 0-1,0 0 1,0 1 0,1-1-1,-1-1 1,0 1 0,0 0 0,0 0-1,3-1 1,-1 0 25,1 0 1,0-1-1,0 0 0,0 0 1,-1 0-1,1 0 0,-1 0 0,0-1 1,1 1-1,-1-1 0,4-5 1,2-5-80,-1 0 0,-1 0 0,0 0 0,-1-1 0,0 0 0,-1 0 0,-1-1 0,0 0 0,-1 1 0,0-1 0,-2 0 0,1 0 0,-2-1 0,0 1 0,-1 0 0,-3-17 0,-6 5-1043,3 17 378,7 10 649,0 0-1,-1 0 1,1 0-1,0 0 1,0 0-1,-1 0 1,1 0-1,0 0 1,0 0-1,0 0 0,-1 0 1,1 0-1,0 0 1,0 1-1,0-1 1,-1 0-1,1 0 1,0 0-1,0 0 1,0 0-1,0 1 1,-1-1-1,1 0 1,0 0-1,0 0 1,0 1-1,0-1 1,0 0-1,0 0 1,0 0-1,-1 1 1,1-1-1,0 0 1,0 0-1,0 1 0,0-1 1,0 0-1,0 0 1,0 0-1,0 1 1,0-1-1,0 0 1,1 1-1,-7 43 104,2 0 1,3 62-1,1-66 505,0-37-552,0 1-1,1-1 1,-1 0-1,1 0 0,-1 1 1,1-1-1,0 0 0,0 0 1,0 0-1,0 0 1,1 0-1,-1 0 0,1 0 1,2 2-1,-3-4-31,1 0 0,-1 0 1,0 0-1,0 0 0,1 0 0,-1-1 0,0 1 0,1 0 0,-1-1 0,1 1 1,-1-1-1,1 0 0,-1 0 0,1 1 0,-1-1 0,1 0 0,-1 0 1,1 0-1,-1 0 0,1-1 0,-1 1 0,1 0 0,-1-1 0,0 1 1,1-1-1,-1 1 0,1-1 0,-1 0 0,0 1 0,1-1 0,-1 0 0,0 0 1,0 0-1,2-2 0,9-7 33,-1 0-1,0 0 1,0-1 0,-1-1-1,-1 0 1,15-24 0,42-91-473,-30 53 66,-27 57 237,6-6-277,-14 24 407,-1 0 1,1 1-1,0-1 1,-1 1-1,1-1 1,-1 0-1,1 1 1,-1-1-1,0 1 1,1-1-1,-1 1 1,0 0-1,0-1 1,0 1-1,0-1 1,-1 1-1,1-1 1,-1 3-1,0 34 166,0-26 22,0 0 1,1-1-1,0 1 0,1 0 1,0 0-1,1 0 0,4 15 1,-6-26-187,1 0 1,-1-1-1,0 1 1,1 0-1,-1 0 1,1 0-1,-1-1 0,1 1 1,-1 0-1,1-1 1,-1 1-1,1 0 1,0-1-1,-1 1 1,1-1-1,0 1 1,0-1-1,-1 1 0,1-1 1,0 1-1,0-1 1,0 0-1,-1 0 1,1 1-1,0-1 1,0 0-1,1 0 0,0 0 6,0 0 0,0-1 0,0 1 1,0-1-1,0 0 0,-1 1 0,1-1 0,0 0 0,0 0 0,-1 0 0,4-2 0,35-39-273,-8-5-972,23-27-2113,-12 33-3138,-43 40 6093,1 0 0,0 0 0,0 0 0,0 1 0,0-1-1,0 0 1,0 1 0,0-1 0,1 0 0,-1 1 0,0 0 0,0-1-1,0 1 1,1 0 0,-1-1 0,0 1 0,0 0 0,1 0-1,-1 0 1,0 0 0,0 0 0,1 0 0,1 1 0,6 9-5030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6.792"/>
    </inkml:context>
    <inkml:brush xml:id="br0">
      <inkml:brushProperty name="width" value="0.025" units="cm"/>
      <inkml:brushProperty name="height" value="0.025" units="cm"/>
    </inkml:brush>
  </inkml:definitions>
  <inkml:trace contextRef="#ctx0" brushRef="#br0">156 520 4644,'0'0'11707,"-10"-4"-10879,8 3-793,0 0 1,0 0-1,0 0 1,0 0-1,0 0 0,-1 1 1,1-1-1,0 0 1,-1 1-1,1 0 0,0 0 1,-1 0-1,1 0 1,0 0-1,-1 0 1,1 1-1,0-1 0,-1 1 1,1-1-1,0 1 1,0 0-1,-1 0 0,1 0 1,0 0-1,0 0 1,0 1-1,0-1 1,0 0-1,1 1 0,-1 0 1,0-1-1,1 1 1,-1 0-1,1 0 0,0 0 1,-1 0-1,1 0 1,0 0-1,0 0 1,-1 4-1,-9 15 205,1 1 0,1 1 1,1-1-1,1 1 0,1 0 0,1 1 1,-3 44-1,21-94-320,6-26 326,-3 0 0,-2-1 0,-2-1 1,-2 0-1,-3-1 0,-2 0 0,-3-63 1,-5 87-101,-2 17-72,5 14-73,0 0 0,0 0 0,0 0 1,0 0-1,0-1 0,-1 1 0,1 0 0,0 0 0,0 0 0,0 0 1,0 0-1,-1 0 0,1 0 0,0 0 0,0 0 0,0 0 0,-1 0 1,1 0-1,0 0 0,0 0 0,0 0 0,-1 0 0,1 0 0,0 0 1,0 0-1,0 0 0,-1 0 0,1 0 0,0 0 0,0 0 0,0 0 1,0 0-1,-1 0 0,1 0 0,0 1 0,0-1 0,0 0 0,0 0 1,0 0-1,-1 0 0,1 0 0,0 1 0,0-1 0,0 0 0,0 0 1,0 0-1,0 0 0,0 1 0,0-1 0,-3 6-7,1 1-1,1-1 0,-1 1 1,1 0-1,0-1 1,0 1-1,1 0 1,0-1-1,0 1 0,3 12 1,-2 11 9,0 8 41,2 0 0,10 56 1,-10-77 184,1 1 0,1-1 0,1 1 0,1-1-1,0-1 1,1 0 0,14 23 0,-21-37-197,1 0-1,-1 0 1,1 0-1,-1-1 1,1 1-1,-1 0 1,1-1-1,0 1 1,0-1-1,0 1 1,0-1-1,0 0 0,0 0 1,0 0-1,0 0 1,1 0-1,3 0 1,-5-1 2,1 0-1,0 0 1,0 0 0,-1 0 0,1-1 0,0 1 0,-1-1-1,1 1 1,0-1 0,-1 0 0,1 0 0,-1 0 0,1 1-1,-1-1 1,1-1 0,-1 1 0,0 0 0,2-2 0,3-5 141,0 0 1,0-1 0,-1 1 0,0-1-1,-1 0 1,6-16 0,4-22-107,-2 0 1,-2-1-1,-2 0 1,-2-1-1,-3 1 0,-4-86 1,-1 123-153,-2 14-3,0 18-55,3 24 22,-1-23 124,2 1 0,0-1 0,1 0-1,1 0 1,2 0 0,0 0 0,12 37 0,-16-57 2,1 0 0,0 0 0,0 0 1,0-1-1,0 1 0,0 0 0,0 0 0,0 0 0,0-1 0,1 1 0,-1-1 1,1 1-1,-1-1 0,1 1 0,0-1 0,-1 0 0,1 0 0,0 0 0,0 0 1,0 0-1,3 1 0,-3-2 6,0 0 1,0 0-1,0-1 0,0 1 1,0-1-1,0 1 0,-1-1 1,1 0-1,0 0 1,0 0-1,-1 0 0,1 0 1,-1 0-1,1 0 0,-1 0 1,1 0-1,-1-1 0,3-2 1,4-7 69,0-1 1,0 1 0,-1-1 0,-1-1-1,6-13 1,3-14-206,-2-1 0,-1 0 0,-2-1 0,-2 0 0,-2-1 0,1-80 0,-8 196-198,3 88 710,-1-144-177,2 0-1,0-1 1,0 1 0,2-1 0,0 0 0,1 0-1,10 20 1,-15-33-193,0-1 0,0 0-1,1-1 1,-1 1 0,0 0 0,1 0 0,-1 0-1,1-1 1,0 1 0,-1-1 0,1 1-1,0-1 1,0 0 0,0 0 0,4 2 0,-5-2-4,1-1 0,-1 0 1,0 0-1,1 0 0,-1 0 1,0 0-1,1 0 1,-1 0-1,1 0 0,-1-1 1,0 1-1,0-1 1,1 1-1,-1-1 0,0 1 1,0-1-1,1 1 0,-1-1 1,2-1-1,1-2 9,-1 0 1,1 0-1,-1 0 0,0 0 0,0 0 0,0-1 1,0 1-1,-1-1 0,0 0 0,0 0 0,0 0 0,1-5 1,1-9-995,-1 0-1,0 0 1,-1-32 0,-8-21-8420,-7 18-5153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7.169"/>
    </inkml:context>
    <inkml:brush xml:id="br0">
      <inkml:brushProperty name="width" value="0.025" units="cm"/>
      <inkml:brushProperty name="height" value="0.025" units="cm"/>
    </inkml:brush>
  </inkml:definitions>
  <inkml:trace contextRef="#ctx0" brushRef="#br0">0 1 9257,'0'0'15438,"63"5"-15630,-27-5 256,7 0-897,-1 0-1184,1-1-1443,2-1-1056,-6 2-289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7.494"/>
    </inkml:context>
    <inkml:brush xml:id="br0">
      <inkml:brushProperty name="width" value="0.025" units="cm"/>
      <inkml:brushProperty name="height" value="0.025" units="cm"/>
    </inkml:brush>
  </inkml:definitions>
  <inkml:trace contextRef="#ctx0" brushRef="#br0">102 1 801,'0'0'9918,"-1"8"-4654,-1 0-4662,-1 0-1,0 0 1,0 0-1,-1 0 1,0-1-1,0 1 1,-1-1-1,0 0 1,-1-1-1,-9 10 1,-6 10 68,17-21-557,2-2-23,-1-1-1,1 1 1,0-1-1,1 1 0,-1 0 1,0 0-1,1 0 1,-1 0-1,1 0 1,0 0-1,0 0 0,-1 4 1,31-27-111,-25 17-29,-1 0 0,1 0 0,0 1 0,0-1 0,0 1 0,0 0 0,0 0 1,0 0-1,1 0 0,-1 1 0,1 0 0,-1 0 0,1 0 0,0 1 0,-1-1 0,1 1 1,0 0-1,-1 0 0,1 1 0,0-1 0,4 2 0,-5 0 45,0-1 0,0 1 0,-1 0 0,1 1 0,0-1 0,-1 0 0,1 1 0,-1 0 0,0 0 0,0 0 0,0 0 0,0 0 0,-1 1 1,1-1-1,-1 1 0,0 0 0,0 0 0,0-1 0,0 1 0,-1 1 0,0-1 0,2 7 0,-1-1 119,-1 0 0,0 1 0,0-1 1,-1 0-1,-1 1 0,0-1 0,0 0 0,-3 13 1,3-21-168,1 1 1,-1-1-1,1 0 0,-1 1 1,0-1-1,1 0 1,-1 0-1,0 0 0,-1 0 1,1 0-1,0 0 1,0 0-1,-1 0 1,1 0-1,-1-1 0,0 1 1,0 0-1,1-1 1,-1 0-1,0 1 0,0-1 1,0 0-1,0 0 1,-1 0-1,1 0 1,0 0-1,0-1 0,-1 1 1,1-1-1,0 1 1,-1-1-1,1 0 0,0 0 1,-1 0-1,1 0 1,0 0-1,-1-1 0,1 1 1,0-1-1,0 1 1,-1-1-1,-1-1 1,-17-13-4096,2-11-3342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7.888"/>
    </inkml:context>
    <inkml:brush xml:id="br0">
      <inkml:brushProperty name="width" value="0.025" units="cm"/>
      <inkml:brushProperty name="height" value="0.025" units="cm"/>
    </inkml:brush>
  </inkml:definitions>
  <inkml:trace contextRef="#ctx0" brushRef="#br0">50 224 4676,'8'0'8681,"2"0"-7477,0-1 1,0 0-1,0-1 1,-1 0-1,1 0 1,15-7 0,-22 8-1057,0 0 1,-1 0-1,1 0 1,0-1-1,-1 1 1,0-1 0,1 1-1,-1-1 1,0 0-1,0 0 1,0 0 0,0 0-1,0 0 1,0-1-1,0 1 1,-1 0 0,1-1-1,-1 0 1,0 1-1,0-1 1,0 0-1,0 1 1,0-1 0,-1 0-1,1 0 1,-1 0-1,0 1 1,1-1 0,-2 0-1,1 0 1,0 0-1,-1-3 1,0 4-139,0 0 0,0 0 0,0 1-1,0-1 1,0 0 0,0 1 0,-1-1 0,1 1 0,-1 0 0,1-1 0,-1 1 0,1 0-1,-1 0 1,0 0 0,1 0 0,-1 0 0,0 0 0,0 0 0,0 1 0,0-1-1,0 1 1,0 0 0,1-1 0,-1 1 0,0 0 0,0 0 0,0 0 0,0 0 0,-4 1-1,0-1-84,0 1-1,1-1 1,-1 1-1,0 0 1,1 1-1,-1 0 0,1-1 1,0 2-1,-9 3 1,8 0 36,0-1 0,0 1-1,0 1 1,0-1 0,1 1 0,0 0 0,1 0 0,0 1-1,0-1 1,0 1 0,1 0 0,0 0 0,1 0 0,-1 0 0,2 1-1,-1-1 1,1 1 0,0-1 0,1 1 0,0-1 0,1 1 0,-1-1-1,3 9 1,-2-15 40,0 0 0,-1 0 0,1 0 0,0-1 0,0 1 0,1 0 1,-1-1-1,0 1 0,0-1 0,1 0 0,-1 1 0,1-1 0,-1 0 0,1 0 0,0 0 0,-1 0 0,1 0 0,0 0 0,0 0 0,0-1 0,0 1 0,-1-1 0,1 1 0,0-1 0,0 0 0,0 1 0,0-1 0,0 0 0,0 0 0,0-1 0,3 1 0,0-1 63,0 0 0,0 0 0,1 0 0,-1-1 0,0 1 0,0-1 0,0-1 0,-1 1 0,1 0 0,7-6 0,8-12 214,0-1 1,-1-1-1,-1 0 1,-1-2-1,-1 0 0,15-31 1,18-24 270,-49 77-546,1 1-1,0 0 0,-1-1 1,1 1-1,0 0 1,0 0-1,0-1 0,0 1 1,0 0-1,0 0 1,1 0-1,-1 0 0,0 0 1,1 1-1,-1-1 1,0 0-1,1 1 0,-1-1 1,1 0-1,1 1 0,-2 0 13,0 0-1,0 1 0,0-1 0,-1 0 1,1 1-1,0-1 0,0 1 0,0 0 0,-1-1 1,1 1-1,0 0 0,0-1 0,-1 1 1,1 0-1,-1 0 0,1-1 0,-1 1 0,1 0 1,-1 0-1,1 0 0,-1 0 0,0 0 1,1 1-1,3 12 156,-1-1 0,0 1 0,1 20 0,-2-17-179,-1-9 3,12 50 577,-12-57-563,-1-1 0,0 1 0,0 0 0,1 0 0,-1 0 0,0 0 0,1 0 1,-1-1-1,1 1 0,-1 0 0,1 0 0,-1-1 0,1 1 0,0 0 0,-1-1 1,1 1-1,0 0 0,0-1 0,-1 1 0,1-1 0,0 0 0,0 1 0,0-1 1,-1 1-1,1-1 0,0 0 0,0 0 0,0 0 0,0 1 0,0-1 0,0 0 1,0 0-1,0 0 0,0 0 0,-1-1 0,1 1 0,0 0 0,0 0 0,0 0 1,0-1-1,0 1 0,0 0 0,-1-1 0,1 1 0,0-1 0,0 1 0,0-1 1,-1 1-1,1-1 0,0 0 0,-1 1 0,1-1 0,0-1 0,10-10 64,-1 0-1,0-1 1,-1 0 0,0-1-1,9-21 1,-11 22-75,0-1 1,1 1-1,0 0 0,1 1 1,1 0-1,16-17 0,-25 29 0,0-1 0,-1 0 1,1 1-1,0-1 0,0 1 0,-1-1 0,1 1 0,0-1 0,0 1 0,0 0 0,0-1 0,-1 1 0,1 0 0,0 0 0,0-1 0,0 1 1,0 0-1,0 0 0,0 0 0,0 0 0,0 0 0,-1 0 0,1 1 0,0-1 0,0 0 0,0 0 0,0 1 0,0-1 0,0 0 1,-1 1-1,1-1 0,0 1 0,0-1 0,-1 1 0,1-1 0,0 1 0,-1 0 0,1-1 0,0 1 0,-1 0 0,1 0 0,-1-1 0,1 1 1,-1 0-1,0 0 0,1 0 0,-1 0 0,0-1 0,1 3 0,15 54-222,-13-41-172,6 10-642,2 10-5829,-11-30-664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8.332"/>
    </inkml:context>
    <inkml:brush xml:id="br0">
      <inkml:brushProperty name="width" value="0.025" units="cm"/>
      <inkml:brushProperty name="height" value="0.025" units="cm"/>
    </inkml:brush>
  </inkml:definitions>
  <inkml:trace contextRef="#ctx0" brushRef="#br0">0 154 13485,'0'0'9353,"3"13"-9140,73 256 421,-24-100 627,-37-131-623,-15-37-626,1-1 1,-1 1-1,0-1 0,0 1 0,0 0 0,1-1 0,-1 1 0,0-1 0,1 1 1,-1-1-1,0 1 0,1-1 0,-1 1 0,1-1 0,-1 0 0,1 1 0,-1-1 1,1 1-1,-1-1 0,1 0 0,-1 1 0,1-1 0,0 0 0,-1 0 0,1 0 0,-1 1 1,1-1-1,0 0 0,-1 0 0,1 0 0,-1 0 0,1 0 0,0 0 0,-1 0 1,1 0-1,0 0 0,-1-1 0,1 1 0,-1 0 0,1 0 0,0 0 0,-1-1 0,1 1 1,-1 0-1,1-1 0,-1 1 0,1 0 0,-1-1 0,1 1 0,-1-1 0,1 1 1,-1-1-1,0 1 0,1-1 0,-1 1 0,0-1 0,1 1 0,-1-1 0,0 1 0,1-2 1,8-22 607,0 0 0,-1 0 0,-1-1 0,-1 0 0,2-30 0,-2 20-342,-5 30-248,57-414 511,-57 411-2764,-5 23-9578,-8 4 473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8.664"/>
    </inkml:context>
    <inkml:brush xml:id="br0">
      <inkml:brushProperty name="width" value="0.025" units="cm"/>
      <inkml:brushProperty name="height" value="0.025" units="cm"/>
    </inkml:brush>
  </inkml:definitions>
  <inkml:trace contextRef="#ctx0" brushRef="#br0">1 1 1922,'0'0'13196,"34"56"-11786,-15-36 255,1-6 353,3-2-769,2-3-800,-2-2-353,-3-3-32,1-4-64,1 0-513,-10-7-1665,-1-13-3075,-4-11-5541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9.055"/>
    </inkml:context>
    <inkml:brush xml:id="br0">
      <inkml:brushProperty name="width" value="0.025" units="cm"/>
      <inkml:brushProperty name="height" value="0.025" units="cm"/>
    </inkml:brush>
  </inkml:definitions>
  <inkml:trace contextRef="#ctx0" brushRef="#br0">2 1 6790,'0'0'12423,"-1"10"-11863,2 13-316,2-1 0,0 1 0,1-1 1,2 0-1,0-1 0,14 32 0,70 198 887,-88-244-1379,1-1-1,-1 1 0,1-1 0,1 0 0,-1 0 0,8 9 0,-11-14 64,1 0 0,0-1 0,-1 1 0,1 0 0,0-1 0,0 1 0,0 0 0,0-1 0,-1 1 0,1-1 0,0 1 0,0-1 0,0 0 0,0 1 0,0-1 0,0 0 0,0 0 0,0 0 0,0 0 0,2 0 1,-1 0-118,-1-1 1,1 1 0,-1-1 0,0 0 0,1 1-1,-1-1 1,0 0 0,1 0 0,-1 0 0,0 0-1,0-1 1,0 1 0,0 0 0,0 0 0,0-1 0,0 1-1,0 0 1,0-2 0,15-30-5230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8.270"/>
    </inkml:context>
    <inkml:brush xml:id="br0">
      <inkml:brushProperty name="width" value="0.025" units="cm"/>
      <inkml:brushProperty name="height" value="0.025" units="cm"/>
      <inkml:brushProperty name="color" value="#F6630D"/>
    </inkml:brush>
  </inkml:definitions>
  <inkml:trace contextRef="#ctx0" brushRef="#br0">314 13 15310,'0'0'3924,"-9"-4"-2728,7 3-1148,-1 0 0,1 0-1,-1 0 1,1 0 0,-1 0 0,1 0 0,-1 1-1,1-1 1,-1 1 0,0 0 0,1 0 0,-1 0 0,0 0-1,1 0 1,-1 0 0,1 1 0,-5 0 0,2 2-22,0 0 1,0 0-1,0 1 1,0-1-1,0 1 1,0 0 0,1 1-1,0-1 1,-4 6-1,-24 28 211,-32 48-1,55-72-223,0 0 1,1 0 0,1 1 0,0 0-1,1 0 1,1 1 0,-5 25-1,9-41-20,1 1-1,0-1 1,0 1 0,0-1-1,-1 1 1,1-1-1,0 1 1,0 0-1,0-1 1,0 1 0,0-1-1,0 1 1,0 0-1,0-1 1,0 1 0,0-1-1,1 1 1,-1-1-1,0 1 1,0-1-1,0 1 1,1 0 0,-1-1-1,0 1 1,1-1-1,-1 0 1,0 1-1,1-1 1,-1 1 0,1-1-1,-1 0 1,1 1-1,-1-1 1,1 0-1,-1 1 1,1-1 0,22-8-230,21-30-143,-28 16-339,0-1 0,-1-1 0,-1 0 0,-1-1 0,9-28 0,-43 113 1160,7-24-45,2 0-1,1 1 1,-7 49 0,18-58-178,3-19-127,3-17 91,-4 1-181,0 0 1,-1 0 0,1 0 0,-2 1-1,1-1 1,-1 0 0,0 0-1,0 0 1,-1 0 0,0 0 0,0 0-1,-1 0 1,0 0 0,0 1 0,-1-1-1,1 1 1,-1 0 0,-1-1-1,-6-9 1,0 2-75,-1 0 1,0 0-1,0 1 0,-2 0 0,1 1 0,-26-18 1,19 18 138,19 12-61,0 0 0,1 1 0,-1-1 0,0 0 0,0 0-1,0 0 1,0 0 0,0 0 0,0 0 0,0 0 0,0 0 0,0 0 0,0 0 0,-1 0 0,1 0-1,0 0 1,0 0 0,0 1 0,0-1 0,0 0 0,0 0 0,0 0 0,0 0 0,0 0 0,0 0-1,0 0 1,0 0 0,0 0 0,0 0 0,0 0 0,0 0 0,0 0 0,0 0 0,0 0 0,0 0-1,0 0 1,0 0 0,-1 0 0,36 19 21,9-8-583,0-2 1,0-2 0,1-2 0,0-2 0,53-3 0,18 0-4601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9.384"/>
    </inkml:context>
    <inkml:brush xml:id="br0">
      <inkml:brushProperty name="width" value="0.025" units="cm"/>
      <inkml:brushProperty name="height" value="0.025" units="cm"/>
    </inkml:brush>
  </inkml:definitions>
  <inkml:trace contextRef="#ctx0" brushRef="#br0">60 377 1185,'0'-11'1885,"-1"-35"2973,1 45-4489,0-1 1,0 1 0,0 0-1,0-1 1,0 1 0,0 0-1,0-1 1,0 1 0,-1 0-1,1 0 1,0-1 0,-1 1 0,1 0-1,-1 0 1,0 0 0,1-1-1,-1 1 1,0 0 0,0 0-1,0 0 1,1 0 0,-1 0-1,0 0 1,0 1 0,-1-1 0,1 0-1,0 0 1,0 1 0,-2-2-1,1 2-261,1 0-1,0 1 0,0-1 1,0 0-1,0 0 1,0 1-1,0-1 0,0 1 1,0-1-1,0 1 0,0-1 1,0 1-1,0-1 1,0 1-1,1 0 0,-1 0 1,0-1-1,0 1 1,1 0-1,-1 0 0,0 0 1,1 0-1,-1 0 0,1 0 1,-1 0-1,1 0 1,0 0-1,-1 0 0,1 1 1,-4 15-15,0-1 0,1 1 0,1 0 0,1 0 0,0 0 0,1 0 1,1 0-1,6 32 0,-7-48-81,0 0 0,0 0 0,0 1 0,1-1 0,-1 0 0,0 0 0,1 0 0,-1 0 0,1 0 0,-1 1 0,1-1 0,0 0 0,0 0 0,-1-1 0,1 1 0,0 0 0,0 0 0,0 0 0,0 0 0,0-1 0,0 1 0,0 0 0,0-1 0,1 1 0,0-1 45,-1 0 0,0 0-1,0 0 1,1-1 0,-1 1 0,0 0-1,0-1 1,0 1 0,1-1 0,-1 0-1,0 1 1,0-1 0,0 0 0,0 1 0,0-1-1,0 0 1,0 0 0,1-2 0,4-3 212,-1-2 0,0 1 1,0-1-1,-1 0 0,4-8 1,3-9-167,-2-1 1,-1-1-1,-1 1 0,-1-1 1,-1 0-1,-2-1 1,1-28-1,-7 41-58,-2 24-135,-4 23-36,9-31 125,-3 39-14,3 49 0,0-80 8,1 0 0,0 1 1,0-1-1,1 0 0,0 1 1,1-1-1,0-1 0,1 1 0,-1 0 1,2-1-1,6 12 0,-10-19-50,0 1-1,0-1 1,1 1-1,-1-1 1,0 0-1,0 1 0,1-1 1,-1 0-1,1 0 1,-1 0-1,1 0 1,0 0-1,-1 0 1,1-1-1,0 1 1,0 0-1,-1-1 1,1 1-1,0-1 1,0 0-1,0 0 1,0 0-1,3 0 0,-2-1-54,0 0 0,-1 0 0,1 0 0,0 0-1,-1-1 1,1 1 0,-1-1 0,0 1 0,1-1-1,-1 0 1,0 0 0,0 0 0,3-5 0,2-4-398,0 1 0,0-2 0,-1 1 0,0-1 0,5-19 0,-2-1-2065,10-64 1,-15 59 1906,-1 0 0,-2 1 0,-5-52 0,-3 51 814,6 36 19,1-1 1,-1 0-1,0 1 1,1-1-1,-1 1 1,0-1-1,0 1 0,0-1 1,0 1-1,0-1 1,0 1-1,0 0 0,0 0 1,-1-1-1,1 1 1,0 0-1,-1 0 0,-2-1 1,3 2-36,0 1 1,0-1-1,0 0 1,0 0-1,0 1 1,0-1-1,0 1 1,0-1-1,0 1 1,1-1-1,-1 1 1,0 0-1,0-1 1,0 1-1,1 0 1,-1 0 0,0 0-1,1-1 1,-1 1-1,0 0 1,1 0-1,-1 0 1,1 0-1,0 0 1,-1 0-1,1 1 1,-13 29 159,13-30-239,-8 23 629,0 2-1,2-1 1,1 1 0,2-1 0,-2 41-1,5-65-676,0-1 0,0 1-1,0-1 1,0 1-1,0-1 1,0 0-1,0 1 1,0-1 0,0 1-1,0-1 1,0 0-1,1 1 1,-1-1 0,0 1-1,0-1 1,0 0-1,1 1 1,-1-1 0,0 0-1,0 1 1,1-1-1,-1 0 1,0 1-1,1-1 1,-1 0 0,0 0-1,1 1 1,-1-1-1,0 0 1,1 0 0,-1 0-1,1 0 1,-1 1-1,0-1 1,1 0-1,0 0 1,20-5 157,20-19 43,-38 22-213,15-9 16,0 0 0,28-11 0,-38 18-4,0 2 1,-1-1-1,1 1 1,0 0-1,0 1 1,0 0-1,1 0 1,-1 0-1,12 2 1,-19 0 27,1 0 0,0 0 0,0 0 0,0 0 0,-1 0 0,1 0 1,-1 0-1,1 1 0,-1-1 0,1 1 0,-1-1 0,0 1 0,0 0 1,0-1-1,1 1 0,-2 0 0,1 0 0,0 0 0,0-1 0,-1 1 1,1 0-1,-1 0 0,1 0 0,-1 0 0,0 0 0,0 0 0,0 0 1,0 0-1,0 1 0,-1 1 0,1 8 344,-1 1-1,0-1 1,-5 21-1,0-16-33,0 0-1,-2 0 1,0-1-1,0 0 0,-2 0 1,-21 27-1,31-42-351,-1 0 1,0 1-1,0-1 0,0 0 1,0 0-1,0 0 0,0 1 1,0-1-1,0 0 0,0 0 1,0-1-1,-1 1 0,1 0 1,0 0-1,-1-1 0,1 1 1,0-1-1,-1 1 0,1-1 1,-1 1-1,1-1 0,-3 0 1,2 0-147,1-1 1,0 0-1,0 1 1,0-1 0,0 0-1,1 0 1,-1 0 0,0 0-1,0 0 1,0 0-1,1 0 1,-1 0 0,0 0-1,1 0 1,-1-1 0,1 1-1,0 0 1,-1 0 0,1 0-1,0-3 1,-3-13-3217,1 0 1,1-34-1,1 43 1950,0-53-10497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9.727"/>
    </inkml:context>
    <inkml:brush xml:id="br0">
      <inkml:brushProperty name="width" value="0.025" units="cm"/>
      <inkml:brushProperty name="height" value="0.025" units="cm"/>
    </inkml:brush>
  </inkml:definitions>
  <inkml:trace contextRef="#ctx0" brushRef="#br0">45 0 13869,'0'0'6283,"-1"10"-5444,-18 90 1283,11-66-1321,2 1 1,-5 58-1,12-92-801,-1 0-1,1 0 1,-1 0-1,1 0 1,-1-1-1,1 1 1,0 0-1,-1 0 1,1 0-1,0-1 0,0 1 1,0 0-1,-1-1 1,1 1-1,0-1 1,0 1-1,0-1 1,0 1-1,0-1 0,0 0 1,0 1-1,0-1 1,0 0-1,0 0 1,0 0-1,0 0 1,0 0-1,0 0 1,0 0-1,1 0 0,-1 0 1,0 0-1,1-1 1,41-5 56,-42 5-56,28-7 6,1 2 1,-1 0-1,1 2 0,43-1 1,-71 5 4,-1 0 0,1 0 1,0 0-1,0 0 0,0 0 0,0 0 0,0 1 1,0-1-1,-1 1 0,1-1 0,0 1 0,0-1 1,-1 1-1,1 0 0,0 0 0,-1 0 1,1 0-1,-1 0 0,1 0 0,-1 1 0,1-1 1,-1 0-1,0 1 0,0-1 0,0 1 1,0-1-1,0 1 0,0 0 0,0-1 0,0 1 1,0 0-1,-1 0 0,1 0 0,-1-1 1,0 1-1,1 0 0,-1 0 0,0 0 0,0 0 1,0 0-1,0 0 0,-1-1 0,1 1 0,-1 3 1,-1 2 197,0 0 0,0 0 1,0-1-1,-1 1 1,0-1-1,-1 0 0,1 0 1,-1 0-1,0 0 0,-9 8 1,8-8-96,-1 0-1,-1-1 1,1 0 0,-1 0 0,0-1 0,0 0-1,-14 7 1,18-10-254,1-1 0,-1 1 0,1 0-1,-1-1 1,0 0 0,1 1 0,-1-1 0,1 0-1,-1 0 1,0-1 0,1 1 0,-1-1 0,1 1 0,-1-1-1,1 0 1,-1 0 0,1 0 0,-1 0 0,1 0 0,0 0-1,0-1 1,-1 1 0,1-1 0,0 0 0,0 0-1,1 1 1,-1-1 0,-2-3 0,-17-26-5113,4-6-3459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3:00.358"/>
    </inkml:context>
    <inkml:brush xml:id="br0">
      <inkml:brushProperty name="width" value="0.025" units="cm"/>
      <inkml:brushProperty name="height" value="0.025" units="cm"/>
    </inkml:brush>
  </inkml:definitions>
  <inkml:trace contextRef="#ctx0" brushRef="#br0">22 392 10730,'0'0'7741,"7"0"-5488,-5 1-2146,1-1 0,-1 0 1,0 0-1,1 0 1,-1 0-1,0 0 1,0 0-1,1-1 0,-1 1 1,0-1-1,0 1 1,0-1-1,1 0 0,-1 0 1,0 0-1,0 0 1,0 0-1,-1-1 1,1 1-1,0 0 0,0-1 1,-1 0-1,1 1 1,-1-1-1,1 0 0,-1 0 1,0 0-1,0 0 1,1 0-1,-1 0 1,-1 0-1,1 0 0,0 0 1,0 0-1,-1 0 1,0-1-1,1 1 1,-1 0-1,0-1 0,0-1 1,1-11 66,0 0 0,-2 0 0,0 0 0,0 1 0,-1-1 0,-7-21 0,7 27-148,0 1 0,-1 0 0,0 1-1,-1-1 1,0 1 0,0-1 0,0 1-1,-1 0 1,0 1 0,0-1 0,-1 1-1,-12-11 1,18 17-27,0 0 0,0 0 1,-1-1-1,1 1 0,0 0 0,0 0 0,-1 0 0,1 0 0,0-1 0,0 1 1,-1 0-1,1 0 0,0 0 0,-1 0 0,1 0 0,0 0 0,-1 0 0,1 0 0,0 0 1,0 0-1,-1 0 0,1 0 0,0 0 0,-1 0 0,1 0 0,0 0 0,-1 0 1,1 0-1,0 0 0,0 1 0,-1-1 0,1 0 0,0 0 0,0 0 0,-1 0 0,1 1 1,0-1-1,-5 14-76,5 24-63,1-33 134,0 15 142,2-1-1,0 1 1,1-1 0,1 0-1,11 26 1,-12-34-52,0-1 1,2 1-1,-1-1 0,1 0 0,1 0 0,0-1 1,0 0-1,1 0 0,0 0 0,13 10 0,-18-17-58,-1 0 0,1 0 0,-1-1 0,1 1 0,0-1 0,0 1 0,-1-1 0,1 0 0,0 0 0,0 0-1,1-1 1,-1 1 0,0-1 0,0 1 0,0-1 0,0 0 0,0 0 0,0-1 0,0 1 0,5-2 0,-4 1 14,0-1 0,-1 0 1,1 0-1,0-1 1,-1 1-1,1-1 0,-1 1 1,0-1-1,0 0 1,0-1-1,0 1 0,-1 0 1,3-5-1,3-5 56,-1 0-1,-1-1 1,0 1-1,-1-1 1,-1 0-1,0-1 1,3-20-1,-5 19 65,0 8-120,0 0 0,-1 0 0,0-1 0,-1 1 0,0-1 0,0 1 0,-1-1 0,0 1 1,-2-10-1,-2 17-54,0 10-31,0 10-30,4-15 72,-2 16 60,0 0 1,2 0 0,0 1-1,1-1 1,1 1 0,5 24 0,-6-45-52,0 1 0,0 0 0,0-1 0,0 1 1,0-1-1,1 1 0,-1-1 0,0 1 0,1-1 0,-1 1 1,0-1-1,1 1 0,-1-1 0,0 1 0,1-1 1,-1 0-1,1 1 0,-1-1 0,1 0 0,-1 1 1,1-1-1,-1 0 0,1 0 0,-1 1 0,1-1 1,0 0-1,-1 0 0,1 0 0,-1 0 0,1 0 1,-1 0-1,1 0 0,0 0 0,-1 0 0,1 0 1,-1 0-1,1 0 0,0 0 0,-1 0 0,1-1 1,-1 1-1,1 0 0,-1 0 0,1-1 0,-1 1 1,1 0-1,-1-1 0,1 1 0,-1 0 0,1-1 0,-1 1 1,0-1-1,1 0 0,22-24 327,5-24-220,-3-1 1,-3 0-1,31-100 1,-49 135-159,3-6 104,-4 41-57,-3-16-42,-1 18 115,1 0 0,2 0-1,0-1 1,9 37-1,-10-52-185,1 0-1,1-1 1,-1 1-1,1-1 1,-1 1-1,2-1 1,-1 0-1,0 0 1,1-1-1,0 1 1,0-1-1,1 0 1,-1 0-1,1 0 0,0 0 1,0-1-1,0 0 1,0 0-1,1 0 1,-1-1-1,1 0 1,6 2-1,-6-3-1097,1 1-736,-2 1-4964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3:00.780"/>
    </inkml:context>
    <inkml:brush xml:id="br0">
      <inkml:brushProperty name="width" value="0.025" units="cm"/>
      <inkml:brushProperty name="height" value="0.025" units="cm"/>
    </inkml:brush>
  </inkml:definitions>
  <inkml:trace contextRef="#ctx0" brushRef="#br0">1 2168 15759,'0'0'5498,"3"-9"-4990,7-10-276,1 0-1,1 1 1,0 0 0,1 1 0,1 0 0,1 1 0,25-21 0,-1-1 304,450-427 3975,293-182-3502,-611 513-1005,276-210 235,14 30 191,-403 284-281,-17 7-2440,-49 20-586,-30 10-1580,-13 2-4789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0:38.559"/>
    </inkml:context>
    <inkml:brush xml:id="br0">
      <inkml:brushProperty name="width" value="0.025" units="cm"/>
      <inkml:brushProperty name="height" value="0.025" units="cm"/>
    </inkml:brush>
  </inkml:definitions>
  <inkml:trace contextRef="#ctx0" brushRef="#br0">5911 176 10186,'-726'-125'719,"-10"75"1199,-200 98-126,699-16-983,-444 119 1,548-107-971,2 5 0,3 7 0,2 4-1,-158 103 1,110-45-380,4 7 0,-183 175 0,239-190 634,5 4 0,5 6 0,5 3-1,6 5 1,5 3 0,-70 145 0,101-160-88,5 2 0,6 2-1,5 2 1,5 1 0,5 2 0,6 2 0,-15 234 0,37-208-91,7-1 1,7 0-1,37 182 1,-2-118 5,118 334 0,-110-407 67,5-2-1,105 177 1,-102-216 9,5-2 1,5-3 0,126 132 0,-75-109 33,6-6 0,181 124 1,313 152 70,-404-270-132,411 163 0,-464-225-2,1-7 1,3-8-1,239 31 1,249-31 61,4-45 94,-570 1-83,1060-46-28,-883 21-13,-1-13 1,328-90-1,-450 86 154,-3-6-1,-1-6 0,-4-7 0,227-136 1,-273 138-12,-3-5 0,-3-2 0,-3-5 0,-3-3 0,-3-4 0,-4-2 0,81-120 0,-69 68 42,-5-3-1,-7-4 1,-6-2-1,-7-4 1,56-201-1,-57 117-43,-10-2-1,33-447 1,-62 331-21,-33-445 1,-2 619-139,-7 0 1,-8 1-1,-8 2 0,-89-250 1,87 322 53,-4 1 0,-4 3 0,-4 2 0,-4 2 0,-5 2 0,-3 4 0,-3 2 0,-4 3 0,-4 4 1,-3 3-1,-3 3 0,-149-99 0,106 93 84,-3 6 0,-3 4-1,-2 7 1,-3 6 0,-239-62 0,165 70-1099,-2 9-1,-1 9 0,-269 0 1,77 29-4117,-22 19-4709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4:02.303"/>
    </inkml:context>
    <inkml:brush xml:id="br0">
      <inkml:brushProperty name="width" value="0.025" units="cm"/>
      <inkml:brushProperty name="height" value="0.025" units="cm"/>
    </inkml:brush>
  </inkml:definitions>
  <inkml:trace contextRef="#ctx0" brushRef="#br0">1 220 6758,'13'5'1618,"18"8"-1387,11 6 194,0-3-1,79 21 1,-65-30-196,1-2 0,-1-2-1,87-8 1,172-34 413,-18 1 134,569 34 1780,-345 14-2058,165-44-378,-76 0-69,327 60-9,-433 3 185,752-51 0,687-70-61,-248 64 84,-226 23-153,-691 9-71,316-51-15,-47 1 0,715 79 16,-435 0 47,541-48 92,-1479 9-166,2590 53 1809,-963 23-1510,-1259-37-568,-7 64-2953,-626-79-2997,-82-17-348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5:48.151"/>
    </inkml:context>
    <inkml:brush xml:id="br0">
      <inkml:brushProperty name="width" value="0.025" units="cm"/>
      <inkml:brushProperty name="height" value="0.025" units="cm"/>
    </inkml:brush>
  </inkml:definitions>
  <inkml:trace contextRef="#ctx0" brushRef="#br0">14415 470 10826,'-1317'-155'443,"439"63"-491,180 15 87,-4 36 13,-435 88-20,452 26-22,-1002 76 7,919-124 5,-86 5 31,2 38-11,350 0-35,3 22 0,-563 179 1,774-175-40,-380 179 1,503-191 13,3 7 0,5 8 1,-223 177-1,274-184-17,3 5-1,6 5 0,3 4 1,-87 125-1,130-154 12,3 1-1,3 3 1,3 1-1,4 3 1,4 0-1,4 2 1,-28 122-1,47-143-2,3 0-1,3 1 1,2 0-1,4 0 1,2 0-1,3 0 1,3-1-1,2 0 1,4-1-1,2 0 1,3-1-1,35 77 1,-2-22 84,5-3-1,4-2 1,96 128 0,-109-175-32,3-3 0,3-2-1,2-2 1,2-3 0,3-3-1,89 58 1,-54-53-27,3-5 0,3-4 0,1-4 0,2-5 0,183 42 0,568 61 180,184-32-69,1914-44 0,-1644-130-88,-55 2-245,1 34 214,-541 36 24,674-14-33,-61-117-12,-115 6 88,791 114 66,-131 6-103,-1508-10-19,1543 48 47,-1686-26-48,1810 106-41,0-104 61,-2025-18-20,866-40 50,-12-68-9,-475 13-57,-335 79 19,-2-2-1,0-3 1,-1-2 0,-1-2-1,55-40 1,-80 47 47,0-1 0,-2-1 0,0-1 0,-1-1 0,-2-1 0,0 0 0,-1-2 0,-2 0 0,16-34 0,8-33 369,39-137 1,-67 192-376,31-95 185,45-265 1,-81 347-208,-1 0 0,-3-1 0,-3 1 0,-1 0 0,-3-1-1,-2 1 1,-2 1 0,-25-81 0,0 42-25,-3 2-1,-90-151 1,-127-147 13,-235-253 528,387 525-203,-5 5 1,-4 4-1,-160-115 0,121 118-194,-244-122 0,-188-35-150,187 113-554,-569-129 1,-439 21-1693,-669 85 1818,-9 135 912,1684 32-449,-1875-23 102,2023 18-121,-710-14 103,0 32 51,6 64-67,12 94-183,275 15-1670,496-136 582,-235 65-3227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4.707"/>
    </inkml:context>
    <inkml:brush xml:id="br0">
      <inkml:brushProperty name="width" value="0.025" units="cm"/>
      <inkml:brushProperty name="height" value="0.025" units="cm"/>
    </inkml:brush>
  </inkml:definitions>
  <inkml:trace contextRef="#ctx0" brushRef="#br0">20955 600 4164,'-9'0'3251,"-24"-3"-2663,0-1 0,1-2 0,-1-1 0,-52-20 0,38 12-387,-88-16 0,4 20-1412,-256 13 1,167 4 1015,-1136-5 1403,-1026 20 1353,1329 20-2386,-437 14-222,-1555 52-529,-1074 140-236,1577 49 1485,1971-200-627,6 26 1,5 24 0,-665 268 0,923-283-110,236-98 68,2 4 0,-92 67 1,126-80 0,1 1 0,1 1 0,1 1 0,2 2 1,0 0-1,-28 47 0,39-52-4,1 2 0,0 0 0,2 0 0,2 1 0,0 1 0,1-1 0,2 1 0,1 1 0,-2 45 0,6-26-48,2 0 1,2 0 0,2 0 0,2 0 0,3 0 0,25 78 0,-12-65 4,3-2 1,2-1-1,2 0 1,56 76-1,-11-37-19,4-3 1,5-4-1,3-4 0,185 142 1,-34-56 138,281 153 1,292 81-63,-509-283 82,396 105-1,333 28 476,-1008-251-571,809 162 336,14-75-48,435-80-251,-1-78-16,355-67 67,166-11 26,-1623 132-112,1395-88 49,-403-5-6,-9-47 0,-792 96-45,184-23 9,4 43-6,-229 50-18,39-1-20,-299-14 24,-1-4 1,1-3-1,93-22 1,23-27 102,179-80 0,-40 12 46,-128 58-54,-10 6 238,255-123-1,88-104-57,-491 267-229,-1-3-1,0-1 1,-2-1-1,-1-2 1,31-34-1,-41 36 60,-2-1 0,0-1 0,-2-1-1,-1-1 1,-2 0 0,23-58-1,-23 43 66,-3-1 0,14-84 0,-1-98 318,-6 40-367,33-140-113,25-245-577,-74 512 543,-3 1 0,-3-1 0,-2 1 0,-3 0 0,-3 0 0,-2 0 0,-21-59 0,-3 21 136,-5 2 1,-4 2-1,-5 2 1,-3 2-1,-4 2 1,-120-142-1,84 129-17,-4 3 0,-4 4 0,-4 6 0,-195-127 0,-165-66-5423,353 218 2252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6.209"/>
    </inkml:context>
    <inkml:brush xml:id="br0">
      <inkml:brushProperty name="width" value="0.025" units="cm"/>
      <inkml:brushProperty name="height" value="0.025" units="cm"/>
    </inkml:brush>
  </inkml:definitions>
  <inkml:trace contextRef="#ctx0" brushRef="#br0">1 0 15855,'0'0'6353,"4"8"-6231,52 90-207,-5 3 0,39 108-1,-86-198-1221,0 1 0,0 0 0,-1 1 0,0-1 0,0 17 0,-2-2-3412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6.540"/>
    </inkml:context>
    <inkml:brush xml:id="br0">
      <inkml:brushProperty name="width" value="0.025" units="cm"/>
      <inkml:brushProperty name="height" value="0.025" units="cm"/>
    </inkml:brush>
  </inkml:definitions>
  <inkml:trace contextRef="#ctx0" brushRef="#br0">1 362 10794,'0'0'13101,"62"-66"-11244,-12 17-383,11-5-898,3 2-448,4 9-64,-3 4-128,-12 14-480,-5 4-897,-14 12-673,-16 5-1314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8.869"/>
    </inkml:context>
    <inkml:brush xml:id="br0">
      <inkml:brushProperty name="width" value="0.025" units="cm"/>
      <inkml:brushProperty name="height" value="0.025" units="cm"/>
      <inkml:brushProperty name="color" value="#F6630D"/>
    </inkml:brush>
  </inkml:definitions>
  <inkml:trace contextRef="#ctx0" brushRef="#br0">336 0 13645,'0'0'2787,"-25"70"-2691,6-21-64,-8 9 320,-7 8-224,-2 4 0,-3-2 96,0-5 129,1-8-129,10-13-192,4-15 0,8-21-544,9-6-1955,4-27-2305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6.870"/>
    </inkml:context>
    <inkml:brush xml:id="br0">
      <inkml:brushProperty name="width" value="0.025" units="cm"/>
      <inkml:brushProperty name="height" value="0.025" units="cm"/>
    </inkml:brush>
  </inkml:definitions>
  <inkml:trace contextRef="#ctx0" brushRef="#br0">18 290 9257,'0'0'15310,"-18"-60"-14925,45 31 63,3-5-352,10-1-32,4 3-128,3 1-705,-3 5-960,5 5-962,-8 6-1505,-6 8-2274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7.259"/>
    </inkml:context>
    <inkml:brush xml:id="br0">
      <inkml:brushProperty name="width" value="0.025" units="cm"/>
      <inkml:brushProperty name="height" value="0.025" units="cm"/>
    </inkml:brush>
  </inkml:definitions>
  <inkml:trace contextRef="#ctx0" brushRef="#br0">1 0 10025,'1'13'2755,"1"4"-1991,-1-5-16,0 0 0,1 0-1,0 0 1,1-1-1,6 19 1,-8-28-657,0 1-1,0-1 1,1 0 0,-1 0-1,0 0 1,1 0 0,-1 0 0,1 0-1,0 0 1,0 0 0,-1-1-1,1 1 1,0-1 0,0 1-1,1-1 1,-1 0 0,0 0-1,0 0 1,1 0 0,-1 0 0,0 0-1,1-1 1,-1 1 0,1-1-1,-1 0 1,1 0 0,-1 0-1,1 0 1,-1 0 0,1 0-1,-1 0 1,0-1 0,1 0-1,-1 1 1,5-3 0,1-1 302,0-1 1,0 0 0,-1 0-1,1-1 1,-1 0 0,0-1-1,-1 1 1,0-1 0,0 0-1,0-1 1,8-13 0,-8 12-20,-6 9-364,1-1-1,-1 1 1,0 0 0,1 0 0,-1 0-1,1 0 1,-1-1 0,0 1-1,1 0 1,-1 0 0,1 0 0,-1 0-1,0 0 1,1 0 0,-1 0 0,1 0-1,-1 0 1,1 0 0,-1 1-1,0-1 1,1 0 0,-1 0 0,0 0-1,1 0 1,-1 1 0,1-1 0,-1 0-1,0 0 1,1 1 0,-1-1-1,0 0 1,0 0 0,1 1 0,-1-1-1,0 0 1,0 1 0,1-1-1,-1 0 1,0 1 0,0-1 0,0 1-1,0-1 1,0 0 0,1 1 0,-1-1-1,0 1 1,0-1 0,0 0-1,0 1 1,13 30 412,-10-23-369,-2-5 23,1 1 0,0-1 0,0 0 1,0 0-1,0 0 0,1 0 0,-1 0 0,1-1 0,-1 1 1,1-1-1,0 1 0,0-1 0,4 2 0,-5-3-34,0 0 1,-1-1-1,1 1 0,0-1 0,-1 1 1,1-1-1,0 1 0,0-1 0,-1 0 0,1 0 1,0 0-1,0 0 0,0 0 0,-1 0 0,1-1 1,0 1-1,0-1 0,-1 1 0,1-1 1,0 1-1,-1-1 0,1 0 0,-1 0 0,1 0 1,-1 0-1,1 0 0,-1 0 0,1 0 1,1-3-1,-3 4-43,0-1-1,0 1 1,1-1 0,-1 1 0,0-1 0,1 1-1,-1-1 1,1 1 0,-1-1 0,1 1 0,-1-1-1,1 1 1,-1 0 0,1-1 0,-1 1 0,1 0-1,-1-1 1,1 1 0,0 0 0,-1 0 0,1 0-1,-1-1 1,1 1 0,0 0 0,-1 0 0,1 0-1,0 0 1,-1 0 0,1 0 0,0 0 0,-1 1-1,1-1 1,-1 0 0,1 0 0,0 0 0,-1 0-1,1 1 1,-1-1 0,1 0 0,-1 1 0,1-1-1,-1 1 1,1-1 0,-1 0 0,1 1-1,-1-1 1,1 2 0,11 31-4926,-8-18-2778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7.605"/>
    </inkml:context>
    <inkml:brush xml:id="br0">
      <inkml:brushProperty name="width" value="0.025" units="cm"/>
      <inkml:brushProperty name="height" value="0.025" units="cm"/>
    </inkml:brush>
  </inkml:definitions>
  <inkml:trace contextRef="#ctx0" brushRef="#br0">0 78 12588,'0'0'7404,"2"9"-6688,84 355 2501,-71-304-1598,-11-112-909,-4-8-230,-2 3-372,3-1 1,3 1-1,13-75 0,-15 126-127,0 0 1,0 0-1,0 0 1,1 1-1,0-1 1,0 1-1,1 0 1,-1-1-1,1 2 0,6-7 1,-8 8 10,1 0-1,0 1 1,-1 0 0,1-1 0,0 1 0,0 1-1,1-1 1,-1 0 0,0 1 0,1-1 0,-1 1-1,1 0 1,-1 0 0,1 0 0,-1 1 0,1-1-1,-1 1 1,1 0 0,4 0 0,-8 1 10,1-1 0,-1 0 0,1 1 0,-1-1 0,1 1 0,-1-1 0,1 1 0,-1-1 0,0 1 0,1 0 0,-1-1 0,0 1 0,1 0 0,-1-1 0,0 1 0,0 0 1,0-1-1,1 1 0,-1 0 0,0-1 0,0 1 0,0 0 0,0-1 0,0 1 0,0 0 0,0-1 0,-1 2 0,-2 22 160,-2-13-71,0 0 1,-1 0-1,0 0 1,-1-1-1,0 0 1,-1 0-1,0-1 1,0 0-1,-1 0 1,0-1-1,0 0 1,-1 0-1,-16 9 1,25-17-139,1 0 1,0 0 0,0 0-1,0 0 1,-1 0-1,1 1 1,0-1-1,0 0 1,0 0 0,-1 0-1,1 0 1,0 0-1,0 0 1,-1 0-1,1 0 1,0 0 0,0 0-1,-1 0 1,1 0-1,0 0 1,0 0 0,0 0-1,-1 0 1,1 0-1,0 0 1,0 0-1,-1-1 1,1 1 0,0 0-1,0 0 1,0 0-1,-1 0 1,1 0 0,0 0-1,0-1 1,0 1-1,0 0 1,-1 0-1,1 0 1,0-1 0,0 1-1,0 0 1,0 0-1,0-1 1,1-13-1637,12-16-1336,30-32-4721,-16 29 2236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8.222"/>
    </inkml:context>
    <inkml:brush xml:id="br0">
      <inkml:brushProperty name="width" value="0.025" units="cm"/>
      <inkml:brushProperty name="height" value="0.025" units="cm"/>
    </inkml:brush>
  </inkml:definitions>
  <inkml:trace contextRef="#ctx0" brushRef="#br0">1 440 3235,'0'0'8520,"6"9"-6838,-3-5-1523,1 4 211,1-1 0,0-1 1,1 1-1,-1-1 0,1 1 0,9 5 1,-13-10-292,-1-1 1,1 0 0,0 0 0,0 0-1,0 0 1,0 0 0,0 0 0,0-1-1,0 1 1,0-1 0,0 1-1,0-1 1,1 0 0,-1 0 0,0 0-1,0 0 1,0 0 0,0-1 0,0 1-1,1 0 1,-1-1 0,0 0 0,0 1-1,0-1 1,0 0 0,0 0-1,-1 0 1,1 0 0,0-1 0,0 1-1,-1 0 1,1-1 0,-1 1 0,1-1-1,1-2 1,2-3 93,0 1 1,0-1-1,-1-1 0,0 1 0,0-1 1,0 1-1,-1-1 0,-1 0 0,1 0 1,1-16-1,-3 32-212,0 0 0,0 1 0,0-1 0,1 0 0,0 0 0,6 14 0,-8-21 37,1 0 0,-1 1 1,1-1-1,0 0 0,0 0 0,-1 0 1,1 0-1,0 0 0,0 0 0,0 0 0,0 0 1,0 0-1,0 0 0,1 0 0,-1 0 1,0-1-1,0 1 0,1 0 0,1 0 0,-1-1 11,-1 0-1,1-1 0,0 1 0,-1 0 0,1-1 1,-1 1-1,1-1 0,0 0 0,-1 1 0,1-1 1,-1 0-1,0 0 0,1 0 0,-1 0 0,0 0 1,1 0-1,-1 0 0,0-1 0,0 1 0,0 0 1,1-3-1,8-9 350,-2-1 0,1 0 0,-2-1 0,0 0 0,-1 0-1,0-1 1,-1 1 0,5-29 0,-2-7 1122,4-74 1,-11 105-1263,0 10-153,0 0 0,0-1-1,-1 1 1,0-1 0,-1 1-1,0-1 1,-1 1 0,-5-18-1,7 28-61,0 0-1,-1 0 0,1 0 1,0 0-1,0 0 0,0 0 1,-1 0-1,1 0 1,0 0-1,0 0 0,0 0 1,0 0-1,-1 0 0,1 0 1,0 0-1,0 0 0,0 0 1,-1 0-1,1 0 0,0 0 1,0 0-1,0 0 1,0 0-1,0 0 0,-1 0 1,1 1-1,0-1 0,0 0 1,0 0-1,0 0 0,0 0 1,-1 0-1,1 1 0,0-1 1,0 0-1,0 0 0,0 0 1,0 0-1,0 1 1,0-1-1,0 0 0,0 0 1,0 0-1,0 0 0,0 1 1,0-1-1,0 0 0,0 0 1,0 0-1,0 1 0,0-1 1,0 0-1,0 0 1,0 0-1,0 0 0,0 1 1,0-1-1,0 0 0,0 0 1,0 0-1,0 0 0,1 1 1,-1-1-1,-2 17 109,2 31-121,-2-12-20,2 0 1,2 1-1,7 41 0,-8-70 26,1 0 0,0 0 0,0 0 0,1 0 1,0-1-1,0 1 0,1 0 0,0-1 0,0 0 0,1 0 0,0 0 0,0-1 0,1 0 0,-1 0 0,1 0 0,0-1 0,1 1 0,0-1 0,10 5 0,-16-9 9,0 0 0,0-1 0,0 1 1,0 0-1,0-1 0,0 1 0,0-1 0,0 1 1,0-1-1,1 0 0,-1 1 0,0-1 0,0 0 1,0 0-1,1 0 0,-1 0 0,0 0 0,0 0 1,1 0-1,-1-1 0,0 1 0,2-1 0,-3 1 9,0-1-1,1 0 0,-1 0 1,0 0-1,0 0 1,0 0-1,1 0 0,-1 0 1,0 1-1,0-1 0,0 0 1,0 0-1,-1 0 1,1 0-1,0 0 0,0 0 1,-1 0-1,1 0 0,0 1 1,-1-1-1,0-1 0,-30-50 230,8 25-140,-2 1-1,0 1 0,-2 1 1,-1 1-1,-31-19 0,95 35 165,-6 2-728,-1-1-1,37-14 1,14-12-6381,-37 9-2458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8.610"/>
    </inkml:context>
    <inkml:brush xml:id="br0">
      <inkml:brushProperty name="width" value="0.025" units="cm"/>
      <inkml:brushProperty name="height" value="0.025" units="cm"/>
    </inkml:brush>
  </inkml:definitions>
  <inkml:trace contextRef="#ctx0" brushRef="#br0">1 215 16848,'0'0'7111,"52"-66"-7015,-17 44-32,8-2-128,7 0-801,4-3-1057,1 1-1345,-5 0-3940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8.987"/>
    </inkml:context>
    <inkml:brush xml:id="br0">
      <inkml:brushProperty name="width" value="0.025" units="cm"/>
      <inkml:brushProperty name="height" value="0.025" units="cm"/>
    </inkml:brush>
  </inkml:definitions>
  <inkml:trace contextRef="#ctx0" brushRef="#br0">110 149 17040,'0'0'6241,"-9"-5"-5953,5 3-268,-21-10 20,24 12-41,0 0-1,0 0 1,0-1 0,0 1 0,0 0-1,0 0 1,0 0 0,-1 0-1,1 1 1,0-1 0,0 0 0,0 0-1,0 1 1,1-1 0,-1 0-1,0 1 1,0-1 0,0 1 0,0-1-1,0 1 1,0-1 0,1 1-1,-1 0 1,0-1 0,0 1-1,1 0 1,-1 0 0,1 0 0,-2 1-1,-5 13-27,0 0 0,1 1 1,0 0-1,1 0 0,1 1 0,1 0 0,0-1 0,2 1 0,-1 0 0,2 0 0,2 20 0,-2-35 38,0-1 0,0 1-1,0 0 1,1 0-1,-1 0 1,1-1 0,-1 1-1,1 0 1,-1-1-1,1 1 1,0 0 0,0-1-1,0 1 1,0-1-1,0 0 1,0 1 0,1-1-1,-1 0 1,0 1-1,1-1 1,-1 0 0,1 0-1,-1 0 1,1 0-1,-1 0 1,1-1 0,0 1-1,-1 0 1,1-1-1,0 1 1,-1-1 0,1 0-1,0 0 1,0 1-1,0-1 1,-1 0 0,4-1-1,1 1 172,-1-1 0,0 0 0,1 0 1,-1 0-1,0-1 0,0 1 0,0-1 0,0 0 0,0-1 0,0 1 0,6-6 0,1-2 202,0-1 0,-1 0 0,-1 0 0,0-1 0,0-1 0,-2 1 0,1-2 0,8-17 0,-13 21-206,0 0 0,0 0 1,0 0-1,-2 0 0,1-1 0,-1 1 0,-1-1 0,0 0 0,0 1 1,-1-1-1,0 0 0,-4-21 0,2 27-180,0 0 0,0 0 0,0 0 0,0 0 0,-1 0 0,0 0 0,0 1 0,0-1 0,0 1 0,-1 0 0,0 0 0,0 0 0,0 1 0,0-1 0,-1 1 0,1 0 0,-1 0 0,0 0 0,0 1 0,0 0 0,0 0 0,0 0 0,-11-2 0,13 4-84,0-1-1,0 1 1,0 0-1,0 0 1,0 0-1,0 0 1,-1 0-1,1 1 1,0-1 0,0 1-1,0 0 1,0 0-1,0 0 1,0 1-1,1-1 1,-1 0-1,-4 4 1,5-3-102,-1 1-1,1 0 1,0-1-1,0 1 1,0 0-1,0 0 1,0 1-1,1-1 1,-1 0 0,1 0-1,0 1 1,0-1-1,0 1 1,0-1-1,1 1 1,0-1 0,-1 1-1,2 6 1,-1-10 171,-1 4-672,1 1 1,0-1 0,0 1-1,0-1 1,1 0-1,-1 1 1,1-1-1,0 0 1,0 1-1,1-1 1,-1 0-1,1 0 1,0 0-1,0 0 1,4 6-1,13 7-5234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9.756"/>
    </inkml:context>
    <inkml:brush xml:id="br0">
      <inkml:brushProperty name="width" value="0.025" units="cm"/>
      <inkml:brushProperty name="height" value="0.025" units="cm"/>
    </inkml:brush>
  </inkml:definitions>
  <inkml:trace contextRef="#ctx0" brushRef="#br0">12 412 13677,'0'0'7532,"-2"9"-6699,1-4-755,-1 4 155,0 0-1,0 0 1,1 1-1,0-1 1,1 0-1,0 0 1,1 15-1,0-24-212,-1 1 1,1 0-1,-1-1 0,1 1 0,-1-1 1,1 1-1,0 0 0,-1-1 0,1 1 1,0-1-1,-1 1 0,1-1 0,0 0 1,0 1-1,-1-1 0,1 0 0,0 0 1,0 1-1,0-1 0,0 0 0,-1 0 1,1 0-1,0 0 0,0 0 0,0 0 1,0 0-1,-1 0 0,1 0 0,0-1 1,0 1-1,1-1 0,25-9 1841,-18 0-1525,-1 1 0,0-1 0,0 0 0,-1-1 0,-1 1 0,1-1-1,-2-1 1,0 1 0,0-1 0,-1 0 0,0 0 0,3-22 0,-9 47-398,1 0 0,1 1 0,0-1 0,4 24 0,-4-36 62,0 0 0,0 0 0,0 0 0,1 0-1,-1-1 1,0 1 0,0 0 0,1 0 0,-1 0 0,0 0 0,1 0-1,-1 0 1,1 0 0,0-1 0,-1 1 0,1 0 0,-1 0-1,1-1 1,0 1 0,0 0 0,-1-1 0,1 1 0,0-1 0,0 1-1,0-1 1,0 1 0,0-1 0,0 0 0,-1 0 0,1 1-1,0-1 1,0 0 0,0 0 0,0 0 0,0 0 0,0 0 0,0 0-1,0 0 1,0 0 0,0 0 0,0 0 0,0-1 0,0 1-1,0 0 1,0-1 0,0 1 0,0-1 0,-1 1 0,1-1 0,0 1-1,1-2 1,4-2 2,-1 0-1,1 0 0,-1 0 1,0-1-1,8-9 0,-2-1-277,-7 10-21,-1 0 0,1 0 0,-1 0 0,1 1 1,0 0-1,9-7 0,-12 11 148,-1 0 1,1 0-1,0 0 0,-1 0 0,1 1 1,-1-1-1,0 0 0,1 1 0,-1-1 1,1 0-1,-1 1 0,1-1 0,-1 0 1,0 1-1,1-1 0,-1 1 0,0-1 1,1 1-1,-1-1 0,0 1 0,0-1 1,0 1-1,1-1 0,-1 1 1,0-1-1,0 1 0,0 0 0,0-1 1,0 1-1,0 0 0,5 24-622,-4-22 329,0 2-188,0 1-1,1 0 1,0-1 0,0 0 0,0 0 0,4 7-1,-5-11 487,-1 0-1,1-1 0,-1 1 0,1 0 0,-1-1 0,1 1 0,0-1 1,-1 1-1,1 0 0,0-1 0,-1 0 0,1 1 0,0-1 0,0 1 1,0-1-1,-1 0 0,1 0 0,0 1 0,0-1 0,1 0 0,-1 0 87,1 0 0,-1-1 0,0 1 0,1-1 0,-1 1 0,0-1 0,0 0 0,0 1-1,1-1 1,-1 0 0,0 0 0,0 0 0,0 0 0,0 0 0,0 0 0,-1 0 0,1 0 0,1-1-1,11-17 543,-2-1-1,1 0 0,-2 0 1,-1-1-1,-1 0 0,10-37 1,-6 7 1721,10-92 0,-17 89-2005,-5 38-60,-5 36 311,4-12-453,-6 33 252,1 0 0,2 1 0,2-1 0,5 67 1,-3-101-178,2 0 1,-1-1-1,1 1 1,0-1 0,0 1-1,1-1 1,-1 0-1,2 0 1,-1 0 0,1 0-1,-1 0 1,2-1-1,6 8 1,-11-13-37,1 0 0,-1 0-1,0 0 1,1 0 0,-1 0 0,0 0 0,1-1-1,-1 1 1,0 0 0,0 0 0,1 0 0,-1-1-1,0 1 1,0 0 0,1 0 0,-1 0 0,0-1-1,0 1 1,1 0 0,-1-1 0,0 1 0,0 0-1,0 0 1,0-1 0,0 1 0,0 0 0,1-1-1,-1 1 1,0 0 0,0-1 0,0 1 0,0 0-1,0-1 1,0 1 0,0 0 0,0-1 0,0 1-1,0 0 1,-1-1 0,1 1 0,0 0 0,0-1-1,0 1 1,0 0 0,0-1 0,-1 1 0,1-1-1,-4-20 269,-2 12-311,-1 0 0,0 0 0,-1 0-1,1 0 1,-2 1 0,1 1 0,-1 0-1,0 0 1,-1 0 0,1 1 0,-14-6 0,54 9 86,45-4-3121,-27-3-3629,-27 4 873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0.197"/>
    </inkml:context>
    <inkml:brush xml:id="br0">
      <inkml:brushProperty name="width" value="0.025" units="cm"/>
      <inkml:brushProperty name="height" value="0.025" units="cm"/>
    </inkml:brush>
  </inkml:definitions>
  <inkml:trace contextRef="#ctx0" brushRef="#br0">23 4 11787,'0'0'7100,"-3"9"-5706,-2 7-946,1 0 0,0 0 0,1 0 0,1 0 0,0 32 0,12 90 440,0 1 927,-9-158-1439,1 0-1,1 0 1,9-29-1,0-1-265,-6 20-79,-3 7-23,1 0-1,1 0 1,1 1-1,0-1 1,2 1-1,1 1 1,17-31-1,-23 47-20,1 1-1,-1 0 0,1 1 1,0-1-1,0 0 0,-1 1 1,2 0-1,-1 0 0,0 0 1,0 1-1,1-1 0,-1 1 1,1 0-1,-1 0 0,1 1 1,-1-1-1,1 1 0,0 0 1,-1 0-1,1 0 0,-1 1 1,1 0-1,-1 0 0,8 2 1,-11-2 12,0 0 1,1 0 0,-1-1 0,0 1-1,0 0 1,-1 0 0,1 0 0,0 0-1,0 0 1,0 0 0,-1 0 0,1 1 0,0-1-1,-1 0 1,1 0 0,-1 1 0,1-1-1,-1 0 1,0 0 0,0 1 0,1-1-1,-1 0 1,0 1 0,0-1 0,0 0 0,0 1-1,-1-1 1,1 0 0,0 1 0,-1-1-1,1 0 1,0 0 0,-1 1 0,0-1-1,1 0 1,-1 0 0,-1 2 0,0 2 57,-2 1 1,1-1 0,0 0 0,-1 0-1,0 0 1,-8 8 0,4-6 51,2-1-65,1-1-1,-1 0 0,-1 0 1,1 0-1,-1 0 0,0-1 1,1 0-1,-2-1 0,1 0 1,0 0-1,-15 4 1,22-8-146,-1 1 1,1 0 0,0-1 0,-1 1-1,1-1 1,0 1 0,0-1 0,-1 1-1,1-1 1,0 1 0,0 0-1,0-1 1,0 1 0,-1-1 0,1 1-1,0-1 1,0 1 0,0-1 0,0 0-1,0 1 1,0-1 0,0 1 0,1-1-1,-1 1 1,0-1 0,0 1 0,0-1-1,0 1 1,1 0 0,-1-1 0,0 1-1,0-1 1,1 1 0,-1-1 0,0 1-1,1 0 1,-1-1 0,0 1 0,1 0-1,-1-1 1,1 1 0,-1-1-1,16-21-2857,49-46-8615,-41 44 7432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0.817"/>
    </inkml:context>
    <inkml:brush xml:id="br0">
      <inkml:brushProperty name="width" value="0.025" units="cm"/>
      <inkml:brushProperty name="height" value="0.025" units="cm"/>
    </inkml:brush>
  </inkml:definitions>
  <inkml:trace contextRef="#ctx0" brushRef="#br0">1 376 3876,'0'0'11456,"1"12"-8659,2 100 2088,-4-111-4842,1 1-1,0 0 1,0-1 0,0 1 0,0-1-1,0 1 1,0 0 0,1-1 0,-1 1 0,1-1-1,-1 1 1,1-1 0,-1 1 0,1-1-1,0 0 1,-1 1 0,1-1 0,0 0 0,0 1-1,0-1 1,0 0 0,0 0 0,1 0-1,-1 0 1,0 0 0,0 0 0,1 0 0,-1 0-1,1-1 1,-1 1 0,1 0 0,-1-1-1,1 1 1,-1-1 0,1 0 0,-1 1 0,1-1-1,-1 0 1,1 0 0,0 0 0,1 0-1,1-1 112,1 0 0,-1 0-1,0 0 1,0 0-1,0-1 1,1 1-1,-1-1 1,-1 0-1,1-1 1,0 1-1,0 0 1,-1-1 0,0 0-1,6-5 1,5-10-90,-1-1 0,-1 0 0,0 0 0,-2-1 0,13-31 0,-14 30-977,-15 36 808,0 0-1,1 0 1,1 1-1,0-1 1,1 1 0,1 0-1,-1 27 1,3-42 113,0-1 1,0 1-1,0 0 1,0 0 0,0-1-1,0 1 1,0 0-1,0 0 1,1-1-1,-1 1 1,0 0 0,0-1-1,1 1 1,-1 0-1,1-1 1,-1 1-1,0 0 1,1-1 0,-1 1-1,1-1 1,0 1-1,-1-1 1,1 1-1,-1-1 1,1 1 0,0-1-1,-1 0 1,1 1-1,0-1 1,-1 0-1,1 0 1,0 1 0,0-1-1,-1 0 1,1 0-1,0 0 1,-1 0-1,1 0 1,0 0 0,0 0-1,-1 0 1,1 0-1,0 0 1,0-1-1,-1 1 1,1 0 0,0 0-1,-1-1 1,1 1-1,0 0 1,-1-1-1,1 1 1,0-1 0,-1 1-1,1-1 1,38-26 669,-19 2-595,-1 0-1,-1-1 1,-1-1-1,-1-1 1,-2-1 0,0 0-1,-3 0 1,0-1-1,-2-1 1,-1 0-1,-1 0 1,-2 0-1,-1-1 1,-1-42 0,-3 74-82,0 0 1,0 0-1,0 0 0,0 0 1,0 0-1,0 0 1,0 0-1,0 0 1,0 0-1,-1 0 1,1 0-1,0 0 1,0 0-1,0 0 0,0 0 1,0 0-1,0 0 1,0 0-1,0 0 1,-1 0-1,1 0 1,0 0-1,0 0 1,0 0-1,0 0 0,0 0 1,0 0-1,0 0 1,0 0-1,0 0 1,0-1-1,0 1 1,-1 0-1,1 0 1,0 0-1,0 0 0,0 0 1,0 0-1,0 0 1,0 0-1,0 0 1,0 0-1,0 0 1,0-1-1,0 1 1,0 0-1,0 0 0,0 0 1,0 0-1,0 0 1,0 0-1,0 0 1,0 0-1,0-1 1,0 1-1,0 0 1,0 0-1,-8 14 154,-5 19 59,7-7-152,1-1 0,1 1 0,1 0 0,2 0 0,0 0 0,2 0 0,1 0 0,8 43 0,-1-30-77,2 1-1,1-1 1,2-1-1,34 66 1,-32-83-305,-19-32 298,0-1 1,-1 1 0,0 0-1,-1 0 1,0 0 0,-12-18-1,-5-11-10,-26-54-268,-43-99 205,90 193 125,1-1-1,-1 1 1,1-1 0,-1 0 0,1 1-1,0-1 1,-1 0 0,1 0 0,0 1-1,0-1 1,-1 0 0,1 0-1,0 1 1,0-1 0,0 0 0,0 0-1,0 1 1,0-1 0,0 0-1,0 0 1,0 0 0,1 1 0,-1-1-1,0 0 1,0 0 0,1 1 0,-1-1-1,0 0 1,1 1 0,-1-1-1,1 0 1,-1 1 0,1-1 0,-1 1-1,1-1 1,-1 1 0,1-1-1,0 1 1,0-1 0,35 1 83,-33 1-150,64 12-608,19 2-5426,-48-13-1984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1.898"/>
    </inkml:context>
    <inkml:brush xml:id="br0">
      <inkml:brushProperty name="width" value="0.025" units="cm"/>
      <inkml:brushProperty name="height" value="0.025" units="cm"/>
    </inkml:brush>
  </inkml:definitions>
  <inkml:trace contextRef="#ctx0" brushRef="#br0">85 320 4164,'0'46'13054,"2"4"-7742,0 114-5920,-7-97 3184,5-98-1747,-3 0 0,0 0 0,-15-59 1,13 68-677,-30-97 165,16 62-295,19 56-25,0 1 0,0 0-1,0 0 1,0 0-1,0-1 1,0 1 0,0 0-1,0 0 1,0 0-1,0-1 1,1 1 0,-1 0-1,0 0 1,0 0-1,0 0 1,0 0 0,0-1-1,0 1 1,0 0-1,1 0 1,-1 0 0,0 0-1,0 0 1,0 0-1,0-1 1,1 1 0,-1 0-1,0 0 1,0 0-1,0 0 1,1 0 0,-1 0-1,0 0 1,0 0-1,0 0 1,1 0 0,-1 0-1,0 0 1,0 0-1,0 0 1,1 0 0,-1 0-1,0 0 1,0 0-1,0 0 1,0 1 0,1-1-1,-1 0 1,0 0-1,0 0 1,0 0 0,0 0-1,1 0 1,-1 0-1,0 1 1,0-1 0,0 0-1,0 0 1,0 0-1,0 0 1,1 1 0,25 12-315,-18-8 240,1-1 1,0 0 0,0 0-1,0-1 1,10 3 0,-15-6 85,0 0-1,0 0 1,0 0-1,0-1 1,0 1 0,0-1-1,-1 0 1,1 0-1,0 0 1,0-1 0,-1 1-1,1-1 1,-1 0 0,1 0-1,-1 0 1,0-1-1,4-2 1,-1-1 35,0-1-1,0 0 1,0 0 0,-1 0-1,0 0 1,-1-1 0,6-11-1,-1-4 74,-1 1 0,-1-2 0,-1 1 0,6-44 0,-8 19 130,-4 44-202,0 12-54,0 15-82,-2 57-48,1 68 99,2-132 14,1 0 0,0-1-1,1 1 1,1 0 0,0-1-1,12 26 1,-15-38-102,0 0 0,0-1 0,1 1 0,-1-1 0,1 1 0,0-1 0,0 0 0,0 0 0,0 0 0,0 0 0,0 0 0,1 0 0,-1 0 0,1-1 0,-1 1 0,1-1 0,-1 0 0,1 0 0,0 0 0,0 0 0,-1 0 0,1-1 0,0 1 0,5 0 0,-4-2-304,0 1 1,0-1-1,0 0 0,0 0 1,0 0-1,0 0 0,0 0 1,0-1-1,-1 0 1,1 0-1,-1 0 0,1 0 1,-1-1-1,0 1 0,0-1 1,5-5-1,18-25-6572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9.257"/>
    </inkml:context>
    <inkml:brush xml:id="br0">
      <inkml:brushProperty name="width" value="0.025" units="cm"/>
      <inkml:brushProperty name="height" value="0.025" units="cm"/>
      <inkml:brushProperty name="color" value="#F6630D"/>
    </inkml:brush>
  </inkml:definitions>
  <inkml:trace contextRef="#ctx0" brushRef="#br0">98 1 11115,'0'0'1804,"-3"9"-790,-3 12-555,0-6 58,1 0-1,1 1 1,1-1-1,-2 18 0,4-30-465,1 1-1,0 0 0,0 0 1,0 0-1,0 0 0,1-1 1,0 1-1,-1 0 0,1 0 1,1-1-1,-1 1 1,0-1-1,1 1 0,0-1 1,0 1-1,0-1 0,0 0 1,0 0-1,1 0 0,-1 0 1,1-1-1,0 1 0,5 3 1,16 7-144,0-1 0,0-2 0,42 13 1,-54-19-344,-11-4 244,-5-1-35,0-1 0,1 1 1,0-1-1,-1 0 0,1 0 0,0-1 0,0 1 0,0 0 0,1-1 0,-1 0 1,-4-5-1,-3-2-382,-19-18 111,3 3 948,-1 1 1,-60-41 0,63 57 1765,24 8-2159,-1 0-1,1 0 1,-1 0 0,1 0 0,0 1-1,-1-1 1,1 0 0,-1 0 0,1 0-1,0 1 1,-1-1 0,1 0 0,0 1-1,0-1 1,-1 0 0,1 1-1,0-1 1,-1 0 0,1 1 0,0-1-1,0 0 1,0 1 0,0-1 0,-1 1-1,1-1 1,0 0 0,0 1 0,0-1-1,0 1 1,0 0 0,0 2-11,0 0 1,1 0 0,-1 0-1,1 0 1,0 0-1,0-1 1,0 1 0,0 0-1,1 0 1,-1-1-1,1 1 1,3 4 0,8 8-32,0-1 1,2 0 0,0-1-1,0-1 1,1 0 0,1-1-1,0 0 1,35 15 0,-14-10-222,1-2-1,0-2 1,54 11 0,-67-18-1134,46 3 0,-65-8 1028,-1 0 1,0 0-1,0 0 1,1-1-1,-1 0 1,0 0-1,0 0 1,0-1-1,0 0 1,0 0-1,0 0 1,-1-1-1,9-5 1,14-21-2444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2.689"/>
    </inkml:context>
    <inkml:brush xml:id="br0">
      <inkml:brushProperty name="width" value="0.025" units="cm"/>
      <inkml:brushProperty name="height" value="0.025" units="cm"/>
    </inkml:brush>
  </inkml:definitions>
  <inkml:trace contextRef="#ctx0" brushRef="#br0">110 358 12620,'0'0'6321,"-8"9"-4981,-67 71 886,73-78-2238,-1 0 0,1 0 1,0 0-1,0 0 1,0 0-1,1 1 1,-1-1-1,1 1 1,-1-1-1,1 1 0,0-1 1,0 1-1,0 0 1,0 0-1,0-1 1,1 1-1,-1 5 0,1-8 7,0 1-1,0-1 1,1 1-1,-1-1 0,0 1 1,1-1-1,-1 1 1,0-1-1,1 1 0,-1-1 1,1 0-1,-1 1 0,1-1 1,-1 0-1,1 1 1,-1-1-1,1 0 0,-1 0 1,1 1-1,-1-1 1,1 0-1,0 0 0,-1 0 1,1 0-1,-1 0 0,1 0 1,-1 0-1,1 0 1,0 0-1,-1 0 0,1 0 1,-1 0-1,1 0 1,-1-1-1,1 1 0,0 0 1,-1 0-1,1 0 0,0-1 1,25-10 165,-17 2 95,0 0-1,-1 0 0,0-1 0,-1 0 1,0-1-1,-1 1 0,0-1 0,8-21 0,-6 12-31,-1-1-1,-1 0 0,6-31 0,-13 53-254,-2 69-312,3-68 338,0 1 0,0-1 0,1 1-1,-1 0 1,1-1 0,0 1 0,0-1 0,0 0-1,0 1 1,2 3 0,-2-5 3,-1-1-1,1 1 1,0 0 0,0-1 0,-1 1-1,1-1 1,0 1 0,0-1 0,-1 0-1,1 1 1,0-1 0,0 0 0,0 1-1,0-1 1,0 0 0,0 0 0,-1 0-1,1 0 1,0 0 0,0 0 0,0 0-1,0 0 1,0 0 0,0 0 0,0 0-1,0-1 1,-1 1 0,1 0 0,0-1-1,1 0 1,2-1 59,-1 0-1,1-1 0,-1 1 1,1-1-1,-1 0 1,0 0-1,0 0 1,0-1-1,-1 1 0,1-1 1,-1 1-1,0-1 1,3-6-1,20-56 856,-17 39-642,-1 0 1,-2 0-1,-1-1 0,-1 1 0,-1-1 0,-4-51 1,2 78-270,0 1 0,0-1 1,1 1-1,-1-1 1,0 1-1,0-1 1,0 1-1,0 0 0,0-1 1,0 1-1,0-1 1,-1 1-1,1-1 1,0 1-1,0 0 0,0-1 1,0 1-1,0-1 1,-1 1-1,1 0 1,0-1-1,0 1 1,-1 0-1,1-1 0,0 1 1,-1 0-1,1-1 1,0 1-1,-1 0 1,1 0-1,0-1 0,-1 1 1,-7 12-101,-4 26-81,3 17 136,2 1 1,0 65-1,7-119 37,0 0-1,0 0 0,0 0 1,0 0-1,0 0 0,1 0 1,-1 0-1,1 0 0,-1 0 1,1 0-1,-1-1 0,1 1 1,0 0-1,0 0 0,0-1 1,0 1-1,0 0 0,1-1 1,-1 1-1,2 1 0,-2-3 7,1 1 0,0 0 0,-1 0-1,1-1 1,0 1 0,-1-1 0,1 0 0,0 1-1,0-1 1,-1 0 0,1 0 0,0 0 0,0 0-1,-1 0 1,1-1 0,0 1 0,3-1 0,3-2 44,1-1 0,-1 0 1,0 0-1,0 0 0,0-1 1,-1 0-1,10-8 1,11-17 71,-24 24-116,1 1 0,0-1 0,0 1 0,0 0 0,1 0 0,0 1 0,0 0 0,0 0 0,0 0 0,1 0 0,7-2 0,-14 6 1,1 0 0,0 0 0,-1 0 0,1 0-1,-1 1 1,1-1 0,0 0 0,-1 0-1,1 0 1,0 1 0,-1-1 0,1 0 0,-1 1-1,1-1 1,-1 0 0,1 1 0,-1-1-1,1 1 1,-1-1 0,1 1 0,-1-1 0,0 1-1,1-1 1,-1 1 0,0 0 0,1-1 0,-1 1-1,0-1 1,0 1 0,0 0 0,0-1-1,1 2 1,5 29 46,-3-18-55,-3-11 9,0 0 0,1-1 0,-1 1 0,1 0-1,-1-1 1,1 1 0,0-1 0,0 1 0,0-1 0,0 1 0,0-1 0,0 1-1,0-1 1,0 0 0,2 2 0,-2-3 39,-1 0 0,1-1 1,-1 1-1,1 0 0,-1 0 0,1 0 0,-1 0 0,1 0 1,-1-1-1,0 1 0,1 0 0,-1 0 0,1-1 0,-1 1 1,1 0-1,-1-1 0,0 1 0,1-1 0,-1 1 0,0 0 1,1-1-1,-1 1 0,0-1 0,0 1 0,1-1 0,-1 1 1,0-1-1,0 1 0,0-1 0,0 0 0,14-56 1994,-14 55-2042,6-45 165,1-85 0,-5 144-212,0 1 1,1 0 0,1-1 0,0 1 0,0-1-1,11 20 1,-14-29 56,1-1-1,-1 1 1,1 0-1,-1-1 1,1 1-1,0-1 1,0 1-1,0-1 1,0 0-1,0 0 1,1 0-1,-1 0 1,1 0-1,-1-1 1,1 1-1,-1-1 1,1 1-1,0-1 1,0 0-1,0 0 1,0 0-1,0-1 1,0 1 0,0-1-1,0 0 1,0 1-1,0-1 1,0 0-1,0-1 1,0 1-1,0-1 1,0 1-1,0-1 1,0 0-1,3-1 1,-3 0-22,0 0 0,0 0 0,-1 0 0,1-1-1,-1 1 1,1 0 0,-1-1 0,0 0 0,0 0 0,0 1 0,0-1 0,-1 0 0,1-1 0,-1 1 0,0 0 0,1 0 0,-1-1 0,-1 1 0,1 0 0,-1-1 0,1 1 0,-1-7 0,0 7-406,0 0 0,0 0 0,0 1 0,-1-1 0,1 0 0,-1 0 0,0 0 0,1 0 0,-1 1 0,-1-1 0,1 0 0,0 1 0,-1-1 0,1 1 0,-1-1 0,0 1 0,-1-3 0,-18-12-6832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3.022"/>
    </inkml:context>
    <inkml:brush xml:id="br0">
      <inkml:brushProperty name="width" value="0.025" units="cm"/>
      <inkml:brushProperty name="height" value="0.025" units="cm"/>
    </inkml:brush>
  </inkml:definitions>
  <inkml:trace contextRef="#ctx0" brushRef="#br0">0 1 10442,'0'0'18129,"54"26"-26105,-45-6 2179,1-3-3139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3.412"/>
    </inkml:context>
    <inkml:brush xml:id="br0">
      <inkml:brushProperty name="width" value="0.025" units="cm"/>
      <inkml:brushProperty name="height" value="0.025" units="cm"/>
    </inkml:brush>
  </inkml:definitions>
  <inkml:trace contextRef="#ctx0" brushRef="#br0">158 1 16015,'0'0'11953,"-3"13"-11734,-78 306-321,76-328-6451,0-10 3551,-3-10-3773</inkml:trace>
  <inkml:trace contextRef="#ctx0" brushRef="#br0" timeOffset="1">0 64 15695,'0'0'10410,"68"26"-8777,-28-11-992,4 0-321,1 0-192,5 0-96,-9-3-96,-2 1-1665,-16-1-2820,-7-7-5284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41.805"/>
    </inkml:context>
    <inkml:brush xml:id="br0">
      <inkml:brushProperty name="width" value="0.025" units="cm"/>
      <inkml:brushProperty name="height" value="0.025" units="cm"/>
    </inkml:brush>
  </inkml:definitions>
  <inkml:trace contextRef="#ctx0" brushRef="#br0">5691 665 5157,'-419'-93'4652,"248"66"-3527,-297-8 0,274 37-735,0 8 0,1 8 0,-314 72-1,270-30-342,3 11 0,-323 144 0,372-127-519,3 9 1,5 7-1,-209 161 1,171-94 377,8 10 1,7 8-1,-229 283 1,357-382 221,4 3-1,4 4 1,5 1 0,-78 178-1,109-206-122,4 1-1,2 1 1,3 2-1,4 0 0,3 0 1,3 1-1,4 1 0,4 85 1,4-115-17,2 0 0,3-1 0,1 0 0,2-1 0,2 0-1,2-1 1,2 0 0,2-1 0,43 71 0,-31-66-21,2-2 0,3-2 0,1-1 0,1-2 0,3-1 0,1-3 0,80 55 0,22-3 34,3-5-1,166 64 1,326 100 24,76-18-39,-491-173 2,288 34 1,53-37 29,696-23 1,-524-83 55,-4-44 42,-523 67-98,500-89 380,-540 80-105,-1-7 0,180-75-1,-293 97-156,-1-1 1,-1-4-1,-1-1 0,-2-3 0,-2-2 0,0-2 0,-3-2 0,-1-2 0,-3-3 1,-1 0-1,49-71 0,-25 16 11,-5-2 0,-4-3 1,43-115-1,-42 70-196,64-269 0,-98 312-389,-4-2 1,8-209-1,-27 251 417,-3 1 1,-3 0-1,-3 0 0,-2 1 1,-3 0-1,-27-75 1,-3 28 344,-5 2 0,-73-120 1,-152-190 986,149 247-839,-7 6-1,-7 6 1,-317-282-1,330 341-479,-3 5 0,-5 6 0,-4 6-1,-3 6 1,-286-113 0,251 131-349,-3 9-1,-2 7 1,-332-37 0,248 62-1365,-1 11 1,-288 30 0,177 15-1130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21.955"/>
    </inkml:context>
    <inkml:brush xml:id="br0">
      <inkml:brushProperty name="width" value="0.025" units="cm"/>
      <inkml:brushProperty name="height" value="0.025" units="cm"/>
    </inkml:brush>
  </inkml:definitions>
  <inkml:trace contextRef="#ctx0" brushRef="#br0">1 74 4292,'0'0'16715,"0"0"-16635,0 1 1,0 0 0,0-1 0,1 1 0,-1 0 0,0-1 0,0 1 0,1 0 0,-1-1 0,1 1-1,-1 0 1,0-1 0,1 1 0,-1-1 0,1 1 0,-1-1 0,1 1 0,0-1 0,-1 1-1,1-1 1,-1 0 0,1 1 0,0-1 0,-1 0 0,2 1 0,21 4 34,1-1 0,-1-1 0,1-1-1,0-1 1,0-1 0,44-6 0,141-38 1087,-158 29-955,0 3 1,1 3-1,91-6 0,-124 14-443,30 1-1122,-47 0 1198,1 0-1,-1 0 1,1 1-1,-1-1 1,1 1-1,-1 0 1,0-1-1,1 1 1,-1 0-1,0 1 1,1-1 0,-1 0-1,0 1 1,3 1-1,-5-2-217,0-1 0,1 1 0,-1 0 0,1-1 0,-1 1 0,0 0 0,0-1-1,1 1 1,-1 0 0,0-1 0,0 1 0,0 0 0,0 0 0,0-1 0,0 1 0,0 0 0,0 0-1,0-1 1,0 1 0,-1 1 0,-3 3-7531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47.764"/>
    </inkml:context>
    <inkml:brush xml:id="br0">
      <inkml:brushProperty name="width" value="0.025" units="cm"/>
      <inkml:brushProperty name="height" value="0.025" units="cm"/>
    </inkml:brush>
  </inkml:definitions>
  <inkml:trace contextRef="#ctx0" brushRef="#br0">111 99 6438,'-3'-1'611,"1"0"0,-1 0-1,1 0 1,0 0 0,0-1 0,-1 1-1,1-1 1,0 0 0,0 1 0,0-1-1,1 0 1,-1 0 0,0 0 0,1 0-1,-1-1 1,1 1 0,0 0 0,0-1-1,0 1 1,0 0 0,0-1 0,0 1-1,1-1 1,-1 0 0,1-2 0,0 3-376,0 1 1,0-1-1,1 1 1,-1-1 0,1 1-1,-1-1 1,1 1 0,0 0-1,0-1 1,-1 1-1,1 0 1,0-1 0,0 1-1,0 0 1,0 0 0,3-2-1,-1 1-199,0 0 0,0 1 0,0-1-1,0 1 1,0-1 0,0 1 0,1 0 0,-1 0-1,6-1 1,12-1-10,0 2-1,0-1 1,-1 2 0,24 3-1,-43-3-21,1 0 0,-1 1-1,0-1 1,0 0-1,1 1 1,-1-1-1,0 1 1,0-1 0,0 1-1,0-1 1,0 1-1,0 0 1,0 0 0,0 0-1,0 0 1,0-1-1,0 1 1,0 0 0,0 0-1,-1 1 1,1-1-1,0 0 1,-1 0-1,1 0 1,-1 0 0,1 1-1,-1-1 1,0 0-1,1 0 1,-1 1 0,0-1-1,0 0 1,0 0-1,0 1 1,0-1 0,0 0-1,0 1 1,-1-1-1,1 0 1,0 0-1,-1 1 1,1-1 0,-1 0-1,0 1 1,-1 5 23,0-1 0,-1 1 0,0-1 1,0 0-1,-1 0 0,1 0 0,-7 6 0,-81 78 179,60-64-177,3 3 1,-35 41-1,59-65-31,1 0 0,0 0 0,0 0 0,0 0 1,0 1-1,1-1 0,-3 12 0,5-16 13,-1 0 1,1 0-1,0 0 0,0 1 1,0-1-1,0 0 1,0 0-1,0 1 0,0-1 1,1 0-1,-1 0 0,0 0 1,1 0-1,-1 1 1,1-1-1,-1 0 0,1 0 1,-1 0-1,1 0 1,0 0-1,-1 0 0,1 0 1,0 0-1,0-1 1,0 1-1,0 0 0,0 0 1,0-1-1,0 1 0,0 0 1,0-1-1,0 1 1,0-1-1,0 0 0,1 1 1,-1-1-1,0 0 1,0 0-1,0 1 0,1-1 1,-1 0-1,0 0 0,2-1 1,28 2 551,0-3 0,-1 0 0,1-2 0,41-10 0,-37 6-870,1 2 1,63-3-1,-98 8-113,-1 1-1,1-1 1,0 1 0,0-1-1,0 1 1,-1-1 0,1 1 0,0-1-1,0 0 1,-1 1 0,1-1-1,-1 0 1,1 0 0,-1 0-1,1 1 1,-1-1 0,1 0 0,-1 0-1,0 0 1,1 0 0,-1 0-1,0 0 1,0 0 0,0 0-1,1 0 1,-1 0 0,0 0 0,-1-1-1,2-2-1414,3-21-10737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8:52.910"/>
    </inkml:context>
    <inkml:brush xml:id="br0">
      <inkml:brushProperty name="width" value="0.025" units="cm"/>
      <inkml:brushProperty name="height" value="0.025" units="cm"/>
    </inkml:brush>
  </inkml:definitions>
  <inkml:trace contextRef="#ctx0" brushRef="#br0">0 310 7751,'0'0'12551,"10"4"-11830,-7-2-653,0-1-12,-1 1 1,0-1-1,1 0 0,-1 0 1,1 0-1,-1 0 0,1-1 1,-1 1-1,1-1 0,-1 1 1,1-1-1,0 0 1,-1 0-1,1 0 0,-1 0 1,1 0-1,0-1 0,-1 1 1,1-1-1,-1 0 1,1 0-1,-1 0 0,1 0 1,-1 0-1,0 0 0,0-1 1,1 1-1,2-4 0,67-66 881,116-149 0,-187 219-887,0-1 0,0 1 0,0 0 0,0 0 0,0-1 0,0 1 0,0 0 0,0 0 0,1 0 0,-1 0 0,0 0 0,1 1 0,-1-1 0,1 0 0,-1 0 0,4 0 0,-5 1-31,1 0 1,-1 1 0,1-1 0,0 0 0,-1 1-1,1-1 1,-1 0 0,1 1 0,-1-1 0,1 0-1,-1 1 1,1-1 0,-1 1 0,1-1 0,-1 1-1,0-1 1,1 1 0,-1 0 0,0-1 0,0 1-1,1-1 1,-1 1 0,0 0 0,0-1-1,0 1 1,0 0 0,1 0 0,1 64 692,-3-49-463,-2 146 720,1-2-4207,1-138-2415,-2-8-4260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32.894"/>
    </inkml:context>
    <inkml:brush xml:id="br0">
      <inkml:brushProperty name="width" value="0.025" units="cm"/>
      <inkml:brushProperty name="height" value="0.025" units="cm"/>
    </inkml:brush>
  </inkml:definitions>
  <inkml:trace contextRef="#ctx0" brushRef="#br0">2 67 14061,'0'0'2424,"5"-8"-1175,-2 4-1229,20-32 2041,-22 35-1960,0-1 0,0 1 0,0 0-1,1-1 1,-1 1 0,1 0 0,-1 0 0,1 0-1,-1 0 1,1 0 0,-1 0 0,1 0 0,0 0-1,0 1 1,-1-1 0,1 1 0,0-1 0,0 1-1,0 0 1,0-1 0,-1 1 0,1 0 0,3 1-1,-4 0-86,0 0 0,0 0 0,-1 0 0,1 0 0,0 0 0,-1 0 0,1 1 0,0-1 0,-1 0 0,1 0 0,-1 1 1,0-1-1,1 0 0,-1 1 0,0-1 0,0 1 0,0-1 0,0 0 0,0 1 0,0-1 0,-1 2 0,-2 33 985,-2-22-593,0 0 0,-1 0 0,-15 23 0,16-29-281,0 1 0,0-1 0,0 1 0,1 0 0,1 0 0,0 1 0,0-1 0,0 1 0,1-1-1,1 1 1,-1 17 0,3-24-115,-1-1-1,1 0 0,0 1 1,0-1-1,0 0 1,1 0-1,-1 0 0,0 1 1,1-1-1,0-1 0,-1 1 1,1 0-1,0 0 1,0-1-1,0 1 0,0-1 1,0 1-1,0-1 1,0 0-1,1 0 0,-1 0 1,4 1-1,59 18 193,-57-18-209,64 12-1682,-23-16-4501,-24-4-3430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34.311"/>
    </inkml:context>
    <inkml:brush xml:id="br0">
      <inkml:brushProperty name="width" value="0.025" units="cm"/>
      <inkml:brushProperty name="height" value="0.025" units="cm"/>
    </inkml:brush>
  </inkml:definitions>
  <inkml:trace contextRef="#ctx0" brushRef="#br0">1 0 5701,'0'0'20724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34.944"/>
    </inkml:context>
    <inkml:brush xml:id="br0">
      <inkml:brushProperty name="width" value="0.025" units="cm"/>
      <inkml:brushProperty name="height" value="0.025" units="cm"/>
    </inkml:brush>
  </inkml:definitions>
  <inkml:trace contextRef="#ctx0" brushRef="#br0">634 212 5093,'-11'-3'4804,"-23"-5"-3601,-1 2 0,1 1-1,-54-1 1,73 6-1058,0 0 1,0 1-1,0 1 0,0 0 1,0 1-1,0 1 1,1 0-1,0 1 1,0 1-1,0 0 0,-20 12 1,14-3-149,1 1 0,0 1-1,2 0 1,0 1 0,0 1 0,2 1 0,0 1-1,2 0 1,0 0 0,1 1 0,1 1 0,2 0-1,0 0 1,1 1 0,-9 47 0,15-53-23,0-1 0,1 1 0,0 0 1,2-1-1,0 1 0,1-1 0,0 1 0,2-1 1,0 0-1,8 21 0,-6-25 6,1 1 0,0-1 0,0 0 0,1-1 0,1 0 0,0 0 1,1-1-1,0 0 0,1-1 0,0 0 0,0 0 0,1-1 0,17 9 0,-12-9 48,0-1-1,0-1 1,1 0 0,0-1-1,1-1 1,-1-1 0,1-1 0,0 0-1,0-1 1,0-1 0,0-1-1,0-1 1,32-5 0,-12-1 369,0-2 0,-1-2 0,0-1 0,-1-2 0,55-28 1,-53 21 127,-1-1 1,-1-2 0,-1-1-1,-1-2 1,41-41 0,-61 53-188,-1-1 1,0 0 0,-1-1-1,-1 0 1,-1-1 0,-1 0-1,0-1 1,-1 0 0,-1-1-1,-1 0 1,-1 0 0,0 0-1,2-25 1,-6 26-163,0-1 0,-2 0-1,-1 1 1,0-1 0,-1 0 0,-1 1-1,-1 0 1,-1 0 0,0 0-1,-2 0 1,-12-25 0,11 28-302,-1 1 1,-1 0 0,0 1-1,-1 0 1,0 1-1,-1 0 1,-1 1-1,0 1 1,0 0-1,-1 0 1,-1 1-1,0 1 1,-19-9-1,21 12-182,-1 0-1,0 2 1,0-1-1,0 2 1,0 0-1,-1 0 1,1 1-1,-1 1 0,0 1 1,1 0-1,-16 2 1,12 1-1210,1 0 1,-1 1 0,1 1-1,0 1 1,-19 8 0,-18 12-8178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9.838"/>
    </inkml:context>
    <inkml:brush xml:id="br0">
      <inkml:brushProperty name="width" value="0.025" units="cm"/>
      <inkml:brushProperty name="height" value="0.025" units="cm"/>
      <inkml:brushProperty name="color" value="#F6630D"/>
    </inkml:brush>
  </inkml:definitions>
  <inkml:trace contextRef="#ctx0" brushRef="#br0">297 0 11851,'0'0'1516,"4"13"-363,0-6-959,-2 0 0,1 1-1,-1-1 1,0 1 0,-1-1-1,0 1 1,0 0 0,-1 0-1,0 0 1,0 0 0,0-1-1,-1 1 1,-1 0 0,1 0-1,-1-1 1,-1 1 0,-3 8-1,-25 48 744,-3-1 0,-2-2 0,-84 105 0,120-166-937,0 1-1,0-1 1,0 0 0,0 0-1,-1 0 1,1 1 0,0-1 0,0 0-1,0 0 1,0 0 0,-1 1-1,1-1 1,0 0 0,0 0-1,0 0 1,0 0 0,-1 0 0,1 1-1,0-1 1,0 0 0,-1 0-1,1 0 1,0 0 0,0 0-1,-1 0 1,1 0 0,0 0-1,0 0 1,-1 0 0,1 0 0,0 0-1,0 0 1,0 0 0,-1 0-1,1 0 1,0 0 0,0 0-1,-1 0 1,1 0 0,0-1 0,0 1-1,0 0 1,-1 0 0,1 0-1,0 0 1,0 0 0,0-1-1,-1 1 1,1 0 0,0 0 0,0 0-1,0-1 1,0 1 0,0 0-1,-1 0 1,1 0 0,0-1 0,-5-24-411,4-47-593,2 57 888,8-148-2121,-9 178 2292,0 0 0,2 0 0,0 0 1,0 0-1,1-1 0,1 0 0,1 1 0,0-1 0,1-1 1,0 1-1,1-1 0,0 0 0,2 0 0,11 14 0,-4-7-3,-9-14-39,-1 1 0,-1 0 0,1 0-1,-1 1 1,0 0 0,-1 0 0,4 9 0,-37-43 1850,-13-19-1884,1-2 0,-38-58-1,79 105 21,-3-3-12,1 0 0,0 0-1,0 0 1,0 0 0,0-1-1,1 1 1,-1-1 0,1 1 0,0-1-1,0 1 1,0-1 0,0 0 0,1 1-1,-1-1 1,1-4 0,1 7 8,0 0 1,0 0 0,0 1-1,0-1 1,0 0-1,0 1 1,0-1 0,0 0-1,0 1 1,0 0-1,0-1 1,1 1 0,-1 0-1,0-1 1,0 1-1,1 0 1,-1 0 0,0 0-1,0 0 1,0 0 0,1 1-1,-1-1 1,0 0-1,1 1 1,5-1-9,49 3 0,0 2 0,62 15 0,32 4-1331,-42-16-2980,-1-7-3368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26.911"/>
    </inkml:context>
    <inkml:brush xml:id="br0">
      <inkml:brushProperty name="width" value="0.025" units="cm"/>
      <inkml:brushProperty name="height" value="0.025" units="cm"/>
    </inkml:brush>
  </inkml:definitions>
  <inkml:trace contextRef="#ctx0" brushRef="#br0">1 351 5189,'0'0'15220,"7"-4"-14041,18-8-455,0-1-1,-2-2 0,39-30 0,68-69-78,-30 27-24,-81 68-230,-14 14-239,-1 1-1,1-1 1,0 1 0,0-1 0,1 1-1,-1 1 1,1-1 0,9-3-1,-14 8-110,-1 0 1,1 1-1,0-1 0,-1 1 0,1-1 0,-1 1 0,0-1 0,1 1 0,-1 0 0,0-1 0,0 1 1,0-1-1,0 1 0,-1 1 0,1-2 20,-9 121 1334,5-81-1545,0 63 0,4-102-46,0-1 1,0 1-1,0 0 1,0-1 0,0 0-1,1 1 1,-1-1-1,1 1 1,-1-1-1,1 1 1,0-1 0,-1 0-1,1 1 1,1 0-1,-2-1-246,1-1 0,0 1 0,-1-1 0,1 0 0,0 1 0,-1-1 0,1 0 0,0 1 0,-1-1-1,1 0 1,0 0 0,-1 0 0,1 0 0,0 1 0,0-1 0,-1 0 0,1 0 0,0-1 0,0 1 0,-1 0-1,2 0 1,12-5-15311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8:59.945"/>
    </inkml:context>
    <inkml:brush xml:id="br0">
      <inkml:brushProperty name="width" value="0.025" units="cm"/>
      <inkml:brushProperty name="height" value="0.025" units="cm"/>
    </inkml:brush>
  </inkml:definitions>
  <inkml:trace contextRef="#ctx0" brushRef="#br0">0 5253 4901,'0'0'8915,"12"-3"-8659,29-7 149,0-3 0,-1-1 0,0-2 0,-1-2 0,-1-1-1,60-41 1,209-179 929,-58 42-810,13 0-665,379-367-1,-330 256 251,299-286 188,-101 101-277,334-301 30,-576 576-25,387-243 0,345-96 26,-800 463-42,5 9 0,258-71 0,-305 115 18,3 7-1,1 7 1,276-12-1,-249 37 0,345 40-1,-426-21-49,0 4 0,-2 5 0,-1 5 0,165 73 0,-186-62 19,-1 3-1,-3 4 1,-2 4 0,-2 3-1,-3 3 1,-3 3 0,-2 3-1,64 81 1,332 396 122,-400-461-92,-4 2-1,-3 3 0,-4 2 1,-4 3-1,-3 1 0,48 151 1,-59-134-3,-6 2 0,-4 1 1,-6 1-1,-4 0 0,-1 191 1,-20-212-11,-4-1 1,-43 171 0,32-176 88,4 1 0,4 1 1,-4 118-1,19-162-37,3 1-1,1-1 1,2 0 0,19 59 0,70 165 268,-93-262-320,0 1 0,0 0 1,0-1-1,1 1 0,0-1 0,0 0 0,1-1 0,0 1 1,0-1-1,0 0 0,0 0 0,1 0 0,0-1 0,12 8 1,-7-8 30,-1 0 1,1 0 0,0-1 0,1-1 0,-1 0-1,0 0 1,1-1 0,19-1 0,55-9 161,-22 1-618,-54 8-1006,-6 1-1165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00.292"/>
    </inkml:context>
    <inkml:brush xml:id="br0">
      <inkml:brushProperty name="width" value="0.025" units="cm"/>
      <inkml:brushProperty name="height" value="0.025" units="cm"/>
    </inkml:brush>
  </inkml:definitions>
  <inkml:trace contextRef="#ctx0" brushRef="#br0">39 46 10570,'-29'8'3845,"19"-8"-2665,17-6-157,10-2-971,-1 0 0,1 2 0,1 0-1,-1 1 1,1 0 0,0 2 0,0 0-1,0 1 1,1 1 0,-1 0 0,0 2-1,29 3 1,-43-3-55,-1 0-1,1-1 1,-1 1-1,1 1 1,-1-1-1,0 1 1,0-1-1,1 1 1,-1 0-1,0 0 1,0 0 0,-1 0-1,1 1 1,0-1-1,-1 1 1,1 0-1,-1 0 1,0 0-1,3 5 1,-3-3 21,-1 0 0,1 0 0,-1 0 0,0 1 0,0-1 0,0 0 0,-1 1 0,0-1 0,0 0 0,0 1 0,-3 9 0,-2 6 175,-1 1-1,-1-1 1,-1-1-1,-1 0 1,-12 22 0,-60 89 98,17-53-3059,39-52-1017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01.219"/>
    </inkml:context>
    <inkml:brush xml:id="br0">
      <inkml:brushProperty name="width" value="0.025" units="cm"/>
      <inkml:brushProperty name="height" value="0.025" units="cm"/>
    </inkml:brush>
  </inkml:definitions>
  <inkml:trace contextRef="#ctx0" brushRef="#br0">1 563 13229,'0'0'4147,"10"-4"-2924,6-3-845,0-1-1,-1-1 1,0 0 0,0-1 0,-1 0 0,-1-2-1,19-18 1,91-108 985,-100 110-1173,38-42 669,97-152 1,-153 217-433,-4 8-170,-6 22-101,-13 38-206,3-19 68,2 0 0,-15 88 0,22-34-3264,8-76-742,9-12-2696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2.492"/>
    </inkml:context>
    <inkml:brush xml:id="br0">
      <inkml:brushProperty name="width" value="0.025" units="cm"/>
      <inkml:brushProperty name="height" value="0.025" units="cm"/>
    </inkml:brush>
  </inkml:definitions>
  <inkml:trace contextRef="#ctx0" brushRef="#br0">2907 1799 6118,'0'0'11152,"9"4"-10645,1-2-428,1 1 0,-1-2 1,0 1-1,1-2 0,-1 1 0,1-1 1,-1-1-1,0 0 0,1 0 0,-1-1 1,0-1-1,12-3 0,39-15 183,-2-2-1,-1-2 1,0-3-1,-2-2 1,-2-3-1,-1-3 1,83-71-1,-1-17-266,162-194 0,-252 268 21,65-98 1,-99 131 60,-1 0 0,0-1 0,-2 0 0,0-1 0,-1 0 0,-1 0 1,-1 0-1,-1-1 0,0 0 0,1-28 0,-5 28 18,0 0 0,-1 0 0,-1 0 1,-9-35-1,7 42-88,0 0 0,-1 1 0,-1 0 0,0 0 0,-1 1 0,0 0 0,0 0 0,-13-14 0,-6-2-84,-1 1-1,-1 1 0,-2 1 1,0 2-1,-1 1 1,-1 1-1,-39-16 1,12 9-77,0 3 1,-2 3 0,-87-19 0,45 21 135,-203-11 1,-109 27-36,234 4 45,40 2 1,1 5 1,0 7-1,-256 61 0,282-44 2,1 5-1,2 5 1,2 5 0,-201 118-1,191-88-52,4 4 0,-128 116 0,190-148 27,3 2 0,2 2 1,3 2-1,2 2 0,2 1 0,-43 85 1,54-73 29,3 1 0,3 1 0,4 0 0,3 2 0,-13 119 0,23-125 65,2 0 1,9 115-1,-3-171-74,1 1 0,0-1 1,1 1-1,0-1 0,1 0 1,1 0-1,0 0 0,0-1 1,1 0-1,1 0 0,-1 0 1,2-1-1,0 0 0,0 0 0,1-1 1,0 0-1,0 0 0,1-1 1,0-1-1,0 0 0,1 0 1,0-1-1,1 0 0,-1-1 1,1 0-1,0-1 0,0 0 1,0-1-1,1 0 0,-1-1 1,20 1-1,-9-2-888,-1 0-1,1-2 1,-1-1-1,0 0 1,1-2 0,24-7-1,12-9-3489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2.966"/>
    </inkml:context>
    <inkml:brush xml:id="br0">
      <inkml:brushProperty name="width" value="0.025" units="cm"/>
      <inkml:brushProperty name="height" value="0.025" units="cm"/>
    </inkml:brush>
  </inkml:definitions>
  <inkml:trace contextRef="#ctx0" brushRef="#br0">170 48 9993,'-19'8'1087,"-6"5"3432,28-10-2589,18-3-1234,6-3-44,0-2 1,-1 0-1,50-18 0,-56 16-607,0 0 0,0 1 0,1 1 0,0 1 0,0 1 0,1 1-1,34 1 1,-54 1-43,0 0 0,-1 1-1,1-1 1,-1 1 0,1-1-1,-1 1 1,1-1 0,-1 1-1,1 0 1,-1 0 0,0 0-1,1 0 1,-1 0 0,0 0-1,0 0 1,0 0 0,0 0-1,0 1 1,0-1 0,0 0-1,0 1 1,0-1 0,0 1-1,-1-1 1,1 1 0,-1-1-1,1 1 1,-1-1 0,0 1-1,0 0 1,1-1 0,-1 1-1,0 0 1,0-1 0,-1 1-1,1-1 1,0 1 0,0 0-1,-2 2 1,1 3 40,-1 0-1,0 1 1,0-1 0,-1 0 0,0 0-1,0 0 1,-7 10 0,-44 54 807,-113 112 0,110-126-630,2 3-1,-74 108 1,91-101-540,36-63-104,0 1-1,1 0 1,-1 0-1,1 0 1,0-1 0,0 1-1,0 0 1,1 0 0,0 0-1,0 1 1,0-1 0,2 8-1,8 6-5499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4.246"/>
    </inkml:context>
    <inkml:brush xml:id="br0">
      <inkml:brushProperty name="width" value="0.025" units="cm"/>
      <inkml:brushProperty name="height" value="0.025" units="cm"/>
    </inkml:brush>
  </inkml:definitions>
  <inkml:trace contextRef="#ctx0" brushRef="#br0">68 197 7111,'0'0'2914,"0"-10"-1157,0 7-1713,0-2 255,0-1-1,0 1 1,0 0-1,1-1 1,-1 1 0,1 0-1,1 0 1,-1 0-1,1 0 1,0 0-1,0 0 1,0 0 0,0 0-1,1 1 1,0-1-1,0 1 1,0 0 0,6-5-1,4-1 565,0 0 0,1 1 0,0 0 0,1 2 0,0-1-1,23-6 1,-26 10-600,0 0 0,0 1 0,0 0 0,1 1 0,-1 1 0,0 0 0,1 0 0,0 1 0,14 2 0,-26-1-248,0-1 0,0 1-1,1 0 1,-1-1 0,0 1 0,0 0 0,0 0 0,0 0 0,0 0 0,0 0 0,-1 0 0,1 0-1,0 0 1,0 0 0,-1 0 0,1 0 0,-1 1 0,1-1 0,-1 0 0,1 0 0,-1 1 0,0-1-1,1 0 1,-1 0 0,0 1 0,0-1 0,0 0 0,0 2 0,-6 43 396,0-30-290,0-1-1,-1 0 0,-1-1 1,0 0-1,-19 24 1,-62 65 376,67-79-388,-12 13-59,-61 73 80,83-95-143,2 1 0,0-1 0,0 2 0,2-1 0,-11 27 0,18-39-1,0-1 0,0 0 0,0 0 0,0 1 0,1-1 1,-1 1-1,1-1 0,0 0 0,0 1 0,0-1 0,1 1 0,-1-1 0,1 0 0,0 4 0,0-5 12,0 0-1,0 0 1,1 0-1,-1-1 1,0 1-1,0 0 1,1-1-1,-1 1 1,1-1-1,-1 0 1,1 1-1,0-1 0,0 0 1,-1 0-1,1 0 1,0 0-1,3 1 1,7 0 25,0 1 0,0-1 0,0-1 0,1 0 0,-1-1 0,17-2 0,1 1 38,134-5 32,-96-1-3677,-53 3-3549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8:45.851"/>
    </inkml:context>
    <inkml:brush xml:id="br0">
      <inkml:brushProperty name="width" value="0.025" units="cm"/>
      <inkml:brushProperty name="height" value="0.025" units="cm"/>
    </inkml:brush>
  </inkml:definitions>
  <inkml:trace contextRef="#ctx0" brushRef="#br0">58 3 3812,'0'0'7687,"-7"0"-6390,-9-1-791,-17 0 3195,32 1-3301,2 1-417,0 1 0,0-1 1,0 0-1,0 1 0,0-1 0,0 0 0,1 0 0,-1 0 1,0 0-1,1 0 0,-1 0 0,3 1 0,16 3 20,1-1 1,-1-1-1,1-1 0,-1-1 0,1 0 0,23-3 0,29 1 77,-25 3-198,103 2 635,-52-12-3682,-66 1-262,-1-5-1260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8:47.092"/>
    </inkml:context>
    <inkml:brush xml:id="br0">
      <inkml:brushProperty name="width" value="0.025" units="cm"/>
      <inkml:brushProperty name="height" value="0.025" units="cm"/>
    </inkml:brush>
  </inkml:definitions>
  <inkml:trace contextRef="#ctx0" brushRef="#br0">10 24 9545,'-6'3'2819,"3"-1"-1730,3-1 288,3-1-1089,13 0 129,6-7 191,5 1-223,3-2-161,7 4-160,-3 2-64,2 2 0,2 0-1602,-5 0-2113,1-2-1794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1.656"/>
    </inkml:context>
    <inkml:brush xml:id="br0">
      <inkml:brushProperty name="width" value="0.025" units="cm"/>
      <inkml:brushProperty name="height" value="0.025" units="cm"/>
    </inkml:brush>
  </inkml:definitions>
  <inkml:trace contextRef="#ctx0" brushRef="#br0">88 147 9449,'7'-7'2536,"9"-12"-1734,1 2 0,1 0 0,28-21 0,-38 32-524,0 0 1,1 1 0,0 0 0,0 1 0,0 0 0,1 0 0,-1 1 0,1 0-1,0 0 1,0 1 0,0 1 0,11-1 0,-20 2-268,0 0 1,0 0-1,0 0 1,0 0-1,0 0 1,-1 0-1,1 0 1,0 1-1,0-1 0,0 0 1,0 1-1,0-1 1,-1 0-1,1 1 1,0-1-1,0 1 1,-1-1-1,1 1 1,0-1-1,-1 1 1,1 0-1,0-1 1,-1 1-1,1 0 1,-1 0-1,1-1 0,-1 1 1,1 1-1,0 0 62,-1 0-1,0 1 1,1-1-1,-1 0 0,0 1 1,0-1-1,0 0 1,-1 1-1,1-1 0,-1 5 1,-2 1 234,0 1 0,0 0 0,-1-1 0,-8 15 0,-22 22 651,-2-1 1,-47 46 0,41-48-716,-60 81 1,99-119-247,0 0 0,1 0 0,-1 0 1,1 0-1,0 0 0,0 0 0,1 1 0,-1-1 1,1 1-1,0-1 0,-1 9 0,3-11 4,-1 0-1,0 0 1,1 0 0,-1 0-1,1 0 1,0 0 0,0 0-1,-1 0 1,1 0-1,0 0 1,1 0 0,-1-1-1,0 1 1,0-1 0,1 1-1,-1-1 1,1 1 0,0-1-1,-1 0 1,1 1-1,0-1 1,-1 0 0,1 0-1,0-1 1,0 1 0,0 0-1,2 0 1,27 10 136,0-1 1,0-2-1,1-1 0,44 4 1,-54-10-751,-1 0 1,42-6 0,-49 4-760,-1-2-1,0 0 1,-1-1-1,1 0 0,19-9 1,15-14-11702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2.146"/>
    </inkml:context>
    <inkml:brush xml:id="br0">
      <inkml:brushProperty name="width" value="0.025" units="cm"/>
      <inkml:brushProperty name="height" value="0.025" units="cm"/>
      <inkml:brushProperty name="color" value="#F6630D"/>
    </inkml:brush>
  </inkml:definitions>
  <inkml:trace contextRef="#ctx0" brushRef="#br0">7479 626 10698,'-202'-115'1569,"-343"-141"0,398 200-2208,-3 7 0,-1 7 0,-204-30 0,207 53 444,-1 7 1,0 7-1,-181 16 0,143 10-369,0 7 0,-203 58-1,-70 49-385,-535 235 0,772-272 1438,4 9 1,5 10-1,-370 270 1,453-283-380,5 5 1,5 6 0,5 5 0,5 5 0,6 4 0,-140 225-1,140-165-165,7 4-1,9 4 0,9 3 0,-95 369 1,112-287-180,13 1 0,12 3 0,-1 311 0,37-408 328,9 0 1,8 0-1,59 290 1,-43-351 201,5-1 0,6-1 0,5-3 0,6-2 1,133 224-1,-97-212-52,6-4 1,5-5-1,6-3 0,5-6 1,4-5-1,218 160 0,-195-175-160,4-6 0,3-6 0,4-7-1,3-6 1,3-7 0,211 55 0,-154-68-30,1-9 0,2-10 0,2-10 1,0-9-1,405-29 0,-304-18-265,-1-14 0,-2-14 0,406-137 0,-472 115 24,-4-11 0,356-195 0,-444 200 353,-5-7-1,-5-6 1,-3-6-1,204-206 1,-260 222 80,-5-5 1,-4-3-1,-4-3 1,-5-4 0,66-138-1,-75 115-87,-6-4 0,-5-1 0,-7-2 0,35-197 0,-45 115-125,7-272-1,-34-228 841,-36-39 991,-64 6-1276,62 590-733,-8 0 1,-91-237-1,87 296-749,-4 2 0,-5 1 0,-4 4 0,-113-149 1,-24 19-2320,190 223 3144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4.624"/>
    </inkml:context>
    <inkml:brush xml:id="br0">
      <inkml:brushProperty name="width" value="0.025" units="cm"/>
      <inkml:brushProperty name="height" value="0.025" units="cm"/>
    </inkml:brush>
  </inkml:definitions>
  <inkml:trace contextRef="#ctx0" brushRef="#br0">0 1718 4516,'0'0'8574,"10"-6"-8323,194-110 1806,300-177-1493,-139 54-618,250-148 957,-495 320-883,356-188-93,-365 203 42,2 4 1,164-44-1,-230 80 76,92-28 342,-120 34-362,0-2 0,-1 0 0,0-1 0,-1-1 0,18-13 0,-33 21-400,1-1 0,0 1 0,0-1 0,-1 0 0,0 0 0,1 0 0,2-7 0,6-7-4328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5.017"/>
    </inkml:context>
    <inkml:brush xml:id="br0">
      <inkml:brushProperty name="width" value="0.025" units="cm"/>
      <inkml:brushProperty name="height" value="0.025" units="cm"/>
    </inkml:brush>
  </inkml:definitions>
  <inkml:trace contextRef="#ctx0" brushRef="#br0">1 29 12844,'0'0'6748,"10"-3"-6609,15-3-72,0 0 1,0 2-1,43-3 1,93 4 54,-144 3-114,-16 0-7,0 0 0,-1 0 0,1 0 0,0 1-1,0-1 1,0 0 0,0 0 0,-1 0 0,1 1 0,0-1 0,0 1 0,0-1-1,-1 0 1,1 1 0,0-1 0,-1 1 0,1 0 0,0-1 0,-1 1 0,1-1-1,-1 1 1,1 0 0,-1 0 0,1-1 0,-1 1 0,1 0 0,-1 0 0,1 1-1,1 32 700,-4-21-360,0-1 1,-1 0 0,-7 19-1,-68 139 1788,22-59-5099,48-100-2181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6.042"/>
    </inkml:context>
    <inkml:brush xml:id="br0">
      <inkml:brushProperty name="width" value="0.025" units="cm"/>
      <inkml:brushProperty name="height" value="0.025" units="cm"/>
    </inkml:brush>
  </inkml:definitions>
  <inkml:trace contextRef="#ctx0" brushRef="#br0">1 38 12236,'0'0'3683,"12"-4"-2898,33-7-276,1 3 0,0 1 0,0 2 0,1 2-1,64 5 1,-110-2-509,0 0 0,1 0-1,-1 0 1,0 0-1,0 0 1,0 1 0,0-1-1,1 0 1,-1 1-1,0-1 1,0 0-1,0 1 1,0 0 0,0-1-1,0 1 1,0-1-1,0 1 1,0 0 0,0 0-1,0 0 1,0 1-1,0-1 14,-1-1 0,0 1 0,0 0 0,0 0 0,0 0 0,0 0 0,0 0 0,0 0 0,0 0 0,0 0 0,0 0 0,0 0 0,0 0 0,-1-1 0,1 1 0,0 0 0,-1 0 0,1 0 0,-1 0 0,0 0 0,-2 4 90,-1 0 1,1-1-1,-1 0 1,0 0-1,0 0 1,-9 6-1,-33 19 425,29-20-399,1 0 0,1 2 1,-1 0-1,-13 14 0,28-24-132,-1 0 0,1 0 0,0 0 0,0 0 0,0 0 0,1 0 0,-1 0 0,0 1 0,0-1 0,1 0 0,-1 0 0,0 1 0,1-1 0,-1 1 0,1-1 0,0 0 0,0 1 0,-1-1 0,1 1 0,0 1 0,1-2-1,-1 0 0,0 0-1,1 0 1,0-1 0,-1 1 0,1 0 0,-1 0 0,1 0-1,0 0 1,0-1 0,-1 1 0,1 0 0,0-1-1,0 1 1,0-1 0,0 1 0,0-1 0,0 1 0,0-1-1,1 1 1,7 1 23,0 0-1,0 0 1,0-1-1,15 0 1,16 1 14,90-1-774,-47-11-4258,-46-2-2603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8.107"/>
    </inkml:context>
    <inkml:brush xml:id="br0">
      <inkml:brushProperty name="width" value="0.025" units="cm"/>
      <inkml:brushProperty name="height" value="0.025" units="cm"/>
    </inkml:brush>
  </inkml:definitions>
  <inkml:trace contextRef="#ctx0" brushRef="#br0">1 59 8520,'0'-2'376,"0"0"0,0 0 0,0 0 0,1 0 0,-1 0 0,0 0 0,1 0 0,0 0 0,-1 0 1,1 1-1,0-1 0,0 0 0,0 0 0,0 1 0,1-1 0,-1 1 0,0-1 0,3-2 0,0 2-99,-1-1 1,0 1-1,1 1 1,-1-1-1,1 0 1,0 1-1,-1 0 0,1-1 1,4 1-1,7-1 117,1 0-1,-1 1 1,29 2 0,-43-1-367,-1 0-1,1 0 1,0 1 0,0-1 0,0 0 0,0 0 0,0 0 0,0 1 0,0-1 0,0 0 0,0 1 0,0-1 0,-1 1 0,1-1 0,0 1-1,0-1 1,0 1 0,-1 0 0,1-1 0,0 1 0,-1 0 0,1 0 0,-1-1 0,1 1 0,-1 0 0,1 0 0,-1 0 0,1 0-1,-1-1 1,0 1 0,0 0 0,1 0 0,-1 0 0,0 0 0,0 0 0,0 0 0,0 0 0,0 0 0,0 0 0,0 0 0,0 0 0,-1 0-1,1 0 1,0 0 0,-1 1 0,-17 40 1344,18-41-1386,1 1-33,-1 0-1,1-1 1,0 1-1,0 0 1,1-1-1,-1 1 1,0-1-1,0 1 1,1-1-1,-1 1 1,1-1-1,-1 0 1,1 0-1,0 0 1,-1 0-1,1 0 1,3 1-1,15 13-1,-19-13 42,1 1 0,0-1 0,-1 1 0,0 0 0,1-1 0,-1 1 0,0 0 0,-1 0 0,1 0 0,0 0 1,-1 0-1,1 0 0,-1 0 0,0 0 0,0 0 0,0-1 0,-1 1 0,1 0 0,-2 5 0,0-3 147,0 1 0,0-1 0,-1 1-1,0-1 1,0 0 0,-1 0-1,1 0 1,-1 0 0,-5 5 0,0-2 222,0 0 0,0 0 0,-1-1 1,1 0-1,-1-1 0,-1 0 1,1 0-1,-1-1 0,-15 4 0,25-8-374,0-1 0,-1 1 0,1-1 0,0 1 0,0-1 0,-1 1 0,1-1 0,0 0 0,-1 0 0,1 0 0,-1 0 0,1 0 0,0 0 0,-1 0 0,1 0 0,0-1 0,-1 1 0,1 0 0,0-1 0,0 1 0,-1-1 0,1 1 0,0-1 0,0 0 0,0 0 0,0 1 0,0-1 0,0 0 0,0 0 0,-2-2 0,3 2-199,0-1 1,0 1-1,0-1 1,0 1-1,1-1 1,-1 1-1,0-1 0,1 1 1,-1 0-1,1-1 1,-1 1-1,1-1 1,0 1-1,-1 0 0,1 0 1,0-1-1,0 1 1,0 0-1,0 0 1,0 0-1,0 0 0,0 0 1,0 0-1,1 0 1,1-1-1,17-14-3503,3-1-2077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8.472"/>
    </inkml:context>
    <inkml:brush xml:id="br0">
      <inkml:brushProperty name="width" value="0.025" units="cm"/>
      <inkml:brushProperty name="height" value="0.025" units="cm"/>
    </inkml:brush>
  </inkml:definitions>
  <inkml:trace contextRef="#ctx0" brushRef="#br0">0 7 897,'0'0'20884,"13"-7"-31839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8.834"/>
    </inkml:context>
    <inkml:brush xml:id="br0">
      <inkml:brushProperty name="width" value="0.025" units="cm"/>
      <inkml:brushProperty name="height" value="0.025" units="cm"/>
    </inkml:brush>
  </inkml:definitions>
  <inkml:trace contextRef="#ctx0" brushRef="#br0">362 1 8136,'-28'7'634,"0"1"-1,1 1 1,0 2 0,0 1 0,1 1 0,1 1-1,-25 18 1,40-24-423,0 0 0,0 1 0,1 0-1,0 0 1,1 1 0,0 0 0,0 0-1,1 1 1,1 0 0,0 1 0,0-1 0,1 1-1,0 0 1,1 0 0,1 1 0,0-1-1,1 1 1,-2 17 0,4-15-147,0 0 1,0 0-1,1 0 1,1 0-1,1-1 1,0 1-1,1 0 1,1-1-1,0 0 1,0 0-1,2 0 1,0-1-1,0 0 1,1 0-1,1-1 0,10 12 1,-6-10-41,0-1 0,1-1 0,0 0 0,1 0 0,1-2 1,-1 0-1,2 0 0,-1-2 0,1 0 0,1-1 0,-1-1 0,31 8 0,-14-8 159,0-1 0,0-1-1,1-2 1,-1-1 0,1-2-1,-1-1 1,0-2-1,0-1 1,63-18 0,-74 15 148,1 0 0,-2-2 1,1-1-1,-2 0 0,1-2 0,-2 0 1,1-1-1,-2-2 0,0 0 1,-1 0-1,-1-2 0,0 0 0,-1-1 1,20-33-1,-30 43-281,0-1 0,-1 0 0,0 0 0,-1 0 0,0 0 0,-1-1 0,0 0 0,0 0 0,-1 0 0,-1 0 0,0 0 0,0 0 0,-1 0 0,-1-1 0,0 1 0,0 0 0,-1 0 0,0 0 0,-1 0 0,0 1-1,-1-1 1,0 1 0,-1 0 0,0 0 0,-1 0 0,0 0 0,0 1 0,-1 0 0,0 1 0,-1-1 0,1 1 0,-2 1 0,1 0 0,-1 0 0,-12-7 0,1 3-175,-1 0 0,0 2 0,0 1 0,-1 0 0,0 2 0,0 0 0,-1 2-1,0 0 1,0 2 0,1 0 0,-1 2 0,0 0 0,-41 7 0,25-1-632,0 3 1,1 1-1,0 2 0,0 2 0,2 1 1,0 2-1,-40 25 0,12-3-3492,5-3-3001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29.967"/>
    </inkml:context>
    <inkml:brush xml:id="br0">
      <inkml:brushProperty name="width" value="0.025" units="cm"/>
      <inkml:brushProperty name="height" value="0.025" units="cm"/>
    </inkml:brush>
  </inkml:definitions>
  <inkml:trace contextRef="#ctx0" brushRef="#br0">12087 2949 4740,'0'0'6871,"8"-4"-6359,45-16 955,2 2 0,61-11 0,-60 17-855,0-3-1,95-40 1,-112 35-392,0-2 0,-2-2 1,-1-2-1,0-1 0,48-50 1,138-177-919,-197 221 727,-2-1-1,-1 0 0,-2-2 0,-2-1 0,-1 0 1,-1-1-1,-3 0 0,-1-2 0,-2 1 0,-1-1 1,-2-1-1,-2 1 0,-1-71 0,-3 89 34,-2-1-1,0 1 1,-1-1-1,-2 1 0,-6-27 1,-10-7 142,-1 1 1,-47-83 0,36 78-209,-3 1 1,-2 2 0,-2 1 0,-73-77 0,44 64-234,-2 4 0,-3 2 1,-3 4-1,-2 3 0,-143-76 1,-213-70 338,299 146-54,-183-48-1,191 74-55,-191-19 0,-135 21-8,-685 70 16,-381 10 555,1281-63-498,-246-43 0,240 23-48,-138-6-235,-1 16 0,-496 37 0,648 0 280,-564 48-91,555-34-44,-305 79 1,544-109 80,-1078 310-37,863-235 3,4 9 0,-382 213 0,481-225-12,2 5 0,4 4 0,4 5 0,-126 135 0,149-133 34,4 4-1,4 3 1,4 3 0,5 3-1,-60 128 1,88-145 4,3 0 0,4 3 0,4 0 0,3 2 0,-10 109 0,12 17 0,10 224 0,11-372 83,3-1 0,3 1 1,3-1-1,23 77 0,-21-97-14,3-2-1,1 1 1,3-2 0,1-1-1,2 0 1,48 65 0,-54-87-42,0 0 0,1-1 1,0-1-1,2-1 0,0 0 1,1-2-1,1 0 1,0-2-1,1 0 0,0-2 1,1 0-1,0-1 1,1-2-1,0-1 0,0 0 1,1-2-1,-1-1 0,40 1 1,-25-4-72,-1-2 0,0-2 0,0-1 0,0-2 0,0-2 0,-1-1 0,0-2-1,-1-2 1,-1-2 0,0 0 0,55-35 0,-64 30-1865,-12 4-2748,-3 2-4149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0.312"/>
    </inkml:context>
    <inkml:brush xml:id="br0">
      <inkml:brushProperty name="width" value="0.025" units="cm"/>
      <inkml:brushProperty name="height" value="0.025" units="cm"/>
    </inkml:brush>
  </inkml:definitions>
  <inkml:trace contextRef="#ctx0" brushRef="#br0">4 143 15887,'0'-1'-5,"-1"0"-1,1 0 1,-1 0 0,1 0-1,0-1 1,-1 1 0,1 0 0,0 0-1,0 0 1,0 0 0,0 0-1,0-1 1,0 1 0,0 0-1,0 0 1,0 0 0,1 0-1,-1 0 1,0 0 0,1-1-1,-1 1 1,1 0 0,-1 0 0,1 0-1,0 0 1,-1 1 0,1-1-1,0 0 1,0 0 0,-1 0-1,1 0 1,0 1 0,0-1-1,0 0 1,0 1 0,2-2-1,42-26 71,-39 25-93,26-14 14,50-18-1,-70 30 13,1 1-1,-1 1 1,1 0 0,0 0-1,0 1 1,0 1-1,21 1 1,-32 0 27,0 0 1,-1 1 0,1-1-1,0 1 1,0 0-1,-1-1 1,1 1-1,0 0 1,-1 0-1,1 0 1,-1 0 0,0 0-1,1 1 1,-1-1-1,0 0 1,1 1-1,-1-1 1,0 1 0,0-1-1,0 1 1,-1-1-1,1 1 1,0 0-1,0-1 1,-1 1-1,1 0 1,-1 0 0,0-1-1,1 3 1,2 61 1293,-3-50-1056,-3 6 115,0 0 0,-1 0 0,-1 0 0,-1-1 0,-1 0 0,0 0 0,-2 0 0,-15 26 0,9-16-852,1 0 0,-10 35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1.001"/>
    </inkml:context>
    <inkml:brush xml:id="br0">
      <inkml:brushProperty name="width" value="0.025" units="cm"/>
      <inkml:brushProperty name="height" value="0.025" units="cm"/>
    </inkml:brush>
  </inkml:definitions>
  <inkml:trace contextRef="#ctx0" brushRef="#br0">39 372 5317,'0'0'8440,"-6"7"-7169,-1 1-802,4-5-281,0 0 0,1-1 0,-1 1 0,1 0-1,0 0 1,0 0 0,0 0 0,0 1 0,1-1-1,-3 6 1,4-9-145,0 1-1,0-1 1,0 0 0,0 0-1,0 1 1,0-1-1,0 0 1,0 0 0,0 1-1,0-1 1,0 0-1,1 0 1,-1 1 0,0-1-1,0 0 1,0 0-1,0 1 1,0-1 0,0 0-1,0 0 1,1 0-1,-1 1 1,0-1 0,0 0-1,0 0 1,1 0-1,-1 0 1,0 1 0,0-1-1,0 0 1,1 0-1,-1 0 1,0 0 0,0 0-1,1 0 1,-1 0-1,0 0 1,0 0-1,1 0 1,-1 0 0,0 0-1,0 0 1,1 0-1,-1 0 1,0 0 0,0 0-1,1 0 1,-1 0-1,0 0 1,0 0 0,1 0-1,-1 0 1,0 0-1,0-1 1,1 1 0,-1 0-1,0 0 1,0 0-1,0 0 1,0-1 0,1 1-1,-1 0 1,18-9 209,12-12 166,-1-1 0,-1-1 1,32-35-1,68-88-426,-113 129 73,87-118 4,-102 136-67,0-1 0,0 0 0,1 0 0,-1 0-1,0 0 1,0 0 0,0 1 0,0-1-1,0 0 1,0 0 0,0 0 0,0 0 0,0 0-1,0 1 1,0-1 0,0 0 0,0 0-1,1 0 1,-1 0 0,0 0 0,0 0 0,0 0-1,0 0 1,0 1 0,0-1 0,0 0-1,1 0 1,-1 0 0,0 0 0,0 0 0,0 0-1,0 0 1,0 0 0,1 0 0,-1 0-1,0 0 1,0 0 0,0 0 0,0 0 0,1 0-1,-1 0 1,0 0 0,0 0 0,0 0-1,0 0 1,0 0 0,0 0 0,1-1 0,-1 1-1,0 0 1,0 0 0,0 0 0,-2 29 206,-9 37 253,0-15-162,2 1 0,-4 71 0,12-97-2101,6 45 0,3-43-3915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5.588"/>
    </inkml:context>
    <inkml:brush xml:id="br0">
      <inkml:brushProperty name="width" value="0.025" units="cm"/>
      <inkml:brushProperty name="height" value="0.025" units="cm"/>
    </inkml:brush>
  </inkml:definitions>
  <inkml:trace contextRef="#ctx0" brushRef="#br0">107 0 8136,'0'0'15171,"-6"9"-15080,-7 7-82,-43 60 928,52-69-797,0 0 0,0 0 1,0 0-1,1 0 0,0 1 1,1-1-1,0 1 0,0 0 1,-2 15-1,4-21-91,1 0-1,-1-1 1,1 1 0,-1 0-1,1-1 1,-1 1-1,1 0 1,0-1 0,0 1-1,0-1 1,0 1 0,0-1-1,0 0 1,0 1-1,1-1 1,-1 0 0,0 0-1,1 0 1,-1 0 0,1 0-1,-1 0 1,1 0-1,-1 0 1,1-1 0,0 1-1,-1-1 1,1 1 0,0-1-1,-1 1 1,1-1-1,0 0 1,2 0 0,11 2 135,0-2 1,29-1-1,-24 0-159,-13 1-252,0 0 0,1-1 0,-1 0-1,0 0 1,0 0 0,0-1-1,7-3 1,-9 3-599,-1-1 0,1 1-1,0-1 1,-1 0 0,0 0 0,6-5 0,7-11-5282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5.094"/>
    </inkml:context>
    <inkml:brush xml:id="br0">
      <inkml:brushProperty name="width" value="0.025" units="cm"/>
      <inkml:brushProperty name="height" value="0.025" units="cm"/>
      <inkml:brushProperty name="color" value="#F6630D"/>
    </inkml:brush>
  </inkml:definitions>
  <inkml:trace contextRef="#ctx0" brushRef="#br0">4 164 9513,'0'0'7634,"0"8"-7335,-2 55 560,0-10-603,6 63-1,-3-103-236,1 0-1,0 0 0,1 0 0,0 0 0,1 0 0,1-1 0,0 0 0,0 0 0,1 0 0,10 14 0,-15-25-12,0 0 0,0 0 0,0 1 0,0-1 0,0 0 0,0 0 0,0-1 0,0 1 0,1 0 0,-1 0 0,0 0 0,1-1 0,-1 1 0,0-1 0,1 1 0,-1-1 0,1 0 0,-1 1 0,1-1 0,-1 0 0,1 0 0,-1 0 0,1 0 0,-1 0 0,1 0 0,-1-1 0,1 1 0,-1 0 0,0-1 0,1 1 0,-1-1 0,0 0 0,1 1 0,-1-1-1,0 0 1,1 0 0,-1 0 0,0 0 0,0 0 0,2-2 0,6-5 217,-1-1 0,0 0-1,0 0 1,6-11-1,-8 12-80,66-100 264,-5-2 0,72-161 0,-137 265-741,-4 10-88,-13 20-979,-17 30-4590,9-18-1984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5.930"/>
    </inkml:context>
    <inkml:brush xml:id="br0">
      <inkml:brushProperty name="width" value="0.025" units="cm"/>
      <inkml:brushProperty name="height" value="0.025" units="cm"/>
    </inkml:brush>
  </inkml:definitions>
  <inkml:trace contextRef="#ctx0" brushRef="#br0">72 0 16592,'0'0'3971,"-43"64"-1985,30-38 160,6 1-736,2 1-770,1-2-576,4 0-64,0-1-608,0 0-930,11-7-1184,-2-3-1570,-4-6-3011</inkml:trace>
  <inkml:trace contextRef="#ctx0" brushRef="#br0" timeOffset="1">161 273 17553,'0'0'7142,"-25"37"-19633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6.467"/>
    </inkml:context>
    <inkml:brush xml:id="br0">
      <inkml:brushProperty name="width" value="0.025" units="cm"/>
      <inkml:brushProperty name="height" value="0.025" units="cm"/>
    </inkml:brush>
  </inkml:definitions>
  <inkml:trace contextRef="#ctx0" brushRef="#br0">768 75 3651,'-14'-8'726,"-4"-2"642,0 0-1,0 1 1,-1 0-1,0 2 0,-1 1 1,-38-9-1,37 14-1073,0 1-1,1 1 0,-1 1 1,1 0-1,-1 1 0,1 2 1,0 0-1,0 1 0,1 1 1,-1 0-1,2 2 0,-1 0 1,1 2-1,1 0 0,0 0 1,0 2-1,1 0 1,1 1-1,-26 30 0,20-20-273,2 0 0,1 2-1,1 0 1,1 2 0,2-1-1,0 2 1,2 0 0,1 0 0,2 1-1,1 0 1,1 1 0,-5 49-1,9-44-71,1 0-1,2-1 1,2 1-1,12 71 1,-12-98 74,0 1 1,1 0 0,0 0 0,0-1 0,1 0-1,1 0 1,0 0 0,0 0 0,0-1 0,1 0-1,0 0 1,1 0 0,0-1 0,0 0 0,1 0-1,0-1 1,0 0 0,0 0 0,0-1 0,1 0-1,0 0 1,15 4 0,-7-4 241,1-1 1,-1-1-1,1-1 0,0 0 1,0-1-1,0-1 0,0-1 1,0-1-1,0 0 0,0-1 1,29-9-1,3-5 366,-1-2-1,80-42 1,-74 31-453,-2-2 1,0-3 0,50-44-1,-78 59-144,-2-2 1,-1 0-1,-1-2 0,-1 0 0,0-1 0,-2-1 0,-2-1 0,15-30 1,-25 43-59,0 0-1,-1 0 1,-1-1 0,0 1 0,-1-1 0,-1 0 0,0-1 0,-1 1-1,-1 0 1,0 0 0,-1 0 0,-5-25 0,4 29 2,-1 0 0,-1 0-1,0 0 1,-1 1 0,0-1 0,0 1 0,-1 0 0,-1 1-1,1 0 1,-2 0 0,1 0 0,-1 0 0,0 1-1,-1 1 1,0 0 0,-19-12 0,8 8-60,0 1 1,-1 1-1,-1 1 0,0 0 1,0 2-1,0 1 0,-1 1 1,1 0-1,-1 2 0,0 0 1,0 2-1,0 1 0,-34 5 1,31-2-639,1 1 0,0 2 0,-44 16 0,26-4-3838,12-5-4997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1.671"/>
    </inkml:context>
    <inkml:brush xml:id="br0">
      <inkml:brushProperty name="width" value="0.025" units="cm"/>
      <inkml:brushProperty name="height" value="0.025" units="cm"/>
    </inkml:brush>
  </inkml:definitions>
  <inkml:trace contextRef="#ctx0" brushRef="#br0">60 119 6790,'0'0'6775,"2"-8"-5830,-1 4-826,0 0 0,0 0-1,1 0 1,0 1 0,-1-1 0,1 0 0,0 1 0,1-1 0,-1 1 0,1-1 0,0 1 0,-1 0-1,1 0 1,1 1 0,-1-1 0,0 1 0,1-1 0,-1 1 0,1 0 0,0 0 0,6-2 0,67-28 1867,-71 30-1806,1 0 0,-1 1 0,0-1 0,1 1 0,0 1 0,-1-1 0,1 1 0,-1 0 0,1 1 0,9 1 0,-14-1-150,0 0 1,0 1-1,-1-1 0,1 0 1,-1 1-1,1-1 0,-1 1 1,1 0-1,-1-1 0,0 1 1,0 0-1,0 0 0,0 0 1,0 0-1,0 0 1,0 0-1,-1 0 0,1 0 1,-1 0-1,0 0 0,1 0 1,-1 0-1,0 0 0,0 0 1,0 0-1,-1 1 0,1-1 1,-1 3-1,0 7 122,-1 0 1,0 0-1,-8 22 0,-19 30 200,-3 0 0,-3-3 0,-74 99-1,61-91-151,44-63-161,-1 1 0,1 0 0,0 0 0,0 0 0,0 0 0,1 1 0,1-1 0,-1 1 0,-2 14 0,5-21-36,0 0 0,0-1 0,0 1 0,0-1 0,0 1 1,0 0-1,1-1 0,-1 1 0,0-1 0,0 1 0,1-1 0,-1 1 0,0-1 1,0 1-1,1 0 0,-1-1 0,1 0 0,-1 1 0,0-1 0,1 1 0,-1-1 0,1 0 1,-1 1-1,1-1 0,-1 0 0,1 1 0,0-1 0,-1 0 0,1 0 0,-1 1 0,2-1 1,28 4 206,31-11 484,30-9-114,-39 5 14,0 2 0,0 3 1,102 0-1,-149 7-628,0 0 0,0-1 0,0 2 0,0-1 0,0 0-1,0 1 1,-1 0 0,1 0 0,0 1 0,4 3 0,-6-5-2,-1 1 0,0-1 1,0 1-1,0 0 0,0 0 0,-1 0 1,1 0-1,0 0 0,-1 1 0,0-1 0,1 0 1,-1 1-1,0-1 0,0 1 0,0-1 0,-1 1 1,1-1-1,0 1 0,-1 0 0,0 3 1,0-6-45,0 0 0,0 0 0,0 1 0,-1-1 0,1 0 1,0 0-1,0 0 0,-1 0 0,1 0 0,0 0 1,0 0-1,-1 0 0,1 0 0,0 0 0,0 0 0,-1 0 1,1 0-1,0 0 0,0 0 0,-1 0 0,1 0 1,0 0-1,0 0 0,-1 0 0,1 0 0,0 0 0,0 0 1,-1 0-1,1 0 0,0-1 0,0 1 0,-1 0 0,1 0 1,0 0-1,0-1 0,0 1 0,0 0 0,-1 0 1,1 0-1,0-1 0,0 1 0,-12-20-5728,-1-12-6262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4.281"/>
    </inkml:context>
    <inkml:brush xml:id="br0">
      <inkml:brushProperty name="width" value="0.025" units="cm"/>
      <inkml:brushProperty name="height" value="0.025" units="cm"/>
    </inkml:brush>
  </inkml:definitions>
  <inkml:trace contextRef="#ctx0" brushRef="#br0">19275 9 2242,'24'-8'7938,"21"12"-5679,22 21-2665,-34-9 369,-2 2 0,0 0 0,-1 2 0,-1 1 1,-1 2-1,-1 1 0,43 49 0,-52-51 246,-1 2 1,-1 0-1,-1 0 0,-1 2 0,-2-1 1,0 2-1,-2 0 0,0 0 0,-2 1 1,5 37-1,-6-23-13,-3 0 0,-1 0 0,-2 1 0,-2-1 0,-2 1 0,-12 56 0,8-65-191,-2 0 1,-2-1-1,-1 0 0,-2-1 1,0 0-1,-3-1 0,0-1 1,-27 34-1,-5-4 60,-3-2 0,-2-2-1,-3-2 1,-120 87 0,-285 140 449,177-137-521,-442 157 1,-329 43 37,759-253 58,-1628 406-330,-36-155 97,-1109 4-443,2801-325 595,-2268 162 647,-2-95-159,950-107-1058,11-132-958,1181 75 1369,327 58 164,0-3 1,2-2 0,-101-52 0,151 66 195,1 0 1,1-2 0,0 0 0,1-1 0,0 0 0,0-1-1,2-1 1,-1-1 0,2 1 0,-14-22 0,19 23-115,0-1 0,0 0 0,1 0 0,1 0 1,0-1-1,1 0 0,1 0 0,0 0 0,1 0 1,1 0-1,0-1 0,1 1 0,3-22 0,2 4-30,2 1-1,1 1 0,1-1 0,2 2 1,1-1-1,1 1 0,1 1 0,31-44 1,-7 18 29,2 2 0,3 2 1,59-56-1,-64 71-203,0 1 0,2 3 0,2 1 0,1 2 0,1 2 0,1 2 0,1 2 0,1 2 0,1 1 0,1 4 0,65-15 0,-81 28-1765,-32 3 1787,-1 0-1,1 0 1,-1 0-1,0 0 1,1 0-1,-1 0 1,1 0-1,-1 0 1,1 0-1,-1 0 1,0 0-1,1 0 1,-1 0-1,1 0 1,-1 1-1,0-1 1,1 0-1,-1 0 1,0 0-1,1 1 1,-1-1-1,1 0 1,-1 0-1,0 1 1,0-1-1,1 0 1,-1 1-1,0-1 1,0 1-1,1-1 1,-1 0-1,0 1 1,0-1-1,0 0 1,0 1-1,1-1 1,-1 1-1,0-1 1,0 1-1,0-1 1,0 0-1,0 1 1,0-1-1,0 1 1,0-1-1,0 1 1,0-1-1,-1 0 1,1 1-1,0-1 1,0 1-1,0-1 1,0 0-1,-1 1 1,1-1-1,0 0 1,0 1-1,-1-1 1,1 0-1,0 1 1,-1-1-1,1 0 1,0 1-1,-1-1 1,1 0-1,0 0 1,-1 0-1,0 1 1,-16 6-5241,6-7 1121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4.611"/>
    </inkml:context>
    <inkml:brush xml:id="br0">
      <inkml:brushProperty name="width" value="0.025" units="cm"/>
      <inkml:brushProperty name="height" value="0.025" units="cm"/>
    </inkml:brush>
  </inkml:definitions>
  <inkml:trace contextRef="#ctx0" brushRef="#br0">92 246 6150,'-20'-26'2870,"1"-1"0,-30-56 1,48 81-2791,0 1 0,1-1 1,-1 0-1,1 1 0,0-1 1,-1 1-1,1-1 0,0 0 1,0 1-1,0-1 0,0 0 1,0 1-1,1-1 0,-1 1 1,0-1-1,1 0 1,-1 1-1,1-1 0,0 1 1,-1-1-1,1 1 0,0 0 1,0-1-1,0 1 0,0 0 1,0-1-1,0 1 0,0 0 1,0 0-1,1 0 0,-1 0 1,0 0-1,1 0 0,-1 0 1,1 1-1,1-2 0,7-2-83,1-1 0,-1 1 0,1 1 0,12-3 0,-12 3 227,19-5-118,0 0-1,1 2 0,0 1 0,0 1 1,0 2-1,57 3 0,-86 0-81,0-1 0,1 1 0,-1-1 0,0 1 0,0 0 0,1 0 0,-1 0 0,0 0 0,0 0 0,0 1 0,0-1 0,-1 1 0,1-1 0,0 1 0,-1 0 0,1-1 0,-1 1 0,1 0 0,-1 0 0,2 3 0,-1 0 79,1 1 0,-1 0 0,-1 0 1,1-1-1,-1 1 0,0 0 1,1 12-1,-2-2 220,-1 1 0,0 0 0,-1-1-1,0 1 1,-6 17 0,-29 58 1224,26-68-1328,1 0 1,-12 41-1,20-48-1006,4-11-2170,6-10-4141,8-16-4321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5.066"/>
    </inkml:context>
    <inkml:brush xml:id="br0">
      <inkml:brushProperty name="width" value="0.025" units="cm"/>
      <inkml:brushProperty name="height" value="0.025" units="cm"/>
    </inkml:brush>
  </inkml:definitions>
  <inkml:trace contextRef="#ctx0" brushRef="#br0">89 89 18033,'0'0'801,"12"-6"-203,95-44 719,-91 43-1228,-1 2 0,1 0-1,0 1 1,0 0-1,1 1 1,18-1 0,-34 4-93,0 0 1,0 0-1,0 0 1,0 0-1,0 0 1,1 0-1,-1 0 1,0 0-1,0 1 1,0-1-1,0 0 1,0 1-1,0-1 1,0 1-1,0-1 1,0 1 0,0-1-1,0 1 1,0-1-1,-1 1 1,1 0-1,0 0 1,0 0-1,-1-1 1,1 1-1,0 0 1,-1 0-1,1 0 1,-1 0-1,1 0 1,0 1-1,-1 1 22,0 0 1,0 0-1,0 0 0,0 0 0,0 0 0,-1 0 0,1 0 0,-1 0 0,0 0 0,0 0 0,-2 4 0,-6 10 220,0 0 1,-20 27-1,28-43-226,-122 145 437,90-111 53,1 1 0,2 2-1,-47 77 1,74-110-444,0 1 1,1-1-1,0 1 0,0-1 1,0 1-1,1 0 0,-2 9 0,3-13-60,0-1 0,0 0-1,0 1 1,0-1-1,1 0 1,-1 0-1,0 1 1,0-1 0,1 0-1,-1 0 1,1 1-1,-1-1 1,1 0-1,0 0 1,0 0-1,-1 0 1,1 0 0,0 0-1,0 0 1,0 0-1,0 0 1,0 0-1,0-1 1,0 1-1,0 0 1,0 0 0,0-1-1,1 1 1,-1-1-1,0 1 1,0-1-1,1 0 1,-1 0-1,0 1 1,0-1 0,1 0-1,1 0 1,20 1 58,0-1 0,0-1 0,0 0 1,0-2-1,23-6 0,111-36-207,-72 18-1082,-4 2-1409,-28 8-2179,3-1-6928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7.572"/>
    </inkml:context>
    <inkml:brush xml:id="br0">
      <inkml:brushProperty name="width" value="0.025" units="cm"/>
      <inkml:brushProperty name="height" value="0.025" units="cm"/>
    </inkml:brush>
  </inkml:definitions>
  <inkml:trace contextRef="#ctx0" brushRef="#br0">106 1 17873,'0'9'608,"-5"25"-287,-13 53 0,9-50-233,-8 70-1,16-105-101,1 0-1,0 0 0,0 0 1,0 0-1,0 0 0,0 0 1,1 0-1,-1 0 0,1 0 1,-1 0-1,1 0 0,-1 0 1,1 0-1,0 0 0,0-1 1,0 1-1,0 0 0,2 1 1,-2-2-30,1 0 0,-1 0 0,0 0 1,1 0-1,-1-1 0,1 1 0,-1-1 0,1 1 1,0-1-1,-1 1 0,1-1 0,-1 0 0,1 0 1,0 0-1,-1 0 0,1 0 0,-1 0 1,3-1-1,8-2-276,1 0 1,-1-2 0,0 1 0,21-12-1,-3 2 390,-24 12 44,-1 0-1,1 1 1,-1-1 0,1 1-1,0 0 1,0 1 0,0-1 0,-1 1-1,1 1 1,0-1 0,6 2-1,-10-2 6,-1 1 0,1-1 1,0 1-1,0 0 0,0 0 0,-1 0 0,1 0 0,-1 0 0,1 0 0,-1 0 0,1 1 0,-1-1 1,0 0-1,1 1 0,-1-1 0,0 1 0,0 0 0,0-1 0,0 1 0,0 0 0,-1-1 0,1 1 1,0 0-1,-1 0 0,0 0 0,1 0 0,-1 0 0,0-1 0,0 1 0,0 0 0,0 0 0,0 0 0,0 0 1,-1 0-1,1 0 0,-1 2 0,0 0 104,-1 0 0,0 1 0,0-1 0,0 0 0,0 0 0,0 0 0,-1 0 0,0 0 0,0-1 0,0 1 0,0-1 0,0 0 0,-5 3 0,-54 40 1245,47-37-1286,11-6-203,-70 41 488,68-41-578,1-1 0,0 1 0,-1-1 0,0-1 0,0 1 0,1-1 0,-1 0 0,0 0-1,0 0 1,0-1 0,0 0 0,-8-1 0,13 0-178,-1 0 1,0 1-1,1-1 0,-1 0 1,0 0-1,1 0 0,-1 0 0,1 0 1,0 0-1,-1-1 0,1 1 1,0 0-1,0-1 0,0 1 0,-1-1 1,2 1-1,-1-1 0,0 0 0,0 1 1,0-1-1,1 0 0,-1 0 1,0-2-1,-8-31-7265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7.918"/>
    </inkml:context>
    <inkml:brush xml:id="br0">
      <inkml:brushProperty name="width" value="0.025" units="cm"/>
      <inkml:brushProperty name="height" value="0.025" units="cm"/>
    </inkml:brush>
  </inkml:definitions>
  <inkml:trace contextRef="#ctx0" brushRef="#br0">1 189 16496,'0'0'5893,"45"-57"-3362,-20 33-994,3 2-512,6 1-448,5 0-449,-1 4-128,1 3-513,0 5-992,-5 5-1282,-9 4-1441,-9 0-3747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8.283"/>
    </inkml:context>
    <inkml:brush xml:id="br0">
      <inkml:brushProperty name="width" value="0.025" units="cm"/>
      <inkml:brushProperty name="height" value="0.025" units="cm"/>
    </inkml:brush>
  </inkml:definitions>
  <inkml:trace contextRef="#ctx0" brushRef="#br0">0 0 17809,'0'0'10025,"9"0"-19442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8.696"/>
    </inkml:context>
    <inkml:brush xml:id="br0">
      <inkml:brushProperty name="width" value="0.025" units="cm"/>
      <inkml:brushProperty name="height" value="0.025" units="cm"/>
    </inkml:brush>
  </inkml:definitions>
  <inkml:trace contextRef="#ctx0" brushRef="#br0">990 158 11659,'-19'-6'24,"-1"1"0,0 0 1,1 2-1,-1 0 0,0 2 0,0 0 0,-1 1 0,1 1 1,0 1-1,-34 7 0,27-2 99,0 2 0,1 0 0,0 2 0,0 1-1,2 1 1,-46 32 0,17-3 338,2 3 0,2 2 0,2 2 0,2 2 0,-60 87 0,81-103-131,0 2 0,3 0 1,1 1-1,-30 79 0,45-104-276,1 1-1,1-1 1,0 1 0,0-1-1,1 1 1,1 0-1,1 0 1,0 0-1,0 0 1,2 0-1,-1-1 1,2 1-1,0 0 1,1-1 0,0 1-1,1-1 1,0-1-1,1 1 1,9 15-1,3-5-20,0-1-1,2-1 1,1 0 0,0-2-1,1 0 1,1-1-1,1-2 1,0 0-1,1-1 1,1-2 0,0-1-1,1-1 1,44 12-1,-37-13-21,1-2-1,-1-2 1,2-1-1,-1-1 1,0-2-1,1-2 1,-1-1-1,1-2 1,-1-1-1,62-16 0,-60 8 280,-1-2-1,0-1 0,-2-1 0,0-2 0,0-2 0,-2-1 0,0-1 1,-2-2-1,0-1 0,-2-1 0,-1-1 0,-1-2 0,-2-1 0,0 0 0,-2-2 1,-2-1-1,-1 0 0,-1-2 0,-2 0 0,-1 0 0,-2-2 0,-2 0 0,-1 0 1,7-61-1,-11 47-219,-2-1 0,-3 0-1,-2 0 1,-9-62 0,7 90-54,-2 0 0,0 0 0,-2 0-1,-1 1 1,0 0 0,-2 1 0,0 0 0,-2 0-1,0 1 1,-31-39 0,37 53-68,0 1 1,-1-1 0,0 1-1,0 0 1,0 0 0,0 1-1,-1 0 1,0 1 0,0 0-1,-1 0 1,1 0 0,-1 1-1,1 0 1,-1 1 0,0 0-1,0 0 1,0 1-1,0 1 1,0-1 0,-1 1-1,1 1 1,-16 2 0,9 1-116,0 0-1,1 1 1,-1 1 0,1 1 0,0 0 0,0 1 0,1 1-1,0 0 1,1 1 0,0 0 0,-19 19 0,-43 51-5962,50-54-1222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5.440"/>
    </inkml:context>
    <inkml:brush xml:id="br0">
      <inkml:brushProperty name="width" value="0.025" units="cm"/>
      <inkml:brushProperty name="height" value="0.025" units="cm"/>
      <inkml:brushProperty name="color" value="#F6630D"/>
    </inkml:brush>
  </inkml:definitions>
  <inkml:trace contextRef="#ctx0" brushRef="#br0">139 33 8776,'0'0'6545,"-7"10"-5408,-6 9-1198,0-1 1,-2-1-1,0 0 0,-25 21 0,36-34 123,1 0 0,-1 0 0,1 0 0,0 1 0,1-1 0,-1 1 0,1 0 0,0 0 0,0 0 0,0 0 0,0 0 0,1 0 0,0 1 0,0-1 0,1 0 0,-1 1 0,2 9 0,-1-13-38,0 0-1,0 0 0,0 1 0,1-1 0,-1 0 1,0 0-1,1 0 0,0 0 0,0 0 1,-1 0-1,1 0 0,1 0 0,-1 0 1,0 0-1,0 0 0,1 0 0,-1-1 1,1 1-1,-1-1 0,1 1 0,0-1 1,-1 0-1,1 1 0,0-1 0,0 0 0,0 0 1,0 0-1,0 0 0,0-1 0,0 1 1,0-1-1,1 1 0,-1-1 0,0 0 1,0 1-1,0-1 0,1 0 0,-1-1 1,0 1-1,0 0 0,0-1 0,0 1 1,1-1-1,3-1 0,2-1 70,0-1-1,-1 1 1,1-1 0,-1-1 0,1 0-1,-1 0 1,-1 0 0,1-1 0,-1 0-1,0 0 1,8-10 0,-4 3 63,-1 0 0,0-1 0,-1 1 1,0-2-1,7-18 0,-12 27-26,-1 1-1,-1 0 1,1-1 0,-1 1 0,0-1 0,0 1-1,0-1 1,-1 1 0,0-1 0,0 0-1,-1 1 1,1-1 0,-4-10 0,3 13-128,0 1-1,-1-1 1,1 1 0,-1-1 0,0 1 0,0 0 0,1 0 0,-1 0-1,-1 0 1,1 0 0,0 0 0,0 1 0,-1-1 0,1 1-1,-1-1 1,0 1 0,1 0 0,-1 0 0,0 0 0,1 0-1,-1 1 1,0-1 0,0 1 0,0 0 0,0-1 0,0 1 0,-3 1-1,4-1-79,-1 1 0,0-1-1,0 1 1,0 0 0,0-1-1,1 1 1,-1 1 0,0-1-1,1 0 1,-1 1 0,1-1-1,-1 1 1,1 0 0,0 0-1,-4 4 1,5-5-18,0 0 0,0 0 0,0 0 0,0 0 0,0 1 0,0-1 0,0 0 0,0 1 0,1-1 0,-1 0 0,0 1 0,1-1 0,0 1 0,-1-1 1,1 1-1,0-1 0,0 1 0,-1 0 0,1-1 0,0 1 0,1-1 0,-1 1 0,0-1 0,0 1 0,1-1 0,-1 1 0,1-1 0,-1 1 0,1-1 0,0 1 0,0 0 0,1-1-175,-1 0-1,0 0 1,1 0-1,-1 0 0,0-1 1,1 1-1,-1 0 1,1-1-1,-1 1 0,1-1 1,-1 0-1,1 0 1,-1 1-1,1-1 0,0 0 1,-1 0-1,1 0 1,-1-1-1,1 1 0,-1 0 1,1 0-1,0-1 1,1 0-1,25-14-4169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8.198"/>
    </inkml:context>
    <inkml:brush xml:id="br0">
      <inkml:brushProperty name="width" value="0.025" units="cm"/>
      <inkml:brushProperty name="height" value="0.025" units="cm"/>
    </inkml:brush>
  </inkml:definitions>
  <inkml:trace contextRef="#ctx0" brushRef="#br0">0 322 4036,'0'0'18524,"5"-8"-18182,15-22-279,1 2 0,1 0 0,1 1 1,33-28-1,29-32-22,-73 71 12,-8 11 88,0 0 1,0 0-1,0 0 1,1 0 0,0 1-1,0 0 1,7-5-1,-12 28 276,-5 7-136,0 0-1,-2-1 1,-14 36 0,12-41-234,2 1 0,0 0 0,2 1 0,0-1 0,1 1 0,-1 25 0,6-45-84,-1-1 0,0 1 0,0 0-1,1-1 1,-1 1 0,1-1 0,-1 0 0,1 1 0,0-1 0,-1 1 0,1-1 0,0 0 0,0 1-1,0-1 1,0 0 0,0 0 0,0 0 0,0 0 0,1 0 0,-1 0 0,3 1 0,11 0-3221,-14-2 2818,-1-1-1,1 1 0,0-1 1,-1 1-1,1 0 0,0-1 1,-1 0-1,1 1 0,-1-1 1,1 1-1,0-1 0,-1 0 1,0 1-1,1-1 0,-1 0 1,1 0-1,-1 1 0,0-1 1,1-1-1,2-15-11416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8.989"/>
    </inkml:context>
    <inkml:brush xml:id="br0">
      <inkml:brushProperty name="width" value="0.025" units="cm"/>
      <inkml:brushProperty name="height" value="0.025" units="cm"/>
    </inkml:brush>
  </inkml:definitions>
  <inkml:trace contextRef="#ctx0" brushRef="#br0">557 145 3043,'4'-9'3278,"-2"5"-3200,3-7 1030,0 0 0,-1 1 0,0-2 0,4-20 0,-7 31-987,-1-1 0,1 0 0,-1 0 0,0 0 0,0 1 0,0-1 0,0 0 0,0 0 0,0 0 0,0 0 0,0 0 0,-1 1 0,1-1 0,-1 0 0,0 0 0,1 1 0,-1-1 0,0 0 0,0 1 0,0-1 0,0 1 0,0-1 0,0 1 0,-1-1 0,1 1 0,0 0 0,-1 0 0,1 0 0,-1-1 0,1 2 0,-1-1 0,0 0 0,1 0 0,-1 0 0,0 1 0,0-1 0,1 1 0,-1-1 0,0 1 0,0 0 0,0 0 0,-3 0 0,-14 0-86,-1 1 0,1 1 1,-1 1-1,1 0 1,0 2-1,0 0 1,1 1-1,0 1 1,0 1-1,0 0 1,1 1-1,0 1 1,1 1-1,0 0 0,-27 26 1,19-15 110,2 1 1,0 1-1,1 1 0,1 1 1,1 1-1,2 1 0,1 0 1,-23 55-1,33-67-113,1 1-1,0 0 1,1 1 0,0-1-1,2 1 1,0-1 0,1 1-1,1 0 1,0 0 0,6 34 0,-3-42-24,-1-1 0,1 0-1,0 0 1,1-1 0,0 1 0,0-1 0,1 0 0,0 0 0,0 0 0,1 0 0,0-1 0,0 0 0,1-1 0,0 1 0,0-1 0,1 0 0,-1-1 0,1 0 0,0 0 0,1-1 0,-1 0 0,10 3 0,2-1 165,1-1-1,-1-1 1,0-1-1,1 0 1,0-2 0,0 0-1,0-2 1,-1 0 0,1-1-1,0-1 1,-1-1 0,0-1-1,0-1 1,0-1-1,19-9 1,2-2 168,-2-2 0,-1-2 0,0-1 0,-2-2 1,0-2-1,33-32 0,-49 39-106,0 0 1,-2-1 0,0-1-1,-1 0 1,20-38 0,-31 50-189,-1 0 1,0-1 0,-1 0-1,0 0 1,0 0 0,-2 0-1,1 0 1,-1-1 0,-1 1-1,0-1 1,0 1 0,-2-1-1,1 0 1,-1 1 0,-1-1 0,-3-10-1,3 16-69,-1 0-1,1 0 1,-2 1 0,1-1-1,0 1 1,-1 0 0,0 0-1,0 1 1,-1-1 0,1 1-1,-1 0 1,0 0 0,0 0-1,0 1 1,-1-1-1,1 1 1,-1 1 0,0-1-1,0 1 1,0 0 0,0 0-1,0 1 1,0-1 0,0 2-1,-9-2 1,2 1-282,1 1 1,-1-1-1,1 2 0,0 0 1,-1 0-1,1 1 0,0 1 1,0 0-1,0 1 1,0 0-1,1 0 0,-13 8 1,-22 21-2857,24-2-3777,14-11 1459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9.352"/>
    </inkml:context>
    <inkml:brush xml:id="br0">
      <inkml:brushProperty name="width" value="0.025" units="cm"/>
      <inkml:brushProperty name="height" value="0.025" units="cm"/>
    </inkml:brush>
  </inkml:definitions>
  <inkml:trace contextRef="#ctx0" brushRef="#br0">1 11 20275,'0'0'5734,"46"-11"-21301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55.045"/>
    </inkml:context>
    <inkml:brush xml:id="br0">
      <inkml:brushProperty name="width" value="0.025" units="cm"/>
      <inkml:brushProperty name="height" value="0.025" units="cm"/>
    </inkml:brush>
  </inkml:definitions>
  <inkml:trace contextRef="#ctx0" brushRef="#br0">0 1 5926,'0'0'1601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56.083"/>
    </inkml:context>
    <inkml:brush xml:id="br0">
      <inkml:brushProperty name="width" value="0.025" units="cm"/>
      <inkml:brushProperty name="height" value="0.025" units="cm"/>
    </inkml:brush>
  </inkml:definitions>
  <inkml:trace contextRef="#ctx0" brushRef="#br0">42 14 8584,'0'0'3753,"-7"0"-3641,-20 1-16,20-3 587,11 0-331,10-2-90,131 15 656,-19-1-875,397-19 1895,-122-3-1900,-186 12-18,560-6 93,441 12 47,-662 0-101,149 9-86,-536-11 70,-100-4-56,-1 2 1,81 14 0,-93-9 455,-54-7-182,0 1-382,0-1 0,0 1 0,0 0 0,-1 0 0,1-1-1,0 1 1,-1 0 0,1-1 0,-1 1 0,1 0 0,-1-1 0,1 1 0,-1-1-1,1 1 1,-1 0 0,1-1 0,-1 0 0,0 1 0,1-1 0,-1 1 0,0-1-1,0 0 1,1 1 0,-1-1 0,0 0 0,0 0 0,1 1 0,-1-1 0,0 0 0,0 0-1,1 0 1,-1 0 0,0 0 0,0 0 0,0 0 0,1-1 0,-1 1 0,0 0-1,0 0 1,0-1 0,-4 1-636,-18 0-4576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7.222"/>
    </inkml:context>
    <inkml:brush xml:id="br0">
      <inkml:brushProperty name="width" value="0.025" units="cm"/>
      <inkml:brushProperty name="height" value="0.025" units="cm"/>
    </inkml:brush>
  </inkml:definitions>
  <inkml:trace contextRef="#ctx0" brushRef="#br0">0 0 5029,'0'0'7938,"10"3"-8088,70 18 532,1-4 1,0-4-1,112 5 0,263-14 1596,-379-5-1972,383-9 90,144-1 64,1449 35 2686,-185-13-1955,-1865-11-977,34-2 527,-28-3-426,-21-5-801,-14 0-2465,-11-5-3187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8.499"/>
    </inkml:context>
    <inkml:brush xml:id="br0">
      <inkml:brushProperty name="width" value="0.025" units="cm"/>
      <inkml:brushProperty name="height" value="0.025" units="cm"/>
    </inkml:brush>
  </inkml:definitions>
  <inkml:trace contextRef="#ctx0" brushRef="#br0">1 125 16688,'29'-23'1496,"1"0"529,37-22 0,-59 40-1811,1 0-1,-1 1 1,1 0-1,0 1 1,0 0-1,1 0 1,-1 1 0,0 0-1,18-1 1,-27 3-212,1 0-1,-1 0 1,1 0 0,-1 0 0,0 0 0,1 1-1,-1-1 1,0 0 0,1 0 0,-1 0 0,0 0-1,1 0 1,-1 1 0,0-1 0,1 0 0,-1 0-1,0 0 1,1 1 0,-1-1 0,0 0 0,0 1-1,1-1 1,-1 0 0,0 0 0,0 1 0,1-1-1,-1 0 1,0 1 0,0-1 0,0 1 0,0-1-1,0 0 1,0 1 0,0-1 0,0 0 0,0 1-1,1-1 1,-2 1 0,1-1 0,0 0 0,0 1-1,0-1 1,0 0 0,0 1 0,0-1 0,0 1-1,0-1 1,-1 0 0,1 1 0,0-1 0,0 0-1,0 1 1,-1-1 0,1 0 0,0 0 0,0 1-1,-1-1 1,1 0 0,-1 1 0,-16 21 285,-44 41 640,43-47-692,1 1 0,0 1 1,2 1-1,0 0 0,-23 38 0,37-55-233,0 0 0,0-1 0,0 1-1,1 0 1,-1 0 0,0 0 0,1 0 0,-1 0 0,1 0 0,0 0 0,-1 0-1,1 0 1,0 0 0,0 0 0,1 0 0,-1 1 0,0-1 0,1 0 0,-1 0-1,1 0 1,-1 0 0,1-1 0,1 4 0,0-3 4,0 0 1,0 0-1,1 0 1,-1-1-1,0 1 0,1 0 1,-1-1-1,1 0 0,-1 0 1,1 0-1,0 0 1,-1 0-1,1 0 0,0-1 1,2 1-1,13 1-312,-1-1 0,1-1 0,0 0 0,25-5 0,-18 1-1765,0-2 0,0-1-1,0-1 1,26-13 0,-7-1-4421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8.859"/>
    </inkml:context>
    <inkml:brush xml:id="br0">
      <inkml:brushProperty name="width" value="0.025" units="cm"/>
      <inkml:brushProperty name="height" value="0.025" units="cm"/>
    </inkml:brush>
  </inkml:definitions>
  <inkml:trace contextRef="#ctx0" brushRef="#br0">100 1 10186,'0'0'11659,"6"51"-11659,-5-33 0,5 5-481,-4 1-191,-2 4-482,0-1-1280,0-2-1345,-4-3-289,-5-6-4709</inkml:trace>
  <inkml:trace contextRef="#ctx0" brushRef="#br0" timeOffset="1">0 95 12460,'0'0'11595,"77"-31"-11787,-34 26-1026,5 0-1056,0-5-1954,-3 1-3235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9.219"/>
    </inkml:context>
    <inkml:brush xml:id="br0">
      <inkml:brushProperty name="width" value="0.025" units="cm"/>
      <inkml:brushProperty name="height" value="0.025" units="cm"/>
    </inkml:brush>
  </inkml:definitions>
  <inkml:trace contextRef="#ctx0" brushRef="#br0">0 240 13485,'0'0'4820,"11"-5"-3191,32-20-1227,-1 0 0,-1-3 0,-2-2 0,0-1 0,60-65 0,-114 177 677,13-75-1079,0 5 105,-1 1-1,2-1 1,-1 1 0,2-1 0,0 16-1,0-24-166,0-1-1,1 1 1,-1-1-1,1 1 1,0-1-1,0 0 1,0 1 0,0-1-1,0 0 1,0 0-1,0 1 1,1-1-1,-1 0 1,1 0-1,0-1 1,-1 1-1,1 0 1,0 0-1,0-1 1,0 1 0,0-1-1,1 0 1,-1 0-1,0 0 1,0 0-1,1 0 1,-1 0-1,1 0 1,-1-1-1,5 1 1,-2 0-936,1 0-1,0-1 1,0 0 0,0 0 0,0 0-1,11-3 1,9-9-5835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9.564"/>
    </inkml:context>
    <inkml:brush xml:id="br0">
      <inkml:brushProperty name="width" value="0.025" units="cm"/>
      <inkml:brushProperty name="height" value="0.025" units="cm"/>
    </inkml:brush>
  </inkml:definitions>
  <inkml:trace contextRef="#ctx0" brushRef="#br0">145 1 7143,'0'0'11403,"-25"63"-9706,16-38-544,6 0-288,3 1-705,0-4-96,3-1-64,6 0-480,2-3-129,-1-2-192,-1-1-832,-5-5-705,-4-4-1410</inkml:trace>
  <inkml:trace contextRef="#ctx0" brushRef="#br0" timeOffset="1">0 161 2530,'0'0'19122,"61"-33"-18545,-27 25-449,5 0-64,2-1-544,4-3-1506,-4-1-2242,-2-4-2947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37:31.525"/>
    </inkml:context>
    <inkml:brush xml:id="br0">
      <inkml:brushProperty name="width" value="0.025" units="cm"/>
      <inkml:brushProperty name="height" value="0.025" units="cm"/>
    </inkml:brush>
  </inkml:definitions>
  <inkml:trace contextRef="#ctx0" brushRef="#br0">5 1 11531,'0'0'6625,"-1"11"-7196,-1 6 627,1 0 0,0 0 0,1 0 0,1 0 0,1 0 0,0 0 0,2 0 0,0-1 0,7 20 0,41 76 129,5-3 0,129 185 0,-113-203-2600,-27-36-2611,-33-36 1892,-10-5-699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5.787"/>
    </inkml:context>
    <inkml:brush xml:id="br0">
      <inkml:brushProperty name="width" value="0.025" units="cm"/>
      <inkml:brushProperty name="height" value="0.025" units="cm"/>
      <inkml:brushProperty name="color" value="#F6630D"/>
    </inkml:brush>
  </inkml:definitions>
  <inkml:trace contextRef="#ctx0" brushRef="#br0">94 1 7079,'0'0'6384,"-1"8"-4099,-35 114 120,-10 44-805,42-148-1532,2 0 1,0 1 0,0-1-1,2 0 1,0 1 0,2-1-1,3 20 1,-5-36-84,0 1 0,1-1 0,-1 0 0,1 0 0,0 0 0,0 0 1,-1 0-1,1 0 0,1 0 0,-1 0 0,0-1 0,0 1 0,1 0 0,-1-1 0,1 1 0,-1 0 1,1-1-1,0 0 0,0 1 0,-1-1 0,1 0 0,0 0 0,0 0 0,0 0 0,0-1 0,0 1 1,0 0-1,1-1 0,-1 0 0,0 1 0,4-1 0,-2 0-28,-1-1 0,1 1 0,-1-1-1,0 0 1,1 1 0,-1-2 0,0 1 0,0 0 0,1-1-1,-1 1 1,0-1 0,-1 0 0,1 0 0,0 0 0,0 0 0,-1-1-1,0 1 1,1-1 0,2-3 0,7-15-161,-1 0 0,0 0 0,-2-1 0,0 0 0,-2 0 0,6-25 0,20-143 723,-30 167-219,-22 113 1660,7-41-1739,1 0 1,3 0-1,-3 85 1,11-131-232,0 0 0,0-1 0,0 1 0,0 0 0,1 0 0,-1-1 1,1 1-1,0 0 0,0-1 0,0 1 0,0-1 0,0 1 0,0-1 0,1 1 0,-1-1 1,1 0-1,-1 1 0,1-1 0,0 0 0,0 0 0,0-1 0,0 1 0,1 0 0,-1-1 1,0 1-1,1-1 0,-1 0 0,1 1 0,-1-1 0,1 0 0,-1-1 0,1 1 0,0 0 1,4 0-1,-3-2-79,0 1 1,-1 0 0,1-1 0,0 0 0,0 1-1,-1-1 1,1-1 0,-1 1 0,1-1-1,-1 1 1,1-1 0,-1 0 0,0 0-1,0 0 1,0-1 0,0 1 0,0-1 0,-1 0-1,1 0 1,-1 0 0,0 0 0,0 0-1,0 0 1,3-6 0,9-33-1951,-3-3-1693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9.921"/>
    </inkml:context>
    <inkml:brush xml:id="br0">
      <inkml:brushProperty name="width" value="0.025" units="cm"/>
      <inkml:brushProperty name="height" value="0.025" units="cm"/>
    </inkml:brush>
  </inkml:definitions>
  <inkml:trace contextRef="#ctx0" brushRef="#br0">10 3 7623,'0'0'6871,"8"0"-3279,0-1-3222,-4 0 56,1 1 0,-1 0 0,1 0 0,0 0 0,-1 0 0,9 2 0,-12-1-324,1-1 0,0 1 0,-1-1 0,1 1 0,-1 0 0,0 0 0,1 0 0,-1 0 0,0 0 0,1 0 0,-1 0 1,0 1-1,0-1 0,0 0 0,0 0 0,0 1 0,0-1 0,-1 1 0,1-1 0,0 1 0,-1-1 0,1 1 0,-1 0 0,1-1 0,-1 1 0,0 2 1,1 3 35,-1-1 1,0 1-1,-1 0 1,0 0 0,0 0-1,0-1 1,-1 1-1,0 0 1,0-1 0,-1 0-1,1 1 1,-1-1-1,-1 0 1,1 0 0,-1-1-1,0 1 1,-1-1-1,-8 9 1,-24 36 1429,37-49-1562,-1 0 0,0 0 0,1 0 0,-1 0 0,1 0 0,-1 0 0,1 0 0,0 0 0,-1 1 0,1-1-1,0 0 1,0 0 0,0 0 0,0 1 0,0-1 0,0 0 0,0 0 0,0 0 0,0 1 0,1-1 0,-1 0 0,0 0 0,1 0 0,-1 0 0,1 0 0,0 1 0,-1-1 0,1 0 0,0 0 0,-1 0 0,1-1 0,0 1 0,0 0 0,0 0 0,0 0 0,0-1 0,0 1 0,0 0 0,0-1 0,0 1-1,0-1 1,0 1 0,0-1 0,1 0 0,1 1 0,7 2 12,1 0 0,0-1 0,21 2 0,-25-3 4,128 6-842,-44-15-3933,-22-10-3159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0.816"/>
    </inkml:context>
    <inkml:brush xml:id="br0">
      <inkml:brushProperty name="width" value="0.025" units="cm"/>
      <inkml:brushProperty name="height" value="0.025" units="cm"/>
    </inkml:brush>
  </inkml:definitions>
  <inkml:trace contextRef="#ctx0" brushRef="#br0">1 63 9833,'0'0'8483,"11"-8"-7202,-1 1-1002,1 0 0,0 1 0,1 1 0,-1-1 0,1 2 1,0 0-1,1 0 0,-1 1 0,1 0 0,13 0 0,-12 2-145,-1 0 0,1 1 1,0 1-1,-1 0 0,27 6 1,-38-7-136,0 1 0,0 0 0,0-1 0,0 1 0,0 0 0,-1 0 0,1 1 0,0-1 0,0 0 0,-1 1 1,1-1-1,-1 0 0,1 1 0,-1 0 0,0-1 0,1 1 0,-1 0 0,1 3 0,-1-2 7,0 0 0,-1 0 0,0 1 1,0-1-1,0 0 0,0 0 0,0 0 0,0 0 0,-1 0 0,0 1 0,1-1 0,-1 0 0,0 0 0,-1-1 0,1 1 0,-3 5 0,-4 4 39,-1 1-1,0-1 0,0-1 0,-1 0 0,-1 0 1,-21 16-1,20-18 57,1 1 1,0-1-1,1 2 1,0 0-1,1 0 0,0 0 1,-10 19-1,19-30-101,-1 1-1,1 0 0,0-1 1,0 1-1,-1 0 0,1 0 1,0-1-1,0 1 0,0 0 0,-1 0 1,1-1-1,0 1 0,0 0 1,0 0-1,1-1 0,-1 1 1,0 0-1,0-1 0,0 1 1,0 0-1,1 0 0,-1-1 0,0 1 1,1 0-1,-1-1 0,0 1 1,1 0-1,0 0 0,22 9 61,40-7 105,-52-3-151,-7 0-28,93-5-1838,-87 3 357,0 0 0,-1-1 0,1 0-1,13-5 1,9-9-7591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1.144"/>
    </inkml:context>
    <inkml:brush xml:id="br0">
      <inkml:brushProperty name="width" value="0.025" units="cm"/>
      <inkml:brushProperty name="height" value="0.025" units="cm"/>
    </inkml:brush>
  </inkml:definitions>
  <inkml:trace contextRef="#ctx0" brushRef="#br0">15 0 17521,'0'0'5156,"-11"65"-4195,8-44-224,3 2-385,0 1-256,0 1-96,3-2-192,6 3-352,-7-2-417,3-1-577,-5-4-512,0-9-992,0-3-2500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1.477"/>
    </inkml:context>
    <inkml:brush xml:id="br0">
      <inkml:brushProperty name="width" value="0.025" units="cm"/>
      <inkml:brushProperty name="height" value="0.025" units="cm"/>
    </inkml:brush>
  </inkml:definitions>
  <inkml:trace contextRef="#ctx0" brushRef="#br0">1 54 10794,'0'0'13261,"46"-37"-13197,-12 35-64,9 0-769,5 0-1697,-3-2-2115,5-2-3170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1.811"/>
    </inkml:context>
    <inkml:brush xml:id="br0">
      <inkml:brushProperty name="width" value="0.025" units="cm"/>
      <inkml:brushProperty name="height" value="0.025" units="cm"/>
    </inkml:brush>
  </inkml:definitions>
  <inkml:trace contextRef="#ctx0" brushRef="#br0">0 88 4965,'0'0'3486,"9"-8"-2493,27-27-86,-34 34-630,-1 0 0,0 0 0,0-1-1,1 1 1,-1-1 0,0 1 0,0-1 0,-1 0-1,1 1 1,0-1 0,0 0 0,-1 1 0,1-1-1,-1 0 1,0 0 0,1 0 0,-1 0 0,0 1-1,0-1 1,0-4 0,-1-1 6066,-5 20-2856,-2 22-2660,8-30-326,-5 27 29,1 0 0,2 0-1,2 40 1,2-46-900,1 0-1,1 0 1,1-1-1,13 38 1,-18-63 262,7 15-1554,-7-14 1478,0-1-1,0 0 1,0 1 0,0-1-1,1 0 1,-1 0 0,0 1-1,0-1 1,0 0-1,0 1 1,1-1 0,-1 0-1,0 0 1,0 1 0,1-1-1,-1 0 1,0 0 0,1 0-1,-1 1 1,0-1-1,0 0 1,1 0 0,-1 0-1,0 0 1,1 0 0,-1 0-1,0 0 1,1 0 0,-1 1-1,0-1 1,1 0-1,-1 0 1,0 0 0,1-1-1,-1 1 1,0 0 0,1 0-1,-1 0 1,0 0-1,1 0 1,-1 0 0,6-8-6713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2.235"/>
    </inkml:context>
    <inkml:brush xml:id="br0">
      <inkml:brushProperty name="width" value="0.025" units="cm"/>
      <inkml:brushProperty name="height" value="0.025" units="cm"/>
    </inkml:brush>
  </inkml:definitions>
  <inkml:trace contextRef="#ctx0" brushRef="#br0">2 0 11211,'0'0'15438,"-2"52"-14541,2-29-288,0 4-321,0 2-192,6 2-96,-5-3 0,8 2-577,-5-5-736,5 1-673,-7-6-416,-2-5-449,0-7-1441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2.565"/>
    </inkml:context>
    <inkml:brush xml:id="br0">
      <inkml:brushProperty name="width" value="0.025" units="cm"/>
      <inkml:brushProperty name="height" value="0.025" units="cm"/>
    </inkml:brush>
  </inkml:definitions>
  <inkml:trace contextRef="#ctx0" brushRef="#br0">0 42 10666,'0'0'10922,"77"-11"-10185,-36 6-513,4 3-192,6-4-1153,5-2-3331,-1-1-6118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3.022"/>
    </inkml:context>
    <inkml:brush xml:id="br0">
      <inkml:brushProperty name="width" value="0.025" units="cm"/>
      <inkml:brushProperty name="height" value="0.025" units="cm"/>
    </inkml:brush>
  </inkml:definitions>
  <inkml:trace contextRef="#ctx0" brushRef="#br0">32 63 4837,'0'0'11942,"-6"-9"-9348,-16-27-768,21 35-1789,1 1 0,0 0 0,0-1 0,-1 1 0,1 0 0,0-1 0,0 1 0,0 0 0,-1-1 0,1 1 0,0-1 0,0 1 0,0 0 0,0-1 0,0 1 0,0-1 0,0 1 0,0-1 0,0 1 0,0 0 0,0-1 0,0 1 0,0-1 0,0 1 0,0 0 0,0-1 0,1 1 0,-1-1 0,0 1 0,0 0 0,0-1 0,1 1 0,-1 0 0,0-1 0,0 1 0,1 0 0,-1-1 0,0 1 0,1 0 0,-1 0 0,0-1 0,1 1 0,-1 0 0,0 0 0,1 0 0,-1-1 0,1 1 0,-1 0 0,1 0 0,-1 0 0,0 0 0,1 0 0,23 0 218,-20 0-112,14 0 102,1 1-1,0 1 0,25 6 0,-38-7-189,0 1 0,0 0 0,0 0 0,1 0 0,-2 1 0,1 0 0,0 0 0,-1 0-1,1 1 1,-1 0 0,0 0 0,0 0 0,6 7 0,-10-8-45,1-1 0,-1 1 0,0-1 0,1 1 0,-1 0 0,-1 0-1,1-1 1,0 1 0,-1 0 0,1 0 0,-1 0 0,0 0 0,0-1 0,0 1 0,0 0 0,0 0 0,-1 0 0,1 0 0,-1 0 0,0-1-1,0 1 1,0 0 0,0-1 0,-1 1 0,1 0 0,0-1 0,-4 4 0,-4 6 142,0 0 1,-1-1-1,-22 20 0,24-24-62,-26 21 320,-21 19 401,51-43-771,1-1 0,0 1 0,0 0 0,0 0 1,0 0-1,1 0 0,-1 0 0,1 0 0,0 1 0,1-1 1,-3 7-1,4-10-43,0 0 1,1 0-1,-1 1 1,0-1 0,1 0-1,-1 0 1,0 1-1,1-1 1,-1 0-1,1 0 1,0 0-1,-1 0 1,1 0-1,0 0 1,0 0-1,0 0 1,0 0-1,0 0 1,0 0 0,0 0-1,0 0 1,0-1-1,0 1 1,0-1-1,0 1 1,1-1-1,-1 1 1,0-1-1,0 1 1,1-1-1,-1 0 1,2 0 0,48 9 115,-47-9-102,45 4-270,54-2 1,-83-3-1118,-1-1-1,0-1 1,21-5 0,7-8-6888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4.189"/>
    </inkml:context>
    <inkml:brush xml:id="br0">
      <inkml:brushProperty name="width" value="0.025" units="cm"/>
      <inkml:brushProperty name="height" value="0.025" units="cm"/>
    </inkml:brush>
  </inkml:definitions>
  <inkml:trace contextRef="#ctx0" brushRef="#br0">1 256 10730,'213'-26'1811,"886"-80"-1006,83 25 172,-858 63 457,-29 1-3082,-223 9-3589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4.678"/>
    </inkml:context>
    <inkml:brush xml:id="br0">
      <inkml:brushProperty name="width" value="0.025" units="cm"/>
      <inkml:brushProperty name="height" value="0.025" units="cm"/>
    </inkml:brush>
  </inkml:definitions>
  <inkml:trace contextRef="#ctx0" brushRef="#br0">1 73 6278,'0'0'10938,"10"1"-9587,56-2 167,-1-2-1,69-14 1,-20 3-1128,459-24-2045,-553 42-1312,-32 5 429,-34 8-429,-78 17-1917,47-14 2279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6.383"/>
    </inkml:context>
    <inkml:brush xml:id="br0">
      <inkml:brushProperty name="width" value="0.025" units="cm"/>
      <inkml:brushProperty name="height" value="0.025" units="cm"/>
      <inkml:brushProperty name="color" value="#F6630D"/>
    </inkml:brush>
  </inkml:definitions>
  <inkml:trace contextRef="#ctx0" brushRef="#br0">40 1 7303,'0'0'10282,"0"13"-9989,-20 290 211,2-76 354,17-225-855,1 0 0,0-1 0,0 1 1,0-1-1,0 1 0,0-1 1,0 1-1,0-1 0,1 1 1,-1-1-1,1 1 0,-1-1 0,1 1 1,-1-1-1,1 0 0,0 1 1,0-1-1,1 2 0,-1-2 2,0-1-1,0 1 1,-1-1-1,1 0 1,0 1 0,0-1-1,0 0 1,0 0-1,0 0 1,0 0-1,0 0 1,0 0-1,-1 0 1,1 0-1,0 0 1,0 0-1,0 0 1,0 0-1,0-1 1,0 1 0,0 0-1,1-2 1,4-1 42,1-1 1,-1 0 0,0-1 0,0 0 0,0 0 0,7-8-1,35-46 180,-1-3-1,-4-1 0,-3-2 1,63-136-1,-117 216-9872,-6 6-428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5.043"/>
    </inkml:context>
    <inkml:brush xml:id="br0">
      <inkml:brushProperty name="width" value="0.025" units="cm"/>
      <inkml:brushProperty name="height" value="0.025" units="cm"/>
    </inkml:brush>
  </inkml:definitions>
  <inkml:trace contextRef="#ctx0" brushRef="#br0">202 52 3908,'-121'32'5116,"41"-7"2927,134-31-4643,-23 5-2695,325-42 3203,-121 5-7421,-192 29-1649,-11-2-4132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5.563"/>
    </inkml:context>
    <inkml:brush xml:id="br0">
      <inkml:brushProperty name="width" value="0.025" units="cm"/>
      <inkml:brushProperty name="height" value="0.025" units="cm"/>
    </inkml:brush>
  </inkml:definitions>
  <inkml:trace contextRef="#ctx0" brushRef="#br0">1 451 6726,'0'0'9951,"1"9"-9305,7 75 1242,9 67 532,-17-149-2398,1 0 0,-1 0 0,0-1 0,1 1 0,-1 0 0,1-1 0,-1 1 0,1 0 0,0-1 0,-1 1 0,1-1 0,0 1 0,0-1 1,0 1-1,1-1 0,-1 0 0,0 0 0,0 1 0,1-1 0,-1 0 0,1 0 0,-1 0 0,1 0 0,-1-1 0,1 1 0,-1 0 0,1-1 0,0 1 0,-1-1 0,1 1 0,0-1 0,0 0 0,-1 0 0,1 0 0,0 0 0,0 0 0,-1 0 0,1 0 0,0 0 0,0-1 0,-1 1 0,1-1 0,0 1 0,-1-1 0,1 0 0,-1 0 0,3-1 0,12-6 299,-1-1-1,0 0 0,26-21 0,-31 22-37,255-209 918,-8 7-2210,-44 46-4895,-125 93-4084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0.856"/>
    </inkml:context>
    <inkml:brush xml:id="br0">
      <inkml:brushProperty name="width" value="0.025" units="cm"/>
      <inkml:brushProperty name="height" value="0.025" units="cm"/>
    </inkml:brush>
  </inkml:definitions>
  <inkml:trace contextRef="#ctx0" brushRef="#br0">1 153 13229,'0'0'1003,"12"0"-234,67-5 1225,106-20 0,-30 2-783,505-15 827,5 46-2285,38-1 261,-482-18 326,-182 6 5,-1-1 0,-1-1-1,63-21 1,-130 17-2966,6 2-1890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1.517"/>
    </inkml:context>
    <inkml:brush xml:id="br0">
      <inkml:brushProperty name="width" value="0.025" units="cm"/>
      <inkml:brushProperty name="height" value="0.025" units="cm"/>
    </inkml:brush>
  </inkml:definitions>
  <inkml:trace contextRef="#ctx0" brushRef="#br0">13 1 8232,'0'0'9374,"11"2"-7602,55 5 62,-46-6-1500,-1 0 0,0 1 0,0 1 0,0 1 0,35 12 1,-52-15-321,0 0 1,1 0-1,-1 0 1,-1 0-1,1 1 1,0-1-1,0 1 0,0-1 1,-1 1-1,1 0 1,-1-1-1,1 1 1,-1 0-1,0 0 1,1 0-1,-1 0 1,0 0-1,-1 0 1,1 1-1,0-1 1,0 0-1,-1 0 1,1 4-1,-1-2 21,-1 1 1,1-1-1,-1 1 0,0-1 1,0 1-1,0-1 0,-1 1 1,1-1-1,-1 0 0,0 0 0,-3 5 1,-7 9 123,-1 0 1,-1-1-1,-27 27 1,-23 10 123,47-40-177,-1 0-1,2 2 1,0-1 0,-23 31-1,38-46-99,0 1-1,1 0 1,-1-1-1,1 1 1,-1 0-1,1-1 1,0 1-1,-1 0 1,1 0-1,0-1 1,-1 1-1,1 0 1,0 0-1,0 0 1,-1-1-1,1 1 1,0 0-1,0 0 1,0 0-1,0 0 1,0-1-1,1 1 1,-1 0-1,0 0 1,0 0-1,0 0 1,1-1-1,-1 1 1,0 0-1,1 0 1,-1-1-1,1 1 1,-1 0-1,1-1 0,-1 1 1,1 0-1,-1-1 1,1 1-1,0-1 1,-1 1-1,1-1 1,0 1-1,0-1 1,-1 0-1,1 1 1,0-1-1,0 0 1,-1 1-1,1-1 1,0 0-1,0 0 1,0 0-1,0 0 1,-1 0-1,1 0 1,1 0-1,61 1 249,-49-2-196,50-2-46,82-16-1,-8-10-6931,-79 13-3789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2.352"/>
    </inkml:context>
    <inkml:brush xml:id="br0">
      <inkml:brushProperty name="width" value="0.025" units="cm"/>
      <inkml:brushProperty name="height" value="0.025" units="cm"/>
    </inkml:brush>
  </inkml:definitions>
  <inkml:trace contextRef="#ctx0" brushRef="#br0">1 216 6854,'0'0'12225,"8"1"-10431,0-2-1573,-1 1-1,0-1 0,1 0 1,-1-1-1,0 1 1,0-1-1,0-1 0,0 0 1,0 0-1,0 0 1,-1-1-1,11-7 1,17-13-174,34-32 1,-18 14 45,-29 24-67,-13 12-14,0-1 0,0 1 0,0 0-1,17-9 1,-25 15-14,1 0 0,-1 0 0,0-1 0,0 1 0,1 0 0,-1 0 0,0 0 0,0 0 0,1 0-1,-1 0 1,0 0 0,0-1 0,1 1 0,-1 0 0,0 0 0,1 0 0,-1 0 0,0 0 0,0 0 0,1 0 0,-1 1 0,0-1 0,1 0 0,-1 0 0,0 0 0,0 0-1,1 0 1,-1 0 0,0 0 0,0 1 0,1-1 0,-1 0 0,0 0 0,0 0 0,0 0 0,1 1 0,-1-1 0,0 0 0,0 0 0,0 1 0,0-1 0,0 0 0,1 0-1,-1 1 1,0-1 0,0 0 0,0 0 0,0 1 0,0-1 0,0 0 0,0 1 0,0-1 0,0 0 0,0 0 0,0 1 0,0-1 0,0 1 0,-5 20-157,4-17 149,-32 88 93,24-74-53,2 1-1,0 1 1,1-1 0,1 1 0,-5 35-1,10-53-48,0 0-67,-1-1 0,1 1 0,0-1 1,0 0-1,0 1 0,0-1 0,0 1 0,0-1 0,0 1 0,0-1 0,0 1 0,1-1 1,-1 1-1,1-1 0,-1 0 0,1 1 0,-1-1 0,1 0 0,0 1 0,0-1 0,0 0 1,-1 0-1,1 0 0,0 0 0,1 0 0,0 1 0,18 1-4457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3.602"/>
    </inkml:context>
    <inkml:brush xml:id="br0">
      <inkml:brushProperty name="width" value="0.025" units="cm"/>
      <inkml:brushProperty name="height" value="0.025" units="cm"/>
    </inkml:brush>
  </inkml:definitions>
  <inkml:trace contextRef="#ctx0" brushRef="#br0">93 59 7655,'-12'0'2605,"-3"2"-1882,-19 0-460,3-2 4319,408-12 266,741 32-4160,-219-13-736,-815-9 44,-1-3 0,1-5 0,110-26 0,-182 30-265,-12 1-1036,-20-2-1989,-9 0-2120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4.074"/>
    </inkml:context>
    <inkml:brush xml:id="br0">
      <inkml:brushProperty name="width" value="0.025" units="cm"/>
      <inkml:brushProperty name="height" value="0.025" units="cm"/>
    </inkml:brush>
  </inkml:definitions>
  <inkml:trace contextRef="#ctx0" brushRef="#br0">1 310 8200,'0'0'12171,"11"-4"-10575,26-10-1175,-1-2 0,-1-1 0,-1-2 0,43-29 0,131-110-685,-172 129 324,-24 24-274,-13 17 51,-12 18 140,-23 31 138,-14 31 511,46-83-570,0 1 0,0 0 0,1 0 0,0 0 0,1 0 1,1 1-1,-2 16 0,3-25-88,0 1-1,0-1 1,0 0 0,0 0 0,0 0-1,1 0 1,-1 0 0,1 0-1,-1 0 1,1 0 0,0 0 0,0 0-1,0 0 1,0 0 0,0 0-1,0 0 1,2 1 0,-1-2-223,-1 1 0,1-1 0,-1 0 0,1 0 0,0-1-1,0 1 1,0 0 0,0-1 0,-1 1 0,1-1 0,0 1 0,4-1 0,23 1-6509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4.561"/>
    </inkml:context>
    <inkml:brush xml:id="br0">
      <inkml:brushProperty name="width" value="0.025" units="cm"/>
      <inkml:brushProperty name="height" value="0.025" units="cm"/>
    </inkml:brush>
  </inkml:definitions>
  <inkml:trace contextRef="#ctx0" brushRef="#br0">1 58 17553,'0'0'2669,"13"-8"-2029,-5 2-523,-1 1-31,0 0 0,0 1 0,1 0 0,-1 0 0,1 1 0,0-1 0,-1 2-1,2-1 1,-1 1 0,0 1 0,13-2 0,6 1-10,90 0 131,-103 3-196,0 0 0,0 1-1,0 0 1,-1 1 0,27 10-1,-38-13-4,0 0 1,-1 1-1,1-1 0,-1 1 0,1-1 0,-1 1 0,1 0 1,-1 0-1,1-1 0,-1 1 0,0 0 0,1 0 1,-1 1-1,0-1 0,0 0 0,0 0 0,0 1 1,0-1-1,0 0 0,0 1 0,0-1 0,0 1 1,-1-1-1,1 1 0,-1-1 0,1 1 0,-1 0 1,1-1-1,-1 1 0,0-1 0,0 1 0,0 0 0,0-1 1,0 1-1,0 0 0,-1-1 0,1 1 0,0 0 1,-1-1-1,1 1 0,-1-1 0,0 1 0,1-1 1,-1 1-1,0-1 0,-2 3 0,-3 4 109,-1 0 1,-1 0-1,1 0 0,-1-1 0,-17 11 0,-69 41 1329,65-43-934,0 2-1,2 1 0,-29 24 0,54-41-486,0 0 0,0-1 0,1 1 0,-1 0 0,1 0-1,-1 0 1,1 0 0,-1 0 0,1 0 0,0 1 0,0-1 0,0 0 0,0 1 0,1-1 0,-2 4 0,3-4-19,-1-1 1,0 0 0,1 1-1,-1-1 1,1 0 0,-1 0 0,1 0-1,-1 1 1,1-1 0,0 0-1,0 0 1,0 0 0,-1 0-1,1 0 1,0 0 0,0-1 0,0 1-1,1 0 1,-1 0 0,0-1-1,0 1 1,0 0 0,0-1 0,1 1-1,-1-1 1,0 0 0,1 1-1,-1-1 1,0 0 0,2 0 0,41 7-407,0-3 1,0-1 0,76-5 0,-82 1-829,23-4-2950,-8-7-4575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44.685"/>
    </inkml:context>
    <inkml:brush xml:id="br0">
      <inkml:brushProperty name="width" value="0.025" units="cm"/>
      <inkml:brushProperty name="height" value="0.025" units="cm"/>
    </inkml:brush>
  </inkml:definitions>
  <inkml:trace contextRef="#ctx0" brushRef="#br0">0 452 10730,'0'0'6812,"10"-11"-5985,147-157 1189,69-77 191,-217 232-2480,4-1 1912,-12 14-1600,-1 1 0,1 0 0,-1-1-1,1 1 1,-1 0 0,0 0 0,0-1 0,1 1 0,-1 0-1,0 0 1,0-1 0,0 1 0,0 0 0,0 0 0,0 0-1,0-1 1,0 1 0,0 0 0,0 0 0,0 0-1,0-1 1,-1 1 0,1 0 0,0 0 0,-1 0 0,-5 36 431,-13 42 0,12-57-522,1 0 0,1 0 0,1 1 0,2 0 0,0-1 0,1 35 0,6-37-1893,3-10-2372,-2-7-3338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48.545"/>
    </inkml:context>
    <inkml:brush xml:id="br0">
      <inkml:brushProperty name="width" value="0.025" units="cm"/>
      <inkml:brushProperty name="height" value="0.025" units="cm"/>
    </inkml:brush>
  </inkml:definitions>
  <inkml:trace contextRef="#ctx0" brushRef="#br0">1 389 3972,'0'0'16100,"7"0"-14829,-1 0-1132,-1-1 0,0 0 0,0-1 1,0 1-1,0-1 0,0 0 0,0 0 0,-1-1 1,1 1-1,-1-1 0,1 0 0,-1 0 0,0-1 1,6-6-1,63-71 573,-39 41-560,142-154 323,-164 179-242,6-4 607,-17 19-637,-2 11-162,-1 1 0,0-1 0,-1 0 1,0 0-1,-1 0 0,-10 20 0,-5 17 151,0 40 71,17-79-813,1 0 1,1 0 0,0 0-1,0 0 1,0-1 0,1 1-1,1 0 1,2 10 0,3-6-3354,1-4-1835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7.179"/>
    </inkml:context>
    <inkml:brush xml:id="br0">
      <inkml:brushProperty name="width" value="0.025" units="cm"/>
      <inkml:brushProperty name="height" value="0.025" units="cm"/>
      <inkml:brushProperty name="color" value="#F6630D"/>
    </inkml:brush>
  </inkml:definitions>
  <inkml:trace contextRef="#ctx0" brushRef="#br0">0 118 9257,'0'0'4313,"4"11"-2845,-2 0-1493,0-3 117,0-1 0,0 1 1,1-1-1,0 0 0,4 8 0,-5-12-174,-1-1 1,1 0-1,-1 0 0,1 0 0,0 0 0,-1 0 0,1-1 0,0 1 0,0 0 0,0-1 0,1 0 0,-1 1 0,0-1 1,1 0-1,-1 0 0,0 0 0,1 0 0,-1-1 0,1 1 0,-1-1 0,1 1 0,4-1 0,0-1-398,0 0 0,0 0-1,0-1 1,0 0 0,-1 0-1,1-1 1,-1 0 0,1 0 0,-1 0-1,0-1 1,0 0 0,-1 0-1,1-1 1,-1 1 0,0-1-1,0 0 1,-1-1 0,1 1 0,4-8-1,-2 3 478,0-1-1,-1 0 1,0 0 0,5-16-1,-8 18 1162,0 1 0,-1-1 1,0 0-1,0 0 0,0-17 0,-2 26-1091,0-1 1,0 1-1,0 0 1,0 0-1,0 0 1,0-1-1,0 1 1,0 0-1,0 0 1,0 0-1,0-1 1,0 1-1,0 0 1,0 0-1,0 0 1,0 0-1,0-1 1,0 1-1,0 0 1,0 0-1,0 0 1,0 0-1,0-1 1,-1 1-1,1 0 1,0 0-1,0 0 1,0 0-1,0 0 1,0-1-1,0 1 1,-1 0-1,1 0 1,0 0-1,0 0 1,0 0-1,-1 0 1,1 0-1,0 0 1,0 0-1,0 0 1,0 0-1,-1 0 1,1 0-1,0 0 1,-1 0-1,-9 7 1050,-7 14-522,5 0-216,0 2-1,2-1 0,1 2 0,1-1 1,0 1-1,-5 39 0,12-62-373,1 0 0,-1 0 1,1 0-1,0 1 0,0-1 0,0 0 0,0 0 0,0 0 0,0 1 0,0-1 0,0 0 0,0 0 0,0 0 1,1 1-1,-1-1 0,0 0 0,1 0 0,-1 0 0,1 0 0,-1 0 0,1 0 0,0 0 0,-1 0 1,1 0-1,0 0 0,0 0 0,0 0 0,0 0 0,0-1 0,0 1 0,0 0 0,0-1 0,0 1 1,0 0-1,0-1 0,0 0 0,0 1 0,0-1 0,1 0 0,-1 1 0,0-1 0,0 0 0,0 0 0,1 0 1,-1 0-1,0 0 0,0 0 0,2-1 0,3 0 39,0 0 0,-1-1 0,1 0 0,0 0 0,-1-1 0,1 0 0,-1 1 0,8-7 0,9-9 111,41-43-1,-49 45-170,1 0 0,1 2 0,0 0 1,1 1-1,21-13 0,-37 25 8,-1 0 0,2 0 0,-1 0 0,0 1 1,0-1-1,0 1 0,0-1 0,0 0 0,1 1 0,-1 0 1,0-1-1,0 1 0,1 0 0,-1 0 0,0-1 1,0 1-1,1 0 0,-1 0 0,0 1 0,1-1 0,-1 0 1,0 0-1,0 1 0,1-1 0,-1 0 0,0 1 0,0-1 1,0 1-1,0 0 0,1-1 0,-1 1 0,0 0 1,0 0-1,0 0 0,0-1 0,-1 1 0,1 0 0,0 0 1,0 1-1,-1-1 0,1 0 0,0 0 0,0 2 1,2 7 59,-1-1-1,0 0 1,-1 1 0,0-1 0,0 13 0,2 14 237,-3-36-287,0 1-1,0-1 1,0 1-1,0 0 1,0-1 0,0 1-1,1-1 1,-1 1-1,0-1 1,0 1 0,1-1-1,-1 1 1,0-1 0,1 1-1,-1-1 1,0 1-1,1-1 1,-1 1 0,0-1-1,1 0 1,-1 1-1,1-1 1,-1 0 0,1 1-1,-1-1 1,1 0-1,-1 0 1,1 0 0,0 1-1,-1-1 1,2 0 0,17-9 178,20-31 169,-33 33-338,12-14-60,33-33-52,-47 50 29,1 0-1,-1 1 1,1-1-1,0 1 1,0 0-1,0 0 1,1 1-1,-1-1 1,11-2-1,-15 5 64,0 0 0,0 0 0,0 0 0,0 0 0,0 0 0,0 1 0,0-1 0,-1 0 0,1 0 0,0 1 0,0-1 0,0 1-1,0-1 1,0 1 0,0-1 0,0 1 0,-1-1 0,1 1 0,0 0 0,0 0 0,-1-1 0,1 1 0,-1 0 0,1 0 0,-1 0 0,1 0 0,-1-1 0,1 1 0,-1 0 0,0 0 0,1 0 0,-1 0 0,0 0 0,0 0 0,0 0 0,0 0 0,0 0 0,0 0-1,0 2 1,0 51 234,0-39-259,-1-14 39,1 0 0,0 0 0,0 0-1,0 0 1,0 0 0,0 0 0,0 0 0,0 0 0,0 0-1,0 0 1,0 0 0,0 0 0,1 0 0,-1 0-1,0 0 1,1-1 0,-1 1 0,1 0 0,-1 0-1,1 0 1,-1 0 0,1 0 0,0-1 0,-1 1 0,1 0-1,0-1 1,1 2 0,0-2 10,-1-1 0,1 1-1,0-1 1,-1 1 0,1-1 0,-1 0-1,0 1 1,1-1 0,-1 0 0,0 0-1,1 0 1,-1 0 0,0 0 0,0 0-1,0-1 1,0 1 0,2-2 0,15-19 103,34-37-77,-49 55-60,1 1-1,0-1 1,0 1-1,1 0 1,-1 0-1,0 0 1,1 1-1,0 0 0,0-1 1,0 2-1,6-3 1,-10 4 18,0 1 0,0-1 0,0 1 0,0-1 0,0 1 0,-1 0 0,1-1 0,0 1 0,0 0 1,-1 0-1,1-1 0,0 1 0,-1 0 0,1 0 0,0 0 0,-1 0 0,1 0 0,-1 0 0,0 0 0,1 0 0,-1 0 0,0 0 0,0 0 0,1 0 1,-1 0-1,0 0 0,0 0 0,0 0 0,0 0 0,-1 0 0,1 0 0,0 1 0,-1 46 756,1-44-662,-5 69 1145,5-72-1233,0-1 0,0 1 0,1-1 0,-1 1 0,0-1-1,0 1 1,1 0 0,-1-1 0,0 1 0,1-1 0,-1 1 0,0-1 0,1 1 0,-1-1-1,1 0 1,-1 1 0,1-1 0,-1 0 0,1 1 0,-1-1 0,1 0 0,0 1 0,-1-1 0,1 0-1,-1 0 1,1 0 0,0 0 0,-1 1 0,1-1 0,-1 0 0,1 0 0,0 0 0,-1 0-1,1 0 1,0-1 0,-1 1 0,1 0 0,-1 0 0,1 0 0,0 0 0,-1-1 0,1 1-1,-1 0 1,1-1 0,-1 1 0,1 0 0,0-1 0,30-16 241,25-37 37,-48 44-395,1 0 1,0 1-1,1 0 0,-1 1 1,2 0-1,-1 0 1,1 1-1,15-7 1,-25 13 88,0 1 0,-1 0-1,1-1 1,0 1 0,-1 0 0,1-1 0,0 1-1,-1 0 1,1 0 0,0 0 0,-1 0 0,1 0 0,0 0-1,0 0 1,-1 0 0,1 0 0,0 0 0,-1 0 0,1 0-1,0 0 1,0 1 0,-1-1 0,1 0 0,-1 1 0,1-1-1,0 0 1,-1 1 0,1-1 0,-1 0 0,1 1 0,0-1-1,-1 1 1,1 0 0,-1-1 0,0 1 0,1 0 0,3 28-109,-1-1-6059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6.496"/>
    </inkml:context>
    <inkml:brush xml:id="br0">
      <inkml:brushProperty name="width" value="0.025" units="cm"/>
      <inkml:brushProperty name="height" value="0.025" units="cm"/>
    </inkml:brush>
  </inkml:definitions>
  <inkml:trace contextRef="#ctx0" brushRef="#br0">0 0 7815,'0'0'6919,"8"2"-6252,23 4 46,1-2 0,0-2 0,0 0 0,36-4 0,-4 1-194,633 5 1430,519-4-1666,-1145-2-181,-5 0-429,-22 2-2870,-48-2-177,-3-4-1329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6.844"/>
    </inkml:context>
    <inkml:brush xml:id="br0">
      <inkml:brushProperty name="width" value="0.025" units="cm"/>
      <inkml:brushProperty name="height" value="0.025" units="cm"/>
    </inkml:brush>
  </inkml:definitions>
  <inkml:trace contextRef="#ctx0" brushRef="#br0">0 13 6919,'0'0'10404,"14"-3"-10030,11-1-99,0 1 0,1 1 0,-1 1-1,1 2 1,29 3 0,-8 3-159,-1 2-1,0 2 0,-1 2 1,50 22-1,-92-34-99,1 1-1,-1 0 1,0 0 0,0 0-1,0 0 1,0 0 0,-1 0-1,1 1 1,0-1 0,-1 1-1,0 0 1,0 0 0,0 0-1,0 0 1,0 0 0,0 1-1,-1-1 1,3 7 0,-4-7 52,1 0 0,-1 0 0,0 0 0,0 0 0,0 0 0,-1 0 0,1 0 1,-1 0-1,1 0 0,-1-1 0,0 1 0,0 0 0,0 0 0,0 0 0,-1-1 0,1 1 1,-1-1-1,0 1 0,0-1 0,0 0 0,0 0 0,0 1 0,-3 1 0,-17 13 608,-1-1 0,-1 0 0,-47 21 0,44-24-527,0 1 0,1 1-1,-26 22 1,27-8-1544,19-4-5682,6-17-1533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7.815"/>
    </inkml:context>
    <inkml:brush xml:id="br0">
      <inkml:brushProperty name="width" value="0.025" units="cm"/>
      <inkml:brushProperty name="height" value="0.025" units="cm"/>
    </inkml:brush>
  </inkml:definitions>
  <inkml:trace contextRef="#ctx0" brushRef="#br0">371 65 3844,'0'0'8440,"5"-9"-5675,13-27-219,-17 35-2485,-1 1 1,0-1-1,0 1 0,0-1 0,0 0 0,0 1 0,1-1 1,-1 1-1,0-1 0,0 1 0,0-1 0,0 1 0,0-1 0,-1 1 1,1-1-1,0 0 0,0 1 0,0-1 0,0 1 0,-1-1 1,1 1-1,0-1 0,0 1 0,-1-1 0,1 1 0,0 0 0,-1-1 1,1 1-1,0-1 0,-1 1 0,1 0 0,-1-1 0,1 1 1,-1 0-1,1 0 0,-1-1 0,1 1 0,-1 0 0,1 0 0,-1 0 1,1-1-1,-1 1 0,1 0 0,-1 0 0,1 0 0,-2 0 1,-26-1 313,25 1-213,-10 1-104,0 1 0,0 0 1,0 1-1,0 0 0,0 1 1,1 1-1,0 0 0,0 0 1,0 1-1,1 1 0,-20 14 1,9-4 136,0 1 0,1 0 0,1 2 1,-26 33-1,39-43-109,0 0 1,0 0-1,2 0 1,-1 1-1,1 0 1,-4 13-1,8-22-77,0 0 0,0 1 0,1-1 0,-1 0 0,1 0 1,-1 1-1,1-1 0,0 0 0,0 1 0,0-1 0,0 0 0,0 1 0,0-1 0,1 0 0,-1 1 0,1-1 0,-1 0 0,1 0 1,0 1-1,0-1 0,0 0 0,0 0 0,1 0 0,-1 0 0,0 0 0,1-1 0,0 1 0,-1 0 0,1-1 0,0 1 0,0-1 1,0 1-1,-1-1 0,2 0 0,-1 0 0,0 0 0,2 1 0,12 2 199,1-1 0,-1 0 1,0-1-1,1-1 0,-1-1 0,1 0 0,-1-1 1,0-1-1,1 0 0,-1-1 0,18-7 0,-32 10-122,0-1 0,0 0-1,0 0 1,0 0-1,0 0 1,0 0-1,-1 0 1,1 0-1,0-1 1,-1 1 0,1-1-1,-1 1 1,0-1-1,0 1 1,1-1-1,-1 0 1,1-2 0,-2 3-58,0 1 1,0-1-1,0 0 1,0 0 0,0 0-1,0 0 1,0 0-1,0 0 1,-1 1-1,1-1 1,0 0 0,0 0-1,-1 0 1,1 1-1,-1-1 1,1 0-1,0 0 1,-1 1 0,0-1-1,1 0 1,-1 1-1,1-1 1,-1 0-1,0 1 1,1-1 0,-1 1-1,0-1 1,0 1-1,1 0 1,-1-1 0,0 1-1,0 0 1,0-1-1,0 1 1,1 0-1,-1 0 1,0 0 0,0 0-1,0 0 1,-1 0-1,-18-4-54,0 2 1,0 0-1,0 1 0,0 1 0,-29 3 0,49-3-12,-1 0 0,0 0 0,0 0-1,1 0 1,-1 0 0,0 0 0,0 0-1,0 0 1,1 0 0,-1 0 0,0 0-1,0 0 1,1 1 0,-1-1 0,0 0-1,0 1 1,1-1 0,-1 0 0,1 1-1,-1-1 1,0 1 0,1-1 0,-1 1-1,1 0 1,-1-1 0,1 1 0,-1-1-1,1 1 1,-1 0 0,1-1 0,0 1-1,-1 0 1,1 0 0,0-1 0,0 1-1,-1 0 1,1 0 0,0-1 0,0 1-1,0 1 1,1 0-201,-1-1 0,1 0-1,0 0 1,0 1 0,0-1 0,0 0 0,0 0-1,0 0 1,0 0 0,0 0 0,0 0-1,1 0 1,-1-1 0,0 1 0,0 0 0,1-1-1,-1 1 1,1-1 0,2 1 0,48 6-8836,-21-7 1291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8.144"/>
    </inkml:context>
    <inkml:brush xml:id="br0">
      <inkml:brushProperty name="width" value="0.025" units="cm"/>
      <inkml:brushProperty name="height" value="0.025" units="cm"/>
    </inkml:brush>
  </inkml:definitions>
  <inkml:trace contextRef="#ctx0" brushRef="#br0">0 47 12300,'0'0'17905,"25"-23"-28828,-10 0-8359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9.838"/>
    </inkml:context>
    <inkml:brush xml:id="br0">
      <inkml:brushProperty name="width" value="0.025" units="cm"/>
      <inkml:brushProperty name="height" value="0.025" units="cm"/>
    </inkml:brush>
  </inkml:definitions>
  <inkml:trace contextRef="#ctx0" brushRef="#br0">169 3 6150,'0'0'17077,"-8"-1"-17109,5 0 28,1 1 0,-1 0 0,0 0 0,0 0 0,1 0-1,-1 0 1,0 0 0,0 1 0,1-1 0,-1 1 0,0 0-1,1 0 1,-1 0 0,-2 1 0,1 2-3,-1-1-1,1 0 1,0 1 0,0 0-1,0 0 1,1 0 0,-1 0-1,-2 6 1,-9 11 61,2 1 1,-17 36-1,26-50-29,0 1 0,1 0 0,1 0 0,-1 0 0,1 0 0,1 1 0,0-1 0,0 0 0,1 1 0,1 11 0,-1-19-17,0 0-1,1-1 1,-1 1 0,0-1-1,1 1 1,-1-1 0,1 0 0,0 1-1,0-1 1,-1 0 0,1 1-1,0-1 1,0 0 0,0 0-1,0 1 1,1-1 0,-1 0-1,0 0 1,0-1 0,1 1 0,-1 0-1,3 1 1,-1-1 76,1 0 0,0 0 1,-1 0-1,1 0 0,0-1 0,0 0 1,-1 1-1,1-1 0,5-1 0,-2 0 155,0 0-1,0 0 1,0-1 0,0 0-1,0 0 1,0-1 0,-1 0-1,1 0 1,10-7 0,-16 9-131,0 0 0,0 0 1,1 0-1,-1 0 0,0 0 0,0 0 0,0 0 1,0-1-1,0 1 0,-1 0 0,1-1 1,0 1-1,-1 0 0,1-1 0,-1 1 1,1-1-1,-1 1 0,1-4 0,-1 4-66,-1 0 0,1 0 0,0 0 1,-1 0-1,1 0 0,0 0 0,-1 0 0,0 0 0,1 0 0,-1 0 0,1 0 0,-1 0 0,0 0 0,0 1 0,1-1 0,-1 0 0,0 1 0,0-1 0,0 0 0,-1 0 0,-3-1-56,-1-1-1,1 1 1,0 1-1,-1-1 0,1 1 1,-1 0-1,1 0 0,-11 0 1,-15 5-580,30-4 445,0 0 0,0 1 0,1-1 0,-1 1 0,0-1 0,0 1 0,1-1 0,-1 1 0,0-1 0,1 1 0,-1 0 0,1-1 0,-1 1 1,1 0-1,-1 0 0,1-1 0,-1 1 0,1 0 0,0 0 0,-1 0 0,1 0 0,0 0 0,0-1 0,-1 1 0,1 0 0,0 0 0,0 0 0,0 0 0,0 0 0,0 0 0,1 0 1,-1 1-1,0-2-93,1 1-1,-1-1 1,0 1 0,1-1 0,-1 0 0,0 1 0,1-1 0,-1 1 0,1-1 0,-1 0 0,0 1 0,1-1 0,-1 0 0,1 0 0,-1 1 0,1-1 0,0 0 0,-1 0 0,1 0 0,-1 0 0,1 0 0,-1 1 0,1-1 0,-1 0 0,1 0 0,0 0-1,-1 0 1,1-1 0,0 1 0,2 0-1235,14 0-6147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0.201"/>
    </inkml:context>
    <inkml:brush xml:id="br0">
      <inkml:brushProperty name="width" value="0.025" units="cm"/>
      <inkml:brushProperty name="height" value="0.025" units="cm"/>
    </inkml:brush>
  </inkml:definitions>
  <inkml:trace contextRef="#ctx0" brushRef="#br0">1 0 16656,'0'0'11755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1.386"/>
    </inkml:context>
    <inkml:brush xml:id="br0">
      <inkml:brushProperty name="width" value="0.025" units="cm"/>
      <inkml:brushProperty name="height" value="0.025" units="cm"/>
    </inkml:brush>
  </inkml:definitions>
  <inkml:trace contextRef="#ctx0" brushRef="#br0">22 1 8712,'0'0'10928,"-1"8"-10197,-5 41 214,-9 116-358,31-189-1217,-12-17-4126,-4 17-679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1.718"/>
    </inkml:context>
    <inkml:brush xml:id="br0">
      <inkml:brushProperty name="width" value="0.025" units="cm"/>
      <inkml:brushProperty name="height" value="0.025" units="cm"/>
    </inkml:brush>
  </inkml:definitions>
  <inkml:trace contextRef="#ctx0" brushRef="#br0">0 92 9929,'0'0'14126,"68"-39"-13005,-39 28-320,-1 0-321,5-1-256,-5 3-160,-1 2-32,-7 5-32,-6 2-608,-9 0-1058,-10 6-5893,-17 3-2531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2.061"/>
    </inkml:context>
    <inkml:brush xml:id="br0">
      <inkml:brushProperty name="width" value="0.025" units="cm"/>
      <inkml:brushProperty name="height" value="0.025" units="cm"/>
    </inkml:brush>
  </inkml:definitions>
  <inkml:trace contextRef="#ctx0" brushRef="#br0">4 60 8904,'0'0'13838,"49"-17"-11628,-26 4-897,4 0-929,1 4-192,-5 2-192,-1 6-64,-3 1-640,-3 0-1186,-8 13-929,-8 0-1537,0 4-1730</inkml:trace>
  <inkml:trace contextRef="#ctx0" brushRef="#br0" timeOffset="1">1 191 7111,'0'0'17873,"53"-7"-17169,-24 2-512,5-1-159,5 3-98,0 0-1344,-7 2-2627,-3-2-2786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2.855"/>
    </inkml:context>
    <inkml:brush xml:id="br0">
      <inkml:brushProperty name="width" value="0.025" units="cm"/>
      <inkml:brushProperty name="height" value="0.025" units="cm"/>
    </inkml:brush>
  </inkml:definitions>
  <inkml:trace contextRef="#ctx0" brushRef="#br0">0 0 4869,'0'0'14878,"2"11"-14296,2 16-45,-2-9-236,0-1 0,2 1 0,0 0 0,0-1 0,11 23 0,-14-39-207,-1 0-1,1 0 1,0 0 0,0 0-1,0 0 1,0 0-1,0 0 1,0-1 0,0 1-1,1 0 1,-1-1 0,0 1-1,0-1 1,0 1-1,1-1 1,-1 1 0,0-1-1,1 0 1,-1 0 0,0 0-1,0 0 1,1 0-1,-1 0 1,0 0 0,1 0-1,-1 0 1,0-1 0,1 1-1,-1 0 1,0-1-1,0 1 1,0-1 0,1 0-1,-1 1 1,1-2 0,46-31 1828,-39 26-1818,118-99 804,-136 105-10976,-5 1 2241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7.824"/>
    </inkml:context>
    <inkml:brush xml:id="br0">
      <inkml:brushProperty name="width" value="0.025" units="cm"/>
      <inkml:brushProperty name="height" value="0.025" units="cm"/>
      <inkml:brushProperty name="color" value="#F6630D"/>
    </inkml:brush>
  </inkml:definitions>
  <inkml:trace contextRef="#ctx0" brushRef="#br0">0 36 8808,'0'0'6001,"8"-7"-3386,22-19-1173,-29 26-1398,-1 0 0,0-1-1,1 1 1,-1 0 0,0 0 0,1 0 0,-1 0 0,1-1-1,-1 1 1,0 0 0,1 0 0,-1 0 0,1 0 0,-1 0-1,0 0 1,1 0 0,-1 0 0,1 0 0,-1 0 0,0 0-1,1 0 1,-1 0 0,1 0 0,-1 0 0,0 1 0,1-1-1,-1 0 1,0 0 0,1 0 0,-1 1 0,0-1 0,1 0-1,-1 0 1,0 1 0,1-1 0,-1 0 0,0 1 0,0-1-1,1 0 1,-1 1 0,0-1 0,0 0 0,0 1 0,0-1-1,1 1 1,-1-1 0,0 0 0,0 1 0,0-1 0,0 1 0,0-1-1,0 0 1,0 1 0,0-1 0,0 1 0,0-1 0,0 0-1,0 1 1,-1 0 0,2 30 40,-1-26 207,-3 50 22,-14 84-1,15-128-296,2-9-22,-1 0-1,1-1 1,-1 1-1,1 0 1,0 0-1,0-1 1,0 1-1,0 0 1,0 0-1,0 0 1,1-1-1,-1 1 1,1 0 0,-1-1-1,1 1 1,-1 0-1,2 2 1,-1-4 2,0 0 1,-1 1 0,1-1 0,0 0-1,-1 0 1,1 0 0,0 1 0,0-1-1,-1 0 1,1 0 0,0 0 0,-1 0-1,1 0 1,0 0 0,0 0 0,-1-1-1,1 1 1,0 0 0,-1 0 0,1-1-1,0 1 1,-1 0 0,1-1 0,0 1-1,-1 0 1,1-1 0,0 0 0,8-5-12,0-1 0,-1-1 0,13-13 0,18-27-56,-25 30 54,1 1-1,26-25 1,-41 42 16,0-1 0,1 1 0,-1-1 0,1 1 0,-1 0 0,0-1 0,1 1 0,-1 0 0,1-1 0,-1 1 1,1 0-1,-1 0 0,1 0 0,-1-1 0,1 1 0,-1 0 0,1 0 0,-1 0 0,1 0 0,-1 0 0,1 0 0,-1 0 0,1 0 0,0 0 0,-1 0 0,1 0 0,-1 0 0,1 0 0,-1 0 0,1 1 0,-1-1 0,1 0 0,0 1 0,9 16-71,-10-15 68,1 0 0,-1-1 0,1 1 1,-1-1-1,1 1 0,0 0 0,0-1 1,0 0-1,0 1 0,0-1 1,0 0-1,0 1 0,0-1 0,0 0 1,0 0-1,1 0 0,-1 0 0,1 0 1,-1 0-1,0 0 0,1-1 0,0 1 1,-1 0-1,1-1 0,2 1 0,0-1 21,0-1-1,0 0 0,0 0 1,0 0-1,0-1 0,-1 1 1,1-1-1,-1 0 0,1 0 0,-1 0 1,0-1-1,4-3 0,43-40-121,-29 26-183,-15 14 163,33-27-71,-38 32 143,0 0-1,0 0 0,1 0 0,-1 0 0,1 0 0,-1 0 0,1 0 1,-1 1-1,1-1 0,0 0 0,-1 1 0,1 0 0,0-1 0,-1 1 1,1 0-1,0 0 0,-1 0 0,1 0 0,0 0 0,-1 0 0,4 1 0,-4 0 21,0 1 0,0-1 0,0 0 0,-1 1 0,1-1 0,-1 1 0,1-1 0,-1 1 0,0-1 0,0 1 0,0-1 0,1 1 0,-1 0 0,-1-1 0,1 1 0,0-1 0,0 1 0,0-1 0,-2 3 0,-7 31 368,-48 104 455,55-133-570,2-5-1779,0-19-8126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3.186"/>
    </inkml:context>
    <inkml:brush xml:id="br0">
      <inkml:brushProperty name="width" value="0.025" units="cm"/>
      <inkml:brushProperty name="height" value="0.025" units="cm"/>
    </inkml:brush>
  </inkml:definitions>
  <inkml:trace contextRef="#ctx0" brushRef="#br0">0 10 12524,'0'0'10218,"49"4"-9674,-35-4-224,2 0-192,2 0-96,7 0-64,-2 0-768,2-1-1603,0-4-3234,-7-3-3203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3.670"/>
    </inkml:context>
    <inkml:brush xml:id="br0">
      <inkml:brushProperty name="width" value="0.025" units="cm"/>
      <inkml:brushProperty name="height" value="0.025" units="cm"/>
    </inkml:brush>
  </inkml:definitions>
  <inkml:trace contextRef="#ctx0" brushRef="#br0">72 12 12716,'0'0'2247,"-9"6"12,4-3-2128,-30 22 2171,33-23-2152,0 0 1,0 0-1,0 0 0,0 0 0,1 1 0,-1-1 0,1 0 0,0 1 1,-1-1-1,1 1 0,0-1 0,0 1 0,0-1 0,1 1 0,-1 0 1,0 4-1,2-6-114,-1-1 0,1 1 0,-1 0 0,1 0 0,-1-1 0,1 1 0,0 0 0,-1-1 0,1 1 0,0 0 0,0-1 0,0 1 0,-1-1 0,1 0 0,0 1 0,0-1 0,0 0 0,0 1 0,0-1 0,-1 0 0,1 0 0,0 0 0,0 0 0,0 0 0,0 0 0,0 0 0,0 0 0,0 0 0,0 0 0,0 0 1,0 0-1,1-1 0,33-6 1033,-28 3-1002,1 0 0,-2 0 0,1-1 0,0 0 0,8-8 1,-12 10-46,-1 1 1,1-1-1,-1 1 1,0-1-1,0 0 1,0 0-1,0 0 1,0 0-1,-1 0 1,1 0-1,-1 0 1,0-1 0,0 1-1,0 0 1,0-6-1,-1 9-29,0-1 1,0 1-1,0 0 0,0-1 0,0 1 0,-1 0 0,1 0 1,0-1-1,0 1 0,0 0 0,-1 0 0,1 0 0,0-1 1,0 1-1,0 0 0,-1 0 0,1 0 0,0-1 0,-1 1 1,1 0-1,0 0 0,0 0 0,-1 0 0,1 0 0,0 0 1,-1 0-1,1 0 0,0 0 0,-1 0 0,1 0 0,0 0 1,-1 0-1,1 0 0,0 0 0,0 0 0,-1 0 0,1 0 1,0 0-1,-1 0 0,1 1 0,0-1 0,0 0 0,-1 0 1,1 0-1,0 0 0,0 1 0,-1-1 0,1 0 0,0 0 1,0 1-1,0-1 0,-1 0 0,1 0 0,0 1 0,0-1 1,0 0-1,0 0 0,0 1 0,-1-1 0,-15 16-106,15-14 129,-1-1 1,1 1-1,-1 0 0,1 0 1,0 0-1,0 0 0,0 0 1,0 1-1,0-1 0,1 0 1,-1 0-1,0 1 0,1-1 1,0 0-1,0 1 0,-1-1 1,1 0-1,1 1 0,-1-1 0,0 0 1,1 4-1,0-5 7,0 0-1,1 1 1,-1-1-1,0 0 1,1 0-1,-1 0 1,0 0 0,1 0-1,-1 0 1,1-1-1,0 1 1,-1 0-1,1-1 1,-1 1-1,1-1 1,0 0 0,0 1-1,-1-1 1,1 0-1,0 0 1,-1 0-1,1 0 1,0 0-1,0-1 1,-1 1 0,1 0-1,0-1 1,-1 0-1,3 0 1,27-19 290,-29 18-392,0 0 0,0 0 0,0 0 0,1 1-1,-1-1 1,0 1 0,1-1 0,0 1 0,-1 0 0,1 0 0,0 0-1,2-1 1,-2 4-16,-1 1-1,0-1 0,-1 0 0,1 0 1,0 1-1,-1-1 0,1 1 0,-1 0 1,0-1-1,0 1 0,1 4 0,8 14 108,-8-20 20,0 1 0,0 0 0,1-1 0,-1 1 0,0-1 0,1 0 0,-1 0 0,1 0 0,-1 0 0,1 0 0,0-1 0,-1 1-1,1-1 1,0 1 0,0-1 0,-1 0 0,1 0 0,0 0 0,-1-1 0,1 1 0,0-1 0,0 1 0,-1-1 0,1 0 0,-1 0 0,1 0 0,-1 0 0,1-1-1,-1 1 1,0-1 0,0 1 0,3-3 0,-1 1 7,0 1-1,0-1 0,-1 0 1,1 0-1,-1-1 0,0 1 1,0-1-1,0 1 1,0-1-1,0 0 0,-1 0 1,0 0-1,0-1 0,0 1 1,0 0-1,0-1 1,-1 1-1,1-6 0,-2 9-118,-15 15-379,14-13 456,-1 1 0,1 0 0,0 0 0,0-1 0,0 1 0,0 0 0,0 0 0,0 0 0,1 0 0,-1 0 0,1 0 0,-1 0 0,1 0 0,0 0 0,0 0 0,0 1 0,0-1 1,0 0-1,0 0 0,1 0 0,0 3 0,0-4-11,1 1 0,-1-1 1,1 0-1,0 0 0,0 1 1,-1-1-1,1 0 0,0 0 1,0-1-1,0 1 0,0 0 1,0-1-1,0 1 0,0-1 1,0 0-1,1 1 0,-1-1 1,0 0-1,0 0 0,4-1 1,0 1-944,1 0 0,-1 0 1,1-1-1,-1 0 1,13-3-1,-16 3 164,-1 0 0,1 0 0,-1-1 0,0 1 0,0-1 1,1 1-1,-1-1 0,0 0 0,0 1 0,3-5 0,4-7-4561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4.335"/>
    </inkml:context>
    <inkml:brush xml:id="br0">
      <inkml:brushProperty name="width" value="0.025" units="cm"/>
      <inkml:brushProperty name="height" value="0.025" units="cm"/>
    </inkml:brush>
  </inkml:definitions>
  <inkml:trace contextRef="#ctx0" brushRef="#br0">71 0 7111,'0'0'13847,"-5"12"-13403,-3 11 86,1 0 0,0 1 0,2 0 1,1 0-1,-2 48 0,5-48-414,0-14-84,1 0-1,0-1 1,0 1-1,1-1 1,1 1-1,-1-1 1,6 16 0,-7-25-43,0 0 0,0-1 0,0 1 0,0 0 0,1-1 0,-1 1 0,0 0 0,0 0 1,0-1-1,1 1 0,-1 0 0,0 0 0,0-1 0,1 1 0,-1 0 0,0 0 0,0-1 0,1 1 1,-1 0-1,0 0 0,1 0 0,-1 0 0,0 0 0,1 0 0,-1-1 0,0 1 0,1 0 0,-1 0 1,0 0-1,1 0 0,-1 0 0,1 0 0,-1 0 0,0 1 0,1-1 0,-1 0 0,0 0 0,1 0 1,-1 0-1,0 0 0,0 0 0,1 1 0,-1-1 0,0 0 0,1 0 0,-1 0 0,0 1 1,0-1-1,1 0 0,-1 0 0,0 1 0,0-1 0,0 0 0,1 1 0,3-34-964,-5 21 757,0 0-1,-1 1 1,-1-1 0,1 1-1,-2-1 1,0 1 0,0 0 0,-8-13-1,-12-33-784,24 56 1248,37 8 134,-28-4-292,1-2-1,0 0 0,-1 0 0,1-1 1,0 0-1,0 0 0,0-1 0,-1-1 1,1 1-1,0-2 0,13-4 1,-18 5 33,1 0 0,-1 0 0,1-1 1,-1 0-1,0 0 0,0 0 0,0-1 1,-1 1-1,1-1 0,-1 0 0,0-1 1,0 1-1,0-1 0,-1 1 0,1-1 1,-1 0-1,0-1 0,-1 1 0,1 0 1,1-8-1,-4 1-85,-9 17-148,-9 17-1,13-11 258,0 0 0,1 0-1,1 0 1,0 0 0,0 0 0,1 1 0,-1 22 0,2-29-114,1 0 0,0 0 0,0 0 0,0 0 0,1 0 0,0 0 1,0 0-1,0 0 0,0 0 0,1 0 0,0 0 0,0-1 0,0 1 0,0-1 0,1 1 0,0-1 0,0 0 1,0 0-1,0 0 0,6 5 0,-9-10-52,0 1 1,0 0-1,0 0 0,0-1 1,0 1-1,0 0 1,0 0-1,0-1 0,0 1 1,0 0-1,0 0 1,0-1-1,1 1 1,-1 0-1,0 0 0,0 0 1,0-1-1,0 1 1,0 0-1,0 0 0,1 0 1,-1-1-1,0 1 1,0 0-1,0 0 0,1 0 1,-1 0-1,0 0 1,0-1-1,0 1 0,1 0 1,-1 0-1,0 0 1,0 0-1,1 0 1,-1 0-1,0 0 0,0 0 1,1 0-1,-1 0 1,0 0-1,0 0 0,1 0 1,-1 0-1,0 0 1,0 0-1,1 0 0,-16-23-94,-24-11 59,23 21-44,1 0 0,1 0 1,0-2-1,-21-27 0,38 41 168,1 0 1,-1 0-1,1 0 0,0 1 0,-1 0 1,1-1-1,0 1 0,-1 1 1,7 0-1,110 6-4765,-69-7-2423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5.524"/>
    </inkml:context>
    <inkml:brush xml:id="br0">
      <inkml:brushProperty name="width" value="0.025" units="cm"/>
      <inkml:brushProperty name="height" value="0.025" units="cm"/>
    </inkml:brush>
  </inkml:definitions>
  <inkml:trace contextRef="#ctx0" brushRef="#br0">0 137 4036,'40'-55'3196,"-10"-4"4418,-19 37-2386,-11 25-1621,-12 38-989,8-26-3159,-7 21 671,1-6 179,1 0 0,2 0 1,1 1-1,-3 45 0,19-79 38,-5-4-272,0-1 1,-1 1-1,0-1 0,0 0 1,-1 0-1,0 0 1,0-1-1,-1 1 0,2-13 1,6-45-809,-11 88 579,1-14 128,-1-1 1,1 0-1,1 1 1,-1-1-1,1 0 1,1 1-1,2 8 0,-3-14 38,0 0 0,0 0-1,0 0 1,1 0 0,-1 0 0,1-1-1,0 1 1,-1 0 0,1-1-1,0 1 1,0-1 0,0 0-1,0 1 1,0-1 0,0 0-1,0 0 1,1 0 0,-1-1-1,0 1 1,0 0 0,1-1-1,-1 0 1,0 1 0,1-1-1,-1 0 1,1 0 0,2-1-1,3 1 73,-1-1 1,1-1-1,-1 1 0,1-1 0,-1 0 0,0-1 1,0 0-1,0 0 0,0 0 0,0-1 0,-1 0 1,1 0-1,-1-1 0,0 1 0,-1-2 0,1 1 1,-1 0-1,0-1 0,0 0 0,-1 0 0,6-11 1,-13 57-793,2-18 428,1-21 282,-1-1-1,1 1 1,0-1-1,0 1 0,0-1 1,-1 1-1,1-1 1,0 1-1,0-1 1,0 1-1,0-1 1,0 1-1,0 0 1,0-1-1,0 1 1,0-1-1,0 1 1,0-1-1,0 1 1,1-1-1,-1 1 0,0-1 1,0 1-1,1-1 1,-1 1-1,0-1 1,0 1-1,1-1 1,-1 0-1,0 1 1,1-1-1,-1 1 1,1-1-1,-1 0 1,1 1-1,-1-1 1,0 0-1,1 0 0,-1 1 1,1-1-1,-1 0 1,1 0-1,1 0 1,25-14 135,25-33 8,-43 34-96,4-3-1000,-10 16 504,-6 11 301,-3 5 90,4-12 65,1 0 1,-1 0-1,1 0 1,0 0-1,0 0 0,0 1 1,1-1-1,-1 0 0,1 5 1,1-8 3,0 0 0,0 0 0,-1-1 0,1 1 0,0 0 0,0-1 0,0 1 0,0-1 0,0 1 0,0-1 0,0 0 0,0 1 0,0-1 0,0 0 0,0 0 0,0 0 0,0 1 0,0-1 0,0 0 0,0 0 0,0-1 0,1 1 0,0 0 0,29-3 331,13-14-25,-38 14-331,-1 0 0,1 1-1,0-1 1,0 1 0,0 0-1,0 1 1,0 0 0,9-1 0,-15 2 0,1 0 0,-1 0 0,1 0 1,-1 1-1,0-1 0,1 0 0,-1 0 1,1 1-1,-1-1 0,0 0 0,1 1 1,-1-1-1,0 0 0,1 1 0,-1-1 1,0 1-1,0-1 0,1 0 0,-1 1 1,0-1-1,0 1 0,0-1 0,0 1 1,0-1-1,1 1 0,-1-1 0,0 1 1,0-1-1,0 1 0,0-1 0,0 1 1,-1-1-1,1 0 0,0 1 0,0 0 1,-4 26 83,1-15 38,3-11 147,21-33 832,-17 28-1137,0 1 1,0 0 0,1 0 0,-1 0 0,0 0 0,1 0 0,0 1 0,0 0 0,0 0 0,0 0 0,0 1 0,7-2-1,31-11-6231,-36 7 599,-4-3-3716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5.904"/>
    </inkml:context>
    <inkml:brush xml:id="br0">
      <inkml:brushProperty name="width" value="0.025" units="cm"/>
      <inkml:brushProperty name="height" value="0.025" units="cm"/>
    </inkml:brush>
  </inkml:definitions>
  <inkml:trace contextRef="#ctx0" brushRef="#br0">0 27 14253,'0'0'8072,"59"-27"-8072,-30 27-897,5 0-1601,0 6-2435,3 3-2722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6.246"/>
    </inkml:context>
    <inkml:brush xml:id="br0">
      <inkml:brushProperty name="width" value="0.025" units="cm"/>
      <inkml:brushProperty name="height" value="0.025" units="cm"/>
    </inkml:brush>
  </inkml:definitions>
  <inkml:trace contextRef="#ctx0" brushRef="#br0">0 198 8232,'0'0'17782,"8"-3"-16768,2 0-917,0 0 0,-1-2 0,0 1 0,0-1-1,0 0 1,-1-1 0,0 0 0,9-8 0,64-67 164,-25 23-203,-49 53-396,-5 9 140,-8 19 106,-16 28 346,22-50-250,-7 12 92,0 1 0,1-1 1,1 1-1,0 0 0,1 0 0,0 1 1,1-1-1,-1 23 0,4-37-269,0 1 0,1-1 1,-1 0-1,1 1 0,-1-1 0,1 0 0,-1 0 0,1 0 0,-1 0 0,1 1 0,-1-1 1,1 0-1,-1 0 0,1 0 0,-1 0 0,1 0 0,-1 0 0,1 0 0,-1 0 1,1-1-1,-1 1 0,1 0 0,-1 0 0,1 0 0,-1 0 0,1-1 0,-1 1 0,1 0 1,-1 0-1,1-1 0,-1 1 0,0 0 0,1-1 0,-1 1 0,0-1 0,1 1 1,-1 0-1,1-2 0,11-15-6682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6.701"/>
    </inkml:context>
    <inkml:brush xml:id="br0">
      <inkml:brushProperty name="width" value="0.025" units="cm"/>
      <inkml:brushProperty name="height" value="0.025" units="cm"/>
    </inkml:brush>
  </inkml:definitions>
  <inkml:trace contextRef="#ctx0" brushRef="#br0">213 18 21300,'0'0'6310,"-10"-4"-6166,3 1-132,4 1-14,0 1 0,0 0-1,0-1 1,1 1-1,-1 0 1,0 1 0,-1-1-1,1 0 1,0 1 0,0 0-1,0 0 1,0-1-1,0 2 1,0-1 0,0 0-1,0 1 1,-1-1-1,1 1 1,0 0 0,0 0-1,1 0 1,-4 2 0,-6 6 76,1 0 0,0 1 0,0 0 0,1 1 0,1 0 0,-17 25 0,22-29 1,-1 0-1,1 0 0,1 1 1,-1-1-1,1 1 0,1 0 0,-1 0 1,1 0-1,1 0 0,-1 0 1,2 0-1,-1 1 0,1 15 0,1-23-62,-1 1 0,1 0 0,-1 0-1,1 0 1,-1 0 0,1-1-1,0 1 1,0 0 0,0-1 0,0 1-1,0 0 1,0-1 0,0 1-1,1-1 1,-1 0 0,0 1 0,1-1-1,-1 0 1,1 0 0,0 0-1,2 1 1,0 0 21,-1-1 0,1 0-1,0 0 1,0 0 0,-1-1 0,1 1-1,0-1 1,0 0 0,0 0 0,5-1-1,-3 0 2,-1 1 0,1-1 0,-1-1-1,1 1 1,-1-1 0,0 0 0,0 0 0,0-1-1,0 1 1,0-1 0,0 0 0,-1 0-1,1-1 1,-1 1 0,4-6 0,-7 8-27,0 1 1,0-1-1,-1 0 1,1 0-1,0 0 1,-1 0-1,1 0 1,-1 0-1,0 0 1,1 0-1,-1-1 1,0 1-1,1 0 1,-1 0-1,0 0 1,0 0-1,0 0 1,0-1-1,0 1 1,0 0-1,0 0 1,0 0-1,-1 0 1,1 0-1,0 0 1,-1-1-1,1 1 1,-1 0-1,1 0 1,-1 0-1,0 0 1,0-1-1,-2 0-12,1 1 1,-1-1-1,1 1 0,-1-1 1,1 1-1,-1 0 0,0 0 1,0 0-1,1 0 0,-1 1 1,0-1-1,-5 0 0,3 1 0,1-1 0,-1 1-1,1-1 1,-1 1 0,1 1-1,-1-1 1,1 1 0,-1 0-1,1 0 1,-1 0 0,1 0-1,0 1 1,0-1 0,-1 1 0,1 1-1,0-1 1,-5 5 0,8-7 4,1 1 1,0-1 0,0 1 0,0-1 0,0 1 0,0-1 0,0 0 0,0 1-1,0-1 1,0 1 0,0-1 0,0 1 0,0-1 0,0 1 0,0-1 0,0 1-1,0-1 1,1 1 0,-1-1 0,0 1 0,0-1 0,1 0 0,-1 1 0,0-1-1,0 1 1,1-1 0,-1 0 0,0 1 0,1-1 0,-1 0 0,1 1 0,-1-1-1,1 0 1,-1 0 0,0 1 0,1-1 0,-1 0 0,1 0 0,-1 0 0,1 0-1,-1 0 1,1 0 0,-1 0 0,1 1 0,-1-1 0,1-1 0,-1 1 0,1 0-1,-1 0 1,1 0 0,0 0 0,35 0 54,-30-1-32,8 0-51,0-1 1,-1-1-1,1 0 0,-1-1 1,26-10-1,30-9-1006,-100 78 1138,13-28 371,12-16-251,3-8-138,1 1 1,0-1-1,0 1 1,0 0 0,0 0-1,1 0 1,-1 0-1,0 6 1,2-9-133,1-1 1,-1 1-1,1-1 0,-1 0 1,1 0-1,0 1 0,-1-1 1,1 0-1,-1 0 0,1 0 1,-1 1-1,1-1 0,0 0 1,-1 0-1,1 0 0,0 0 1,-1 0-1,1 0 0,-1 0 1,1-1-1,0 1 0,-1 0 1,1 0-1,-1 0 0,1 0 1,0-1-1,-1 1 0,1 0 1,-1-1-1,1 1 0,-1 0 1,1-1-1,-1 1 0,1-1 1,22-12-2517,21-33-8124,-20 15-289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7.033"/>
    </inkml:context>
    <inkml:brush xml:id="br0">
      <inkml:brushProperty name="width" value="0.025" units="cm"/>
      <inkml:brushProperty name="height" value="0.025" units="cm"/>
    </inkml:brush>
  </inkml:definitions>
  <inkml:trace contextRef="#ctx0" brushRef="#br0">56 0 17264,'0'0'11275,"-48"61"-10378,44-40-481,1 0-320,3 0-64,0 0-96,0-5-833,0-3-640,3-3-545,1-8-416,1-2-898,-5-6-800,4-15-1345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7.378"/>
    </inkml:context>
    <inkml:brush xml:id="br0">
      <inkml:brushProperty name="width" value="0.025" units="cm"/>
      <inkml:brushProperty name="height" value="0.025" units="cm"/>
    </inkml:brush>
  </inkml:definitions>
  <inkml:trace contextRef="#ctx0" brushRef="#br0">29 8 12684,'0'0'16784,"66"-8"-16656,-43 8-128,2 0 32,0 3-64,-1 1-320,-10 1-673,-3-1-673,-2 0-1281</inkml:trace>
  <inkml:trace contextRef="#ctx0" brushRef="#br0" timeOffset="1">1 111 13036,'0'0'13773,"55"12"-12908,-19-20-320,1-1-321,-3 0-192,-5 2-32,-10 2-96,-3 5-641,-7 0-640,-9 5-4805,-14 4 897,-2 1-3395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7.740"/>
    </inkml:context>
    <inkml:brush xml:id="br0">
      <inkml:brushProperty name="width" value="0.025" units="cm"/>
      <inkml:brushProperty name="height" value="0.025" units="cm"/>
    </inkml:brush>
  </inkml:definitions>
  <inkml:trace contextRef="#ctx0" brushRef="#br0">1 24 11627,'0'0'15054,"69"11"-14317,-33-17-257,7 1-159,-4 1-225,-3 2-192,-8-2-1634,-3-2-2914,-7-1-5574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8.173"/>
    </inkml:context>
    <inkml:brush xml:id="br0">
      <inkml:brushProperty name="width" value="0.025" units="cm"/>
      <inkml:brushProperty name="height" value="0.025" units="cm"/>
      <inkml:brushProperty name="color" value="#F6630D"/>
    </inkml:brush>
  </inkml:definitions>
  <inkml:trace contextRef="#ctx0" brushRef="#br0">61 99 12107,'0'0'3887,"2"9"-2953,-2-4-817,1-1 0,0 0 0,0 0 0,0 0 0,1 0 0,-1 0 0,1 0 0,0 0 0,0-1 0,0 1 0,4 3 0,-4-5-15,0 0 0,0 0 0,0-1 0,0 1 0,1-1 0,-1 1-1,1-1 1,-1 0 0,1 0 0,0 0 0,-1-1 0,1 1 0,0 0 0,-1-1-1,1 0 1,0 0 0,0 0 0,0 0 0,-1 0 0,1 0 0,0-1 0,4 0 0,-1-1-45,0 0 0,1-1 0,-1 1 0,0-1 0,0-1 0,0 1 0,-1-1 1,1 0-1,-1 0 0,0 0 0,0-1 0,7-8 0,-9 10-36,0 0 0,-1 0 0,1-1 0,-1 1-1,0 0 1,0-1 0,0 1 0,-1-1 0,1 0 0,-1 0 0,0 1 0,0-1-1,0 0 1,-1 0 0,1 0 0,-1 0 0,0 0 0,0 0 0,0 0-1,-1 0 1,1 0 0,-3-6 0,2 8-26,0 0 0,-1-1 0,1 1 0,-1 1 0,1-1 0,-1 0 0,0 0 0,0 1 0,0-1 0,0 0 0,0 1 0,0 0 0,-1 0 0,1 0 0,0 0 0,-1 0 0,1 0 0,0 0 0,-1 1 0,1-1 0,-1 1 0,1 0 0,-1-1 0,1 1 0,-1 1 0,1-1 0,-1 0 0,1 0 0,-1 1 0,-3 1 0,-2-1-18,0 1 1,1 1-1,-1-1 1,1 1-1,0 0 1,-1 1-1,1 0 1,-10 7-1,8-3 151,0 0 1,0 1-1,1 0 0,0 0 0,1 1 0,0 0 0,0 0 0,1 1 0,1 0 1,-1 0-1,2 0 0,0 1 0,0 0 0,1-1 0,0 1 0,-1 24 0,4-33-136,0-1 0,0 1-1,1-1 1,-1 1-1,1-1 1,-1 1-1,1-1 1,0 0-1,0 1 1,0-1 0,1 0-1,-1 0 1,0 0-1,1 0 1,-1 0-1,1 0 1,0 0 0,-1-1-1,1 1 1,0 0-1,0-1 1,0 0-1,1 1 1,-1-1-1,0 0 1,0 0 0,1 0-1,-1 0 1,0-1-1,1 1 1,-1-1-1,4 1 1,3 1-457,0-1 0,0 0 0,0-1 0,1 0 0,-1 0 0,0-1 0,16-4 0,20-13-5066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8.104"/>
    </inkml:context>
    <inkml:brush xml:id="br0">
      <inkml:brushProperty name="width" value="0.025" units="cm"/>
      <inkml:brushProperty name="height" value="0.025" units="cm"/>
    </inkml:brush>
  </inkml:definitions>
  <inkml:trace contextRef="#ctx0" brushRef="#br0">0 1 3683,'0'0'193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8.448"/>
    </inkml:context>
    <inkml:brush xml:id="br0">
      <inkml:brushProperty name="width" value="0.025" units="cm"/>
      <inkml:brushProperty name="height" value="0.025" units="cm"/>
    </inkml:brush>
  </inkml:definitions>
  <inkml:trace contextRef="#ctx0" brushRef="#br0">83 115 3331,'0'0'2205,"4"-10"138,0-2-1563,14-41 3044,-3 13 4796,-20 66-5071,1 0-2998,-9 10 160,8-25-596,1 1 1,0 0 0,0 0-1,2 0 1,-1 1-1,1-1 1,1 1-1,0 14 1,2-26-107,-1 0 0,1 0 0,0-1 0,-1 1 0,1 0 0,0-1 0,0 1 0,-1 0 0,1-1 0,0 1 1,0-1-1,0 1 0,0-1 0,0 0 0,0 1 0,0-1 0,0 0 0,-1 0 0,1 1 0,0-1 0,0 0 1,0 0-1,0 0 0,0 0 0,0 0 0,0-1 0,0 1 0,0 0 0,2-1 0,31-5 178,-8-5-184,-20 8-66,1 0 1,0 0-1,0 0 0,0 1 1,0 0-1,0 0 0,1 1 1,-1 0-1,0 0 0,1 1 1,-1 0-1,9 1 0,-16-1 51,1 0 0,0 1 0,-1-1-1,1 0 1,0 1 0,-1-1 0,1 0 0,0 1-1,-1-1 1,1 1 0,-1-1 0,1 1 0,-1 0 0,1-1-1,-1 1 1,1-1 0,-1 1 0,1 0 0,-1-1-1,0 1 1,1 0 0,-1-1 0,0 1 0,0 0-1,0 0 1,0-1 0,1 1 0,-1 0 0,0 0-1,0-1 1,0 1 0,0 0 0,-1 0 0,1-1 0,0 1-1,0 0 1,0 0 0,-1-1 0,1 1 0,0 0-1,-1-1 1,1 1 0,0 0 0,-1-1 0,1 1-1,-1-1 1,1 1 0,-2 0 0,-25 31 278,14-23 209,-1-1 0,0 0-1,0-1 1,-31 10 0,38-15-355,0 1 1,0-2 0,0 1-1,0-1 1,0 0-1,0-1 1,0 1 0,0-2-1,-1 1 1,1-1 0,0 0-1,0 0 1,-12-4 0,17 3-219,0 1 1,-1 0-1,1-1 0,0 0 1,0 0-1,0 1 1,0-1-1,1 0 0,-1-1 1,0 1-1,1 0 1,-1 0-1,1-1 0,0 1 1,0-1-1,0 1 0,0-1 1,0 1-1,1-1 1,-1 0-1,1 1 0,0-1 1,-1 0-1,1-3 1,0 4-292,0 0 1,0-1-1,1 1 0,-1 0 1,0-1-1,1 1 1,-1 0-1,1 0 0,0-1 1,0 1-1,0 0 1,0 0-1,0 0 0,0 0 1,0 0-1,1 0 1,-1 1-1,1-1 1,0 0-1,-1 1 0,1-1 1,0 1-1,0-1 1,0 1-1,0 0 0,0 0 1,0 0-1,2-1 1,17-2-5981,2 4-2957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8.809"/>
    </inkml:context>
    <inkml:brush xml:id="br0">
      <inkml:brushProperty name="width" value="0.025" units="cm"/>
      <inkml:brushProperty name="height" value="0.025" units="cm"/>
    </inkml:brush>
  </inkml:definitions>
  <inkml:trace contextRef="#ctx0" brushRef="#br0">1 219 19250,'0'0'9476,"8"-6"-9417,-5 3-60,51-47 89,-51 46-72,0 0 1,1-1-1,-2 1 0,1 0 0,0-1 1,-1 0-1,0 1 0,0-1 0,0 0 1,-1 0-1,1 0 0,-1-1 0,0-8 1,-1 13-26,0 1 0,0 0 0,-1 0 0,1-1 0,0 1 0,0 0 0,-1 0 0,1-1 1,0 1-1,-1 0 0,1 0 0,0 0 0,-1 0 0,1 0 0,0-1 0,-1 1 1,1 0-1,0 0 0,-1 0 0,1 0 0,0 0 0,-1 0 0,1 0 0,0 0 0,-1 0 1,1 0-1,0 0 0,-1 1 0,1-1 0,0 0 0,-1 0 0,1 0 0,0 0 1,-1 0-1,1 1 0,0-1 0,0 0 0,-1 0 0,1 1 0,0-1 0,0 0 0,-1 1 1,-15 10-262,10-3 254,0 0 0,1 0 0,-1 0 0,2 1 0,-1 0 0,1 0 0,1 0 0,0 1 0,0-1 0,1 1 0,0 0 0,0-1 0,1 1 0,1 0 0,0 17 0,1-25 19,-1 1-1,1-1 1,0 0 0,0 1 0,0-1-1,0 0 1,0 0 0,0 1-1,0-1 1,1 0 0,0 0 0,-1 0-1,1-1 1,0 1 0,0 0 0,0-1-1,0 1 1,0-1 0,0 1-1,0-1 1,0 0 0,0 0 0,1 0-1,-1 0 1,1-1 0,-1 1-1,0-1 1,1 1 0,-1-1 0,1 0-1,-1 0 1,5 0 0,0 0 26,-1 0 0,0-1 0,0 1 1,1-1-1,-1-1 0,0 1 0,0-1 1,0 0-1,0 0 0,-1-1 0,1 0 1,7-4-1,-2-1-9,-1-1 0,0-1-1,0 1 1,0-1 0,-1-1 0,-1 0 0,0 0 0,0-1 0,-1 0 0,10-25 0,-18 34-483,-7 10 271,-6 12 99,9-12 157,1 0 0,0 1-1,0 0 1,0 0 0,1 0-1,0 0 1,1 1 0,0-1-1,0 1 1,1 0 0,0-1-1,0 1 1,1 10 0,1-17-64,-1-1 1,0 1 0,1-1-1,0 0 1,-1 1-1,1-1 1,0 0 0,-1 1-1,1-1 1,0 0-1,0 0 1,0 0 0,0 0-1,0 0 1,0 0-1,1 0 1,-1 0 0,0 0-1,0-1 1,1 1 0,-1-1-1,0 1 1,1 0-1,-1-1 1,1 0 0,-1 1-1,1-1 1,-1 0-1,0 0 1,1 0 0,-1 0-1,1 0 1,-1 0-1,1 0 1,1-1 0,0 1-300,1-1 0,-1 1 0,1-1 0,-1 0 0,0 0 0,1 0 0,-1 0 0,0-1 0,0 1 0,0-1 0,0 0 0,0 0 0,4-4 0,8-17-4938,-4-5-3240</inkml:trace>
  <inkml:trace contextRef="#ctx0" brushRef="#br0" timeOffset="1">326 1 13805,'0'0'13165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9.341"/>
    </inkml:context>
    <inkml:brush xml:id="br0">
      <inkml:brushProperty name="width" value="0.025" units="cm"/>
      <inkml:brushProperty name="height" value="0.025" units="cm"/>
    </inkml:brush>
  </inkml:definitions>
  <inkml:trace contextRef="#ctx0" brushRef="#br0">1 1 6919,'0'0'18508,"4"10"-17756,2 5-577,-1 0 0,-1 1 0,-1 0 0,0 0 0,-1 0-1,-1 0 1,-1 21 0,0-28-195,1-1 0,0 1 1,1-1-1,-1 0 0,4 9 0,-5-16-72,0 0 0,0 0 0,1 0-1,-1-1 1,0 1 0,1 0 0,-1 0 0,0 0-1,1 0 1,-1 0 0,1 0 0,-1 0 0,1-1-1,0 1 1,-1 0 0,1 0 0,0-1 0,-1 1-1,1 0 1,0-1 0,0 1 0,0-1 0,0 1-1,-1-1 1,1 1 0,0-1 0,0 0 0,0 0-1,0 1 1,0-1 0,0 0 0,0 0 0,0 0-1,0 0 1,0 0 0,0 0 0,0 0 0,0 0-1,0 0 1,0-1 0,0 1 0,0 0 0,0-1-1,0 1 1,0 0 0,-1-1 0,1 1 0,0-1-1,0 0 1,0 1 0,-1-1 0,1 0 0,0 1-1,-1-1 1,1 0 0,0 0 0,0-1 0,8-10-1765,0-1 0,-1 0 0,0 0 0,-1-1 0,-1 0 0,7-20 0,-7 18 426,9-24-2503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9.721"/>
    </inkml:context>
    <inkml:brush xml:id="br0">
      <inkml:brushProperty name="width" value="0.025" units="cm"/>
      <inkml:brushProperty name="height" value="0.025" units="cm"/>
    </inkml:brush>
  </inkml:definitions>
  <inkml:trace contextRef="#ctx0" brushRef="#br0">164 16 4484,'6'-15'9802,"-6"17"-7176,0 19-1793,-11 5 672,2 8-544,-2 0-320,6 0-129,5-2-127,0-4-97,0-3-192,7-4-32,2-5-32,-4-5-512,-5-3-641,-14-13-15215</inkml:trace>
  <inkml:trace contextRef="#ctx0" brushRef="#br0" timeOffset="1">0 127 15150,'0'0'6310,"52"0"-4164,-25 0-672,7 0-834,3 0-480,-3 0-95,0 0-290,0 0-2337,-9 0-3972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10.449"/>
    </inkml:context>
    <inkml:brush xml:id="br0">
      <inkml:brushProperty name="width" value="0.025" units="cm"/>
      <inkml:brushProperty name="height" value="0.025" units="cm"/>
    </inkml:brush>
  </inkml:definitions>
  <inkml:trace contextRef="#ctx0" brushRef="#br0">6 165 6662,'0'0'21140,"7"-3"-20830,17-8-45,-9 6-124,0-2-1,-1 0 1,0-1-1,14-9 1,-24 14-163,-1 0 0,1 0 0,-1 0 0,0 0 0,0-1 0,0 1 0,-1-1 0,1 0 0,-1 1 0,0-1 0,0 0 0,0 0 0,0-1 0,-1 1 0,0 0 0,0-1 0,0 1 0,0 0 0,0-9 0,-1 12-7,0 0 0,0 0 0,0 0 0,-1 0 0,1 0-1,0 0 1,0 0 0,-1 1 0,1-1 0,0 0 0,-1 0 0,1 0-1,-1 0 1,1 1 0,-1-1 0,1 0 0,-1 1 0,0-1-1,1 0 1,-1 1 0,0-1 0,0 1 0,1-1 0,-1 1 0,0-1-1,0 1 1,0-1 0,0 1 0,1 0 0,-1 0 0,0-1-1,0 1 1,0 0 0,0 0 0,0 0 0,0 0 0,0 0 0,0 0-1,0 0 1,0 0 0,1 0 0,-1 1 0,0-1 0,0 0-1,0 1 1,-1 0 0,-2 0-14,0 0-1,-1 0 1,1 1-1,0 0 1,0 0-1,0 0 1,0 0-1,-6 6 1,2-1 53,0 0 0,0 1 1,1 1-1,0-1 0,0 1 1,1 0-1,0 1 1,1-1-1,0 1 0,0 0 1,1 0-1,0 1 0,1 0 1,0-1-1,-2 23 0,5-32-7,0 0 0,0 1 0,0-1-1,0 1 1,1-1 0,-1 1 0,0-1 0,1 0-1,-1 1 1,1-1 0,-1 0 0,1 1 0,0-1-1,0 0 1,0 0 0,-1 0 0,1 0 0,0 0-1,0 0 1,1 0 0,-1 0 0,2 2 0,0-2 11,0 1 1,0-1 0,0 0-1,1 0 1,-1 0 0,0-1-1,0 1 1,1-1-1,5 1 1,-1-2 11,-1 1 0,0-1 0,0 0 0,0 0 0,0-1-1,0 0 1,0 0 0,0-1 0,8-4 0,-6 1-35,0-1-1,-1 0 1,0-1 0,0 0 0,-1 0-1,0-1 1,11-17 0,8-10-205,-30 41 198,1 0 0,0 1 1,0-1-1,0 1 0,1-1 0,0 1 1,0 0-1,0 0 0,0 0 1,1 0-1,0 0 0,1 0 0,-1 0 1,1 1-1,0-1 0,1 0 1,1 7-1,-1-11 31,0-1 0,0 1 0,0 0 0,1-1 0,-1 1 0,1-1 0,-1 1 0,1-1 0,0 0 0,-1 0 0,1 0 0,0 0 0,0 0-1,0 0 1,0 0 0,0 0 0,0-1 0,0 1 0,0-1 0,0 0 0,0 1 0,0-1 0,0 0 0,3-1 0,3 2 84,1-1 1,0 0-1,0-1 0,15-3 0,-7-3-68,0 0 0,0-2 1,-1 0-1,0-1 0,0 0 1,19-18-1,-31 25-36,-4 9-463,-3 16 731,3-22-249,0 1 0,0-1 0,0 1 0,1-1 0,-1 1 0,0 0-1,0-1 1,0 1 0,0-1 0,1 1 0,-1-1 0,0 1 0,0-1 0,1 1 0,-1-1-1,0 0 1,1 1 0,-1-1 0,1 1 0,-1-1 0,0 0 0,1 1 0,-1-1 0,1 0-1,-1 1 1,1-1 0,-1 0 0,1 0 0,-1 0 0,1 1 0,-1-1 0,1 0 0,0 0-1,-1 0 1,1 0 0,0 0 0,9-1 58,-1 0 0,1-1-1,-1 0 1,0-1 0,0 0-1,0 0 1,0-1 0,16-9-1,-16 7-257,0 2-1,0-1 0,1 1 0,0 1 1,0 0-1,19-4 0,-29 7 173,1 0 0,-1 0-1,0 0 1,1 0 0,-1 0 0,0 0-1,1 0 1,-1 0 0,0 0 0,0 0-1,1 1 1,-1-1 0,0 0 0,1 0 0,-1 0-1,0 0 1,0 0 0,1 0 0,-1 1-1,0-1 1,0 0 0,0 0 0,1 0-1,-1 1 1,0-1 0,0 0 0,0 0-1,1 1 1,-1-1 0,0 0 0,0 0-1,0 1 1,0-1 0,0 0 0,0 1-1,0-1 1,0 0 0,0 1 0,-2 16-125,-12 12 161,5-14-83,-4 5-1146,1-13-5432,6-6-1694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10.794"/>
    </inkml:context>
    <inkml:brush xml:id="br0">
      <inkml:brushProperty name="width" value="0.025" units="cm"/>
      <inkml:brushProperty name="height" value="0.025" units="cm"/>
    </inkml:brush>
  </inkml:definitions>
  <inkml:trace contextRef="#ctx0" brushRef="#br0">0 1 14061,'0'0'9001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5"/>
    </inkml:context>
    <inkml:brush xml:id="br0">
      <inkml:brushProperty name="width" value="0.025" units="cm"/>
      <inkml:brushProperty name="height" value="0.025" units="cm"/>
    </inkml:brush>
  </inkml:definitions>
  <inkml:trace contextRef="#ctx0" brushRef="#br0">169 3 6150,'0'0'17077,"-8"-1"-17109,5 0 28,1 1 0,-1 0 0,0 0 0,0 0 0,1 0-1,-1 0 1,0 0 0,0 1 0,1-1 0,-1 1 0,0 0-1,1 0 1,-1 0 0,-2 1 0,1 2-3,-1-1-1,1 0 1,0 1 0,0 0-1,0 0 1,1 0 0,-1 0-1,-2 6 1,-9 11 61,2 1 1,-17 36-1,26-50-29,0 1 0,1 0 0,1 0 0,-1 0 0,1 0 0,1 1 0,0-1 0,0 0 0,1 1 0,1 11 0,-1-19-17,0 0-1,1-1 1,-1 1 0,0-1-1,1 1 1,-1-1 0,1 0 0,0 1-1,0-1 1,-1 0 0,1 1-1,0-1 1,0 0 0,0 0-1,0 1 1,1-1 0,-1 0-1,0 0 1,0-1 0,1 1 0,-1 0-1,3 1 1,-1-1 76,1 0 0,0 0 1,-1 0-1,1 0 0,0-1 0,0 0 1,-1 1-1,1-1 0,5-1 0,-2 0 155,0 0-1,0 0 1,0-1 0,0 0-1,0 0 1,0-1 0,-1 0-1,1 0 1,10-7 0,-16 9-131,0 0 0,0 0 1,1 0-1,-1 0 0,0 0 0,0 0 0,0 0 1,0-1-1,0 1 0,-1 0 0,1-1 1,0 1-1,-1 0 0,1-1 0,-1 1 1,1-1-1,-1 1 0,1-4 0,-1 4-66,-1 0 0,1 0 0,0 0 1,-1 0-1,1 0 0,0 0 0,-1 0 0,0 0 0,1 0 0,-1 0 0,1 0 0,-1 0 0,0 0 0,0 1 0,1-1 0,-1 0 0,0 1 0,0-1 0,0 0 0,-1 0 0,-3-1-56,-1-1-1,1 1 1,0 1-1,-1-1 0,1 1 1,-1 0-1,1 0 0,-11 0 1,-15 5-580,30-4 445,0 0 0,0 1 0,1-1 0,-1 1 0,0-1 0,0 1 0,1-1 0,-1 1 0,0-1 0,1 1 0,-1 0 0,1-1 0,-1 1 1,1 0-1,-1 0 0,1-1 0,-1 1 0,1 0 0,0 0 0,-1 0 0,1 0 0,0 0 0,0-1 0,-1 1 0,1 0 0,0 0 0,0 0 0,0 0 0,0 0 0,0 0 0,1 0 1,-1 1-1,0-2-93,1 1-1,-1-1 1,0 1 0,1-1 0,-1 0 0,0 1 0,1-1 0,-1 1 0,1-1 0,-1 0 0,0 1 0,1-1 0,-1 0 0,1 0 0,-1 1 0,1-1 0,0 0 0,-1 0 0,1 0 0,-1 0 0,1 0 0,-1 1 0,1-1 0,-1 0 0,1 0 0,0 0-1,-1 0 1,1-1 0,0 1 0,2 0-1235,14 0-6147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6"/>
    </inkml:context>
    <inkml:brush xml:id="br0">
      <inkml:brushProperty name="width" value="0.025" units="cm"/>
      <inkml:brushProperty name="height" value="0.025" units="cm"/>
    </inkml:brush>
  </inkml:definitions>
  <inkml:trace contextRef="#ctx0" brushRef="#br0">1 0 16656,'0'0'11755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7"/>
    </inkml:context>
    <inkml:brush xml:id="br0">
      <inkml:brushProperty name="width" value="0.025" units="cm"/>
      <inkml:brushProperty name="height" value="0.025" units="cm"/>
    </inkml:brush>
  </inkml:definitions>
  <inkml:trace contextRef="#ctx0" brushRef="#br0">22 1 8712,'0'0'10928,"-1"8"-10197,-5 41 214,-9 116-358,31-189-1217,-12-17-4126,-4 17-679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9.462"/>
    </inkml:context>
    <inkml:brush xml:id="br0">
      <inkml:brushProperty name="width" value="0.025" units="cm"/>
      <inkml:brushProperty name="height" value="0.025" units="cm"/>
      <inkml:brushProperty name="color" value="#F6630D"/>
    </inkml:brush>
  </inkml:definitions>
  <inkml:trace contextRef="#ctx0" brushRef="#br0">62 101 11691,'0'0'66,"0"0"1,0 0-1,-1 0 1,1 1-1,0-1 0,0 0 1,0 0-1,0 0 0,-1 0 1,1 0-1,0 1 1,0-1-1,0 0 0,-1 0 1,1 0-1,0 0 1,0 0-1,-1 0 0,1 0 1,0 0-1,0 0 0,0 0 1,-1 0-1,1 0 1,0 0-1,0 0 0,-1 0 1,1 0-1,0 0 0,0 0 1,0-1-1,-1 1 1,1 0-1,0 0 0,0 0 1,0 0-1,0 0 0,-1 0 1,1-1-1,0 1 1,0 0-1,0 0 0,0 0 1,0 0-1,-1-1 0,1 1 1,0 0-1,0 0 1,0 0-1,0-1 0,0 1 1,0 0-1,0 0 1,0 0-1,0-1 0,0 1 1,0 0-1,0 0 0,0-1 1,0 1-1,0 0 1,0 0-1,0 0 0,0-1 1,0 1-1,0 0 0,-12 18 99,3 7 56,2 1 0,1-1 0,1 1 0,-3 42-1,3 109 1011,5-144-752,0-31-459,0-1 1,0 0 0,0 1-1,0-1 1,0 1 0,0-1-1,0 0 1,0 1-1,0-1 1,1 1 0,-1-1-1,1 0 1,-1 0 0,1 1-1,-1-1 1,2 2 0,8-14 510,8-39 354,-8-7-842,-3 0 1,-3-1 0,-2 0-1,-3 1 1,-11-82-1,6 115-179,1 17 29,2 14-130,2 13 304,0 0-1,1 0 1,4 30 0,-3-44-44,0 1 1,0-1-1,0 1 0,1-1 1,0 0-1,1 0 0,-1 0 1,1 0-1,0 0 0,1-1 1,-1 1-1,1-1 0,0 0 1,0 0-1,7 5 0,-8-8-4,0 0 0,0 0-1,0-1 1,0 1-1,0-1 1,1 0-1,-1 1 1,1-2 0,-1 1-1,1 0 1,-1-1-1,1 0 1,-1 1-1,1-1 1,-1-1 0,1 1-1,0 0 1,-1-1-1,1 0 1,-1 0-1,0 0 1,1 0 0,-1 0-1,5-4 1,1 0 67,0 0 1,0-1 0,-1 0 0,0 0 0,0-1-1,-1 0 1,8-10 0,32-50 303,-43 60-312,0 1 1,-1-1-1,0 1 0,-1-1 0,1 0 1,-1 0-1,-1 0 0,3-15 0,-6 55-192,-2 0 0,-9 41 0,-4 40-649,16-109 673,-1 16-495,1 0 1,1 0-1,6 41 1,-5-56 166,0-1 0,1 1 0,-1-1 0,1 0 0,1 0 0,-1 0 0,1 0 0,5 8 0,-5-10-41,-1-1 0,0 1 0,1-1 0,-1 0 1,1 0-1,0 0 0,0 0 0,0 0 0,0-1 0,0 0 0,0 1 0,0-1 0,0 0 0,0 0 0,7 0 0,16 1-3336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8"/>
    </inkml:context>
    <inkml:brush xml:id="br0">
      <inkml:brushProperty name="width" value="0.025" units="cm"/>
      <inkml:brushProperty name="height" value="0.025" units="cm"/>
    </inkml:brush>
  </inkml:definitions>
  <inkml:trace contextRef="#ctx0" brushRef="#br0">0 92 9929,'0'0'14126,"68"-39"-13005,-39 28-320,-1 0-321,5-1-256,-5 3-160,-1 2-32,-7 5-32,-6 2-608,-9 0-1058,-10 6-5893,-17 3-2531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9"/>
    </inkml:context>
    <inkml:brush xml:id="br0">
      <inkml:brushProperty name="width" value="0.025" units="cm"/>
      <inkml:brushProperty name="height" value="0.025" units="cm"/>
    </inkml:brush>
  </inkml:definitions>
  <inkml:trace contextRef="#ctx0" brushRef="#br0">4 60 8904,'0'0'13838,"49"-17"-11628,-26 4-897,4 0-929,1 4-192,-5 2-192,-1 6-64,-3 1-640,-3 0-1186,-8 13-929,-8 0-1537,0 4-1730</inkml:trace>
  <inkml:trace contextRef="#ctx0" brushRef="#br0" timeOffset="1">1 191 7111,'0'0'17873,"53"-7"-17169,-24 2-512,5-1-159,5 3-98,0 0-1344,-7 2-2627,-3-2-2786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1"/>
    </inkml:context>
    <inkml:brush xml:id="br0">
      <inkml:brushProperty name="width" value="0.025" units="cm"/>
      <inkml:brushProperty name="height" value="0.025" units="cm"/>
    </inkml:brush>
  </inkml:definitions>
  <inkml:trace contextRef="#ctx0" brushRef="#br0">0 0 4869,'0'0'14878,"2"11"-14296,2 16-45,-2-9-236,0-1 0,2 1 0,0 0 0,0-1 0,11 23 0,-14-39-207,-1 0-1,1 0 1,0 0 0,0 0-1,0 0 1,0 0-1,0 0 1,0-1 0,0 1-1,1 0 1,-1-1 0,0 1-1,0-1 1,0 1-1,1-1 1,-1 1 0,0-1-1,1 0 1,-1 0 0,0 0-1,0 0 1,1 0-1,-1 0 1,0 0 0,1 0-1,-1 0 1,0-1 0,1 1-1,-1 0 1,0-1-1,0 1 1,0-1 0,1 0-1,-1 1 1,1-2 0,46-31 1828,-39 26-1818,118-99 804,-136 105-10976,-5 1 2241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2"/>
    </inkml:context>
    <inkml:brush xml:id="br0">
      <inkml:brushProperty name="width" value="0.025" units="cm"/>
      <inkml:brushProperty name="height" value="0.025" units="cm"/>
    </inkml:brush>
  </inkml:definitions>
  <inkml:trace contextRef="#ctx0" brushRef="#br0">0 10 12524,'0'0'10218,"49"4"-9674,-35-4-224,2 0-192,2 0-96,7 0-64,-2 0-768,2-1-1603,0-4-3234,-7-3-3203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3"/>
    </inkml:context>
    <inkml:brush xml:id="br0">
      <inkml:brushProperty name="width" value="0.025" units="cm"/>
      <inkml:brushProperty name="height" value="0.025" units="cm"/>
    </inkml:brush>
  </inkml:definitions>
  <inkml:trace contextRef="#ctx0" brushRef="#br0">72 12 12716,'0'0'2247,"-9"6"12,4-3-2128,-30 22 2171,33-23-2152,0 0 1,0 0-1,0 0 0,0 0 0,1 1 0,-1-1 0,1 0 0,0 1 1,-1-1-1,1 1 0,0-1 0,0 1 0,0-1 0,1 1 0,-1 0 1,0 4-1,2-6-114,-1-1 0,1 1 0,-1 0 0,1 0 0,-1-1 0,1 1 0,0 0 0,-1-1 0,1 1 0,0 0 0,0-1 0,0 1 0,-1-1 0,1 0 0,0 1 0,0-1 0,0 0 0,0 1 0,0-1 0,-1 0 0,1 0 0,0 0 0,0 0 0,0 0 0,0 0 0,0 0 0,0 0 0,0 0 0,0 0 0,0 0 1,0 0-1,1-1 0,33-6 1033,-28 3-1002,1 0 0,-2 0 0,1-1 0,0 0 0,8-8 1,-12 10-46,-1 1 1,1-1-1,-1 1 1,0-1-1,0 0 1,0 0-1,0 0 1,0 0-1,-1 0 1,1 0-1,-1 0 1,0-1 0,0 1-1,0 0 1,0-6-1,-1 9-29,0-1 1,0 1-1,0 0 0,0-1 0,0 1 0,-1 0 0,1 0 1,0-1-1,0 1 0,0 0 0,-1 0 0,1 0 0,0-1 1,0 1-1,0 0 0,-1 0 0,1 0 0,0-1 0,-1 1 1,1 0-1,0 0 0,0 0 0,-1 0 0,1 0 0,0 0 1,-1 0-1,1 0 0,0 0 0,-1 0 0,1 0 0,0 0 1,-1 0-1,1 0 0,0 0 0,0 0 0,-1 0 0,1 0 1,0 0-1,-1 0 0,1 1 0,0-1 0,0 0 0,-1 0 1,1 0-1,0 0 0,0 1 0,-1-1 0,1 0 0,0 0 1,0 1-1,0-1 0,-1 0 0,1 0 0,0 1 0,0-1 1,0 0-1,0 0 0,0 1 0,-1-1 0,-15 16-106,15-14 129,-1-1 1,1 1-1,-1 0 0,1 0 1,0 0-1,0 0 0,0 0 1,0 1-1,0-1 0,1 0 1,-1 0-1,0 1 0,1-1 1,0 0-1,0 1 0,-1-1 1,1 0-1,1 1 0,-1-1 0,0 0 1,1 4-1,0-5 7,0 0-1,1 1 1,-1-1-1,0 0 1,1 0-1,-1 0 1,0 0 0,1 0-1,-1 0 1,1-1-1,0 1 1,-1 0-1,1-1 1,-1 1-1,1-1 1,0 0 0,0 1-1,-1-1 1,1 0-1,0 0 1,-1 0-1,1 0 1,0 0-1,0-1 1,-1 1 0,1 0-1,0-1 1,-1 0-1,3 0 1,27-19 290,-29 18-392,0 0 0,0 0 0,0 0 0,1 1-1,-1-1 1,0 1 0,1-1 0,0 1 0,-1 0 0,1 0 0,0 0-1,2-1 1,-2 4-16,-1 1-1,0-1 0,-1 0 0,1 0 1,0 1-1,-1-1 0,1 1 0,-1 0 1,0-1-1,0 1 0,1 4 0,8 14 108,-8-20 20,0 1 0,0 0 0,1-1 0,-1 1 0,0-1 0,1 0 0,-1 0 0,1 0 0,-1 0 0,1 0 0,0-1 0,-1 1-1,1-1 1,0 1 0,0-1 0,-1 0 0,1 0 0,0 0 0,-1-1 0,1 1 0,0-1 0,0 1 0,-1-1 0,1 0 0,-1 0 0,1 0 0,-1 0 0,1-1-1,-1 1 1,0-1 0,0 1 0,3-3 0,-1 1 7,0 1-1,0-1 0,-1 0 1,1 0-1,-1-1 0,0 1 1,0-1-1,0 1 1,0-1-1,0 0 0,-1 0 1,0 0-1,0-1 0,0 1 1,0 0-1,0-1 1,-1 1-1,1-6 0,-2 9-118,-15 15-379,14-13 456,-1 1 0,1 0 0,0 0 0,0-1 0,0 1 0,0 0 0,0 0 0,0 0 0,1 0 0,-1 0 0,1 0 0,-1 0 0,1 0 0,0 0 0,0 0 0,0 1 0,0-1 1,0 0-1,0 0 0,1 0 0,0 3 0,0-4-11,1 1 0,-1-1 1,1 0-1,0 0 0,0 1 1,-1-1-1,1 0 0,0 0 1,0-1-1,0 1 0,0 0 1,0-1-1,0 1 0,0-1 1,0 0-1,1 1 0,-1-1 1,0 0-1,0 0 0,4-1 1,0 1-944,1 0 0,-1 0 1,1-1-1,-1 0 1,13-3-1,-16 3 164,-1 0 0,1 0 0,-1-1 0,0 1 0,0-1 1,1 1-1,-1-1 0,0 0 0,0 1 0,3-5 0,4-7-4561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4"/>
    </inkml:context>
    <inkml:brush xml:id="br0">
      <inkml:brushProperty name="width" value="0.025" units="cm"/>
      <inkml:brushProperty name="height" value="0.025" units="cm"/>
    </inkml:brush>
  </inkml:definitions>
  <inkml:trace contextRef="#ctx0" brushRef="#br0">71 0 7111,'0'0'13847,"-5"12"-13403,-3 11 86,1 0 0,0 1 0,2 0 1,1 0-1,-2 48 0,5-48-414,0-14-84,1 0-1,0-1 1,0 1-1,1-1 1,1 1-1,-1-1 1,6 16 0,-7-25-43,0 0 0,0-1 0,0 1 0,0 0 0,1-1 0,-1 1 0,0 0 0,0 0 1,0-1-1,1 1 0,-1 0 0,0 0 0,0-1 0,1 1 0,-1 0 0,0 0 0,0-1 0,1 1 1,-1 0-1,0 0 0,1 0 0,-1 0 0,0 0 0,1 0 0,-1-1 0,0 1 0,1 0 0,-1 0 1,0 0-1,1 0 0,-1 0 0,1 0 0,-1 0 0,0 1 0,1-1 0,-1 0 0,0 0 0,1 0 1,-1 0-1,0 0 0,0 0 0,1 1 0,-1-1 0,0 0 0,1 0 0,-1 0 0,0 1 1,0-1-1,1 0 0,-1 0 0,0 1 0,0-1 0,0 0 0,1 1 0,3-34-964,-5 21 757,0 0-1,-1 1 1,-1-1 0,1 1-1,-2-1 1,0 1 0,0 0 0,-8-13-1,-12-33-784,24 56 1248,37 8 134,-28-4-292,1-2-1,0 0 0,-1 0 0,1-1 1,0 0-1,0 0 0,0-1 0,-1-1 1,1 1-1,0-2 0,13-4 1,-18 5 33,1 0 0,-1 0 0,1-1 1,-1 0-1,0 0 0,0 0 0,0-1 1,-1 1-1,1-1 0,-1 0 0,0-1 1,0 1-1,0-1 0,-1 1 0,1-1 1,-1 0-1,0-1 0,-1 1 0,1 0 1,1-8-1,-4 1-85,-9 17-148,-9 17-1,13-11 258,0 0 0,1 0-1,1 0 1,0 0 0,0 0 0,1 1 0,-1 22 0,2-29-114,1 0 0,0 0 0,0 0 0,0 0 0,1 0 0,0 0 1,0 0-1,0 0 0,0 0 0,1 0 0,0 0 0,0-1 0,0 1 0,0-1 0,1 1 0,0-1 0,0 0 1,0 0-1,0 0 0,6 5 0,-9-10-52,0 1 1,0 0-1,0 0 0,0-1 1,0 1-1,0 0 1,0 0-1,0-1 0,0 1 1,0 0-1,0 0 1,0-1-1,1 1 1,-1 0-1,0 0 0,0 0 1,0-1-1,0 1 1,0 0-1,0 0 0,1 0 1,-1-1-1,0 1 1,0 0-1,0 0 0,1 0 1,-1 0-1,0 0 1,0-1-1,0 1 0,1 0 1,-1 0-1,0 0 1,0 0-1,1 0 1,-1 0-1,0 0 0,0 0 1,1 0-1,-1 0 1,0 0-1,0 0 0,1 0 1,-1 0-1,0 0 1,0 0-1,1 0 0,-16-23-94,-24-11 59,23 21-44,1 0 0,1 0 1,0-2-1,-21-27 0,38 41 168,1 0 1,-1 0-1,1 0 0,0 1 0,-1 0 1,1-1-1,0 1 0,-1 1 1,7 0-1,110 6-4765,-69-7-2423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5"/>
    </inkml:context>
    <inkml:brush xml:id="br0">
      <inkml:brushProperty name="width" value="0.025" units="cm"/>
      <inkml:brushProperty name="height" value="0.025" units="cm"/>
    </inkml:brush>
  </inkml:definitions>
  <inkml:trace contextRef="#ctx0" brushRef="#br0">0 137 4036,'40'-55'3196,"-10"-4"4418,-19 37-2386,-11 25-1621,-12 38-989,8-26-3159,-7 21 671,1-6 179,1 0 0,2 0 1,1 1-1,-3 45 0,19-79 38,-5-4-272,0-1 1,-1 1-1,0-1 0,0 0 1,-1 0-1,0 0 1,0-1-1,-1 1 0,2-13 1,6-45-809,-11 88 579,1-14 128,-1-1 1,1 0-1,1 1 1,-1-1-1,1 0 1,1 1-1,2 8 0,-3-14 38,0 0 0,0 0-1,0 0 1,1 0 0,-1 0 0,1-1-1,0 1 1,-1 0 0,1-1-1,0 1 1,0-1 0,0 0-1,0 1 1,0-1 0,0 0-1,0 0 1,1 0 0,-1-1-1,0 1 1,0 0 0,1-1-1,-1 0 1,0 1 0,1-1-1,-1 0 1,1 0 0,2-1-1,3 1 73,-1-1 1,1-1-1,-1 1 0,1-1 0,-1 0 0,0-1 1,0 0-1,0 0 0,0 0 0,0-1 0,-1 0 1,1 0-1,-1-1 0,0 1 0,-1-2 0,1 1 1,-1 0-1,0-1 0,0 0 0,-1 0 0,6-11 1,-13 57-793,2-18 428,1-21 282,-1-1-1,1 1 1,0-1-1,0 1 0,0-1 1,-1 1-1,1-1 1,0 1-1,0-1 1,0 1-1,0-1 1,0 1-1,0 0 1,0-1-1,0 1 1,0-1-1,0 1 1,0-1-1,0 1 1,1-1-1,-1 1 0,0-1 1,0 1-1,1-1 1,-1 1-1,0-1 1,0 1-1,1-1 1,-1 0-1,0 1 1,1-1-1,-1 1 1,1-1-1,-1 0 1,1 1-1,-1-1 1,0 0-1,1 0 0,-1 1 1,1-1-1,-1 0 1,1 0-1,1 0 1,25-14 135,25-33 8,-43 34-96,4-3-1000,-10 16 504,-6 11 301,-3 5 90,4-12 65,1 0 1,-1 0-1,1 0 1,0 0-1,0 0 0,0 1 1,1-1-1,-1 0 0,1 5 1,1-8 3,0 0 0,0 0 0,-1-1 0,1 1 0,0 0 0,0-1 0,0 1 0,0-1 0,0 1 0,0-1 0,0 0 0,0 1 0,0-1 0,0 0 0,0 0 0,0 0 0,0 1 0,0-1 0,0 0 0,0 0 0,0-1 0,1 1 0,0 0 0,29-3 331,13-14-25,-38 14-331,-1 0 0,1 1-1,0-1 1,0 1 0,0 0-1,0 1 1,0 0 0,9-1 0,-15 2 0,1 0 0,-1 0 0,1 0 1,-1 1-1,0-1 0,1 0 0,-1 0 1,1 1-1,-1-1 0,0 0 0,1 1 1,-1-1-1,0 0 0,1 1 0,-1-1 1,0 1-1,0-1 0,1 0 0,-1 1 1,0-1-1,0 1 0,0-1 0,0 1 1,0-1-1,1 1 0,-1-1 0,0 1 1,0-1-1,0 1 0,0-1 0,0 1 1,-1-1-1,1 0 0,0 1 0,0 0 1,-4 26 83,1-15 38,3-11 147,21-33 832,-17 28-1137,0 1 1,0 0 0,1 0 0,-1 0 0,0 0 0,1 0 0,0 1 0,0 0 0,0 0 0,0 0 0,0 1 0,7-2-1,31-11-6231,-36 7 599,-4-3-3716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6"/>
    </inkml:context>
    <inkml:brush xml:id="br0">
      <inkml:brushProperty name="width" value="0.025" units="cm"/>
      <inkml:brushProperty name="height" value="0.025" units="cm"/>
    </inkml:brush>
  </inkml:definitions>
  <inkml:trace contextRef="#ctx0" brushRef="#br0">0 27 14253,'0'0'8072,"59"-27"-8072,-30 27-897,5 0-1601,0 6-2435,3 3-2722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7"/>
    </inkml:context>
    <inkml:brush xml:id="br0">
      <inkml:brushProperty name="width" value="0.025" units="cm"/>
      <inkml:brushProperty name="height" value="0.025" units="cm"/>
    </inkml:brush>
  </inkml:definitions>
  <inkml:trace contextRef="#ctx0" brushRef="#br0">0 198 8232,'0'0'17782,"8"-3"-16768,2 0-917,0 0 0,-1-2 0,0 1 0,0-1-1,0 0 1,-1-1 0,0 0 0,9-8 0,64-67 164,-25 23-203,-49 53-396,-5 9 140,-8 19 106,-16 28 346,22-50-250,-7 12 92,0 1 0,1-1 1,1 1-1,0 0 0,1 0 0,0 1 1,1-1-1,-1 23 0,4-37-269,0 1 0,1-1 1,-1 0-1,1 1 0,-1-1 0,1 0 0,-1 0 0,1 0 0,-1 0 0,1 1 0,-1-1 1,1 0-1,-1 0 0,1 0 0,-1 0 0,1 0 0,-1 0 0,1 0 0,-1 0 1,1-1-1,-1 1 0,1 0 0,-1 0 0,1 0 0,-1 0 0,1-1 0,-1 1 0,1 0 1,-1 0-1,1-1 0,-1 1 0,0 0 0,1-1 0,-1 1 0,0-1 0,1 1 1,-1 0-1,1-2 0,11-15-6682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8"/>
    </inkml:context>
    <inkml:brush xml:id="br0">
      <inkml:brushProperty name="width" value="0.025" units="cm"/>
      <inkml:brushProperty name="height" value="0.025" units="cm"/>
    </inkml:brush>
  </inkml:definitions>
  <inkml:trace contextRef="#ctx0" brushRef="#br0">213 18 21300,'0'0'6310,"-10"-4"-6166,3 1-132,4 1-14,0 1 0,0 0-1,0-1 1,1 1-1,-1 0 1,0 1 0,-1-1-1,1 0 1,0 1 0,0 0-1,0 0 1,0-1-1,0 2 1,0-1 0,0 0-1,0 1 1,-1-1-1,1 1 1,0 0 0,0 0-1,1 0 1,-4 2 0,-6 6 76,1 0 0,0 1 0,0 0 0,1 1 0,1 0 0,-17 25 0,22-29 1,-1 0-1,1 0 0,1 1 1,-1-1-1,1 1 0,1 0 0,-1 0 1,1 0-1,1 0 0,-1 0 1,2 0-1,-1 1 0,1 15 0,1-23-62,-1 1 0,1 0 0,-1 0-1,1 0 1,-1 0 0,1-1-1,0 1 1,0 0 0,0-1 0,0 1-1,0 0 1,0-1 0,0 1-1,1-1 1,-1 0 0,0 1 0,1-1-1,-1 0 1,1 0 0,0 0-1,2 1 1,0 0 21,-1-1 0,1 0-1,0 0 1,0 0 0,-1-1 0,1 1-1,0-1 1,0 0 0,0 0 0,5-1-1,-3 0 2,-1 1 0,1-1 0,-1-1-1,1 1 1,-1-1 0,0 0 0,0 0 0,0-1-1,0 1 1,0-1 0,0 0 0,-1 0-1,1-1 1,-1 1 0,4-6 0,-7 8-27,0 1 1,0-1-1,-1 0 1,1 0-1,0 0 1,-1 0-1,1 0 1,-1 0-1,0 0 1,1 0-1,-1-1 1,0 1-1,1 0 1,-1 0-1,0 0 1,0 0-1,0 0 1,0-1-1,0 1 1,0 0-1,0 0 1,0 0-1,-1 0 1,1 0-1,0 0 1,-1-1-1,1 1 1,-1 0-1,1 0 1,-1 0-1,0 0 1,0-1-1,-2 0-12,1 1 1,-1-1-1,1 1 0,-1-1 1,1 1-1,-1 0 0,0 0 1,0 0-1,1 0 0,-1 1 1,0-1-1,-5 0 0,3 1 0,1-1 0,-1 1-1,1-1 1,-1 1 0,1 1-1,-1-1 1,1 1 0,-1 0-1,1 0 1,-1 0 0,1 0-1,0 1 1,0-1 0,-1 1 0,1 1-1,0-1 1,-5 5 0,8-7 4,1 1 1,0-1 0,0 1 0,0-1 0,0 1 0,0-1 0,0 0 0,0 1-1,0-1 1,0 1 0,0-1 0,0 1 0,0-1 0,0 1 0,0-1 0,0 1-1,0-1 1,1 1 0,-1-1 0,0 1 0,0-1 0,1 0 0,-1 1 0,0-1-1,0 1 1,1-1 0,-1 0 0,0 1 0,1-1 0,-1 0 0,1 1 0,-1-1-1,1 0 1,-1 0 0,0 1 0,1-1 0,-1 0 0,1 0 0,-1 0 0,1 0-1,-1 0 1,1 0 0,-1 0 0,1 1 0,-1-1 0,1-1 0,-1 1 0,1 0-1,-1 0 1,1 0 0,0 0 0,35 0 54,-30-1-32,8 0-51,0-1 1,-1-1-1,1 0 0,-1-1 1,26-10-1,30-9-1006,-100 78 1138,13-28 371,12-16-251,3-8-138,1 1 1,0-1-1,0 1 1,0 0 0,0 0-1,1 0 1,-1 0-1,0 6 1,2-9-133,1-1 1,-1 1-1,1-1 0,-1 0 1,1 0-1,0 1 0,-1-1 1,1 0-1,-1 0 0,1 0 1,-1 1-1,1-1 0,0 0 1,-1 0-1,1 0 0,0 0 1,-1 0-1,1 0 0,-1 0 1,1-1-1,0 1 0,-1 0 1,1 0-1,-1 0 0,1 0 1,0-1-1,-1 1 0,1 0 1,-1-1-1,1 1 0,-1 0 1,1-1-1,-1 1 0,1-1 1,22-12-2517,21-33-8124,-20 15-289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9.837"/>
    </inkml:context>
    <inkml:brush xml:id="br0">
      <inkml:brushProperty name="width" value="0.025" units="cm"/>
      <inkml:brushProperty name="height" value="0.025" units="cm"/>
      <inkml:brushProperty name="color" value="#F6630D"/>
    </inkml:brush>
  </inkml:definitions>
  <inkml:trace contextRef="#ctx0" brushRef="#br0">59 204 5765,'0'0'2408,"0"-8"235,-1-25 330,1 33-2930,0 0 0,0 0 1,0 0-1,0-1 0,0 1 0,0 0 0,0 0 0,0 0 0,0 0 1,0 0-1,0 0 0,0 0 0,0-1 0,0 1 0,0 0 1,0 0-1,0 0 0,0 0 0,0 0 0,0 0 0,-1 0 1,1 0-1,0 0 0,0-1 0,0 1 0,0 0 0,0 0 0,0 0 1,0 0-1,0 0 0,-1 0 0,1 0 0,0 0 0,0 0 1,0 0-1,0 0 0,0 0 0,0 0 0,0 0 0,-1 0 1,1 0-1,0 0 0,0 0 0,0 0 0,0 0 0,0 0 1,0 0-1,0 0 0,-1 0 0,1 0 0,0 0 0,0 0 0,0 0 1,0 0-1,0 1 0,0-1 0,0 0 0,0 0 0,0 0 1,-1 0-1,1 0 0,0 0 0,0 0 0,0 0 0,0 0 1,0 1-1,0-1 0,-9 12 784,-6 16-585,10-18 77,0 1 0,1 0 0,0 0 0,1 0 0,1 0 0,-1 0 0,0 14 0,4-25-316,-1 1-1,0-1 1,0 1 0,0-1 0,0 1 0,0-1 0,1 1 0,-1-1 0,0 1 0,0-1 0,1 1 0,-1-1 0,0 0 0,1 1 0,-1-1 0,1 1-1,-1-1 1,0 0 0,1 1 0,-1-1 0,1 0 0,-1 0 0,1 0 0,-1 1 0,1-1 0,-1 0 0,1 0 0,-1 0 0,1 0 0,-1 0 0,1 0 0,-1 0-1,1 0 1,-1 0 0,1 0 0,-1 0 0,1 0 0,-1 0 0,1 0 0,-1 0 0,1 0 0,-1-1 0,1 1 0,-1 0 0,1 0 0,-1-1 0,1 1-1,-1 0 1,0-1 0,1 1 0,-1 0 0,1-1 0,27-17 258,15-23-97,34-29-48,-72 65-148,1 1 0,-1 1 1,1-1-1,0 1 0,0 0 0,0 0 0,1 1 1,-1 0-1,1 0 0,-1 0 0,13-1 1,-18 3 30,0 0 0,0 0 0,0 1 0,0-1 1,0 0-1,0 0 0,0 1 0,0-1 0,0 0 0,0 1 1,0-1-1,0 1 0,-1-1 0,1 1 0,0-1 1,0 1-1,0 0 0,-1 0 0,1-1 0,-1 1 1,1 0-1,0 0 0,-1-1 0,1 1 0,-1 0 1,0 0-1,1 0 0,-1 0 0,0 0 0,1 0 1,-1 0-1,0 0 0,0 1 0,1 38 1149,-1-28 161,-15-47 2061,4 12-3356,-3-34 61,11 41-276,-1 0 0,0 1 1,-1-1-1,-12-23 0,20 45-996,-3-4 1103,1 0 0,-1-1 0,1 1 0,0 0 0,-1-1 0,1 1 0,0 0-1,0-1 1,0 1 0,0-1 0,1 0 0,-1 1 0,3 1 0,5 3-393,0-1 1,1-1 0,0 1-1,0-2 1,0 1-1,0-1 1,0-1 0,1 0-1,-1 0 1,1-1 0,-1-1-1,1 1 1,-1-2-1,1 1 1,0-2 0,-1 1-1,13-5 1,2-9-2674,-9-6-1421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9"/>
    </inkml:context>
    <inkml:brush xml:id="br0">
      <inkml:brushProperty name="width" value="0.025" units="cm"/>
      <inkml:brushProperty name="height" value="0.025" units="cm"/>
    </inkml:brush>
  </inkml:definitions>
  <inkml:trace contextRef="#ctx0" brushRef="#br0">56 0 17264,'0'0'11275,"-48"61"-10378,44-40-481,1 0-320,3 0-64,0 0-96,0-5-833,0-3-640,3-3-545,1-8-416,1-2-898,-5-6-800,4-15-1345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0"/>
    </inkml:context>
    <inkml:brush xml:id="br0">
      <inkml:brushProperty name="width" value="0.025" units="cm"/>
      <inkml:brushProperty name="height" value="0.025" units="cm"/>
    </inkml:brush>
  </inkml:definitions>
  <inkml:trace contextRef="#ctx0" brushRef="#br0">29 8 12684,'0'0'16784,"66"-8"-16656,-43 8-128,2 0 32,0 3-64,-1 1-320,-10 1-673,-3-1-673,-2 0-1281</inkml:trace>
  <inkml:trace contextRef="#ctx0" brushRef="#br0" timeOffset="1">1 111 13036,'0'0'13773,"55"12"-12908,-19-20-320,1-1-321,-3 0-192,-5 2-32,-10 2-96,-3 5-641,-7 0-640,-9 5-4805,-14 4 897,-2 1-3395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2"/>
    </inkml:context>
    <inkml:brush xml:id="br0">
      <inkml:brushProperty name="width" value="0.025" units="cm"/>
      <inkml:brushProperty name="height" value="0.025" units="cm"/>
    </inkml:brush>
  </inkml:definitions>
  <inkml:trace contextRef="#ctx0" brushRef="#br0">1 24 11627,'0'0'15054,"69"11"-14317,-33-17-257,7 1-159,-4 1-225,-3 2-192,-8-2-1634,-3-2-2914,-7-1-5574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3"/>
    </inkml:context>
    <inkml:brush xml:id="br0">
      <inkml:brushProperty name="width" value="0.025" units="cm"/>
      <inkml:brushProperty name="height" value="0.025" units="cm"/>
    </inkml:brush>
  </inkml:definitions>
  <inkml:trace contextRef="#ctx0" brushRef="#br0">0 1 3683,'0'0'193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4"/>
    </inkml:context>
    <inkml:brush xml:id="br0">
      <inkml:brushProperty name="width" value="0.025" units="cm"/>
      <inkml:brushProperty name="height" value="0.025" units="cm"/>
    </inkml:brush>
  </inkml:definitions>
  <inkml:trace contextRef="#ctx0" brushRef="#br0">83 115 3331,'0'0'2205,"4"-10"138,0-2-1563,14-41 3044,-3 13 4796,-20 66-5071,1 0-2998,-9 10 160,8-25-596,1 1 1,0 0 0,0 0-1,2 0 1,-1 1-1,1-1 1,1 1-1,0 14 1,2-26-107,-1 0 0,1 0 0,0-1 0,-1 1 0,1 0 0,0-1 0,0 1 0,-1 0 0,1-1 0,0 1 1,0-1-1,0 1 0,0-1 0,0 0 0,0 1 0,0-1 0,0 0 0,-1 0 0,1 1 0,0-1 0,0 0 1,0 0-1,0 0 0,0 0 0,0 0 0,0-1 0,0 1 0,0 0 0,2-1 0,31-5 178,-8-5-184,-20 8-66,1 0 1,0 0-1,0 0 0,0 1 1,0 0-1,0 0 0,1 1 1,-1 0-1,0 0 0,1 1 1,-1 0-1,9 1 0,-16-1 51,1 0 0,0 1 0,-1-1-1,1 0 1,0 1 0,-1-1 0,1 0 0,0 1-1,-1-1 1,1 1 0,-1-1 0,1 1 0,-1 0 0,1-1-1,-1 1 1,1-1 0,-1 1 0,1 0 0,-1-1-1,0 1 1,1 0 0,-1-1 0,0 1 0,0 0-1,0 0 1,0-1 0,1 1 0,-1 0 0,0 0-1,0-1 1,0 1 0,0 0 0,-1 0 0,1-1 0,0 1-1,0 0 1,0 0 0,-1-1 0,1 1 0,0 0-1,-1-1 1,1 1 0,0 0 0,-1-1 0,1 1-1,-1-1 1,1 1 0,-2 0 0,-25 31 278,14-23 209,-1-1 0,0 0-1,0-1 1,-31 10 0,38-15-355,0 1 1,0-2 0,0 1-1,0-1 1,0 0-1,0-1 1,0 1 0,0-2-1,-1 1 1,1-1 0,0 0-1,0 0 1,-12-4 0,17 3-219,0 1 1,-1 0-1,1-1 0,0 0 1,0 0-1,0 1 1,0-1-1,1 0 0,-1-1 1,0 1-1,1 0 1,-1 0-1,1-1 0,0 1 1,0-1-1,0 1 0,0-1 1,0 1-1,1-1 1,-1 0-1,1 1 0,0-1 1,-1 0-1,1-3 1,0 4-292,0 0 1,0-1-1,1 1 0,-1 0 1,0-1-1,1 1 1,-1 0-1,1 0 0,0-1 1,0 1-1,0 0 1,0 0-1,0 0 0,0 0 1,0 0-1,1 0 1,-1 1-1,1-1 1,0 0-1,-1 1 0,1-1 1,0 1-1,0-1 1,0 1-1,0 0 0,0 0 1,0 0-1,2-1 1,17-2-5981,2 4-2957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5"/>
    </inkml:context>
    <inkml:brush xml:id="br0">
      <inkml:brushProperty name="width" value="0.025" units="cm"/>
      <inkml:brushProperty name="height" value="0.025" units="cm"/>
    </inkml:brush>
  </inkml:definitions>
  <inkml:trace contextRef="#ctx0" brushRef="#br0">1 219 19250,'0'0'9476,"8"-6"-9417,-5 3-60,51-47 89,-51 46-72,0 0 1,1-1-1,-2 1 0,1 0 0,0-1 1,-1 0-1,0 1 0,0-1 0,0 0 1,-1 0-1,1 0 0,-1-1 0,0-8 1,-1 13-26,0 1 0,0 0 0,-1 0 0,1-1 0,0 1 0,0 0 0,-1 0 0,1-1 1,0 1-1,-1 0 0,1 0 0,0 0 0,-1 0 0,1 0 0,0-1 0,-1 1 1,1 0-1,0 0 0,-1 0 0,1 0 0,0 0 0,-1 0 0,1 0 0,0 0 0,-1 0 1,1 0-1,0 0 0,-1 1 0,1-1 0,0 0 0,-1 0 0,1 0 0,0 0 1,-1 0-1,1 1 0,0-1 0,0 0 0,-1 0 0,1 1 0,0-1 0,0 0 0,-1 1 1,-15 10-262,10-3 254,0 0 0,1 0 0,-1 0 0,2 1 0,-1 0 0,1 0 0,1 0 0,0 1 0,0-1 0,1 1 0,0 0 0,0-1 0,1 1 0,1 0 0,0 17 0,1-25 19,-1 1-1,1-1 1,0 0 0,0 1 0,0-1-1,0 0 1,0 0 0,0 1-1,0-1 1,1 0 0,0 0 0,-1 0-1,1-1 1,0 1 0,0 0 0,0-1-1,0 1 1,0-1 0,0 1-1,0-1 1,0 0 0,0 0 0,1 0-1,-1 0 1,1-1 0,-1 1-1,0-1 1,1 1 0,-1-1 0,1 0-1,-1 0 1,5 0 0,0 0 26,-1 0 0,0-1 0,0 1 1,1-1-1,-1-1 0,0 1 0,0-1 1,0 0-1,0 0 0,-1-1 0,1 0 1,7-4-1,-2-1-9,-1-1 0,0-1-1,0 1 1,0-1 0,-1-1 0,-1 0 0,0 0 0,0-1 0,-1 0 0,10-25 0,-18 34-483,-7 10 271,-6 12 99,9-12 157,1 0 0,0 1-1,0 0 1,0 0 0,1 0-1,0 0 1,1 1 0,0-1-1,0 1 1,1 0 0,0-1-1,0 1 1,1 10 0,1-17-64,-1-1 1,0 1 0,1-1-1,0 0 1,-1 1-1,1-1 1,0 0 0,-1 1-1,1-1 1,0 0-1,0 0 1,0 0 0,0 0-1,0 0 1,0 0-1,1 0 1,-1 0 0,0 0-1,0-1 1,1 1 0,-1-1-1,0 1 1,1 0-1,-1-1 1,1 0 0,-1 1-1,1-1 1,-1 0-1,0 0 1,1 0 0,-1 0-1,1 0 1,-1 0-1,1 0 1,1-1 0,0 1-300,1-1 0,-1 1 0,1-1 0,-1 0 0,0 0 0,1 0 0,-1 0 0,0-1 0,0 1 0,0-1 0,0 0 0,0 0 0,4-4 0,8-17-4938,-4-5-3240</inkml:trace>
  <inkml:trace contextRef="#ctx0" brushRef="#br0" timeOffset="1">326 1 13805,'0'0'13165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7"/>
    </inkml:context>
    <inkml:brush xml:id="br0">
      <inkml:brushProperty name="width" value="0.025" units="cm"/>
      <inkml:brushProperty name="height" value="0.025" units="cm"/>
    </inkml:brush>
  </inkml:definitions>
  <inkml:trace contextRef="#ctx0" brushRef="#br0">1 1 6919,'0'0'18508,"4"10"-17756,2 5-577,-1 0 0,-1 1 0,-1 0 0,0 0 0,-1 0-1,-1 0 1,-1 21 0,0-28-195,1-1 0,0 1 1,1-1-1,-1 0 0,4 9 0,-5-16-72,0 0 0,0 0 0,1 0-1,-1-1 1,0 1 0,1 0 0,-1 0 0,0 0-1,1 0 1,-1 0 0,1 0 0,-1 0 0,1-1-1,0 1 1,-1 0 0,1 0 0,0-1 0,-1 1-1,1 0 1,0-1 0,0 1 0,0-1 0,0 1-1,-1-1 1,1 1 0,0-1 0,0 0 0,0 0-1,0 1 1,0-1 0,0 0 0,0 0 0,0 0-1,0 0 1,0 0 0,0 0 0,0 0 0,0 0-1,0 0 1,0-1 0,0 1 0,0 0 0,0-1-1,0 1 1,0 0 0,-1-1 0,1 1 0,0-1-1,0 0 1,0 1 0,-1-1 0,1 0 0,0 1-1,-1-1 1,1 0 0,0 0 0,0-1 0,8-10-1765,0-1 0,-1 0 0,0 0 0,-1-1 0,-1 0 0,7-20 0,-7 18 426,9-24-2503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8"/>
    </inkml:context>
    <inkml:brush xml:id="br0">
      <inkml:brushProperty name="width" value="0.025" units="cm"/>
      <inkml:brushProperty name="height" value="0.025" units="cm"/>
    </inkml:brush>
  </inkml:definitions>
  <inkml:trace contextRef="#ctx0" brushRef="#br0">164 16 4484,'6'-15'9802,"-6"17"-7176,0 19-1793,-11 5 672,2 8-544,-2 0-320,6 0-129,5-2-127,0-4-97,0-3-192,7-4-32,2-5-32,-4-5-512,-5-3-641,-14-13-15215</inkml:trace>
  <inkml:trace contextRef="#ctx0" brushRef="#br0" timeOffset="1">0 127 15150,'0'0'6310,"52"0"-4164,-25 0-672,7 0-834,3 0-480,-3 0-95,0 0-290,0 0-2337,-9 0-3972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30"/>
    </inkml:context>
    <inkml:brush xml:id="br0">
      <inkml:brushProperty name="width" value="0.025" units="cm"/>
      <inkml:brushProperty name="height" value="0.025" units="cm"/>
    </inkml:brush>
  </inkml:definitions>
  <inkml:trace contextRef="#ctx0" brushRef="#br0">6 165 6662,'0'0'21140,"7"-3"-20830,17-8-45,-9 6-124,0-2-1,-1 0 1,0-1-1,14-9 1,-24 14-163,-1 0 0,1 0 0,-1 0 0,0 0 0,0-1 0,0 1 0,-1-1 0,1 0 0,-1 1 0,0-1 0,0 0 0,0 0 0,0-1 0,-1 1 0,0 0 0,0-1 0,0 1 0,0 0 0,0-9 0,-1 12-7,0 0 0,0 0 0,0 0 0,-1 0 0,1 0-1,0 0 1,0 0 0,-1 1 0,1-1 0,0 0 0,-1 0 0,1 0-1,-1 0 1,1 1 0,-1-1 0,1 0 0,-1 1 0,0-1-1,1 0 1,-1 1 0,0-1 0,0 1 0,1-1 0,-1 1 0,0-1-1,0 1 1,0-1 0,0 1 0,1 0 0,-1 0 0,0-1-1,0 1 1,0 0 0,0 0 0,0 0 0,0 0 0,0 0 0,0 0-1,0 0 1,0 0 0,1 0 0,-1 1 0,0-1 0,0 0-1,0 1 1,-1 0 0,-2 0-14,0 0-1,-1 0 1,1 1-1,0 0 1,0 0-1,0 0 1,0 0-1,-6 6 1,2-1 53,0 0 0,0 1 1,1 1-1,0-1 0,0 1 1,1 0-1,0 1 1,1-1-1,0 1 0,0 0 1,1 0-1,0 1 0,1 0 1,0-1-1,-2 23 0,5-32-7,0 0 0,0 1 0,0-1-1,0 1 1,1-1 0,-1 1 0,0-1 0,1 0-1,-1 1 1,1-1 0,-1 0 0,1 1 0,0-1-1,0 0 1,0 0 0,-1 0 0,1 0 0,0 0-1,0 0 1,1 0 0,-1 0 0,2 2 0,0-2 11,0 1 1,0-1 0,0 0-1,1 0 1,-1 0 0,0-1-1,0 1 1,1-1-1,5 1 1,-1-2 11,-1 1 0,0-1 0,0 0 0,0 0 0,0-1-1,0 0 1,0 0 0,0-1 0,8-4 0,-6 1-35,0-1-1,-1 0 1,0-1 0,0 0 0,-1 0-1,0-1 1,11-17 0,8-10-205,-30 41 198,1 0 0,0 1 1,0-1-1,0 1 0,1-1 0,0 1 1,0 0-1,0 0 0,0 0 1,1 0-1,0 0 0,1 0 0,-1 0 1,1 1-1,0-1 0,1 0 1,1 7-1,-1-11 31,0-1 0,0 1 0,0 0 0,1-1 0,-1 1 0,1-1 0,-1 1 0,1-1 0,0 0 0,-1 0 0,1 0 0,0 0 0,0 0-1,0 0 1,0 0 0,0 0 0,0-1 0,0 1 0,0-1 0,0 0 0,0 1 0,0-1 0,0 0 0,3-1 0,3 2 84,1-1 1,0 0-1,0-1 0,15-3 0,-7-3-68,0 0 0,0-2 1,-1 0-1,0-1 0,0 0 1,19-18-1,-31 25-36,-4 9-463,-3 16 731,3-22-249,0 1 0,0-1 0,0 1 0,1-1 0,-1 1 0,0 0-1,0-1 1,0 1 0,0-1 0,1 1 0,-1-1 0,0 1 0,0-1 0,1 1 0,-1-1-1,0 0 1,1 1 0,-1-1 0,1 1 0,-1-1 0,0 0 0,1 1 0,-1-1 0,1 0-1,-1 1 1,1-1 0,-1 0 0,1 0 0,-1 0 0,1 1 0,-1-1 0,1 0 0,0 0-1,-1 0 1,1 0 0,0 0 0,9-1 58,-1 0 0,1-1-1,-1 0 1,0-1 0,0 0-1,0 0 1,0-1 0,16-9-1,-16 7-257,0 2-1,0-1 0,1 1 0,0 1 1,0 0-1,19-4 0,-29 7 173,1 0 0,-1 0-1,0 0 1,1 0 0,-1 0 0,0 0-1,1 0 1,-1 0 0,0 0 0,0 0-1,1 1 1,-1-1 0,0 0 0,1 0 0,-1 0-1,0 0 1,0 0 0,1 0 0,-1 1-1,0-1 1,0 0 0,0 0 0,1 0-1,-1 1 1,0-1 0,0 0 0,0 0-1,1 1 1,-1-1 0,0 0 0,0 0-1,0 1 1,0-1 0,0 0 0,0 1-1,0-1 1,0 0 0,0 1 0,-2 16-125,-12 12 161,5-14-83,-4 5-1146,1-13-5432,6-6-1694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31"/>
    </inkml:context>
    <inkml:brush xml:id="br0">
      <inkml:brushProperty name="width" value="0.025" units="cm"/>
      <inkml:brushProperty name="height" value="0.025" units="cm"/>
    </inkml:brush>
  </inkml:definitions>
  <inkml:trace contextRef="#ctx0" brushRef="#br0">0 1 14061,'0'0'9001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0.167"/>
    </inkml:context>
    <inkml:brush xml:id="br0">
      <inkml:brushProperty name="width" value="0.025" units="cm"/>
      <inkml:brushProperty name="height" value="0.025" units="cm"/>
      <inkml:brushProperty name="color" value="#F6630D"/>
    </inkml:brush>
  </inkml:definitions>
  <inkml:trace contextRef="#ctx0" brushRef="#br0">51 1 8712,'-2'9'7495,"-11"34"-5856,2 0 0,2 1 0,-5 73 0,13-99-1295,0 2-55,1 0 0,6 39 0,-6-55-279,1 1 1,0-1 0,0 1 0,1-1-1,-1 1 1,1-1 0,0 0 0,0 0-1,0 0 1,1 0 0,0 0-1,-1-1 1,1 1 0,1-1 0,-1 1-1,0-1 1,1 0 0,5 4 0,-6-6-5,-1 0 1,1-1 0,-1 1-1,1 0 1,-1-1 0,1 1-1,0-1 1,-1 0 0,1 1-1,-1-1 1,1-1 0,0 1-1,-1 0 1,1-1 0,-1 1 0,1-1-1,-1 0 1,1 0 0,-1 0-1,1 0 1,-1 0 0,0 0-1,0-1 1,0 1 0,1-1-1,-1 0 1,-1 1 0,4-4-1,6-7 82,0-1-1,-1 1 1,13-23 0,-9 14-88,117-155-1260,-131 176 1185,0 0 0,0 0 0,0 0 0,0 0 1,0 0-1,1 0 0,-1 0 0,0 0 0,0 0 0,0 0 0,0 0 0,0-1 0,0 1 0,0 0 0,0 0 0,0 0 0,1 0 1,-1 0-1,0 0 0,0 0 0,0-1 0,0 1 0,0 0 0,0 0 0,0 0 0,0 0 0,0 0 0,0-1 0,0 1 0,0 0 0,0 0 1,0 0-1,0 0 0,0 0 0,0 0 0,0-1 0,0 1 0,0 0 0,0 0 0,-1 0 0,1 0 0,0 0 0,0 0 0,0-1 0,0 1 1,0 0-1,0 0 0,0 0 0,0 0 0,0 0 0,-1 0 0,1 0 0,0 0 0,0 0 0,0 0 0,0 0 0,0 0 0,0 0 0,-1-1 1,1 1-1,-10 1-3039,7-1 1862,-12 1-5042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0.036"/>
    </inkml:context>
    <inkml:brush xml:id="br0">
      <inkml:brushProperty name="width" value="0.025" units="cm"/>
      <inkml:brushProperty name="height" value="0.025" units="cm"/>
    </inkml:brush>
  </inkml:definitions>
  <inkml:trace contextRef="#ctx0" brushRef="#br0">119 66 3812,'-12'0'6213,"-6"2"-4648,-35 2 491,17-3 5449,62-3-6633,-1-1 1,0-1-1,33-9 1,33-6-34,74 3-228,234 9 1,10 0-25,-370 6-3795,-33 1 271,-23 0-410,-1 0-6379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51.269"/>
    </inkml:context>
    <inkml:brush xml:id="br0">
      <inkml:brushProperty name="width" value="0.025" units="cm"/>
      <inkml:brushProperty name="height" value="0.025" units="cm"/>
    </inkml:brush>
  </inkml:definitions>
  <inkml:trace contextRef="#ctx0" brushRef="#br0">13 81 5445,'-11'-7'6584,"11"6"-6467,0 0-1,0 0 1,-1 0-1,1 0 1,0 0 0,0 0-1,0 0 1,0 1-1,0-1 1,0 0-1,0 0 1,0 0-1,0 0 1,1 0 0,-1 0-1,0 0 1,1 0-1,-1 1 1,0-1-1,1 0 1,-1 0-1,1 0 1,0 1-1,-1-1 1,2-1 0,4-2 134,0-1-1,1 1 1,-1 0 0,1 0 0,0 1 0,0 0 0,1 0 0,-1 1 0,0 0 0,1 0 0,11-1 0,92-5 1047,-103 8-1171,26-2 254,63 1 448,-89 2-797,0-1 1,0 1 0,-1 1 0,1-1-1,0 1 1,-1 1 0,1 0 0,-1 0-1,9 5 1,-14-7-29,0 0 0,1 1 1,-1-1-1,0 1 0,0 0 0,-1-1 0,1 1 0,0 0 0,0 0 0,-1 1 0,0-1 1,1 0-1,-1 0 0,0 1 0,0-1 0,0 0 0,0 1 0,0-1 0,-1 1 1,1 0-1,-1 3 0,0-2 18,0 0 1,-1 1 0,0-1 0,0 0-1,0 1 1,-1-1 0,1 0 0,-1 0-1,0 0 1,0 0 0,-4 5-1,-7 9 76,-1-2-1,-1 0 1,0-1-1,-18 14 1,26-24-89,-147 108 2007,63-51-1027,90-62-986,1 1-1,-1-1 1,1 0-1,-1 0 1,1 1-1,0-1 0,-1 0 1,1 0-1,0 1 1,-1-1-1,1 0 1,0 1-1,-1-1 1,1 0-1,0 1 1,-1-1-1,1 1 0,0-1 1,0 1-1,0-1 1,-1 0-1,1 1 1,0-1-1,0 1 1,0-1-1,0 1 1,0-1-1,0 1 0,0 0 1,13 4 49,31-4 104,-36-1-69,57-1 294,-14 0-572,1 2 0,76 11-1,-76-8-7425,-36-4-1288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05.437"/>
    </inkml:context>
    <inkml:brush xml:id="br0">
      <inkml:brushProperty name="width" value="0.025" units="cm"/>
      <inkml:brushProperty name="height" value="0.025" units="cm"/>
    </inkml:brush>
  </inkml:definitions>
  <inkml:trace contextRef="#ctx0" brushRef="#br0">1 408 6983,'0'0'18059,"8"-1"-16906,4-3-954,0 0-1,0 0 1,-1-1-1,0 0 0,0-1 1,0-1-1,-1 0 1,0 0-1,0-1 1,13-13-1,92-102 59,41-76 37,-156 198-284,0 1 1,0 0-1,0 0 1,0-1-1,0 1 1,0 0 0,0-1-1,1 1 1,-1 0-1,0 0 1,0-1-1,0 1 1,0 0-1,1 0 1,-1 0-1,0-1 1,0 1 0,0 0-1,1 0 1,-1 0-1,0 0 1,0-1-1,1 1 1,-1 0-1,0 0 1,0 0-1,1 0 1,-1 0 0,0 0-1,1 0 1,-1 0-1,0 0 1,0 0-1,1 0 1,-1 0-1,0 0 1,0 0-1,1 0 1,-1 0 0,0 0-1,1 0 1,-1 0-1,0 0 1,0 0-1,1 1 1,-1-1-1,0 0 1,0 0-1,1 0 1,-1 0 0,0 1-1,0-1 1,3 22 136,-7 30 81,-17 77 203,-7 45-123,23-121-4224,3-4-3589,2-66-2804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58.440"/>
    </inkml:context>
    <inkml:brush xml:id="br0">
      <inkml:brushProperty name="width" value="0.025" units="cm"/>
      <inkml:brushProperty name="height" value="0.025" units="cm"/>
    </inkml:brush>
  </inkml:definitions>
  <inkml:trace contextRef="#ctx0" brushRef="#br0">377 78 11979,'-17'-1'-83,"-1"2"-1,0 0 0,1 2 0,0-1 0,-33 11 1,39-9 207,0 1 0,0 1 1,0-1-1,1 2 1,0-1-1,1 2 1,-1-1-1,1 1 1,-12 13-1,8-6 230,0 1-1,1 0 0,0 0 0,1 2 1,1-1-1,1 1 0,0 0 1,2 1-1,0 0 0,1 1 0,1-1 1,0 1-1,2 0 0,0 0 1,2 0-1,0 29 0,2-41-309,0-1-1,0 0 1,1 1-1,0-1 1,0 0-1,1 0 1,0 0-1,0-1 1,1 1-1,-1-1 1,1 1-1,1-1 1,-1 0-1,1-1 1,0 1-1,0-1 1,1 0-1,0 0 1,0-1-1,0 0 1,0 0-1,0 0 1,1 0 0,0-1-1,0-1 1,0 1-1,10 2 1,6 0 138,-1 0 0,1-2 0,-1 0 0,1-1 0,0-2 0,0 0 0,42-7 0,-35 1 104,-1-1 1,1-1 0,-1-1 0,-1-2-1,49-26 1,-55 25-52,0-1 0,-2 0-1,0-2 1,0-1 0,-2 0-1,0-1 1,24-30 0,-35 38-162,0-1 0,-1 0 0,-1 0 0,1 0 0,-2-1 1,1 1-1,-1-1 0,-1 0 0,0 0 0,-1-1 0,0 1 0,0-1 1,-1 1-1,-1-1 0,0 1 0,-1-1 0,0 1 0,0-1 0,-6-18 1,3 18-194,-1 0 0,0 0 0,0 0 0,-1 0 0,-1 1 1,0 0-1,-1 1 0,0-1 0,0 2 0,-1-1 0,-1 1 1,1 0-1,-1 1 0,-1 0 0,0 1 0,0 0 1,-12-6-1,10 7-342,-1 1 0,1 0 1,-1 1-1,0 0 0,0 1 1,-20-1-1,25 3-24,0 0 0,1 1 0,-1 0 0,0 1 0,0 0 0,1 1 0,-1-1-1,1 2 1,-1-1 0,1 1 0,-14 7 0,-15 17-4441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5.815"/>
    </inkml:context>
    <inkml:brush xml:id="br0">
      <inkml:brushProperty name="width" value="0.025" units="cm"/>
      <inkml:brushProperty name="height" value="0.025" units="cm"/>
    </inkml:brush>
  </inkml:definitions>
  <inkml:trace contextRef="#ctx0" brushRef="#br0">73 170 8648,'0'0'7714,"10"-7"-6379,25-18 3,1 1 0,74-35 0,-89 49-1193,1 1-1,0 1 0,0 1 0,1 1 0,0 1 0,0 1 0,36-1 0,-58 5-140,0 0 0,0-1 0,0 1 1,0 0-1,0 0 0,0 1 0,0-1 0,0 0 0,0 0 0,0 0 0,0 1 0,0-1 0,0 0 0,0 1 0,0-1 0,0 1 0,-1-1 0,1 1 0,0 0 0,0-1 0,0 1 1,-1 0-1,1-1 0,0 1 0,-1 0 0,1 0 0,-1 0 0,1 0 0,-1-1 0,1 1 0,-1 0 0,0 0 0,1 0 0,-1 0 0,0 0 0,0 0 0,1 0 0,-1 0 1,0 0-1,0 0 0,0 0 0,0 0 0,-1 0 0,1 0 0,0 0 0,0 0 0,-1 0 0,1 1 0,-2 4 49,0 0 1,-1 0-1,1 0 0,-1-1 0,0 1 0,-1-1 1,-4 6-1,-51 57 411,-110 95 1,97-97 306,-65 76 1,131-134-637,-1 0 1,1 1 0,-9 17 0,14-25-127,0 0-1,1 0 0,-1 0 1,0 0-1,1 0 1,-1 0-1,1 0 1,0 0-1,-1 1 0,1-1 1,0 0-1,0 0 1,-1 0-1,1 1 0,0-1 1,0 0-1,1 0 1,-1 1-1,0-1 0,0 0 1,1 0-1,-1 0 1,0 0-1,1 1 0,-1-1 1,1 0-1,-1 0 1,1 0-1,0 0 0,0 0 1,-1 0-1,1 0 1,0 0-1,0 0 1,0-1-1,0 1 0,0 0 1,0-1-1,0 1 1,0 0-1,2 0 0,16 3 157,1-2-1,0 0 0,-1 0 0,1-2 0,0-1 0,-1 0 1,28-6-1,44-11 112,-70 12-284,0 1 0,1 1-1,0 1 1,-1 1 0,1 1 0,25 2 0,-46-1-62,1 0 0,-1 1 1,0-1-1,1 1 1,-1-1-1,0 1 1,1 0-1,-1-1 1,0 1-1,0 0 1,0 0-1,1 0 1,-1 0-1,0 0 1,0 0-1,0 0 0,-1 0 1,1 0-1,0 1 1,0-1-1,-1 0 1,2 3-1,2 18-5970,-4-16-809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6.760"/>
    </inkml:context>
    <inkml:brush xml:id="br0">
      <inkml:brushProperty name="width" value="0.025" units="cm"/>
      <inkml:brushProperty name="height" value="0.025" units="cm"/>
    </inkml:brush>
  </inkml:definitions>
  <inkml:trace contextRef="#ctx0" brushRef="#br0">0 267 11211,'0'0'12940,"14"-10"-11862,346-240 556,-359 249-1643,-1 1 1,1-1-1,-1 1 1,1-1-1,0 1 1,-1-1 0,1 1-1,0-1 1,-1 1-1,1 0 1,0 0-1,-1-1 1,1 1-1,0 0 1,0 0-1,0 0 1,-1 0-1,1 0 1,0 0-1,0 0 1,-1 0 0,1 0-1,0 0 1,0 0-1,0 0 1,-1 0-1,1 1 1,0-1-1,0 0 1,1 1-1,-2 1 11,1-1 0,-1 0 0,0 1 0,1-1 0,-1 1-1,0-1 1,0 0 0,0 1 0,0-1 0,0 1 0,0-1 0,0 0-1,0 1 1,-1-1 0,0 2 0,-20 56 348,-7-3 10,20-44-324,0 1 0,1 0 1,1 0-1,0 1 0,1 0 0,1 0 0,0 0 0,1 0 0,-2 16 0,5-29-86,0 0 0,0 1 0,0-1 0,0 0 0,1 0 0,-1 0 1,0 1-1,1-1 0,-1 0 0,1 0 0,-1 0 0,1 0 0,-1 0 0,1 0 0,0 1 1,0-2-1,-1 1 0,1 0 0,0 0 0,0 0 0,0 0 0,0 0 0,0-1 0,0 1 0,0 0 1,0-1-1,0 1 0,1-1 0,-1 1 0,0-1 0,0 0 0,0 0 0,3 1 0,0-1-734,0 0-1,-1 1 0,1-2 0,0 1 0,0 0 0,0-1 0,-1 0 1,1 0-1,0 0 0,4-2 0,15-10-8386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7.137"/>
    </inkml:context>
    <inkml:brush xml:id="br0">
      <inkml:brushProperty name="width" value="0.025" units="cm"/>
      <inkml:brushProperty name="height" value="0.025" units="cm"/>
    </inkml:brush>
  </inkml:definitions>
  <inkml:trace contextRef="#ctx0" brushRef="#br0">0 44 11435,'0'0'16207,"20"-29"-23286,-11 14 673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7.465"/>
    </inkml:context>
    <inkml:brush xml:id="br0">
      <inkml:brushProperty name="width" value="0.025" units="cm"/>
      <inkml:brushProperty name="height" value="0.025" units="cm"/>
    </inkml:brush>
  </inkml:definitions>
  <inkml:trace contextRef="#ctx0" brushRef="#br0">657 80 7111,'-66'16'4151,"-162"41"2812,187-44-6384,0 2 1,1 2-1,-50 27 0,79-37-566,-1 0 1,2 1-1,-1 0 0,1 0 1,0 1-1,1 1 0,0-1 0,1 2 1,0-1-1,0 1 0,1 0 1,0 1-1,1-1 0,-6 18 0,9-18 1,0-1-1,1 1 0,0 0 0,0 0 1,1-1-1,1 1 0,0 0 0,1 0 1,0 0-1,0 0 0,1 0 0,1 0 1,-1-1-1,2 1 0,0-1 0,0 0 1,9 15-1,-4-9-13,1 0 0,1 0 1,1-2-1,0 1 0,1-1 1,0-1-1,1 0 0,1-1 0,20 13 1,-13-11 28,2-2 1,0 0-1,0-1 1,1-2 0,50 13-1,-20-12 273,1-2 0,0-3 0,0-2-1,0-3 1,93-11 0,-104 5-35,-1-1 0,-1-2 0,0-2 0,0-2 0,-1-2 0,0-1 0,-2-3 0,44-26-1,-67 34-122,-1 0 0,-1-1 0,0-1 0,-1 0 0,0-1 0,-1-1 0,0 0-1,-1-1 1,9-17 0,-13 19-78,-2 0 0,0 0 0,-1 0 0,0-1 0,-1 0 0,0 0-1,-2 0 1,0 0 0,0 0 0,-1-1 0,-1 1 0,-4-28 0,3 31-47,-2 0 1,1-1-1,-2 1 0,0 0 1,0 1-1,-1-1 1,0 1-1,-1 0 0,0 0 1,-1 1-1,-12-15 1,7 12-3,-1-1 0,-1 2 0,0 0 0,-1 1 0,0 0 0,0 1 0,-19-9 0,-2 3-148,0 1 0,-1 2-1,-1 2 1,0 1 0,0 2-1,-66-5 1,54 9-652,-56 3-1,87 2-323,-1 1 0,1 1 0,0 1-1,0 1 1,-35 12 0,8 4-6559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44.090"/>
    </inkml:context>
    <inkml:brush xml:id="br0">
      <inkml:brushProperty name="width" value="0.025" units="cm"/>
      <inkml:brushProperty name="height" value="0.025" units="cm"/>
    </inkml:brush>
  </inkml:definitions>
  <inkml:trace contextRef="#ctx0" brushRef="#br0">1 431 10282,'0'0'10127,"13"-4"-9220,21-8-585,-1-2 0,0-2 0,-1-1-1,35-24 1,126-101-185,-181 133-85,30-23 261,-2-2 1,70-76 0,-118 145 1442,8-35-1756,-62 159 1449,57-140-1266,0 0-1,1 0 1,1 0 0,1 0 0,1 0-1,2 37 1,10-25-5912,-6-19 386,-8-20-7223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45.098"/>
    </inkml:context>
    <inkml:brush xml:id="br0">
      <inkml:brushProperty name="width" value="0.025" units="cm"/>
      <inkml:brushProperty name="height" value="0.025" units="cm"/>
    </inkml:brush>
  </inkml:definitions>
  <inkml:trace contextRef="#ctx0" brushRef="#br0">1 48 8520,'0'0'4532,"11"-6"-2204,6-1-1771,1 0-1,0 1 1,0 0 0,0 2 0,1 0 0,0 1-1,-1 1 1,1 0 0,19 2 0,-37 0-552,0 0 0,0 0 1,0 0-1,-1 0 0,1 0 0,0 0 1,0 0-1,0 0 0,0 0 1,-1 1-1,1-1 0,0 0 0,0 1 1,0-1-1,-1 0 0,1 1 0,0-1 1,-1 1-1,1-1 0,0 1 1,-1-1-1,1 1 0,0 0 0,-1-1 1,1 1-1,-1 0 0,1-1 1,-1 1-1,0 0 0,1-1 0,-1 1 1,0 0-1,1 0 0,-1 0 0,0 0 1,0-1-1,0 1 0,0 0 1,0 0-1,0 0 0,0 0 0,0-1 1,0 1-1,0 0 0,0 0 0,0 0 1,-1 0-1,1-1 0,0 1 1,-1 0-1,1 0 0,0-1 0,-1 1 1,1 0-1,-1-1 0,0 2 1,-3 4 104,0-1 1,0 0 0,-1 0 0,1 0 0,-11 7 0,-41 25 1008,42-29-671,1 0 0,0 1 0,0 0 0,1 1 0,0 1 0,-17 19 0,28-29-439,0 0 0,0-1 0,1 1 0,-1 0 0,1-1 0,-1 1 0,1 0 0,-1 0 0,1 0 0,-1 0 0,1-1 0,-1 1 0,1 0 0,0 0 1,0 0-1,0 0 0,-1 0 0,1 0 0,0 0 0,0 0 0,0 0 0,0 0 0,1 0 0,-1 0 0,0 0 0,0 0 0,0 0 0,1-1 0,-1 1 0,1 0 0,-1 0 0,0 0 0,1 0 1,0-1-1,-1 1 0,1 0 0,-1 0 0,1-1 0,0 1 0,-1 0 0,1-1 0,0 1 0,0-1 0,0 1 0,-1-1 0,1 1 0,0-1 0,0 0 0,0 1 0,0-1 0,0 0 0,0 0 1,0 0-1,0 0 0,0 1 0,0-1 0,1-1 0,12 3-48,0-1 0,-1 0 0,19-2 0,-18 1-330,72-1-6027,-51 0-565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0.510"/>
    </inkml:context>
    <inkml:brush xml:id="br0">
      <inkml:brushProperty name="width" value="0.025" units="cm"/>
      <inkml:brushProperty name="height" value="0.025" units="cm"/>
      <inkml:brushProperty name="color" value="#F6630D"/>
    </inkml:brush>
  </inkml:definitions>
  <inkml:trace contextRef="#ctx0" brushRef="#br0">1 326 5765,'0'0'5157,"21"67"-3747,-3-33-257,4-3-192,1-1 320,-2-2-993,6-2-160,-7-7-1057,-3-9-1985,3-8-1987</inkml:trace>
  <inkml:trace contextRef="#ctx0" brushRef="#br0" timeOffset="1">299 1 13357,'0'0'2503,"0"13"-2134,0 37 513,2 1 1,9 52 0,72 204-718,-76-294-2311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45.430"/>
    </inkml:context>
    <inkml:brush xml:id="br0">
      <inkml:brushProperty name="width" value="0.025" units="cm"/>
      <inkml:brushProperty name="height" value="0.025" units="cm"/>
    </inkml:brush>
  </inkml:definitions>
  <inkml:trace contextRef="#ctx0" brushRef="#br0">0 21 17168,'0'0'10570,"11"4"-13901,1-8-160,1-4-2531,-4-5-5253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45.795"/>
    </inkml:context>
    <inkml:brush xml:id="br0">
      <inkml:brushProperty name="width" value="0.025" units="cm"/>
      <inkml:brushProperty name="height" value="0.025" units="cm"/>
    </inkml:brush>
  </inkml:definitions>
  <inkml:trace contextRef="#ctx0" brushRef="#br0">338 1 10122,'-28'7'893,"1"1"1,0 2-1,1 0 1,0 2-1,1 1 1,-24 16-1,39-22-744,0 0-1,1 1 0,0 0 1,0 1-1,1 0 0,0 0 1,0 1-1,1 0 0,0 0 1,1 0-1,0 1 0,1 0 1,0 0-1,1 1 0,0 0 1,-3 19-1,4-13-61,0 1 0,2 0 0,0-1 1,1 1-1,1 0 0,1 0 0,1-1 0,0 1 1,1-1-1,1 0 0,1 0 0,1 0 0,10 20 0,-9-24 22,1-1-1,0 0 0,0 0 0,2-1 0,-1 0 0,1-1 0,1 0 1,0-1-1,1 0 0,0-1 0,0 0 0,1-1 0,0-1 0,0 0 0,1-1 1,17 5-1,6-2 143,1-1 0,1-2-1,-1-2 1,1-2 0,0-1 0,0-2 0,0-1 0,-1-3 0,0-1 0,1-2 0,-2-1 0,0-2 0,52-23-1,-66 24-101,0-2-1,-1 0 0,-1-2 1,0 0-1,0-1 1,-2-2-1,0 0 0,18-20 1,-29 27-128,0-1 0,-1 0 1,0 0-1,-1 0 0,0-1 1,-1 0-1,0-1 0,-1 0 1,-1 1-1,0-1 0,0-1 0,-1 1 1,-1 0-1,0-1 0,-1 0 1,-1 1-1,-1-15 0,1 21-20,-1 0 0,0 0-1,-1 0 1,0 0-1,0 0 1,0 1 0,-1-1-1,0 1 1,0 0-1,-1-1 1,0 2 0,0-1-1,0 0 1,-7-6-1,3 4-3,-1 1 0,0 0 1,0 1-1,0 0 0,-1 1 0,0-1 0,0 2 0,-14-6 0,-10 1-40,0 1-1,0 1 1,-1 2-1,-62-1 0,-135 15-2219,155-1-1229,1 2-3436,32-4-4908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54.723"/>
    </inkml:context>
    <inkml:brush xml:id="br0">
      <inkml:brushProperty name="width" value="0.025" units="cm"/>
      <inkml:brushProperty name="height" value="0.025" units="cm"/>
    </inkml:brush>
  </inkml:definitions>
  <inkml:trace contextRef="#ctx0" brushRef="#br0">0 26 5285,'52'-16'8866,"-32"12"-7974,0 2-1,0 0 1,0 1 0,24 2 0,-43-1-882,0 0 1,-1 0-1,1 0 1,0-1-1,-1 1 1,1 0-1,0 0 1,-1 0-1,1 1 1,0-1-1,0 0 1,-1 0-1,1 0 0,0 0 1,-1 1-1,1-1 1,0 0-1,-1 1 1,1-1-1,-1 0 1,1 1-1,-1-1 1,1 1-1,-1-1 1,1 1-1,-1-1 1,1 1-1,-1-1 1,1 1-1,-1-1 1,0 1-1,1 0 1,-1-1-1,0 1 1,0 0-1,1-1 1,-1 1-1,0 0 1,0-1-1,0 1 1,0 0-1,0 0 1,0 0-1,0 1 69,-1 0-1,0-1 0,0 1 1,0-1-1,1 1 0,-1-1 1,0 1-1,-1-1 0,1 0 1,0 0-1,0 1 1,-1-1-1,1 0 0,0 0 1,-1 0-1,-1 1 0,-47 15 1590,40-14-1387,0 0 0,1 0 0,-18 10 0,27-13-281,0 1-1,0-1 1,0 1-1,0-1 1,0 1-1,0-1 1,0 1-1,0-1 1,0 1-1,0-1 1,1 0-1,-1 1 0,0-1 1,0 1-1,1-1 1,-1 0-1,0 1 1,1-1-1,-1 0 1,0 1-1,1-1 1,-1 0-1,0 1 1,1-1-1,-1 0 1,1 0-1,-1 1 1,1-1-1,-1 0 1,0 0-1,1 0 1,-1 0-1,1 0 0,-1 0 1,1 1-1,-1-1 1,1-1-1,28 13 43,-25-10-58,4 1-5,0 1 1,0 0-1,0 0 1,-1 1-1,1 0 1,-1 0-1,0 0 1,-1 1 0,12 13-1,-17-17 39,1 0-1,-1 0 0,1 1 1,-1-1-1,0 0 1,0 1-1,0-1 1,0 1-1,0-1 1,0 1-1,-1-1 1,0 1-1,1 0 1,-1-1-1,0 1 0,0 0 1,0-1-1,-1 1 1,1 0-1,0-1 1,-1 1-1,0-1 1,0 1-1,0-1 1,0 1-1,0-1 1,0 0-1,-1 1 1,1-1-1,-1 0 0,1 0 1,-1 0-1,0 0 1,0 0-1,0 0 1,0-1-1,-3 3 1,-2 1 220,-1 0 1,1 0-1,-1-1 1,0 0 0,0 0-1,0-1 1,-1 0-1,1 0 1,-1-1-1,0 0 1,0-1-1,1 0 1,-1 0 0,0-1-1,-10-1 1,18 2-309,1-1 0,-1 0 1,0 0-1,1 0 0,-1-1 1,0 1-1,1 0 0,-1 0 0,0 0 1,1 0-1,-1-1 0,1 1 1,-1 0-1,0-1 0,1 1 1,-1 0-1,1-1 0,-1 1 0,1-1 1,-1 1-1,1 0 0,-1-1 1,1 1-1,-1-1 0,1 0 1,0 1-1,-1-1 0,1 1 1,0-1-1,0 0 0,-1 1 0,1-1 1,0 0-1,0 1 0,0-1 1,0 0-1,0 1 0,0-1 1,0 0-1,0 1 0,0-1 1,0 0-1,0 1 0,0-1 0,0 1 1,1-1-1,-1 0 0,1 0 1,0-2-935,0 0 1,0 1 0,0-1 0,1 0-1,0 1 1,-1-1 0,1 1 0,0 0 0,4-4-1,13-9-8188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55.105"/>
    </inkml:context>
    <inkml:brush xml:id="br0">
      <inkml:brushProperty name="width" value="0.025" units="cm"/>
      <inkml:brushProperty name="height" value="0.025" units="cm"/>
    </inkml:brush>
  </inkml:definitions>
  <inkml:trace contextRef="#ctx0" brushRef="#br0">1 1 16143,'0'0'6951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55.468"/>
    </inkml:context>
    <inkml:brush xml:id="br0">
      <inkml:brushProperty name="width" value="0.025" units="cm"/>
      <inkml:brushProperty name="height" value="0.025" units="cm"/>
    </inkml:brush>
  </inkml:definitions>
  <inkml:trace contextRef="#ctx0" brushRef="#br0">785 80 5509,'-110'-46'5971,"84"37"-5245,-1 2 1,-33-5 0,40 9-648,1 1 1,0 1 0,-1 1 0,1 1-1,0 1 1,-1 0 0,1 1-1,0 2 1,0-1 0,-21 10-1,18-5 87,0 1-1,1 1 0,0 1 0,1 1 0,0 1 0,1 1 0,0 0 0,1 1 0,-26 32 1,32-32-30,0 0 1,2 0-1,0 1 1,0 0 0,2 1-1,0 0 1,1 1 0,1-1-1,1 1 1,1 0-1,0 0 1,-1 28 0,4-32-104,0-1 1,1 1 0,1 0-1,0 0 1,1 0 0,1 0-1,0-1 1,1 1 0,0-1-1,1 0 1,1 0 0,0-1-1,1 1 1,1-1-1,0-1 1,0 0 0,1 0-1,1 0 1,0-1 0,1-1-1,0 0 1,18 13 0,-5-7 156,2-2 0,-1-1 0,2-1 0,-1-1 0,2-2 0,-1 0 0,1-2 0,1-1 0,-1-1 0,1-2 1,0 0-1,0-2 0,42-4 0,-26-2 188,0-1 0,0-2 0,-1-2 0,0-2 0,-1-2 0,-1-2 0,77-39 0,-96 42-173,-1-1 0,-1-1 0,0 0-1,-1-2 1,0 0 0,-2-1 0,0-1 0,26-37 0,-36 45-177,-1 0 0,-1-1 0,0 0 1,0 0-1,-1 0 0,-1-1 1,0 0-1,-1 0 0,0 0 0,-1 0 1,0 0-1,-1-1 0,-1 1 1,0 0-1,-1-1 0,0 1 0,-1 0 1,-6-23-1,3 23-52,0 1-1,-1 0 1,-1 1-1,0-1 1,0 1-1,-1 0 1,0 1-1,-1 0 1,0 1 0,-1-1-1,0 2 1,0-1-1,-1 1 1,-19-10-1,3 3-329,-2 0 0,0 2-1,0 1 1,-2 2-1,-31-8 1,16 9-802,0 2 0,-68-2 0,-24 8-6820,132 1 7398,-52 0-9277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0.261"/>
    </inkml:context>
    <inkml:brush xml:id="br0">
      <inkml:brushProperty name="width" value="0.025" units="cm"/>
      <inkml:brushProperty name="height" value="0.025" units="cm"/>
    </inkml:brush>
  </inkml:definitions>
  <inkml:trace contextRef="#ctx0" brushRef="#br0">80 95 10826,'0'-3'491,"-1"-1"0,1 1 0,-1 0-1,1-1 1,0 1 0,1-1 0,-1 1 0,0-1-1,1 1 1,0 0 0,0-1 0,0 1 0,0 0-1,1 0 1,-1 0 0,1 0 0,-1 0 0,1 0-1,0 0 1,3-2 0,-2 2-256,0 1 0,1-1 0,0 1 0,-1 0 0,1 0 0,0 0 0,0 0 0,0 1 0,0 0 0,0 0 0,0 0 0,1 0 0,-1 0 0,0 1 0,9 0 0,-11 0-149,1 0-1,0 0 1,0 0 0,0 0 0,0 1 0,0-1 0,-1 1-1,1 0 1,0 0 0,0 0 0,-1 0 0,1 0-1,3 2 1,-5-1-73,0-1 1,0 0-1,-1 0 0,1 1 1,0-1-1,0 1 1,-1-1-1,1 0 0,-1 1 1,1-1-1,-1 1 0,0 0 1,1-1-1,-1 1 0,0-1 1,0 1-1,0-1 0,0 1 1,-1-1-1,1 1 0,0 0 1,-1-1-1,1 1 0,0-1 1,-1 1-1,0-1 0,-1 2 1,-5 10 140,0 0 0,-1-1 0,-1 0 0,0 0 0,0-1 0,-1 0 0,-1-1 0,-19 15 0,-31 34 424,52-49-485,1 0-1,1 1 0,-11 18 1,16-26-68,1 0 0,-1 0 0,1 0 0,0 0 0,0 0 0,0 1 0,0-1 0,1 0 0,-1 1 0,1-1 0,0 0 0,0 1 0,0-1 0,0 0 0,0 1 0,1-1 0,0 0 0,-1 1 0,3 5 0,0-8 22,-1 1 0,1-1 0,-1 0 0,1 1 0,0-1 0,0 0-1,-1-1 1,1 1 0,0 0 0,0-1 0,0 0 0,0 1-1,0-1 1,-1 0 0,1 0 0,0-1 0,4 0 0,3 1 193,22-2-24,-1-2 1,1 0-1,-1-2 1,56-19-1,-2 1-1159,-80 23 1200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0.636"/>
    </inkml:context>
    <inkml:brush xml:id="br0">
      <inkml:brushProperty name="width" value="0.025" units="cm"/>
      <inkml:brushProperty name="height" value="0.025" units="cm"/>
    </inkml:brush>
  </inkml:definitions>
  <inkml:trace contextRef="#ctx0" brushRef="#br0">90 53 10410,'0'0'7799,"1"-8"-5332,2-36 821,-3 43-2124,-12 41-630,-12 23-441,-31 103-42,53-143-1054,2-15-2148,13-5-9917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0.982"/>
    </inkml:context>
    <inkml:brush xml:id="br0">
      <inkml:brushProperty name="width" value="0.025" units="cm"/>
      <inkml:brushProperty name="height" value="0.025" units="cm"/>
    </inkml:brush>
  </inkml:definitions>
  <inkml:trace contextRef="#ctx0" brushRef="#br0">24 1 15022,'0'0'10730,"-20"41"-10698,20-35-128,-4-3-1217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1.314"/>
    </inkml:context>
    <inkml:brush xml:id="br0">
      <inkml:brushProperty name="width" value="0.025" units="cm"/>
      <inkml:brushProperty name="height" value="0.025" units="cm"/>
    </inkml:brush>
  </inkml:definitions>
  <inkml:trace contextRef="#ctx0" brushRef="#br0">757 77 4773,'-14'-4'48,"-216"-54"5406,195 52-4346,1 2 0,-1 1 0,0 1 0,0 2 0,-43 6 0,63-4-922,0 2 0,1-1 0,0 2 1,-1 0-1,2 0 0,-1 1 1,1 1-1,-1 1 0,2 0 0,-1 0 1,-11 12-1,16-13-132,0 0-1,1 1 1,0 0 0,1 0 0,-1 1 0,2 0-1,-1 0 1,1 0 0,1 1 0,0-1 0,0 1-1,1 0 1,0 1 0,1-1 0,0 0 0,-1 17-1,3 0-25,1 0 0,2 1 0,0-1 0,2 0 0,1 0 0,2-1-1,0 0 1,14 29 0,-5-18-12,1-1 0,2-1 0,1 0 0,51 60 0,-61-83 113,1 0-1,0 0 0,1-1 1,1 0-1,-1-2 0,2 1 1,-1-2-1,1 0 0,1 0 0,-1-2 1,1 0-1,0-1 0,1 0 1,-1-1-1,1-1 0,0-1 1,-1 0-1,1-1 0,0-1 1,0-1-1,0 0 0,0-1 1,0-1-1,-1 0 0,1-2 1,30-11-1,-13 0 136,0-1 0,-1-2-1,-1-2 1,0 0 0,-2-2 0,-1-2 0,-1 0-1,-1-2 1,30-38 0,-41 46-181,-1-2 0,-1 0 0,-1-1-1,-1 0 1,0-1 0,-2 0 0,-1-1 0,0 0 0,-2 0 0,-1-1-1,-1 0 1,-1 0 0,-1 0 0,-1-43 0,-2 60-81,-1 0 1,0 0 0,-1 0-1,0 1 1,0-1-1,0 1 1,-1-1-1,0 1 1,0 0 0,-1 0-1,0 0 1,-1 1-1,1-1 1,-11-10-1,8 10-9,-1 1 0,0 0 0,0 0 0,0 1-1,-1 0 1,0 0 0,0 1 0,0 0 0,0 1-1,-1 0 1,-15-2 0,-1 0-84,0 2 0,0 1 0,0 1 1,0 1-1,-1 2 0,-42 7 0,-149 48-6861,149-36 1338,21-7-5618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3.501"/>
    </inkml:context>
    <inkml:brush xml:id="br0">
      <inkml:brushProperty name="width" value="0.025" units="cm"/>
      <inkml:brushProperty name="height" value="0.025" units="cm"/>
    </inkml:brush>
  </inkml:definitions>
  <inkml:trace contextRef="#ctx0" brushRef="#br0">5 86 12524,'0'0'7527,"8"-7"-6833,6-2-498,-1 1 1,1 0-1,1 1 1,-1 1-1,1 0 0,1 0 1,-1 2-1,24-5 1,2 3-23,0 1 0,57 1 0,-95 3-178,0 1-1,0 0 1,0 0-1,0 1 1,0-1-1,0 1 1,0-1-1,-1 1 1,1 0-1,0 0 1,0 0-1,0 1 1,-1-1-1,1 1 1,-1-1-1,1 1 1,-1 0-1,4 4 1,-4-3-1,0 0 0,0 0 0,-1 0 0,0 0 0,1 0 0,-1 1 0,-1-1 0,1 0 0,0 1 0,-1-1 0,1 1 0,-1-1-1,0 1 1,0-1 0,-1 0 0,0 6 0,-2 7 47,-1 0 0,-1-1-1,0 0 1,-1 0 0,-1 0-1,0 0 1,-1-1 0,-10 14 0,-84 103 602,11-31 416,-33 42-1,118-134-1028,0 0 0,1 0 0,1 1 0,-5 10-1,8-18-11,0 0 0,1 1 0,-1-1 0,1 0-1,-1 1 1,1-1 0,-1 1 0,1-1-1,0 1 1,-1-1 0,1 1 0,0-1 0,0 1-1,0-1 1,0 1 0,1-1 0,-1 1-1,0-1 1,0 1 0,1-1 0,-1 1 0,1-1-1,0 0 1,-1 1 0,1-1 0,0 0 0,0 1-1,0-1 1,0 0 0,0 0 0,0 0-1,0 0 1,0 0 0,3 2 0,8 2 240,1-1 0,-1-1 0,1 1 0,0-2 0,0 0 0,18 0 0,88-3 624,-45-1-681,-57 3-353,-1 0-1,0 1 0,0 0 0,30 9 0,0 6-7203,-33-12-2040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0.841"/>
    </inkml:context>
    <inkml:brush xml:id="br0">
      <inkml:brushProperty name="width" value="0.025" units="cm"/>
      <inkml:brushProperty name="height" value="0.025" units="cm"/>
      <inkml:brushProperty name="color" value="#F6630D"/>
    </inkml:brush>
  </inkml:definitions>
  <inkml:trace contextRef="#ctx0" brushRef="#br0">76 275 8072,'0'0'2946,"-56"-52"-159,42 30 0,9 0-481,5 3-64,16 0-673,12 0-159,8 0-481,16 1-385,9 3-384,6 1-128,5-2-1473,-4-2-2531,-9-4-6245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5.835"/>
    </inkml:context>
    <inkml:brush xml:id="br0">
      <inkml:brushProperty name="width" value="0.025" units="cm"/>
      <inkml:brushProperty name="height" value="0.025" units="cm"/>
    </inkml:brush>
  </inkml:definitions>
  <inkml:trace contextRef="#ctx0" brushRef="#br0">142 12 8456,'20'-11'8147,"-19"11"-8009,-1 0 1,0 0-1,0 0 1,1 0-1,-1 0 1,0-1-1,0 1 1,1 0-1,-1 0 1,0 0-1,1 0 1,-1 0-1,0 0 1,0 1-1,1-1 1,-1 0-1,0 0 1,0 0-1,1 0 1,-1 0-1,0 0 1,0 0-1,0 0 1,1 1-1,-1-1 1,0 0-1,0 0 1,0 0-1,1 0 1,-1 1-1,0-1 1,0 0-1,0 0 1,0 0-1,1 1 1,-1-1-1,0 1 1,0 2 131,0 1 1,-1 0-1,1 0 1,-1 0-1,0-1 1,0 1-1,0 0 1,-4 6-1,-61 113 873,66-122-1138,0-1 0,0 1 0,0-1 1,0 1-1,0-1 0,0 1 1,1-1-1,-1 1 0,0-1 0,0 1 1,1-1-1,-1 1 0,0-1 0,1 1 1,-1-1-1,0 0 0,1 1 0,-1-1 1,0 0-1,1 1 0,-1-1 0,1 0 1,-1 1-1,1-1 0,-1 0 0,1 0 1,-1 0-1,1 1 0,-1-1 0,1 0 1,-1 0-1,1 0 0,0 0 0,-1 0 1,1 0-1,-1 0 0,1 0 0,-1 0 1,1 0-1,-1 0 0,2-1 0,34 1 54,-28 0-61,3 0 0,0 0-1,0 1 0,0 0 0,0 1 1,0 0-1,13 5 0,-22-6 1,0-1 0,0 1 0,0 0 0,0 0 0,-1 0 0,1 0 0,0 0 0,0 1 0,-1-1 0,1 0 0,0 1 0,-1-1-1,0 1 1,1 0 0,-1 0 0,0-1 0,0 1 0,0 0 0,0 0 0,0 0 0,0 0 0,-1 0 0,1 0 0,0 0 0,-1 0 0,0 0 0,0 0 0,1 1 0,-1-1-1,0 0 1,-1 0 0,1 0 0,0 0 0,-1 0 0,1 0 0,-1 0 0,0 1 0,1-2 0,-3 5 0,0-1 136,0-1 0,0 0 0,0 0 0,0 0 0,-1 0 0,1 0-1,-1-1 1,0 1 0,0-1 0,-1 0 0,1 0 0,-1-1 0,1 1 0,-1-1 0,0 0 0,-8 2 0,-1 1 202,0-1-1,-1-1 1,1 0 0,-27 1 0,37-4-401,0 0 1,0 0 0,0 0 0,0 0 0,-1-1-1,1 1 1,0-1 0,0 0 0,0 0-1,0-1 1,1 1 0,-1-1 0,0 0 0,0 0-1,1 0 1,-7-6 0,7 5-557,0-1-1,0 0 1,1 0 0,-1 0 0,1-1 0,0 1-1,0-1 1,0 1 0,1-1 0,0 0 0,0 1-1,0-1 1,0 0 0,0-7 0,1-21-6853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6.182"/>
    </inkml:context>
    <inkml:brush xml:id="br0">
      <inkml:brushProperty name="width" value="0.025" units="cm"/>
      <inkml:brushProperty name="height" value="0.025" units="cm"/>
    </inkml:brush>
  </inkml:definitions>
  <inkml:trace contextRef="#ctx0" brushRef="#br0">0 90 5221,'0'0'21364,"64"-37"-20467,-40 31-609,10 2-224,-1 0-32,1 0-32,4-1-1153,-8-3-2178,-5-1-2466,-7-3-6439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6.512"/>
    </inkml:context>
    <inkml:brush xml:id="br0">
      <inkml:brushProperty name="width" value="0.025" units="cm"/>
      <inkml:brushProperty name="height" value="0.025" units="cm"/>
    </inkml:brush>
  </inkml:definitions>
  <inkml:trace contextRef="#ctx0" brushRef="#br0">1 0 20275,'0'0'8905,"20"35"-14511,-15-31 2403,2-2-2082,-2-2-1537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7.062"/>
    </inkml:context>
    <inkml:brush xml:id="br0">
      <inkml:brushProperty name="width" value="0.025" units="cm"/>
      <inkml:brushProperty name="height" value="0.025" units="cm"/>
    </inkml:brush>
  </inkml:definitions>
  <inkml:trace contextRef="#ctx0" brushRef="#br0">781 74 5189,'-10'-8'6369,"-1"0"-5726,0 0 1,-1 1 0,0 1-1,-1-1 1,1 2 0,-1 0 0,0 0-1,0 2 1,0-1 0,-1 2 0,-20-3-1,11 5-530,-1 0-1,0 2 1,1 0-1,-1 2 1,1 1-1,0 0 0,0 2 1,1 0-1,-1 2 1,2 0-1,-1 2 1,1 0-1,1 2 1,-32 25-1,30-21-56,1 2-1,1 0 0,0 2 1,2 0-1,1 1 0,0 1 1,2 0-1,-20 40 0,27-46-52,1 0-1,0 1 0,1 0 0,1 0 0,1 1 0,0-1 1,2 1-1,0 0 0,1 0 0,1-1 0,0 1 0,2 0 1,5 30-1,-3-38 16,-1 0 0,1 0 1,1 0-1,0-1 0,1 0 0,0 0 1,0 0-1,1-1 0,0 0 1,1 0-1,0 0 0,0-1 0,1-1 1,0 1-1,0-1 0,1-1 1,0 0-1,0 0 0,0-1 0,1 0 1,-1-1-1,20 5 0,-3-2 170,-1-1 1,1-2-1,0-1 0,0-1 0,0-1 0,0-1 0,0-1 1,46-9-1,-50 4 69,0 0-1,-1-2 1,0 0 0,0-1 0,-1-2 0,0 0-1,-1-1 1,0-1 0,-1-1 0,0-1 0,-2 0 0,1-2-1,-2 0 1,17-22 0,-17 19 6,-1-1 0,-2 0 0,0 0-1,-1-2 1,-1 1 0,-1-1 0,-2-1 0,0 0 0,-1 0 0,-1-1 0,-2 1-1,0-1 1,0-29 0,-4 44-276,-1 0 0,0 0 0,-1-1 0,1 1 0,-2 1 0,0-1 0,0 0 0,0 1 0,-1-1-1,-1 1 1,0 0 0,0 0 0,-1 1 0,0 0 0,0 0 0,0 0 0,-1 1 0,-1 0 0,1 0 0,-1 0 0,0 1 0,-1 1 0,0-1-1,1 1 1,-2 1 0,1 0 0,0 0 0,-15-4 0,5 3-607,-1 0 0,-1 1 1,1 1-1,0 1 0,-34 0 0,17 4-1900,0 1-1,-43 10 1,32-2-3672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34.836"/>
    </inkml:context>
    <inkml:brush xml:id="br0">
      <inkml:brushProperty name="width" value="0.025" units="cm"/>
      <inkml:brushProperty name="height" value="0.025" units="cm"/>
    </inkml:brush>
  </inkml:definitions>
  <inkml:trace contextRef="#ctx0" brushRef="#br0">0 99 384,'145'-9'673,"-13"-1"-225,-7-1 33,-2 1-161,-7-3 33,-18 3-97,-12 1-160,-13 0-705,-17-1 65,-22 3-449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36.371"/>
    </inkml:context>
    <inkml:brush xml:id="br0">
      <inkml:brushProperty name="width" value="0.025" units="cm"/>
      <inkml:brushProperty name="height" value="0.025" units="cm"/>
    </inkml:brush>
  </inkml:definitions>
  <inkml:trace contextRef="#ctx0" brushRef="#br0">57 322 4324,'-18'12'9151,"15"-11"-8495,1 0 0,-1 0 0,1 0 1,0 1-1,0-1 0,-1 1 0,1-1 0,0 1 0,1 0 0,-1 0 0,0 0 0,0 0 0,1 0 0,-1 0 0,1 0 0,0 0 0,-1 1 0,1-1 0,0 1 0,-1 3 0,34-11 1063,-9-9-1476,1 0-1,-2-2 0,0-1 0,-1-1 0,-1 0 1,23-28-1,-36 39-219,99-118 68,-33 35 315,-73 90-403,0 0 1,0-1 0,0 1-1,0 0 1,1 0-1,-1-1 1,0 1-1,0 0 1,0-1-1,0 1 1,1 0 0,-1 0-1,0 0 1,0-1-1,0 1 1,1 0-1,-1 0 1,0 0-1,0-1 1,1 1 0,-1 0-1,0 0 1,0 0-1,1 0 1,-1 0-1,0 0 1,1 0-1,-1 0 1,0 0 0,1-1-1,-1 1 1,0 0-1,0 1 1,1-1-1,-1 0 1,0 0 0,1 0-1,-1 0 1,0 0-1,1 0 1,-1 0-1,0 0 1,0 0-1,1 1 1,-1-1 0,0 0-1,0 0 1,1 0-1,-1 1 1,0-1-1,1 0 1,1 23-24,-7 31 26,-10 8 241,-27 71 1,-12 51-7,28-44-508,26-156-8899,0 8-875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39.818"/>
    </inkml:context>
    <inkml:brush xml:id="br0">
      <inkml:brushProperty name="width" value="0.025" units="cm"/>
      <inkml:brushProperty name="height" value="0.025" units="cm"/>
    </inkml:brush>
  </inkml:definitions>
  <inkml:trace contextRef="#ctx0" brushRef="#br0">278 0 11435,'-9'0'877,"-1"1"-1,0 0 1,0 0 0,1 1 0,-18 5-1,18-3-690,0 0 1,0 0-1,0 1 0,1 1 0,0-1 0,0 1 0,1 0 0,0 1 0,-10 11 0,2-1 194,1 0 0,1 1 0,1 0 0,-19 38 1,27-47-184,0 1 0,0-1 0,1 1 0,0 0 0,0 0 0,1 0 0,1 0 0,0 0 1,0 0-1,1 1 0,0-1 0,3 17 0,-2-23-102,1-1 0,0 1 0,0-1 0,0 0 0,0 0 0,0 0 0,1 0 0,-1 0 0,1 0 0,0-1 0,0 1 0,0-1 1,0 0-1,0 0 0,0 0 0,1 0 0,-1-1 0,1 1 0,-1-1 0,1 0 0,0 0 0,-1 0 0,1 0 0,0-1 0,6 1 0,-1 0 124,1 0 0,0-1 0,-1 0 0,1 0 0,-1-1 0,1-1 0,-1 1 0,0-1 0,11-4 0,-17 5-127,0 0 0,-1 0 1,1-1-1,-1 1 1,1 0-1,-1-1 0,1 1 1,-1-1-1,0 0 1,0 0-1,0 0 1,0 0-1,0 0 0,0-1 1,-1 1-1,1 0 1,-1-1-1,1 1 0,-1-1 1,0 1-1,0-1 1,0 0-1,-1 0 1,1 1-1,-1-1 0,1-5 1,-1 5-53,-1 0-1,0 0 1,0 0 0,0 0-1,0 0 1,0 0 0,-1 1 0,1-1-1,-1 0 1,0 1 0,0-1-1,0 1 1,0 0 0,0-1 0,-1 1-1,1 0 1,0 0 0,-1 1-1,0-1 1,1 0 0,-1 1 0,0 0-1,-5-2 1,-4-1-26,0 0 0,0 2 0,0-1 0,0 1 0,-19 0 0,28 2-68,0 0 0,0 0 0,0 0 0,0 1 0,0-1 0,0 1 0,0 0 0,0 0 0,0 0 1,0 0-1,0 0 0,-3 2 0,5-2-48,0 0 1,0 0 0,0 0 0,0 0-1,1 1 1,-1-1 0,0 0-1,0 0 1,1 0 0,-1 1-1,1-1 1,-1 0 0,1 1-1,0-1 1,0 0 0,-1 1-1,1-1 1,0 0 0,0 1 0,0-1-1,0 1 1,0-1 0,1 0-1,-1 1 1,0-1 0,1 0-1,-1 1 1,2 1 0,-1-1-154,0 0 1,0-1-1,0 1 0,1 0 1,-1 0-1,1-1 1,-1 1-1,1-1 1,0 1-1,0-1 0,-1 0 1,1 0-1,0 0 1,0 0-1,0 0 0,0 0 1,1 0-1,-1-1 1,0 1-1,0-1 1,0 1-1,3-1 0,55 3-6091,-52-3 4700,28 0-3879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40.148"/>
    </inkml:context>
    <inkml:brush xml:id="br0">
      <inkml:brushProperty name="width" value="0.025" units="cm"/>
      <inkml:brushProperty name="height" value="0.025" units="cm"/>
    </inkml:brush>
  </inkml:definitions>
  <inkml:trace contextRef="#ctx0" brushRef="#br0">0 1 11915,'0'0'14254,"0"33"-15023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40.509"/>
    </inkml:context>
    <inkml:brush xml:id="br0">
      <inkml:brushProperty name="width" value="0.025" units="cm"/>
      <inkml:brushProperty name="height" value="0.025" units="cm"/>
    </inkml:brush>
  </inkml:definitions>
  <inkml:trace contextRef="#ctx0" brushRef="#br0">758 65 6694,'-16'-10'999,"-1"1"-1,-1 1 0,0 0 1,0 2-1,0 0 0,-1 1 0,1 1 1,-31-3-1,30 6-736,-1 1 1,1 1-1,-1 0 0,1 2 1,-1 0-1,1 2 0,0 0 1,0 1-1,1 0 0,0 2 1,0 0-1,1 1 0,-22 15 1,15-8-140,0 2 0,1 1 1,1 1-1,0 1 0,2 0 1,0 2-1,2 0 0,-18 31 1,25-36-94,1 0 0,1 1 1,1 0-1,0 0 1,2 1-1,0 0 1,1 1-1,1-1 0,1 1 1,1 0-1,0 0 1,3 31-1,0-42-28,0 1-1,1-1 1,1 0 0,-1 0 0,1 1-1,1-2 1,0 1 0,1 0-1,-1-1 1,2 0 0,-1 0 0,1 0-1,11 11 1,-7-10 11,0-1 0,1 0 0,1 0 0,-1-1 0,1-1 0,1 0 0,-1 0 0,1-1 0,14 4 0,7 0 116,1-2 0,0-1 0,0-1 0,1-2 0,-1-2-1,1-1 1,38-5 0,-49 2 126,-1-1-1,0-2 1,0 0 0,-1-2-1,0 0 1,0-2-1,0 0 1,-1-2-1,-1 0 1,0-2 0,0 0-1,-1-1 1,-1-1-1,18-18 1,-25 21-138,0-1 0,0 0-1,-2-1 1,0 0 0,0-1 0,-2 0 0,1 0 0,-2-1 0,0 0-1,-1 0 1,-1-1 0,0 0 0,-2 0 0,1 0 0,-2 0 0,0-1-1,-2 1 1,0 0 0,0-1 0,-5-23 0,2 25-286,0 1 0,-2 1 0,0-1 0,0 1 0,-1-1 0,-1 2 0,0-1 0,-1 1 0,-1 0 0,0 0 1,0 1-1,-1 1 0,-1 0 0,0 0 0,0 1 0,-1 0 0,-15-9 0,11 9-426,0 2 0,0-1-1,0 2 1,-1 0 0,-1 1 0,1 1 0,-1 1-1,1 0 1,-1 1 0,0 1 0,-1 1 0,1 0-1,0 2 1,-23 2 0,-55 19-4252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47.111"/>
    </inkml:context>
    <inkml:brush xml:id="br0">
      <inkml:brushProperty name="width" value="0.025" units="cm"/>
      <inkml:brushProperty name="height" value="0.025" units="cm"/>
    </inkml:brush>
  </inkml:definitions>
  <inkml:trace contextRef="#ctx0" brushRef="#br0">497 56 14670,'-10'-8'849,"2"2"-681,0 1 1,-1 0-1,0 0 0,0 0 1,0 1-1,0 1 1,0-1-1,-1 2 1,1-1-1,-1 1 0,0 1 1,0-1-1,0 2 1,0-1-1,0 2 1,0-1-1,0 1 0,0 1 1,-15 4-1,10 0-28,1 0 0,1 2-1,-1 0 1,2 0 0,-1 1 0,1 1-1,0 0 1,1 1 0,0 0-1,1 0 1,0 1 0,-11 18 0,4-4 118,2-1 1,1 2 0,1 0-1,2 1 1,-13 43 0,18-52-182,2 1 0,0 0 0,1-1-1,1 2 1,1-1 0,1 0 0,0 0 0,7 38 0,-5-49-63,1 0 0,-1 0 0,1 0 0,1-1 0,0 1-1,0-1 1,1 0 0,0 0 0,0-1 0,0 1 0,1-1 0,1 0 0,-1-1 0,1 0 0,0 0 0,0 0-1,1-1 1,0 0 0,0 0 0,0-1 0,12 5 0,0-2 100,1-1 1,0-1-1,0-1 1,0-1-1,0 0 1,0-2-1,1-1 0,-1 0 1,0-2-1,0 0 1,1-1-1,19-6 1,-9 0 49,0-1 0,-1-2 1,0 0-1,-1-2 1,-1-2-1,0 0 0,26-21 1,-38 24-114,-1 0 1,-1-1 0,0-1-1,-1 0 1,-1-1 0,-1 0-1,20-33 1,-29 44-39,1-1 0,-1 0 0,-1 0 0,1 0 0,-1-1 1,0 1-1,0-1 0,-1 1 0,0-1 0,0 0 0,0 1 0,-1-1 0,0 0 0,0 0 0,-1 1 0,0-1 0,0 0 0,-1 1 0,1-1 1,-1 1-1,-1 0 0,1-1 0,-1 1 0,0 0 0,-1 1 0,0-1 0,-6-8 0,-2 3-84,0 0 1,-1 1-1,0 0 0,-1 1 1,0 0-1,0 2 0,-1-1 0,0 2 1,0 0-1,0 0 0,-24-4 1,-75-12-2410,6 11-3680,103 10 5660,-27-3-6931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37:31.873"/>
    </inkml:context>
    <inkml:brush xml:id="br0">
      <inkml:brushProperty name="width" value="0.025" units="cm"/>
      <inkml:brushProperty name="height" value="0.025" units="cm"/>
    </inkml:brush>
  </inkml:definitions>
  <inkml:trace contextRef="#ctx0" brushRef="#br0">1 730 18385,'0'0'2307,"12"-56"-1859,31 8 865,14-16 321,18-12-513,16-6-449,4 1-287,1 6-289,1 9-32,-10 10-480,-14 13-1026,-19 10-704,-15 7-576,-21 3-3492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1.900"/>
    </inkml:context>
    <inkml:brush xml:id="br0">
      <inkml:brushProperty name="width" value="0.025" units="cm"/>
      <inkml:brushProperty name="height" value="0.025" units="cm"/>
      <inkml:brushProperty name="color" value="#F6630D"/>
    </inkml:brush>
  </inkml:definitions>
  <inkml:trace contextRef="#ctx0" brushRef="#br0">1617 50 8200,'-53'-14'449,"0"2"-1,-1 2 1,0 3 0,-1 2 0,-83 4 0,103 3-467,0 2 0,0 2 0,1 1 0,-1 1 1,2 2-1,-1 2 0,2 1 0,-1 1 0,-50 32 0,31-11 171,2 3 0,2 2 0,2 2 1,1 1-1,-61 78 0,47-41 114,3 2-1,-82 159 1,98-156-121,3 1 0,4 2 0,-39 173-1,58-187-70,3 0-1,3 1 1,4 0-1,3 1 1,10 98-1,-4-137-52,2 0 0,1-1 0,2 0 0,1 0 0,2-2 0,1 1 0,28 48 0,-31-65-19,0 0 0,1-1 1,1-1-1,0 0 0,2 0 0,-1-2 1,2 0-1,0 0 0,1-1 0,0-2 1,1 1-1,0-2 0,0 0 0,37 12 1,-30-15 251,1-2 1,0 0 0,0-2 0,0-1 0,1-1 0,-1-1-1,1-2 1,-1 0 0,0-2 0,0 0 0,0-2 0,-1-1 0,31-13-1,3-5 309,-1-2 0,-2-3 0,-1-2 0,71-55-1,-32 13-302,-2-4-1,-4-4 0,-4-4 0,138-183 1,-145 159-531,-5-3 0,-5-3 0,-6-2 0,57-152 0,-93 201-148,-2-2 0,22-123-1,-40 168 283,-2 1-1,0-2 1,-2 1-1,-1 0 1,-2 0-1,0 0 1,-1 0-1,-2 1 1,0-1-1,-2 1 0,-11-27 1,13 41 80,-1 0-1,0 0 1,0 0 0,-1 1 0,-1 0 0,0 0-1,0 1 1,-1 0 0,0 0 0,0 1-1,-1 0 1,0 1 0,-18-10 0,14 11 71,-1-1 0,1 2 1,-1 0-1,-1 1 1,1 1-1,-1 0 0,1 1 1,-1 1-1,-26 0 0,7 4 34,-1 2-1,2 1 1,-1 2-1,1 1 1,0 1-1,1 2 0,0 2 1,-59 33-1,7 7-1719,-123 102 1,64-34-2425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49.813"/>
    </inkml:context>
    <inkml:brush xml:id="br0">
      <inkml:brushProperty name="width" value="0.025" units="cm"/>
      <inkml:brushProperty name="height" value="0.025" units="cm"/>
    </inkml:brush>
  </inkml:definitions>
  <inkml:trace contextRef="#ctx0" brushRef="#br0">589 134 5221,'14'-35'7632,"-8"-4"-4527,-6 37-3002,0 0 0,-1 0 1,1-1-1,0 1 0,-1 0 0,0 0 1,1-1-1,-1 1 0,0 0 0,0 0 0,0 0 1,0 0-1,-1 0 0,1 0 0,0 1 0,-1-1 1,1 0-1,-1 1 0,0-1 0,0 1 1,1-1-1,-1 1 0,0 0 0,0 0 0,0 0 1,0 0-1,-1 0 0,1 0 0,0 0 0,0 1 1,-3-1-1,-5 0-24,-1 0 1,1 0-1,0 1 0,-1 1 1,1 0-1,0 0 1,-1 1-1,1 0 0,0 1 1,0 0-1,1 1 1,-1 0-1,1 0 0,0 1 1,0 0-1,0 1 0,0 0 1,-10 10-1,-9 8-66,1 2-1,0 1 1,-39 54 0,34-38 274,2 2 0,2 1 1,3 1-1,-26 64 1,40-85-118,2 1 0,1 0 0,1 0 0,1 1 1,1 0-1,2 0 0,1 0 0,1 1 0,5 52 1,-3-74-163,1 0-1,-1 0 1,1 0 0,0 0 0,1 0 0,0 0 0,0-1-1,0 1 1,1-1 0,0 0 0,0 0 0,1 0 0,-1-1-1,1 1 1,1-1 0,-1 0 0,1-1 0,-1 1 0,1-1-1,1 0 1,-1-1 0,0 1 0,1-1 0,0 0 0,0-1 0,0 0-1,0 0 1,0-1 0,0 1 0,0-1 0,10-1 0,3 1 28,-1-1 0,1-1 1,0-1-1,-1-1 1,1-1-1,-1 0 0,0-1 1,0-1-1,-1-1 1,29-15-1,-8-1 46,0-1-1,-2-3 1,0 0-1,-2-3 1,-1 0 0,-2-3-1,49-62 1,-62 69 37,-1 0 0,-1-1 0,-1-1 0,-2 0 0,0-1 0,-3-1 1,0 0-1,-2 0 0,-1-1 0,-1 0 0,4-61 0,-10 80-90,-1 0 1,-1 1-1,0-1 0,-1 1 1,0-1-1,0 1 0,-1 0 1,-1 0-1,0 0 1,0 0-1,-1 1 0,-9-15 1,9 19-109,0-1 1,0 1-1,-1 0 0,0 0 1,0 1-1,0 0 1,-1 0-1,0 0 1,0 1-1,0 0 1,0 0-1,-1 1 1,1 0-1,-1 0 1,0 1-1,0 0 1,0 0-1,-8 0 1,4 0-272,1 1 0,-1 1 1,0 0-1,0 0 1,1 1-1,-1 1 0,0 0 1,-13 4-1,14-2-1046,1 0 0,-1 1 0,1 1 0,-18 11 0,1 2-5411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7:59.454"/>
    </inkml:context>
    <inkml:brush xml:id="br0">
      <inkml:brushProperty name="width" value="0.025" units="cm"/>
      <inkml:brushProperty name="height" value="0.025" units="cm"/>
    </inkml:brush>
  </inkml:definitions>
  <inkml:trace contextRef="#ctx0" brushRef="#br0">0 239 13581,'239'2'4299,"149"-9"-10431,-222-4 6027,1272-96 2438,726-1 330,2 100-2555,-1254 53 287,-2 44-328,96 8 389,912-18 3574,-1909-109-8509,2 0-2204,-4 9-1864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0.887"/>
    </inkml:context>
    <inkml:brush xml:id="br0">
      <inkml:brushProperty name="width" value="0.025" units="cm"/>
      <inkml:brushProperty name="height" value="0.025" units="cm"/>
    </inkml:brush>
  </inkml:definitions>
  <inkml:trace contextRef="#ctx0" brushRef="#br0">447 0 10858,'0'0'2830,"-1"14"-2174,-33 684-379,-10 129 39,40-766-181,-90 1284 2145,42 4-1535,-108 1749 2239,109-2276-1174,46-645-5249,4-1-4162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5.253"/>
    </inkml:context>
    <inkml:brush xml:id="br0">
      <inkml:brushProperty name="width" value="0.025" units="cm"/>
      <inkml:brushProperty name="height" value="0.025" units="cm"/>
    </inkml:brush>
  </inkml:definitions>
  <inkml:trace contextRef="#ctx0" brushRef="#br0">0 142 3748,'0'0'18342,"8"2"-17429,-4-2-827,-1 0 0,1 0-1,-1 0 1,1-1 0,-1 1 0,1-1-1,-1 0 1,1 0 0,-1 0-1,0 0 1,0-1 0,0 1 0,1-1-1,-1 0 1,-1 0 0,1 0 0,0 0-1,0 0 1,-1-1 0,1 1 0,-1-1-1,0 1 1,0-1 0,0 0 0,0 0-1,0 0 1,-1 0 0,1-1-1,-1 1 1,0 0 0,0-1 0,1-3-1,5-37 1058,-7 43-1141,1 0 1,-1 0-1,0-1 1,0 1-1,1 0 0,-1 0 1,0 0-1,0 0 0,0-1 1,0 1-1,0 0 1,0 0-1,-1 0 0,1 0 1,0-1-1,-1 1 1,1 0-1,-1 0 0,1 0 1,-1 0-1,1 0 1,-1 0-1,0 0 0,1 0 1,-1 0-1,0 0 0,0 1 1,-1-2-1,0 2-80,1 1-1,0 0 1,-1-1-1,1 1 0,0 0 1,0 0-1,-1 0 1,1 0-1,0 0 1,0 1-1,0-1 1,0 0-1,0 0 0,0 1 1,1-1-1,-1 0 1,0 1-1,1-1 1,-1 1-1,1-1 0,-1 1 1,1 2-1,-11 43-301,10-40 330,-3 13-186,0 1 0,2 0 0,0 29 0,2-49 241,0 0 0,0 0 0,0-1 1,0 1-1,1 0 0,-1 0 0,0 0 1,1 0-1,-1-1 0,0 1 1,1 0-1,-1 0 0,1-1 0,-1 1 1,1 0-1,-1 0 0,1-1 0,-1 1 1,1-1-1,0 1 0,-1-1 0,1 1 1,0-1-1,0 1 0,-1-1 1,1 1-1,1-1 0,29 1 347,-22-3-224,-1 0 1,1 0-1,-1-1 1,1 0 0,7-5-1,7-7 257,38-34 0,-43 34-223,0 1 1,0 0-1,29-15 1,-47 29-164,1-1 0,-1 1-1,1 0 1,-1 0 0,1-1 0,-1 1-1,0 0 1,1 0 0,-1 0 0,1 0-1,-1 0 1,1-1 0,-1 1 0,1 0-1,-1 0 1,1 0 0,-1 0 0,1 1-1,-1-1 1,1 0 0,-1 0-1,1 0 1,-1 0 0,1 0 0,-1 1-1,1-1 1,-1 0 0,0 0 0,1 1-1,-1-1 1,1 0 0,-1 1 0,0-1-1,1 0 1,-1 1 0,0-1 0,1 1-1,4 24-99,-11 30-17,1-35 196,4-17-80,0-1 0,1 1 1,-1 0-1,0-1 0,1 1 1,0 0-1,0 0 0,0-1 1,0 1-1,1 3 0,-1-5 21,1 0-1,0 0 1,0 0-1,0 0 0,-1 0 1,1 0-1,0-1 0,0 1 1,0 0-1,0-1 1,1 1-1,-1-1 0,0 1 1,0-1-1,0 0 1,0 1-1,0-1 0,1 0 1,-1 0-1,0 0 1,0 0-1,1 0 0,-1 0 1,0 0-1,0 0 1,0 0-1,1-1 0,1 0 1,4 0 83,0-1 0,1-1 0,-1 1 1,0-1-1,0 0 0,-1-1 0,1 1 0,-1-2 1,10-6-1,-11 6-113,1 1 1,0 0-1,0 0 1,0 1 0,0 0-1,0 0 1,1 0-1,0 0 1,-1 1-1,1 1 1,0-1-1,8 0 1,-14 2 8,0 1 0,0-1 0,0 1 0,0-1 0,0 1 0,0 0 0,0 0 0,0-1 0,0 1 0,0 0 0,0 0 0,0 0 0,-1 0 0,1 0 0,0 0 0,0 0 0,-1 0 0,1 0 0,-1 0 0,1 1 0,-1-1 0,0 0 0,1 0 0,-1 0 0,0 1 0,0-1 0,0 0 0,0 0 0,0 3 0,1 47 128,-1-40-176,24-34-8561,-13 0 1452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5.616"/>
    </inkml:context>
    <inkml:brush xml:id="br0">
      <inkml:brushProperty name="width" value="0.025" units="cm"/>
      <inkml:brushProperty name="height" value="0.025" units="cm"/>
    </inkml:brush>
  </inkml:definitions>
  <inkml:trace contextRef="#ctx0" brushRef="#br0">150 0 14798,'0'0'2328,"-3"8"-540,-16 46 1153,9-28-1933,0 0 0,2 1 0,1 0 0,-7 54 0,13-72-1003,0 0 0,1 1 1,0-1-1,0 0 0,1 0 1,0 1-1,1-1 0,0 0 1,1 0-1,-1-1 0,2 1 1,6 13-1,-14-72-1628,-1 35 1694,-1 1 0,0-1 0,-1 1 0,0 0 0,-1 1 0,-1 0 0,0 0 0,-1 1 0,-21-21 0,106 39 2305,-65-5-2320,82 5-3036,-32-9-7074,-31-4-1583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5.961"/>
    </inkml:context>
    <inkml:brush xml:id="br0">
      <inkml:brushProperty name="width" value="0.025" units="cm"/>
      <inkml:brushProperty name="height" value="0.025" units="cm"/>
    </inkml:brush>
  </inkml:definitions>
  <inkml:trace contextRef="#ctx0" brushRef="#br0">183 0 3748,'-10'4'12294,"-41"13"-7159,25-10-3348,1 1-1,-45 22 1,76-26-1926,16-2 229,25-1-100,-33-1-233,0 0-1,-1 1 1,1 0-1,0 1 0,-1 1 1,0 0-1,0 1 0,0 0 1,0 1-1,18 10 1,-30-15 262,-1 1 1,1-1 0,0 1 0,0-1 0,0 1 0,-1-1 0,1 1-1,0 0 1,-1-1 0,1 1 0,-1 0 0,1-1 0,-1 1 0,1 0-1,-1 0 1,1 0 0,-1-1 0,0 1 0,1 0 0,-1 0 0,0 0-1,0 0 1,1 0 0,-1 0 0,0 0 0,0 0 0,0-1 0,0 3-1,-1-2 71,0 1 0,0-1 0,0 1 0,0 0 0,0-1 0,0 0 0,0 1-1,0-1 1,-1 0 0,1 1 0,0-1 0,-1 0 0,-1 1 0,-50 23 1711,40-20-1676,-1-1 0,0-1 0,-1 0 0,1-1 0,0 0 0,-28-2 0,41 0-274,0 0 0,0 0 0,1 0 0,-1 0 0,0 0 0,0 0 0,0-1 0,1 1 0,-1 0 0,0-1 0,1 1 0,-1 0-1,0-1 1,0 1 0,1-1 0,-1 1 0,1-1 0,-1 1 0,0-1 0,1 0 0,-1 1 0,1-1 0,0 0 0,-1 1 0,1-1-1,-1 0 1,1 0 0,0 1 0,0-1 0,-1 0 0,1 0 0,0 1 0,0-1 0,0 0 0,0 0 0,0 0 0,0 0 0,0 1-1,0-1 1,1-1 0,-1-2-843,1 1 0,0 0 1,0 0-1,0 0 0,0 0 0,0 0 0,1 0 0,0 0 0,2-4 0,19-18-7859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6.385"/>
    </inkml:context>
    <inkml:brush xml:id="br0">
      <inkml:brushProperty name="width" value="0.025" units="cm"/>
      <inkml:brushProperty name="height" value="0.025" units="cm"/>
    </inkml:brush>
  </inkml:definitions>
  <inkml:trace contextRef="#ctx0" brushRef="#br0">163 1 1826,'0'0'12764,"-5"12"-9748,3-8-2828,-32 80 4178,-32 124 0,54-156-4083,-27 77 0,35-126 500,4-18-162,4-21-156,7-13-622,3 1 1,2 1-1,1 1 0,3 0 1,37-61-1,-52 98 133,1 1 0,0 0 0,1 0 1,-1 1-1,2 0 0,-1 0 0,1 1 0,0 0 0,0 0 0,9-4 0,-14 8 7,-1 1 0,1-1 0,0 1 0,-1 0 0,1 0 0,0 1 0,0-1 0,0 0 0,0 1 0,-1 0-1,1-1 1,0 1 0,0 0 0,0 1 0,0-1 0,0 1 0,0-1 0,-1 1 0,1 0 0,0 0 0,0 0 0,-1 0 0,1 0-1,-1 1 1,1-1 0,-1 1 0,1-1 0,-1 1 0,0 0 0,0 0 0,0 0 0,0 1 0,0-1 0,0 0 0,-1 1 0,1-1-1,-1 1 1,2 3 0,-2-3 2,1-1-1,-1 1 1,0 0-1,0-1 1,0 1-1,-1 0 1,1 0-1,-1 0 0,1 0 1,-1 0-1,0 0 1,0-1-1,0 1 1,-1 0-1,1 0 1,-1 0-1,1 0 1,-1 0-1,-2 4 0,1-2 86,-1-1 0,0 1-1,0-1 1,0 0-1,-1 0 1,1 0-1,-1-1 1,0 1-1,0-1 1,-6 4-1,-1 0 192,1-1-1,-1-1 0,0 1 1,0-2-1,0 0 0,-1 0 1,0-1-1,-23 3 1,34-6-348,0 0 0,0 0 0,-1 0 1,1 0-1,0 0 0,0 0 1,-1 0-1,1 0 0,0 0 1,0-1-1,0 1 0,0-1 0,0 1 1,-1-1-1,1 1 0,0-1 1,0 1-1,0-1 0,0 0 0,0 0 1,0 0-1,1 1 0,-1-1 1,0 0-1,0 0 0,1 0 0,-1 0 1,0 0-1,1 0 0,-1-1 1,1 1-1,-1 0 0,1 0 1,0 0-1,0 0 0,-1-1 0,1 1 1,0 0-1,0 0 0,0 0 1,0-1-1,0 1 0,0 0 0,1 0 1,-1-2-1,1-2-1186,0 0 0,0 0 0,0 0 0,1 1-1,0-1 1,0 0 0,0 1 0,1-1 0,4-6 0,13-14-10424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6.884"/>
    </inkml:context>
    <inkml:brush xml:id="br0">
      <inkml:brushProperty name="width" value="0.025" units="cm"/>
      <inkml:brushProperty name="height" value="0.025" units="cm"/>
    </inkml:brush>
  </inkml:definitions>
  <inkml:trace contextRef="#ctx0" brushRef="#br0">52 58 5990,'0'0'10911,"1"9"-7948,-2 6-2240,0 0 0,-1 0 0,-1-1 0,0 1 0,-1-1 0,0 0 0,-2 0 0,-8 18 0,12-28-722,1-1 43,-1 1-14,0 1 1,0-1-1,1 1 1,-1 0-1,1 0 1,0 0-1,0 6 1,21-42 1688,-7-5-1973,10-47 0,-10 42-1021,-12 45 1284,0 0 1,1-1 0,-1 1-1,1 0 1,0-1-1,0 0 1,0 1-1,0-1 1,0 0 0,1 0-1,0 0 1,0 0-1,-1-1 1,1 1-1,1-1 1,-1 0 0,0 0-1,1 0 1,-1 0-1,1 0 1,-1-1-1,1 1 1,0-1 0,0 0-1,-1 0 1,8 0-1,5 2 26,1-1 1,-1-1-1,1-1 0,0 0 0,17-3 1,-21 1-21,1-1 0,-1 0 0,0-2 0,0 1 0,0-1 0,18-11 1,-26 14-4,1-1 0,-1 0 0,0 0 0,-1-1 1,1 1-1,0-1 0,-1 0 0,0 0 0,0-1 1,0 1-1,-1-1 0,1 0 0,-1 0 0,0 0 1,-1 0-1,1-1 0,2-8 0,-5 13-10,0 1 0,1-1 0,-1 0 0,0 0 0,0 1 1,0-1-1,0 0 0,0 0 0,0 1 0,0-1 0,-1 0 0,1 0 0,0 1 0,0-1 0,-1 0 0,1 1 0,0-1 0,-1 0 0,1 1 0,0-1 0,-1 0 0,1 1 0,-1-1 0,1 1 0,-1-1 1,1 1-1,-1-1 0,0 1 0,1-1 0,-2 0 0,-26-1 7,19 3 9,0 1-1,0 0 0,1 0 1,-13 6-1,6 0 222,0 0 0,0 1 0,1 0 0,-15 14 0,24-19-125,1 0 1,-1 1 0,1-1-1,0 1 1,0 0 0,0 0 0,1 0-1,-1 0 1,1 0 0,1 1-1,-1 0 1,1-1 0,0 1-1,-2 10 1,4-14-120,0 0 0,0 0 0,1 0 0,-1 0 1,1 0-1,-1 0 0,1 0 0,0 0 0,-1 0 0,1-1 0,0 1 0,0 0 0,0 0 0,1-1 0,-1 1 0,0-1 0,1 1 0,-1-1 1,1 1-1,-1-1 0,1 0 0,0 0 0,-1 0 0,1 0 0,0 0 0,0 0 0,0 0 0,0-1 0,0 1 0,0-1 0,0 1 0,0-1 0,2 0 1,11 3-702,0-1-1,1-1 1,18 0 0,-29-1 228,68-2-7903,-36-5 1041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7.221"/>
    </inkml:context>
    <inkml:brush xml:id="br0">
      <inkml:brushProperty name="width" value="0.025" units="cm"/>
      <inkml:brushProperty name="height" value="0.025" units="cm"/>
    </inkml:brush>
  </inkml:definitions>
  <inkml:trace contextRef="#ctx0" brushRef="#br0">180 17 10410,'0'0'11269,"-9"-3"-9320,5 1-1882,0 0 0,0 0 0,1 0 0,-1 1 0,0 0 0,-1 0 0,1 0 0,0 0 0,0 1 1,0-1-1,-1 1 0,1 0 0,0 0 0,0 1 0,0 0 0,0-1 0,-1 1 0,1 0 0,0 1 0,0-1 0,0 1 1,1 0-1,-1 0 0,0 0 0,1 0 0,-1 1 0,1-1 0,0 1 0,-4 4 0,2-3-63,1 1 0,0-1-1,-1 1 1,2 0 0,-1 0-1,1 1 1,-1-1-1,1 1 1,1 0 0,-1-1-1,1 1 1,0 0 0,1 1-1,-1-1 1,1 0 0,0 0-1,1 1 1,0 9 0,0-15-104,0 0 1,0 1-1,1-1 1,-1 0-1,1 1 1,-1-1 0,1 0-1,0 0 1,0 0-1,-1 1 1,1-1-1,0 0 1,0 0 0,0 0-1,0 0 1,0 0-1,0-1 1,0 1-1,0 0 1,1 0-1,-1-1 1,3 2 0,-1-1-178,1 0 1,0 0 0,0 0-1,0-1 1,0 0 0,0 1 0,0-1-1,5-1 1,-1 0-619,-1 0 1,1 0-1,0-1 0,0 0 1,-1-1-1,1 0 0,11-6 0,13-16-3722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7.552"/>
    </inkml:context>
    <inkml:brush xml:id="br0">
      <inkml:brushProperty name="width" value="0.025" units="cm"/>
      <inkml:brushProperty name="height" value="0.025" units="cm"/>
    </inkml:brush>
  </inkml:definitions>
  <inkml:trace contextRef="#ctx0" brushRef="#br0">167 86 1345,'0'-10'940,"2"-3"329,2-14 957,-8 2 2852,4 24-4871,0 1-1,0-1 1,0 1 0,0-1-1,0 1 1,0-1-1,-1 1 1,1-1 0,0 1-1,0 0 1,-1-1-1,1 1 1,0-1 0,-1 1-1,1 0 1,0-1-1,-1 1 1,1 0 0,0-1-1,-1 1 1,1 0-1,-1 0 1,1-1 0,-1 1-1,1 0 1,-1 0-1,1 0 1,-1 0-1,1-1 1,-1 1 0,1 0-1,-1 0 1,-18 7 3039,-10 20-903,14-6-1741,2 1 0,0 0 0,1 1 1,2 0-1,0 1 0,2 0 1,0 0-1,2 1 0,1 0 0,-4 45 1,9-68-592,0 0 0,0-1 0,0 1 0,0 0 0,0 0 0,1 0 1,-1-1-1,1 1 0,-1 0 0,1 0 0,0-1 0,-1 1 0,1 0 0,0-1 1,0 1-1,0-1 0,1 1 0,-1-1 0,0 0 0,1 1 0,-1-1 0,0 0 1,1 0-1,1 1 0,1 0 13,0-1 0,-1 0 0,1 1 0,0-2 0,0 1 0,0 0 0,0-1 0,0 1 0,1-1 0,5-1 0,4 0-109,0-1 0,-1-1 0,1 0 0,-1-1 0,21-9 0,-21 6 45,-10 5 53,-1 0-1,1 0 1,0 1 0,0-1-1,0 1 1,0 0 0,0 0-1,0 0 1,0 0-1,0 1 1,5-1 0,-8 3 44,0 1 1,0 0 0,0-1-1,0 1 1,0 0 0,-1-1-1,1 1 1,-1-1 0,-1 6-1,-3 4-226,-10 24 556,1-21-4256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2.528"/>
    </inkml:context>
    <inkml:brush xml:id="br0">
      <inkml:brushProperty name="width" value="0.025" units="cm"/>
      <inkml:brushProperty name="height" value="0.025" units="cm"/>
      <inkml:brushProperty name="color" value="#F6630D"/>
    </inkml:brush>
  </inkml:definitions>
  <inkml:trace contextRef="#ctx0" brushRef="#br0">1072 1 2370,'0'0'8040,"-1"14"-6748,1-1-1103,-1 0-1,-1 0 1,0-1 0,0 1 0,-2 0 0,1-1 0,-11 22 0,-110 198 1586,-33 68 1078,-329 689-2316,476-968-530,-1 0-69,-115 245 749,100-202-391,2 1-1,-18 82 0,23-53-3455,14-137-2056,2-70 791,-6 43 885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8.234"/>
    </inkml:context>
    <inkml:brush xml:id="br0">
      <inkml:brushProperty name="width" value="0.025" units="cm"/>
      <inkml:brushProperty name="height" value="0.025" units="cm"/>
    </inkml:brush>
  </inkml:definitions>
  <inkml:trace contextRef="#ctx0" brushRef="#br0">10 140 7815,'0'0'6465,"-2"8"-3000,0-1-2623,1-4-589,0 0-1,0-1 1,0 1-1,1 0 1,-1 0-1,1-1 1,-1 1-1,1 0 1,0 0-1,0 0 1,0-1-1,1 1 1,0 4-1,0-6-114,0 1 0,0-1 0,1 0-1,-1 0 1,0 0 0,1 0 0,-1 0 0,1-1-1,-1 1 1,1 0 0,-1-1 0,1 1 0,-1-1-1,1 1 1,0-1 0,-1 0 0,1 1 0,0-1-1,-1 0 1,1 0 0,0-1 0,-1 1 0,1 0-1,2-1 1,43-6 1067,-37 3-1029,1-1 0,-1 0 0,0 0 0,0-1 0,-1 0 0,1 0 0,-1-1 0,-1-1 0,9-8 0,-14 13-168,1 0 1,-1 0-1,0-1 1,0 1-1,-1-1 1,1 0-1,-1 0 1,1 0-1,-1 0 1,-1 0-1,1 0 1,0 0-1,-1-1 1,0 1-1,0-1 1,-1 1-1,1-1 1,-1 0-1,0 1 1,0-1-1,0 1 1,-1-1-1,1 1 1,-1-1-1,-2-4 1,3 8-51,-1-1 0,0 1 0,0-1 0,0 1 1,0 0-1,0 0 0,0-1 0,0 1 0,0 0 1,0 0-1,0 0 0,-1 0 0,1 0 0,0 0 1,-1 1-1,1-1 0,-1 0 0,1 1 0,-1-1 1,1 1-1,-1-1 0,0 1 0,1 0 0,-1 0 1,1 0-1,-1 0 0,0 0 0,1 0 0,-1 0 1,1 0-1,-1 1 0,0-1 0,1 1 0,-1-1 1,1 1-1,-2 0 0,-2 1-11,-1 0 0,1 1 0,0 0 0,0 0 0,0 0 0,1 0 0,-1 1 0,-7 7 0,1 1 101,0 1 0,1 0 0,1 0 0,0 1 1,0 0-1,2 0 0,0 1 0,0 0 0,1 1 0,-4 20 0,9-34-34,1 0 0,0 0 0,0-1 0,0 1 0,0 0 1,0 0-1,1-1 0,-1 1 0,0 0 0,1 0 0,-1-1 0,1 1 0,0 0 0,-1-1 1,1 1-1,0-1 0,0 1 0,0-1 0,0 1 0,0-1 0,1 0 0,-1 1 1,0-1-1,1 0 0,-1 0 0,1 0 0,-1 0 0,1 0 0,-1 0 0,1-1 1,0 1-1,-1 0 0,1-1 0,0 1 0,-1-1 0,1 0 0,0 0 0,0 1 0,2-1 1,8 0 131,-1 1 0,0-1 0,0-1 0,0 0 0,12-3 0,-7 1-61,-1-1 0,0-1 0,-1-1 0,1 0 1,-1-1-1,0 0 0,13-10 0,85-70 144,-77 57-98,-47 74-291,-1-21 257,6-10 240,0 1 1,0 0-1,-5 20 1,12-34-332,1 1 1,-1-1 0,0 1 0,1-1-1,-1 0 1,0 1 0,1-1 0,-1 0-1,1 0 1,-1 1 0,1-1 0,-1 0-1,1 0 1,-1 0 0,1 1 0,-1-1-1,1 0 1,-1 0 0,1 0 0,-1 0-1,1 0 1,-1 0 0,1 0 0,-1 0-1,1 0 1,-1-1 0,1 1 0,-1 0-1,1 0 1,-1 0 0,1 0 0,-1-1-1,1 1 1,-1 0 0,1-1 0,0 1-1,22-9 177,21-19-100,-35 21-289,-1 1 1,1 0-1,1 1 0,-1 0 0,1 0 0,0 1 0,17-5 0,-26 9 155,-1 0-1,1 0 1,-1-1 0,1 1 0,0 0-1,-1 0 1,1 0 0,-1 0 0,1 1-1,-1-1 1,1 0 0,-1 0 0,1 0-1,-1 0 1,1 0 0,-1 1 0,1-1-1,-1 0 1,1 1 0,-1-1 0,1 0-1,-1 1 1,1-1 0,-1 0 0,0 1-1,1-1 1,-1 1 0,0-1 0,1 1-1,-1-1 1,0 1 0,1-1 0,-1 1-1,0 0 1,1 26-556,-15 34-1763,13-56 1327,0 2-210,11-5-11133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8.640"/>
    </inkml:context>
    <inkml:brush xml:id="br0">
      <inkml:brushProperty name="width" value="0.025" units="cm"/>
      <inkml:brushProperty name="height" value="0.025" units="cm"/>
    </inkml:brush>
  </inkml:definitions>
  <inkml:trace contextRef="#ctx0" brushRef="#br0">231 171 5029,'0'0'12449,"-12"0"-8157,-9 1-3281,-1 0 1,1 2-1,-36 8 0,49-9-848,0 0-1,0 1 0,0 1 1,1-1-1,-1 1 0,-10 7 1,16-9-170,-1 0 1,1 0 0,-1 1 0,1-1 0,0 1 0,-1-1 0,1 1 0,0 0-1,1 0 1,-1-1 0,1 1 0,-1 1 0,1-1 0,0 0 0,0 0 0,0 0-1,0 4 1,1-6 2,0 0-1,-1 0 0,1 0 0,0 0 0,1 0 0,-1 0 1,0 0-1,0 0 0,0 0 0,1 0 0,-1 0 0,0 0 1,1 0-1,-1 0 0,1 0 0,-1 0 0,1 0 0,-1 0 1,1-1-1,0 1 0,-1 0 0,1 0 0,0-1 1,0 1-1,0 0 0,1 0 0,1 0 19,0 1 1,0-1-1,0 0 0,0 0 1,0-1-1,0 1 0,1-1 1,5 1-1,1-1 40,0 0-1,0-1 1,0 0 0,0-1-1,11-3 1,-1-4-22,0-1 1,-1 0 0,0-1 0,-1-2-1,-1 0 1,0 0 0,0-2 0,-1 0-1,-1-1 1,-1 0 0,0-1 0,-1-1-1,-1 0 1,16-32 0,-27 48-23,1-1 1,-1 0-1,0 0 1,-1 0-1,1-1 1,0 1-1,-1 0 0,0 0 1,1 0-1,-1 0 1,-1-5-1,1 8-6,0-1 0,0 1 0,0 0 0,0-1 0,0 1 1,-1-1-1,1 1 0,0 0 0,0-1 0,0 1 0,0 0 0,-1 0 0,1-1 0,0 1 0,0 0 0,-1-1 0,1 1 0,0 0 0,-1 0 0,1 0 0,0-1 0,0 1 1,-1 0-1,1 0 0,0 0 0,-1 0 0,1 0 0,-1 0 0,1-1 0,0 1 0,-1 0 0,1 0 0,-1 0 0,-19 13 240,12-3-125,-1 0 0,2 0 0,0 1 0,0 0 1,0 0-1,2 1 0,-1-1 0,2 1 0,-1 1 0,2-1 0,0 0 1,0 1-1,1 0 0,0 0 0,2 0 0,-1-1 0,1 1 0,3 15 0,-2-25-168,0 1 0,0-1 0,0 0 0,1 0 0,-1 0-1,1-1 1,0 1 0,0 0 0,0-1 0,0 1-1,0-1 1,0 1 0,1-1 0,-1 0 0,1 0 0,0 0-1,0-1 1,-1 1 0,1-1 0,0 1 0,4 0-1,1 1-1041,0-1-1,0 0 0,0-1 0,0 0 0,0 0 0,1 0 0,10-2 0,10-2-7214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9.128"/>
    </inkml:context>
    <inkml:brush xml:id="br0">
      <inkml:brushProperty name="width" value="0.025" units="cm"/>
      <inkml:brushProperty name="height" value="0.025" units="cm"/>
    </inkml:brush>
  </inkml:definitions>
  <inkml:trace contextRef="#ctx0" brushRef="#br0">0 0 9673,'0'0'17531,"2"9"-16970,-2-5-540,1 0-1,0 0 1,0 0 0,0-1-1,0 1 1,1 0 0,-1-1 0,1 1-1,0-1 1,0 1 0,0-1-1,0 0 1,1 0 0,-1 0 0,1 0-1,0-1 1,0 1 0,0-1-1,0 1 1,0-1 0,1 0-1,-1 0 1,1-1 0,-1 1 0,1-1-1,0 0 1,-1 0 0,1 0-1,0 0 1,0 0 0,0-1 0,4 0-1,-5 1 19,0-1 0,1 0 0,-1 0 0,0 0 0,0-1 1,0 1-1,1-1 0,-1 0 0,0 0 0,0 0 0,0 0 0,0 0 0,0-1 0,0 1 0,-1-1 0,1 0 0,0 0 0,-1 0 0,1 0 0,-1 0 0,0-1 0,0 1 0,0-1 0,0 1 0,0-1 0,0 0 0,-1 0 1,1 0-1,-1 0 0,0 0 0,0 0 0,0 0 0,0 0 0,0-6 0,-1 9-49,0 0 0,0 0 0,0-1 0,0 1 1,0 0-1,0 0 0,0 0 0,0-1 0,0 1 0,0 0 1,0 0-1,0-1 0,0 1 0,0 0 0,0 0 0,0 0 0,0-1 1,0 1-1,0 0 0,0 0 0,0 0 0,-1-1 0,1 1 1,0 0-1,0 0 0,0 0 0,0 0 0,0 0 0,-1-1 0,1 1 1,0 0-1,0 0 0,0 0 0,-1 0 0,1 0 0,0 0 1,0 0-1,0 0 0,-1 0 0,1 0 0,0-1 0,-1 1 0,-12 4-150,-10 11 93,17-8 152,1 0 1,0 0 0,0 0 0,0 1-1,1-1 1,0 1 0,-4 9 0,8-16-58,-1 1 0,1-1 0,-1 1 0,1-1 0,-1 0 0,1 1 0,0-1 0,-1 1 0,1-1-1,0 1 1,0 0 0,0-1 0,0 1 0,1-1 0,-1 1 0,0-1 0,1 1 0,-1-1 0,1 0 0,-1 1 0,1-1 0,0 1 0,-1-1 0,1 0 0,0 0 0,0 1 0,0-1 0,0 0 0,0 0 0,0 0 0,0 0 0,0 0 0,1 0 0,-1 0 0,0-1 0,1 1 0,-1 0 0,1-1 0,-1 1-1,0-1 1,1 1 0,-1-1 0,1 0 0,-1 0 0,1 1 0,-1-1 0,4-1 0,17 1 55,0 0-1,-1-2 1,1-1-1,0-1 1,-1-1-1,0 0 1,0-2-1,-1 0 1,1-2-1,36-20 1,-44 25-201,-10 11 62,-13 24 93,0-3 148,10-27-180,0 0 1,0 0-1,0 0 1,0 0-1,0 0 1,0 0-1,0 0 1,0-1-1,0 1 1,1 0-1,-1 0 1,0 0-1,0 0 1,1 0-1,-1 0 1,1-1-1,-1 1 1,1 0-1,-1 0 1,1 0-1,0-1 1,-1 1-1,1 0 1,0-1-1,-1 1 1,1-1-1,1 1 1,22-1 574,-23 0-703,1-1-1,-1 1 1,0 0 0,0-1-1,0 1 1,1 0 0,-1 0 0,0 0-1,0 0 1,1 0 0,-1 0 0,0 0-1,0 0 1,1 0 0,-1 1 0,0-1-1,0 0 1,1 1 0,-1-1 0,0 1-1,0 0 1,0-1 0,0 1 0,0 0-1,0 0 1,0-1 0,1 3-1,-1 2-4294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5.099"/>
    </inkml:context>
    <inkml:brush xml:id="br0">
      <inkml:brushProperty name="width" value="0.025" units="cm"/>
      <inkml:brushProperty name="height" value="0.025" units="cm"/>
    </inkml:brush>
  </inkml:definitions>
  <inkml:trace contextRef="#ctx0" brushRef="#br0">1 0 6022,'0'0'19250,"28"54"-19154,-28-11-64,0 2 0,0-2-320,0-4-1474,0-5-864,0-9-1698,-2-6-1922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5.461"/>
    </inkml:context>
    <inkml:brush xml:id="br0">
      <inkml:brushProperty name="width" value="0.025" units="cm"/>
      <inkml:brushProperty name="height" value="0.025" units="cm"/>
    </inkml:brush>
  </inkml:definitions>
  <inkml:trace contextRef="#ctx0" brushRef="#br0">5 90 5669,'0'0'12177,"-1"-9"-10730,-2-30-203,3 37-1175,0 1 1,1-1-1,-1 0 0,1 1 1,0-1-1,-1 1 0,1-1 1,0 1-1,0-1 0,0 1 1,0-1-1,0 1 1,0 0-1,0 0 0,0 0 1,1-1-1,-1 1 0,1 0 1,-1 0-1,0 1 1,1-1-1,-1 0 0,1 0 1,0 1-1,-1-1 0,1 1 1,2-1-1,46-6 724,-48 7-731,18-1 27,-1 0 1,0 2-1,0 1 0,0 0 0,0 1 1,0 1-1,36 13 0,-49-15-84,1 1-1,-1 0 1,0 0-1,1 0 1,-2 1-1,1 0 1,0 0-1,-1 1 1,1 0-1,-1 0 1,-1 0-1,1 0 1,-1 1 0,0 0-1,0-1 1,0 2-1,-1-1 1,0 0-1,0 1 1,-1-1-1,0 1 1,0 0-1,0 0 1,1 13 0,-3-7 293,0 0 1,-1 0 0,-1 1 0,0-1 0,0 0 0,-1-1 0,-1 1 0,0 0 0,-1-1 0,0 0 0,-1 0 0,-1 0 0,1-1 0,-2 0 0,0 0 0,0-1 0,-1 0 0,0-1 0,-18 16 0,23-22-241,0 0 0,0 0 0,0 0-1,-1-1 1,1 1 0,-1-1 0,0 0 0,1 0 0,-1-1 0,0 0 0,0 1 0,0-2 0,0 1 0,0 0 0,0-1 0,-1 0 0,1 0 0,0-1 0,0 1 0,0-1 0,0 0 0,0-1 0,-5-1 0,3 0-438,0-1 0,0 0 0,0 0 0,0 0 0,1-1 0,0 0 0,0 0 0,0 0 0,1-1 0,0 0 0,0 0 0,0 0 0,1-1 0,-5-8 0,3-3-2484,10 9-6395,10 7 1668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5.837"/>
    </inkml:context>
    <inkml:brush xml:id="br0">
      <inkml:brushProperty name="width" value="0.025" units="cm"/>
      <inkml:brushProperty name="height" value="0.025" units="cm"/>
    </inkml:brush>
  </inkml:definitions>
  <inkml:trace contextRef="#ctx0" brushRef="#br0">1 0 8360,'0'0'17488,"8"61"-17616,-11-38 160,3-1-64,0-4-512,0-4-513,0-5-353,7-6 97,4-3-96,-1-5-353,1-14-2658,-4-7-4068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6.169"/>
    </inkml:context>
    <inkml:brush xml:id="br0">
      <inkml:brushProperty name="width" value="0.025" units="cm"/>
      <inkml:brushProperty name="height" value="0.025" units="cm"/>
    </inkml:brush>
  </inkml:definitions>
  <inkml:trace contextRef="#ctx0" brushRef="#br0">6 334 7944,'0'0'7409,"4"8"-5759,-3-6-1498,0 1 0,0 0 0,0 0 0,1 0 0,0-1 1,-1 1-1,1-1 0,0 1 0,0-1 0,0 0 0,0 0 0,1 0 1,-1 0-1,1 0 0,-1 0 0,1-1 0,-1 1 0,1-1 0,0 0 1,0 1-1,0-1 0,0-1 0,0 1 0,0 0 0,0-1 0,0 1 1,0-1-1,0 0 0,5-1 0,-2 1 26,0-1-1,-1 1 1,1-2-1,0 1 1,0 0 0,-1-1-1,1 0 1,-1-1-1,0 1 1,1-1 0,-1 0-1,0 0 1,-1-1-1,1 1 1,-1-1-1,5-5 1,-6 6-94,0-1 1,0 1-1,0 0 1,-1-1-1,1 0 0,-1 0 1,0 0-1,0 0 0,0 0 1,-1 0-1,0 0 0,0-1 1,0 1-1,0 0 1,0-1-1,-1 1 0,0 0 1,0-1-1,0 1 0,0-1 1,-1 1-1,-1-5 0,2 8-82,0 1-1,-1 0 1,1-1-1,0 1 0,0 0 1,-1 0-1,1-1 0,0 1 1,-1 0-1,1 0 1,0-1-1,-1 1 0,1 0 1,0 0-1,-1 0 0,1 0 1,0-1-1,-1 1 1,1 0-1,-1 0 0,1 0 1,0 0-1,-1 0 0,1 0 1,-1 0-1,1 0 1,0 0-1,-1 0 0,1 0 1,0 1-1,-1-1 0,1 0 1,-1 0-1,1 0 1,0 0-1,-1 1 0,1-1 1,-15 8-1,4 3 78,1 1 1,0 0-1,-14 22 1,4-5 232,14-22-133,1 0-1,0 1 1,0-1 0,1 1 0,1 1 0,-1-1 0,1 0-1,0 1 1,1 0 0,-2 10 0,4-16-162,0 0 0,-1 0 0,2 1 0,-1-1 0,0 0 0,1 1 0,-1-1 0,1 0 0,0 0 0,0 0 0,0 1 0,1-1 0,-1 0 0,1-1 0,-1 1 0,1 0 0,0 0 0,0-1 0,0 1 0,1-1 0,-1 0 0,1 1 0,-1-1 0,1 0 0,0 0 0,-1-1 0,1 1 0,0-1 0,5 2 0,-1 0-32,-1 0 0,1-1 0,0-1 0,0 1 0,0-1 0,0 0 1,0 0-1,0-1 0,0 0 0,13-2 0,-16 2-278,1-1 0,-1-1-1,0 1 1,0 0 0,0-1 0,0 0-1,7-4 1,-8 4-266,0-1 0,0 1 0,-1 0 0,1-1 0,-1 0 0,1 1 0,-1-1 0,0 0 0,0 0 0,2-5 0,4-18-7016</inkml:trace>
  <inkml:trace contextRef="#ctx0" brushRef="#br0" timeOffset="1">1 0 17232,'0'0'7335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6.847"/>
    </inkml:context>
    <inkml:brush xml:id="br0">
      <inkml:brushProperty name="width" value="0.025" units="cm"/>
      <inkml:brushProperty name="height" value="0.025" units="cm"/>
    </inkml:brush>
  </inkml:definitions>
  <inkml:trace contextRef="#ctx0" brushRef="#br0">1 97 2659,'0'0'10078,"5"-8"-6170,0 2-3442,0-1-1,1 0 0,-1 1 1,2 0-1,-1 1 1,1-1-1,0 1 1,0 1-1,0-1 0,0 1 1,1 0-1,0 1 1,0 0-1,0 0 1,17-3-1,-14 3-92,1 1 0,-1 0-1,1 1 1,0 0 0,-1 1 0,23 2-1,-31-1-360,0 0 0,0-1 0,0 1 0,0 0 1,-1 0-1,1 1 0,0-1 0,-1 1 0,1-1 0,-1 1 0,1 0 0,-1 0 0,0 0 0,0 0 0,0 0 0,0 0 0,0 0 0,0 1 0,-1-1 0,1 1 0,-1 0 0,0-1 1,1 1-1,-1 0 0,-1 0 0,1-1 0,0 1 0,-1 0 0,1 0 0,-1 0 0,0 6 0,0 1 21,-1 0 0,-1 1 1,1-1-1,-2 0 0,1 0 0,-1 0 1,-1-1-1,0 1 0,0-1 0,-1 1 1,-6 8-1,-14 19 60,-34 41 0,43-59-75,-16 19 109,17-22 0,1 2 1,1-1-1,0 2 0,-13 25 1,25-43-125,0 0 1,0 1 0,0-1 0,1 0 0,-1 0 0,1 1 0,-1-1-1,1 0 1,-1 1 0,1-1 0,0 1 0,0-1 0,0 0 0,0 1-1,0-1 1,0 1 0,0-1 0,0 0 0,0 1 0,0-1-1,1 1 1,-1-1 0,1 0 0,-1 1 0,1-1 0,0 0 0,-1 0-1,1 1 1,0-1 0,0 0 0,0 0 0,0 0 0,0 0 0,0 0-1,0 0 1,0 0 0,0-1 0,0 1 0,0 0 0,1 0-1,-1-1 1,0 1 0,1-1 0,-1 1 0,2-1 0,7 2 71,0-1-1,0 0 1,0 0 0,1-1 0,11-2 0,-9 2 73,41-5 306,81-18 0,-27 3-5387,-98 17 2160,-24-1-11938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7.195"/>
    </inkml:context>
    <inkml:brush xml:id="br0">
      <inkml:brushProperty name="width" value="0.025" units="cm"/>
      <inkml:brushProperty name="height" value="0.025" units="cm"/>
    </inkml:brush>
  </inkml:definitions>
  <inkml:trace contextRef="#ctx0" brushRef="#br0">1 25 8776,'0'0'15951,"70"-10"-13997,-35 4-1121,6 1-705,4 1-96,5 4-480,-2 0-1602,-3 0-2242,-2 0-5766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7.544"/>
    </inkml:context>
    <inkml:brush xml:id="br0">
      <inkml:brushProperty name="width" value="0.025" units="cm"/>
      <inkml:brushProperty name="height" value="0.025" units="cm"/>
    </inkml:brush>
  </inkml:definitions>
  <inkml:trace contextRef="#ctx0" brushRef="#br0">1 143 17617,'0'0'3859,"10"-4"-3218,5-1-384,0-2 0,0 1 0,24-17-1,-34 20-141,-1 0 0,1-1 0,0 0 1,-1 0-1,0 0 0,0-1 0,4-6 0,-7 9-34,0 0-1,1 0 1,-1 0 0,0 0 0,-1-1 0,1 1 0,0 0 0,-1-1 0,1 1 0,-1-1 0,0 1 0,0-1 0,0 1 0,0 0 0,0-1 0,0 1 0,-1-1 0,0-3 0,0 5-67,1 0 0,-1 1-1,0-1 1,1 0 0,-1 0 0,0 1 0,1-1 0,-1 0 0,0 1 0,0-1-1,0 1 1,1-1 0,-1 1 0,0-1 0,0 1 0,0 0 0,0 0-1,0-1 1,0 1 0,0 0 0,0 0 0,0 0 0,0 0 0,0 0-1,0 0 1,0 0 0,0 0 0,0 0 0,0 1 0,0-1 0,0 0-1,0 0 1,0 1 0,1-1 0,-3 2 0,-30 16-139,26-9 106,0 0 0,1 1 0,0-1 0,0 1-1,1 0 1,0 0 0,1 1 0,0-1 0,1 1 0,0 0 0,1 0 0,0 0 0,1 1 0,0-1 0,0 12 0,2-20 27,-1-1 0,1 0 0,0 0-1,-1 0 1,1 0 0,0 0 0,0-1 0,0 1-1,0 0 1,1 0 0,-1-1 0,0 1-1,1 0 1,-1-1 0,1 1 0,0-1 0,-1 0-1,1 0 1,0 1 0,0-1 0,0 0-1,0-1 1,0 1 0,0 0 0,0-1-1,0 1 1,0-1 0,0 1 0,0-1 0,0 0-1,0 0 1,1 0 0,-1 0 0,3-1-1,1 1 57,1 0 0,-1-1-1,1 0 1,-1-1-1,1 1 1,-1-1 0,0 0-1,1-1 1,-1 0-1,7-4 1,-2-1 60,-2-1 0,1 1 1,-1-2-1,0 1 0,-1-1 0,0-1 1,-1 1-1,0-1 0,9-20 0,0 2 38,-19 69-766,3-13 674,-2-20-31,1 1-1,0-1 1,0 1-1,1 0 1,0-1-1,0 1 1,1-1-1,2 9 1,-3-14-53,1 1 1,1-1-1,-1 0 1,0 0 0,0 0-1,1 0 1,-1 0-1,1 0 1,0-1-1,-1 1 1,1 0 0,0-1-1,0 1 1,0-1-1,0 0 1,0 0-1,1 0 1,-1 0 0,0 0-1,0 0 1,1 0-1,-1-1 1,0 1-1,1-1 1,-1 0 0,1 1-1,-1-1 1,4-1-1,1 2-692,16-1-2483,-10-6-3507,-5-7-2945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2.877"/>
    </inkml:context>
    <inkml:brush xml:id="br0">
      <inkml:brushProperty name="width" value="0.025" units="cm"/>
      <inkml:brushProperty name="height" value="0.025" units="cm"/>
      <inkml:brushProperty name="color" value="#F6630D"/>
    </inkml:brush>
  </inkml:definitions>
  <inkml:trace contextRef="#ctx0" brushRef="#br0">235 0 15855,'-2'15'363,"-90"432"-1943,42-237 2178,44-183-394,-52 263 1964,46-211-1625,-2 137 1,14-209-548,0 0 0,0 0 0,1 1 0,0-1 0,1 0 1,-1 0-1,1 0 0,1 0 0,3 7 0,-5-12-2,0 0-1,1 0 1,-1 0 0,0 0 0,1 0-1,-1-1 1,1 1 0,0-1 0,0 1-1,0-1 1,0 0 0,-1 0 0,2 1-1,-1-1 1,0-1 0,0 1 0,0 0-1,0 0 1,0-1 0,1 0 0,-1 1-1,0-1 1,1 0 0,-1 0 0,0 0-1,0 0 1,1 0 0,-1-1-1,0 1 1,1-1 0,-1 1 0,2-2-1,12-5 71,0-1-1,-1 0 0,-1-1 1,1 0-1,-1-1 0,-1-1 0,0-1 1,0 1-1,15-21 0,6-2 68,66-63-47,329-338-2218,-340 329-3146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7.939"/>
    </inkml:context>
    <inkml:brush xml:id="br0">
      <inkml:brushProperty name="width" value="0.025" units="cm"/>
      <inkml:brushProperty name="height" value="0.025" units="cm"/>
    </inkml:brush>
  </inkml:definitions>
  <inkml:trace contextRef="#ctx0" brushRef="#br0">0 1 18738,'0'0'2018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8.268"/>
    </inkml:context>
    <inkml:brush xml:id="br0">
      <inkml:brushProperty name="width" value="0.025" units="cm"/>
      <inkml:brushProperty name="height" value="0.025" units="cm"/>
    </inkml:brush>
  </inkml:definitions>
  <inkml:trace contextRef="#ctx0" brushRef="#br0">43 0 6887,'0'0'12828,"-3"13"-11318,-10 51-146,3 0-1,-2 83 0,7 147 2784,5-245-4013,7-17-2296,1-25 198,2-21 68,-5-11-2721,-3-8-3097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8.614"/>
    </inkml:context>
    <inkml:brush xml:id="br0">
      <inkml:brushProperty name="width" value="0.025" units="cm"/>
      <inkml:brushProperty name="height" value="0.025" units="cm"/>
    </inkml:brush>
  </inkml:definitions>
  <inkml:trace contextRef="#ctx0" brushRef="#br0">4 102 10570,'0'0'12305,"10"2"-10373,-5-2-1769,0 1 0,0-1 0,1 0 0,-1 0 0,0-1 0,0 1-1,0-1 1,0 0 0,0-1 0,0 1 0,5-4 0,-7 4-122,-1 0-1,0-1 1,0 1 0,0-1 0,0 0 0,0 0 0,0 1 0,0-1-1,-1-1 1,1 1 0,-1 0 0,1 0 0,-1 0 0,0-1 0,0 1-1,0-1 1,0 1 0,0-1 0,-1 1 0,1-1 0,-1 0 0,1 1-1,-1-1 1,0 0 0,0 1 0,0-1 0,-1 0 0,0-4-1,1 6-35,0 0 1,0 0-1,-1 0 0,1 0 0,0 0 0,0 0 0,-1 0 0,1 0 0,0 0 0,-1 0 0,1 0 0,-1 0 0,0 0 0,1 0 0,-1 1 0,0-1 0,1 0 0,-1 0 0,0 1 0,0-1 0,0 0 0,1 1 0,-1-1 0,0 1 0,0-1 0,0 1 0,0-1 1,0 1-1,0 0 0,0 0 0,0-1 0,0 1 0,0 0 0,-1 0 0,1 0 0,0 0 0,0 0 0,0 0 0,0 0 0,0 1 0,0-1 0,0 0 0,0 0 0,0 1 0,0-1 0,0 1 0,-1 0 0,-2 1-24,0 0 0,0 0 0,0 0 0,1 0 0,-1 1 0,1-1 0,0 1 0,-1 0 0,1 0 0,-4 6-1,3-2 8,0 1-1,0-1 1,1 0-1,0 1 1,0 0-1,1 0 0,0-1 1,0 2-1,1-1 1,0 0-1,1 0 0,-1 0 1,3 13-1,-2-18 15,1-1 1,0 0-1,1 0 0,-1 0 0,0-1 0,0 1 1,1 0-1,-1 0 0,1-1 0,0 1 0,-1-1 0,1 1 1,0-1-1,0 0 0,0 0 0,0 0 0,0 0 0,0 0 1,0 0-1,0 0 0,0-1 0,1 1 0,-1-1 0,0 1 1,0-1-1,1 0 0,-1 0 0,4 0 0,6 0 25,1 0 0,-1 0 0,1-2 0,12-1 0,28-13 37,-41 12-70,0 0 0,0 0-1,1 1 1,-1 1 0,18-1 0,-29 3 30,1 0 1,-1 1 0,0-1 0,1 1 0,-1-1 0,0 1-1,1 0 1,-1-1 0,0 1 0,0 0 0,0 0 0,0 0-1,0-1 1,0 1 0,0 1 0,0-1 0,0 0 0,0 0-1,-1 0 1,1 0 0,0 0 0,-1 1 0,1-1 0,-1 0 0,1 3-1,0-2 26,-1-1-1,1 1 0,0 0 0,0 0 0,0-1 1,0 1-1,0-1 0,0 1 0,0-1 0,0 1 1,0-1-1,1 0 0,-1 0 0,0 1 1,1-1-1,-1 0 0,1 0 0,0-1 0,-1 1 1,1 0-1,0 0 0,2 0 0,8 0 124,-1-2-1,1 1 1,-1-2 0,1 1-1,-1-1 1,0-1 0,0 0-1,0-1 1,13-6 0,-12 5-233,1 1 0,0-1 0,-1 2 0,1 0 1,0 1-1,17-2 0,-29 5 48,0-1-1,0 0 1,0 1 0,0-1-1,0 0 1,0 1-1,0-1 1,0 1 0,0 0-1,-1-1 1,1 1-1,0 0 1,0-1 0,-1 1-1,1 0 1,0 0 0,-1 0-1,1 0 1,-1 0-1,1-1 1,-1 1 0,1 0-1,-1 0 1,0 0-1,1 0 1,-1 0 0,0 0-1,0 1 1,0-1 0,0 0-1,0 0 1,0 0-1,0 0 1,0 0 0,0 0-1,-1 0 1,1 0-1,-1 1 1,-10 53 187,8-42-203,2 4-417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9.597"/>
    </inkml:context>
    <inkml:brush xml:id="br0">
      <inkml:brushProperty name="width" value="0.025" units="cm"/>
      <inkml:brushProperty name="height" value="0.025" units="cm"/>
    </inkml:brush>
  </inkml:definitions>
  <inkml:trace contextRef="#ctx0" brushRef="#br0">0 1 3523,'0'0'16405,"4"9"-15342,1 10-608,0 1 1,-1 0 0,-1 0 0,1 35 0,-4-50-397,0 0 0,0-1 0,1 1 0,-1-1 0,1 1 0,0-1 0,0 1 0,1-1 0,-1 0 0,5 8 0,-5-11-17,0 0 1,0 0-1,0 0 1,0 0-1,0 0 1,0 0-1,1-1 1,-1 1-1,0 0 1,1-1-1,-1 1 1,0-1-1,1 1 1,-1-1-1,1 0 1,-1 1-1,1-1 1,-1 0-1,1 0 1,-1 0-1,1 0 1,-1 0-1,1-1 1,-1 1-1,0 0 0,1-1 1,-1 1-1,1-1 1,-1 1-1,0-1 1,1 0-1,-1 1 1,0-1-1,0 0 1,0 0-1,1 0 1,0-1-1,9-7 100,-1 1-1,0-1 1,-1-1-1,0 1 1,11-16-1,-14 16-144,2 0 0,-1 0-1,1 0 1,1 1 0,-1 0-1,1 1 1,17-11 0,-26 18-8,0 0 1,1 0 0,-1 0-1,0 0 1,0 0 0,0 0-1,1 0 1,-1 0 0,0 0-1,0 0 1,1 0 0,-1 0-1,0 0 1,0 0 0,1 0-1,-1 0 1,0 0 0,0 1-1,1-1 1,-1 0 0,0 0-1,0 0 1,0 0-1,0 0 1,1 1 0,-1-1-1,0 0 1,0 0 0,0 0-1,0 1 1,1-1 0,-1 0-1,0 0 1,0 0 0,0 1-1,0-1 1,0 0 0,0 0-1,0 1 1,0-1 0,0 0-1,0 1 1,3 19-131,-4 18 209,-2-16-22,2-17-25,0 0-1,0 0 1,1 0-1,-1 0 0,1 1 1,0-1-1,1 0 1,-1 0-1,3 7 1,-2-11 8,0 0 0,0 0 0,0 0 0,0 0 0,0 0 0,0 0 0,0-1 1,0 1-1,0 0 0,0-1 0,1 1 0,-1-1 0,0 1 0,1-1 0,-1 0 0,0 0 0,1 0 1,-1 1-1,0-1 0,1 0 0,-1 0 0,0-1 0,1 1 0,-1 0 0,2-1 0,35-10 629,-27 3-587,-1 0-1,0 0 0,0-1 0,-1 0 0,0-1 0,0 0 1,-1 0-1,-1-1 0,8-13 0,-3 5-99,-11 18-185,-2 16-570,-8 20 705,6-26 96,0 1 0,1 0-1,0 0 1,-1 16 0,3-25 0,1-1-1,-1 1 0,0 0 1,1 0-1,-1-1 1,1 1-1,-1 0 1,1 0-1,-1-1 1,1 1-1,0-1 0,-1 1 1,1 0-1,0-1 1,-1 1-1,1-1 1,0 0-1,0 1 1,-1-1-1,1 1 1,0-1-1,0 0 0,0 0 1,0 0-1,0 1 1,-1-1-1,1 0 1,0 0-1,0 0 1,0 0-1,0 0 0,0-1 1,0 1-1,-1 0 1,1 0-1,0-1 1,0 1-1,0 0 1,0-1-1,39-14 762,5-29-294,5-3-450,-44 50-706,-3 11 469,-3 23 351,0-31-158,0-4 45,0 0 0,0 0 0,0 0 0,0 0-1,0 0 1,0 0 0,1 0 0,-1 0 0,1 0-1,0 0 1,-1 0 0,1-1 0,0 1 0,0 0 0,0 0-1,0-1 1,0 1 0,1 0 0,-1-1 0,0 0 0,1 1-1,-1-1 1,1 0 0,-1 1 0,4 1 0,-3-3 32,0 0 0,0 1 0,0-1 0,1 0 0,-1 0 0,0 0 0,0 0 0,0 0 0,0-1 0,0 1 0,0-1 0,0 1 0,0-1 0,0 0 0,-1 1 0,1-1 0,0 0 0,0 0 0,0-1 0,-1 1 0,1 0 0,-1 0 0,1-1 0,-1 1 0,2-3 0,48-60 440,-51 64-523,0 0 0,0 0-1,1 0 1,-1 0 0,0 0 0,0 0-1,0 0 1,0 0 0,0 0 0,0 0-1,1 0 1,-1 0 0,0 0 0,0 0-1,0 0 1,0 0 0,0 0 0,0 0-1,1 0 1,-1 0 0,0 0 0,0 0-1,0 0 1,0 0 0,0 0 0,0 0-1,1 0 1,-1 0 0,0 0 0,0 0-1,0 0 1,0 0 0,0 0 0,0 0-1,0 1 1,1-1 0,-1 0 0,0 0-1,0 0 1,0 0 0,0 0 0,0 0-1,0 0 1,0 1 0,0-1 0,0 0-1,0 0 1,0 0 0,0 0 0,0 0-1,0 0 1,0 1 0,0-1 0,0 0-1,0 0 1,0 0 0,0 0 0,0 0-1,0 1 1,0-1 0,1 17-145,-5 17-886,4-32 1280,-2 9-2842,2-11 2376,0 1 1,0-1 0,0 0 0,0 0 0,0 1 0,0-1 0,0 0 0,0 1 0,0-1 0,0 0 0,0 1 0,0-1-1,0 0 1,0 0 0,0 1 0,1-1 0,-1 0 0,0 0 0,0 1 0,0-1 0,0 0 0,1 0 0,-1 0 0,0 1-1,0-1 1,1 0 0,-1 0 0,0 0 0,0 0 0,1 1 0,-1-1 0,0 0 0,0 0 0,1 0 0,-1 0 0,0 0-1,1 0 1,-1 0 0,0 0 0,0 0 0,1 0 0,-1 0 0,1 0 0,9-1-7439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0.100"/>
    </inkml:context>
    <inkml:brush xml:id="br0">
      <inkml:brushProperty name="width" value="0.025" units="cm"/>
      <inkml:brushProperty name="height" value="0.025" units="cm"/>
    </inkml:brush>
  </inkml:definitions>
  <inkml:trace contextRef="#ctx0" brushRef="#br0">121 228 12236,'0'0'3283,"-8"11"-988,-6 8-1451,0 1 1,2 1-1,1 0 0,0 1 0,2 0 1,-13 44-1,5 86-582,14-119 778,59-178 1137,104-242-1652,-154 374-516,-4 8-15,-1 1 0,1-1 0,0 1 1,0 0-1,0 0 0,0 0 0,1 0 0,0 0 0,0 0 0,0 1 1,0-1-1,0 1 0,1 0 0,0 0 0,-1 0 0,1 1 0,6-4 0,-9 6-24,0 0-1,0 0 0,0 1 0,0-1 0,-1 0 0,1 0 0,0 1 0,0-1 0,-1 1 0,1-1 0,0 1 0,0-1 0,-1 1 0,1-1 0,-1 1 1,1 0-1,0-1 0,-1 1 0,1 0 0,-1-1 0,0 1 0,1 0 0,-1 0 0,0 0 0,1-1 0,-1 1 0,0 0 0,0 0 0,0 0 0,1 0 1,-1-1-1,0 1 0,0 0 0,0 0 0,-1 0 0,1 1 0,1 42-222,-1-36 241,-1 9 45,-1-1 0,0 1 0,-9 27 0,-3 30 572,14-73-598,0-1 0,0 1 0,1-1 0,-1 0 0,0 1 0,0-1 0,1 1 0,-1-1 0,0 0 0,1 1 0,-1-1 0,0 0 0,1 1 0,-1-1 0,0 0 0,1 0 0,-1 1 0,1-1 0,-1 0 0,0 0 0,1 0 0,-1 0 0,1 1 0,-1-1 1,1 0-1,-1 0 0,1 0 0,-1 0 0,1 0 0,-1 0 0,0 0 0,1 0 0,-1 0 0,1 0 0,0-1 0,29-1-446,0 1 11,-28 1 372,0 1-1,0 0 1,-1 0 0,1-1-1,0 1 1,0 1-1,-1-1 1,1 0 0,-1 0-1,1 1 1,-1-1 0,1 1-1,-1-1 1,0 1 0,0-1-1,0 1 1,0 0 0,0 0-1,0-1 1,0 1 0,-1 0-1,1 0 1,0 0-1,-1 0 1,0 0 0,1 0-1,-1 0 1,0 0 0,0 0-1,-1 2 1,1-1 134,0-1 0,0 1-1,-1 0 1,1-1 0,-1 1 0,0 0 0,1-1-1,-1 1 1,-1-1 0,1 1 0,0-1 0,-1 0 0,1 0-1,-1 1 1,1-1 0,-1 0 0,0 0 0,0-1-1,0 1 1,0 0 0,0-1 0,-3 2 0,-6 2 338,-1-2-1,1 1 1,-1-1 0,0-1 0,0 0 0,0-1 0,-12 0 0,13-1-959,0-1 1,-1 1-1,1-2 0,-14-3 1,6-3-4370,7-3-3117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1.344"/>
    </inkml:context>
    <inkml:brush xml:id="br0">
      <inkml:brushProperty name="width" value="0.025" units="cm"/>
      <inkml:brushProperty name="height" value="0.025" units="cm"/>
    </inkml:brush>
  </inkml:definitions>
  <inkml:trace contextRef="#ctx0" brushRef="#br0">3 7 3459,'-2'-4'0,"2"2"-128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2.828"/>
    </inkml:context>
    <inkml:brush xml:id="br0">
      <inkml:brushProperty name="width" value="0.025" units="cm"/>
      <inkml:brushProperty name="height" value="0.025" units="cm"/>
    </inkml:brush>
  </inkml:definitions>
  <inkml:trace contextRef="#ctx0" brushRef="#br0">183 235 737,'0'0'15529,"3"-8"-12769,-1 1-2565,5-33 4011,-7 38-4109,0 1-1,0 0 1,0 0 0,-1 0-1,1 0 1,0 0 0,-1-1-1,1 1 1,-1 0-1,1 0 1,-1 0 0,0 0-1,1 0 1,-1 0-1,0 0 1,0 1 0,0-1-1,0 0 1,0 0 0,1 1-1,-1-1 1,0 0-1,-1 1 1,1-1 0,0 1-1,0-1 1,0 1 0,0 0-1,0-1 1,0 1-1,-1 0 1,1 0 0,0 0-1,0 0 1,-2 0-1,-3 0-82,-1 1-1,0 0 0,0 0 0,1 0 0,-1 1 0,1 0 0,-1 0 1,1 1-1,0 0 0,0 0 0,0 0 0,0 1 0,0 0 0,1 0 1,-10 9-1,11-9-26,-1 0 1,1 0-1,0 1 1,1-1-1,-1 1 1,1 0-1,0 0 1,0 1-1,0-1 1,1 1 0,-1-1-1,1 1 1,1 0-1,-1-1 1,1 1-1,0 0 1,1 0-1,-1 9 1,1-15 10,1 1 1,0 0-1,-1 0 1,1-1-1,-1 1 1,1 0-1,0-1 1,-1 1-1,1 0 1,0-1-1,0 1 1,0-1-1,-1 0 0,1 1 1,0-1-1,0 0 1,0 1-1,0-1 1,0 0-1,0 0 1,0 0-1,-1 1 1,1-1-1,0 0 1,0-1-1,1 1 1,34 0 122,-26-1-89,-7 1-41,1 1 0,0-1-1,-1 0 1,1 1 0,0 0 0,-1 0 0,1 0 0,-1 0 0,1 1-1,-1-1 1,0 1 0,0 0 0,1 0 0,-1 0 0,0 0 0,-1 1-1,5 3 1,-3-1-5,0 0-1,0 1 0,-1-1 0,0 1 0,0 0 1,0 0-1,-1 0 0,1 0 0,1 10 0,-2-5 10,0-1 0,-1 1 0,0 0 0,0 0 0,-1 0 0,-1 0 0,0 0 0,0-1-1,-1 1 1,-1 0 0,-7 20 0,5-19 106,-2-1 0,1 1 0,-2-1 0,-12 15 0,17-22 24,0-1 1,0 0-1,0 0 0,0 0 0,-1 0 1,1-1-1,-1 1 0,0-1 1,0 0-1,0 0 0,0 0 0,0-1 1,0 1-1,0-1 0,0 0 1,-1 0-1,-4 0 0,7-1-103,0-1 0,0 1 0,0-1 0,0 1 0,0-1-1,0 0 1,0 0 0,1 0 0,-1 0 0,0 0 0,1 0 0,-1 0-1,0-1 1,1 1 0,0 0 0,-1-1 0,1 1 0,0-1 0,0 0 0,0 1-1,0-1 1,0 0 0,0 0 0,0 0 0,1 0 0,-1 0 0,0 0 0,1 1-1,0-1 1,0 0 0,-1 0 0,1-4 0,-1-7-110,1-1-1,-1 1 1,4-22-1,-1 23 39,1 1 0,0-1 0,0 1 0,1 0-1,1 0 1,0 0 0,0 0 0,1 1-1,1 0 1,0 0 0,0 1 0,1 0-1,12-12 1,16-12 37,80-57 0,-48 40-16,-58 42 74,11-8-115,-1-1-1,30-32 1,-47 45 45,1 0 0,-1 1 1,0-1-1,0 0 0,0-1 1,-1 1-1,0 0 0,1-1 1,-1 1-1,-1-1 0,1 0 0,-1 0 1,0 1-1,0-1 0,0 0 1,-1 0-1,0 0 0,0 0 1,0 0-1,0 0 0,-2-5 0,1 8 26,0 0-1,0 1 0,0-1 0,0 1 0,-1-1 0,1 1 1,-1 0-1,1 0 0,-1 0 0,1-1 0,-1 1 0,0 1 1,1-1-1,-1 0 0,0 0 0,0 1 0,0-1 0,0 1 1,0-1-1,1 1 0,-1 0 0,0 0 0,0 0 1,0 0-1,0 0 0,0 0 0,-2 1 0,-3-1-4,-1 1 1,1 0-1,0 0 0,0 1 1,-1 0-1,-7 3 0,4 2 23,0-1-1,0 2 0,0-1 1,1 1-1,0 1 1,1 0-1,0 0 1,-14 20-1,18-22-10,0 0 0,0 0 1,1 1-1,0-1 0,0 1 0,1 0 0,0 0 0,0 0 0,1 0 1,0 0-1,0 1 0,1-1 0,0 1 0,1 13 0,1-20-6,-1 0 0,1 0 0,0 0-1,0 0 1,0-1 0,0 1-1,0 0 1,0 0 0,0 0 0,1-1-1,-1 1 1,1-1 0,-1 1-1,1-1 1,-1 0 0,1 1 0,0-1-1,0 0 1,0 0 0,-1 0 0,1 0-1,0-1 1,0 1 0,0 0-1,1-1 1,-1 0 0,0 1 0,3-1-1,9 2 62,1-1-1,29-1 0,-29-1-26,6 0-10,-1-1 1,0-2 0,0 0-1,-1-1 1,1-1 0,-1-1-1,0 0 1,22-13 0,-48 26-20,2 1 1,-1 0-1,1 0 1,0 1-1,0-1 1,0 1-1,1 0 1,1 0-1,-4 11 1,7-18-4,0-1 1,0 1 0,0 0 0,0-1 0,-1 1 0,2-1 0,-1 1-1,0-1 1,0 1 0,0-1 0,0 1 0,0-1 0,0 1 0,0-1-1,1 1 1,-1-1 0,0 1 0,0-1 0,1 1 0,-1-1 0,0 1-1,1-1 1,-1 1 0,1-1 0,-1 0 0,0 1 0,1-1 0,-1 0-1,1 1 1,-1-1 0,1 0 0,-1 0 0,1 1 0,0-1 0,25 0 366,-18-2-255,-1 0 0,1 0 1,-1-1-1,0 0 0,8-4 0,-3-1-79,0 0 0,-1-1 0,0 0-1,0 0 1,-1-1 0,0-1 0,-1 0 0,0 0 0,11-20-1,-29 52-753,5-15 741,1 1 0,-1 0 1,1 0-1,1 0 0,0 0 0,0 1 0,0-1 1,0 0-1,1 1 0,1 0 0,-1 10 0,5-16 38,-1-1 0,0-1-1,0 1 1,0 0-1,0-1 1,1 0 0,-1 0-1,0 0 1,0 0-1,1 0 1,5-2 0,3-3-4400,-12-12-6296,-1 4-929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3.176"/>
    </inkml:context>
    <inkml:brush xml:id="br0">
      <inkml:brushProperty name="width" value="0.025" units="cm"/>
      <inkml:brushProperty name="height" value="0.025" units="cm"/>
    </inkml:brush>
  </inkml:definitions>
  <inkml:trace contextRef="#ctx0" brushRef="#br0">0 0 18930,'0'0'5029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3.555"/>
    </inkml:context>
    <inkml:brush xml:id="br0">
      <inkml:brushProperty name="width" value="0.025" units="cm"/>
      <inkml:brushProperty name="height" value="0.025" units="cm"/>
    </inkml:brush>
  </inkml:definitions>
  <inkml:trace contextRef="#ctx0" brushRef="#br0">162 264 18770,'0'0'2546,"-11"0"-902,6 0-1435,-6-1 230,1 1 1,-1 0-1,1 1 1,-16 2-1,22-2-374,0 0-1,0 1 1,0-1-1,1 1 1,-1 0-1,0 0 1,1 0-1,-1 0 0,1 0 1,0 1-1,0 0 1,0-1-1,0 1 1,0 0-1,1 0 1,-1 1-1,-2 3 0,4-4-59,-1 0-1,0-1 0,0 1 0,1 0 1,0 0-1,0 0 0,-1 0 0,2 0 1,-1 0-1,0 1 0,1-1 0,-1 0 1,1 0-1,0 1 0,0-1 0,0 0 1,1 0-1,-1 1 0,1-1 0,-1 0 1,1 0-1,2 5 0,-1-6 7,0 1 1,1-1-1,-1 0 0,0 1 1,1-1-1,-1 0 0,1 0 1,0 0-1,0-1 0,0 1 1,0-1-1,0 0 0,0 1 1,0-1-1,0-1 0,0 1 1,0 0-1,1-1 0,-1 0 1,0 1-1,5-2 0,3 1 72,0-2 0,0 1 0,0-2 0,-1 1 0,1-1 0,-1-1-1,0 0 1,0 0 0,0-1 0,0-1 0,-1 1 0,0-1 0,0-1-1,0 0 1,-1 0 0,0-1 0,-1 0 0,1 0 0,9-16 0,-5 8 96,-1-1 1,-1 0 0,0 0 0,-1-1 0,-1-1 0,-1 1-1,0-1 1,-2 0 0,0-1 0,2-22 0,-6 39-172,-1-1 1,0 0-1,0 1 1,0-1-1,0 0 1,-1 1-1,1-1 1,-1 0-1,0 1 1,0-1-1,0 1 0,0-1 1,-1 1-1,1 0 1,-1 0-1,0-1 1,0 1-1,-3-3 1,3 4-21,0 1 0,-1 0 0,1-1 0,0 1 0,-1 0-1,1 0 1,0 0 0,-1 1 0,1-1 0,-1 0 0,0 1 0,1 0 0,-1-1 0,1 1 0,-1 0 0,0 1 0,1-1 0,-1 0 0,1 1 0,-1-1 0,1 1 0,-1 0 0,1 0 0,-1 0 0,1 0 0,0 0 0,-3 2 0,-1 0-40,1 0-1,-1 0 1,1 0 0,0 1 0,0 0 0,0 0-1,1 0 1,-1 0 0,1 1 0,0-1 0,1 1-1,-1 0 1,1 1 0,0-1 0,0 0 0,0 1-1,1 0 1,0 0 0,0 0 0,0 0 0,1 0-1,0 0 1,0 0 0,0 0 0,1 0 0,0 0-1,0 1 1,1-1 0,0 0 0,0 0 0,0 0-1,1 0 1,-1 0 0,2 0 0,3 7 0,15 24-1320,-10-21 1277,-2 1 0,0-1 0,10 28 1,-18-39-223,1 1 1,-1-1 0,0 0 0,0 1-1,-1-1 1,0 11 0,0-12-219,-1-1 1,1 1 0,-1 0-1,0 0 1,-1 0-1,1-1 1,-1 1-1,1-1 1,-1 1-1,-4 4 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4.436"/>
    </inkml:context>
    <inkml:brush xml:id="br0">
      <inkml:brushProperty name="width" value="0.025" units="cm"/>
      <inkml:brushProperty name="height" value="0.025" units="cm"/>
    </inkml:brush>
  </inkml:definitions>
  <inkml:trace contextRef="#ctx0" brushRef="#br0">69 169 3972,'0'0'21823,"-9"3"-21940,6-3 112,0 0 1,1 1-1,-1-1 1,0 1 0,1-1-1,-1 1 1,1 0 0,-1 0-1,1 0 1,0 1-1,-1-1 1,1 1 0,0-1-1,0 1 1,0 0 0,0-1-1,0 1 1,0 0-1,1 0 1,-1 0 0,1 1-1,-1-1 1,1 0-1,0 1 1,0-1 0,0 1-1,0-1 1,0 1 0,0-1-1,1 1 1,0-1-1,-1 1 1,1 0 0,0-1-1,0 1 1,0 0 0,0-1-1,2 5 1,-2-5-6,1-1 1,0 0-1,-1 0 1,1 0-1,0 0 1,0 0-1,0 0 1,0 0-1,0 0 1,0 0-1,0 0 1,0 0-1,1 0 1,-1-1-1,0 1 1,0-1-1,1 1 1,-1-1-1,0 1 1,1-1 0,-1 0-1,0 1 1,1-1-1,-1 0 1,0 0-1,1 0 1,-1 0-1,1 0 1,-1-1-1,0 1 1,1 0-1,-1-1 1,2 1-1,47-16 77,-34 6 69,0 0 1,0-2 0,-1 1-1,-1-2 1,0 0 0,0 0-1,-1-2 1,-1 1 0,-1-2-1,0 1 1,-1-1 0,0-1-1,-1 0 1,11-33-1,-19 44-116,-4 9-60,-10 20-150,-13 37-133,21-48 316,1 0 1,0 1-1,1-1 1,0 0-1,1 1 1,1 0-1,0-1 0,1 23 1,0-34 8,1 1 0,0 0 0,0 0 0,-1 0 0,1-1-1,0 1 1,0-1 0,0 1 0,1 0 0,-1-1 0,0 0 0,1 1 0,-1-1 0,0 0 0,1 0 0,0 1 0,-1-1 0,1 0 0,0-1-1,-1 1 1,1 0 0,0 0 0,0-1 0,0 1 0,0-1 0,-1 0 0,1 1 0,0-1 0,0 0 0,0 0 0,0 0 0,0-1-1,0 1 1,0 0 0,2-1 0,4 0 51,-1 0 0,1-1-1,-1 1 1,1-1 0,-1-1 0,0 0-1,13-6 1,-11 3-19,-1 0 1,0 0-1,0-1 1,0 0-1,0-1 0,-1 1 1,-1-1-1,11-16 1,-36 45-805,16-20 772,1 1-1,-1 0 0,1 0 0,-1 0 0,1 1 0,0-1 0,0 1 1,0-1-1,0 1 0,1-1 0,-1 1 0,1 0 0,0 0 1,-1 0-1,1 0 0,0 0 0,1 0 0,-2 4 0,3-6 5,-1 0 1,1-1-1,-1 1 0,1 0 0,-1-1 0,1 1 0,0-1 0,-1 1 0,1 0 1,0-1-1,-1 0 0,1 1 0,0-1 0,0 1 0,-1-1 0,1 0 1,0 1-1,0-1 0,0 0 0,0 0 0,-1 0 0,1 0 0,1 0 0,28 5 142,-20-4-122,23 5-52,1 2 1,-1 2 0,47 20-1,-79-30 51,-1 0 0,0 0 0,0 0 0,0 0 0,1 0 0,-1 1 0,0-1 0,0 0 0,0 0 0,0 0 0,1 0 0,-1 0 0,0 0 0,0 0 0,0 0 0,1 0 0,-1 0 0,0 0 0,0 0 0,0 0 0,1 0 0,-1 0 0,0-1-1,0 1 1,0 0 0,1 0 0,-1 0 0,0 0 0,0 0 0,0 0 0,0 0 0,1 0 0,-1-1 0,0 1 0,0 0 0,0 0 0,0 0 0,0 0 0,0-1 0,1 1 0,-1 0 0,0 0 0,0 0 0,0-1 0,0 1 0,0-15 679,-8-15-240,-7-9-339,9 26-201,1-1 0,0 0 0,1 0 1,1 0-1,0-1 0,-1-16 0,5 30-145,0 0 0,0 1 0,0-1-1,0 0 1,0 0 0,0 1 0,0-1-1,0 1 1,0-1 0,0 1 0,0-1-1,0 1 1,0 0 0,0 0 0,0-1-1,1 1 1,-1 0 0,0 0 0,0 0-1,0 0 1,0 0 0,1 0 0,-1 1-1,0-1 1,2 1 0,4-1-1922,21 0-5657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3.992"/>
    </inkml:context>
    <inkml:brush xml:id="br0">
      <inkml:brushProperty name="width" value="0.025" units="cm"/>
      <inkml:brushProperty name="height" value="0.025" units="cm"/>
      <inkml:brushProperty name="color" value="#F6630D"/>
    </inkml:brush>
  </inkml:definitions>
  <inkml:trace contextRef="#ctx0" brushRef="#br0">73 0 16592,'0'0'1377,"-17"57"-1281,-3-7-32,7 8 32,-3 6-32,11 1 128,3-6-159,2-6 31,0-7-96,13-8 32,1-7-32,-5-11-1058,-4-9-1888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0.036"/>
    </inkml:context>
    <inkml:brush xml:id="br0">
      <inkml:brushProperty name="width" value="0.025" units="cm"/>
      <inkml:brushProperty name="height" value="0.025" units="cm"/>
    </inkml:brush>
  </inkml:definitions>
  <inkml:trace contextRef="#ctx0" brushRef="#br0">396 109 9065,'0'0'7687,"-1"-9"-4223,0 1-2851,0 1 0,0-1-1,-1 0 1,0 1 0,-4-12-1,4 16-455,1 1-1,0-1 1,-1 0 0,0 1-1,1 0 1,-1-1 0,0 1-1,0 0 1,-1 0-1,1 0 1,0 0 0,-1 0-1,1 1 1,-1-1 0,1 1-1,-1-1 1,0 1-1,0 0 1,1 0 0,-1 0-1,-4 0 1,-5 0-140,0 0 1,0 1-1,0 1 1,-1 0 0,1 0-1,0 1 1,1 1-1,-1 0 1,0 1-1,1 0 1,-1 0-1,-18 12 1,12-6-37,1 0-1,1 2 1,0 0 0,0 0 0,1 2 0,1 0 0,-14 16 0,27-28 8,-1 0 0,1 0 0,-1-1 0,1 1 0,0 0 1,0 0-1,0 0 0,0 0 0,0 0 0,0 0 0,0 1 1,1-1-1,-1 0 0,1 0 0,-1 1 0,1-1 0,0 0 1,0 3-1,1-4-35,-1 1 0,1-1 0,0 0 0,-1 1 1,1-1-1,0 0 0,0 0 0,0 0 0,0 0 0,0 1 1,0-1-1,0-1 0,0 1 0,1 0 0,-1 0 0,0 0 1,1-1-1,-1 1 0,0 0 0,3 0 0,10 2-405,-1 0 1,1-1-1,-1-1 0,26 0 0,-19-1 153,-13 1 195,118 10-563,-114-9 659,0 0 1,-1 1 0,0 0-1,1 1 1,-1 0 0,0 0-1,0 1 1,-1 0-1,12 9 1,-20-13 74,1 0 0,-1 0 0,1 0 0,-1 1 0,0-1 0,1 1 0,-1-1 0,0 1 0,0-1 0,0 1 0,0 0 1,0-1-1,-1 1 0,1 0 0,0 0 0,-1 0 0,1-1 0,-1 1 0,0 0 0,1 0 0,-1 0 0,0 0 0,-1 2 0,1-1 95,-1 1 0,-1-1 0,1 0-1,0 0 1,-1 0 0,1 0 0,-1 0 0,0 0 0,0 0-1,0-1 1,-1 1 0,-2 2 0,-6 4 359,0 0-1,-1 0 1,0-1-1,-25 13 1,25-15-425,0-1-1,0-1 1,0 0 0,0-1-1,0 0 1,-1 0 0,0-2-1,-23 1 1,35-1-219,0-1-1,0 0 1,0 0-1,0-1 1,0 1-1,1 0 1,-1 0-1,0 0 1,0-1-1,0 1 1,0 0-1,0-1 1,1 1-1,-1 0 1,0-1-1,0 1 1,1-1-1,-1 0 1,0 1-1,1-1 1,-1 0-1,0 1 1,1-1-1,-1 0 1,1 1-1,-1-1 1,1 0-1,0 0 1,-1 0-1,1 0 1,0 1-1,-1-1 1,1 0-1,0 0 1,0 0-1,0 0 1,0 0-1,0 0 1,0-1-1,0-1-717,1 0-1,-1 0 1,1 0 0,0 1-1,0-1 1,0 0-1,0 0 1,0 0 0,0 1-1,1-1 1,3-4-1,18-17-11410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0.444"/>
    </inkml:context>
    <inkml:brush xml:id="br0">
      <inkml:brushProperty name="width" value="0.025" units="cm"/>
      <inkml:brushProperty name="height" value="0.025" units="cm"/>
    </inkml:brush>
  </inkml:definitions>
  <inkml:trace contextRef="#ctx0" brushRef="#br0">109 14 13965,'0'0'2189,"0"11"-582,-8 38 578,-1-1 0,-25 77 0,18-76-1767,3 1-1,1 0 1,-4 58 0,55-270 527,-28 88-945,33-151-2947,-44 223 2913,0 0 1,1 0-1,-1 0 0,0 0 0,1 0 0,0 0 0,-1 0 0,1 1 0,0-1 0,0 0 0,0 0 0,0 1 0,1-1 0,-1 0 0,0 1 1,1-1-1,-1 1 0,1 0 0,-1-1 0,1 1 0,-1 0 0,1 0 0,0 0 0,0 0 0,0 0 0,3 0 0,-2 1 20,0 1 0,-1 0-1,1-1 1,0 1-1,0 0 1,0 1 0,-1-1-1,1 0 1,-1 1 0,1 0-1,-1-1 1,0 1 0,1 0-1,-1 0 1,0 0 0,0 1-1,2 2 1,1 1 127,9 9-174,-1 1-1,0 1 0,10 18 1,-21-32 177,0 0 1,0 0 0,0 1-1,-1-1 1,1 0-1,-1 1 1,0-1-1,0 1 1,0-1 0,0 1-1,-1 0 1,1-1-1,-1 1 1,0 0-1,0 0 1,-1-1 0,1 1-1,-1 0 1,1-1-1,-1 1 1,0-1 0,-1 1-1,1-1 1,-3 6-1,2-7-55,1-1 1,-1 1-1,1 0 0,-1 0 0,0-1 0,1 1 0,-1-1 0,0 0 1,0 1-1,0-1 0,0 0 0,0 0 0,0 0 0,-1-1 0,1 1 1,0 0-1,0-1 0,-1 0 0,1 1 0,0-1 0,0 0 0,-1 0 1,1 0-1,0 0 0,-1-1 0,1 1 0,0-1 0,-5-1 1,4 1-335,0 0 1,0-1 0,0 1 0,1-1-1,-1 0 1,0 0 0,1 0 0,-5-4-1,5 4-440,0 0-1,0-1 0,0 1 0,1-1 0,-1 1 0,1-1 0,0 0 1,-1 0-1,0-5 0,0-14-7358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1.732"/>
    </inkml:context>
    <inkml:brush xml:id="br0">
      <inkml:brushProperty name="width" value="0.025" units="cm"/>
      <inkml:brushProperty name="height" value="0.025" units="cm"/>
    </inkml:brush>
  </inkml:definitions>
  <inkml:trace contextRef="#ctx0" brushRef="#br0">197 373 18514,'0'0'2311,"-10"-1"-629,5 0-1505,-2 0-112,0 0 1,0 0-1,0 1 1,0 0 0,-1 0-1,1 1 1,0 0 0,0 0-1,0 0 1,0 1 0,1 0-1,-12 5 1,12-3-79,0-1 1,1 1 0,0 0-1,0 0 1,0 0-1,0 1 1,0-1-1,1 1 1,0 1-1,0-1 1,1 0-1,-1 1 1,1 0 0,0 0-1,1 0 1,-1 0-1,1 0 1,1 0-1,-1 1 1,-1 9-1,4-14 22,-1-1 0,1 1 0,-1-1 0,1 0 1,-1 1-1,1-1 0,0 0 0,0 1 0,-1-1 0,1 0 0,0 0 0,0 0 0,0 0 0,0 0 0,1 0 0,-1 0 0,0 0 0,0 0 0,0-1 0,1 1 0,-1 0 0,0-1 0,1 1 0,-1-1 0,1 1 0,-1-1 0,1 0 0,-1 0 0,1 1 0,-1-1 0,0 0 0,1 0 1,-1-1-1,1 1 0,1 0 0,4 0 39,1-1 0,-1 0 0,1 0 0,-1 0 0,0-1 0,10-3 0,-5-1-26,-1-2 0,1 1 1,-1-2-1,0 1 0,-1-2 0,0 1 0,-1-1 0,1-1 0,-2 0 0,0 0 0,0-1 0,-1 1 0,0-2 0,7-20 0,-14 33-83,0 1 1,0-1-1,0 0 0,0 0 0,-1 0 0,1 0 0,0 0 0,0 0 1,0 0-1,0 0 0,0 0 0,0 0 0,0 0 0,0 0 0,0 0 1,-1 0-1,1 0 0,0 0 0,0 0 0,0 0 0,0-1 1,0 1-1,0 0 0,0 0 0,0 0 0,-13 20-227,-12 34 845,22-47-407,2-1 1,-1 1-1,1 0 0,0 0 0,0 0 1,1-1-1,0 1 0,1 14 0,0-19-140,0 0-1,-1 0 0,1 0 0,0 0 0,0 0 0,0 0 0,0 0 0,0 0 1,0 0-1,1-1 0,-1 1 0,1 0 0,-1-1 0,1 1 0,0-1 0,-1 0 0,1 1 1,0-1-1,0 0 0,0 0 0,0 0 0,0 0 0,0-1 0,0 1 0,0-1 1,1 1-1,-1-1 0,0 1 0,0-1 0,0 0 0,3 0 0,1 0-317,1 0 0,-1-1 0,0 1 0,0-1 0,1-1-1,-1 1 1,0-1 0,0 0 0,0 0 0,-1-1 0,1 1 0,0-1 0,-1-1-1,6-4 1,-1 1-412,-2-1 0,1-1-1,-1 0 1,0 0-1,-1 0 1,0-1 0,5-11-1,1-2-446,-1-1 0,10-33 0,7-41 3330,-19 62-1249,-3 12 771,-1 0 1,-1-1-1,3-40 0,-9 65-1637,1 0-1,0-1 0,0 1 0,0 0 0,0 0 0,-1 0 1,1 0-1,0 0 0,0-1 0,0 1 0,-1 0 1,1 0-1,0 0 0,0 0 0,0 0 0,-1 0 0,1 0 1,0 0-1,0 0 0,-1 0 0,1 0 0,0 0 0,0 0 1,-1 0-1,1 0 0,0 0 0,0 0 0,0 0 1,-1 0-1,1 0 0,0 0 0,0 1 0,0-1 0,-1 0 1,1 0-1,0 0 0,0 0 0,0 0 0,0 1 0,-1-1 1,1 0-1,0 0 0,-8 9-44,0 0-1,1 0 1,0 1 0,0 0-1,1 0 1,1 0 0,-9 23-1,4-13 9,-9 22 169,-18 52 0,33-82-145,0 0-1,1 0 1,0 1-1,1-1 1,1 1-1,0-1 0,1 1 1,0-1-1,3 22 1,-2-31-27,1 0 0,-1 0 0,0 1 0,1-1 0,0 0 0,0 0 0,0 0 1,0 0-1,0-1 0,0 1 0,1 0 0,-1-1 0,1 0 0,0 0 0,0 0 0,0 0 0,0 0 1,0 0-1,0-1 0,0 1 0,1-1 0,-1 0 0,1 0 0,-1 0 0,0-1 0,1 1 0,0-1 0,5 0 1,-1 1 13,1-1 0,-1 0 0,0-1 1,1 0-1,-1 0 0,0-1 0,0 0 1,0-1-1,0 1 0,-1-1 0,10-6 1,-3 0 128,-1-2 1,-1 0 0,1 0-1,-2-1 1,0-1 0,0 0-1,-1 0 1,-1-1 0,0 0 0,-1-1-1,12-30 1,-4 4 570,-3 0 0,-1-1 0,8-59 0,-17 87-581,-2 9-93,0-1 0,0 1 1,0-1-1,0 1 1,-1-1-1,0 1 0,0-1 1,-1 1-1,-1-8 1,2 12-44,-1 1 1,0 0-1,1 0 1,-1 0 0,1 0-1,-1 0 1,0 0 0,1 0-1,-1 0 1,0 0-1,1 0 1,-1 0 0,1 0-1,-1 1 1,0-1 0,1 0-1,-1 0 1,1 1-1,-1-1 1,1 0 0,-1 1-1,1-1 1,-1 0 0,1 1-1,-1-1 1,1 1-1,-1-1 1,1 1 0,0-1-1,-1 1 1,1-1 0,0 1-1,-1-1 1,1 1-1,0 0 1,0 0 0,-17 21-124,6 0 121,0 0 0,2 1-1,1 0 1,0 0 0,2 0-1,-6 44 1,7-23 19,2 0 0,6 83 1,3-97 35,-6-29-51,0 0-1,0 0 0,0-1 0,0 1 1,0 0-1,0 0 0,1-1 0,-1 1 1,0 0-1,0-1 0,1 1 0,-1 0 1,0-1-1,1 1 0,-1-1 1,1 1-1,-1 0 0,1-1 0,-1 1 1,1-1-1,-1 1 0,1-1 0,-1 0 1,1 1-1,0-1 0,-1 1 0,1-1 1,0 0-1,-1 0 0,1 1 0,0-1 1,-1 0-1,1 0 0,1 0 0,-1-6 128,0 0-1,0 0 1,-1 0-1,0 0 1,0 0-1,0 0 1,-2-9-1,-1 3-298,0 0-1,-1 1 1,0-1-1,-1 1 1,0 1-1,-1-1 1,0 0-1,0 1 1,-15-17-1,28 34-103,1-1 0,0-1 0,0 0 0,0 0 0,1 0 1,0-1-1,0-1 0,0 1 0,18 3 0,-14-4 383,0-1 0,1 0 0,-1-1 0,1 0 0,-1-1 0,0-1-1,21-2 1,-28 1 27,0-1-1,0 1 1,0-1-1,-1 0 1,1 0-1,-1-1 1,1 0-1,-1 0 0,0 0 1,-1 0-1,1-1 1,5-6-1,-17 20-158,1 1 0,0 0 0,1 0 0,-5 13 1,8-18 89,0-1 1,0 0-1,1 0 1,0 1-1,0-1 1,0 1-1,0-1 1,1 1-1,0 0 1,0-1-1,0 1 1,0-1-1,1 1 1,1 8-1,0-12-51,0 1-1,-1-1 1,1 1-1,0-1 0,-1 0 1,1 1-1,0-1 0,0 0 1,0-1-1,0 1 1,0 0-1,0 0 0,0-1 1,1 1-1,-1-1 1,0 0-1,0 0 0,0 1 1,0-1-1,3-1 0,49-3 343,-38 0-324,0 0 0,0-2 0,-1 0 1,22-11-1,-26 10-182,1 1 0,1 1 1,-1 0-1,1 0 0,-1 1 0,1 1 0,1 0 0,14 0 0,-27 3 145,0 1 0,-1 0-1,1 0 1,-1 0-1,1 0 1,-1 0-1,0 0 1,1 0-1,-1 0 1,0 0-1,0 0 1,0 1 0,1-1-1,-1 0 1,0 0-1,0 0 1,-1 0-1,1 0 1,0 0-1,-1 1 1,1 0 19,0 0 1,0 0 0,-1 0-1,1 0 1,0-1 0,1 1-1,-1 0 1,0 0 0,0 0-1,1 0 1,-1-1-1,1 1 1,0 0 0,-1 0-1,1-1 1,0 1 0,2 3-1,1-5 44,0 1 0,0 0 0,1-1 0,-1 0-1,0 0 1,0 0 0,8-2 0,27 1-102,-38 1 21,0 1 0,0-1 0,0 0 0,0 0 0,0 0 1,0 1-1,0-1 0,-1 1 0,1-1 0,0 0 0,0 1 0,0 0 0,0-1 1,0 1-1,-1-1 0,1 1 0,0 0 0,-1 0 0,1-1 0,0 1 1,-1 0-1,1 0 0,-1 0 0,1 0 0,-1 0 0,0 0 0,1 0 0,-1 1 1,1-1-344,1 8-264,3-6-5271,0-3-1148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2.432"/>
    </inkml:context>
    <inkml:brush xml:id="br0">
      <inkml:brushProperty name="width" value="0.025" units="cm"/>
      <inkml:brushProperty name="height" value="0.025" units="cm"/>
    </inkml:brush>
  </inkml:definitions>
  <inkml:trace contextRef="#ctx0" brushRef="#br0">131 112 5733,'3'-25'10790,"8"-8"-6211,2-12-2523,-13 45-2031,0-1 1,0 1-1,0 0 1,0-1-1,0 1 1,0 0-1,-1-1 1,1 1-1,0 0 1,0-1-1,0 1 1,0 0-1,0-1 0,-1 1 1,1 0-1,0 0 1,0-1-1,0 1 1,-1 0-1,1 0 1,0-1-1,0 1 1,-1 0-1,1 0 1,0 0-1,-1 0 1,1 0-1,0-1 0,-1 1 1,1 0-1,0 0 1,-1 0-1,1 0 1,0 0-1,-1 0 1,1 0-1,-1 0 1,-20 2 269,-19 9-111,37-10-158,-48 25 361,49-25-390,-1 1 1,1-1 0,0 0-1,0 1 1,0-1 0,0 1-1,0 0 1,0-1 0,1 1-1,-1 0 1,0 0-1,1 0 1,0 0 0,-1 1-1,1-1 1,0 0 0,0 0-1,-1 5 1,4-6-3,1 0 1,-1-1-1,1 1 0,-1 0 0,1-1 1,0 1-1,-1-1 0,1 0 0,0 0 1,-1 0-1,1 0 0,4-1 1,-2 1 28,9 0-35,-1 2 1,1-1-1,-1 2 1,0 0-1,0 0 1,24 10 0,-33-11 23,0 0 0,0 0 1,0 1-1,-1-1 0,1 1 1,-1-1-1,1 1 1,-1 0-1,0 1 0,0-1 1,3 5-1,-5-6 34,0 0 0,0 0 0,0 1 0,0-1 0,0 1 0,-1-1 0,1 1 0,-1-1 0,1 1 0,-1-1 0,0 1 0,0-1 0,0 1 0,-1-1 0,1 1 0,0-1 0,-1 1 0,0-1 0,0 0 0,1 1 0,-3 2 0,0 0 159,0 0 0,0-1 0,-1 1 1,1-1-1,-1 1 0,-1-1 0,1 0 0,0-1 1,-1 1-1,0-1 0,0 0 0,0 0 0,-8 3 1,4-1-129,0-2 0,0 0 0,-1 0 1,1 0-1,-1-1 0,1-1 0,-15 1 0,23-1-145,0-1 0,1 0 0,-1 0 0,0 0 0,1 0 0,-1 0 0,0-1-1,1 1 1,-1 0 0,0 0 0,1 0 0,-1-1 0,0 1 0,1 0 0,-1 0 0,1-1 0,-1 1-1,0-1 1,1 1 0,-1-1 0,1 1 0,-1-1 0,1 1 0,-1-1 0,1 1 0,0-1-1,-1 1 1,1-1 0,0 0 0,-1 1 0,1-1 0,0 0 0,0 1 0,0-1 0,-1 0 0,1 1-1,0-1 1,0 0 0,0 1 0,0-1 0,0 0 0,0 1 0,1-1 0,-1 0 0,0 1-1,0-1 1,0 0 0,0 1 0,1-1 0,-1 0 0,1 0 0,20-34-6314,2 16 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3.219"/>
    </inkml:context>
    <inkml:brush xml:id="br0">
      <inkml:brushProperty name="width" value="0.025" units="cm"/>
      <inkml:brushProperty name="height" value="0.025" units="cm"/>
    </inkml:brush>
  </inkml:definitions>
  <inkml:trace contextRef="#ctx0" brushRef="#br0">136 27 9993,'0'0'6791,"-9"0"-4795,4-1-1927,0 1 0,0 0 0,0 1 0,-1-1 0,1 1 0,0 0-1,0 0 1,0 1 0,1-1 0,-1 1 0,0 0 0,1 1-1,-1-1 1,1 1 0,-1 0 0,1 0 0,0 0 0,1 0 0,-1 1-1,0 0 1,1-1 0,0 1 0,0 1 0,0-1 0,0 0-1,1 1 1,0-1 0,-3 8 0,4-9 2,0-1 0,0 1 0,0 0 1,1 0-1,-1-1 0,1 1 0,0 0 0,0 0 0,0 0 1,0 0-1,0-1 0,1 1 0,-1 0 0,2 4 0,-1-6-43,0 1 0,-1-1-1,1 1 1,0-1-1,0 1 1,1-1-1,-1 0 1,0 0-1,0 0 1,1 0 0,-1 0-1,0 0 1,1 0-1,-1 0 1,1 0-1,-1-1 1,1 1-1,2 0 1,3 1 56,0-2 1,0 1-1,0 0 1,0-1-1,0-1 1,0 1-1,0-1 0,0 0 1,0-1-1,10-3 1,-2-1-18,1 0 0,0-2 0,-1 0 0,-1 0 0,0-2 0,0 1 0,0-2 1,-1 0-1,-1-1 0,0 0 0,-1 0 0,0-1 0,17-27 0,-38 58 238,0 0-1,2 1 0,0 0 0,1 0 1,1 1-1,1 0 0,1 0 1,-2 25-1,6-44-290,0 0 0,0 0 0,0 0-1,0 0 1,0 0 0,0 0 0,0 0 0,1 0 0,-1 0 0,0 0 0,1 0 0,-1 0 0,1 0-1,-1 0 1,1 0 0,-1 0 0,1-1 0,-1 1 0,1 0 0,0 0 0,0-1 0,-1 1 0,1 0-1,0-1 1,0 1 0,0-1 0,0 1 0,0-1 0,0 1 0,1-1 0,1 1 13,0-1 0,0 1 0,1-1 0,-1 0 0,0 0 0,1 0 0,-1-1 0,0 1 0,6-2 0,3-2 21,0 0 0,-1 0-1,1-2 1,14-7-1,12-15-348,-1-1-1,-1-1 1,49-54-1,-126 167 884,38-79-481,1 2 0,-1-1 0,1 0-1,1 0 1,-1 1 0,1-1 0,0 0 0,0 1 0,0 10 0,2-16-93,-1 1 0,1 0 0,-1 0 1,1-1-1,-1 1 0,1 0 0,-1-1 0,1 1 1,0 0-1,0-1 0,-1 1 0,1-1 0,0 1 1,0-1-1,-1 1 0,1-1 0,0 0 0,0 1 0,0-1 1,0 0-1,0 0 0,0 0 0,-1 0 0,1 0 1,0 0-1,0 0 0,0 0 0,0 0 0,2 0 1,30-3 86,-5-5-78,0 0 0,-1-2 0,0 0-1,43-26 1,37-13-554,-105 48 526,0 0 0,0 0 0,-1 0 1,1 1-1,0-1 0,0 1 0,0 0 1,0-1-1,0 1 0,0 0 0,0 0 1,-1 0-1,1 0 0,2 1 0,-3-1 12,-1 0-1,0 1 0,0-1 0,1 1 1,-1-1-1,0 0 0,0 1 0,1-1 1,-1 1-1,0-1 0,0 1 1,0-1-1,0 1 0,0-1 0,0 1 1,0-1-1,0 1 0,0-1 0,0 0 1,0 1-1,0-1 0,0 1 1,0-1-1,0 1 0,0-1 0,0 1 1,-1-1-1,1 1 0,0-1 0,0 0 1,-1 1-1,1-1 0,-1 1 1,-36 50 171,28-40-166,1-2 57,5-6 27,0 1 0,0 0 1,1-1-1,-1 1 0,1 0 1,0 0-1,0 1 0,-2 4 1,4-9-88,0 1-1,0-1 1,0 0 0,0 1 0,1-1 0,-1 0-1,0 0 1,0 1 0,0-1 0,0 0 0,1 0-1,-1 1 1,0-1 0,0 0 0,1 0 0,-1 1-1,0-1 1,0 0 0,1 0 0,-1 0-1,0 0 1,1 0 0,-1 0 0,0 1 0,0-1-1,1 0 1,-1 0 0,0 0 0,1 0 0,-1 0-1,0 0 1,1 0 0,-1 0 0,0 0 0,1 0-1,-1 0 1,0 0 0,0-1 0,1 1-1,-1 0 1,1 0 0,14-3 93,0-3-119,-1 0-1,0-1 1,18-12-1,-24 13-48,1 1 0,0 0 0,-1 0 0,2 1 0,-1 0 0,0 0 0,1 1 0,0 0 0,-1 1 0,20-2 0,-28 5 73,0-1-1,0 0 0,-1 1 1,1 0-1,0-1 1,-1 1-1,1-1 1,-1 1-1,1 0 0,0-1 1,-1 1-1,1 0 1,-1 0-1,0-1 0,1 1 1,-1 0-1,0 0 1,1 0-1,-1 0 1,0 0-1,0-1 0,0 1 1,0 0-1,0 0 1,0 0-1,0 0 0,0 0 1,0 0-1,0-1 1,0 1-1,-1 0 1,1 0-1,0 0 0,-1 0 1,0 0-1,-9 36 418,4-28-547,-9 18 1034,11-12-4858,4-23-2597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3.956"/>
    </inkml:context>
    <inkml:brush xml:id="br0">
      <inkml:brushProperty name="width" value="0.025" units="cm"/>
      <inkml:brushProperty name="height" value="0.025" units="cm"/>
    </inkml:brush>
  </inkml:definitions>
  <inkml:trace contextRef="#ctx0" brushRef="#br0">35 14 6983,'-1'0'625,"0"0"1,0 1 0,0-1 0,0 0 0,0 0 0,0 1 0,0-1 0,1 0-1,-1 1 1,0-1 0,0 1 0,0-1 0,1 1 0,-1-1 0,0 1-1,1 0 1,-1-1 0,1 1 0,-1 0 0,0 0 0,0 1 0,-9 25 4365,4 28-2985,6-54-2004,0 0-1,1 0 1,-1-1 0,0 1-1,1 0 1,-1-1 0,1 1 0,-1 0-1,1-1 1,-1 1 0,1-1-1,-1 1 1,1-1 0,0 1 0,-1-1-1,1 0 1,0 1 0,-1-1-1,1 0 1,0 1 0,0-1-1,-1 0 1,1 0 0,0 0 0,0 1-1,-1-1 1,1 0 0,0 0-1,0 0 1,0 0 0,-1 0 0,1-1-1,0 1 1,0 0 0,1-1-1,32-5 109,-10-3-69,-1-1 0,23-13-1,-31 15-42,0 0-1,1 1 0,-1 0 1,2 1-1,-1 1 0,0 1 1,18-3-1,-33 7-1,0 0 1,0 0-1,-1-1 0,1 1 0,0 0 0,0 0 0,0 0 1,-1 0-1,1 1 0,0-1 0,0 0 0,0 0 1,-1 0-1,1 1 0,0-1 0,0 0 0,-1 1 0,1-1 1,0 1-1,-1-1 0,1 1 0,0-1 0,-1 1 1,1-1-1,-1 1 0,1-1 0,-1 1 0,1 0 0,-1-1 1,1 1-1,-1 0 0,1 1 0,-1 0 11,0 1-1,1-1 1,-1 1 0,0-1-1,-1 0 1,1 1 0,0-1-1,-1 1 1,1-1-1,-1 0 1,-1 3 0,-2 5 30,0-1 0,0 0 0,-1-1 0,-11 16 0,61-52 230,-33 19-263,13-9-4,46-26 0,-64 41-13,-1-1 0,1 1 0,0 1 1,0-1-1,0 1 0,0 0 0,0 1 0,0 0 0,1 0 0,-1 0 0,0 1 0,1 0 1,8 2-1,-15-1 9,1 0 1,-1 0-1,1 1 0,-1-1 1,0 1-1,0-1 1,0 1-1,0-1 1,0 1-1,0-1 1,0 1-1,0 0 0,-1 0 1,1 0-1,0-1 1,-1 1-1,0 0 1,1 0-1,-1 0 1,0 0-1,0 0 0,0 0 1,0-1-1,-1 5 1,-5 49 124,5-52-99,1 0 1,-1 0-1,0-1 0,0 1 1,0 0-1,-1-1 1,1 1-1,0-1 1,-1 1-1,0-1 0,0 0 1,1 1-1,-1-1 1,-4 3-1,5-13-6300,1-2-336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4.315"/>
    </inkml:context>
    <inkml:brush xml:id="br0">
      <inkml:brushProperty name="width" value="0.025" units="cm"/>
      <inkml:brushProperty name="height" value="0.025" units="cm"/>
    </inkml:brush>
  </inkml:definitions>
  <inkml:trace contextRef="#ctx0" brushRef="#br0">59 104 5477,'0'0'20905,"10"2"-20590,2 1-198,0-1-1,0-1 0,0 0 1,0-1-1,19-2 1,-28 2-66,0 0 1,0-1-1,1 0 1,-1 0 0,0 0-1,0 0 1,0 0 0,0-1-1,0 1 1,0-1 0,0 0-1,0 0 1,-1 0 0,1 0-1,-1-1 1,1 1-1,-1 0 1,0-1 0,0 0-1,0 1 1,-1-1 0,1 0-1,0 0 1,-1 0 0,0 0-1,0-1 1,0 1-1,0 0 1,0-5 0,0 7-37,-1 0 0,0-1 0,0 1 0,1 0 0,-1-1 0,0 1 0,0-1-1,-1 1 1,1 0 0,0-1 0,0 1 0,-1 0 0,1-1 0,-1 1 0,1 0 0,-1 0 0,1-1 0,-1 1 0,0 0 0,0 0 0,1 0 0,-1 0 0,0 0 0,0 0 0,0 0 0,0 0 0,-2-1 0,0 0-6,0 1 0,-1 0 1,1 0-1,0 0 0,-1 0 0,1 1 1,0-1-1,-1 1 0,1 0 0,-1 0 1,-3 0-1,-2 1-26,1 0-1,-1 0 1,0 1-1,1 0 1,-1 0 0,1 1-1,0 0 1,-12 7-1,13-4 9,-1 1 0,1 0 0,0 0 0,0 1 0,1-1 0,0 2 0,0-1 0,1 1 0,-9 17 0,13-23 0,-1 0-1,1 1 0,0-1 0,-1 0 1,1 0-1,1 1 0,-1-1 1,0 0-1,1 1 0,0-1 0,0 0 1,0 1-1,0-1 0,0 1 0,1-1 1,-1 0-1,1 1 0,0-1 1,0 0-1,0 0 0,1 0 0,-1 1 1,1-1-1,0-1 0,0 1 0,0 0 1,0 0-1,0-1 0,0 1 1,1-1-1,-1 0 0,6 4 0,-2-2-261,1-1 0,0 0-1,0 0 1,0 0 0,0-1-1,1 0 1,10 1 0,31 0-4280,-1-2-2997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5.133"/>
    </inkml:context>
    <inkml:brush xml:id="br0">
      <inkml:brushProperty name="width" value="0.025" units="cm"/>
      <inkml:brushProperty name="height" value="0.025" units="cm"/>
    </inkml:brush>
  </inkml:definitions>
  <inkml:trace contextRef="#ctx0" brushRef="#br0">260 58 16143,'0'0'6166,"-3"-8"-4105,3 7-2025,0-2 54,-1 1 1,1 0-1,-1-1 1,0 1-1,0 0 1,0 0-1,0-1 1,0 1-1,0 0 0,0 0 1,-1 0-1,1 0 1,-1 1-1,1-1 1,-1 0-1,0 1 1,0-1-1,0 1 1,0-1-1,0 1 1,0 0-1,0 0 1,0 0-1,0 0 1,0 0-1,-1 0 1,1 1-1,0-1 1,-1 1-1,1 0 1,-1-1-1,1 1 1,-4 1-1,-9 0-90,0 1-1,0 0 1,1 1-1,-1 1 1,1 1 0,0 0-1,0 0 1,1 2-1,0-1 1,0 2-1,0 0 1,-12 10 0,70-14-1783,-21-4 1717,0 2 0,-1 0 0,29 7 0,-44-7-52,0 0-1,0 0 1,0 1 0,-1 0 0,1 0 0,-1 1 0,1 0 0,-1 0 0,0 0 0,-1 1 0,1 0 0,10 12 0,-16-15 155,0-1 0,0 1 0,0 0 0,0 0 0,0 0 0,0 0 0,0 0 0,-1-1 0,1 2 0,-1-1 0,0 0 0,0 0 0,1 0 0,-1 0 0,0 0 0,-1 0 0,1 0 0,0 0 0,-1 0 0,1 0 0,-1 0 0,1 0 0,-1 0 0,0 0 0,0 0 0,0-1 0,0 1 0,0 0 0,0 0 0,-1-1 0,1 1 0,-1-1 0,1 1 0,-1-1 0,1 0 0,-1 0 0,-3 2 0,-6 6 602,-2-1-1,1-1 1,-26 12 0,38-19-639,-82 31 1363,75-29-1337,0 0-1,0-1 1,0 0-1,0 0 1,0 0-1,0-1 1,-1 0-1,1-1 1,0 1-1,-9-3 1,15 2-136,0 1 1,0-1-1,0 1 0,0-1 1,0 1-1,0-1 0,0 1 1,0-1-1,0 0 0,0 0 1,1 0-1,-1 1 0,0-1 1,0 0-1,1 0 0,-1 0 1,1 0-1,-1 0 1,1 0-1,-1 0 0,1 0 1,0 0-1,0 0 0,-1 0 1,1 0-1,0-1 0,0 1 1,0 0-1,0 0 0,0 0 1,0 0-1,0 0 0,1 0 1,-1 0-1,0 0 0,1 0 1,-1-1-1,0 1 1,2-1-1,0-4-1201,1 1-1,-1 0 1,1 0 0,0 0 0,0 0-1,7-6 1,15-15-10108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5.823"/>
    </inkml:context>
    <inkml:brush xml:id="br0">
      <inkml:brushProperty name="width" value="0.025" units="cm"/>
      <inkml:brushProperty name="height" value="0.025" units="cm"/>
    </inkml:brush>
  </inkml:definitions>
  <inkml:trace contextRef="#ctx0" brushRef="#br0">114 112 14029,'0'0'13405,"1"-10"-13357,0 6-40,1-6-106,0 0-1,-1 0 1,0 0-1,-2-18 1,1 27 77,0-1 0,0 1 0,-1-1 0,1 1 0,0-1 0,-1 1 0,0-1 0,1 1 0,-1-1 0,0 1 0,1 0 0,-1 0 0,0-1 0,0 1 0,0 0 0,0 0-1,0 0 1,-2-1 0,2 1 6,-1 1 0,1-1-1,-1 1 1,0-1-1,1 1 1,-1 0 0,0 0-1,1 0 1,-1 0-1,0 0 1,1 0 0,-1 0-1,0 1 1,1-1-1,-1 1 1,1-1 0,-1 1-1,0-1 1,1 1-1,0 0 1,-2 1 0,-2 1-3,0 1 1,0 0 0,1 0 0,-1 0 0,1 1 0,0-1 0,1 1 0,-1 0 0,1 0 0,0 0 0,0 1 0,1-1 0,-4 9 0,3-7 9,1 1 1,-1-1 0,1 1-1,1 0 1,-1-1-1,1 1 1,1 0 0,-1 0-1,1 0 1,1 8-1,1-13-17,-1 0 0,0-1-1,1 1 1,-1 0 0,1-1-1,-1 0 1,1 1 0,0-1-1,0 0 1,0 0 0,1 0-1,-1 0 1,0-1 0,1 1-1,-1 0 1,1-1 0,0 0 0,-1 0-1,1 0 1,0 0 0,0 0-1,-1 0 1,1-1 0,0 1-1,5-1 1,4 2-254,1-1-1,0 0 1,-1-1-1,22-3 1,-27 2 277,1-1 0,-1-1 1,0 1-1,1-1 0,-1 0 1,0 0-1,-1-1 0,1 0 0,0-1 1,-1 1-1,0-1 0,0 0 0,-1-1 1,6-5-1,-7 6 322,0-1 0,0 1-1,0-1 1,-1 1 0,0-1-1,0 0 1,0 0 0,-1-1 0,0 1-1,2-9 1,-6 22-315,2 0-1,-1-1 1,1 1-1,0 0 1,0-1-1,0 1 0,1 0 1,3 9-1,-4-13-3,1-1 0,0 0 0,0 0 0,0 0-1,0 0 1,1 1 0,-1-2 0,0 1 0,1 0 0,0 0-1,-1 0 1,1-1 0,0 1 0,0-1 0,0 1 0,0-1-1,0 0 1,0 0 0,0 0 0,0 0 0,0 0 0,1 0-1,-1-1 1,0 1 0,1-1 0,-1 1 0,0-1-1,5 0 1,17-1-61,-1-2 0,1 0 0,-1-1 0,1-2 0,-1 0 0,-1-2 0,1 0 0,23-13 0,9-2-206,-42 21 591,-9 9-120,-15 21 28,0 5 125,11-33-347,0 1 1,0 0-1,0 0 0,0 0 0,1 0 0,-1-1 0,0 1 0,0 0 1,1 0-1,-1 0 0,0-1 0,1 1 0,-1 0 0,1 0 0,-1-1 1,1 1-1,-1-1 0,1 1 0,-1 0 0,1-1 0,0 1 0,-1-1 1,1 1-1,0-1 0,-1 1 0,1-1 0,0 0 0,0 1 0,1-1 1,32 1 287,36-20-666,-47 10 16,-10 3 91,0 0 0,0 1 0,1 1 1,-1 0-1,1 1 0,0 1 0,-1 0 0,17 0 0,-29 3 251,0 0 0,0 0 0,0-1 0,0 1 0,0 0 0,-1 1 0,1-1 0,0 0 0,-1 0 0,1 0 1,-1 0-1,1 0 0,-1 1 0,1-1 0,-1 0 0,0 0 0,1 1 0,-1-1 0,0 0 0,0 1 0,0-1 1,0 0-1,0 1 0,-1-1 0,1 0 0,0 0 0,-1 1 0,0 0 0,-8 41 593,5-35-55,0-2-2088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6.170"/>
    </inkml:context>
    <inkml:brush xml:id="br0">
      <inkml:brushProperty name="width" value="0.025" units="cm"/>
      <inkml:brushProperty name="height" value="0.025" units="cm"/>
    </inkml:brush>
  </inkml:definitions>
  <inkml:trace contextRef="#ctx0" brushRef="#br0">1 1 23734,'0'0'5958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4.337"/>
    </inkml:context>
    <inkml:brush xml:id="br0">
      <inkml:brushProperty name="width" value="0.025" units="cm"/>
      <inkml:brushProperty name="height" value="0.025" units="cm"/>
      <inkml:brushProperty name="color" value="#F6630D"/>
    </inkml:brush>
  </inkml:definitions>
  <inkml:trace contextRef="#ctx0" brushRef="#br0">1 193 12396,'0'-9'2034,"-1"4"-1848,1 1 0,0 0 1,1-1-1,-1 1 1,1-1-1,0 1 0,0 0 1,0-1-1,1 1 0,0 0 1,0 0-1,0 0 1,0 0-1,0 0 0,1 1 1,-1-1-1,1 1 0,0 0 1,0-1-1,1 1 1,-1 1-1,6-5 0,10-5 37,0 0 0,2 2 0,-1 0 0,1 1 0,1 1 0,-1 1 0,1 1-1,1 1 1,-1 0 0,1 2 0,44 0 0,-65 3-222,0-1-1,1 1 1,-1 0-1,0 1 1,0-1 0,0 0-1,0 1 1,0-1 0,0 1-1,0 0 1,0-1-1,0 1 1,0 0 0,0 0-1,0 0 1,-1 0 0,1 1-1,0-1 1,-1 1-1,1-1 1,-1 1 0,3 2-1,-3-1 10,0 0 1,0 0-1,0 0 0,0 0 0,0 0 0,-1 0 0,1 0 0,-1 0 0,0 1 1,0-1-1,0 0 0,0 0 0,-2 6 0,-1 2 108,0 0 0,0-1 0,-1 1 0,-1-1 0,0 0 0,0 0 0,-12 16 0,-12 8 276,-2-2 1,-2-1 0,-41 31-1,41-35-1294,55-31-4641,-7 2 3656,16-9-2952,2-2-1745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7.572"/>
    </inkml:context>
    <inkml:brush xml:id="br0">
      <inkml:brushProperty name="width" value="0.025" units="cm"/>
      <inkml:brushProperty name="height" value="0.025" units="cm"/>
    </inkml:brush>
  </inkml:definitions>
  <inkml:trace contextRef="#ctx0" brushRef="#br0">1 38 6086,'11'-3'9598,"109"-25"-3634,-107 26-5427,1 0 0,0 0 0,-1 2 0,1-1 0,0 2 0,0 0 0,26 5 1,-38-5-540,0-1 1,-1 1 0,1-1 0,0 1 0,-1-1 0,1 1 0,-1 0-1,1 0 1,-1 0 0,0 0 0,1 0 0,-1 0 0,0 0-1,0 0 1,0 1 0,1-1 0,-1 0 0,-1 1 0,1-1 0,0 1-1,0-1 1,0 1 0,-1 0 0,1-1 0,-1 1 0,1-1 0,-1 1-1,0 0 1,0-1 0,0 1 0,0 0 0,0 0 0,0-1-1,0 1 1,0 0 0,0-1 0,-1 1 0,1 0 0,-1-1 0,0 1-1,1-1 1,-2 3 0,-2 4 15,0-1 0,-1 1 0,1-1 0,-1 0 0,-1-1 0,-11 13 0,-54 38 221,52-44-217,1 1 0,0 1 0,1 0 0,-25 31 0,41-45-25,0 0 0,0 1 0,0-1 0,0 1-1,0-1 1,1 1 0,-1-1 0,0 1 0,1 0 0,-1-1 0,1 1-1,-1 0 1,1-1 0,0 1 0,0 0 0,0-1 0,0 4-1,0-4 10,1 0-1,-1 0 0,1 0 1,-1 0-1,1 0 0,0 0 0,-1-1 1,1 1-1,0 0 0,-1 0 1,1 0-1,0-1 0,0 1 0,0 0 1,0-1-1,0 1 0,0-1 1,0 1-1,0-1 0,1 1 0,7 1 38,0 0-1,0-1 1,0 0 0,0 0-1,11-1 1,-11 0-9,29 0-92,-1-1 0,50-9-1,-58 4-2088,46-14 0,-34 3-3631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7.937"/>
    </inkml:context>
    <inkml:brush xml:id="br0">
      <inkml:brushProperty name="width" value="0.025" units="cm"/>
      <inkml:brushProperty name="height" value="0.025" units="cm"/>
    </inkml:brush>
  </inkml:definitions>
  <inkml:trace contextRef="#ctx0" brushRef="#br0">29 1 5862,'0'0'21428,"-14"50"-21236,9-21-128,-4 3-64,9 2 32,0-2-64,0 2-352,14-5-737,-5 0-353,2-7-576,-6-2-1249,-5-9-4068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8.269"/>
    </inkml:context>
    <inkml:brush xml:id="br0">
      <inkml:brushProperty name="width" value="0.025" units="cm"/>
      <inkml:brushProperty name="height" value="0.025" units="cm"/>
    </inkml:brush>
  </inkml:definitions>
  <inkml:trace contextRef="#ctx0" brushRef="#br0">0 253 5349,'0'0'18642,"23"-48"-17681,4 40-417,2 3-288,5-3-256,5 0-352,0 0-2242,-5-3-2211,2-4-5381</inkml:trace>
  <inkml:trace contextRef="#ctx0" brushRef="#br0" timeOffset="1">430 22 1890,'0'0'7965,"10"-3"-2734,8-2-3392,1 1 1,0 0-1,33-1 0,-47 5-1535,-1 0-1,1 0 1,-1 0-1,1 1 1,-1 0 0,1 0-1,-1 0 1,0 0 0,0 1-1,1-1 1,5 5 0,-8-5-268,-1 0 0,1 1 0,-1-1 0,0 1 0,1-1 0,-1 1 0,0 0 1,0-1-1,0 1 0,0 0 0,0 0 0,-1 0 0,1 0 0,-1 0 0,1 0 0,-1-1 0,1 1 1,-1 0-1,0 0 0,0 1 0,0-1 0,0 0 0,-1 0 0,1 0 0,0-1 0,-1 1 1,-1 4-1,1-1 28,-1-1 1,-1 1-1,1 0 1,-1 0 0,1-1-1,-1 0 1,-1 1-1,1-1 1,0 0-1,-6 4 1,-49 39 747,19-15-370,29-23-351,4-5-75,1 1 1,0-1-1,0 1 1,0 0-1,0 1 0,1-1 1,0 1-1,0 0 1,1 0-1,0 0 1,0 0-1,-3 9 0,5-14-16,1 0 0,1 0 0,-1 0 0,0 0 0,0 0 0,0 0 0,0 0 0,1 0 0,-1 0 0,0 0 0,1 0 0,-1-1 0,1 1 0,-1 0 0,1 0 0,-1 0 0,1-1 0,0 1 0,-1 0 0,1-1 0,0 1 0,0 0 0,-1-1 0,1 1 0,0-1 0,0 1 0,0-1 0,0 0 0,0 1 0,0-1 0,-1 0 0,1 1-1,0-1 1,0 0 0,2 0 0,42 3-234,-39-3 90,17 1-1116,0-2 0,0-1 0,38-7-1,-46 5-497,-1-1-1,1 0 1,24-13-1,6-7-5640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8.599"/>
    </inkml:context>
    <inkml:brush xml:id="br0">
      <inkml:brushProperty name="width" value="0.025" units="cm"/>
      <inkml:brushProperty name="height" value="0.025" units="cm"/>
    </inkml:brush>
  </inkml:definitions>
  <inkml:trace contextRef="#ctx0" brushRef="#br0">50 1 18578,'0'0'5188,"-39"50"-3938,30-22-578,7 2-287,2 2-225,0 2-96,0-1-32,6-2 0,-1-1-64,0-4-1185,-5-3-1314,0-8-1408,0-7-3396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8.960"/>
    </inkml:context>
    <inkml:brush xml:id="br0">
      <inkml:brushProperty name="width" value="0.025" units="cm"/>
      <inkml:brushProperty name="height" value="0.025" units="cm"/>
    </inkml:brush>
  </inkml:definitions>
  <inkml:trace contextRef="#ctx0" brushRef="#br0">1 105 14029,'0'0'10282,"50"-16"-9802,-13 16-383,8 0-97,3 0-481,2 0-1729,2 0-1730,-2 0-5092</inkml:trace>
  <inkml:trace contextRef="#ctx0" brushRef="#br0" timeOffset="1">621 98 13421,'0'0'4302,"-9"8"-1104,-26 26-833,34-33-2240,0 0 1,0 0-1,0 0 0,0 0 1,0 0-1,0 0 0,1 0 1,-1 0-1,0 1 0,1-1 1,-1 0-1,1 0 0,-1 1 1,1-1-1,0 0 0,0 1 1,-1-1-1,1 1 0,0 1 1,1-2-57,-1 0-1,1 0 1,-1 0 0,1 0 0,-1-1-1,1 1 1,0 0 0,-1 0 0,1-1 0,0 1-1,-1-1 1,1 1 0,0-1 0,0 1-1,0-1 1,0 1 0,-1-1 0,1 1 0,0-1-1,2 1 1,6 0 161,-1 1 0,1-1-1,-1-1 1,14 0 0,-15 0-88,1 0-122,1-1 0,-1 1 0,1-2 0,-1 1 0,0-1 1,0 0-1,0-1 0,0 0 0,0 0 0,-1-1 0,1 1 0,-1-2 0,11-7 0,-8 4-54,-1-1 1,0 0-1,-1-1 1,0 0-1,0 0 1,-1 0-1,0-1 1,7-17-1,4-6-668,-13 31 173,-10 22 281,-1-2 130,-43 142-1917,28-49-6670,17-67-2821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9.987"/>
    </inkml:context>
    <inkml:brush xml:id="br0">
      <inkml:brushProperty name="width" value="0.025" units="cm"/>
      <inkml:brushProperty name="height" value="0.025" units="cm"/>
    </inkml:brush>
  </inkml:definitions>
  <inkml:trace contextRef="#ctx0" brushRef="#br0">1 39 14189,'0'0'6236,"9"-6"-6146,-1 1-28,1 1 0,0 0 0,0 0-1,0 1 1,1 0 0,-1 0 0,1 1-1,12-1 1,-19 2-25,0 1-1,0 0 1,-1 0-1,1 0 1,0 0-1,0 0 1,0 1-1,0-1 1,-1 1-1,1 0 1,0 0-1,-1 0 1,1 0-1,0 0 1,-1 0-1,0 1 1,1 0-1,-1-1 1,0 1-1,1 0 1,-1 0-1,0 0 1,-1 0-1,1 0 1,0 1-1,-1-1 1,1 0-1,-1 1 1,1-1 0,-1 1-1,0 0 1,0-1-1,-1 1 1,1 0-1,0 0 1,-1 0-1,1 5 1,-1 1 48,1 0 0,-1 1 0,-1-1 0,1 0 0,-2 0 0,1 0 0,-1 1 0,-1-1 0,1-1 0,-5 10 0,-4 5 116,-2 0-1,-17 25 1,16-27 70,0 0-1,-18 44 0,31-63-270,-1 0-1,2 0 0,-1 0 0,0 0 0,0 0 1,1 1-1,-1-1 0,1 0 0,-1 0 0,1 1 0,0-1 1,0 0-1,0 0 0,0 1 0,1-1 0,-1 0 1,0 0-1,1 1 0,0-1 0,-1 0 0,1 0 0,0 0 1,0 0-1,0 0 0,1 0 0,-1 0 0,0 0 0,1-1 1,-1 1-1,1 0 0,0-1 0,-1 1 0,1-1 1,0 0-1,0 1 0,0-1 0,0 0 0,0 0 0,0 0 1,0 0-1,0-1 0,0 1 0,1-1 0,-1 1 0,4-1 1,12 3-194,0-2 1,0 0-1,0-1 1,28-3-1,-40 2-18,14-1-1584,0-2 0,-1 0-1,26-9 1,3-5-5929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0.318"/>
    </inkml:context>
    <inkml:brush xml:id="br0">
      <inkml:brushProperty name="width" value="0.025" units="cm"/>
      <inkml:brushProperty name="height" value="0.025" units="cm"/>
    </inkml:brush>
  </inkml:definitions>
  <inkml:trace contextRef="#ctx0" brushRef="#br0">99 1 10122,'0'0'10249,"-25"46"-9416,11-15 0,-6 5 384,11 5-512,-1 2 95,-1-1-191,2 1-449,9-7-160,0-7 0,0-5-32,11-8-608,3-8-1731,-2-8-1504,-1 0-3973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0.662"/>
    </inkml:context>
    <inkml:brush xml:id="br0">
      <inkml:brushProperty name="width" value="0.025" units="cm"/>
      <inkml:brushProperty name="height" value="0.025" units="cm"/>
    </inkml:brush>
  </inkml:definitions>
  <inkml:trace contextRef="#ctx0" brushRef="#br0">0 110 15118,'0'0'6663,"59"4"-5030,-25-12-320,5-5-864,8-7-353,3-1-705,0-5-2177,1 1-4005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1.022"/>
    </inkml:context>
    <inkml:brush xml:id="br0">
      <inkml:brushProperty name="width" value="0.025" units="cm"/>
      <inkml:brushProperty name="height" value="0.025" units="cm"/>
    </inkml:brush>
  </inkml:definitions>
  <inkml:trace contextRef="#ctx0" brushRef="#br0">0 254 9545,'0'0'17104,"8"-10"-16682,42-50-136,88-114-946,-138 173 652,0 1 0,0 0-1,0-1 1,0 1 0,0-1-1,1 1 1,-1 0 0,0-1 0,0 1-1,0 0 1,0-1 0,1 1-1,-1-1 1,0 1 0,0 0-1,1 0 1,-1-1 0,0 1-1,1 0 1,-1-1 0,0 1 0,1 0-1,-1 0 1,0 0 0,1-1-1,-1 1 1,0 0 0,1 0-1,-1 0 1,1 0 0,-1 0 0,0 0-1,1-1 1,-1 1 0,1 0-1,-1 0 1,0 1 0,1-1-1,-1 0 1,1 0 0,-1 0-1,0 0 1,1 0 0,-1 0 0,1 0-1,0 1 1,2 24-100,-10 43 21,7-66 64,-10 159-2163,9-93-4389,1-63-343</inkml:trace>
  <inkml:trace contextRef="#ctx0" brushRef="#br0" timeOffset="1">523 59 10634,'0'0'15695,"-5"52"-14478,1-27-384,2 4-577,-1 1-192,3-3-64,0 1-64,0-5-609,0-2-448,0 0-961,0-8-736,0-4-1827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1.369"/>
    </inkml:context>
    <inkml:brush xml:id="br0">
      <inkml:brushProperty name="width" value="0.025" units="cm"/>
      <inkml:brushProperty name="height" value="0.025" units="cm"/>
    </inkml:brush>
  </inkml:definitions>
  <inkml:trace contextRef="#ctx0" brushRef="#br0">1 1 7303,'0'0'15022,"64"2"-12908,-36-2-897,1 0-544,3 0-385,-2 0-224,3 0-416,-7 0-2114,-6-3-3588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4.914"/>
    </inkml:context>
    <inkml:brush xml:id="br0">
      <inkml:brushProperty name="width" value="0.025" units="cm"/>
      <inkml:brushProperty name="height" value="0.025" units="cm"/>
      <inkml:brushProperty name="color" value="#F6630D"/>
    </inkml:brush>
  </inkml:definitions>
  <inkml:trace contextRef="#ctx0" brushRef="#br0">43 131 12011,'0'8'1709,"-2"18"-378,-1 0 0,-13 47-1,-5 36 1020,22-91-2269,8-26 131,8-27 402,-11 18-454,-2 0-1,0 0 1,-1-1 0,-1 1-1,1-26 1,-3 33-92,-1 0-1,1 0 1,-2 0 0,1 0 0,-1 0-1,-1 0 1,0 0 0,0 1 0,-1-1-1,-9-15 1,13 24-69,0 1 0,0 0 0,0-1 0,0 1-1,0 0 1,0-1 0,0 1 0,0 0 0,0 0 0,0-1 0,0 1 0,-1 0-1,1-1 1,0 1 0,0 0 0,0 0 0,-1 0 0,1-1 0,0 1-1,0 0 1,-1 0 0,1 0 0,0-1 0,0 1 0,-1 0 0,1 0 0,0 0-1,-1 0 1,1 0 0,0 0 0,0-1 0,-1 1 0,1 0 0,0 0 0,-1 0-1,1 0 1,0 0 0,-1 0 0,1 0 0,0 0 0,-1 1 0,1-1-1,-1 0 1,-1 17-118,9 25-59,-5-37 182,0 1 0,1-1 0,-1 0 0,1-1 1,0 1-1,0 0 0,1-1 0,-1 0 0,1 0 0,0 0 0,0 0 0,0-1 0,1 1 0,-1-1 0,1 0 0,0 0 0,10 4 1,-11-6 1,1 0 0,-1 0 0,1 0 1,-1-1-1,1 1 0,-1-1 1,1 0-1,0 0 0,-1-1 1,1 0-1,-1 1 0,1-1 1,-1-1-1,0 1 0,1-1 1,-1 1-1,0-1 0,0-1 1,0 1-1,0 0 0,0-1 1,4-4-1,3-2 49,-1-1 0,0 0 0,-1-1 1,15-20-1,-20 25-18,0-1 0,-1 1 0,0-1 0,0 0 0,0 1 0,-1-1 0,0 0 0,0-1 0,-1 1 0,2-14 0,-4 27-51,0 0-1,-1 0 1,1 0-1,-1 0 0,0 0 1,-6 10-1,-2 10 21,5-9 94,0 0-1,1 0 0,1 1 0,-2 33 1,5-50-97,0 0 0,0 0 0,0-1 0,0 1 0,0 0 0,0 0 0,0 0 1,0-1-1,1 1 0,-1 0 0,0 0 0,0 0 0,1-1 0,-1 1 0,0 0 1,1-1-1,-1 1 0,1 0 0,-1-1 0,1 1 0,-1 0 0,1-1 0,-1 1 0,1-1 1,0 1-1,-1-1 0,1 1 0,0-1 0,-1 1 0,1-1 0,0 0 0,0 0 0,-1 1 1,1-1-1,0 0 0,0 0 0,-1 0 0,1 0 0,0 1 0,0-1 0,0-1 1,-1 1-1,1 0 0,0 0 0,0 0 0,0 0 0,-1 0 0,1-1 0,0 1 0,0 0 1,-1-1-1,1 1 0,0-1 0,-1 1 0,1 0 0,0-1 0,0 0 0,5-2 31,-1 0 0,0-1-1,0 0 1,0 1 0,0-1-1,6-8 1,3-7 0,0-2 0,-1 1 0,-1-1-1,-2-1 1,0 0 0,-1-1 0,-1 0 0,6-30-1,-19 93-312,0 42-1,3-44 306,1-31-21,0 7 122,0 1 1,1 0-1,1-1 0,4 25 1,-5-37-138,0 0 0,1 0 0,-1-1 1,0 1-1,1 0 0,0 0 0,-1 0 1,1 0-1,0-1 0,0 1 0,0 0 1,0-1-1,0 1 0,1-1 0,-1 1 1,0-1-1,1 0 0,-1 1 0,1-1 0,-1 0 1,1 0-1,0 0 0,-1 0 0,1 0 1,0-1-1,0 1 0,0 0 0,0-1 1,-1 0-1,1 1 0,0-1 0,0 0 1,0 0-1,0 0 0,0 0 0,0 0 0,0 0 1,0 0-1,0-1 0,0 1 0,-1-1 1,1 0-1,0 1 0,3-3 0,0 0-530,0-1 0,-1 0 0,1 0 0,-1 0 0,0 0-1,0-1 1,-1 1 0,1-1 0,-1 0 0,0 0-1,0 0 1,-1-1 0,0 1 0,1 0 0,1-11 0,8-29-5770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2.037"/>
    </inkml:context>
    <inkml:brush xml:id="br0">
      <inkml:brushProperty name="width" value="0.025" units="cm"/>
      <inkml:brushProperty name="height" value="0.025" units="cm"/>
    </inkml:brush>
  </inkml:definitions>
  <inkml:trace contextRef="#ctx0" brushRef="#br0">114 87 9001,'0'0'10740,"2"-10"-9282,-1 6-1356,-1 1 1,1-1 0,0 1 0,0-1 0,1 1-1,-1-1 1,1 1 0,-1 0 0,1 0-1,0-1 1,0 1 0,1 1 0,-1-1-1,0 0 1,1 0 0,0 1 0,0 0-1,0-1 1,0 1 0,0 0 0,0 1 0,0-1-1,0 0 1,1 1 0,-1 0 0,1 0-1,-1 0 1,1 0 0,0 0 0,-1 1-1,5-1 1,-3 1-19,0-1 0,0 0 0,1 1 0,-1 0 0,0 0-1,0 1 1,0 0 0,0 0 0,0 0 0,0 0 0,8 3 0,-12-2-52,1-1 1,-1 0 0,1 1-1,-1-1 1,1 1-1,-1 0 1,0-1 0,0 1-1,0 0 1,0 0-1,0-1 1,0 1 0,0 0-1,-1 0 1,1 0-1,-1 0 1,1 0 0,-1 0-1,0 0 1,0 0-1,0 0 1,0 0 0,0 1-1,0-1 1,0 0-1,-1 0 1,1 0 0,-1 0-1,0 0 1,1-1 0,-3 5-1,-7 15 174,0-1 0,-2 0 0,0-1 1,-1 0-1,-1-1 0,-1 0 0,-19 17 0,7-6-147,-8 9-29,22-26-41,1 0 0,0 1 0,1 0 0,1 1 0,0 0 0,1 0 0,-11 23 0,20-36 1,0 0 0,-1 0 1,1 0-1,0 0 0,0 0 1,0 0-1,-1 0 0,1-1 1,0 1-1,0 0 0,1 0 1,-1 0-1,0 0 0,0 0 0,0 0 1,1 0-1,-1 0 0,0-1 1,1 1-1,-1 0 0,0 0 1,1 0-1,0 0 0,-1-1 1,1 1-1,-1 0 0,1-1 1,0 1-1,-1 0 0,1-1 1,1 1-1,1 1 21,1 0 0,-1-1 1,1 1-1,0-1 0,-1 0 1,1 0-1,0-1 0,5 1 0,12 0 95,0-1-1,23-3 0,-42 3-116,26-3-42,-1-1 1,48-14 0,-26-3-8562,-40 14-2730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2.838"/>
    </inkml:context>
    <inkml:brush xml:id="br0">
      <inkml:brushProperty name="width" value="0.025" units="cm"/>
      <inkml:brushProperty name="height" value="0.025" units="cm"/>
    </inkml:brush>
  </inkml:definitions>
  <inkml:trace contextRef="#ctx0" brushRef="#br0">1 0 7335,'0'0'15471,"54"22"-15375,-29-20 0,3 0-96,1-2-1153,-8 0-865,-8 0-1217,-8 0-2275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3.186"/>
    </inkml:context>
    <inkml:brush xml:id="br0">
      <inkml:brushProperty name="width" value="0.025" units="cm"/>
      <inkml:brushProperty name="height" value="0.025" units="cm"/>
    </inkml:brush>
  </inkml:definitions>
  <inkml:trace contextRef="#ctx0" brushRef="#br0">1 23 5093,'0'0'13805,"55"29"-12876,-28-29-417,7 0-416,5-7-96,-3-3-897,-1-5-2338,3-5-2210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3.533"/>
    </inkml:context>
    <inkml:brush xml:id="br0">
      <inkml:brushProperty name="width" value="0.025" units="cm"/>
      <inkml:brushProperty name="height" value="0.025" units="cm"/>
    </inkml:brush>
  </inkml:definitions>
  <inkml:trace contextRef="#ctx0" brushRef="#br0">120 155 14958,'0'0'6043,"-8"7"-4585,-6 5-1095,1 1 1,-22 27 0,31-34-225,-1 0 0,1 0 0,0 0 0,1 0 0,0 1 0,0-1 0,0 1 0,1 0 0,-1 0 0,2 0 0,-1 0 0,0 8 0,2-14-151,1 0 0,-1 0-1,0-1 1,0 1-1,1 0 1,-1 0 0,1-1-1,-1 1 1,1 0-1,-1 0 1,1-1 0,-1 1-1,1 0 1,-1-1-1,1 1 1,0-1 0,-1 1-1,1-1 1,0 1-1,0-1 1,-1 0 0,1 1-1,0-1 1,0 0-1,0 1 1,-1-1 0,1 0-1,0 0 1,0 0-1,0 0 1,0 0 0,1 0-1,36 0-1258,-28-1 800,52-7-2661,-51 5 2722,-1 1 0,0 0 0,1 1 0,0 0 0,-1 1 0,1 0 0,-1 1 0,13 2-1,-21-3 510,-1 1 0,1-1 0,-1 1-1,1 0 1,-1-1 0,1 1 0,-1 0-1,1 0 1,-1 0 0,0 0-1,0 0 1,1 0 0,-1 1 0,0-1-1,0 0 1,0 0 0,0 1-1,-1-1 1,1 1 0,0-1 0,0 1-1,-1-1 1,1 1 0,-1-1-1,0 1 1,1 0 0,-1-1 0,0 1-1,0 0 1,0-1 0,0 1 0,0 0-1,0-1 1,0 1 0,-1-1-1,1 1 1,-1 0 0,1-1 0,-1 1-1,-1 2 1,0 3 350,-1-1 1,-1 1-1,1 0 1,-1-1-1,0 0 1,0 0-1,-1 0 1,-5 5-1,-2 0-11,0 0-1,-1-1 1,0-1-1,-21 12 1,27-17-589,-1-1 0,1 0 0,-1 0 0,0 0 1,0-1-1,0 0 0,0-1 0,0 0 1,0 0-1,-14-1 0,-6-6-3639,6-15-2531</inkml:trace>
  <inkml:trace contextRef="#ctx0" brushRef="#br0" timeOffset="1">61 124 9993,'0'0'7720,"45"0"-5350,-15-1 545,11-8-1282,9-6-864,6-2-641,1-5-704,5-6-3941,1-4-11113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4.357"/>
    </inkml:context>
    <inkml:brush xml:id="br0">
      <inkml:brushProperty name="width" value="0.025" units="cm"/>
      <inkml:brushProperty name="height" value="0.025" units="cm"/>
    </inkml:brush>
  </inkml:definitions>
  <inkml:trace contextRef="#ctx0" brushRef="#br0">0 28 13997,'0'0'6695,"46"3"-4998,-12-3-63,9 0-353,5-3-448,2-4-545,0-3-288,-9 4 0,-7 2-897,-12 4-1313,-17 0-320,-26 3-7560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4.721"/>
    </inkml:context>
    <inkml:brush xml:id="br0">
      <inkml:brushProperty name="width" value="0.025" units="cm"/>
      <inkml:brushProperty name="height" value="0.025" units="cm"/>
    </inkml:brush>
  </inkml:definitions>
  <inkml:trace contextRef="#ctx0" brushRef="#br0">0 1 8008,'0'0'13484,"56"19"-12587,-26-15-384,13-1-481,-6-2 0,8-1-673,-2 0-1889,-4-3-2339,0-11-5893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5.067"/>
    </inkml:context>
    <inkml:brush xml:id="br0">
      <inkml:brushProperty name="width" value="0.025" units="cm"/>
      <inkml:brushProperty name="height" value="0.025" units="cm"/>
    </inkml:brush>
  </inkml:definitions>
  <inkml:trace contextRef="#ctx0" brushRef="#br0">229 77 17264,'0'0'3897,"-11"8"-3454,2-3-474,-20 15 625,-34 30 0,56-45-453,1 0 0,0 1 0,1-1 0,-1 1-1,1 1 1,0-1 0,1 1 0,0 0 0,0 0-1,0 0 1,1 1 0,0-1 0,-2 9 0,5-14-147,0-1 0,0 1-1,0 0 1,1-1 0,-1 1 0,1 0 0,-1-1 0,1 1 0,-1 0 0,1-1 0,0 1 0,0-1-1,0 1 1,0-1 0,0 1 0,0-1 0,0 0 0,0 0 0,1 1 0,-1-1 0,0 0 0,1 0-1,-1 0 1,1 0 0,-1-1 0,1 1 0,0 0 0,-1-1 0,1 1 0,-1-1 0,1 1 0,2-1-1,11 4-656,1-1 0,28 2-1,-15-1-475,32 14 689,-58-18 564,-1 1 0,0 0 0,0 0 0,0 0 0,0 0 0,0 0 0,0 0 0,0 1 0,0-1 0,-1 1 1,1-1-1,0 1 0,-1 0 0,1 0 0,-1 0 0,0-1 0,1 1 0,-1 1 0,0-1 0,0 0 0,-1 0 1,1 0-1,0 0 0,0 4 0,-2-4 21,0 0 0,1 0 0,-1 1 0,-1-1-1,1 0 1,0 0 0,0 0 0,-1 0 0,1-1 0,-1 1 0,0 0 0,1-1 0,-1 1 0,0-1 0,0 1-1,0-1 1,0 0 0,0 0 0,0 0 0,-1 0 0,1 0 0,0-1 0,-3 1 0,-56 17 1057,60-18-1159,-16 4 156,-1-1 0,0 0 1,-34 0-1,47-4-318,0 1 0,1-1 1,-1 1-1,0-1 0,1-1 0,-1 1 1,1-1-1,-9-3 0,11 4-126,0-1 0,0 1 0,0-1 0,1 1 0,-1-1 0,0 0 0,0 0 0,1 0 0,-1 0 0,1 0 0,0 0 0,0 0 0,-1 0 0,2 0 0,-1-1 0,0 1 0,-1-5 0,-1-29-5281,3-8-3523</inkml:trace>
  <inkml:trace contextRef="#ctx0" brushRef="#br0" timeOffset="1">170 1 6054,'0'0'17392,"59"4"-14253,-30 0-1153,5-2-513,10 0-512,6-2-576,2 1-353,9 2-801,1 1-1922,-1-3-3394,-2-1-8841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8.810"/>
    </inkml:context>
    <inkml:brush xml:id="br0">
      <inkml:brushProperty name="width" value="0.025" units="cm"/>
      <inkml:brushProperty name="height" value="0.025" units="cm"/>
      <inkml:brushProperty name="color" value="#AB008B"/>
    </inkml:brush>
  </inkml:definitions>
  <inkml:trace contextRef="#ctx0" brushRef="#br0">1 332 17168,'0'0'1666,"9"-3"-1944,28-4 220,0 1 1,0 2-1,0 1 0,0 2 0,40 4 0,4-1-321,163-13 202,269-48 0,-220 21 275,2366-167 703,-223 207-310,544 72-1799,1140-81 4036,-3990 7-3764,-9 1-4975,-83-1 1773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9.804"/>
    </inkml:context>
    <inkml:brush xml:id="br0">
      <inkml:brushProperty name="width" value="0.025" units="cm"/>
      <inkml:brushProperty name="height" value="0.025" units="cm"/>
      <inkml:brushProperty name="color" value="#AB008B"/>
    </inkml:brush>
  </inkml:definitions>
  <inkml:trace contextRef="#ctx0" brushRef="#br0">199 0 4773,'-17'57'6509,"-3"14"-4263,-16 97-2540,-34 711 1797,66 7-1251,5-331 107,-6 155 1218,2 2056-405,-17-190-793,-4 298 2664,26-2753-5206,1-50-3900,-3-38-2073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3.310"/>
    </inkml:context>
    <inkml:brush xml:id="br0">
      <inkml:brushProperty name="width" value="0.025" units="cm"/>
      <inkml:brushProperty name="height" value="0.025" units="cm"/>
      <inkml:brushProperty name="color" value="#AB008B"/>
    </inkml:brush>
  </inkml:definitions>
  <inkml:trace contextRef="#ctx0" brushRef="#br0">1 252 6854,'0'0'11526,"11"-2"-10843,13-6-359,0 0 0,0-1 0,-1-2 0,0 0 0,33-23 0,-43 25-274,0 1 0,-1-2 1,0 0-1,-1 0 0,0-1 0,-1 0 1,0-1-1,-1-1 0,0 1 0,-1-1 1,9-18-1,-13 12 712,-11 20 285,-14 27-513,14-7-540,1 0 0,1 0 0,1 0 0,1 1 0,0 40 0,7 8-6652,-1-57 1832,4-3-720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5.241"/>
    </inkml:context>
    <inkml:brush xml:id="br0">
      <inkml:brushProperty name="width" value="0.025" units="cm"/>
      <inkml:brushProperty name="height" value="0.025" units="cm"/>
      <inkml:brushProperty name="color" value="#F6630D"/>
    </inkml:brush>
  </inkml:definitions>
  <inkml:trace contextRef="#ctx0" brushRef="#br0">13 1 17777,'0'0'3972,"-13"53"-4036,31-47-353,5-4-1120,4-2-673,2 0-1570,-1-8 64,-3-1-1344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3.687"/>
    </inkml:context>
    <inkml:brush xml:id="br0">
      <inkml:brushProperty name="width" value="0.025" units="cm"/>
      <inkml:brushProperty name="height" value="0.025" units="cm"/>
      <inkml:brushProperty name="color" value="#AB008B"/>
    </inkml:brush>
  </inkml:definitions>
  <inkml:trace contextRef="#ctx0" brushRef="#br0">45 0 15695,'0'0'4068,"-16"53"-1954,9-28-385,0 5-576,-2 3-288,3 2-641,6-1-192,0-1 1,0-2-33,11-6-737,-4-4-1089,2-6-128,-3-8-928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4.019"/>
    </inkml:context>
    <inkml:brush xml:id="br0">
      <inkml:brushProperty name="width" value="0.025" units="cm"/>
      <inkml:brushProperty name="height" value="0.025" units="cm"/>
      <inkml:brushProperty name="color" value="#AB008B"/>
    </inkml:brush>
  </inkml:definitions>
  <inkml:trace contextRef="#ctx0" brushRef="#br0">0 173 12364,'0'0'10153,"52"-11"-9832,-15 4-834,6-1-2113,0-1-1987,2 0-1408</inkml:trace>
  <inkml:trace contextRef="#ctx0" brushRef="#br0" timeOffset="1">439 34 5573,'0'0'14483,"-9"-5"-13292,5 3-1107,2 0-36,0 1 0,0-1 0,0 1-1,0 0 1,-1 0 0,1 0 0,0 0-1,0 0 1,-1 0 0,1 0 0,-1 1 0,1 0-1,0-1 1,-1 1 0,1 0 0,-1 0-1,1 0 1,-1 0 0,1 1 0,-1-1-1,1 1 1,0-1 0,-1 1 0,1 0-1,0 0 1,-1 0 0,1 0 0,0 1-1,0-1 1,0 0 0,0 1 0,0-1 0,1 1-1,-3 2 1,0 0-18,1 0 0,-1 0 0,1 1 1,0-1-1,1 1 0,-1-1 0,1 1 0,0 0 0,0 0 0,0 0 0,1 0 0,-1 0 1,1 1-1,1-1 0,-1 0 0,1 1 0,0-1 0,0 0 0,0 1 0,1-1 1,0 0-1,0 1 0,0-1 0,1 0 0,0 0 0,0 0 0,0 0 0,0-1 0,1 1 1,0 0-1,0-1 0,0 0 0,0 1 0,1-1 0,-1-1 0,1 1 0,0 0 1,1-1-1,-1 0 0,0 0 0,1 0 0,0-1 0,0 0 0,-1 1 0,1-2 0,1 1 1,-1 0-1,0-1 0,0 0 0,0 0 0,1-1 0,9 0 0,-10 0 10,0-1 0,0 0 1,-1 0-1,1 0 0,0-1 0,0 1 0,-1-1 0,1-1 0,-1 1 0,1 0 0,-1-1 0,0 0 0,0 0 1,0 0-1,-1-1 0,1 1 0,-1-1 0,0 0 0,0 0 0,0 0 0,0 0 0,-1-1 0,1 1 0,-1-1 1,0 1-1,2-10 0,-2 9-22,0-1 1,-1 0 0,1 0-1,-1 0 1,0 0-1,-1 0 1,0 0 0,0 0-1,0-1 1,0 1 0,-1 0-1,0 0 1,0 0-1,-1 0 1,0 1 0,0-1-1,0 0 1,-1 1 0,0-1-1,0 1 1,0 0-1,-4-6 1,-14-1-1807,21 12 1539,-1-1-1,1 1 1,-1 0 0,0 0-1,1-1 1,-1 1 0,0 0-1,0 0 1,1 0 0,-1 0 0,0 0-1,1 0 1,-1 0 0,0 0-1,1 0 1,-1 0 0,0 0 0,0 1-1,1-1 1,-1 0 0,1 0-1,-1 1 1,0-1 0,1 1 0,-1-1-1,1 0 1,-1 1 0,1-1-1,-1 1 1,1-1 0,-1 1 0,0 0-1,-3 12-6012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4.351"/>
    </inkml:context>
    <inkml:brush xml:id="br0">
      <inkml:brushProperty name="width" value="0.025" units="cm"/>
      <inkml:brushProperty name="height" value="0.025" units="cm"/>
      <inkml:brushProperty name="color" value="#AB008B"/>
    </inkml:brush>
  </inkml:definitions>
  <inkml:trace contextRef="#ctx0" brushRef="#br0">31 0 9065,'0'0'9731,"-2"9"-7878,-5 32 571,-11 74 1008,16-98-3826,1 0 0,0 0 0,1 1 0,5 27 0,-2-37-148,0-2-2062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4.711"/>
    </inkml:context>
    <inkml:brush xml:id="br0">
      <inkml:brushProperty name="width" value="0.025" units="cm"/>
      <inkml:brushProperty name="height" value="0.025" units="cm"/>
      <inkml:brushProperty name="color" value="#AB008B"/>
    </inkml:brush>
  </inkml:definitions>
  <inkml:trace contextRef="#ctx0" brushRef="#br0">1 34 3203,'0'0'16528,"62"-3"-15311,-29 0-609,-3 0-415,4 0-129,3-3-1057,-5-1-2370,6-2-5158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5.087"/>
    </inkml:context>
    <inkml:brush xml:id="br0">
      <inkml:brushProperty name="width" value="0.025" units="cm"/>
      <inkml:brushProperty name="height" value="0.025" units="cm"/>
      <inkml:brushProperty name="color" value="#AB008B"/>
    </inkml:brush>
  </inkml:definitions>
  <inkml:trace contextRef="#ctx0" brushRef="#br0">15 101 6182,'0'0'13447,"-3"8"-10730,-8 26-603,11-34-2056,0 1-1,0-1 0,0 1 0,0 0 0,0-1 0,0 1 0,0 0 0,0-1 0,0 1 0,0-1 0,0 1 1,1 0-1,-1-1 0,0 1 0,1-1 0,-1 1 0,0-1 0,1 1 0,-1 0 0,0-1 0,1 0 1,-1 1-1,1-1 0,-1 1 0,1-1 0,-1 0 0,1 1 0,-1-1 0,1 0 0,0 1 0,-1-1 0,1 0 1,-1 0-1,1 0 0,0 1 0,-1-1 0,1 0 0,-1 0 0,2 0 0,28 0 594,-25 0-431,8 0-146,0-1-1,0-1 1,0 0-1,0 0 0,0-1 1,-1-1-1,1 0 1,-1-1-1,0 0 0,11-8 1,-15 9-52,0-1 0,-1 0 0,0-1 0,0 1-1,-1-1 1,1-1 0,-1 1 0,-1-1 0,1 0 0,-1-1 0,0 1 0,-1-1 0,0 0 0,0 0 0,4-13 0,-18 61 242,-7 64 0,11 1-3232,7-84-779,7-8-2953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5.419"/>
    </inkml:context>
    <inkml:brush xml:id="br0">
      <inkml:brushProperty name="width" value="0.025" units="cm"/>
      <inkml:brushProperty name="height" value="0.025" units="cm"/>
      <inkml:brushProperty name="color" value="#AB008B"/>
    </inkml:brush>
  </inkml:definitions>
  <inkml:trace contextRef="#ctx0" brushRef="#br0">1 52 4612,'0'0'16112,"77"0"-15216,-38 0-415,4 0-353,7-1-160,-4-5-1441,-3-1-417,-7-4-929,-11-3-1441,-13 1-2434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5.762"/>
    </inkml:context>
    <inkml:brush xml:id="br0">
      <inkml:brushProperty name="width" value="0.025" units="cm"/>
      <inkml:brushProperty name="height" value="0.025" units="cm"/>
      <inkml:brushProperty name="color" value="#AB008B"/>
    </inkml:brush>
  </inkml:definitions>
  <inkml:trace contextRef="#ctx0" brushRef="#br0">0 15 17553,'0'0'7495,"52"28"-5958,-6-28-736,13 0-641,4 0-128,1 0-1057,-1-4-544,-4 0-1058,-11-5-1152,-9-2-2339,-5-3-5061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6.158"/>
    </inkml:context>
    <inkml:brush xml:id="br0">
      <inkml:brushProperty name="width" value="0.025" units="cm"/>
      <inkml:brushProperty name="height" value="0.025" units="cm"/>
      <inkml:brushProperty name="color" value="#AB008B"/>
    </inkml:brush>
  </inkml:definitions>
  <inkml:trace contextRef="#ctx0" brushRef="#br0">0 19 3459,'0'0'10426,"8"-2"-6278,72-12 924,-73 13-4765,0 0 0,0 0 0,0 1 0,0 0 0,-1 1 0,1 0-1,0 0 1,0 0 0,0 1 0,-1-1 0,8 4 0,-12-4-276,-1 0 1,0 0-1,1 0 0,-1 1 1,0-1-1,0 0 0,0 0 1,0 1-1,0-1 0,0 0 1,0 1-1,0-1 0,-1 1 1,1-1-1,-1 1 0,1 0 1,-1-1-1,1 1 0,-1-1 1,0 1-1,0 0 0,0-1 1,0 1-1,0 0 0,0-1 1,0 1-1,0 0 0,-1-1 1,1 1-1,-1 0 0,1-1 0,-1 1 1,0-1-1,1 1 0,-1-1 1,-1 2-1,-4 6 160,0 0 0,0-1 0,-1 1 0,-10 8 0,12-12-25,-32 29 501,-18 20-191,53-51-467,-1 1 1,0 0-1,1-1 0,-1 1 0,1 1 0,0-1 0,1 0 0,-1 0 0,1 1 0,-1-1 0,1 1 0,1-1 0,-1 9 0,1-12-1,0 1-1,1 0 0,-1 0 1,1-1-1,0 1 1,0 0-1,0 0 1,-1-1-1,1 1 1,1-1-1,-1 1 1,0-1-1,0 0 1,1 1-1,-1-1 0,0 0 1,1 0-1,-1 0 1,1 0-1,0 0 1,-1 0-1,1 0 1,0-1-1,2 2 1,51 14 101,-45-14-95,20 4-414,53 4 1,-5-9-3703,-30-5-2074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6.689"/>
    </inkml:context>
    <inkml:brush xml:id="br0">
      <inkml:brushProperty name="width" value="0.025" units="cm"/>
      <inkml:brushProperty name="height" value="0.025" units="cm"/>
      <inkml:brushProperty name="color" value="#AB008B"/>
    </inkml:brush>
  </inkml:definitions>
  <inkml:trace contextRef="#ctx0" brushRef="#br0">92 43 9289,'0'0'10079,"8"-6"-8328,-2 1-1454,1 1 0,-1 0-1,1 0 1,0 1 0,0 0 0,0 0 0,0 1 0,0 0 0,1 0 0,-1 0 0,0 1 0,1 0 0,0 1 0,-1-1 0,11 2 0,-17-1-281,0 1 0,1-1 1,-1 0-1,0 0 0,1 1 0,-1-1 0,0 1 1,0-1-1,1 1 0,-1 0 0,0 0 1,0-1-1,0 1 0,0 0 0,0 0 1,0 0-1,0 0 0,0 0 0,0 0 1,0 0-1,-1 0 0,1 1 0,0-1 1,-1 0-1,1 0 0,-1 1 0,1-1 1,-1 0-1,0 1 0,1-1 0,-1 0 0,0 1 1,0-1-1,0 0 0,0 1 0,0-1 1,0 1-1,-1-1 0,1 0 0,0 1 1,-1-1-1,1 0 0,-1 0 0,0 3 1,-2 3 14,0 1 0,0-1 1,0 0-1,-1 1 0,0-2 1,-6 9-1,-12 9 22,0-1 0,-28 21 0,30-27-42,1 1 0,0 0 0,1 1 0,-19 27 0,36-44-9,0 0 0,-1-1 0,1 1 0,0 0 0,0 0 0,0 0 0,0 0 0,1 1 0,-1-1 0,0 0 0,1 0 1,0 0-1,-1 1 0,1-1 0,0 4 0,1-5 5,0 1 0,-1-1 0,1 0 0,0 0 0,0 0 0,-1 0 0,1 0 0,0 0 0,0 0 0,0 0 0,0-1 0,1 1 0,-1 0 0,0-1 0,0 1 0,0 0 0,0-1 0,1 0 0,-1 1 0,0-1 0,1 0 0,-1 1 0,0-1 0,1 0 0,-1 0 0,0 0 0,3 0 0,39 0 188,0-2 0,1-1 0,47-11 0,-18 3-2731,-2 4-4586,-54 6-2327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7.083"/>
    </inkml:context>
    <inkml:brush xml:id="br0">
      <inkml:brushProperty name="width" value="0.025" units="cm"/>
      <inkml:brushProperty name="height" value="0.025" units="cm"/>
      <inkml:brushProperty name="color" value="#AB008B"/>
    </inkml:brush>
  </inkml:definitions>
  <inkml:trace contextRef="#ctx0" brushRef="#br0">0 1 8392,'0'0'14766,"8"47"-13389,-8-26-352,0 4-448,0 0-289,0 1-160,0 0-128,3-3 32,-1-2 0,3-5-96,1-3-1121,-3-7-1634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5.570"/>
    </inkml:context>
    <inkml:brush xml:id="br0">
      <inkml:brushProperty name="width" value="0.025" units="cm"/>
      <inkml:brushProperty name="height" value="0.025" units="cm"/>
      <inkml:brushProperty name="color" value="#F6630D"/>
    </inkml:brush>
  </inkml:definitions>
  <inkml:trace contextRef="#ctx0" brushRef="#br0">100 0 11755,'-5'8'2808,"-13"19"-1512,1 1 0,2 0 1,1 1-1,-15 41 0,29-70-1300,-1 1 1,1 0-1,0-1 1,0 1-1,0 0 1,0 0-1,0-1 1,0 1-1,0 0 1,0-1-1,0 1 1,0 0-1,0 0 1,0-1-1,1 1 1,-1 0-1,0-1 0,0 1 1,1 0-1,-1-1 1,0 1-1,1 0 1,-1-1-1,1 1 1,-1-1-1,1 1 1,-1-1-1,1 1 1,-1-1-1,2 1 1,25 4-661,43-15-1337,-55 7 1428,0 0 419,1 1 1,-1 0-1,1 1 1,0 1-1,-1 1 1,17 2-1,-30-3 205,1 1-1,0-1 1,-1 1 0,1 0-1,-1 0 1,1 0-1,-1 0 1,1 1 0,-1-1-1,0 1 1,0-1 0,0 1-1,0 0 1,0 0-1,0 0 1,0 0 0,2 3-1,-3-2 132,0 0-1,0 0 0,0 0 1,-1 1-1,1-1 1,-1 0-1,1 0 0,-1 1 1,0-1-1,0 0 1,-1 1-1,1-1 0,-1 0 1,1 0-1,-1 1 1,0-1-1,-3 6 0,-1 1 461,0 1 0,-1-1 0,0 0 0,0-1 0,-1 1 0,-16 15 0,18-19-402,0-1-1,-1 0 1,0 0-1,0 0 0,0-1 1,0 0-1,-1 0 1,1 0-1,-1-1 0,0 0 1,-13 3-1,18-5-312,0-1-1,0 0 0,0 1 0,0-1 1,0 0-1,0 0 0,0-1 0,0 1 1,1 0-1,-1 0 0,0-1 0,0 0 1,0 1-1,0-1 0,1 0 1,-1 0-1,0 1 0,1-2 0,-1 1 1,1 0-1,-1 0 0,1 0 0,-1-1 1,1 1-1,0 0 0,0-1 0,0 0 1,-1 1-1,2-1 0,-1 1 0,0-1 1,-1-3-1,0-3-1239,-1-1 1,2 1-1,-1-1 1,1 0-1,0-15 1,1-14-5495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7.413"/>
    </inkml:context>
    <inkml:brush xml:id="br0">
      <inkml:brushProperty name="width" value="0.025" units="cm"/>
      <inkml:brushProperty name="height" value="0.025" units="cm"/>
      <inkml:brushProperty name="color" value="#AB008B"/>
    </inkml:brush>
  </inkml:definitions>
  <inkml:trace contextRef="#ctx0" brushRef="#br0">0 36 15855,'0'0'6374,"48"-21"-5285,-24 16-544,4 1-417,2 1-128,4 3-1538,-5-1-1761,1 0-2082,-5 1-2402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7.758"/>
    </inkml:context>
    <inkml:brush xml:id="br0">
      <inkml:brushProperty name="width" value="0.025" units="cm"/>
      <inkml:brushProperty name="height" value="0.025" units="cm"/>
      <inkml:brushProperty name="color" value="#AB008B"/>
    </inkml:brush>
  </inkml:definitions>
  <inkml:trace contextRef="#ctx0" brushRef="#br0">129 26 6086,'0'0'10655,"-7"-5"-7559,2 2-2787,1 1-1,-1-1 0,0 1 0,0-1 1,0 1-1,0 1 0,-7-2 0,10 2-270,0 1-1,0 0 1,0 0 0,0 0-1,-1 0 1,1 0-1,0 1 1,0-1-1,0 1 1,1-1 0,-1 1-1,0 0 1,0 0-1,0 0 1,0 0 0,1 0-1,-1 0 1,0 0-1,1 0 1,-1 1-1,1-1 1,-1 1 0,1-1-1,0 1 1,0 0-1,-1-1 1,0 4-1,-2 2 135,0 1-1,1-1 0,0 1 1,0-1-1,1 1 0,0 0 0,1 0 1,-1 0-1,1 0 0,1 0 1,0 16-1,0-21-103,1 1-1,-1-1 1,1 1 0,0-1 0,0 0-1,0 1 1,0-1 0,0 0-1,1 0 1,0 1 0,-1-1 0,1 0-1,0-1 1,1 1 0,-1 0 0,0-1-1,1 1 1,0-1 0,-1 0 0,1 1-1,0-1 1,0-1 0,0 1 0,0 0-1,0-1 1,1 0 0,-1 1 0,7 0-1,-3-1-14,-1 0-1,0 0 0,1-1 1,-1 0-1,1 0 1,-1-1-1,1 1 0,-1-2 1,0 1-1,1-1 1,-1 0-1,0 0 0,0 0 1,0-1-1,0 0 1,-1 0-1,1-1 0,8-6 1,-11 7-22,1-1 1,-1 1-1,1-1 1,-1 0-1,0 0 1,-1 0-1,1 0 1,-1-1-1,0 1 1,0 0 0,0-1-1,0 0 1,-1 1-1,0-1 1,0 0-1,0 0 1,0 0-1,-1 0 1,0 0-1,0 0 1,0 1-1,-1-1 1,0 0-1,0 0 1,-2-7-1,1 7-447,0 1 1,-1 0-1,1 0 0,-1 0 0,0 0 0,0 0 0,0 1 0,-1-1 1,-3-2-1,6 5 200,0-1 0,0 1 0,-1 0 0,1 0-1,0 0 1,0 0 0,-1 0 0,1 1 0,-1-1 0,1 0 0,-1 1 0,1-1 0,-1 1 0,1-1 0,-1 1 0,1 0 0,-1-1 0,0 1 0,1 0 0,-1 0 0,1 0 0,-1 0 0,1 1 0,-1-1 0,0 0 0,1 1 0,-1-1 0,1 1 0,-1-1 0,1 1-1,-3 2 1,-5 11-6403</inkml:trace>
  <inkml:trace contextRef="#ctx0" brushRef="#br0" timeOffset="1">260 153 5990,'0'0'19730,"-2"-47"-26360,-3 40-3524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8.140"/>
    </inkml:context>
    <inkml:brush xml:id="br0">
      <inkml:brushProperty name="width" value="0.025" units="cm"/>
      <inkml:brushProperty name="height" value="0.025" units="cm"/>
      <inkml:brushProperty name="color" value="#AB008B"/>
    </inkml:brush>
  </inkml:definitions>
  <inkml:trace contextRef="#ctx0" brushRef="#br0">28 0 14414,'0'0'9283,"-4"9"-9085,-2 10-116,1 0 1,1 1-1,1-1 1,0 1-1,2-1 1,0 1-1,1 0 1,1 0-1,1-1 1,0 1 0,2-1-1,6 23 1,-13-55-13066,-6-1 8205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8.520"/>
    </inkml:context>
    <inkml:brush xml:id="br0">
      <inkml:brushProperty name="width" value="0.025" units="cm"/>
      <inkml:brushProperty name="height" value="0.025" units="cm"/>
      <inkml:brushProperty name="color" value="#AB008B"/>
    </inkml:brush>
  </inkml:definitions>
  <inkml:trace contextRef="#ctx0" brushRef="#br0">49 98 1153</inkml:trace>
  <inkml:trace contextRef="#ctx0" brushRef="#br0" timeOffset="1">0 47 3459,'0'0'18065,"0"-47"-17072,24 47-640,2 0-257,3 0-64,3 0-288,2 0-1250,-4 0-1088,-1 0-2243,-2 0-832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8.864"/>
    </inkml:context>
    <inkml:brush xml:id="br0">
      <inkml:brushProperty name="width" value="0.025" units="cm"/>
      <inkml:brushProperty name="height" value="0.025" units="cm"/>
      <inkml:brushProperty name="color" value="#AB008B"/>
    </inkml:brush>
  </inkml:definitions>
  <inkml:trace contextRef="#ctx0" brushRef="#br0">92 105 3299,'0'0'411,"3"-10"1068,10-31 3559,-12 39-4600,-1 0 0,1 0 0,0 0 1,-1 0-1,1 0 0,-1 0 0,0 0 1,0 0-1,0 0 0,0 0 1,0 0-1,0 0 0,0 0 0,-1 0 1,1 0-1,-1 0 0,1 0 0,-1 0 1,0 0-1,0 0 0,0 0 0,0 0 1,-2-2-1,2 3-309,-1 1-1,1-1 1,-1 1 0,1-1-1,0 1 1,-1-1 0,1 1 0,-1 0-1,1 0 1,-1 0 0,1 0-1,-1 0 1,1 0 0,0 1 0,-1-1-1,1 0 1,-1 1 0,1-1-1,0 1 1,-1-1 0,1 1 0,-2 1-1,0 0-46,0 0 0,-1 1-1,1 0 1,1 0 0,-1 0-1,0 0 1,1 0 0,-3 4-1,-1 4 71,0-1-1,1 1 0,0 0 1,-5 21-1,8-26-26,0 1 0,1 0 0,0 0 0,0 0 0,1 1 0,-1-1 0,2 0 0,-1 0 0,1 0 0,0 0 0,0 0-1,5 13 1,-4-16-107,0-1 0,0 1 0,1-1 0,-1 1 0,1-1 0,0 0 0,-1 0 0,1 0 0,1-1 0,-1 1 0,0-1 0,1 1 0,-1-1 0,1 0 0,0-1 0,0 1 0,-1 0 0,1-1 0,0 0 0,0 0 0,1 0 0,-1-1-1,5 1 1,-3 0 23,-1-1 0,1 0 0,0 0 0,-1 0-1,1-1 1,0 1 0,-1-1 0,1-1-1,-1 1 1,1-1 0,-1 0 0,0 0 0,0 0-1,0-1 1,0 0 0,0 0 0,0 0-1,-1-1 1,0 1 0,1-1 0,-1 0 0,-1 0-1,1-1 1,-1 1 0,1-1 0,-1 0 0,0 0-1,-1 0 1,0 0 0,1 0 0,-1-1-1,-1 1 1,1 0 0,-1-1 0,1-9 0,-1 9 17,0 0 1,-1 1-1,0-1 1,0 0-1,0 1 1,0-1-1,-1 0 1,0 1-1,0-1 1,-1 0-1,0 1 1,0 0-1,0-1 1,0 1-1,-1 0 1,-6-9-1,7 11-270,-1 1 0,1-1 1,-1 1-1,0 0 0,1 0 0,-1 0 0,0 0 1,0 0-1,-1 1 0,1-1 0,0 1 0,0 0 1,-1 0-1,1 0 0,-1 0 0,1 1 0,-1-1 1,1 1-1,-1 0 0,1 0 0,-1 0 0,1 1 0,-1-1 1,1 1-1,-1 0 0,1 0 0,0 0 0,-1 0 1,-2 2-1,-21 13-4374,-1 3-2914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9.224"/>
    </inkml:context>
    <inkml:brush xml:id="br0">
      <inkml:brushProperty name="width" value="0.025" units="cm"/>
      <inkml:brushProperty name="height" value="0.025" units="cm"/>
      <inkml:brushProperty name="color" value="#AB008B"/>
    </inkml:brush>
  </inkml:definitions>
  <inkml:trace contextRef="#ctx0" brushRef="#br0">0 54 5541,'0'0'12076,"54"2"-8873,-17-9-897,13-3-737,0-1-576,2 1-640,1 2-289,-10 2-32,-3 4-289,-12 1-832,-6 1-672,-12 0-1186</inkml:trace>
  <inkml:trace contextRef="#ctx0" brushRef="#br0" timeOffset="1">27 164 7687,'0'0'14510,"75"1"-13101,-32-12-576,1-1-320,-1 0-353,5 4-192,-1 2-1153,-1 2-1506,-6-1-2113,2 1-2179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9.588"/>
    </inkml:context>
    <inkml:brush xml:id="br0">
      <inkml:brushProperty name="width" value="0.025" units="cm"/>
      <inkml:brushProperty name="height" value="0.025" units="cm"/>
      <inkml:brushProperty name="color" value="#AB008B"/>
    </inkml:brush>
  </inkml:definitions>
  <inkml:trace contextRef="#ctx0" brushRef="#br0">42 42 9385,'0'0'10997,"8"-6"-9315,3 0-1320,1 1 1,-1 0-1,1 1 1,1 0-1,-1 0 1,0 2-1,1-1 1,0 2 0,-1 0-1,1 0 1,23 2-1,-34-1-345,0 0-1,-1 1 0,1-1 1,0 0-1,-1 0 0,1 1 0,-1-1 1,1 1-1,0-1 0,-1 1 1,1 0-1,-1-1 0,0 1 0,1 0 1,-1 0-1,0 0 0,1 0 1,-1 0-1,0 0 0,0 1 1,0-1-1,0 0 0,0 1 0,0-1 1,0 0-1,0 1 0,-1-1 1,1 1-1,-1 0 0,1-1 1,-1 1-1,1-1 0,-1 1 0,0 0 1,0 1-1,0 1 0,0 0 1,0 0-1,-1-1 1,0 1-1,0 0 0,0 0 1,0-1-1,0 1 1,-1-1-1,0 1 0,0-1 1,0 0-1,0 1 1,-3 2-1,-18 19 62,-2-1 0,-36 26 0,35-29 56,1 0 0,-37 41-1,60-61-125,1 1 0,0-1 0,-1 1 0,1 0-1,0-1 1,0 1 0,0 0 0,0 0 0,0 0-1,0-1 1,0 1 0,1 0 0,-1 0 0,1 0-1,-1 0 1,1 0 0,0 1 0,0-1-1,0 0 1,0 3 0,1-3-1,0-1-1,0 1 0,0-1 1,0 1-1,0-1 1,0 0-1,0 1 1,1-1-1,-1 0 1,0 0-1,1 0 1,-1 0-1,1 0 1,-1 0-1,1 0 1,-1-1-1,1 1 1,0 0-1,1-1 1,12 4 20,-1-1 0,1-1 0,0 0 0,21-1 0,-29-1-23,32 1-693,69-8 1,-88 4-1467,0-1 0,38-13 0,4-9-9606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5.415"/>
    </inkml:context>
    <inkml:brush xml:id="br0">
      <inkml:brushProperty name="width" value="0.025" units="cm"/>
      <inkml:brushProperty name="height" value="0.025" units="cm"/>
      <inkml:brushProperty name="color" value="#F6630D"/>
    </inkml:brush>
  </inkml:definitions>
  <inkml:trace contextRef="#ctx0" brushRef="#br0">356 1 17649,'-2'14'1313,"-75"784"-3214,31-246 1256,-42 180 546,-30 323 1457,93-252-653,63 2-577,46 1522-443,-51-1053 1798,2 332-94,-45 139-1175,10-1622-329,-17 349-2199,4-397-1017,-6-17-2675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6.399"/>
    </inkml:context>
    <inkml:brush xml:id="br0">
      <inkml:brushProperty name="width" value="0.025" units="cm"/>
      <inkml:brushProperty name="height" value="0.025" units="cm"/>
      <inkml:brushProperty name="color" value="#F6630D"/>
    </inkml:brush>
  </inkml:definitions>
  <inkml:trace contextRef="#ctx0" brushRef="#br0">1 377 7111,'13'2'3347,"62"6"-1969,0-3-1,97-6 1,168-25-1062,-184 12-126,2838-189 53,-2771 189-150,3713-120 2822,-3857 134-2936,5354 30 37,-3360-12-668,-1983-18-3901,-20-1-3396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8.656"/>
    </inkml:context>
    <inkml:brush xml:id="br0">
      <inkml:brushProperty name="width" value="0.025" units="cm"/>
      <inkml:brushProperty name="height" value="0.025" units="cm"/>
      <inkml:brushProperty name="color" value="#F6630D"/>
    </inkml:brush>
  </inkml:definitions>
  <inkml:trace contextRef="#ctx0" brushRef="#br0">22 216 8840,'-6'9'6111,"-9"13"803,15-15-5027,12-8-554,16-12-1107,-2-1 0,1-1 0,-2-1 0,0-2 0,24-22 0,-40 34-183,-8 4-45,13-7 24,-2-1 0,1 0 0,-1-1 0,-1 0 0,0-1 0,-1 0 0,0-1 0,-1 0 1,8-15-1,-54 91 357,29-46-452,2-1 0,0 1 0,1 1 0,0-1 1,1 0-1,2 1 0,0 0 0,0 0 0,2 0 1,1 21-1,-1-38-73,0-1 0,1 1 1,-1 0-1,0 0 0,1 0 1,-1 0-1,0 0 0,1-1 1,-1 1-1,1 0 0,-1 0 1,1-1-1,-1 1 0,1 0 1,0-1-1,-1 1 0,1 0 0,0-1 1,0 1-1,-1-1 0,1 1 1,0-1-1,1 1 0,14-3-6927,-2-9-3257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5.945"/>
    </inkml:context>
    <inkml:brush xml:id="br0">
      <inkml:brushProperty name="width" value="0.025" units="cm"/>
      <inkml:brushProperty name="height" value="0.025" units="cm"/>
      <inkml:brushProperty name="color" value="#F6630D"/>
    </inkml:brush>
  </inkml:definitions>
  <inkml:trace contextRef="#ctx0" brushRef="#br0">0 171 11787,'0'0'3219,"8"-1"-870,-1 1-2002,-1-1 0,1 1 0,-1-1 0,0 0 0,1-1 0,-1 0 0,0 0 0,0 0 0,0-1 0,0 1 0,-1-1 0,1-1 0,-1 1 0,0-1 0,0 0 0,0 0 0,0-1 0,7-9 0,-8 9-185,0-1-1,-1 1 1,0-1 0,0 0-1,0-1 1,-1 1 0,0 0-1,0-1 1,-1 1 0,1-1-1,-2 1 1,1-1 0,-1-12-1,0 18-146,0 0-1,-1 1 1,1-1-1,0 0 1,-1 1-1,1-1 1,0 0-1,-1 1 1,1-1-1,-1 0 1,1 1-1,-1-1 1,1 1-1,-1-1 1,0 1-1,1-1 1,-1 1-1,0 0 0,1-1 1,-1 1-1,0 0 1,0-1-1,1 1 1,-1 0-1,0 0 1,0 0-1,1 0 1,-1 0-1,0-1 1,0 2-1,1-1 1,-1 0-1,0 0 1,0 0-1,0 0 1,1 0-1,-1 0 0,0 1 1,1-1-1,-1 0 1,0 1-1,1-1 1,-1 1-1,-1 0 1,-30 19-58,28-15 57,0 1 1,1-1-1,-1 1 0,1 0 0,0 0 1,1 0-1,-1 1 0,1-1 0,0 0 1,1 1-1,-1-1 0,1 1 0,1 0 1,-1-1-1,1 1 0,0 0 0,1-1 1,1 10-1,0-11-17,-1 0 0,1 0 0,0 0 0,0 0 1,1 0-1,-1-1 0,1 1 0,0-1 0,1 0 0,-1 0 1,1 0-1,-1 0 0,1-1 0,0 1 0,1-1 1,-1 0-1,0 0 0,1-1 0,0 1 0,-1-1 0,1 0 1,0 0-1,7 1 0,3 0-632,0 0-1,0-1 1,0-1 0,17 0 0,18-1-4506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9.003"/>
    </inkml:context>
    <inkml:brush xml:id="br0">
      <inkml:brushProperty name="width" value="0.025" units="cm"/>
      <inkml:brushProperty name="height" value="0.025" units="cm"/>
      <inkml:brushProperty name="color" value="#F6630D"/>
    </inkml:brush>
  </inkml:definitions>
  <inkml:trace contextRef="#ctx0" brushRef="#br0">18 0 17777,'0'0'4708,"-11"59"-3074,8-38-1058,3 4-415,-4 0-129,4 2-257,0 2-832,4 1-288,-1-4-705,1-4-1729,-4-6-3300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9.347"/>
    </inkml:context>
    <inkml:brush xml:id="br0">
      <inkml:brushProperty name="width" value="0.025" units="cm"/>
      <inkml:brushProperty name="height" value="0.025" units="cm"/>
      <inkml:brushProperty name="color" value="#F6630D"/>
    </inkml:brush>
  </inkml:definitions>
  <inkml:trace contextRef="#ctx0" brushRef="#br0">0 8 4420,'0'0'12972,"48"-6"-11466,-23 5 95,0 0-1056,9 1-449,-1 0-64,-3 0-1025,7 0-3075,-1 0-4132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0.361"/>
    </inkml:context>
    <inkml:brush xml:id="br0">
      <inkml:brushProperty name="width" value="0.025" units="cm"/>
      <inkml:brushProperty name="height" value="0.025" units="cm"/>
      <inkml:brushProperty name="color" value="#F6630D"/>
    </inkml:brush>
  </inkml:definitions>
  <inkml:trace contextRef="#ctx0" brushRef="#br0">0 68 3651,'2'-19'11156,"2"5"-6382,-2 12-4597,-1 0 0,1 0 0,0 0 0,0 0 0,-1 1 0,1-1 0,0 1 1,0-1-1,1 1 0,-1 0 0,0-1 0,0 1 0,1 0 0,-1 1 0,0-1 0,1 0 0,2 0 0,11-2 189,-1 0-1,0 2 1,1-1 0,-1 2-1,1 0 1,0 1 0,-1 0-1,1 2 1,26 6 0,-35-7-299,-1 0 0,0 1 1,0-1-1,0 1 1,0 0-1,0 1 0,-1 0 1,1 0-1,-1 0 1,0 0-1,6 8 1,-8-9-40,-1 1 1,0-1 0,0 1-1,0 0 1,0 0 0,-1 0-1,1 0 1,-1 0 0,0 0 0,0 0-1,0 0 1,-1 1 0,0-1-1,0 0 1,0 0 0,0 1 0,0-1-1,-1 0 1,-1 6 0,0-5 35,1 0 1,-1 1 0,0-1-1,-1 0 1,1 0 0,-1 0-1,0 0 1,0-1 0,-1 1-1,1-1 1,-1 0 0,-6 6-1,-6 2 242,1 0 0,-24 12 1,28-18-121,1 0 1,0 0-1,0 1 1,0 1-1,1-1 1,0 1-1,1 1 1,-10 12 0,17-19-170,0-1 0,1 1 1,-1 0-1,1 0 1,-1 0-1,1 0 1,0 0-1,0 0 1,0 0-1,0 0 1,0 0-1,0 0 1,0 0-1,1 0 0,-1 0 1,1 0-1,0-1 1,-1 1-1,1 0 1,0 0-1,0 0 1,0-1-1,0 1 1,0-1-1,0 1 0,1 0 1,-1-1-1,1 0 1,-1 1-1,1-1 1,-1 0-1,1 0 1,-1 0-1,5 2 1,-1 1-14,1-1 0,0 1 0,1-1 0,-1 0 0,0-1 0,1 1 0,0-1 0,-1 0 0,9 0 0,-10-2-293,1 0 1,0 0-1,0 0 1,0-1-1,0 0 1,0-1-1,-1 1 1,1-1-1,0 0 1,5-3-1,32-20-7591,-41 23 7088,30-18-11315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1.037"/>
    </inkml:context>
    <inkml:brush xml:id="br0">
      <inkml:brushProperty name="width" value="0.025" units="cm"/>
      <inkml:brushProperty name="height" value="0.025" units="cm"/>
      <inkml:brushProperty name="color" value="#F6630D"/>
    </inkml:brush>
  </inkml:definitions>
  <inkml:trace contextRef="#ctx0" brushRef="#br0">330 67 5189,'0'0'10479,"-1"-9"-7762,0 6-2547,1 0-32,0 1 1,0 0-1,0 0 1,-1-1-1,1 1 1,-1 0-1,1 0 1,-1 0 0,0-1-1,0 1 1,0 0-1,0 0 1,0 0-1,0 1 1,-1-1-1,1 0 1,-1 0-1,1 1 1,-1-1-1,0 1 1,1-1 0,-1 1-1,0 0 1,0-1-1,0 1 1,0 0-1,0 1 1,0-1-1,-1 0 1,1 0-1,0 1 1,0-1-1,0 1 1,-4 0-1,-4 0-55,0 1 0,1 0-1,-1 0 1,0 1-1,1 1 1,-1 0 0,1 0-1,0 1 1,-1 0-1,2 0 1,-1 1 0,1 0-1,-1 1 1,1-1-1,-11 12 1,5-5 163,1 1 0,1 1 0,-1 0-1,2 0 1,0 1 0,1 0 0,-13 27 0,21-39-218,0 0-1,1 0 1,0 0-1,-1 1 1,1-1 0,0 0-1,1 1 1,-1-1 0,0 1-1,1-1 1,0 1-1,0-1 1,0 1 0,0-1-1,1 1 1,-1-1 0,1 0-1,0 1 1,0-1-1,0 0 1,0 1 0,4 5-1,-2-6-4,0-1 0,0 1 0,0 0 0,0-1 1,0 0-1,1 0 0,0 0 0,-1 0 0,1-1 0,0 1 0,-1-1 0,1 0 0,0 0 0,0 0 0,0-1 0,0 1 0,0-1 0,7 0 0,-3 0 44,0 0 1,-1-1-1,1 0 1,0 0-1,-1 0 1,1-1-1,-1 0 1,1-1-1,-1 1 0,0-2 1,0 1-1,0-1 1,-1 0-1,9-6 1,-10 6-52,-1 0 1,0-1-1,0 0 0,0 1 1,-1-1-1,1-1 1,-1 1-1,0 0 1,-1-1-1,1 0 0,-1 1 1,0-1-1,-1 0 1,1 0-1,-1 0 1,0 0-1,-1 0 0,0-10 1,0 6-484,0-12-2117,2 7-4855,-2 9 1204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1.370"/>
    </inkml:context>
    <inkml:brush xml:id="br0">
      <inkml:brushProperty name="width" value="0.025" units="cm"/>
      <inkml:brushProperty name="height" value="0.025" units="cm"/>
      <inkml:brushProperty name="color" value="#F6630D"/>
    </inkml:brush>
  </inkml:definitions>
  <inkml:trace contextRef="#ctx0" brushRef="#br0">0 1 3651,'0'0'9706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1.719"/>
    </inkml:context>
    <inkml:brush xml:id="br0">
      <inkml:brushProperty name="width" value="0.025" units="cm"/>
      <inkml:brushProperty name="height" value="0.025" units="cm"/>
      <inkml:brushProperty name="color" value="#F6630D"/>
    </inkml:brush>
  </inkml:definitions>
  <inkml:trace contextRef="#ctx0" brushRef="#br0">55 47 3748,'0'0'17419,"0"-8"-14932,1-25-581,-1 33-1873,0 0 0,0 1 0,-1-1 0,1 0 0,0 0 0,0 0 0,0 0 0,0 0 0,-1 0-1,1 0 1,0 0 0,0 1 0,0-1 0,-1 0 0,1 0 0,0 0 0,0 0 0,0 0 0,-1 0 0,1 0 0,0 0 0,0-1 0,-1 1 0,1 0-1,0 0 1,0 0 0,0 0 0,-1 0 0,1 0 0,0 0 0,0 0 0,0 0 0,0-1 0,-1 1 0,1 0 0,0 0 0,0 0 0,0 0-1,0 0 1,0-1 0,0 1 0,-1 0 0,1 0 0,0 0 0,0-1 0,0 1 0,0 0 0,0 0 0,0 0 0,0-1 0,0 1 0,0 0 0,0 0-1,0 0 1,0-1 0,0 1 0,0 0 0,0 0 0,0 0 0,0-1 0,0 1 0,0 0 0,0-1 0,-8 13 187,-1 13 30,2 1 0,0 0 0,1 0 1,2 1-1,-2 47 0,6-38-2634,6 65 0,-4-94 797,-1-4-854,-1 1-2382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2.064"/>
    </inkml:context>
    <inkml:brush xml:id="br0">
      <inkml:brushProperty name="width" value="0.025" units="cm"/>
      <inkml:brushProperty name="height" value="0.025" units="cm"/>
      <inkml:brushProperty name="color" value="#F6630D"/>
    </inkml:brush>
  </inkml:definitions>
  <inkml:trace contextRef="#ctx0" brushRef="#br0">30 97 5862,'0'0'8520,"-24"-53"-5606,19 42-415,5 2-609,0 4-577,11 2-673,7 0-576,10 2-288,6 1-1569,11-2-1539,3-2-1792,0-1-3621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2.457"/>
    </inkml:context>
    <inkml:brush xml:id="br0">
      <inkml:brushProperty name="width" value="0.025" units="cm"/>
      <inkml:brushProperty name="height" value="0.025" units="cm"/>
      <inkml:brushProperty name="color" value="#F6630D"/>
    </inkml:brush>
  </inkml:definitions>
  <inkml:trace contextRef="#ctx0" brushRef="#br0">241 36 4068,'0'0'18001,"-8"-7"-16085,6 5-1840,0-1-1,-1 1 0,1-1 0,-1 1 0,0 0 1,0 0-1,1 0 0,-1 1 0,0-1 1,-1 1-1,1-1 0,0 1 0,0 0 0,-1 0 1,1 0-1,0 1 0,-1-1 0,1 1 1,-1 0-1,1 0 0,0 0 0,-1 0 0,1 1 1,-1 0-1,1-1 0,0 1 0,-1 0 1,1 0-1,0 1 0,0-1 0,0 1 0,-4 2 1,-3 2 46,0 2 1,0-1-1,0 1 1,1 1-1,0-1 1,1 2-1,0-1 0,1 1 1,-12 18-1,15-21-46,1 0 0,-1 0 0,1 1 0,0-1 0,1 1 0,0 0-1,0-1 1,1 1 0,0 0 0,0 0 0,1 0 0,0 0 0,0 0-1,1 0 1,0 0 0,2 10 0,-1-14-45,-1 0-1,1 0 1,0 0 0,0-1 0,0 1-1,1-1 1,-1 0 0,1 1-1,0-1 1,0 0 0,0-1-1,0 1 1,1 0 0,-1-1-1,0 0 1,1 0 0,0 0 0,0 0-1,-1-1 1,1 1 0,0-1-1,0 0 1,0 0 0,8 1-1,-6-2 8,0 1 0,0-1 0,1 0-1,-1 0 1,0 0 0,0-1 0,0 0 0,0-1-1,0 1 1,0-1 0,0 0 0,0 0-1,-1-1 1,1 0 0,-1 0 0,6-4-1,-4 0 7,1-1-1,-1 0 0,-1-1 0,1 0 0,-1 0 0,-1 0 0,0-1 0,0 1 0,-1-1 1,0 0-1,-1-1 0,0 1 0,2-11 0,-4 13-238,0 1 1,-1-1-1,1 1 1,-1-1-1,-1 1 0,1-1 1,-1 1-1,-4-14 0,4 17-262,0 0 0,-1 0-1,0 0 1,0 0-1,0 0 1,-1 0-1,1 1 1,-1-1 0,0 1-1,0-1 1,0 1-1,0 0 1,-1 1 0,1-1-1,-6-3 1,1 2-4321,2 3-2215</inkml:trace>
  <inkml:trace contextRef="#ctx0" brushRef="#br0" timeOffset="1">534 67 7527,'0'0'20852,"60"-39"-20404,-40 39-320,9 0-96,4 3-32,1 3 0,-2 2-96,1-2-704,-14-2-770,-1-2-992,-13-2-1250</inkml:trace>
  <inkml:trace contextRef="#ctx0" brushRef="#br0" timeOffset="2">484 140 7335,'0'0'7943,"-47"44"-5316,38-28-994,9-3-319,11-4 127,16-3 161,8-5-97,10-1-992,3 0-417,1-7-64,6-5-1089,-5-4-1986,-4-4-3011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2.804"/>
    </inkml:context>
    <inkml:brush xml:id="br0">
      <inkml:brushProperty name="width" value="0.025" units="cm"/>
      <inkml:brushProperty name="height" value="0.025" units="cm"/>
      <inkml:brushProperty name="color" value="#F6630D"/>
    </inkml:brush>
  </inkml:definitions>
  <inkml:trace contextRef="#ctx0" brushRef="#br0">92 15 8936,'0'0'10149,"10"-2"-8719,-8 2-1372,73-12 2762,-69 12-2700,-1-1 1,0 1 0,0 0-1,1 1 1,-1-1 0,0 1-1,0 0 1,0 0 0,1 1-1,-1-1 1,-1 1 0,1 0-1,0 0 1,5 4 0,-9-5-113,0 0 0,0 0 0,-1-1 0,1 1 0,0 0 0,0 0 0,-1 0 0,1 0 0,-1 0 0,1 0 0,-1 0 0,1 0 0,-1 1 0,0-1 1,1 0-1,-1 0 0,0 0 0,0 0 0,0 0 0,0 1 0,0-1 0,0 0 0,0 0 0,0 0 0,-1 0 0,1 1 0,0-1 0,-1 0 1,1 0-1,0 0 0,-1 0 0,0 0 0,1 0 0,-1 0 0,0 0 0,1 0 0,-1 0 0,0-1 0,0 1 0,0 0 0,0 0 0,0-1 1,0 1-1,-1 0 0,-51 33 1143,46-31-1032,-34 18 537,23-14-214,0 2-1,1 0 1,1 1 0,-1 0-1,2 2 1,-27 23 0,41-34-431,0 0 0,0 0 0,0 0-1,0 0 1,0 1 0,1-1 0,-1 0 0,0 0 0,0 1 0,1-1 0,-1 1 0,1-1 0,0 1 0,-1-1 0,1 0 0,0 1 0,0-1 0,0 1 0,-1-1 0,2 1 0,-1-1 0,0 1 0,0-1 0,0 1 0,1-1 0,-1 1 0,1-1 0,1 3 0,0-1 9,0 0 0,1 0 1,0 0-1,0-1 1,0 1-1,0-1 1,0 0-1,0 0 1,0 0-1,1 0 1,4 1-1,10 5 14,2-2 0,-1 0 0,24 3 0,41 1-428,-29-12-3456,-35-4-3592,-3-8-7831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3.592"/>
    </inkml:context>
    <inkml:brush xml:id="br0">
      <inkml:brushProperty name="width" value="0.025" units="cm"/>
      <inkml:brushProperty name="height" value="0.025" units="cm"/>
      <inkml:brushProperty name="color" value="#F6630D"/>
    </inkml:brush>
  </inkml:definitions>
  <inkml:trace contextRef="#ctx0" brushRef="#br0">0 260 6951,'0'0'18919,"12"-2"-17633,-2 0-1139,-1 0 0,0 0 0,0-1 0,0 0-1,0 0 1,0-1 0,-1 0 0,0-1 0,13-8-1,30-28 305,-1-2-1,79-89 0,-141 178-653,-3-8 95,-37 101 311,46-118-454,0-1 1,2 1-1,0 1 0,-1 37 1,5-58 99,0 0 0,0 0 1,0 0-1,0 0 0,0 0 1,0 0-1,1-1 0,-1 1 1,0 0-1,1 0 0,-1 0 1,0 0-1,1 0 0,-1 0 1,1 0-1,-1-1 0,1 1 1,-1 0-1,1 0 0,0-1 1,-1 1-1,1 0 0,0-1 1,0 1-1,0-1 0,-1 1 1,1-1-1,0 1 0,0-1 1,0 1-1,0-1 0,0 0 1,1 1-1,1-1-596,0 0 0,-1 0 0,1 0-1,-1 0 1,1-1 0,-1 1 0,1-1 0,-1 0 0,1 1 0,-1-1 0,1 0-1,3-3 1,19-15-9348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6.290"/>
    </inkml:context>
    <inkml:brush xml:id="br0">
      <inkml:brushProperty name="width" value="0.025" units="cm"/>
      <inkml:brushProperty name="height" value="0.025" units="cm"/>
      <inkml:brushProperty name="color" value="#F6630D"/>
    </inkml:brush>
  </inkml:definitions>
  <inkml:trace contextRef="#ctx0" brushRef="#br0">0 139 14734,'0'0'3667,"4"-10"-2898,-3 4-699,1 1-1,-1 0 0,2 0 1,-1 0-1,0 1 1,1-1-1,0 0 0,0 1 1,0 0-1,1 0 1,-1 0-1,1 0 0,0 0 1,0 1-1,0 0 1,1 0-1,-1 0 0,1 0 1,0 0-1,-1 1 1,1 0-1,0 0 0,1 1 1,-1-1-1,0 1 0,0 0 1,1 0-1,-1 1 1,0 0-1,7 0 1,-9 1-70,0-1 0,-1 1 0,1 0 0,0 0 0,0 0 0,-1 0 0,1 1 0,-1-1 1,1 1-1,-1-1 0,1 1 0,-1 0 0,0 0 0,0 0 0,0 0 0,0 1 1,0-1-1,-1 0 0,1 1 0,-1-1 0,1 1 0,-1 0 0,1 3 0,5 11 92,-1 1 0,6 30 0,-3-12-13,-7-30-40,0 0 0,0 1 0,0-1 0,1 0-1,0 0 1,1-1 0,-1 1 0,1-1 0,0 1 0,7 6 0,-9-11 41,0 1 0,1 0 0,-1-1 0,1 1 0,0-1 0,0 0 0,-1 0 0,1 0 0,0 0 0,0 0 0,0-1 0,0 1 0,0-1 0,0 0 1,0 0-1,0 0 0,0 0 0,0 0 0,0-1 0,0 1 0,0-1 0,-1 0 0,1 0 0,0 0 0,4-3 0,4-1 162,-1-1 0,-1-1-1,1 0 1,-1 0 0,0-1-1,-1 0 1,0 0 0,14-19-1,-10 10-4,0-1-1,-1 1 1,-1-2-1,9-22 1,-18 39-219,0-1 0,1 0 0,-1 1 0,0-1-1,-1 0 1,1 0 0,0 0 0,-1 0 0,0 0 0,0 0 0,0 0-1,0 0 1,0 0 0,0 0 0,-1 0 0,0 0 0,1 0 0,-1 0-1,0 1 1,-2-4 0,1 4-100,1 0-1,-1 1 1,0-1 0,0 1-1,0 0 1,0-1 0,-1 1-1,1 0 1,0 0 0,0 0-1,-1 0 1,1 1 0,-1-1-1,1 1 1,-1-1-1,1 1 1,-1 0 0,1 0-1,-1 0 1,1 0 0,0 1-1,-1-1 1,-4 2 0,4-1-123,1 0 0,-1 0 0,0 0 0,0 1 0,0-1 0,1 1 0,-1 0 0,1 0 0,0 0 0,-1 0 1,1 0-1,0 0 0,0 1 0,0-1 0,0 1 0,1 0 0,-1-1 0,1 1 0,0 0 0,-1 0 0,1 0 1,0 0-1,1 0 0,-1 0 0,1 0 0,-1 0 0,1 4 0,-1-4-84,1 0 0,0-1 0,-1 1 0,1-1 0,0 1 0,1 0 0,-1-1 0,0 1 0,1 0 1,-1-1-1,1 1 0,0-1 0,0 1 0,0-1 0,0 0 0,0 1 0,1-1 0,-1 0 0,1 0 0,-1 0 0,1 0 0,0 0 0,0 0 0,0 0 0,0-1 0,0 1 0,0 0 0,0-1 0,1 0 0,-1 0 0,1 0 0,3 2 0,26-1-3015,3-2-540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3.973"/>
    </inkml:context>
    <inkml:brush xml:id="br0">
      <inkml:brushProperty name="width" value="0.025" units="cm"/>
      <inkml:brushProperty name="height" value="0.025" units="cm"/>
      <inkml:brushProperty name="color" value="#F6630D"/>
    </inkml:brush>
  </inkml:definitions>
  <inkml:trace contextRef="#ctx0" brushRef="#br0">154 0 8488,'0'0'16213,"-5"8"-15034,-4 9-849,1-1-1,0 1 1,2 1-1,0-1 0,-6 30 1,9-37-424,2 1 0,-1-1 0,2 1 1,-1-1-1,2 1 0,-1-1 1,1 1-1,1-1 0,0 1 1,0-1-1,1 0 0,5 13 1,-4-17-886,3 13-576,-5-6-7421</inkml:trace>
  <inkml:trace contextRef="#ctx0" brushRef="#br0" timeOffset="1">0 186 4516,'0'0'18097,"58"-28"-17840,-24 26-225,5 2-673,4-2-1825,-8-5-3043,1-1-5862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4.332"/>
    </inkml:context>
    <inkml:brush xml:id="br0">
      <inkml:brushProperty name="width" value="0.025" units="cm"/>
      <inkml:brushProperty name="height" value="0.025" units="cm"/>
      <inkml:brushProperty name="color" value="#F6630D"/>
    </inkml:brush>
  </inkml:definitions>
  <inkml:trace contextRef="#ctx0" brushRef="#br0">36 185 5637,'0'0'9396,"-6"8"-5419,-20 25-1260,25-33-2616,1 0 0,0 0-1,0 0 1,-1 1 0,1-1 0,0 0 0,0 0-1,-1 1 1,1-1 0,0 0 0,0 0-1,0 1 1,0-1 0,0 0 0,-1 1-1,1-1 1,0 0 0,0 0 0,0 1-1,0-1 1,0 0 0,0 1 0,0-1-1,0 0 1,0 1 0,0-1 0,0 0-1,0 1 1,0-1 0,0 0 0,1 0-1,-1 1 1,0-1 0,0 0 0,0 1-1,0-1 1,1 0 0,-1 1 0,14 0 1022,16-8-544,-8-4-489,0 0-1,-1-2 1,0 0-1,-1-2 1,-1 0-1,0-1 1,-1-1-1,-1-1 1,-1 0-1,0-1 1,-1-1-1,14-25 1,-44 80-282,2 0 0,1 0-1,2 2 1,2-1 0,-8 70 0,16-104-794,1 3-449,11-4-14161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5.009"/>
    </inkml:context>
    <inkml:brush xml:id="br0">
      <inkml:brushProperty name="width" value="0.025" units="cm"/>
      <inkml:brushProperty name="height" value="0.025" units="cm"/>
      <inkml:brushProperty name="color" value="#F6630D"/>
    </inkml:brush>
  </inkml:definitions>
  <inkml:trace contextRef="#ctx0" brushRef="#br0">29 0 6887,'0'0'22148,"0"12"-21640,-2 156-34,2-93-3271,-4-54-1157,-9-14-6196,3-7-1813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5.375"/>
    </inkml:context>
    <inkml:brush xml:id="br0">
      <inkml:brushProperty name="width" value="0.025" units="cm"/>
      <inkml:brushProperty name="height" value="0.025" units="cm"/>
      <inkml:brushProperty name="color" value="#F6630D"/>
    </inkml:brush>
  </inkml:definitions>
  <inkml:trace contextRef="#ctx0" brushRef="#br0">1 17 6054,'0'0'17008,"74"-1"-16688,-34 1-256,4 0-512,1 0-2051,-2-8-2625,-4 0-3909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5.703"/>
    </inkml:context>
    <inkml:brush xml:id="br0">
      <inkml:brushProperty name="width" value="0.025" units="cm"/>
      <inkml:brushProperty name="height" value="0.025" units="cm"/>
      <inkml:brushProperty name="color" value="#F6630D"/>
    </inkml:brush>
  </inkml:definitions>
  <inkml:trace contextRef="#ctx0" brushRef="#br0">117 19 15054,'0'0'5691,"-10"-4"-3561,-35-10-502,44 14-1564,-1-1 1,1 1-1,-1 1 0,1-1 0,-1 0 0,1 0 0,-1 0 1,1 1-1,-1-1 0,1 1 0,0-1 0,-1 1 1,1 0-1,0-1 0,-1 1 0,1 0 0,0 0 1,0 0-1,-1 0 0,1 0 0,0 0 0,0 0 0,0 0 1,0 1-1,1-1 0,-2 2 0,-14 35 913,15-35-841,-1 4-26,0 0 1,0 0-1,1 1 1,0-1 0,0 0-1,1 1 1,0-1 0,0 0-1,1 1 1,0-1 0,0 0-1,0 1 1,1-1 0,0 0-1,6 12 1,-6-15-81,1 1 1,0-1-1,0 0 0,0 0 1,1-1-1,-1 1 0,1-1 1,0 0-1,0 0 0,0 0 1,0 0-1,1-1 0,-1 1 1,1-1-1,-1 0 0,1-1 1,0 1-1,0-1 0,0 0 1,0 0-1,0 0 0,0-1 1,10 0-1,-12 0-4,1-1-1,0 0 1,0 1 0,-1-1-1,1-1 1,0 1 0,-1-1-1,0 1 1,1-1 0,-1 0-1,0 0 1,0-1 0,0 1-1,0 0 1,0-1 0,0 0 0,-1 0-1,1 0 1,-1 0 0,0 0-1,0 0 1,0-1 0,0 1-1,-1-1 1,1 1 0,-1-1-1,0 1 1,0-1 0,0 0-1,-1 0 1,1 1 0,-1-7 0,1 5-118,-1 0 0,1 0 0,-1 0 0,0 0 1,0 0-1,-1 0 0,1 0 0,-1 0 1,0 0-1,-1 0 0,1 1 0,-1-1 0,0 1 1,0-1-1,0 1 0,-1-1 0,1 1 1,-1 0-1,0 0 0,-1 0 0,1 1 1,0-1-1,-1 1 0,-8-6 0,-27-1-4583,37 10 4092,1 0 0,-1 0 0,1 0 0,-1 0 0,1 0 0,-1 1 0,1-1 0,-1 0 0,1 1 0,-1-1 0,1 1 0,0 0 0,-1-1 0,-1 2 0,-4 7-5621</inkml:trace>
  <inkml:trace contextRef="#ctx0" brushRef="#br0" timeOffset="1">448 42 6662,'0'0'20756,"58"29"-20692,-24-22 0,0-3-32,-5 0-288,-2-2-641,-10-2-352,-2 0-1153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6.050"/>
    </inkml:context>
    <inkml:brush xml:id="br0">
      <inkml:brushProperty name="width" value="0.025" units="cm"/>
      <inkml:brushProperty name="height" value="0.025" units="cm"/>
      <inkml:brushProperty name="color" value="#F6630D"/>
    </inkml:brush>
  </inkml:definitions>
  <inkml:trace contextRef="#ctx0" brushRef="#br0">0 86 15855,'0'0'6854,"79"8"-6181,-31-21-545,6-2-128,-6 0-736,0-1-1058,-3 2-1505,-9 2-3203,-3 3-2819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6.394"/>
    </inkml:context>
    <inkml:brush xml:id="br0">
      <inkml:brushProperty name="width" value="0.025" units="cm"/>
      <inkml:brushProperty name="height" value="0.025" units="cm"/>
      <inkml:brushProperty name="color" value="#F6630D"/>
    </inkml:brush>
  </inkml:definitions>
  <inkml:trace contextRef="#ctx0" brushRef="#br0">60 6 15182,'0'0'6892,"11"-1"-5792,5-1-879,-1 0 0,0 2 1,1 0-1,-1 0 0,0 2 0,19 3 1,-30-4-170,0 0 1,0 0-1,0 1 1,0-1 0,0 1-1,0 0 1,-1 0-1,1 0 1,-1 1 0,1-1-1,-1 1 1,0 0-1,5 5 1,-7-5-32,1 0 0,-1 0-1,1 0 1,-1 0 0,0 0 0,0 0 0,0 0 0,0 1-1,-1-1 1,0 0 0,1 0 0,-1 1 0,0-1 0,-1 0-1,1 1 1,0-1 0,-1 0 0,0 1 0,0-1 0,-2 5-1,0 0 65,-1-1-1,0 1 0,0 0 1,-1-1-1,0 0 0,0 0 0,0-1 1,-10 9-1,-56 47 825,51-45-719,-11 6 260,21-16-268,1 0 0,0 0 0,0 1 0,0 0 0,1 0 0,0 1 0,-13 20 0,20-29-177,1 1 1,0-1-1,0 1 0,-1-1 0,1 1 1,0 0-1,0-1 0,0 1 0,-1-1 1,1 1-1,0 0 0,0-1 0,0 1 1,0 0-1,0-1 0,0 1 0,1-1 1,-1 1-1,0 0 0,0-1 0,0 1 1,0-1-1,1 1 0,-1 0 0,0-1 1,1 1-1,-1-1 0,0 1 0,1-1 1,-1 1-1,1 0 0,24 8 140,40-7-1,-53-2-153,-12 0 0,187-5-2604,-151 1-942,52-12 1,-24-1-7150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1"/>
    </inkml:context>
    <inkml:brush xml:id="br0">
      <inkml:brushProperty name="width" value="0.025" units="cm"/>
      <inkml:brushProperty name="height" value="0.025" units="cm"/>
    </inkml:brush>
  </inkml:definitions>
  <inkml:trace contextRef="#ctx0" brushRef="#br0">169 3 6150,'0'0'17077,"-8"-1"-17109,5 0 28,1 1 0,-1 0 0,0 0 0,0 0 0,1 0-1,-1 0 1,0 0 0,0 1 0,1-1 0,-1 1 0,0 0-1,1 0 1,-1 0 0,-2 1 0,1 2-3,-1-1-1,1 0 1,0 1 0,0 0-1,0 0 1,1 0 0,-1 0-1,-2 6 1,-9 11 61,2 1 1,-17 36-1,26-50-29,0 1 0,1 0 0,1 0 0,-1 0 0,1 0 0,1 1 0,0-1 0,0 0 0,1 1 0,1 11 0,-1-19-17,0 0-1,1-1 1,-1 1 0,0-1-1,1 1 1,-1-1 0,1 0 0,0 1-1,0-1 1,-1 0 0,1 1-1,0-1 1,0 0 0,0 0-1,0 1 1,1-1 0,-1 0-1,0 0 1,0-1 0,1 1 0,-1 0-1,3 1 1,-1-1 76,1 0 0,0 0 1,-1 0-1,1 0 0,0-1 0,0 0 1,-1 1-1,1-1 0,5-1 0,-2 0 155,0 0-1,0 0 1,0-1 0,0 0-1,0 0 1,0-1 0,-1 0-1,1 0 1,10-7 0,-16 9-131,0 0 0,0 0 1,1 0-1,-1 0 0,0 0 0,0 0 0,0 0 1,0-1-1,0 1 0,-1 0 0,1-1 1,0 1-1,-1 0 0,1-1 0,-1 1 1,1-1-1,-1 1 0,1-4 0,-1 4-66,-1 0 0,1 0 0,0 0 1,-1 0-1,1 0 0,0 0 0,-1 0 0,0 0 0,1 0 0,-1 0 0,1 0 0,-1 0 0,0 0 0,0 1 0,1-1 0,-1 0 0,0 1 0,0-1 0,0 0 0,-1 0 0,-3-1-56,-1-1-1,1 1 1,0 1-1,-1-1 0,1 1 1,-1 0-1,1 0 0,-11 0 1,-15 5-580,30-4 445,0 0 0,0 1 0,1-1 0,-1 1 0,0-1 0,0 1 0,1-1 0,-1 1 0,0-1 0,1 1 0,-1 0 0,1-1 0,-1 1 1,1 0-1,-1 0 0,1-1 0,-1 1 0,1 0 0,0 0 0,-1 0 0,1 0 0,0 0 0,0-1 0,-1 1 0,1 0 0,0 0 0,0 0 0,0 0 0,0 0 0,0 0 0,1 0 1,-1 1-1,0-2-93,1 1-1,-1-1 1,0 1 0,1-1 0,-1 0 0,0 1 0,1-1 0,-1 1 0,1-1 0,-1 0 0,0 1 0,1-1 0,-1 0 0,1 0 0,-1 1 0,1-1 0,0 0 0,-1 0 0,1 0 0,-1 0 0,1 0 0,-1 1 0,1-1 0,-1 0 0,1 0 0,0 0-1,-1 0 1,1-1 0,0 1 0,2 0-1235,14 0-6147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2"/>
    </inkml:context>
    <inkml:brush xml:id="br0">
      <inkml:brushProperty name="width" value="0.025" units="cm"/>
      <inkml:brushProperty name="height" value="0.025" units="cm"/>
    </inkml:brush>
  </inkml:definitions>
  <inkml:trace contextRef="#ctx0" brushRef="#br0">1 0 16656,'0'0'11755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3"/>
    </inkml:context>
    <inkml:brush xml:id="br0">
      <inkml:brushProperty name="width" value="0.025" units="cm"/>
      <inkml:brushProperty name="height" value="0.025" units="cm"/>
    </inkml:brush>
  </inkml:definitions>
  <inkml:trace contextRef="#ctx0" brushRef="#br0">22 1 8712,'0'0'10928,"-1"8"-10197,-5 41 214,-9 116-358,31-189-1217,-12-17-4126,-4 17-679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32.855"/>
    </inkml:context>
    <inkml:brush xml:id="br0">
      <inkml:brushProperty name="width" value="0.025" units="cm"/>
      <inkml:brushProperty name="height" value="0.025" units="cm"/>
      <inkml:brushProperty name="color" value="#F6630D"/>
    </inkml:brush>
  </inkml:definitions>
  <inkml:trace contextRef="#ctx0" brushRef="#br0">3099 529 5637,'-36'-7'2464,"0"-3"0,-41-16 0,38 9-2301,0-1-1,2-2 1,0-2 0,2-1 0,1-2-1,-45-41 1,33 24-174,-2 3 1,-70-45-1,89 68-137,0 0-1,0 2 0,-2 1 0,0 1 1,0 2-1,-38-8 0,-12 5 8,0 4 1,-1 3-1,0 3 0,-87 10 1,-326 60 667,394-48-328,1 4 1,0 4-1,3 5 1,-172 80-1,222-86-91,2 1 0,1 2 0,1 2 0,-60 57-1,75-60-94,1 1-1,2 1 0,1 1 1,1 2-1,2 0 0,-32 67 1,44-79-85,1 0 0,1 0 1,0 1-1,2 0 0,0 0 1,2 0-1,0 0 0,2 1 1,0-1-1,2 1 0,0-1 1,1 1-1,2-1 0,0 0 0,1 0 1,2 0-1,0-1 0,1 0 1,1 0-1,12 19 0,57 76-7,168 190-1,-110-145 90,-88-102 35,209 240 481,-209-250-436,3-1-1,2-3 0,99 65 1,-53-54-25,2-4 0,2-4 0,208 65 0,346 50 26,-400-105-42,-134-29-75,413 87 147,-391-92 69,255 9 0,-287-33-144,0-5 1,-1-5-1,0-5 0,-1-5 0,209-65 0,-251 61-65,-1-4 0,-1-2-1,-2-3 1,-1-3 0,-2-3-1,-2-2 1,-1-3-1,-3-2 1,-1-3 0,57-67-1,-86 84 11,-1-2 0,-1-1 0,-2 0-1,-1-2 1,-2-1 0,-2 0 0,-2-1 0,-1-1-1,12-57 1,-20 70 18,-2-1 1,0 0-1,-2 0 0,-2 0 1,0 0-1,-2 0 1,0 0-1,-3 0 0,0 0 1,-1 1-1,-2 0 0,-1 0 1,-1 0-1,-25-46 0,10 36 6,0 1 0,-3 1 0,-1 2 0,-1 1 0,-1 1 0,-2 2 0,-63-43 0,10 16 114,-3 3 0,-113-47 0,-18 7 94,-266-73 0,-242-26 682,-94 15 300,-239-62-4332,854 179-1170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6.638"/>
    </inkml:context>
    <inkml:brush xml:id="br0">
      <inkml:brushProperty name="width" value="0.025" units="cm"/>
      <inkml:brushProperty name="height" value="0.025" units="cm"/>
      <inkml:brushProperty name="color" value="#F6630D"/>
    </inkml:brush>
  </inkml:definitions>
  <inkml:trace contextRef="#ctx0" brushRef="#br0">25 161 0,'9'-8'3283,"-3"2"-2322,29-30 1818,-33 34-2233,-1-1 1,0 1-1,1 0 1,-1 0-1,0-1 1,0 1-1,0 0 1,0-1-1,-1 1 1,1-1-1,0-4 1,-2 7-454,1 0 0,0-1-1,0 1 1,-1 0 0,1 0 0,0 0 0,0-1 0,-1 1-1,1 0 1,0 0 0,-1 0 0,1 0 0,0 0 0,-1 0-1,1 0 1,0 0 0,-1 0 0,1 0 0,0 0 0,-1 0-1,1 0 1,0 0 0,-1 0 0,1 0 0,0 0 0,-1 0 0,1 0-1,0 0 1,-1 0 0,1 1 0,0-1 0,-1 0 0,1 0-1,0 0 1,0 1 0,-1-1 0,1 0 0,0 0 0,0 1-1,0-1 1,-1 0 0,1 1 0,0-1 0,0 0 0,0 0-1,-1 1 1,-14 14 17,7-3 184,1 0 0,0 1-1,1 0 1,0 0-1,1 1 1,0-1 0,1 1-1,1 0 1,0 1 0,1-1-1,0 0 1,2 1-1,0 22 1,0-36-279,0 0-1,1 0 1,-1 0 0,0 1 0,0-1-1,1 0 1,-1 0 0,0 0 0,1 0 0,-1-1-1,1 1 1,-1 0 0,1 0 0,-1 0-1,1 0 1,0 0 0,-1-1 0,1 1-1,0 0 1,0 0 0,0-1 0,0 1-1,-1-1 1,1 1 0,0-1 0,0 1-1,0-1 1,0 0 0,0 1 0,0-1-1,0 0 1,0 0 0,0 0 0,1 1-1,-1-1 1,0 0 0,0-1 0,0 1-1,0 0 1,0 0 0,0 0 0,0-1-1,0 1 1,0 0 0,0-1 0,0 1-1,1-1 1,3-2 144,-1 1-1,1-1 1,-1 1-1,1-1 1,-1 0 0,0-1-1,0 1 1,4-5-1,-2-1 43,0 0-1,0 0 1,-1-1-1,-1 1 0,1-1 1,-1 0-1,-1 0 1,0-1-1,2-13 0,-2 4 51,0-1-1,-2 1 0,-2-40 1,-10 16-301,11 43 9,-1 0-1,1-1 1,0 1 0,-1 0-1,1 0 1,-1 0 0,1 0 0,-1 0-1,0 0 1,1 0 0,-1 0 0,0 0-1,0 0 1,1 1 0,-1-1-1,0 0 1,0 0 0,0 1 0,0-1-1,0 1 1,0-1 0,0 1-1,0-1 1,-1 1 0,1 0 0,0-1-1,0 1 1,0 0 0,0 0-1,0 0 1,-1 0 0,1 0 0,0 0-1,-2 0 1,1 1-56,1 0-1,0 0 0,-1 1 1,1-1-1,0 0 1,0 1-1,0-1 1,0 0-1,0 1 1,0-1-1,0 1 1,1 0-1,-1-1 1,0 1-1,1 0 1,-1-1-1,1 1 1,0 0-1,-1-1 0,1 1 1,0 0-1,0 0 1,0-1-1,1 1 1,-1 0-1,1 2 1,-1-1-166,0 1 0,1-1-1,-1 1 1,1-1 0,0 0 0,0 1 0,0-1 0,1 0 0,-1 1 0,1-1 0,-1 0-1,4 3 1,-3-4-106,1-1-1,0 1 0,0-1 1,0 1-1,0-1 0,0 0 1,0 0-1,0 0 0,0 0 1,1-1-1,-1 1 0,0-1 0,0 0 1,1 0-1,-1 0 0,0-1 1,0 1-1,1-1 0,-1 1 1,0-1-1,0 0 0,0-1 1,0 1-1,0 0 0,0-1 1,0 1-1,0-1 0,-1 0 1,1 0-1,-1 0 0,1 0 0,-1-1 1,0 1-1,0-1 0,3-3 1,19-27-3325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4"/>
    </inkml:context>
    <inkml:brush xml:id="br0">
      <inkml:brushProperty name="width" value="0.025" units="cm"/>
      <inkml:brushProperty name="height" value="0.025" units="cm"/>
    </inkml:brush>
  </inkml:definitions>
  <inkml:trace contextRef="#ctx0" brushRef="#br0">0 92 9929,'0'0'14126,"68"-39"-13005,-39 28-320,-1 0-321,5-1-256,-5 3-160,-1 2-32,-7 5-32,-6 2-608,-9 0-1058,-10 6-5893,-17 3-2531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5"/>
    </inkml:context>
    <inkml:brush xml:id="br0">
      <inkml:brushProperty name="width" value="0.025" units="cm"/>
      <inkml:brushProperty name="height" value="0.025" units="cm"/>
    </inkml:brush>
  </inkml:definitions>
  <inkml:trace contextRef="#ctx0" brushRef="#br0">4 60 8904,'0'0'13838,"49"-17"-11628,-26 4-897,4 0-929,1 4-192,-5 2-192,-1 6-64,-3 1-640,-3 0-1186,-8 13-929,-8 0-1537,0 4-1730</inkml:trace>
  <inkml:trace contextRef="#ctx0" brushRef="#br0" timeOffset="1">1 191 7111,'0'0'17873,"53"-7"-17169,-24 2-512,5-1-159,5 3-98,0 0-1344,-7 2-2627,-3-2-2786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7"/>
    </inkml:context>
    <inkml:brush xml:id="br0">
      <inkml:brushProperty name="width" value="0.025" units="cm"/>
      <inkml:brushProperty name="height" value="0.025" units="cm"/>
    </inkml:brush>
  </inkml:definitions>
  <inkml:trace contextRef="#ctx0" brushRef="#br0">0 0 4869,'0'0'14878,"2"11"-14296,2 16-45,-2-9-236,0-1 0,2 1 0,0 0 0,0-1 0,11 23 0,-14-39-207,-1 0-1,1 0 1,0 0 0,0 0-1,0 0 1,0 0-1,0 0 1,0-1 0,0 1-1,1 0 1,-1-1 0,0 1-1,0-1 1,0 1-1,1-1 1,-1 1 0,0-1-1,1 0 1,-1 0 0,0 0-1,0 0 1,1 0-1,-1 0 1,0 0 0,1 0-1,-1 0 1,0-1 0,1 1-1,-1 0 1,0-1-1,0 1 1,0-1 0,1 0-1,-1 1 1,1-2 0,46-31 1828,-39 26-1818,118-99 804,-136 105-10976,-5 1 2241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8"/>
    </inkml:context>
    <inkml:brush xml:id="br0">
      <inkml:brushProperty name="width" value="0.025" units="cm"/>
      <inkml:brushProperty name="height" value="0.025" units="cm"/>
    </inkml:brush>
  </inkml:definitions>
  <inkml:trace contextRef="#ctx0" brushRef="#br0">0 10 12524,'0'0'10218,"49"4"-9674,-35-4-224,2 0-192,2 0-96,7 0-64,-2 0-768,2-1-1603,0-4-3234,-7-3-3203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9"/>
    </inkml:context>
    <inkml:brush xml:id="br0">
      <inkml:brushProperty name="width" value="0.025" units="cm"/>
      <inkml:brushProperty name="height" value="0.025" units="cm"/>
    </inkml:brush>
  </inkml:definitions>
  <inkml:trace contextRef="#ctx0" brushRef="#br0">72 12 12716,'0'0'2247,"-9"6"12,4-3-2128,-30 22 2171,33-23-2152,0 0 1,0 0-1,0 0 0,0 0 0,1 1 0,-1-1 0,1 0 0,0 1 1,-1-1-1,1 1 0,0-1 0,0 1 0,0-1 0,1 1 0,-1 0 1,0 4-1,2-6-114,-1-1 0,1 1 0,-1 0 0,1 0 0,-1-1 0,1 1 0,0 0 0,-1-1 0,1 1 0,0 0 0,0-1 0,0 1 0,-1-1 0,1 0 0,0 1 0,0-1 0,0 0 0,0 1 0,0-1 0,-1 0 0,1 0 0,0 0 0,0 0 0,0 0 0,0 0 0,0 0 0,0 0 0,0 0 0,0 0 0,0 0 1,0 0-1,1-1 0,33-6 1033,-28 3-1002,1 0 0,-2 0 0,1-1 0,0 0 0,8-8 1,-12 10-46,-1 1 1,1-1-1,-1 1 1,0-1-1,0 0 1,0 0-1,0 0 1,0 0-1,-1 0 1,1 0-1,-1 0 1,0-1 0,0 1-1,0 0 1,0-6-1,-1 9-29,0-1 1,0 1-1,0 0 0,0-1 0,0 1 0,-1 0 0,1 0 1,0-1-1,0 1 0,0 0 0,-1 0 0,1 0 0,0-1 1,0 1-1,0 0 0,-1 0 0,1 0 0,0-1 0,-1 1 1,1 0-1,0 0 0,0 0 0,-1 0 0,1 0 0,0 0 1,-1 0-1,1 0 0,0 0 0,-1 0 0,1 0 0,0 0 1,-1 0-1,1 0 0,0 0 0,0 0 0,-1 0 0,1 0 1,0 0-1,-1 0 0,1 1 0,0-1 0,0 0 0,-1 0 1,1 0-1,0 0 0,0 1 0,-1-1 0,1 0 0,0 0 1,0 1-1,0-1 0,-1 0 0,1 0 0,0 1 0,0-1 1,0 0-1,0 0 0,0 1 0,-1-1 0,-15 16-106,15-14 129,-1-1 1,1 1-1,-1 0 0,1 0 1,0 0-1,0 0 0,0 0 1,0 1-1,0-1 0,1 0 1,-1 0-1,0 1 0,1-1 1,0 0-1,0 1 0,-1-1 1,1 0-1,1 1 0,-1-1 0,0 0 1,1 4-1,0-5 7,0 0-1,1 1 1,-1-1-1,0 0 1,1 0-1,-1 0 1,0 0 0,1 0-1,-1 0 1,1-1-1,0 1 1,-1 0-1,1-1 1,-1 1-1,1-1 1,0 0 0,0 1-1,-1-1 1,1 0-1,0 0 1,-1 0-1,1 0 1,0 0-1,0-1 1,-1 1 0,1 0-1,0-1 1,-1 0-1,3 0 1,27-19 290,-29 18-392,0 0 0,0 0 0,0 0 0,1 1-1,-1-1 1,0 1 0,1-1 0,0 1 0,-1 0 0,1 0 0,0 0-1,2-1 1,-2 4-16,-1 1-1,0-1 0,-1 0 0,1 0 1,0 1-1,-1-1 0,1 1 0,-1 0 1,0-1-1,0 1 0,1 4 0,8 14 108,-8-20 20,0 1 0,0 0 0,1-1 0,-1 1 0,0-1 0,1 0 0,-1 0 0,1 0 0,-1 0 0,1 0 0,0-1 0,-1 1-1,1-1 1,0 1 0,0-1 0,-1 0 0,1 0 0,0 0 0,-1-1 0,1 1 0,0-1 0,0 1 0,-1-1 0,1 0 0,-1 0 0,1 0 0,-1 0 0,1-1-1,-1 1 1,0-1 0,0 1 0,3-3 0,-1 1 7,0 1-1,0-1 0,-1 0 1,1 0-1,-1-1 0,0 1 1,0-1-1,0 1 1,0-1-1,0 0 0,-1 0 1,0 0-1,0-1 0,0 1 1,0 0-1,0-1 1,-1 1-1,1-6 0,-2 9-118,-15 15-379,14-13 456,-1 1 0,1 0 0,0 0 0,0-1 0,0 1 0,0 0 0,0 0 0,0 0 0,1 0 0,-1 0 0,1 0 0,-1 0 0,1 0 0,0 0 0,0 0 0,0 1 0,0-1 1,0 0-1,0 0 0,1 0 0,0 3 0,0-4-11,1 1 0,-1-1 1,1 0-1,0 0 0,0 1 1,-1-1-1,1 0 0,0 0 1,0-1-1,0 1 0,0 0 1,0-1-1,0 1 0,0-1 1,0 0-1,1 1 0,-1-1 1,0 0-1,0 0 0,4-1 1,0 1-944,1 0 0,-1 0 1,1-1-1,-1 0 1,13-3-1,-16 3 164,-1 0 0,1 0 0,-1-1 0,0 1 0,0-1 1,1 1-1,-1-1 0,0 0 0,0 1 0,3-5 0,4-7-4561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0"/>
    </inkml:context>
    <inkml:brush xml:id="br0">
      <inkml:brushProperty name="width" value="0.025" units="cm"/>
      <inkml:brushProperty name="height" value="0.025" units="cm"/>
    </inkml:brush>
  </inkml:definitions>
  <inkml:trace contextRef="#ctx0" brushRef="#br0">71 0 7111,'0'0'13847,"-5"12"-13403,-3 11 86,1 0 0,0 1 0,2 0 1,1 0-1,-2 48 0,5-48-414,0-14-84,1 0-1,0-1 1,0 1-1,1-1 1,1 1-1,-1-1 1,6 16 0,-7-25-43,0 0 0,0-1 0,0 1 0,0 0 0,1-1 0,-1 1 0,0 0 0,0 0 1,0-1-1,1 1 0,-1 0 0,0 0 0,0-1 0,1 1 0,-1 0 0,0 0 0,0-1 0,1 1 1,-1 0-1,0 0 0,1 0 0,-1 0 0,0 0 0,1 0 0,-1-1 0,0 1 0,1 0 0,-1 0 1,0 0-1,1 0 0,-1 0 0,1 0 0,-1 0 0,0 1 0,1-1 0,-1 0 0,0 0 0,1 0 1,-1 0-1,0 0 0,0 0 0,1 1 0,-1-1 0,0 0 0,1 0 0,-1 0 0,0 1 1,0-1-1,1 0 0,-1 0 0,0 1 0,0-1 0,0 0 0,1 1 0,3-34-964,-5 21 757,0 0-1,-1 1 1,-1-1 0,1 1-1,-2-1 1,0 1 0,0 0 0,-8-13-1,-12-33-784,24 56 1248,37 8 134,-28-4-292,1-2-1,0 0 0,-1 0 0,1-1 1,0 0-1,0 0 0,0-1 0,-1-1 1,1 1-1,0-2 0,13-4 1,-18 5 33,1 0 0,-1 0 0,1-1 1,-1 0-1,0 0 0,0 0 0,0-1 1,-1 1-1,1-1 0,-1 0 0,0-1 1,0 1-1,0-1 0,-1 1 0,1-1 1,-1 0-1,0-1 0,-1 1 0,1 0 1,1-8-1,-4 1-85,-9 17-148,-9 17-1,13-11 258,0 0 0,1 0-1,1 0 1,0 0 0,0 0 0,1 1 0,-1 22 0,2-29-114,1 0 0,0 0 0,0 0 0,0 0 0,1 0 0,0 0 1,0 0-1,0 0 0,0 0 0,1 0 0,0 0 0,0-1 0,0 1 0,0-1 0,1 1 0,0-1 0,0 0 1,0 0-1,0 0 0,6 5 0,-9-10-52,0 1 1,0 0-1,0 0 0,0-1 1,0 1-1,0 0 1,0 0-1,0-1 0,0 1 1,0 0-1,0 0 1,0-1-1,1 1 1,-1 0-1,0 0 0,0 0 1,0-1-1,0 1 1,0 0-1,0 0 0,1 0 1,-1-1-1,0 1 1,0 0-1,0 0 0,1 0 1,-1 0-1,0 0 1,0-1-1,0 1 0,1 0 1,-1 0-1,0 0 1,0 0-1,1 0 1,-1 0-1,0 0 0,0 0 1,1 0-1,-1 0 1,0 0-1,0 0 0,1 0 1,-1 0-1,0 0 1,0 0-1,1 0 0,-16-23-94,-24-11 59,23 21-44,1 0 0,1 0 1,0-2-1,-21-27 0,38 41 168,1 0 1,-1 0-1,1 0 0,0 1 0,-1 0 1,1-1-1,0 1 0,-1 1 1,7 0-1,110 6-4765,-69-7-2423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1"/>
    </inkml:context>
    <inkml:brush xml:id="br0">
      <inkml:brushProperty name="width" value="0.025" units="cm"/>
      <inkml:brushProperty name="height" value="0.025" units="cm"/>
    </inkml:brush>
  </inkml:definitions>
  <inkml:trace contextRef="#ctx0" brushRef="#br0">0 137 4036,'40'-55'3196,"-10"-4"4418,-19 37-2386,-11 25-1621,-12 38-989,8-26-3159,-7 21 671,1-6 179,1 0 0,2 0 1,1 1-1,-3 45 0,19-79 38,-5-4-272,0-1 1,-1 1-1,0-1 0,0 0 1,-1 0-1,0 0 1,0-1-1,-1 1 0,2-13 1,6-45-809,-11 88 579,1-14 128,-1-1 1,1 0-1,1 1 1,-1-1-1,1 0 1,1 1-1,2 8 0,-3-14 38,0 0 0,0 0-1,0 0 1,1 0 0,-1 0 0,1-1-1,0 1 1,-1 0 0,1-1-1,0 1 1,0-1 0,0 0-1,0 1 1,0-1 0,0 0-1,0 0 1,1 0 0,-1-1-1,0 1 1,0 0 0,1-1-1,-1 0 1,0 1 0,1-1-1,-1 0 1,1 0 0,2-1-1,3 1 73,-1-1 1,1-1-1,-1 1 0,1-1 0,-1 0 0,0-1 1,0 0-1,0 0 0,0 0 0,0-1 0,-1 0 1,1 0-1,-1-1 0,0 1 0,-1-2 0,1 1 1,-1 0-1,0-1 0,0 0 0,-1 0 0,6-11 1,-13 57-793,2-18 428,1-21 282,-1-1-1,1 1 1,0-1-1,0 1 0,0-1 1,-1 1-1,1-1 1,0 1-1,0-1 1,0 1-1,0-1 1,0 1-1,0 0 1,0-1-1,0 1 1,0-1-1,0 1 1,0-1-1,0 1 1,1-1-1,-1 1 0,0-1 1,0 1-1,1-1 1,-1 1-1,0-1 1,0 1-1,1-1 1,-1 0-1,0 1 1,1-1-1,-1 1 1,1-1-1,-1 0 1,1 1-1,-1-1 1,0 0-1,1 0 0,-1 1 1,1-1-1,-1 0 1,1 0-1,1 0 1,25-14 135,25-33 8,-43 34-96,4-3-1000,-10 16 504,-6 11 301,-3 5 90,4-12 65,1 0 1,-1 0-1,1 0 1,0 0-1,0 0 0,0 1 1,1-1-1,-1 0 0,1 5 1,1-8 3,0 0 0,0 0 0,-1-1 0,1 1 0,0 0 0,0-1 0,0 1 0,0-1 0,0 1 0,0-1 0,0 0 0,0 1 0,0-1 0,0 0 0,0 0 0,0 0 0,0 1 0,0-1 0,0 0 0,0 0 0,0-1 0,1 1 0,0 0 0,29-3 331,13-14-25,-38 14-331,-1 0 0,1 1-1,0-1 1,0 1 0,0 0-1,0 1 1,0 0 0,9-1 0,-15 2 0,1 0 0,-1 0 0,1 0 1,-1 1-1,0-1 0,1 0 0,-1 0 1,1 1-1,-1-1 0,0 0 0,1 1 1,-1-1-1,0 0 0,1 1 0,-1-1 1,0 1-1,0-1 0,1 0 0,-1 1 1,0-1-1,0 1 0,0-1 0,0 1 1,0-1-1,1 1 0,-1-1 0,0 1 1,0-1-1,0 1 0,0-1 0,0 1 1,-1-1-1,1 0 0,0 1 0,0 0 1,-4 26 83,1-15 38,3-11 147,21-33 832,-17 28-1137,0 1 1,0 0 0,1 0 0,-1 0 0,0 0 0,1 0 0,0 1 0,0 0 0,0 0 0,0 0 0,0 1 0,7-2-1,31-11-6231,-36 7 599,-4-3-3716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2"/>
    </inkml:context>
    <inkml:brush xml:id="br0">
      <inkml:brushProperty name="width" value="0.025" units="cm"/>
      <inkml:brushProperty name="height" value="0.025" units="cm"/>
    </inkml:brush>
  </inkml:definitions>
  <inkml:trace contextRef="#ctx0" brushRef="#br0">0 27 14253,'0'0'8072,"59"-27"-8072,-30 27-897,5 0-1601,0 6-2435,3 3-2722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3"/>
    </inkml:context>
    <inkml:brush xml:id="br0">
      <inkml:brushProperty name="width" value="0.025" units="cm"/>
      <inkml:brushProperty name="height" value="0.025" units="cm"/>
    </inkml:brush>
  </inkml:definitions>
  <inkml:trace contextRef="#ctx0" brushRef="#br0">0 198 8232,'0'0'17782,"8"-3"-16768,2 0-917,0 0 0,-1-2 0,0 1 0,0-1-1,0 0 1,-1-1 0,0 0 0,9-8 0,64-67 164,-25 23-203,-49 53-396,-5 9 140,-8 19 106,-16 28 346,22-50-250,-7 12 92,0 1 0,1-1 1,1 1-1,0 0 0,1 0 0,0 1 1,1-1-1,-1 23 0,4-37-269,0 1 0,1-1 1,-1 0-1,1 1 0,-1-1 0,1 0 0,-1 0 0,1 0 0,-1 0 0,1 1 0,-1-1 1,1 0-1,-1 0 0,1 0 0,-1 0 0,1 0 0,-1 0 0,1 0 0,-1 0 1,1-1-1,-1 1 0,1 0 0,-1 0 0,1 0 0,-1 0 0,1-1 0,-1 1 0,1 0 1,-1 0-1,1-1 0,-1 1 0,0 0 0,1-1 0,-1 1 0,0-1 0,1 1 1,-1 0-1,1-2 0,11-15-6682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4"/>
    </inkml:context>
    <inkml:brush xml:id="br0">
      <inkml:brushProperty name="width" value="0.025" units="cm"/>
      <inkml:brushProperty name="height" value="0.025" units="cm"/>
    </inkml:brush>
  </inkml:definitions>
  <inkml:trace contextRef="#ctx0" brushRef="#br0">213 18 21300,'0'0'6310,"-10"-4"-6166,3 1-132,4 1-14,0 1 0,0 0-1,0-1 1,1 1-1,-1 0 1,0 1 0,-1-1-1,1 0 1,0 1 0,0 0-1,0 0 1,0-1-1,0 2 1,0-1 0,0 0-1,0 1 1,-1-1-1,1 1 1,0 0 0,0 0-1,1 0 1,-4 2 0,-6 6 76,1 0 0,0 1 0,0 0 0,1 1 0,1 0 0,-17 25 0,22-29 1,-1 0-1,1 0 0,1 1 1,-1-1-1,1 1 0,1 0 0,-1 0 1,1 0-1,1 0 0,-1 0 1,2 0-1,-1 1 0,1 15 0,1-23-62,-1 1 0,1 0 0,-1 0-1,1 0 1,-1 0 0,1-1-1,0 1 1,0 0 0,0-1 0,0 1-1,0 0 1,0-1 0,0 1-1,1-1 1,-1 0 0,0 1 0,1-1-1,-1 0 1,1 0 0,0 0-1,2 1 1,0 0 21,-1-1 0,1 0-1,0 0 1,0 0 0,-1-1 0,1 1-1,0-1 1,0 0 0,0 0 0,5-1-1,-3 0 2,-1 1 0,1-1 0,-1-1-1,1 1 1,-1-1 0,0 0 0,0 0 0,0-1-1,0 1 1,0-1 0,0 0 0,-1 0-1,1-1 1,-1 1 0,4-6 0,-7 8-27,0 1 1,0-1-1,-1 0 1,1 0-1,0 0 1,-1 0-1,1 0 1,-1 0-1,0 0 1,1 0-1,-1-1 1,0 1-1,1 0 1,-1 0-1,0 0 1,0 0-1,0 0 1,0-1-1,0 1 1,0 0-1,0 0 1,0 0-1,-1 0 1,1 0-1,0 0 1,-1-1-1,1 1 1,-1 0-1,1 0 1,-1 0-1,0 0 1,0-1-1,-2 0-12,1 1 1,-1-1-1,1 1 0,-1-1 1,1 1-1,-1 0 0,0 0 1,0 0-1,1 0 0,-1 1 1,0-1-1,-5 0 0,3 1 0,1-1 0,-1 1-1,1-1 1,-1 1 0,1 1-1,-1-1 1,1 1 0,-1 0-1,1 0 1,-1 0 0,1 0-1,0 1 1,0-1 0,-1 1 0,1 1-1,0-1 1,-5 5 0,8-7 4,1 1 1,0-1 0,0 1 0,0-1 0,0 1 0,0-1 0,0 0 0,0 1-1,0-1 1,0 1 0,0-1 0,0 1 0,0-1 0,0 1 0,0-1 0,0 1-1,0-1 1,1 1 0,-1-1 0,0 1 0,0-1 0,1 0 0,-1 1 0,0-1-1,0 1 1,1-1 0,-1 0 0,0 1 0,1-1 0,-1 0 0,1 1 0,-1-1-1,1 0 1,-1 0 0,0 1 0,1-1 0,-1 0 0,1 0 0,-1 0 0,1 0-1,-1 0 1,1 0 0,-1 0 0,1 1 0,-1-1 0,1-1 0,-1 1 0,1 0-1,-1 0 1,1 0 0,0 0 0,35 0 54,-30-1-32,8 0-51,0-1 1,-1-1-1,1 0 0,-1-1 1,26-10-1,30-9-1006,-100 78 1138,13-28 371,12-16-251,3-8-138,1 1 1,0-1-1,0 1 1,0 0 0,0 0-1,1 0 1,-1 0-1,0 6 1,2-9-133,1-1 1,-1 1-1,1-1 0,-1 0 1,1 0-1,0 1 0,-1-1 1,1 0-1,-1 0 0,1 0 1,-1 1-1,1-1 0,0 0 1,-1 0-1,1 0 0,0 0 1,-1 0-1,1 0 0,-1 0 1,1-1-1,0 1 0,-1 0 1,1 0-1,-1 0 0,1 0 1,0-1-1,-1 1 0,1 0 1,-1-1-1,1 1 0,-1 0 1,1-1-1,-1 1 0,1-1 1,22-12-2517,21-33-8124,-20 15-289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6.982"/>
    </inkml:context>
    <inkml:brush xml:id="br0">
      <inkml:brushProperty name="width" value="0.025" units="cm"/>
      <inkml:brushProperty name="height" value="0.025" units="cm"/>
      <inkml:brushProperty name="color" value="#F6630D"/>
    </inkml:brush>
  </inkml:definitions>
  <inkml:trace contextRef="#ctx0" brushRef="#br0">47 120 6790,'2'-8'2862,"0"-18"-999,-5 35 742,-13 57-512,5-14-1032,3 0 0,1 0 0,2 58 0,5-108-1023,0 1 0,0-1 0,0 0 0,0 1 1,0-1-1,1 1 0,-1-1 0,1 0 0,-1 0 0,1 1 1,0-1-1,0 0 0,0 0 0,0 0 0,0 0 0,1 0 1,-1 0-1,1 0 0,-1 0 0,1-1 0,0 1 0,0 0 1,-1-1-1,3 2 0,-2-3-24,1 1 0,-1-1 0,0 0 0,0 1 1,0-1-1,0 0 0,0 0 0,0-1 0,0 1 0,1 0 1,-1-1-1,0 1 0,0-1 0,0 1 0,0-1 0,0 0 1,0 0-1,-1 0 0,1 0 0,0 0 0,0-1 0,-1 1 1,1-1-1,-1 1 0,1-1 0,-1 1 0,3-4 0,11-14 92,0 0-1,-2-2 1,0 0 0,-1 0-1,-1-1 1,-1-1-1,12-41 1,-12 29 196,-2 0 0,-1 0 0,-2-1 0,1-59 0,-8 83-62,-5 25 68,-3 27 67,4-13-205,1 1 0,2 0 1,1 0-1,1 0 0,4 36 0,-2-57-178,1 0 0,-1 0 0,1 0 0,0 0 0,1 0 0,-1-1 0,1 0 0,1 1 0,-1-1 0,1 0 0,6 8 0,-6-10-140,0-1-1,1 1 1,-1-1 0,0 0 0,1 0-1,0 0 1,0-1 0,-1 0-1,2 0 1,-1 0 0,0 0-1,0-1 1,0 0 0,1 0 0,-1 0-1,11-1 1,15-1-4368,-3-8-3727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5"/>
    </inkml:context>
    <inkml:brush xml:id="br0">
      <inkml:brushProperty name="width" value="0.025" units="cm"/>
      <inkml:brushProperty name="height" value="0.025" units="cm"/>
    </inkml:brush>
  </inkml:definitions>
  <inkml:trace contextRef="#ctx0" brushRef="#br0">56 0 17264,'0'0'11275,"-48"61"-10378,44-40-481,1 0-320,3 0-64,0 0-96,0-5-833,0-3-640,3-3-545,1-8-416,1-2-898,-5-6-800,4-15-1345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6"/>
    </inkml:context>
    <inkml:brush xml:id="br0">
      <inkml:brushProperty name="width" value="0.025" units="cm"/>
      <inkml:brushProperty name="height" value="0.025" units="cm"/>
    </inkml:brush>
  </inkml:definitions>
  <inkml:trace contextRef="#ctx0" brushRef="#br0">29 8 12684,'0'0'16784,"66"-8"-16656,-43 8-128,2 0 32,0 3-64,-1 1-320,-10 1-673,-3-1-673,-2 0-1281</inkml:trace>
  <inkml:trace contextRef="#ctx0" brushRef="#br0" timeOffset="1">1 111 13036,'0'0'13773,"55"12"-12908,-19-20-320,1-1-321,-3 0-192,-5 2-32,-10 2-96,-3 5-641,-7 0-640,-9 5-4805,-14 4 897,-2 1-3395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8"/>
    </inkml:context>
    <inkml:brush xml:id="br0">
      <inkml:brushProperty name="width" value="0.025" units="cm"/>
      <inkml:brushProperty name="height" value="0.025" units="cm"/>
    </inkml:brush>
  </inkml:definitions>
  <inkml:trace contextRef="#ctx0" brushRef="#br0">1 24 11627,'0'0'15054,"69"11"-14317,-33-17-257,7 1-159,-4 1-225,-3 2-192,-8-2-1634,-3-2-2914,-7-1-5574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9"/>
    </inkml:context>
    <inkml:brush xml:id="br0">
      <inkml:brushProperty name="width" value="0.025" units="cm"/>
      <inkml:brushProperty name="height" value="0.025" units="cm"/>
    </inkml:brush>
  </inkml:definitions>
  <inkml:trace contextRef="#ctx0" brushRef="#br0">0 1 3683,'0'0'193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0"/>
    </inkml:context>
    <inkml:brush xml:id="br0">
      <inkml:brushProperty name="width" value="0.025" units="cm"/>
      <inkml:brushProperty name="height" value="0.025" units="cm"/>
    </inkml:brush>
  </inkml:definitions>
  <inkml:trace contextRef="#ctx0" brushRef="#br0">83 115 3331,'0'0'2205,"4"-10"138,0-2-1563,14-41 3044,-3 13 4796,-20 66-5071,1 0-2998,-9 10 160,8-25-596,1 1 1,0 0 0,0 0-1,2 0 1,-1 1-1,1-1 1,1 1-1,0 14 1,2-26-107,-1 0 0,1 0 0,0-1 0,-1 1 0,1 0 0,0-1 0,0 1 0,-1 0 0,1-1 0,0 1 1,0-1-1,0 1 0,0-1 0,0 0 0,0 1 0,0-1 0,0 0 0,-1 0 0,1 1 0,0-1 0,0 0 1,0 0-1,0 0 0,0 0 0,0 0 0,0-1 0,0 1 0,0 0 0,2-1 0,31-5 178,-8-5-184,-20 8-66,1 0 1,0 0-1,0 0 0,0 1 1,0 0-1,0 0 0,1 1 1,-1 0-1,0 0 0,1 1 1,-1 0-1,9 1 0,-16-1 51,1 0 0,0 1 0,-1-1-1,1 0 1,0 1 0,-1-1 0,1 0 0,0 1-1,-1-1 1,1 1 0,-1-1 0,1 1 0,-1 0 0,1-1-1,-1 1 1,1-1 0,-1 1 0,1 0 0,-1-1-1,0 1 1,1 0 0,-1-1 0,0 1 0,0 0-1,0 0 1,0-1 0,1 1 0,-1 0 0,0 0-1,0-1 1,0 1 0,0 0 0,-1 0 0,1-1 0,0 1-1,0 0 1,0 0 0,-1-1 0,1 1 0,0 0-1,-1-1 1,1 1 0,0 0 0,-1-1 0,1 1-1,-1-1 1,1 1 0,-2 0 0,-25 31 278,14-23 209,-1-1 0,0 0-1,0-1 1,-31 10 0,38-15-355,0 1 1,0-2 0,0 1-1,0-1 1,0 0-1,0-1 1,0 1 0,0-2-1,-1 1 1,1-1 0,0 0-1,0 0 1,-12-4 0,17 3-219,0 1 1,-1 0-1,1-1 0,0 0 1,0 0-1,0 1 1,0-1-1,1 0 0,-1-1 1,0 1-1,1 0 1,-1 0-1,1-1 0,0 1 1,0-1-1,0 1 0,0-1 1,0 1-1,1-1 1,-1 0-1,1 1 0,0-1 1,-1 0-1,1-3 1,0 4-292,0 0 1,0-1-1,1 1 0,-1 0 1,0-1-1,1 1 1,-1 0-1,1 0 0,0-1 1,0 1-1,0 0 1,0 0-1,0 0 0,0 0 1,0 0-1,1 0 1,-1 1-1,1-1 1,0 0-1,-1 1 0,1-1 1,0 1-1,0-1 1,0 1-1,0 0 0,0 0 1,0 0-1,2-1 1,17-2-5981,2 4-2957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1"/>
    </inkml:context>
    <inkml:brush xml:id="br0">
      <inkml:brushProperty name="width" value="0.025" units="cm"/>
      <inkml:brushProperty name="height" value="0.025" units="cm"/>
    </inkml:brush>
  </inkml:definitions>
  <inkml:trace contextRef="#ctx0" brushRef="#br0">1 219 19250,'0'0'9476,"8"-6"-9417,-5 3-60,51-47 89,-51 46-72,0 0 1,1-1-1,-2 1 0,1 0 0,0-1 1,-1 0-1,0 1 0,0-1 0,0 0 1,-1 0-1,1 0 0,-1-1 0,0-8 1,-1 13-26,0 1 0,0 0 0,-1 0 0,1-1 0,0 1 0,0 0 0,-1 0 0,1-1 1,0 1-1,-1 0 0,1 0 0,0 0 0,-1 0 0,1 0 0,0-1 0,-1 1 1,1 0-1,0 0 0,-1 0 0,1 0 0,0 0 0,-1 0 0,1 0 0,0 0 0,-1 0 1,1 0-1,0 0 0,-1 1 0,1-1 0,0 0 0,-1 0 0,1 0 0,0 0 1,-1 0-1,1 1 0,0-1 0,0 0 0,-1 0 0,1 1 0,0-1 0,0 0 0,-1 1 1,-15 10-262,10-3 254,0 0 0,1 0 0,-1 0 0,2 1 0,-1 0 0,1 0 0,1 0 0,0 1 0,0-1 0,1 1 0,0 0 0,0-1 0,1 1 0,1 0 0,0 17 0,1-25 19,-1 1-1,1-1 1,0 0 0,0 1 0,0-1-1,0 0 1,0 0 0,0 1-1,0-1 1,1 0 0,0 0 0,-1 0-1,1-1 1,0 1 0,0 0 0,0-1-1,0 1 1,0-1 0,0 1-1,0-1 1,0 0 0,0 0 0,1 0-1,-1 0 1,1-1 0,-1 1-1,0-1 1,1 1 0,-1-1 0,1 0-1,-1 0 1,5 0 0,0 0 26,-1 0 0,0-1 0,0 1 1,1-1-1,-1-1 0,0 1 0,0-1 1,0 0-1,0 0 0,-1-1 0,1 0 1,7-4-1,-2-1-9,-1-1 0,0-1-1,0 1 1,0-1 0,-1-1 0,-1 0 0,0 0 0,0-1 0,-1 0 0,10-25 0,-18 34-483,-7 10 271,-6 12 99,9-12 157,1 0 0,0 1-1,0 0 1,0 0 0,1 0-1,0 0 1,1 1 0,0-1-1,0 1 1,1 0 0,0-1-1,0 1 1,1 10 0,1-17-64,-1-1 1,0 1 0,1-1-1,0 0 1,-1 1-1,1-1 1,0 0 0,-1 1-1,1-1 1,0 0-1,0 0 1,0 0 0,0 0-1,0 0 1,0 0-1,1 0 1,-1 0 0,0 0-1,0-1 1,1 1 0,-1-1-1,0 1 1,1 0-1,-1-1 1,1 0 0,-1 1-1,1-1 1,-1 0-1,0 0 1,1 0 0,-1 0-1,1 0 1,-1 0-1,1 0 1,1-1 0,0 1-300,1-1 0,-1 1 0,1-1 0,-1 0 0,0 0 0,1 0 0,-1 0 0,0-1 0,0 1 0,0-1 0,0 0 0,0 0 0,4-4 0,8-17-4938,-4-5-3240</inkml:trace>
  <inkml:trace contextRef="#ctx0" brushRef="#br0" timeOffset="1">326 1 13805,'0'0'13165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3"/>
    </inkml:context>
    <inkml:brush xml:id="br0">
      <inkml:brushProperty name="width" value="0.025" units="cm"/>
      <inkml:brushProperty name="height" value="0.025" units="cm"/>
    </inkml:brush>
  </inkml:definitions>
  <inkml:trace contextRef="#ctx0" brushRef="#br0">1 1 6919,'0'0'18508,"4"10"-17756,2 5-577,-1 0 0,-1 1 0,-1 0 0,0 0 0,-1 0-1,-1 0 1,-1 21 0,0-28-195,1-1 0,0 1 1,1-1-1,-1 0 0,4 9 0,-5-16-72,0 0 0,0 0 0,1 0-1,-1-1 1,0 1 0,1 0 0,-1 0 0,0 0-1,1 0 1,-1 0 0,1 0 0,-1 0 0,1-1-1,0 1 1,-1 0 0,1 0 0,0-1 0,-1 1-1,1 0 1,0-1 0,0 1 0,0-1 0,0 1-1,-1-1 1,1 1 0,0-1 0,0 0 0,0 0-1,0 1 1,0-1 0,0 0 0,0 0 0,0 0-1,0 0 1,0 0 0,0 0 0,0 0 0,0 0-1,0 0 1,0-1 0,0 1 0,0 0 0,0-1-1,0 1 1,0 0 0,-1-1 0,1 1 0,0-1-1,0 0 1,0 1 0,-1-1 0,1 0 0,0 1-1,-1-1 1,1 0 0,0 0 0,0-1 0,8-10-1765,0-1 0,-1 0 0,0 0 0,-1-1 0,-1 0 0,7-20 0,-7 18 426,9-24-2503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4"/>
    </inkml:context>
    <inkml:brush xml:id="br0">
      <inkml:brushProperty name="width" value="0.025" units="cm"/>
      <inkml:brushProperty name="height" value="0.025" units="cm"/>
    </inkml:brush>
  </inkml:definitions>
  <inkml:trace contextRef="#ctx0" brushRef="#br0">164 16 4484,'6'-15'9802,"-6"17"-7176,0 19-1793,-11 5 672,2 8-544,-2 0-320,6 0-129,5-2-127,0-4-97,0-3-192,7-4-32,2-5-32,-4-5-512,-5-3-641,-14-13-15215</inkml:trace>
  <inkml:trace contextRef="#ctx0" brushRef="#br0" timeOffset="1">0 127 15150,'0'0'6310,"52"0"-4164,-25 0-672,7 0-834,3 0-480,-3 0-95,0 0-290,0 0-2337,-9 0-3972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6"/>
    </inkml:context>
    <inkml:brush xml:id="br0">
      <inkml:brushProperty name="width" value="0.025" units="cm"/>
      <inkml:brushProperty name="height" value="0.025" units="cm"/>
    </inkml:brush>
  </inkml:definitions>
  <inkml:trace contextRef="#ctx0" brushRef="#br0">6 165 6662,'0'0'21140,"7"-3"-20830,17-8-45,-9 6-124,0-2-1,-1 0 1,0-1-1,14-9 1,-24 14-163,-1 0 0,1 0 0,-1 0 0,0 0 0,0-1 0,0 1 0,-1-1 0,1 0 0,-1 1 0,0-1 0,0 0 0,0 0 0,0-1 0,-1 1 0,0 0 0,0-1 0,0 1 0,0 0 0,0-9 0,-1 12-7,0 0 0,0 0 0,0 0 0,-1 0 0,1 0-1,0 0 1,0 0 0,-1 1 0,1-1 0,0 0 0,-1 0 0,1 0-1,-1 0 1,1 1 0,-1-1 0,1 0 0,-1 1 0,0-1-1,1 0 1,-1 1 0,0-1 0,0 1 0,1-1 0,-1 1 0,0-1-1,0 1 1,0-1 0,0 1 0,1 0 0,-1 0 0,0-1-1,0 1 1,0 0 0,0 0 0,0 0 0,0 0 0,0 0 0,0 0-1,0 0 1,0 0 0,1 0 0,-1 1 0,0-1 0,0 0-1,0 1 1,-1 0 0,-2 0-14,0 0-1,-1 0 1,1 1-1,0 0 1,0 0-1,0 0 1,0 0-1,-6 6 1,2-1 53,0 0 0,0 1 1,1 1-1,0-1 0,0 1 1,1 0-1,0 1 1,1-1-1,0 1 0,0 0 1,1 0-1,0 1 0,1 0 1,0-1-1,-2 23 0,5-32-7,0 0 0,0 1 0,0-1-1,0 1 1,1-1 0,-1 1 0,0-1 0,1 0-1,-1 1 1,1-1 0,-1 0 0,1 1 0,0-1-1,0 0 1,0 0 0,-1 0 0,1 0 0,0 0-1,0 0 1,1 0 0,-1 0 0,2 2 0,0-2 11,0 1 1,0-1 0,0 0-1,1 0 1,-1 0 0,0-1-1,0 1 1,1-1-1,5 1 1,-1-2 11,-1 1 0,0-1 0,0 0 0,0 0 0,0-1-1,0 0 1,0 0 0,0-1 0,8-4 0,-6 1-35,0-1-1,-1 0 1,0-1 0,0 0 0,-1 0-1,0-1 1,11-17 0,8-10-205,-30 41 198,1 0 0,0 1 1,0-1-1,0 1 0,1-1 0,0 1 1,0 0-1,0 0 0,0 0 1,1 0-1,0 0 0,1 0 0,-1 0 1,1 1-1,0-1 0,1 0 1,1 7-1,-1-11 31,0-1 0,0 1 0,0 0 0,1-1 0,-1 1 0,1-1 0,-1 1 0,1-1 0,0 0 0,-1 0 0,1 0 0,0 0 0,0 0-1,0 0 1,0 0 0,0 0 0,0-1 0,0 1 0,0-1 0,0 0 0,0 1 0,0-1 0,0 0 0,3-1 0,3 2 84,1-1 1,0 0-1,0-1 0,15-3 0,-7-3-68,0 0 0,0-2 1,-1 0-1,0-1 0,0 0 1,19-18-1,-31 25-36,-4 9-463,-3 16 731,3-22-249,0 1 0,0-1 0,0 1 0,1-1 0,-1 1 0,0 0-1,0-1 1,0 1 0,0-1 0,1 1 0,-1-1 0,0 1 0,0-1 0,1 1 0,-1-1-1,0 0 1,1 1 0,-1-1 0,1 1 0,-1-1 0,0 0 0,1 1 0,-1-1 0,1 0-1,-1 1 1,1-1 0,-1 0 0,1 0 0,-1 0 0,1 1 0,-1-1 0,1 0 0,0 0-1,-1 0 1,1 0 0,0 0 0,9-1 58,-1 0 0,1-1-1,-1 0 1,0-1 0,0 0-1,0 0 1,0-1 0,16-9-1,-16 7-257,0 2-1,0-1 0,1 1 0,0 1 1,0 0-1,19-4 0,-29 7 173,1 0 0,-1 0-1,0 0 1,1 0 0,-1 0 0,0 0-1,1 0 1,-1 0 0,0 0 0,0 0-1,1 1 1,-1-1 0,0 0 0,1 0 0,-1 0-1,0 0 1,0 0 0,1 0 0,-1 1-1,0-1 1,0 0 0,0 0 0,1 0-1,-1 1 1,0-1 0,0 0 0,0 0-1,1 1 1,-1-1 0,0 0 0,0 0-1,0 1 1,0-1 0,0 0 0,0 1-1,0-1 1,0 0 0,0 1 0,-2 16-125,-12 12 161,5-14-83,-4 5-1146,1-13-5432,6-6-1694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7"/>
    </inkml:context>
    <inkml:brush xml:id="br0">
      <inkml:brushProperty name="width" value="0.025" units="cm"/>
      <inkml:brushProperty name="height" value="0.025" units="cm"/>
    </inkml:brush>
  </inkml:definitions>
  <inkml:trace contextRef="#ctx0" brushRef="#br0">0 1 14061,'0'0'9001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7.893"/>
    </inkml:context>
    <inkml:brush xml:id="br0">
      <inkml:brushProperty name="width" value="0.025" units="cm"/>
      <inkml:brushProperty name="height" value="0.025" units="cm"/>
      <inkml:brushProperty name="color" value="#F6630D"/>
    </inkml:brush>
  </inkml:definitions>
  <inkml:trace contextRef="#ctx0" brushRef="#br0">24 346 5157,'4'-9'1457,"7"-17"306,-2 0 0,0-1 0,-2 0 0,-1-1 0,-2 1-1,0-1 1,-2 0 0,-1-31 0,-1 59-1725,0-1-1,0 0 1,0 0 0,0 1 0,0-1-1,0 0 1,0 1 0,0-1 0,0 0-1,0 0 1,-1 1 0,1-1-1,0 0 1,0 1 0,-1-1 0,1 1-1,-1-1 1,1 0 0,0 1 0,-1-1-1,1 1 1,-1-1 0,0 1-1,1-1 1,-1 1 0,1 0 0,-1-1-1,0 0 1,0 2-34,0-1 0,1 0 0,-1 0 0,0 0 0,0 0 0,1 1 0,-1-1 0,0 0 0,1 0 0,-1 1 0,0-1 0,1 1 0,-1-1 0,0 1 0,1-1 0,-1 1 0,1-1 0,-1 1-1,1-1 1,-1 1 0,1 0 0,-1-1 0,1 1 0,0 0 0,0-1 0,-1 1 0,1 0 0,0-1 0,0 1 0,-1 1 0,-4 19-46,1 0-1,1 0 1,0 1 0,2 0-1,0-1 1,4 31 0,-2-7 103,1 14 460,2 0 0,2 0 0,3 0 0,24 82 0,-16-100-455,-3-23-61,-14-18-3,1 1-1,-1-1 0,1 0 1,-1 0-1,0 1 0,1-1 0,-1 0 1,1 0-1,-1 0 0,1 0 1,-1 1-1,1-1 0,-1 0 0,1 0 1,0 0-1,-1 0 0,1 0 1,-1 0-1,1 0 0,-1-1 0,1 1 1,-1 0-1,1 0 0,-1 0 0,1 0 1,-1-1-1,1 1 0,-1 0 1,0 0-1,1-1 0,0 0 0,1-3 30,0-1 1,-1 0-1,1 1 0,-1-1 0,0 0 0,0 0 0,-1 0 0,0 0 0,1 0 0,-2 0 0,1 0 0,0 0 0,-2-6 0,1 2-6,0-6-114,-1 1 1,0-1 0,-1 1 0,-1 0 0,0 0 0,-1 0 0,0 0 0,-1 1 0,0 0 0,-2 0 0,1 1 0,-1 0-1,-1 0 1,0 1 0,-19-18 0,27 28 76,1 0-1,-1 1 1,0-1 0,1 1-1,-1-1 1,0 1 0,1-1-1,-1 1 1,0 0-1,0-1 1,1 1 0,-1 0-1,0 0 1,0-1-1,0 1 1,0 0 0,1 0-1,-1 0 1,0 0 0,0 0-1,0 0 1,0 0-1,0 0 1,1 0 0,-1 1-1,0-1 1,0 0-1,0 1 1,1-1 0,-1 0-1,0 1 1,0-1 0,1 1-1,-1-1 1,0 1-1,-1 1-10,0 1 1,1-1-1,0 0 0,-1 0 0,1 1 0,0-1 0,0 1 0,1-1 0,-1 1 0,0-1 0,1 1 0,-1 2 0,1 0 2,-1 0 0,1-1 0,0 1-1,1 0 1,-1-1 0,1 1 0,1 5 0,-2-8 18,1-1 1,-1 0-1,0 1 0,1-1 1,0 0-1,-1 1 0,1-1 1,0 0-1,-1 0 0,1 1 1,0-1-1,0 0 0,0 0 1,0 0-1,0 0 0,0 0 1,1 0-1,-1-1 1,0 1-1,0 0 0,3 0 1,0 0 20,0-1 0,0 1 0,0-1 0,1-1-1,-1 1 1,0 0 0,0-1 0,0 0 0,0 0 0,0 0 0,0-1 0,0 1 0,0-1 0,0 0 0,0 0 0,-1 0 0,1-1 0,-1 1 0,0-1 0,0 0 0,0 0 0,5-5 0,6-8 45,-1-1 1,0-1-1,10-20 0,-18 30-67,23-39 67,35-81 0,-55 108-12,0-1-1,-1-1 1,-2 0-1,0 0 1,-1 0-1,2-39 1,-6 61-51,0-1 0,0 1 0,0 0 0,0 0 0,0 0 0,0-1 1,0 1-1,0 0 0,0 0 0,0-1 0,0 1 0,0 0 0,0 0 0,0-1 0,0 1 0,0 0 0,0 0 0,0 0 0,0-1 0,0 1 1,0 0-1,0 0 0,0-1 0,0 1 0,-1 0 0,1 0 0,0 0 0,0 0 0,0-1 0,0 1 0,-1 0 0,1 0 0,0 0 0,0 0 0,0 0 1,-1-1-1,1 1 0,0 0 0,0 0 0,0 0 0,-1 0 0,1 0 0,0 0 0,0 0 0,-1 0 0,1 0 0,0 0 0,0 0 0,-1 0 1,1 0-1,0 0 0,0 0 0,0 0 0,-1 0 0,1 0 0,0 0 0,0 0 0,-1 0 0,1 1 0,0-1 0,0 0 0,0 0 0,-1 0 1,1 0-1,0 0 0,0 1 0,-12 13-186,-2 19 215,2 0 1,2 1 0,1 1-1,1-1 1,2 1 0,-3 63 0,9-87 0,-1-2-21,0 1 1,1-1-1,1 1 1,2 18-1,-2-26-8,-1 0 0,1 0 0,0 0 0,0 1 0,0-1 0,0 0 0,0 0 0,0 0 0,1-1-1,-1 1 1,1 0 0,-1 0 0,1-1 0,0 1 0,-1-1 0,1 1 0,0-1 0,0 0 0,0 0 0,0 0 0,0 0 0,1 0-1,-1 0 1,0 0 0,3 0 0,4 0 20,0-1 0,0 1-1,0-2 1,-1 1 0,1-1 0,0 0-1,0-1 1,-1 0 0,1-1 0,-1 0-1,0 0 1,1 0 0,-2-1 0,1 0-1,0-1 1,-1 0 0,0 0 0,0-1-1,0 0 1,11-12 0,-9 8 36,0 1-1,-1-1 1,0 0 0,-1-1 0,0 0-1,-1 0 1,0-1 0,-1 1-1,0-1 1,0 0 0,-2-1 0,1 1-1,-2-1 1,2-13 0,-3 25-54,-1 0 0,0 0 0,0 0 0,1-1 1,-1 1-1,0 0 0,0 0 0,0-1 0,0 1 0,0 0 1,-1 0-1,1-1 0,0 1 0,-1 0 0,1 0 0,0 0 1,-1 0-1,1-1 0,-1 1 0,0 0 0,1 0 0,-1 0 1,0 0-1,0 0 0,0 0 0,0 1 0,1-1 0,-1 0 1,0 0-1,0 1 0,-1-1 0,1 0 0,0 1 0,0-1 1,0 1-1,0 0 0,0-1 0,-1 1 0,1 0 0,0-1 0,0 1 1,-1 0-1,1 0 0,0 0 0,0 0 0,-1 1 0,1-1 1,0 0-1,0 0 0,0 1 0,-1-1 0,1 0 0,0 1 1,0 0-1,-2 0 0,-3 2-39,-1 0 1,1 0-1,0 1 0,0 0 0,0 0 1,1 1-1,-1-1 0,-6 9 1,5-5 39,1 1 0,0 0 0,0 0 1,1 0-1,0 1 0,1 0 0,0-1 1,0 2-1,1-1 0,1 0 1,0 1-1,0-1 0,1 1 0,0 20 1,1-30-8,0 0 1,0 1-1,1-1 1,-1 0 0,0 0-1,1 0 1,-1 0-1,1 0 1,-1 0 0,1 0-1,0 0 1,-1 0-1,1 0 1,0 0 0,0 0-1,-1 0 1,1 0-1,0-1 1,0 1 0,0 0-1,0-1 1,0 1-1,0 0 1,2 0 0,1 0-32,-1-1 1,0 1 0,0-1-1,0 1 1,1-1 0,-1 0-1,0 0 1,0 0 0,5-2 0,0 1-228,1-1 1,-1-1 0,0 1-1,0-1 1,0-1 0,11-6-1,-4-1-1368,-1 0-1,0-1 1,23-26-1,2-7-5641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4.060"/>
    </inkml:context>
    <inkml:brush xml:id="br0">
      <inkml:brushProperty name="width" value="0.025" units="cm"/>
      <inkml:brushProperty name="height" value="0.025" units="cm"/>
      <inkml:brushProperty name="color" value="#F6630D"/>
    </inkml:brush>
  </inkml:definitions>
  <inkml:trace contextRef="#ctx0" brushRef="#br0">68 60 26425,'0'0'-1634,"-52"0"-223,51 0 832,1-59-1217,0 74-1154,-15-2-3362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48.428"/>
    </inkml:context>
    <inkml:brush xml:id="br0">
      <inkml:brushProperty name="width" value="0.025" units="cm"/>
      <inkml:brushProperty name="height" value="0.025" units="cm"/>
    </inkml:brush>
  </inkml:definitions>
  <inkml:trace contextRef="#ctx0" brushRef="#br0">5351 380 12460,'-16'-10'443,"-243"-121"-545,79 39 509,-11-3 276,166 84-679,-1 2 1,-1 1-1,1 1 0,-1 1 1,-49-3-1,12 8-366,0 2 0,0 4-1,1 2 1,-75 19 0,-247 83-123,273-75 560,-793 266 1946,724-228-1705,3 7 0,-313 193 0,354-179-417,3 6 0,5 6 0,5 6 0,5 4 1,5 6-1,5 5 0,-96 145 0,81-83 73,8 6 0,9 4 0,-151 392 0,215-454 182,5 2 0,6 1 0,7 1 1,5 2-1,7 0 0,7 222 0,8-315-132,2 0 1,2 0 0,3-1-1,1 0 1,2-1 0,3 0 0,1-1-1,3 0 1,1-2 0,2 0-1,3-2 1,1 0 0,2-2-1,1-1 1,50 51 0,-12-27-18,2-3 0,152 102 0,177 66 65,-248-152-98,4-8 0,193 60 0,-218-91 27,2-5-1,1-6 0,167 11 0,-104-28-20,1-9 0,0-8-1,-1-9 1,-1-8 0,-1-8-1,-2-9 1,-2-8 0,-2-9-1,-3-7 1,338-176 0,-401 172 132,-3-5 0,-3-5-1,-4-6 1,173-172 0,-153 118 721,-6-6 0,200-308 1,-192 236-583,144-319 1,-215 392-204,-6-2 0,-7-3 0,43-224 0,-76 273-53,-4-1 0,-5-1 1,-4 1-1,-16-152 0,-4 127-18,-5 0 0,-5 1 0,-51-140 1,40 154 435,-5 2 0,-5 3 1,-4 1-1,-69-102 0,89 160-106,-2 2 0,-3 1-1,-1 1 1,-2 3 0,-2 1-1,-2 2 1,-1 2-1,-1 2 1,-3 2 0,-65-33-1,54 38-326,-1 3 0,-1 3 0,-1 2-1,-101-16 1,27 17-1860,-155-1 0,57 13-3254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2.721"/>
    </inkml:context>
    <inkml:brush xml:id="br0">
      <inkml:brushProperty name="width" value="0.025" units="cm"/>
      <inkml:brushProperty name="height" value="0.025" units="cm"/>
    </inkml:brush>
  </inkml:definitions>
  <inkml:trace contextRef="#ctx0" brushRef="#br0">8 0 1634,'0'0'18929,"-8"78"-18128,8-37-32,0 8-96,8 6-481,6 0-128,2 0-32,-7-5-64,5-5-449,-3-7-448,-8-6 1,1-8 287,-4-7-416,-5-7-1954,-13-9-1185,-9-1 609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3.069"/>
    </inkml:context>
    <inkml:brush xml:id="br0">
      <inkml:brushProperty name="width" value="0.025" units="cm"/>
      <inkml:brushProperty name="height" value="0.025" units="cm"/>
    </inkml:brush>
  </inkml:definitions>
  <inkml:trace contextRef="#ctx0" brushRef="#br0">7 245 4612,'-1'-13'5632,"-1"4"-4969,-2-44 2558,4 49-2977,1 0 0,-1 1 1,1-1-1,0 0 0,0 0 1,0 1-1,0-1 0,0 1 1,1-1-1,0 1 0,0 0 1,0 0-1,0 0 0,5-6 1,5-1 344,1 0 0,0 1-1,0 0 1,1 2 0,0-1 0,0 2 0,1 0 0,30-9 0,-8 6 286,0 1 1,62-4 0,-92 12-823,1-1-37,1 0 0,0 1-1,0 0 1,-1 0 0,1 1 0,10 2 0,-17-2-8,0 0 1,0 0-1,0 0 0,0 0 1,0 0-1,0 0 1,-1 0-1,1 1 1,0-1-1,-1 0 0,1 1 1,-1 0-1,0-1 1,1 1-1,-1 0 1,0 0-1,0 0 0,0 0 1,0-1-1,0 2 1,-1-1-1,1 0 1,-1 0-1,1 0 1,-1 0-1,0 0 0,0 0 1,0 0-1,0 4 1,0 4 165,-1-1 0,-1 1 0,0-1 0,0 1 0,0-1 0,-1 1 0,-1-1 0,0 0 0,0-1 1,-9 15-1,-10 12 728,-33 38 1,22-31-337,23-28-479,8-12-76,1 1-1,-1-1 1,0 1 0,1 0-1,0 0 1,0 0-1,0 0 1,0 1 0,0-1-1,1 0 1,-1 1-1,1-1 1,0 1 0,0-1-1,0 1 1,0 7-1,2-10-8,-1 0 0,1 0 0,0 0 0,0 0 0,-1 0 0,1-1-1,0 1 1,0 0 0,0 0 0,0 0 0,0-1 0,0 1 0,0 0-1,0-1 1,1 1 0,-1-1 0,0 0 0,0 1 0,0-1 0,1 0-1,-1 0 1,0 1 0,2-1 0,37 2 70,-32-2-66,26 0-2014,1 0 1,39-7-1,-59 5 680,0-2-1,0 1 1,0-2-1,0 0 1,-1-1 0,0 0-1,18-11 1,-8-1-9728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3.582"/>
    </inkml:context>
    <inkml:brush xml:id="br0">
      <inkml:brushProperty name="width" value="0.025" units="cm"/>
      <inkml:brushProperty name="height" value="0.025" units="cm"/>
    </inkml:brush>
  </inkml:definitions>
  <inkml:trace contextRef="#ctx0" brushRef="#br0">0 115 16335,'0'0'6380,"10"4"-5467,-6-3-838,0 1 1,1 0-1,-1-1 1,0 0 0,0 0-1,1 0 1,-1 0-1,1-1 1,-1 0-1,0 1 1,1-2 0,-1 1-1,1 0 1,-1-1-1,0 0 1,1 0-1,-1 0 1,0-1 0,0 0-1,0 1 1,0-1-1,0-1 1,0 1-1,0 0 1,-1-1 0,1 0-1,-1 0 1,0 0-1,0 0 1,0-1-1,3-3 1,-3 1 145,1 1-1,-2-1 1,1 0 0,0 0-1,-1 0 1,2-9-1,-4 14-207,1 0-1,-1 0 1,0 0-1,1 0 1,-1 0-1,0 0 1,0 0-1,0 0 1,0 0-1,0 0 1,0 0-1,0 0 1,0 0-1,0 0 1,0 0-1,-1 0 1,1 0-1,0 0 1,-1 0-1,1 0 1,-1 0-1,1 0 1,-1 0-1,1 0 1,-1 0-1,0 1 1,1-1-1,-1 0 1,0 0-1,0 1 1,1-1-1,-1 1 1,0-1-1,0 0 1,0 1-1,0 0 1,0-1-1,0 1 1,0-1-1,0 1 1,0 0-1,0 0 1,0 0-1,0 0 1,-2 0-1,1 0-30,0 1 0,0 0 0,0 0-1,0 0 1,0 1 0,0-1 0,0 1-1,0-1 1,0 1 0,0-1 0,1 1 0,-1 0-1,1 0 1,-1 0 0,1 0 0,0 0-1,0 0 1,0 0 0,0 0 0,0 0 0,0 1-1,1-1 1,-1 0 0,1 1 0,-1 1-1,-11 65-99,12-67 115,-1 0 1,1 0-1,0 0 1,0 0-1,0 0 1,0 0-1,0 0 1,0 0-1,1 0 1,-1 1-1,1-1 1,-1 0-1,1-1 1,0 1-1,-1 0 1,1 0-1,0 0 0,1 0 1,-1-1-1,0 1 1,0 0-1,1-1 1,-1 1-1,1-1 1,-1 1-1,3 0 1,-1-1 8,1 0 0,-1 0-1,0-1 1,1 1 0,-1-1 0,1 0 0,-1 0 0,1 0 0,-1-1 0,1 1 0,-1-1-1,0 0 1,1 0 0,-1 0 0,0 0 0,4-2 0,7-4 13,0-1 1,-1 0-1,0 0 0,14-12 1,-16 10-13,2 1 0,-1 1 1,1 0-1,20-9 0,-32 17-15,0-1-1,0 1 1,0-1 0,0 1-1,0 0 1,0-1-1,0 1 1,0 0-1,0 0 1,1 0-1,-1 0 1,0 0 0,0 0-1,0 0 1,0 0-1,0 0 1,0 1-1,0-1 1,0 0 0,0 1-1,0-1 1,0 1-1,0-1 1,0 1-1,0-1 1,0 1-1,0 0 1,0-1 0,0 1-1,-1 0 1,2 1-1,13 36 128,-15-35-35,0 0-1,1 0 0,-1 0 1,1 0-1,0 0 0,0 0 1,0 0-1,0-1 0,1 1 1,-1 0-1,1-1 1,-1 1-1,1-1 0,0 0 1,0 1-1,0-1 0,0 0 1,1 0-1,4 3 0,-2-4 6,1 0-1,-1-1 1,1 1-1,-1-1 1,1 0-1,-1-1 0,1 1 1,-1-1-1,0 0 1,1-1-1,-1 1 1,0-1-1,0 0 1,0 0-1,0-1 0,0 0 1,6-4-1,-5 3-97,1 1 0,-1-1 0,1 1 0,0 1-1,0-1 1,0 1 0,0 0 0,0 1 0,11-2-1,-17 4 1,1 0 0,0 0 0,0 0 0,-1 1 0,1-1 0,0 0 0,-1 1 0,0-1 0,1 1 0,-1-1 0,0 1 0,1 0 0,-1-1 0,0 1 0,0 0 0,-1 0 0,1 0 0,0 0 0,-1 0 0,1 2 0,1 0-19,-1-1-1,1 1 0,0 0 1,0-1-1,0 1 0,1-1 0,3 5 1,-5-8-85,0 1 0,0-1 0,0 1 0,0-1 0,0 0 0,0 1 0,0-1 1,-1 0-1,1 0 0,0 0 0,0 0 0,0 0 0,0 0 0,0 0 0,0 0 0,0 0 1,0 0-1,0-1 0,0 1 0,0 0 0,0 0 0,0-1 0,0 1 0,-1-1 1,1 1-1,0-1 0,0 1 0,0-1 0,-1 0 0,1 1 0,0-1 0,-1 0 0,1 0 1,-1 1-1,1-1 0,-1 0 0,1-1 0,11-16-4649,-6-7-3261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3.916"/>
    </inkml:context>
    <inkml:brush xml:id="br0">
      <inkml:brushProperty name="width" value="0.025" units="cm"/>
      <inkml:brushProperty name="height" value="0.025" units="cm"/>
    </inkml:brush>
  </inkml:definitions>
  <inkml:trace contextRef="#ctx0" brushRef="#br0">1 0 12139,'0'0'13037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8.095"/>
    </inkml:context>
    <inkml:brush xml:id="br0">
      <inkml:brushProperty name="width" value="0.025" units="cm"/>
      <inkml:brushProperty name="height" value="0.025" units="cm"/>
    </inkml:brush>
  </inkml:definitions>
  <inkml:trace contextRef="#ctx0" brushRef="#br0">1 142 17360,'0'0'1207,"11"-4"-230,105-45 1350,75-29-1243,-184 75-1082,1 1 0,-1 0-1,1 1 1,0 0 0,8-1 0,-16 3 0,1-1 0,-1 0 0,0 0 0,1 0 0,-1 1 0,1-1 0,-1 0 0,0 0 0,1 1 0,-1-1 0,0 0 1,0 1-1,1-1 0,-1 0 0,0 1 0,0-1 0,1 0 0,-1 1 0,0-1 0,0 0 0,0 1 0,0-1 0,1 1 0,-1-1 0,0 1 0,0-1 1,0 0-1,0 1 0,0-1 0,0 1 0,0-1 0,0 1 0,0-1 0,-1 0 0,1 1 0,0-1 0,0 1 0,0-1 0,0 0 0,0 1 0,-1-1 1,1 1-1,0-1 0,0 0 0,-1 1 0,1-1 0,0 0 0,-1 1 0,-12 21 137,-37 38 262,29-36 411,-35 50 1,51-65-658,1-1 0,-1 1 0,1 0 0,1 0 0,0 0 0,0 0 0,0 1 0,1-1 0,1 1 0,-1 16 0,2-24-128,0 1 0,0-1 0,0 1 0,1-1 0,-1 1 0,1-1 0,0 1 0,0-1 0,0 1 0,0-1 0,0 0 0,0 0 0,1 1 0,-1-1 0,1 0 0,-1 0 0,1 0 0,2 2 0,0-1 3,1 0 0,-1 0 0,1-1 0,-1 1 0,1-1 0,0 0 0,0 0-1,8 1 1,9 2-17,0-2 0,1-1 1,29-1-1,-36 0-41,22-1-2497,60-5-1,-30-9-5337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8.976"/>
    </inkml:context>
    <inkml:brush xml:id="br0">
      <inkml:brushProperty name="width" value="0.025" units="cm"/>
      <inkml:brushProperty name="height" value="0.025" units="cm"/>
    </inkml:brush>
  </inkml:definitions>
  <inkml:trace contextRef="#ctx0" brushRef="#br0">1 84 16432,'9'-4'2012,"26"-12"-1021,1 2 0,0 1 1,1 2-1,0 2 0,43-6 0,-78 15-985,0-1-1,0 1 0,-1 0 1,1-1-1,0 1 1,0 0-1,0 0 1,0 0-1,-1 1 1,1-1-1,0 0 1,0 1-1,0-1 0,-1 1 1,1-1-1,0 1 1,-1 0-1,1 0 1,-1 0-1,1 0 1,0 0-1,-1 0 1,0 0-1,1 1 1,-1-1-1,0 0 0,0 1 1,0-1-1,0 1 1,0-1-1,0 1 1,0 0-1,0-1 1,-1 1-1,1 0 1,0 0-1,-1-1 1,0 1-1,1 0 0,-1 0 1,0 0-1,0-1 1,0 1-1,0 0 1,0 0-1,-1 2 1,-1 6 77,0-1 0,-1 1 1,0-1-1,0 1 0,-1-1 1,0 0-1,-8 11 1,-12 16 417,-46 52 0,10-15 445,59-72-929,-17 28 294,18-28-307,0-1-1,-1 1 1,1-1 0,0 1-1,0-1 1,0 1-1,-1-1 1,1 1 0,0-1-1,0 1 1,0-1 0,0 1-1,0-1 1,0 1-1,0 0 1,0-1 0,0 1-1,0-1 1,0 1-1,1-1 1,-1 1 0,0-1-1,0 1 1,0-1-1,1 1 1,-1-1 0,0 1-1,1-1 1,-1 0 0,0 1-1,1-1 1,-1 1-1,0-1 1,1 0 0,-1 1-1,1-1 1,-1 0-1,1 0 1,-1 1 0,1-1-1,-1 0 1,1 0 0,-1 0-1,1 1 1,-1-1-1,1 0 1,-1 0 0,1 0-1,-1 0 1,1 0-1,-1 0 1,1 0 0,1-1-1,52-2-156,-1-2-1,1-3 0,92-26 0,-97 21-1654,25-5-3952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09.127"/>
    </inkml:context>
    <inkml:brush xml:id="br0">
      <inkml:brushProperty name="width" value="0.025" units="cm"/>
      <inkml:brushProperty name="height" value="0.025" units="cm"/>
    </inkml:brush>
  </inkml:definitions>
  <inkml:trace contextRef="#ctx0" brushRef="#br0">0 451 288,'0'0'14857,"8"-1"-13229,5-1-1019,0-1-1,0-1 0,0 0 1,-1 0-1,23-12 0,68-44 1183,-26 15-879,514-260 1997,-580 299-2121,-22 10-413,-14 5-2110,6-6-4211,10-7-1592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4.021"/>
    </inkml:context>
    <inkml:brush xml:id="br0">
      <inkml:brushProperty name="width" value="0.025" units="cm"/>
      <inkml:brushProperty name="height" value="0.025" units="cm"/>
    </inkml:brush>
  </inkml:definitions>
  <inkml:trace contextRef="#ctx0" brushRef="#br0">71 97 5349,'0'0'4698,"-9"2"-2931,-4 0-818,-12 3 326,4 3 4599,21-8-5815,0 0 0,0 1 0,-1-1 0,1 0 0,0 0-1,0 0 1,0 1 0,-1-1 0,1 0 0,0 0 0,0 1 0,0-1 0,0 0 0,0 0-1,0 1 1,0-1 0,0 0 0,0 0 0,0 1 0,0-1 0,0 0 0,0 0 0,0 1-1,0-1 1,0 0 0,0 1 0,0-1 0,0 0 0,0 0 0,0 1 0,0-1-1,0 0 1,0 0 0,1 1 0,-1-1 0,0 0 0,0 0 0,0 0 0,0 1 0,1-1-1,-1 0 1,0 0 0,0 0 0,0 0 0,1 1 0,-1-1 0,0 0 0,0 0 0,1 0-1,11 8 655,8-2-172,1-1-1,0-1 1,1-1-1,-1-1 1,0-1 0,1 0-1,34-5 1,-13 2-8,92-8 177,268-53 0,-256 25 101,-147 38-792,0 0-1,0 1 1,0-1-1,1 0 0,-1 0 1,0 0-1,0 0 0,0 0 1,0 0-1,1 0 1,-1 0-1,0 0 0,0 0 1,0 0-1,1 0 1,-1 0-1,0 0 0,0 0 1,0 0-1,0 0 1,1 0-1,-1 0 0,0-1 1,0 1-1,0 0 0,0 0 1,1 0-1,-1 0 1,0 0-1,0 0 0,0 0 1,0-1-1,0 1 1,0 0-1,0 0 0,1 0 1,-1 0-1,0 0 1,0-1-1,0 1 0,0 0 1,0 0-1,0 0 1,0-1-1,0 1 0,0 0 1,0 0-1,0 0 0,0 0 1,0-1-1,0 1 1,0 0-1,0 0 0,0 0 1,0 0-1,0-1 1,0 1-1,0 0 0,0 0 1,0 0-1,-1 0 1,1-1-1,0 1 0,0 0 1,-17-5 222,-24 0-1437,35 5 306,-14-3-3677,9-4-3120,5-4-6961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8.238"/>
    </inkml:context>
    <inkml:brush xml:id="br0">
      <inkml:brushProperty name="width" value="0.025" units="cm"/>
      <inkml:brushProperty name="height" value="0.025" units="cm"/>
      <inkml:brushProperty name="color" value="#F6630D"/>
    </inkml:brush>
  </inkml:definitions>
  <inkml:trace contextRef="#ctx0" brushRef="#br0">209 0 10218,'0'0'6982,"-32"63"-5829,9-22 257,3 6 31,-1 2-544,3-5 0,3-2-193,-1-11-575,9-9-97,2-5 0,3-9-161,-2-8-1120,3 0-1505,-5-17-2627,-3-10-4325</inkml:trace>
  <inkml:trace contextRef="#ctx0" brushRef="#br0" timeOffset="1">0 121 15567,'0'0'2850,"46"51"-2145,-24-41-32,5-5 31,-2-4-415,3-1-225,1 0-1089,-2-6-1281,-6-8-2307,-3-3-2946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0.115"/>
    </inkml:context>
    <inkml:brush xml:id="br0">
      <inkml:brushProperty name="width" value="0.025" units="cm"/>
      <inkml:brushProperty name="height" value="0.025" units="cm"/>
    </inkml:brush>
  </inkml:definitions>
  <inkml:trace contextRef="#ctx0" brushRef="#br0">17 0 8904,'0'0'14377,"-3"12"-14084,-2 12-5,1 0 1,2 1-1,0 44 0,2-56-561,1 0-1,1 0 1,0 0 0,0 0 0,2 0-1,-1-1 1,2 1 0,0-1-1,12 21 1,-16-27-1975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0.447"/>
    </inkml:context>
    <inkml:brush xml:id="br0">
      <inkml:brushProperty name="width" value="0.025" units="cm"/>
      <inkml:brushProperty name="height" value="0.025" units="cm"/>
    </inkml:brush>
  </inkml:definitions>
  <inkml:trace contextRef="#ctx0" brushRef="#br0">0 127 15439,'0'0'6534,"74"-2"-4869,-35-8-608,7-5-768,6-4-225,0-1-64,-2 0-1794,-7-1-2210,-15 1-3683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0.795"/>
    </inkml:context>
    <inkml:brush xml:id="br0">
      <inkml:brushProperty name="width" value="0.025" units="cm"/>
      <inkml:brushProperty name="height" value="0.025" units="cm"/>
    </inkml:brush>
  </inkml:definitions>
  <inkml:trace contextRef="#ctx0" brushRef="#br0">0 218 13229,'0'0'9945,"10"-7"-8552,215-197-453,-225 203-958,0 1 0,0 0 1,0-1-1,0 1 0,1 0 1,-1-1-1,0 1 0,0 0 0,0-1 1,1 1-1,-1 0 0,0 0 1,0-1-1,1 1 0,-1 0 0,0 0 1,1 0-1,-1-1 0,0 1 1,1 0-1,-1 0 0,0 0 0,1 0 1,-1 0-1,0 0 0,1 0 1,-1 0-1,0 0 0,1 0 0,-1 0 1,1 0-1,-1 0 0,0 0 1,1 0-1,-1 0 0,0 15-254,-16 39 283,9-35 2,4-9-99,-4 15 361,1 0 0,-6 44 1,11-63-375,1-1 0,-1 0 0,1 1 0,0-1 0,1 0 0,-1 1 0,1-1 0,0 0 0,0 1 0,1-1 0,0 0 1,-1 0-1,2 0 0,-1-1 0,1 1 0,-1 0 0,1-1 0,0 1 0,7 6 0,6-3-4460,-2-7-4399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5.111"/>
    </inkml:context>
    <inkml:brush xml:id="br0">
      <inkml:brushProperty name="width" value="0.025" units="cm"/>
      <inkml:brushProperty name="height" value="0.025" units="cm"/>
    </inkml:brush>
  </inkml:definitions>
  <inkml:trace contextRef="#ctx0" brushRef="#br0">0 1 19346,'0'0'5798,"20"56"-5254,-15-31-448,4 1-64,-1 1-32,-1 1 0,-2 1-320,0-2-385,-5-2-448,6-3-768,-3-2-1026,-3-5-1537,0-7-417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5.472"/>
    </inkml:context>
    <inkml:brush xml:id="br0">
      <inkml:brushProperty name="width" value="0.025" units="cm"/>
      <inkml:brushProperty name="height" value="0.025" units="cm"/>
    </inkml:brush>
  </inkml:definitions>
  <inkml:trace contextRef="#ctx0" brushRef="#br0">0 163 15118,'0'0'10634,"50"-39"-10441,-10 24-161,10-1 0,3-4-257,2-3-2401,-5-1-1794,-3-2-4357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5.802"/>
    </inkml:context>
    <inkml:brush xml:id="br0">
      <inkml:brushProperty name="width" value="0.025" units="cm"/>
      <inkml:brushProperty name="height" value="0.025" units="cm"/>
    </inkml:brush>
  </inkml:definitions>
  <inkml:trace contextRef="#ctx0" brushRef="#br0">26 0 11851,'0'0'8857,"9"2"-7582,-2 0-872,1 1-1,0-1 0,0 1 0,-1 1 0,0-1 0,9 7 0,-12-8-265,-1 1 0,0-1 0,0 1 1,0 0-1,0 0 0,0 0 0,0 0 0,-1 1 0,0-1 1,0 1-1,0-1 0,0 1 0,0 0 0,-1 0 0,1 0 1,1 8-1,-2-6 7,-1 1-1,1-1 1,-1 0 0,0 1 0,-1-1 0,0 1 0,0-1 0,0 0 0,0 1 0,-1-1 0,0 0 0,-1 0 0,-5 11-1,-2-2 203,0-1 1,-1 0-1,-21 20 0,-24 33 29,55-67-375,1 0 1,0 0-1,0 1 1,0-1-1,0 0 1,0 0-1,0 1 1,-1-1-1,1 0 1,0 1-1,0-1 1,0 0 0,0 0-1,0 1 1,0-1-1,0 0 1,0 1-1,0-1 1,0 0-1,0 0 1,1 1-1,-1-1 1,0 0-1,0 0 1,0 1-1,0-1 1,0 0-1,0 0 1,1 1-1,-1-1 1,0 0-1,0 0 1,0 0-1,1 1 1,-1-1-1,0 0 1,0 0-1,1 0 1,-1 0-1,0 1 1,0-1-1,1 0 1,-1 0-1,0 0 1,0 0-1,1 0 1,-1 0-1,25 5 57,38-5 49,-54-1-101,176-16-798,-126 10-3373,-26 1-3869,0-2-9747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46.869"/>
    </inkml:context>
    <inkml:brush xml:id="br0">
      <inkml:brushProperty name="width" value="0.025" units="cm"/>
      <inkml:brushProperty name="height" value="0.025" units="cm"/>
    </inkml:brush>
  </inkml:definitions>
  <inkml:trace contextRef="#ctx0" brushRef="#br0">1 1 3203,'0'0'10186,"8"7"-9081,36 33 1025,69 66-447,-98-89-1660,0 0-1,-2 1 1,0 0 0,-1 1 0,12 23 0,-7-3-32,6 14 396,3-1 1,2 0-1,2-2 0,41 52 0,27 27 1322,84 148-1,-166-252-1452,25 49-5,59 144-1,3 8 354,-15-72-555,130 171-1,134 126-7,-118-156-35,-156-193-5,1234 1657 105,-667-775-170,-30-62-142,-287-443 156,-316-460 51,194 264 255,-178-251-237,0-2 0,2 0 0,2-3 0,0 0 0,2-2 0,49 28-1,-69-40-2098,-14-13 1911,0 0 0,0 0 0,0 1 0,0-1 0,1 0 0,-1 0 0,0 1 0,0-1 0,0 0 0,0 1 0,0-1-1,0 0 1,0 0 0,0 1 0,0-1 0,0 0 0,0 0 0,0 1 0,0-1 0,0 0 0,0 1 0,0-1 0,-1 0-1,1 0 1,0 1 0,0-1 0,0 0 0,0 0 0,0 0 0,-1 1 0,1-1 0,0 0 0,0 0 0,0 0 0,-1 1 0,1-1-1,0 0 1,0 0 0,-1 0 0,1 0 0,0 0 0,0 1 0,-1-1 0,1 0 0,0 0 0,0 0 0,-1 0 0,1 0-1,0 0 1,0 0 0,-1 0 0,1 0 0,0 0 0,-1 0 0,1 0 0,0 0 0,0 0 0,-1-1 0,1 1 0,0 0 0,0 0-1,-1 0 1,-9 0-5329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49.053"/>
    </inkml:context>
    <inkml:brush xml:id="br0">
      <inkml:brushProperty name="width" value="0.025" units="cm"/>
      <inkml:brushProperty name="height" value="0.025" units="cm"/>
    </inkml:brush>
  </inkml:definitions>
  <inkml:trace contextRef="#ctx0" brushRef="#br0">1 655 7271,'25'38'5104,"21"29"-215,28 29-2910,-59-79-1701,0-1-1,1-1 1,1 0 0,0-1 0,1-1 0,0-1 0,21 11 0,-33-20-146,0 0 1,0-1 0,0 1 0,1-2-1,-1 1 1,0 0 0,1-1-1,-1 0 1,1-1 0,0 0 0,6 0-1,-10 0-6,0-1 0,0 1 0,0-1 0,0 0-1,-1 0 1,1 0 0,0-1 0,0 1-1,-1-1 1,1 1 0,-1-1 0,1 0 0,-1 0-1,0 0 1,0 0 0,0 0 0,0-1 0,0 1-1,0-1 1,-1 1 0,1-1 0,-1 1 0,0-1-1,0 0 1,2-4 0,5-27 469,-2-1 0,-1 0-1,-1 0 1,-2 0 0,-4-57 0,1 27-192,-2-86-387,-26-161 0,24 221-3520,4 47-6877,0 26-3152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0.103"/>
    </inkml:context>
    <inkml:brush xml:id="br0">
      <inkml:brushProperty name="width" value="0.025" units="cm"/>
      <inkml:brushProperty name="height" value="0.025" units="cm"/>
    </inkml:brush>
  </inkml:definitions>
  <inkml:trace contextRef="#ctx0" brushRef="#br0">1 308 17873,'0'0'6609,"9"-10"-5291,14-19-1109,-2-1-1,0-1 0,-3-1 0,0-1 0,-2 0 1,-2-2-1,12-37 0,-26 72-203,0 0 1,0 0-1,0 0 1,0 0-1,0 0 1,0 0-1,0 0 1,0 0-1,0 0 1,0 0-1,0 0 0,1 0 1,-1 0-1,0 0 1,0 0-1,0 0 1,0 0-1,0 0 1,0 0-1,0 0 0,0 0 1,0 0-1,0 0 1,0 0-1,1 0 1,-1 0-1,0 0 1,0 0-1,0 0 1,0 0-1,0 0 0,0 0 1,0-1-1,0 1 1,0 0-1,0 0 1,0 0-1,0 0 1,0 0-1,0 0 1,0 0-1,1 0 0,-1 0 1,0 0-1,0 0 1,0 0-1,0-1 1,0 1-1,0 0 1,0 0-1,0 0 1,0 0-1,2 15 142,2 37-80,-1-16-4,0-1-12,-2-18-47,0 0 1,1 0-1,1 0 0,1 0 0,0-1 1,1 1-1,9 18 0,-14-34-59,0-1-1,0 1 1,0 0-1,1-1 1,-1 1-1,0-1 0,0 1 1,1-1-1,-1 1 1,0-1-1,1 1 1,-1-1-1,1 1 1,-1-1-1,1 1 0,-1-1 1,1 1-1,-1-1 1,1 0-1,-1 1 1,1-1-1,-1 0 1,1 0-1,-1 1 0,1-1 1,0 0-1,-1 0 1,1 0-1,0 0 1,-1 0-1,1 0 1,0 0-1,-1 0 1,1 0-1,-1 0 0,1 0 1,0 0-1,0 0 1,0-1-433,0-1 0,0 1 0,0 0 0,0 0 1,0 0-1,-1-1 0,1 1 0,0 0 0,-1-1 0,1 1 0,-1 0 1,1-1-1,-1 1 0,0-1 0,0-1 0,4-17-8560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2.012"/>
    </inkml:context>
    <inkml:brush xml:id="br0">
      <inkml:brushProperty name="width" value="0.025" units="cm"/>
      <inkml:brushProperty name="height" value="0.025" units="cm"/>
    </inkml:brush>
  </inkml:definitions>
  <inkml:trace contextRef="#ctx0" brushRef="#br0">1 48 6470,'0'0'11734,"8"-6"-10218,-5 4-1392,43-27 1659,-43 28-1659,-1-1-1,1 1 0,0 0 0,0 0 1,0 0-1,0 0 0,0 0 1,0 1-1,0-1 0,0 1 0,0 0 1,0 0-1,1 0 0,-1 0 1,0 0-1,0 1 0,5 1 1,-7 0-118,0 1 0,0 0 0,0-1 0,0 1 0,-1 0 0,1 0 0,-1 0 0,0-1 0,0 1 0,0 0 0,0 0 0,0 0 0,-1 0 0,1-1 0,-2 6 0,-2 2 69,-1 0 0,0 0 0,0 0 1,-1-1-1,0 1 0,-12 12 0,13-16 85,-1 0 0,1 1 0,0 0 0,1 0 0,-1 0 0,1 1-1,1-1 1,0 1 0,0 0 0,0 0 0,1 0 0,-3 15 0,6-22-144,0-1 1,0 1 0,-1 0-1,1 0 1,0-1 0,0 1-1,0-1 1,0 1 0,0-1-1,0 1 1,0-1 0,0 1-1,0-1 1,0 0 0,0 0-1,0 1 1,0-1 0,0 0-1,0 0 1,0 0-1,0 0 1,0 0 0,0-1-1,0 1 1,2-1 0,31-2 121,39-25-1286,-27 5-4233,-24 10-1980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8.586"/>
    </inkml:context>
    <inkml:brush xml:id="br0">
      <inkml:brushProperty name="width" value="0.025" units="cm"/>
      <inkml:brushProperty name="height" value="0.025" units="cm"/>
      <inkml:brushProperty name="color" value="#F6630D"/>
    </inkml:brush>
  </inkml:definitions>
  <inkml:trace contextRef="#ctx0" brushRef="#br0">1 0 9641,'0'0'7944,"0"52"-7464,0-27-224,0 1-192,0-1-64,11-5 0,-2-5-192,-1-6-865,9-9-897,-3 0-1153,-7-17-1953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2.392"/>
    </inkml:context>
    <inkml:brush xml:id="br0">
      <inkml:brushProperty name="width" value="0.025" units="cm"/>
      <inkml:brushProperty name="height" value="0.025" units="cm"/>
    </inkml:brush>
  </inkml:definitions>
  <inkml:trace contextRef="#ctx0" brushRef="#br0">0 32 17392,'0'0'10154,"16"-21"-16496,-8 10-256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2.754"/>
    </inkml:context>
    <inkml:brush xml:id="br0">
      <inkml:brushProperty name="width" value="0.025" units="cm"/>
      <inkml:brushProperty name="height" value="0.025" units="cm"/>
    </inkml:brush>
  </inkml:definitions>
  <inkml:trace contextRef="#ctx0" brushRef="#br0">236 103 8936,'-14'6'139,"1"-1"121,0 1 0,0 1 0,0 0 0,1 1 0,0 1 0,0-1 0,1 2 0,1-1 0,-16 19 0,15-12 102,0 0 1,1 1-1,1 1 0,1-1 1,1 1-1,0 1 1,1-1-1,1 1 0,1 0 1,0 0-1,2 1 0,0-1 1,1 1-1,1-1 0,4 30 1,-3-36-334,1 0 1,1 0-1,0 0 0,1 0 1,0-1-1,1 0 0,0 1 1,1-2-1,1 1 0,-1-1 1,2 0-1,0 0 0,0-1 1,1 0-1,0-1 0,0 0 1,1 0-1,1-1 0,-1 0 1,1-1-1,0 0 0,1-1 1,20 9-1,-19-11 147,0-1-1,0-1 0,0 1 1,0-2-1,0 0 0,1-1 1,-1 0-1,0-1 0,1 0 1,-1-1-1,0 0 0,0-1 1,-1-1-1,1 0 0,0-1 1,-1 0-1,0-1 1,11-8-1,5-3 231,-1-1 1,0-2-1,-2 0 1,-1-2-1,0-1 0,25-31 1,-33 34-209,-1-1-1,-1 0 1,-1 0 0,-1-2 0,0 1 0,-2-1 0,-1-1 0,0 0-1,-2 0 1,4-29 0,-9 43-167,0 0 0,-1 0-1,-1 0 1,0 0 0,0 0 0,-1 0-1,0-1 1,-1 1 0,0 0 0,0 1-1,-1-1 1,0 0 0,-1 1 0,0-1-1,-1 1 1,0 1 0,0-1 0,-1 0-1,0 1 1,-1 0 0,1 1 0,-2 0-1,1 0 1,-1 0 0,0 1 0,0 0-1,-14-8 1,6 6-84,-1 1-1,0 0 1,0 1 0,0 1-1,-1 1 1,0 0-1,0 1 1,0 1-1,0 1 1,0 0 0,-1 2-1,1 0 1,-28 5-1,9 1-1236,-65 21 0,-29 23-4681,65-23-238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5.062"/>
    </inkml:context>
    <inkml:brush xml:id="br0">
      <inkml:brushProperty name="width" value="0.025" units="cm"/>
      <inkml:brushProperty name="height" value="0.025" units="cm"/>
    </inkml:brush>
  </inkml:definitions>
  <inkml:trace contextRef="#ctx0" brushRef="#br0">1477 1343 4100,'0'0'13266,"5"8"-12556,-3-4-571,1 0 0,0 0 0,1 0 0,-1 0 0,0-1 0,1 1 0,0-1 0,0 0 0,0 0 0,0 0 0,0 0 0,1-1 0,-1 0 0,1 0 0,0 0 0,0 0 0,-1-1 0,1 0 0,0 0 0,0 0 0,0-1 0,0 1 0,8-2 0,2 1-19,0 0 0,1-2-1,-1 0 1,0 0 0,0-1 0,0-1-1,0-1 1,0 0 0,-1-1 0,0-1-1,0 0 1,-1 0 0,22-18 0,1 0-37,-2-2 0,-1-1 0,-1-2 0,-2-1 0,-1-1 0,-1-2 0,-2-1 0,-2 0 0,-1-2 0,-1-1 0,-3-1 0,-1-1 0,-1 0 0,-3-1 0,-1-1 0,-3 0 0,-1 0 0,-1-1 0,0-47 0,-6 62-54,-2 0 1,-1 0-1,-1 1 1,-1-1-1,-2 1 0,-9-34 1,9 46-18,-1 0-1,0 1 1,-1 0 0,-1 0-1,0 1 1,-1 0-1,0 0 1,-1 1 0,-1 0-1,1 1 1,-2 0 0,-21-15-1,5 7-14,-2 1 0,0 1 0,-2 2-1,1 1 1,-2 1 0,1 2-1,-2 2 1,-55-10 0,15 10-69,0 2 0,-148 7 0,131 9-33,0 5-1,0 3 1,2 4 0,1 4 0,0 4-1,-106 52 1,138-56 87,2 4-1,2 1 0,0 3 1,2 2-1,2 2 0,-70 69 1,96-84-2,1 2 0,0 1 0,2 0 1,1 1-1,1 2 0,2-1 0,0 2 0,2 0 1,1 0-1,1 1 0,2 1 0,1 0 1,1 0-1,-3 42 0,8-36 6,2 1 0,1-1-1,1 0 1,13 58 0,-11-78 32,0 0 0,2-1 0,0 0 1,0 0-1,2 0 0,0-1 0,1 0 0,0 0 1,1-1-1,1 0 0,0-1 0,14 12 1,-19-20 0,0 0 1,0 0 0,1 0 0,0-1-1,0-1 1,0 1 0,1-1 0,-1 0 0,1-1-1,-1 1 1,1-2 0,0 1 0,9 0 0,-11-2-333,0 0 0,1 0 0,-1 0 0,0-1 0,0 0 0,0-1 0,9-2 0,-10 2-507,-1 0-1,1 0 1,0-1-1,-1 0 1,1 0-1,-1 0 1,0 0-1,0 0 1,5-6-1,14-20-6941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5.550"/>
    </inkml:context>
    <inkml:brush xml:id="br0">
      <inkml:brushProperty name="width" value="0.025" units="cm"/>
      <inkml:brushProperty name="height" value="0.025" units="cm"/>
    </inkml:brush>
  </inkml:definitions>
  <inkml:trace contextRef="#ctx0" brushRef="#br0">0 1 9961,'0'0'11643,"14"5"-10575,16 5-710,1-2-1,-1-1 1,51 5 0,12-9-172,-57-3-164,1 2-1,0 1 1,48 12-1,-82-15-35,-1 1 1,1-1-1,0 1 0,0 0 1,-1 0-1,1 0 0,-1 1 1,1-1-1,-1 1 0,1-1 1,-1 1-1,0 0 0,0 0 1,0 0-1,0 0 0,0 0 1,0 0-1,-1 1 0,1-1 1,-1 1-1,1-1 0,0 4 1,-1-2 17,0 0 1,-1 1 0,1-1-1,-1 0 1,0 1 0,0-1-1,-1 0 1,0 0 0,1 1-1,-1-1 1,-1 0 0,1 0-1,-3 5 1,-4 9 50,-2 1 0,-1-2 0,0 1 1,-26 29-1,-73 70 337,75-84-819,1 3 1,2 0-1,2 2 1,-41 67-1,61-83-3913,9-13-3731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7.414"/>
    </inkml:context>
    <inkml:brush xml:id="br0">
      <inkml:brushProperty name="width" value="0.025" units="cm"/>
      <inkml:brushProperty name="height" value="0.025" units="cm"/>
    </inkml:brush>
  </inkml:definitions>
  <inkml:trace contextRef="#ctx0" brushRef="#br0">26 73 6726,'0'0'11483,"3"-9"-9983,-2 5-1396,0 1 0,0 0 0,0 0 0,0 0-1,0 0 1,1 0 0,0 0 0,-1 1 0,1-1 0,0 0-1,0 1 1,1-1 0,-1 1 0,0 0 0,1 0-1,-1 0 1,1 0 0,0 0 0,0 0 0,-1 1 0,1 0-1,0-1 1,1 1 0,-1 0 0,0 0 0,0 1 0,0-1-1,5 0 1,5 0 221,0 0 0,1 0 0,-1 1 0,0 1 0,14 2 0,-25-3-315,-1 0 0,1 0-1,0 1 1,0-1 0,0 1 0,-1-1 0,1 1 0,0 0 0,-1-1 0,1 1-1,-1 0 1,1 0 0,-1 0 0,1 0 0,-1 0 0,0 1 0,1-1 0,-1 0-1,0 1 1,0-1 0,0 1 0,0-1 0,0 1 0,0-1 0,0 1 0,-1 0-1,1-1 1,-1 1 0,1 0 0,-1 0 0,0 0 0,1-1 0,-1 1 0,0 0-1,0 0 1,0 0 0,0-1 0,-1 1 0,1 0 0,0 0 0,-1-1 0,0 1-1,1 0 1,-1 0 0,0-1 0,0 1 0,-1 2 0,-3 5 28,0-1 0,0 1 0,-1-1 0,0 0 0,0-1 0,-1 0 0,-11 10 0,-63 45 107,34-28-44,34-25-40,-12 12 155,25-20-214,0-1-1,1 0 1,-1 1-1,0-1 0,0 1 1,0-1-1,0 0 1,1 1-1,-1-1 1,0 0-1,0 1 0,1-1 1,-1 0-1,0 0 1,0 1-1,1-1 1,-1 0-1,0 0 1,1 1-1,-1-1 0,0 0 1,1 0-1,-1 0 1,1 0-1,-1 0 1,0 1-1,1-1 0,-1 0 1,0 0-1,1 0 1,-1 0-1,1 0 1,-1 0-1,0 0 1,1 0-1,-1-1 0,1 1 1,20 1 153,-19-1-119,53 2 315,79-1-635,-46-6-6723,-45-2-3558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8.561"/>
    </inkml:context>
    <inkml:brush xml:id="br0">
      <inkml:brushProperty name="width" value="0.025" units="cm"/>
      <inkml:brushProperty name="height" value="0.025" units="cm"/>
    </inkml:brush>
  </inkml:definitions>
  <inkml:trace contextRef="#ctx0" brushRef="#br0">1 170 6086,'13'-8'15490,"4"-2"-9868,5-4-3528,61-43-5045,-53 34 4551,32-34-1274,-76 90-566,8-15 240,-4 5 98,-23 64 215,31-80-309,0 0 0,1 0 1,-1 0-1,1 0 0,1 0 1,0 0-1,0 1 1,0-1-1,1 0 0,2 10 1,-3-16-92,0 0-1,1-1 1,-1 1 0,0-1 0,1 1 0,-1 0 0,1-1 0,-1 1 0,1-1 0,0 0 0,-1 1 0,1-1 0,-1 1-1,1-1 1,0 0 0,-1 1 0,1-1 0,0 0 0,-1 0 0,1 0 0,0 0 0,-1 1 0,3-1 0,17-3-8489,-6-7-404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8.921"/>
    </inkml:context>
    <inkml:brush xml:id="br0">
      <inkml:brushProperty name="width" value="0.025" units="cm"/>
      <inkml:brushProperty name="height" value="0.025" units="cm"/>
    </inkml:brush>
  </inkml:definitions>
  <inkml:trace contextRef="#ctx0" brushRef="#br0">13 1 9961,'0'0'17777,"-12"30"-20692,23-30-672,-4 0-2339,2-12-3330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9.248"/>
    </inkml:context>
    <inkml:brush xml:id="br0">
      <inkml:brushProperty name="width" value="0.025" units="cm"/>
      <inkml:brushProperty name="height" value="0.025" units="cm"/>
    </inkml:brush>
  </inkml:definitions>
  <inkml:trace contextRef="#ctx0" brushRef="#br0">511 1 3171,'-20'0'566,"-1"0"-1,0 2 1,0 1-1,1 0 1,-1 1-1,1 1 1,0 1-1,1 1 1,-1 1-1,1 1 1,1 0-1,0 1 1,0 1-1,-19 16 1,16-9-33,0 1 0,1 1 0,1 0 0,1 1 0,1 1 0,-17 29 0,28-40-379,-1 0 0,1 1 0,1-1 0,0 1-1,1 0 1,0 1 0,1-1 0,0 1 0,1-1-1,1 1 1,0 0 0,0 0 0,1-1 0,1 1-1,3 21 1,-1-26-64,0 1-1,0 0 1,1-1-1,0 0 0,1 0 1,-1 0-1,2-1 1,-1 1-1,1-1 1,0 0-1,0-1 0,1 0 1,0 0-1,0 0 1,0-1-1,1 0 1,0 0-1,0-1 1,0 0-1,16 6 0,0-3 333,0 0-1,0-1 0,0-2 0,1 0 0,0-2 0,35-1 0,-25-2-43,1-1 0,-1-2-1,0-2 1,0-1 0,-1-2 0,0-1 0,0-1-1,-1-3 1,-1 0 0,0-2 0,-1-1 0,50-38-1,-72 48-244,0-1 0,-1 0 0,-1-1-1,1 1 1,-1-1 0,-1-1-1,1 0 1,-2 0 0,1 0 0,-1 0-1,6-22 1,-9 26-129,-1 1-1,0-1 1,0 0 0,0 1-1,-1-1 1,0 0-1,0 0 1,-1 1 0,1-1-1,-1 0 1,0 1 0,-1-1-1,1 1 1,-1-1-1,0 1 1,-1 0 0,1-1-1,-1 1 1,0 0 0,-1 1-1,1-1 1,-1 1-1,1-1 1,-1 1 0,-7-5-1,-4-2-303,0 1 0,-1 0 0,-1 1 0,1 1 0,-1 0 0,-1 1 0,-30-7 0,-136-22-5054,160 33 4359,-55-8-3756,12 2-3492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6.197"/>
    </inkml:context>
    <inkml:brush xml:id="br0">
      <inkml:brushProperty name="width" value="0.025" units="cm"/>
      <inkml:brushProperty name="height" value="0.025" units="cm"/>
    </inkml:brush>
  </inkml:definitions>
  <inkml:trace contextRef="#ctx0" brushRef="#br0">4928 1 6470,'0'0'6769,"-2"6"-6123,-4 16-363,-1-1-1,-2 1 1,0-1 0,-23 38-1,-64 83-257,65-98-368,-252 319-796,86-115 1333,-42 48-123,-24 31 733,-324 382-1135,-34-30 875,63 50 572,359-437-1172,-126 196-293,39 24 274,-108 285 5,36-74-565,64-79 1648,272-596-739,-47 132 441,40-101-1179,25-71-392,-2-7-3739,4-8 148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6.601"/>
    </inkml:context>
    <inkml:brush xml:id="br0">
      <inkml:brushProperty name="width" value="0.025" units="cm"/>
      <inkml:brushProperty name="height" value="0.025" units="cm"/>
    </inkml:brush>
  </inkml:definitions>
  <inkml:trace contextRef="#ctx0" brushRef="#br0">89 1 4292,'0'0'6080,"-4"7"-4120,-6 17-1646,1-1 0,1 1 1,1 1-1,-5 32 0,-11 114-150,17-125 289,6-45-448,-5 44 472,0 60 0,5-93-475,1 0 0,0 0 0,1-1 1,0 1-1,0 0 0,2-1 0,-1 1 0,1-1 0,1 0 1,7 13-1,-11-23 2,0 1-1,-1 0 1,1-1 0,0 0 0,0 1 0,1-1-1,-1 0 1,0 1 0,0-1 0,1 0 0,-1 0 0,0 0-1,1 0 1,-1 0 0,1 0 0,0-1 0,-1 1 0,1 0-1,0-1 1,-1 1 0,1-1 0,0 0 0,-1 1 0,1-1-1,0 0 1,0 0 0,-1 0 0,1 0 0,0-1 0,0 1-1,-1 0 1,1-1 0,0 1 0,-1-1 0,1 0 0,0 1-1,-1-1 1,3-1 0,4-4 177,0-1 0,0 1 0,0-1 0,-1-1 0,9-10 0,-9 10-92,87-96 505,78-91-3457,-112 121-1830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8.932"/>
    </inkml:context>
    <inkml:brush xml:id="br0">
      <inkml:brushProperty name="width" value="0.025" units="cm"/>
      <inkml:brushProperty name="height" value="0.025" units="cm"/>
      <inkml:brushProperty name="color" value="#F6630D"/>
    </inkml:brush>
  </inkml:definitions>
  <inkml:trace contextRef="#ctx0" brushRef="#br0">20 0 7847,'0'0'15882,"-3"9"-15343,-2 11-314,1 0 0,1 1-1,1 0 1,0 30-1,7 94 1515,-5-143-1733,0 9 75,1-1 1,0 1 0,1-1-1,0 0 1,6 19 0,-7-27-113,0 0 1,0 0-1,0 0 0,0 0 1,1 0-1,-1-1 1,0 1-1,1 0 0,0-1 1,-1 1-1,1-1 1,0 1-1,0-1 0,-1 0 1,1 0-1,0 0 1,0 0-1,1 0 0,-1 0 1,0-1-1,0 1 1,0 0-1,0-1 0,1 0 1,-1 0-1,0 1 0,0-1 1,1-1-1,-1 1 1,0 0-1,0 0 0,0-1 1,4-1-1,59-16-1494,-51 13 1277,1 0-1,0 1 1,0 0-1,0 2 1,0 0-1,1 0 1,26 2 0,-41 0 244,1 0 0,0 0 0,-1 0 0,1 1 0,0-1 0,-1 1 0,1-1 1,0 1-1,-1 0 0,1-1 0,-1 1 0,1 0 0,-1 0 0,0 0 1,1 0-1,-1 0 0,0 0 0,0 1 0,1-1 0,-1 0 0,0 1 0,0-1 1,0 0-1,-1 1 0,1 0 0,0-1 0,-1 1 0,1-1 0,-1 1 0,1 0 1,-1-1-1,0 1 0,1 0 0,-1-1 0,0 1 0,0 0 0,0 0 1,-1-1-1,1 1 0,0 0 0,-1-1 0,1 1 0,-1 0 0,0 1 1,-1 5 70,-1-1 0,0 0 1,0 0-1,-1 0 0,1 0 1,-1-1-1,-1 1 1,-8 9-1,6-9 90,-1 0 0,0-1 0,-1 1-1,1-2 1,-1 1 0,0-1 0,-1-1 0,-12 5 0,16-7-165,0 0 0,-1 0-1,0-1 1,1 1 0,-1-2 0,0 1 0,0-1-1,0 0 1,1 0 0,-1-1 0,0 0 0,0 0-1,-10-3 1,15 3-150,0 0 1,0 0-1,0-1 0,0 1 1,0 0-1,0-1 0,0 1 1,0-1-1,1 1 0,-1-1 1,1 0-1,-1 0 0,1 0 0,0 0 1,-1 0-1,1 0 0,0 0 1,0 0-1,0 0 0,1-1 1,-1 1-1,0-4 0,0 1-652,1 1-1,0-1 1,0 1-1,0 0 1,0-1-1,1 1 1,1-7-1,8-16-5776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7.566"/>
    </inkml:context>
    <inkml:brush xml:id="br0">
      <inkml:brushProperty name="width" value="0.025" units="cm"/>
      <inkml:brushProperty name="height" value="0.025" units="cm"/>
    </inkml:brush>
  </inkml:definitions>
  <inkml:trace contextRef="#ctx0" brushRef="#br0">1 103 8552,'0'0'13229,"7"-10"-12247,1 0-767,1 0 0,0 1 0,1 0 0,0 0 0,18-11-1,-23 17-196,-1 0 0,1 0 0,0 0-1,0 1 1,0 0 0,0 0 0,0 0-1,0 0 1,0 1 0,1 0-1,-1 0 1,0 1 0,1-1 0,-1 1-1,1 0 1,-1 1 0,1-1 0,-1 1-1,8 2 1,-11-2-17,0 1-1,0 0 1,0-1 0,-1 1-1,1 0 1,-1 0-1,1 0 1,-1 0 0,0 0-1,0 0 1,1 0 0,-1 0-1,-1 1 1,1-1-1,0 0 1,-1 1 0,1-1-1,-1 0 1,0 1-1,1-1 1,-1 1 0,-1 2-1,-2 57 178,0-43-88,-2-1-1,0 0 1,-14 31-1,12-30-23,-1 0 0,-6 35-1,13-53-62,1 0-1,0-1 0,0 1 0,0-1 0,0 1 0,0-1 0,0 1 1,0 0-1,0-1 0,1 1 0,-1-1 0,0 1 0,0-1 0,0 1 0,1-1 1,-1 1-1,0-1 0,0 1 0,1-1 0,-1 1 0,1-1 0,-1 1 1,0-1-1,1 1 0,-1-1 0,1 0 0,-1 1 0,1-1 0,-1 0 0,1 0 1,-1 1-1,1-1 0,-1 0 0,1 0 0,-1 0 0,1 1 0,0-1 1,-1 0-1,1 0 0,-1 0 0,1 0 0,0 0 0,-1 0 0,1 0 0,-1-1 1,1 1-1,-1 0 0,1 0 0,-1 0 0,1 0 0,0-1 0,34-11 106,4-9-155,63-44-1,-16-5-7512,-47 33-1157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8.209"/>
    </inkml:context>
    <inkml:brush xml:id="br0">
      <inkml:brushProperty name="width" value="0.025" units="cm"/>
      <inkml:brushProperty name="height" value="0.025" units="cm"/>
    </inkml:brush>
  </inkml:definitions>
  <inkml:trace contextRef="#ctx0" brushRef="#br0">0 172 9769,'0'-9'5360,"1"1"-4900,0 0 0,0-1 0,1 1 0,0 0 0,0 0 0,1 0 0,0 0 1,1 0-1,0 1 0,7-12 0,-8 14-286,0 0 1,1 1-1,-1-1 0,1 1 1,0 0-1,0 0 0,1 0 1,-1 1-1,1-1 1,0 1-1,0 0 0,0 0 1,0 1-1,0 0 1,1 0-1,-1 0 0,11-2 1,-15 4-169,0 0 0,0 0 0,-1 1 0,1-1 0,0 0 0,0 0 0,0 1-1,0-1 1,-1 1 0,1-1 0,0 0 0,-1 1 0,1-1 0,0 1 0,-1 0 0,1-1 0,0 1 0,-1 0 0,1-1 0,-1 1 0,1 0 0,-1 0 0,0-1 0,1 1 0,-1 0 0,0 0 0,1 0 0,-1-1 0,0 1 0,0 0 0,0 0 0,0 0 0,0 0 0,0 0 0,0-1 0,0 1 0,0 2 0,-4 36 525,1-30-350,0 0 0,-1 0 0,1 0 0,-11 15 0,10-17-138,0-1 0,0 0 0,1 1 0,0 0 0,0 0-1,1 0 1,0 0 0,0 0 0,-1 8 0,4-14-51,-1-1 0,1 1 0,-1-1 0,1 1 0,0-1 0,-1 1 0,1-1 0,0 0 0,-1 0 0,1 1 0,0-1 0,-1 0 0,1 0 0,0 0 0,0 0 0,-1 1 0,1-1 0,0 0 0,0 0 0,-1-1 0,1 1 0,0 0 0,0 0 0,-1 0 0,1 0 0,0-1 0,1 0 0,22-4 110,-15 1-98,0 1 1,1 0-1,0 1 1,0 0 0,0 0-1,12 0 1,-20 2-9,0 0 0,0 1 0,-1-1 1,1 0-1,0 1 0,0-1 0,0 1 0,0 0 0,-1 0 1,1 0-1,0 0 0,-1 0 0,1 0 0,-1 0 0,1 0 1,-1 1-1,0-1 0,1 0 0,-1 1 0,0-1 0,0 1 0,0 0 1,0-1-1,0 1 0,0 0 0,0-1 0,-1 1 0,1 0 1,-1 0-1,1 0 0,-1 0 0,0 0 0,0 0 0,0 0 1,0-1-1,0 1 0,0 0 0,-1 3 0,1 6 193,-1 0 1,0 0-1,0 0 0,-2 0 0,1 0 0,-1-1 1,-8 18-1,10-24-54,-1 0-1,0 0 1,0 0 0,-1-1-1,1 1 1,-1 0 0,0-1 0,0 0-1,0 0 1,0 0 0,0 0 0,-1 0-1,1-1 1,-1 1 0,0-1-1,0 0 1,0 0 0,0 0 0,0-1-1,0 1 1,0-1 0,-6 1 0,10-2-186,0 0 0,0 0 0,-1 0-1,1 0 1,0 0 0,0 0 0,-1 0 0,1 0 0,0 0 0,-1 0 0,1 0 0,0 0 0,0 0 0,-1-1 0,1 1 0,0 0 0,0 0 0,-1 0 0,1 0 0,0 0 0,0 0 0,0-1 0,-1 1 0,1 0 0,0 0 0,0 0 0,0-1 0,0 1 0,-1 0 0,1 0 0,0-1 0,0 1 0,0 0 0,0 0 0,0-1 0,0 1 0,0 0 0,0 0 0,0-1 0,0 1 0,0 0 0,3-17-2795,13-14-4898,4 6-1181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8.586"/>
    </inkml:context>
    <inkml:brush xml:id="br0">
      <inkml:brushProperty name="width" value="0.025" units="cm"/>
      <inkml:brushProperty name="height" value="0.025" units="cm"/>
    </inkml:brush>
  </inkml:definitions>
  <inkml:trace contextRef="#ctx0" brushRef="#br0">1 0 15567,'0'0'6214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8.915"/>
    </inkml:context>
    <inkml:brush xml:id="br0">
      <inkml:brushProperty name="width" value="0.025" units="cm"/>
      <inkml:brushProperty name="height" value="0.025" units="cm"/>
    </inkml:brush>
  </inkml:definitions>
  <inkml:trace contextRef="#ctx0" brushRef="#br0">403 152 6983,'-32'14'332,"0"2"0,2 1 0,0 1 1,1 1-1,1 2 0,1 1 0,-35 35 1,48-42-68,1 1 0,0 0 1,1 1-1,1 1 1,0-1-1,2 2 1,0-1-1,1 1 0,0 1 1,2-1-1,1 1 1,0 0-1,-3 36 1,7-45-227,1-1 1,0 0-1,1 0 1,1 0-1,-1 0 1,1 0-1,1 0 1,0 0-1,0-1 1,1 1-1,0-1 1,1 0-1,0 0 1,0 0-1,1-1 1,0 0 0,1 0-1,0 0 1,0-1-1,0 0 1,1-1-1,0 1 1,0-1-1,1-1 1,17 9-1,-7-5 185,1-1 0,0 0 0,0-2 0,0 0 0,1-1 0,0-1 0,0-1 0,0-1 0,1-1 0,-1-1 0,34-4 0,-24-1 198,-1-2-1,0-1 1,-1-2-1,0 0 1,0-2-1,-1-2 1,43-26-1,-37 18-108,-2-2-1,0-1 1,-2-1 0,0-2-1,37-45 1,-50 50 21,0 0 0,-1-1 1,-2-1-1,0 0 0,14-42 0,-22 50-124,0 0-1,-2 0 0,0 0 1,-1 0-1,-1 0 0,0-1 1,-2 0-1,0 1 0,-1-1 1,-3-21-1,2 31-164,0-1 0,-1 1-1,0 0 1,0 0 0,0 0 0,-1 0 0,-1 0 0,1 1-1,-1 0 1,0 0 0,-1 0 0,-9-9 0,5 8-54,-1-1 0,0 2 0,0-1 0,0 1 0,-1 1 0,0 0 0,-20-6 0,7 4-144,0 2 0,0 1 0,-1 1 0,1 1 0,-1 1 1,0 1-1,1 1 0,-29 5 0,31-1-248,-1 1 0,2 1 0,-1 0 0,1 2 0,0 1 0,0 1 0,1 1 0,1 0 0,-24 18 0,26-15-789,-1 1-1,2 1 1,0 1 0,0 0-1,-18 26 1,2 7-4549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5.900"/>
    </inkml:context>
    <inkml:brush xml:id="br0">
      <inkml:brushProperty name="width" value="0.025" units="cm"/>
      <inkml:brushProperty name="height" value="0.025" units="cm"/>
    </inkml:brush>
  </inkml:definitions>
  <inkml:trace contextRef="#ctx0" brushRef="#br0">409 7786 320,'0'0'13741,"-8"-8"-13186,1-1-384,0-1 0,1 1 0,0-1 0,0 0 0,1-1-1,1 1 1,-1-1 0,-4-22 0,-104-320 2260,1 8-1520,74 173-810,-26-313 1,46-183 154,30 448-245,10 1-1,69-295 1,-42 306-24,9 3 0,9 1 0,8 4 1,136-253-1,207-241-19,-300 532 21,8 5 0,148-144 1,276-208-6,22 26 0,-503 425 14,386-304-75,-363 296 55,3 5 1,3 4-1,116-50 0,-130 77-8,1 3-1,1 4 0,94-12 0,-148 28 48,0-1 0,-1-2 0,0-1 0,40-21 0,108-72-11,-165 95-21,23-12-279,-36 21 278,1-2-4008,11-13 2239,3-25-2955,-6 12 213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6.262"/>
    </inkml:context>
    <inkml:brush xml:id="br0">
      <inkml:brushProperty name="width" value="0.025" units="cm"/>
      <inkml:brushProperty name="height" value="0.025" units="cm"/>
    </inkml:brush>
  </inkml:definitions>
  <inkml:trace contextRef="#ctx0" brushRef="#br0">0 32 8776,'0'0'10261,"15"-1"-9962,141-12 130,59-4-196,-214 17-219,0 0 0,0 0 0,-1 0 0,1 0 0,0 1 0,0-1 0,-1 0 1,1 1-1,0-1 0,0 0 0,-1 1 0,1-1 0,0 1 0,-1-1 0,1 1 0,-1-1 1,1 1-1,-1 0 0,1-1 0,-1 1 0,1 0 0,-1-1 0,1 1 0,-1 0 1,0 0-1,0-1 0,1 1 0,-1 0 0,0 0 0,0 0 0,0-1 0,0 1 0,0 0 1,0 0-1,0 0 0,0-1 0,0 1 0,0 0 0,-1 1 0,-8 35 1183,-6-7-655,-2-2-1,-1 0 1,-1 0-1,-43 46 1,13-16-292,-9 23-314,28-25-3150,26-47-576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7.136"/>
    </inkml:context>
    <inkml:brush xml:id="br0">
      <inkml:brushProperty name="width" value="0.025" units="cm"/>
      <inkml:brushProperty name="height" value="0.025" units="cm"/>
    </inkml:brush>
  </inkml:definitions>
  <inkml:trace contextRef="#ctx0" brushRef="#br0">1 620 11050,'0'0'7629,"8"-14"-6508,2-2-729,150-264 2469,-120 203-1669,54-155 0,-94 250-1132,1-1 0,1 1 0,6 25 0,-4-22-22,-2-13-47,20 94 47,-20-95-54,0 0 1,1 1-1,0-1 0,0 0 0,1 0 1,0-1-1,0 1 0,0-1 0,1 0 1,10 11-1,-12-16-177,-1 1-1,1 0 1,-1-1 0,1 1 0,0-1 0,0 0-1,-1 0 1,1 0 0,5 0 0,15-3-4634,-10-7-2358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7.481"/>
    </inkml:context>
    <inkml:brush xml:id="br0">
      <inkml:brushProperty name="width" value="0.025" units="cm"/>
      <inkml:brushProperty name="height" value="0.025" units="cm"/>
    </inkml:brush>
  </inkml:definitions>
  <inkml:trace contextRef="#ctx0" brushRef="#br0">1 19 9257,'0'0'20371,"9"-11"-31453,-9 3-2339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8.446"/>
    </inkml:context>
    <inkml:brush xml:id="br0">
      <inkml:brushProperty name="width" value="0.025" units="cm"/>
      <inkml:brushProperty name="height" value="0.025" units="cm"/>
    </inkml:brush>
  </inkml:definitions>
  <inkml:trace contextRef="#ctx0" brushRef="#br0">12 94 5990,'-1'-8'-561,"-2"-9"3109,-3-30 6014,4 26-1804,11 54-4922,-6-8-1588,-1 1 0,0-1 0,-4 39 0,0-42-195,1-1 1,2 1 0,0-1-1,1 1 1,8 33-1,-10-53-25,1 0 0,-1 0 0,1 0 0,0 0 0,0 0 0,0 0 0,0 0 0,0 0 0,0 0 0,1-1 0,-1 1-1,0 0 1,1-1 0,0 1 0,-1-1 0,1 1 0,0-1 0,0 0 0,0 0 0,0 0 0,0 0 0,0 0 0,3 1 0,0-2 72,-1 1 1,0-1 0,0 0 0,0-1 0,0 1-1,0-1 1,0 1 0,0-1 0,0 0 0,0-1-1,7-3 1,5-3 119,-1 0 0,0-1 0,-1-1-1,26-23 1,-19 14-758,-6 6 706,0-1 0,16-21 0,-10-1-4255,-19 32 2516,-1-1 0,0 1 0,1-1 0,-2 1 0,1-1 0,0-9 0,-1-7-10718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8.841"/>
    </inkml:context>
    <inkml:brush xml:id="br0">
      <inkml:brushProperty name="width" value="0.025" units="cm"/>
      <inkml:brushProperty name="height" value="0.025" units="cm"/>
    </inkml:brush>
  </inkml:definitions>
  <inkml:trace contextRef="#ctx0" brushRef="#br0">0 1 13293,'0'0'6245,"0"59"-4451,0-38 224,0 2-128,0 0-705,0 0-640,7-2-353,1-1-128,2-3-64,1-3 32,-2-5-449,0-4-1120,2-5-1186,-1-1-1344,-3-16-5062</inkml:trace>
  <inkml:trace contextRef="#ctx0" brushRef="#br0" timeOffset="1">224 18 12716,'0'0'13645,"10"-17"-27867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9.344"/>
    </inkml:context>
    <inkml:brush xml:id="br0">
      <inkml:brushProperty name="width" value="0.025" units="cm"/>
      <inkml:brushProperty name="height" value="0.025" units="cm"/>
      <inkml:brushProperty name="color" value="#F6630D"/>
    </inkml:brush>
  </inkml:definitions>
  <inkml:trace contextRef="#ctx0" brushRef="#br0">0 502 11979,'0'0'3166,"8"2"-1986,-6-1-1121,1 0 0,-1 0 0,0 0 0,1 0 0,-1 0 1,1-1-1,-1 0 0,0 1 0,1-1 0,-1 0 0,1 0 0,-1 0 1,1 0-1,-1-1 0,1 1 0,-1-1 0,1 1 0,-1-1 0,0 0 1,1 0-1,-1 0 0,0 0 0,0 0 0,0-1 0,0 1 0,0-1 1,0 1-1,0-1 0,0 0 0,-1 0 0,1 0 0,-1 0 0,1 0 1,-1 0-1,0 0 0,1 0 0,0-3 0,1-2-8,0-1 0,0 1 0,-1-1 0,0 0 0,0 1 0,0-1 0,-1 0 0,0 0 0,-1 0-1,0 0 1,0 0 0,-3-16 0,3 23-65,-1 0 0,1 0 0,0 0-1,0 0 1,0 0 0,-1 1 0,1-1 0,0 0-1,-1 0 1,1 0 0,0 1 0,-1-1-1,1 0 1,-1 0 0,0 1 0,1-1 0,-1 0-1,0 1 1,1-1 0,-1 1 0,0-1 0,1 1-1,-1-1 1,0 1 0,0 0 0,0-1 0,1 1-1,-1 0 1,0 0 0,0-1 0,0 1-1,0 0 1,0 0 0,0 0 0,0 0 0,1 0-1,-1 0 1,0 0 0,0 0 0,0 1 0,0-1-1,0 0 1,1 0 0,-1 1 0,0-1 0,0 1-1,0-1 1,1 1 0,-1-1 0,0 1-1,-1 0 1,-2 2 9,0 0-1,1 0 0,-1 0 1,1 0-1,-1 1 0,1-1 0,0 1 1,-4 5-1,4-2 63,0 0 0,0 0 0,1 0 0,0 0-1,0 0 1,1 1 0,-1-1 0,2 1 0,-1-1 0,1 0-1,0 1 1,1-1 0,1 10 0,-1-14 13,-1 0 0,1 0 0,0 0 0,0-1 0,0 1 0,1 0 0,-1-1 0,1 1 0,-1-1 0,1 1 0,0-1 0,0 0 0,0 0 0,0 0 0,1 0 0,-1 0 0,0 0 0,1-1 0,-1 1 0,1-1 0,-1 0 0,1 1 0,0-1 0,0 0-1,0-1 1,-1 1 0,1 0 0,0-1 0,0 0 0,0 0 0,0 0 0,0 0 0,0 0 0,0 0 0,5-2 0,-1 0 91,-1 0 0,1 0-1,-1-1 1,1 0 0,-1 0-1,0-1 1,0 0 0,0 0 0,-1 0-1,0 0 1,1-1 0,-2 0-1,1 0 1,0-1 0,3-5-1,9-13 49,-1-1 0,15-28 0,-13 16 131,-1 0-1,20-61 1,-32 78-238,0 0 0,-1 0 1,0-1-1,-2 1 0,-1-1 1,-2-39-1,1 59-113,0 1 0,0-1 0,0 0 0,0 0 0,0 1 0,0-1 0,0 0 0,0 1 0,0-1 0,-1 0 0,1 1 0,0-1 0,0 0 0,-1 1 0,1-1-1,-1 1 1,1-1 0,0 0 0,-1 1 0,1-1 0,-1 1 0,1-1 0,-1 1 0,1 0 0,-1-1 0,0 1 0,1-1 0,-1 1 0,0 0 0,1 0 0,-1-1 0,0 1 0,1 0 0,-1 0 0,0 0 0,1 0 0,-2-1 0,0 2-4,0-1 0,0 1 0,0 0 0,0-1 0,1 1-1,-1 0 1,0 0 0,0 0 0,1 0 0,-1 0 0,1 0 0,-1 1 0,-1 1 0,-7 9 36,2 0 1,-1 0-1,2 1 1,-1 0-1,2 0 1,0 1-1,-6 19 0,1 2 393,-12 69-1,20-91-310,2 0 0,-1-1-1,2 1 1,0 0 0,0 0 0,1-1-1,4 20 1,-3-28-90,-1 0 0,0 0-1,1 0 1,0 0 0,0 0 0,0 0-1,1-1 1,-1 1 0,1-1 0,0 0-1,0 1 1,0-1 0,0 0 0,1-1-1,-1 1 1,1-1 0,-1 1-1,1-1 1,0 0 0,0-1 0,0 1-1,0-1 1,0 1 0,1-1 0,5 1-1,10 1-468,-1-1 0,1-1-1,30-2 1,-14-3-3411,-4-4-3952,-15 1-6338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9.281"/>
    </inkml:context>
    <inkml:brush xml:id="br0">
      <inkml:brushProperty name="width" value="0.025" units="cm"/>
      <inkml:brushProperty name="height" value="0.025" units="cm"/>
    </inkml:brush>
  </inkml:definitions>
  <inkml:trace contextRef="#ctx0" brushRef="#br0">565 18 3299,'-15'-1'214,"-26"1"-3,29 0 477,-1 0 0,0 2-1,0 0 1,1 0 0,-1 1-1,1 0 1,-1 1 0,-14 8-1,-4 5 0,1 2 0,1 1 0,1 1 0,1 1-1,1 2 1,1 1 0,1 0 0,-40 56-1,52-62-569,0 0-1,1 0 0,1 1 0,0 1 0,2-1 0,0 1 1,2 1-1,0-1 0,1 1 0,2 0 0,0 0 0,1 1 1,1-1-1,1 1 0,4 22 0,-3-35-94,2 0-1,-1 0 1,1 0 0,1-1-1,-1 1 1,2-1-1,-1 0 1,1 0 0,1-1-1,0 1 1,0-1 0,0-1-1,1 1 1,0-1-1,1 0 1,-1-1 0,1 1-1,1-2 1,-1 1 0,1-1-1,0 0 1,0-1 0,0 0-1,20 5 1,-9-4 76,0 0 1,0-2 0,0 0-1,1-1 1,-1-2 0,1 0-1,-1 0 1,1-2-1,-1-1 1,1-1 0,27-8-1,-11-1 628,0-2 0,-2-1 1,0-2-1,-1-1 0,0-2 0,-2-2 0,33-29 0,-40 31-327,-1-2 0,-1-1 0,-1-1 1,-1-1-1,-1-1 0,-2 0 0,-1-1 0,25-56 0,-36 70-333,-1-1 0,-1 0-1,0 0 1,-1 0 0,0-1-1,-1 1 1,-1 0 0,-1-1-1,0 1 1,-4-26-1,3 32-55,-1 0 0,-1 1 0,0-1 0,0 1-1,0-1 1,-1 1 0,-1 0 0,1 1 0,-1-1-1,0 1 1,-1 0 0,0 0 0,0 0 0,0 1-1,-1 0 1,0 0 0,0 1 0,-1 0 0,-11-6-1,1 3-67,0 0 0,0 2 0,-1 0 0,0 2 0,0 0 0,0 0 0,0 2 0,-1 1 0,1 0 0,-24 3 0,-79 11-2277,6 10-4370,90-18 4249,-18 4-6053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2.986"/>
    </inkml:context>
    <inkml:brush xml:id="br0">
      <inkml:brushProperty name="width" value="0.025" units="cm"/>
      <inkml:brushProperty name="height" value="0.025" units="cm"/>
    </inkml:brush>
  </inkml:definitions>
  <inkml:trace contextRef="#ctx0" brushRef="#br0">4698 8167 4356,'0'0'5317,"5"-8"-3843,23-32-613,-2-1 1,-3-1-1,0-1 1,24-70 0,-27 44-149,-3 0 0,-2-1 0,8-114 0,-11-221-116,-11 240-187,-17-428 2740,-12 296-3239,-13 1 0,-127-471 0,161 743 110,-367-1178-1174,282 980 1379,-10 4-1,-10 4 0,-8 6 0,-238-312 1,201 327-151,-8 8 1,-201-176 0,-410-287 102,267 269 34,-31 46-146,466 293 248,-2 4-1,-143-47 1,187 73-256,-1 2-1,1 2 1,-2 0-1,1 3 1,0 1-1,-1 1 1,1 1-1,0 3 1,-66 12-1,86-12-170,0 0 0,0-1 1,0 0-1,-1-1 0,-22-1 0,29 0-351,1-2 0,0 1 1,-1-1-1,1 0 0,0 0 1,0 0-1,0-1 0,0 0 0,0-1 1,1 1-1,-1-1 0,1 0 0,-6-6 1,-25-27-6605,21 24 2840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3.704"/>
    </inkml:context>
    <inkml:brush xml:id="br0">
      <inkml:brushProperty name="width" value="0.025" units="cm"/>
      <inkml:brushProperty name="height" value="0.025" units="cm"/>
    </inkml:brush>
  </inkml:definitions>
  <inkml:trace contextRef="#ctx0" brushRef="#br0">284 843 3075,'0'25'11853,"0"34"-7376,2-65-661,0-39-1573,-8 6-1640,-1 1 1,-3 0-1,-21-56 1,-57-105 46,61 142-477,-4 1 0,-57-80-1,129 141-780,-23-1 596,0-1 1,1 0 0,-1-2-1,0 0 1,1-1 0,-1 0 0,0-2-1,0 0 1,1-1 0,-1-1 0,25-9-1,7-6-43,-2-3-1,72-43 1,14-7-898,-73 48-1020,-18 16-4868,-23 7-2143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4.684"/>
    </inkml:context>
    <inkml:brush xml:id="br0">
      <inkml:brushProperty name="width" value="0.025" units="cm"/>
      <inkml:brushProperty name="height" value="0.025" units="cm"/>
    </inkml:brush>
  </inkml:definitions>
  <inkml:trace contextRef="#ctx0" brushRef="#br0">1 110 9993,'0'0'5259,"10"-7"-2974,13-6-1478,1 1 0,0 0 0,1 2 0,38-10 0,-6 8-445,0 2 0,0 3-1,97 1 1,-150 6-358,0 0 0,1 0 0,-1 1 1,0-1-1,0 1 0,0 0 0,0 0 0,0 0 0,0 1 0,0 0 0,5 2 0,-8-2 5,1-1-1,-1 0 0,0 0 0,0 0 0,0 1 0,0-1 0,0 1 0,-1-1 0,1 1 0,0-1 0,-1 1 0,1-1 0,-1 1 0,1-1 0,-1 1 0,0 0 0,0-1 0,0 1 0,0 0 0,0-1 1,0 1-1,0 0 0,0-1 0,-1 1 0,1-1 0,-1 1 0,1 0 0,-1-1 0,1 1 0,-1-1 0,0 0 0,-1 3 0,-8 11 304,0-1 0,0 0 0,-2-1 0,0 0-1,0 0 1,-26 19 0,-4 5 601,24-21-438,7-6-97,-1 1-1,-19 23 1,29-32-356,1 1 0,-1-1 1,0 1-1,1-1 0,-1 1 1,1 0-1,0 0 0,0-1 1,0 1-1,0 0 0,0 0 0,1 0 1,-1 0-1,1 0 0,0 0 1,0 0-1,0 0 0,0 0 0,0 0 1,1 0-1,0 4 0,1-5-20,0 1-1,-1-1 0,1 0 1,0 0-1,0 0 0,0 0 1,1 0-1,-1 0 0,0-1 1,1 1-1,-1-1 0,1 0 1,-1 1-1,1-1 0,0 0 1,-1-1-1,1 1 0,0 0 0,5 0 1,60 6-500,-64-7 387,80 1-3658,-3-6-6037,-31-6-4469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5.015"/>
    </inkml:context>
    <inkml:brush xml:id="br0">
      <inkml:brushProperty name="width" value="0.025" units="cm"/>
      <inkml:brushProperty name="height" value="0.025" units="cm"/>
    </inkml:brush>
  </inkml:definitions>
  <inkml:trace contextRef="#ctx0" brushRef="#br0">16 2 8712,'0'0'20436,"-16"16"-28060,24-33-4387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6.863"/>
    </inkml:context>
    <inkml:brush xml:id="br0">
      <inkml:brushProperty name="width" value="0.025" units="cm"/>
      <inkml:brushProperty name="height" value="0.025" units="cm"/>
    </inkml:brush>
  </inkml:definitions>
  <inkml:trace contextRef="#ctx0" brushRef="#br0">82 0 7015,'0'4'9502,"-4"21"-7804,0-10-170,-11 52 1845,14-62-3236,0 1 0,1-1 0,0 0 0,0 1 0,0-1 1,0 1-1,1-1 0,0 0 0,3 10 0,-3-13-126,0 0 0,0 0 0,1-1 0,-1 1 0,1 0 0,0-1 0,-1 1 0,1-1 0,0 0 0,0 0 0,0 0 0,0 1 0,0-2 0,0 1 0,0 0 0,0 0 0,0-1 0,0 1 0,4 0 0,53 4 256,-27-3-193,-24-1-50,1 1 0,-1 0 0,0 0 0,0 0 0,0 1 0,0 1 0,0-1 0,0 1 0,11 8 0,-16-10-10,-1 1 0,1 0 0,0 0 0,-1 0 0,1 0 0,-1 0 0,0 0 0,0 1 0,0-1 0,-1 1 0,1 0 0,-1-1 0,0 1 0,0 0 0,0-1 0,-1 1 0,1 0 0,-1 0 0,0 0 0,0 0 0,0 0 0,0 0 0,-2 4 0,1-3 96,0-1 0,-1 0-1,0 1 1,0-1 0,0 0-1,-1 0 1,1 0 0,-1 0-1,0-1 1,0 1-1,0-1 1,-1 0 0,1 0-1,-1 0 1,1 0 0,-1 0-1,0-1 1,-7 4 0,-4 1 312,0 0 1,-1 0 0,-29 7-1,35-11-338,0-1-1,-1 0 0,1-1 0,-1 0 1,1 0-1,-1-1 0,-19-3 0,26 3-250,1-1 1,0 0-1,0 0 0,0 0 1,0-1-1,0 1 0,0-1 1,0 1-1,0-1 0,1 0 1,-1 0-1,-2-3 0,3 2-309,-1 0 1,2 1-1,-1-1 0,0 0 0,1 0 0,-1 0 1,1-1-1,0 1 0,0 0 0,0 0 0,0-1 1,1 1-1,-1-7 0,0-19-5829,1-3-1804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7.243"/>
    </inkml:context>
    <inkml:brush xml:id="br0">
      <inkml:brushProperty name="width" value="0.025" units="cm"/>
      <inkml:brushProperty name="height" value="0.025" units="cm"/>
    </inkml:brush>
  </inkml:definitions>
  <inkml:trace contextRef="#ctx0" brushRef="#br0">1 90 7687,'0'0'19475,"48"-36"-18482,-19 28-577,3-3-352,2 2-32,3 3-96,1 0-1281,-4-1-2179,-9 3-2145,-7 1-6054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7.623"/>
    </inkml:context>
    <inkml:brush xml:id="br0">
      <inkml:brushProperty name="width" value="0.025" units="cm"/>
      <inkml:brushProperty name="height" value="0.025" units="cm"/>
    </inkml:brush>
  </inkml:definitions>
  <inkml:trace contextRef="#ctx0" brushRef="#br0">0 1 20531,'0'0'10250,"4"9"-11243,1-9-1281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7.969"/>
    </inkml:context>
    <inkml:brush xml:id="br0">
      <inkml:brushProperty name="width" value="0.025" units="cm"/>
      <inkml:brushProperty name="height" value="0.025" units="cm"/>
    </inkml:brush>
  </inkml:definitions>
  <inkml:trace contextRef="#ctx0" brushRef="#br0">762 122 1666,'0'0'10591,"-12"-5"-7714,-11-4-2438,0 2-1,-1 1 1,0 0-1,-1 2 1,1 1-1,-31-1 1,25 4-282,1 2 0,-1 1 1,1 1-1,0 1 0,0 1 0,-32 13 1,41-11-29,2 0 0,-1 1 0,1 1 0,0 1 0,1 0 0,0 2 0,1 0 0,1 0 0,-24 28 0,25-25-57,2 0 0,0 2 0,0-1 0,2 1 0,0 1 0,2 0 0,0 0 0,0 1 0,2 0 0,-6 34 0,9-37-69,2 0-1,0 0 1,1 0-1,0-1 1,2 1 0,0 0-1,0 0 1,2-1-1,0 1 1,1-1-1,1 0 1,0 0-1,14 23 1,-11-23 3,0 0 1,2 0-1,0-1 1,1-1-1,0 0 0,15 12 1,-20-19 66,1-1-1,1-1 1,-1 1 0,1-2-1,0 1 1,0-1 0,0 0-1,0-1 1,1 0 0,-1-1-1,1 0 1,0 0 0,10 0-1,10-2 188,-1-1 0,0-1 0,0-2 0,0-1 0,0-1 0,-1-2 0,0 0 0,0-2 0,-1-1 0,0-2 0,28-17 0,-20 9-10,-1-1 0,-1-2 0,-1-2 0,-1 0 0,-1-2 0,-2-1 0,38-51 0,-51 60-140,-2-1 0,0 0 0,-1-1 0,-2-1 1,0 1-1,-1-2 0,-1 1 0,5-31 0,-11 45-77,-1-1-1,1 0 0,-2 1 1,0-1-1,0 0 0,0 0 1,-1 1-1,-1-1 0,0 0 0,0 1 1,-1 0-1,0-1 0,0 1 1,-1 0-1,0 0 0,-1 1 1,0-1-1,-1 1 0,1 0 1,-1 1-1,-1-1 0,0 1 0,-10-8 1,1 2-58,-2 2 0,0 0 0,0 1 0,-1 1 0,0 0 0,0 1 0,-1 2 0,0 0 0,-28-4 0,-5 2-189,0 2 0,-78 2 0,55 11-1578,31 8-3980,34-5-1787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2.152"/>
    </inkml:context>
    <inkml:brush xml:id="br0">
      <inkml:brushProperty name="width" value="0.025" units="cm"/>
      <inkml:brushProperty name="height" value="0.025" units="cm"/>
    </inkml:brush>
  </inkml:definitions>
  <inkml:trace contextRef="#ctx0" brushRef="#br0">1 407 8840,'12'0'3251,"975"-64"-800,-978 63-2428,1513-155 2445,7 69-1879,2503 32 564,-3147 44-503,145 1 798,-1029 10-1488,0 0-196,1 0 1,0 0-1,0 0 1,-1 0-1,1 0 1,0 0-1,0 0 1,0 0-1,-1-1 1,1 1-1,0-1 1,-1 1-1,1-1 1,0 0-1,-1 0 1,1 0-1,-1 0 1,1 0-1,-1 0 1,2-2-1,2-8-4569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9.963"/>
    </inkml:context>
    <inkml:brush xml:id="br0">
      <inkml:brushProperty name="width" value="0.025" units="cm"/>
      <inkml:brushProperty name="height" value="0.025" units="cm"/>
      <inkml:brushProperty name="color" value="#F6630D"/>
    </inkml:brush>
  </inkml:definitions>
  <inkml:trace contextRef="#ctx0" brushRef="#br0">333 0 10218,'0'0'8968,"-8"2"-6747,-2 1-2212,0 0 0,1 0-1,0 1 1,-1 0 0,2 1 0,-1 0 0,0 1 0,1 0-1,0 0 1,-13 13 0,-12 16-84,-31 39 0,31-34 213,26-32-140,-4 5 239,0 0 0,0 0-1,2 1 1,0 0 0,0 0-1,-7 19 1,16-33-246,0 0 1,0 1-1,0-1 0,0 0 0,0 1 0,0-1 0,0 1 0,0-1 1,0 0-1,0 1 0,0-1 0,0 0 0,0 1 0,0-1 0,0 0 1,1 1-1,-1-1 0,0 0 0,0 1 0,0-1 0,1 0 0,-1 1 1,0-1-1,0 0 0,1 0 0,-1 1 0,0-1 0,1 0 0,-1 0 1,0 0-1,1 1 0,-1-1 0,0 0 0,1 0 0,-1 0 0,0 0 1,1 0-1,-1 0 0,0 0 0,1 0 0,-1 0 0,0 0 0,1 0 1,-1 0-1,1 0 0,-1 0 0,0 0 0,1 0 0,0 0 0,20-3-140,2-4 226,-1-1 0,24-12 1,-26 10-72,0 1 0,1 2 0,25-7 0,-32 11-19,0 0 0,-1 1 0,1 0 1,0 1-1,0 1 0,0 1 0,0-1 0,0 2 1,15 3-1,-27-4 46,-1 0 0,1 0 1,0-1-1,0 1 0,-1 1 0,1-1 1,-1 0-1,1 0 0,-1 0 1,1 1-1,-1-1 0,0 1 0,0-1 1,1 1-1,-1 0 0,-1-1 1,1 1-1,0 0 0,0 0 0,0-1 1,-1 1-1,1 0 0,-1 0 1,0 0-1,1 0 0,-1 0 0,0 0 1,0 0-1,0 0 0,0 0 1,-1 0-1,1 0 0,-1 0 0,1-1 1,-1 1-1,-1 3 0,0 2 303,-1-1 0,0 0 0,0 0 0,0 0 0,-1 0 0,0 0 0,0-1 0,0 0 0,-7 7 0,0-3-301,1-1 1,-1 0-1,-1-1 0,0 0 1,0 0-1,0-1 0,-1-1 1,1 0-1,-1-1 0,-1 0 1,1-1-1,0-1 1,-1 0-1,0 0 0,-17-2 1,30 1-138,0-1 1,-1 0 0,1 0-1,0 0 1,-1 0-1,1-1 1,0 1 0,-1 0-1,1 0 1,0-1 0,0 1-1,0-1 1,-1 1-1,1-1 1,0 0 0,0 1-1,0-1 1,0 0-1,0 0 1,0 0 0,0 0-1,0 0 1,-1-1 0,2 0-116,-1 1 1,1-1 0,0 1-1,0 0 1,0-1-1,0 1 1,0 0 0,0-1-1,1 1 1,-1 0 0,0-1-1,1 1 1,-1 0-1,1-1 1,-1 1 0,1 0-1,0 0 1,0-2 0,4-4-1344,1-1 0,-1 1 0,1 0 0,1 0 0,9-7 1,22-16-4901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2.565"/>
    </inkml:context>
    <inkml:brush xml:id="br0">
      <inkml:brushProperty name="width" value="0.025" units="cm"/>
      <inkml:brushProperty name="height" value="0.025" units="cm"/>
    </inkml:brush>
  </inkml:definitions>
  <inkml:trace contextRef="#ctx0" brushRef="#br0">1 0 17200,'0'0'1089,"7"8"-1067,-6-7-22,3 3 1,0 0 1,0 0-1,0 0 0,0-1 1,1 1-1,-1-1 1,1-1-1,0 1 1,0 0-1,0-1 0,0 0 1,0 0-1,1-1 1,6 2-1,224 20 184,-152-18-131,-1 3 0,126 30 0,-200-35 29,0-1 0,0 2 0,0-1 0,0 1 1,-1 1-1,0-1 0,13 10 0,-20-13-64,1 1 0,-1-1 0,1 0 0,-1 1 0,0-1-1,0 1 1,0 0 0,0-1 0,0 1 0,0 0 0,0-1 0,0 1 0,-1 0 0,1 0 0,-1 0 0,1 0 0,-1 0 0,0 0 0,0 0-1,0 0 1,0 0 0,0 0 0,0 0 0,0-1 0,-1 1 0,1 0 0,-1 0 0,1 0 0,-1 0 0,0 0 0,1-1 0,-1 1-1,0 0 1,-1 0 0,1-1 0,0 1 0,0-1 0,-1 1 0,1-1 0,0 0 0,-1 0 0,-2 2 0,-12 12 35,-1-2 0,0 0 0,-1 0 1,-1-2-1,-21 11 0,-107 41 27,126-54-60,19-9-28,-90 38-533,-2-4-1,-112 24 1,146-48-4035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3.560"/>
    </inkml:context>
    <inkml:brush xml:id="br0">
      <inkml:brushProperty name="width" value="0.025" units="cm"/>
      <inkml:brushProperty name="height" value="0.025" units="cm"/>
    </inkml:brush>
  </inkml:definitions>
  <inkml:trace contextRef="#ctx0" brushRef="#br0">0 412 14638,'0'0'6064,"12"-9"-5012,58-47 25,-4-3 0,-1-2 0,108-136 0,-169 191-1077,14-15 115,-11 19-171,-4 13-206,-6 44 353,-10 59-1,7-74-13,1 0-1,2 0 0,5 75 0,-2-114-90,0 0 1,0 0-1,0 0 0,0-1 1,0 1-1,1 0 0,-1 0 1,0 0-1,1 0 0,-1 0 1,0-1-1,1 1 0,-1 0 1,1 0-1,0-1 0,-1 1 1,1 0-1,-1-1 0,1 1 1,0-1-1,-1 1 0,1-1 1,0 1-1,1 0 0,-1-1-113,-1 0-1,1 0 1,-1 0-1,1 0 0,-1-1 1,1 1-1,-1 0 1,1 0-1,-1-1 0,1 1 1,-1 0-1,1 0 1,-1-1-1,0 1 0,1-1 1,-1 1-1,1 0 1,-1-1-1,0 1 0,0-1 1,1 1-1,-1-1 1,0 1-1,0-1 0,1 1 1,-1-1-1,0 1 0,0-1 1,0 1-1,0-1 1,0 1-1,0-1 0,0 1 1,0-1-1,0 1 1,0-1-1,0 1 0,0-1 1,0 0-1,-1 0 1,1-22-6840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4.188"/>
    </inkml:context>
    <inkml:brush xml:id="br0">
      <inkml:brushProperty name="width" value="0.025" units="cm"/>
      <inkml:brushProperty name="height" value="0.025" units="cm"/>
    </inkml:brush>
  </inkml:definitions>
  <inkml:trace contextRef="#ctx0" brushRef="#br0">290 136 4708,'0'0'481,"7"-10"3891,-1 3-3644,27-37 2261,-31 41-2440,0 0 1,0-1 0,0 1 0,-1-1-1,1 0 1,-1 0 0,0 1 0,0-1 0,0 0-1,-1 0 1,1 0 0,-1 0 0,0-6 0,-1 9-437,0 0 0,1 0 0,-1 0 0,0 0 0,0 0 0,0 0 0,0 0 0,0 0 0,0 0 0,0 0 0,0 0 0,0 1 0,-1-1 0,1 0 0,0 1 0,0-1 0,-1 1 0,1 0 0,0-1 0,0 1 0,-1 0 0,1 0 0,-1 0 0,1 0 0,0 0 0,-1 0 0,1 0 0,0 0 0,-2 1 0,-44 6 436,33-1-454,1 1 1,-1 0-1,1 1 0,0 0 0,1 1 1,0 0-1,0 1 0,-9 12 0,1-2 106,2 2 0,0 0 0,-20 34-1,31-44-168,0 1 0,1 0 0,0 0 0,1 0 0,0 0 0,1 1 0,1 0 0,0-1-1,1 1 1,0 17 0,1-26-26,2 0 1,-1 0-1,1 0 0,-1-1 0,1 1 0,1 0 1,-1-1-1,1 1 0,0-1 0,0 1 0,0-1 1,0 0-1,1 0 0,-1 0 0,1 0 0,0 0 1,1 0-1,-1-1 0,1 0 0,-1 0 0,1 0 1,0 0-1,0 0 0,0-1 0,1 1 0,-1-1 0,0-1 1,1 1-1,-1 0 0,1-1 0,0 0 0,6 1 1,9 1 43,0 0 1,0-1 0,0-1 0,26-2-1,-38 0-32,1 1 0,-1-2 0,1 1 0,-1-1 0,0-1-1,1 1 1,-1-1 0,0-1 0,-1 1 0,1-2 0,-1 1 0,12-9-1,-17 11 6,0 1-1,-1-1 0,1 0 0,0 0 0,-1 0 1,1 0-1,-1 0 0,1-1 0,-1 1 0,0 0 1,0-1-1,0 1 0,0 0 0,0-1 0,-1 0 1,1 1-1,-1-1 0,0 1 0,0-1 0,0 1 1,0-4-1,-1 1 35,0 1 1,0 0-1,-1 1 1,1-1-1,-1 0 1,0 0-1,0 1 1,0-1-1,0 1 1,-1-1-1,0 1 1,-3-4-1,0 2-247,0-1-1,1 1 1,-2 1 0,1-1-1,0 1 1,-1 0-1,0 0 1,0 1-1,0 0 1,0 0-1,-1 1 1,1 0-1,-16-2 1,23 4 11,0 0 0,-1 0 0,1 0 0,0-1 0,0 1 0,-1 0 0,1 0 0,0 0 0,-1 0 0,1 0 0,0 0 0,0 0 0,-1 0 0,1 0 0,0 0 0,0 0 0,-1 0 0,1 1 0,0-1 0,-1 0 0,1 0 0,0 0 0,0 0 0,0 0 0,-1 0 0,1 1 0,0-1 0,0 0 0,0 0 0,-1 0 0,1 1 0,0-1 0,0 0 0,0 0 0,0 1 0,-1-1 0,1 0 0,0 0 0,0 1 0,0-1 0,0 0 0,0 0 0,0 1 0,0-1 0,0 0 0,0 0 0,0 1 0,0-1 0,0 0 0,0 1 0,0-1 0,0 0 0,0 0 0,0 1 0,0-1 0,0 0 0,1 0 0,-1 1 0,0-1 0,0 0 0,0 0 0,0 1 0,0-1 0,1 0 0,-1 0 0,9 8-6665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4.537"/>
    </inkml:context>
    <inkml:brush xml:id="br0">
      <inkml:brushProperty name="width" value="0.025" units="cm"/>
      <inkml:brushProperty name="height" value="0.025" units="cm"/>
    </inkml:brush>
  </inkml:definitions>
  <inkml:trace contextRef="#ctx0" brushRef="#br0">14 41 19571,'0'0'9897,"-14"-4"-13613,23-5 385,2-3-1473,-2-4-3877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4.885"/>
    </inkml:context>
    <inkml:brush xml:id="br0">
      <inkml:brushProperty name="width" value="0.025" units="cm"/>
      <inkml:brushProperty name="height" value="0.025" units="cm"/>
    </inkml:brush>
  </inkml:definitions>
  <inkml:trace contextRef="#ctx0" brushRef="#br0">822 17 1826,'-44'-7'2927,"1"2"0,-64 1 0,65 5-1875,1 3 0,-72 14 0,83-11-723,1 1 0,0 1 0,1 2 0,0 0 0,0 2 0,2 2 0,-1 0 0,2 1 0,0 2 0,-41 38 0,57-47-278,0 1 1,1 0-1,0 0 0,1 0 1,0 1-1,0 0 1,1 0-1,1 1 0,0 0 1,1 0-1,0 0 1,0 0-1,2 1 1,-1 0-1,0 18 0,3-14-40,1-1 1,1 1-1,0-1 0,1 1 0,1-1 0,0 0 0,2-1 0,-1 1 0,2-1 0,0 0 0,14 21 0,2 0 74,1-2-1,2 0 0,2-2 1,1-1-1,1-1 0,2-1 1,0-2-1,2-2 0,1-1 1,1-1-1,1-2 0,66 27 0,-74-37 116,0-1 0,2-1 0,-1-2 0,1-1-1,0-1 1,0-1 0,0-2 0,1-2 0,-1-1-1,0-1 1,1-1 0,-1-2 0,-1-1 0,1-2-1,-1 0 1,-1-2 0,52-26 0,-54 22-63,-1-2 0,0 0 1,-2-2-1,0-1 0,-1-1 1,0-1-1,-2-1 0,-1-1 1,-1 0-1,19-31 0,-26 35-109,-2 0 1,0-1-1,-1 0 0,-1 0 0,-1-1 0,-1 0 0,0 0 0,-2-1 0,-1 0 1,0 0-1,-2 0 0,0 0 0,-2 0 0,-5-38 0,3 43-28,-1 1 0,-1 0 0,0 0 0,-1 0 0,-1 0 0,-1 1 0,0 0 0,-1 1 0,0 0 0,-1 0 0,-1 1 0,0 0 0,-1 1-1,0 0 1,-1 1 0,0 1 0,0 0 0,-22-12 0,7 7-18,-1 1-1,1 2 0,-2 1 1,0 1-1,0 1 1,-1 2-1,0 1 1,0 2-1,-32-1 0,12 3-285,1 3-1,-97 15 1,-14 20-3085,96-18-1037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02.920"/>
    </inkml:context>
    <inkml:brush xml:id="br0">
      <inkml:brushProperty name="width" value="0.025" units="cm"/>
      <inkml:brushProperty name="height" value="0.025" units="cm"/>
    </inkml:brush>
  </inkml:definitions>
  <inkml:trace contextRef="#ctx0" brushRef="#br0">35 70 512,'-19'3'4075,"3"1"11385,31-5-15291,147-11 3107,70-2-1640,-118 16-1352,-59 0-194,101-8 0,-123-9-1149,-23 2-2547,-10 12 3285,0 1 0,0-1 0,0 1 0,0-1 0,0 0 0,0 1-1,-1-1 1,1 1 0,0-1 0,0 1 0,0-1 0,-1 1 0,1-1 0,0 1 0,0-1 0,-1 1 0,1-1 0,-1 1-1,1-1 1,0 1 0,-1-1 0,1 1 0,-1 0 0,1-1 0,-1 1 0,1 0 0,-1-1 0,-13-4-6555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03.271"/>
    </inkml:context>
    <inkml:brush xml:id="br0">
      <inkml:brushProperty name="width" value="0.025" units="cm"/>
      <inkml:brushProperty name="height" value="0.025" units="cm"/>
    </inkml:brush>
  </inkml:definitions>
  <inkml:trace contextRef="#ctx0" brushRef="#br0">0 92 11627,'0'0'9513,"11"-1"-8136,131-15 826,111-8-930,202 21-1711,-443 3-29,-1-1 0,1 0-1,-1 0 1,13-4 0,-21 4 34,1 0 0,-1 0 0,0-1 0,0 1 0,0-1 0,0 0 0,0 0 0,0 0 0,-1 0-1,1 0 1,2-3 0,6-12-4713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7.510"/>
    </inkml:context>
    <inkml:brush xml:id="br0">
      <inkml:brushProperty name="width" value="0.025" units="cm"/>
      <inkml:brushProperty name="height" value="0.025" units="cm"/>
    </inkml:brush>
  </inkml:definitions>
  <inkml:trace contextRef="#ctx0" brushRef="#br0">1 48 3491,'0'0'20484,"15"2"-18947,56 2-357,133-10 0,-30-1-1090,-157 8-608,29-1 1264,-27-7-3484,-9-8-4900,-7-4-5884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20.409"/>
    </inkml:context>
    <inkml:brush xml:id="br0">
      <inkml:brushProperty name="width" value="0.025" units="cm"/>
      <inkml:brushProperty name="height" value="0.025" units="cm"/>
    </inkml:brush>
  </inkml:definitions>
  <inkml:trace contextRef="#ctx0" brushRef="#br0">1 435 8040,'0'0'11418,"12"1"-9554,-2 0-1493,1-1 1,-1 0 0,1-1-1,-1 0 1,0-1 0,0 0 0,16-5-1,6-5 430,44-22 0,485-278-1447,-558 311 511,3-3-706,1 0 0,-1 0-1,0-1 1,0 1-1,-1-1 1,0-1 0,7-6-1,-3-9-7101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1.915"/>
    </inkml:context>
    <inkml:brush xml:id="br0">
      <inkml:brushProperty name="width" value="0.025" units="cm"/>
      <inkml:brushProperty name="height" value="0.025" units="cm"/>
    </inkml:brush>
  </inkml:definitions>
  <inkml:trace contextRef="#ctx0" brushRef="#br0">10 69 21845,'0'0'4361,"12"-3"-4035,42-14-697,1 3 0,1 2 0,113-10 0,-168 22 141,0 0 1,0 0 0,0 0-1,0 0 1,0 0 0,0 0-1,0 0 1,0 0 0,0 0-1,0 1 1,0-1 0,-1 0-1,1 1 1,0-1 0,0 1-1,0-1 1,0 1 0,0-1-1,-1 1 1,1-1 0,1 2-1,-1-1 6,-1 0-1,0 0 0,0 0 1,0-1-1,0 1 0,0 0 1,0 0-1,0-1 0,0 1 1,0 0-1,0 0 1,0 0-1,-1-1 0,1 1 1,0 0-1,0-1 0,-1 1 1,1 0-1,-1 0 0,0 0 1,-2 4-711,-1-1 1,1 1 0,-1-1-1,0 0 1,0 0 0,-6 3-1,-79 45-5682,-7-10 7707,-38 21 10737,132-62-11549,1-1 0,0 0 0,0 1 1,0-1-1,0 1 0,0-1 1,0 1-1,-1-1 0,1 1 0,1 0 1,-1 0-1,0-1 0,0 1 1,0 0-1,0 0 0,0 0 1,1 0-1,-1 0 0,0 0 0,1 0 1,-1 0-1,1 0 0,0 1 1,-1 1-1,2-3-77,0 1 0,0 0-1,0 0 1,0-1 0,0 1 0,1 0 0,-1-1 0,0 0 0,0 1-1,1-1 1,-1 0 0,0 1 0,1-1 0,-1 0 0,0 0 0,1 0-1,1 0 1,69-5 2466,76-26-661,22-4-6527,-135 30-2749,-7-2-6904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0.443"/>
    </inkml:context>
    <inkml:brush xml:id="br0">
      <inkml:brushProperty name="width" value="0.025" units="cm"/>
      <inkml:brushProperty name="height" value="0.025" units="cm"/>
      <inkml:brushProperty name="color" value="#F6630D"/>
    </inkml:brush>
  </inkml:definitions>
  <inkml:trace contextRef="#ctx0" brushRef="#br0">15 193 15663,'0'0'9000,"-2"12"-8519,0-1-443,-7 84 231,8-90-238,1 0-1,0 0 0,0-1 1,0 1-1,1 0 1,-1 0-1,1 0 0,0-1 1,1 1-1,-1-1 0,1 1 1,0-1-1,0 1 1,1-1-1,-1 0 0,1 0 1,5 7-1,-6-10-7,0 0 0,0-1 0,0 1 0,0 0 1,0-1-1,0 1 0,1-1 0,-1 1 0,0-1 0,0 0 0,0 0 0,1 0 1,-1 0-1,0 0 0,0-1 0,0 1 0,0-1 0,1 1 0,-1-1 0,0 0 1,0 0-1,0 0 0,0 0 0,-1 0 0,1 0 0,0-1 0,0 1 0,-1 0 0,1-1 1,-1 1-1,3-4 0,8-8 141,0 0 1,19-29-1,-20 26-228,12-16 93,44-52 17,-66 83-57,-1 1 1,0 0 0,0-1 0,0 1-1,0 0 1,1-1 0,-1 1-1,0 0 1,0 0 0,1-1-1,-1 1 1,0 0 0,1 0-1,-1-1 1,0 1 0,1 0-1,-1 0 1,0 0 0,1 0-1,-1-1 1,0 1 0,1 0-1,-1 0 1,1 0 0,-1 0 0,0 0-1,1 0 1,-1 0 0,0 0-1,1 0 1,-1 0 0,1 0-1,-1 0 1,0 0 0,1 1-1,-1-1 1,0 0 0,1 0-1,-1 0 1,0 0 0,1 1-1,-1-1 1,0 0 0,1 0-1,-1 1 1,0-1 0,0 0 0,1 0-1,-1 1 1,0-1 0,0 0-1,0 1 1,1-1 0,-1 0-1,0 1 1,0-1 0,0 1-1,0-1 1,0 0 0,0 1-1,0-1 1,0 0 0,0 1-1,0-1 1,0 1 0,0-1-1,0 1 1,1 36-136,-1-25 198,1 4-16,-2-9 66,1 0 0,0 0 0,1 0 0,-1 0 0,1 0 1,1 0-1,0 0 0,0 0 0,0 0 0,4 7 0,-6-14-87,1 0 1,0 0-1,-1 1 1,1-1-1,0 0 1,-1 0-1,1 0 1,0 0 0,-1 0-1,1 0 1,0 0-1,-1 0 1,1-1-1,0 1 1,-1 0-1,1 0 1,0-1-1,-1 1 1,1 0-1,-1 0 1,1-1-1,-1 1 1,1-1 0,-1 1-1,1-1 1,-1 1-1,1-1 1,-1 1-1,1-1 1,-1 1-1,0-1 1,1 1-1,-1-1 1,0 1-1,1-2 1,16-26 267,-15 25-234,32-64 79,-22 42-313,0 1-1,2 0 1,26-34-1,-40 57 158,0 0 0,1 1-1,-1-1 1,0 1-1,1-1 1,-1 1-1,1-1 1,-1 1 0,1-1-1,-1 1 1,1-1-1,-1 1 1,1 0 0,-1-1-1,1 1 1,0 0-1,-1-1 1,1 1-1,0 0 1,-1 0 0,1 0-1,0 0 1,-1-1-1,1 1 1,0 0 0,-1 0-1,1 0 1,0 0-1,-1 1 1,2-1-1,7 18-225,-5 37 340,-4-51-115,1 32 25,0-24 1,0 0-1,-1 1 1,0-1 0,-1 0 0,-1 1 0,-3 16-1,-1-72-6188,2-38-980,-15-40 779,8 60 2032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4.355"/>
    </inkml:context>
    <inkml:brush xml:id="br0">
      <inkml:brushProperty name="width" value="0.025" units="cm"/>
      <inkml:brushProperty name="height" value="0.025" units="cm"/>
    </inkml:brush>
  </inkml:definitions>
  <inkml:trace contextRef="#ctx0" brushRef="#br0">19 0 15246,'0'0'9706,"-18"50"-9706,18-19 64,11 9 64,1 2-64,-1 3 0,5-1-64,-5 1-64,-6-3-1025,-3-5-769,-2-4-961,0-8-1665,-13-9-1249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4.684"/>
    </inkml:context>
    <inkml:brush xml:id="br0">
      <inkml:brushProperty name="width" value="0.025" units="cm"/>
      <inkml:brushProperty name="height" value="0.025" units="cm"/>
    </inkml:brush>
  </inkml:definitions>
  <inkml:trace contextRef="#ctx0" brushRef="#br0">0 141 11435,'2'-10'4521,"-2"5"-4228,1 1 0,0-1-1,0 1 1,0-1 0,1 1 0,-1-1-1,1 1 1,0 0 0,1 0-1,-1 0 1,1 0 0,-1 0-1,1 0 1,0 1 0,0-1-1,1 1 1,-1 0 0,1 0-1,0 0 1,-1 1 0,1-1-1,7-2 1,12-4 180,0 1 1,0 2-1,1 0 0,0 1 1,0 2-1,1 0 0,-1 2 1,40 2-1,-62-1-445,0-1-1,0 1 1,0 0-1,0 0 1,0 0-1,0 1 1,-1-1-1,1 0 1,0 1 0,0-1-1,0 1 1,0 0-1,0-1 1,0 1-1,0 0 1,-1 0-1,1 0 1,0 1-1,-1-1 1,1 0-1,-1 1 1,0-1-1,1 1 1,-1-1 0,0 1-1,0-1 1,0 1-1,0 0 1,0 0-1,0-1 1,0 1-1,0 0 1,-1 0-1,1 0 1,-1 0-1,0 0 1,1 0-1,-1 0 1,0 0 0,0 0-1,0 0 1,-1 0-1,1 0 1,0 0-1,-1 0 1,1 0-1,-1 0 1,-1 2-1,-1 7 274,-1 1 0,-1-1-1,0 0 1,-1-1 0,0 1-1,-13 17 1,-6-2-41,20-21-259,-1 0 1,1 1-1,0-1 1,0 1-1,1 0 0,0 0 1,0 1-1,-6 12 0,11-18-108,0 0-1,0 0 0,-1-1 1,1 1-1,0 0 1,0 0-1,0 0 0,0-1 1,0 1-1,0 0 1,0-1-1,0 1 0,0-1 1,0 1-1,0-1 0,1 1 1,-1-1-1,0 0 1,0 0-1,0 0 0,1 0 1,-1 1-1,0-2 0,0 1 1,0 0-1,2 0 1,2 0-271,22 3-3174,0-1 0,0-1 0,1-1 0,50-8-1,-38-2-1657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5.250"/>
    </inkml:context>
    <inkml:brush xml:id="br0">
      <inkml:brushProperty name="width" value="0.025" units="cm"/>
      <inkml:brushProperty name="height" value="0.025" units="cm"/>
    </inkml:brush>
  </inkml:definitions>
  <inkml:trace contextRef="#ctx0" brushRef="#br0">77 180 4484,'0'0'22411,"-8"-4"-21632,8 4-777,-3-2 43,1 1 0,-1-1 0,0 1 0,0 0 0,0 0 0,0 0 0,0 0 0,0 1-1,0-1 1,-4 1 0,5 0-31,1 1-1,-1-1 1,0 1-1,1 0 1,-1-1-1,1 1 0,-1 0 1,1 0-1,-1 0 1,1 0-1,0 1 1,-1-1-1,1 0 1,0 0-1,0 1 1,0-1-1,0 1 1,0-1-1,0 1 0,1-1 1,-1 1-1,0 0 1,1-1-1,-1 1 1,1 0-1,-1 2 1,1-2-9,-1-1 0,1 0-1,0 0 1,-1 0 0,1 1 0,0-1 0,0 0 0,0 0 0,0 1 0,0-1 0,0 0 0,1 0 0,-1 1 0,0-1 0,0 0 0,1 0 0,-1 0 0,1 1 0,-1-1 0,1 0 0,0 0-1,-1 0 1,1 0 0,0 0 0,0 0 0,0 0 0,-1 0 0,1-1 0,0 1 0,0 0 0,0 0 0,1-1 0,-1 1 0,0-1 0,0 1 0,0-1 0,0 1 0,0-1 0,1 0-1,-1 1 1,0-1 0,0 0 0,1 0 0,-1 0 0,0 0 0,0 0 0,1 0 0,-1 0 0,2-1 0,2 1 23,0-1 1,0 1-1,0-1 0,0 0 1,0-1-1,0 1 0,0-1 1,-1 0-1,1 0 0,0 0 1,7-6-1,-3-3 35,-1 0-1,0-1 1,-1 0 0,10-21-1,-13 25-487,-5 32 279,0-17 149,0 0-1,1 0 0,-1 0 0,2-1 0,-1 1 0,1 0 0,3 11 1,-3-17 11,0 0 1,0 0-1,0 0 1,0 0 0,1 0-1,-1-1 1,1 1-1,-1 0 1,0-1-1,1 1 1,-1-1 0,1 0-1,-1 1 1,1-1-1,-1 0 1,1 0-1,-1 0 1,1 0 0,-1 0-1,1 0 1,-1 0-1,1-1 1,1 0 0,37-9 574,-29 2-506,0 0 0,0-1-1,-1 0 1,0-1 0,0 0 0,-1 0-1,-1-1 1,0 0 0,0-1 0,-1 0-1,6-12 1,-17 92-510,4-68 440,1 1-1,-1 0 1,0-1-1,0 1 1,0 0 0,1 0-1,-1-1 1,0 1-1,1 0 1,-1-1 0,1 1-1,-1-1 1,1 1-1,-1 0 1,1-1-1,-1 1 1,1-1 0,-1 0-1,1 1 1,0-1-1,-1 1 1,1-1 0,0 0-1,0 1 1,-1-1-1,1 0 1,0 0-1,-1 0 1,1 0 0,0 1-1,0-1 1,-1 0-1,1 0 1,0 0 0,0-1-1,-1 1 1,1 0-1,0 0 1,0 0 0,-1 0-1,2-1 1,30-11 713,-19 1-587,-2 0 1,1-2-1,-1 1 1,11-19 0,9-9 10,-31 40-151,0 0 0,0 0-1,0-1 1,0 1-1,0 0 1,0 0-1,0 0 1,0-1 0,1 1-1,-1 0 1,0 0-1,0 0 1,0 0 0,0-1-1,0 1 1,1 0-1,-1 0 1,0 0-1,0 0 1,0 0 0,1 0-1,-1-1 1,0 1-1,0 0 1,0 0-1,1 0 1,-1 0 0,0 0-1,0 0 1,0 0-1,1 0 1,-1 0 0,0 0-1,0 0 1,1 0-1,-1 0 1,0 0-1,0 0 1,0 0 0,1 0-1,-1 1 1,0-1-1,0 0 1,0 0 0,1 0-1,-1 0 1,0 0-1,0 0 1,0 1-1,0-1 1,0 0 0,1 0-1,-1 0 1,0 0-1,0 1 1,0-1-1,0 0 1,0 0 0,0 0-1,0 1 1,0-1-1,1 0 1,1 24-197,-6 29-96,4-50 262,-1-1 1,1 0 0,0 1 0,0-1 0,0 1 0,0-1-1,0 0 1,0 1 0,1-1 0,-1 0 0,1 1 0,-1-1-1,1 0 1,0 1 0,0-1 0,0 0 0,0 0 0,0 0 0,1 0-1,-1 0 1,1 0 0,2 2 0,-2-3-140,0 0-1,0 0 1,1-1-1,-1 1 1,0-1 0,0 0-1,0 0 1,0 0 0,1 0-1,-1 0 1,0 0-1,0 0 1,0-1 0,1 1-1,-1-1 1,0 1 0,0-1-1,0 0 1,0 0-1,0 0 1,0 0 0,0 0-1,-1-1 1,1 1 0,0-1-1,1-1 1,9-7-1836,0-1 0,-1-1 0,-1 0 0,0-1 0,16-25 0,-11 15-2110,10-12-3597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5.583"/>
    </inkml:context>
    <inkml:brush xml:id="br0">
      <inkml:brushProperty name="width" value="0.025" units="cm"/>
      <inkml:brushProperty name="height" value="0.025" units="cm"/>
    </inkml:brush>
  </inkml:definitions>
  <inkml:trace contextRef="#ctx0" brushRef="#br0">67 1 10250,'0'0'18150,"-5"6"-18027,4-4-57,-2 1-119,1 0 0,0 1-1,0-1 1,0 1 0,0 0 0,0-1-1,-1 8 1,3-10 21,0 0 1,0-1-1,0 1 0,0 0 0,0 0 1,0 0-1,0-1 0,0 1 0,0 0 1,0 0-1,0 0 0,1-1 0,-1 1 1,0 0-1,1-1 0,-1 1 0,1 0 1,-1-1-1,1 1 0,0 1 1,0-1-4,1 0 0,0 0 0,-1 0 0,1 0 0,0-1 0,-1 1 0,1 0 0,0-1 0,0 1 0,-1-1 0,1 0 0,0 1 0,2-1 0,97 1-160,-52-2 491,-49 1-267,0 0-1,1 0 1,-1 0-1,1 0 1,-1 0-1,0 0 1,1 0-1,-1 1 1,1-1-1,-1 0 1,0 0-1,1 0 1,-1 1-1,0-1 1,1 0-1,-1 0 1,0 1-1,0-1 1,1 0-1,-1 1 1,0-1-1,0 0 1,1 1-1,-1-1 1,0 0-1,0 1 1,0-1-1,0 1 1,0-1-1,1 0 1,-1 1-1,0-1 1,0 1-1,0-1 1,0 0-1,0 1 1,0-1-1,0 1 1,-1-1-1,1 0 1,0 1-1,0-1 1,0 1-1,0-1 1,0 0-1,-1 1 1,1-1-1,0 0 1,0 1-1,0-1 1,-1 0-1,1 1 1,0-1-1,-1 0 1,1 1-1,-15 19 1366,9-14-1271,-1 0-1,0 0 1,-1-1 0,1 1 0,-1-2 0,0 1-1,-1-1 1,1-1 0,-1 1 0,1-1-1,-1-1 1,0 0 0,0 0 0,0-1 0,0 0-1,-1 0 1,1-1 0,0 0 0,-11-2-1,18 1-359,0 1-1,0-1 0,1 0 0,-1 1 1,0-1-1,0 0 0,1 0 0,-1 0 1,0-1-1,1 1 0,-1 0 0,1-1 1,-1 1-1,-1-3 0,-5-15-8234,8 2-7623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8.754"/>
    </inkml:context>
    <inkml:brush xml:id="br0">
      <inkml:brushProperty name="width" value="0.025" units="cm"/>
      <inkml:brushProperty name="height" value="0.025" units="cm"/>
    </inkml:brush>
  </inkml:definitions>
  <inkml:trace contextRef="#ctx0" brushRef="#br0">0 1 6694,'0'0'13037,"52"12"-12685,-43 6 96,-3 5-127,-5 3-161,3-1-96,-4 1 0,2-5-64,-1-2 0,5-6-96,-3-3-641,-1-7-608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9.088"/>
    </inkml:context>
    <inkml:brush xml:id="br0">
      <inkml:brushProperty name="width" value="0.025" units="cm"/>
      <inkml:brushProperty name="height" value="0.025" units="cm"/>
    </inkml:brush>
  </inkml:definitions>
  <inkml:trace contextRef="#ctx0" brushRef="#br0">1 181 15951,'0'0'7367,"53"-38"-5669,-19 21-289,0-2-864,9-1-481,2 0-96,-3 2-897,1 0-1762,-7 2-1953,-2 2-3620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9.418"/>
    </inkml:context>
    <inkml:brush xml:id="br0">
      <inkml:brushProperty name="width" value="0.025" units="cm"/>
      <inkml:brushProperty name="height" value="0.025" units="cm"/>
    </inkml:brush>
  </inkml:definitions>
  <inkml:trace contextRef="#ctx0" brushRef="#br0">0 398 7911,'0'0'16747,"12"-6"-15103,4-4-1443,0 0 1,-1-2-1,0 0 0,0 0 1,-2-1-1,1-1 0,-2-1 0,0 1 1,12-20-1,-9 11 37,-1 0 0,-1-1 0,0 0 1,-2-1-1,-1 0 0,-1-1 0,10-50 1,-22 114-484,3 73 1,1-45 108,0-18-38,3 0-1,12 68 1,-14-99-2214,-2-7-3098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21.281"/>
    </inkml:context>
    <inkml:brush xml:id="br0">
      <inkml:brushProperty name="width" value="0.025" units="cm"/>
      <inkml:brushProperty name="height" value="0.025" units="cm"/>
    </inkml:brush>
  </inkml:definitions>
  <inkml:trace contextRef="#ctx0" brushRef="#br0">22 0 21717,'0'0'576,"-21"71"-480,21-41 32,0 2-128,14-2-32,1-1 32,8-3 32,-2-5-32,-3-3-160,2-3-1217,-6-5-1410,-9-2-3042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21.646"/>
    </inkml:context>
    <inkml:brush xml:id="br0">
      <inkml:brushProperty name="width" value="0.025" units="cm"/>
      <inkml:brushProperty name="height" value="0.025" units="cm"/>
    </inkml:brush>
  </inkml:definitions>
  <inkml:trace contextRef="#ctx0" brushRef="#br0">0 161 14221,'0'0'7816,"56"-20"-6439,-10 6-256,13-6-768,3 1-289,1-3-96,-6-1-1602,-7 4-3106,-14-4-3588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21.988"/>
    </inkml:context>
    <inkml:brush xml:id="br0">
      <inkml:brushProperty name="width" value="0.025" units="cm"/>
      <inkml:brushProperty name="height" value="0.025" units="cm"/>
    </inkml:brush>
  </inkml:definitions>
  <inkml:trace contextRef="#ctx0" brushRef="#br0">0 54 15695,'0'0'827,"12"-5"721,15-5-687,-1 1-1,1 1 0,1 1 0,0 2 1,0 1-1,41-2 0,-68 6-838,0 0-1,0 0 1,0 1-1,0-1 1,0 0-1,0 0 1,0 0-1,0 1 1,0-1-1,0 1 1,0-1-1,0 1 1,0-1-1,-1 1 1,1-1-1,0 1 1,0 0-1,0 0 1,-1-1-1,1 1 1,0 0-1,-1 0 1,1 0-1,-1 0 1,1 0-1,-1-1 1,1 1-1,-1 0 1,0 0-1,1 0 1,-1 0-1,0 1 1,0-1-1,0 0 1,0 0-1,0 0 1,0 0-1,0 0 1,0 0-1,0 0 1,0 0-1,0 0 1,-1 0-1,0 1 1,-1 5 184,0-1 0,0 0 0,-1 1 1,0-1-1,-7 10 0,-13 16 616,-33 33 1,37-46-479,1 1-1,1 1 1,1 1-1,-23 44 1,38-65-342,0 0 0,0 1 0,0-1 0,0 1 0,1 0 0,-1-1 0,0 1-1,1-1 1,0 1 0,-1 0 0,1-1 0,0 1 0,0 0 0,0 0 0,0-1 0,0 1 0,0 0 0,1-1 0,-1 1 0,1 0 0,-1-1 0,1 1-1,-1 0 1,1-1 0,0 1 0,0-1 0,0 1 0,0-1 0,0 0 0,0 1 0,0-1 0,0 0 0,0 0 0,1 0 0,-1 0 0,0 0-1,1 0 1,-1 0 0,1 0 0,0 0 0,-1-1 0,1 1 0,-1-1 0,1 1 0,0-1 0,2 1 0,11 1 18,0 0 0,-1-1-1,1 0 1,22-3 0,-14 2 9,20 0-374,113-5-469,-104-2-2709,-2-5-3390,-7-3-9641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0.789"/>
    </inkml:context>
    <inkml:brush xml:id="br0">
      <inkml:brushProperty name="width" value="0.025" units="cm"/>
      <inkml:brushProperty name="height" value="0.025" units="cm"/>
      <inkml:brushProperty name="color" value="#F6630D"/>
    </inkml:brush>
  </inkml:definitions>
  <inkml:trace contextRef="#ctx0" brushRef="#br0">1 1 8136,'0'0'3491,"1"49"-3619,19-28-897,5-4-993,7-2-2690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4.123"/>
    </inkml:context>
    <inkml:brush xml:id="br0">
      <inkml:brushProperty name="width" value="0.025" units="cm"/>
      <inkml:brushProperty name="height" value="0.025" units="cm"/>
      <inkml:brushProperty name="color" value="#F6630D"/>
    </inkml:brush>
  </inkml:definitions>
  <inkml:trace contextRef="#ctx0" brushRef="#br0">3555 686 12236,'-31'-74'1227,"1"1"30,-70-125 0,86 175-1351,-2 1 1,0 1 0,-1 0-1,-1 1 1,-1 1 0,-1 0 0,-1 2-1,0 0 1,-29-16 0,14 14-171,-1 1 0,0 2 0,-1 2 0,-1 1 0,0 2 0,-1 2 0,-53-5 0,-23 4-7,-147 6 0,147 9 455,1 5-1,0 5 1,-113 31-1,51 1 489,-198 81-1,274-86-632,1 3 1,3 5-1,-180 123 1,215-126 1,3 2 1,2 3-1,2 2 1,2 2-1,3 3 1,-62 95-1,70-86 36,3 2 0,3 2-1,3 1 1,4 1 0,3 2-1,3 0 1,3 2 0,4 0-1,3 1 1,4 1 0,3 0-1,4 0 1,14 141-1,-1-153-189,3-2 0,3 1 0,3-2-1,3-1 1,2 0 0,4-2 0,64 105-1,-41-88 58,3-2 0,4-3 0,3-3-1,3-2 1,80 65 0,-81-83 72,3-2 0,1-4 1,3-3-1,1-3 1,2-3-1,1-3 1,2-4-1,1-3 0,1-4 1,137 22-1,-120-32 18,1-4 0,0-5 0,0-3 0,0-5 0,0-4 0,-1-5 0,0-3 0,161-52-1,-106 12 328,-4-5 0,-1-7-1,-4-7 1,-4-5 0,-3-7-1,-4-5 1,-5-6 0,146-146-1,-215 187-355,-3-2 0,-2-2 0,-3-3-1,-3-1 1,-3-3 0,-3-1 0,-3-2-1,36-100 1,-57 123-29,-2 0-1,-2-1 1,-3 0 0,-1-1-1,0-101 1,-9 110-5,-3 0 1,-1 0 0,-2 0-1,-2 1 1,-1 0-1,-3 0 1,-32-72-1,12 51-157,-2 2 1,-2 1-1,-3 3 0,-2 1 1,-90-89-1,32 50-1227,-221-158 0,111 115-2334,-16 8-3444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7.057"/>
    </inkml:context>
    <inkml:brush xml:id="br0">
      <inkml:brushProperty name="width" value="0.025" units="cm"/>
      <inkml:brushProperty name="height" value="0.025" units="cm"/>
      <inkml:brushProperty name="color" value="#F6630D"/>
    </inkml:brush>
  </inkml:definitions>
  <inkml:trace contextRef="#ctx0" brushRef="#br0">0 102 4388,'0'0'17974,"9"0"-16719,476-3 2974,-369-5-4877,0-5 0,140-34 0,-251 46 259,13-6-1136,-11-2-3015,-6-4-2897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8.129"/>
    </inkml:context>
    <inkml:brush xml:id="br0">
      <inkml:brushProperty name="width" value="0.025" units="cm"/>
      <inkml:brushProperty name="height" value="0.025" units="cm"/>
      <inkml:brushProperty name="color" value="#F6630D"/>
    </inkml:brush>
  </inkml:definitions>
  <inkml:trace contextRef="#ctx0" brushRef="#br0">9 0 10442,'0'0'5093,"0"51"-2915,0-25-641,-3 7-704,-3 3-545,6 8-192,0 1-32,0 7-32,0-2 0,0 2 1,6-2-33,-3-6-769,-1-10-1601,-2-8-2179,0-10-1857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8.522"/>
    </inkml:context>
    <inkml:brush xml:id="br0">
      <inkml:brushProperty name="width" value="0.025" units="cm"/>
      <inkml:brushProperty name="height" value="0.025" units="cm"/>
      <inkml:brushProperty name="color" value="#F6630D"/>
    </inkml:brush>
  </inkml:definitions>
  <inkml:trace contextRef="#ctx0" brushRef="#br0">0 131 7815,'9'-8'4250,"9"-5"-3020,0 0 1,0 1-1,1 1 1,1 0-1,0 2 1,0 0-1,39-10 1,-28 11-729,0 2-1,1 1 1,0 1 0,-1 2 0,1 1 0,55 6-1,-85-5-483,1 0 0,-1 0-1,1 1 1,-1-1 0,0 1-1,1 0 1,-1 0 0,0 0-1,0 0 1,1 0 0,-1 0-1,0 1 1,0-1 0,0 0-1,0 1 1,-1 0 0,1-1-1,0 1 1,-1 0 0,1 0-1,-1 0 1,1 0 0,-1 0-1,0 1 1,0-1 0,0 0-1,0 0 1,-1 1 0,1-1-1,0 1 1,-1-1 0,0 0-1,0 1 1,1-1 0,-1 1-1,-1-1 1,1 1 0,0-1-1,-1 1 1,1-1 0,-1 0-1,0 1 1,1-1 0,-1 0 0,-2 3-1,-3 10 171,-1 0-1,-1-1 1,0 0-1,-1-1 1,-14 17-1,-6 4 424,11-14 24,-30 43 0,45-58-590,0 0 0,0 0 0,0 0 0,1 0 0,0 1 1,0-1-1,0 1 0,1-1 0,-1 1 0,2 0 0,-1-1 0,0 1 0,1 0 0,1 11 0,0-15-47,0 0 1,1 1-1,-1-1 0,1 0 0,-1 0 0,1 0 0,0 0 0,0 0 0,0 0 0,0 0 0,0-1 1,0 1-1,0 0 0,0-1 0,1 0 0,-1 0 0,1 0 0,-1 0 0,1 0 0,-1 0 1,1-1-1,3 1 0,62 9-1941,-61-9 1506,57 2-4142,-22-10-3099,-8-7-3875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8.965"/>
    </inkml:context>
    <inkml:brush xml:id="br0">
      <inkml:brushProperty name="width" value="0.025" units="cm"/>
      <inkml:brushProperty name="height" value="0.025" units="cm"/>
      <inkml:brushProperty name="color" value="#F6630D"/>
    </inkml:brush>
  </inkml:definitions>
  <inkml:trace contextRef="#ctx0" brushRef="#br0">0 55 12556,'0'0'12449,"11"5"-12294,-7-4-137,5 3 10,1 0 0,0-1 0,0-1 0,0 1 0,17 1 0,-25-4-7,1 0 0,-1 0 0,0 0 0,0 0-1,1-1 1,-1 1 0,0 0 0,0-1-1,0 0 1,1 1 0,-1-1 0,0 0 0,0 0-1,0 0 1,0 0 0,0-1 0,-1 1 0,1 0-1,0-1 1,0 0 0,-1 1 0,1-1-1,-1 0 1,0 1 0,1-1 0,-1 0 0,0 0-1,0 0 1,0 0 0,-1-1 0,1 1 0,0 0-1,-1 0 1,1 0 0,-1-1 0,0-3-1,1 5 4,-1-1 0,0 0 0,0 1 0,0-1-1,0 1 1,0-1 0,0 1 0,0-1-1,0 0 1,-1 1 0,1-1 0,0 1-1,-1-1 1,-1-1 0,2 2-27,0 1 0,-1 0-1,1-1 1,0 1 0,-1 0 0,1 0-1,0-1 1,-1 1 0,1 0 0,-1 0 0,1 0-1,0 0 1,-1 0 0,1-1 0,-1 1-1,1 0 1,-1 0 0,1 0 0,0 0 0,-1 0-1,1 0 1,-1 0 0,1 0 0,-1 1-1,1-1 1,0 0 0,-1 0 0,1 0-1,-1 0 1,1 0 0,-1 1 0,-1 0-2,0 1 1,0-1-1,0 1 0,1 0 1,-1-1-1,0 1 1,1 0-1,-1 0 1,1 0-1,0 0 0,0 0 1,0 0-1,0 0 1,0 1-1,0-1 0,0 0 1,0 5-1,0-5 29,1 1 1,-1-1-1,1 1 0,0 0 0,0-1 1,0 1-1,0 0 0,0-1 0,1 1 0,-1 0 1,1-1-1,0 1 0,-1-1 0,1 1 1,0-1-1,1 1 0,-1-1 0,0 0 1,1 1-1,-1-1 0,1 0 0,0 0 0,-1 0 1,1 0-1,0-1 0,0 1 0,4 2 1,0-1 19,1-1 1,0 1 0,0-1 0,0-1 0,0 1-1,0-1 1,0-1 0,0 1 0,11-1 0,-7-1 6,0 0 1,1-1 0,-1 0 0,0-1-1,21-7 1,25-7 129,-54 18-143,-1 0 1,0 0 0,0 1-1,0-1 1,0 0-1,0 1 1,-1-1 0,1 1-1,0 0 1,-1 0-1,1 0 1,-1-1 0,0 1-1,1 1 1,-1-1-1,0 0 1,0 0 0,-1 0-1,1 0 1,1 4-1,0-1 68,0 0-1,0 0 0,1 0 0,0-1 0,0 1 0,1-1 0,-1 1 0,5 3 0,-1-4-12,0-1-1,1 1 1,-1-1-1,1-1 1,0 1-1,-1-1 1,1-1-1,0 0 1,0 0-1,1 0 1,10-1-1,-11-1-339,0 1 0,1-1 0,-1-1 0,15-4 0,-19 5-443,1-1-1,-1 0 1,0 0-1,0 0 0,0-1 1,0 1-1,0-1 1,-1 0-1,5-4 0,1-8-8026,-2 5-711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9.281"/>
    </inkml:context>
    <inkml:brush xml:id="br0">
      <inkml:brushProperty name="width" value="0.025" units="cm"/>
      <inkml:brushProperty name="height" value="0.025" units="cm"/>
      <inkml:brushProperty name="color" value="#F6630D"/>
    </inkml:brush>
  </inkml:definitions>
  <inkml:trace contextRef="#ctx0" brushRef="#br0">1 0 18610,'0'0'3363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9.687"/>
    </inkml:context>
    <inkml:brush xml:id="br0">
      <inkml:brushProperty name="width" value="0.025" units="cm"/>
      <inkml:brushProperty name="height" value="0.025" units="cm"/>
      <inkml:brushProperty name="color" value="#F6630D"/>
    </inkml:brush>
  </inkml:definitions>
  <inkml:trace contextRef="#ctx0" brushRef="#br0">40 1 16720,'0'0'1377,"-7"49"-864,7-17 1056,0 2 1,0 5-65,0 4-704,0 1-673,0 1-64,2 0 0,-1-5-544,-1-6-962,0-6-448,0-9-640,-14-11-2435,-7-8-4484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0.034"/>
    </inkml:context>
    <inkml:brush xml:id="br0">
      <inkml:brushProperty name="width" value="0.025" units="cm"/>
      <inkml:brushProperty name="height" value="0.025" units="cm"/>
      <inkml:brushProperty name="color" value="#F6630D"/>
    </inkml:brush>
  </inkml:definitions>
  <inkml:trace contextRef="#ctx0" brushRef="#br0">0 123 5862,'9'-11'6155,"0"1"-5416,-1 0 1,1 1-1,1 1 1,0-1-1,0 1 1,1 1 0,0 0-1,0 0 1,0 1-1,1 1 1,0 0-1,0 1 1,1 0-1,12-3 1,-3 4-284,-1 1 0,1 1 0,41 3 0,-55-1-380,1 0 0,-1 0 0,0 1 0,0 0 0,0 0 0,0 1 0,0 0 0,-1 0 0,1 1 0,-1 0 0,0 1 0,0-1 0,7 8 0,-12-11-34,0 1 0,0 0-1,0 0 1,-1 0 0,1 1 0,-1-1-1,0 0 1,0 0 0,0 1 0,0-1 0,0 1-1,0-1 1,0 1 0,-1-1 0,1 1 0,-1 0-1,0-1 1,0 1 0,0-1 0,0 1-1,0 0 1,-1-1 0,1 1 0,-1-1 0,1 1-1,-1-1 1,0 1 0,0-1 0,0 1 0,0-1-1,-1 0 1,-2 4 0,-5 6 381,-1 0 1,0-1-1,-1 0 1,-18 15-1,2-2-38,-5 13-218,31-35-173,-1 0 1,1 0 0,0 0 0,-1 1 0,1-1 0,0 0 0,0 0 0,1 1 0,-1-1 0,0 1 0,1-1-1,-1 0 1,1 1 0,0-1 0,0 1 0,0 4 0,1-6-47,-1 0 1,1-1-1,-1 1 0,1 0 0,0-1 1,-1 1-1,1 0 0,0-1 1,0 1-1,-1-1 0,1 0 1,0 1-1,0-1 0,0 1 0,0-1 1,0 0-1,0 0 0,-1 0 1,1 1-1,0-1 0,0 0 1,0 0-1,2 0 0,26-2-1468,-23 2 1051,5-1-748,-1-1 0,1 0 0,-1 0 0,1-1 0,16-8-1,17-10-6453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0.595"/>
    </inkml:context>
    <inkml:brush xml:id="br0">
      <inkml:brushProperty name="width" value="0.025" units="cm"/>
      <inkml:brushProperty name="height" value="0.025" units="cm"/>
      <inkml:brushProperty name="color" value="#F6630D"/>
    </inkml:brush>
  </inkml:definitions>
  <inkml:trace contextRef="#ctx0" brushRef="#br0">161 27 13100,'0'0'3807,"-11"0"-1827,0 0-1474,0 1-1,1 1 0,-1-1 1,0 2-1,1-1 0,-12 5 1,19-5-341,-1-1 1,0 0-1,1 1 1,-1 0 0,1 0-1,0 0 1,0 0-1,0 0 1,0 1-1,0 0 1,0-1 0,0 1-1,1 0 1,-1 0-1,1 0 1,0 1-1,0-1 1,0 1-1,1-1 1,-1 1 0,1-1-1,0 1 1,-2 7-1,3-10-151,0 1-1,0-1 1,0 1-1,0-1 0,0 0 1,1 1-1,-1-1 1,0 0-1,1 0 0,-1 1 1,0-1-1,1 0 1,0 0-1,-1 1 0,1-1 1,0 0-1,0 0 1,-1 0-1,1 0 0,0 0 1,0 0-1,0 0 1,0 0-1,2 0 0,0 1 16,1 0 0,0 0 0,0 0 0,0-1 0,0 0 0,0 0 0,8 2 0,5-2 67,0 0 0,32-2-1,-42 0-80,1 0 0,-1-1-1,1 0 1,-1 0 0,0-1-1,0 0 1,0 0-1,0 0 1,0-1 0,6-5-1,-10 7-14,1 0 0,-1-1 0,0 0 0,0 0 0,0 0 0,0 0 0,0 0 0,-1 0 0,1-1 0,-1 1 0,0-1 0,0 1 0,0-1 0,-1 0 0,1 0 0,-1 0 0,0 0 0,0 0 0,0-6 0,-1 10-7,0-1 0,0 1 0,0-1 0,0 1 0,0-1 0,-1 1 0,1 0 0,0-1 0,0 1 0,-1-1 0,1 1 0,0 0 0,-1-1 0,1 1 0,0 0 0,-1-1 0,1 1 0,0 0 0,-1-1 0,1 1 0,-1 0 0,1 0 0,-1 0 0,1-1 0,0 1 0,-1 0 0,1 0 0,-1 0 0,1 0-1,-1 0 1,1 0 0,-1 0 0,1 0 0,-1 0 0,1 0 0,-1 0 0,1 0 0,-1 0 0,1 0 0,-1 1 0,1-1 0,0 0 0,-1 0 0,0 1 0,-23 10-51,21-9 131,-1 1 0,1 0 0,0 0-1,0 0 1,0 0 0,0 1 0,1-1 0,-1 1 0,1 0 0,0 0 0,0-1-1,0 1 1,1 1 0,-1-1 0,1 0 0,0 0 0,0 0 0,1 1 0,-1-1 0,1 0-1,0 1 1,0 5 0,1-9-59,-1 0 0,0 0 0,1 0 0,-1 0-1,1 0 1,-1 0 0,1-1 0,-1 1 0,1 0 0,-1 0 0,1 0 0,0-1-1,0 1 1,-1 0 0,1-1 0,0 1 0,0-1 0,0 1 0,0-1-1,0 1 1,-1-1 0,1 1 0,0-1 0,1 0 0,33 2 325,-26-3-257,1 0 0,-1-1-1,1-1 1,15-5 0,-6-3-166,-1-1 1,-1 0-1,0-1 1,0-1-1,-1-1 1,-1 0 0,-1-1-1,14-19 1,-21 27-197,-6 6 29,-3 5 255,0-1 0,0 0 0,0 1-1,0-1 1,0 1 0,0 0 0,1-1-1,-1 1 1,-1 5 0,2-5 33,-2 1 41,1 1 0,0-1 0,0 0 0,1 1 0,-1-1 0,1 1 0,0 0 0,0-1 0,0 1 0,1 0 0,0-1 0,0 1 0,1 7 0,-1-10-49,1 0-1,0 0 1,0 0 0,1 0 0,-1 0-1,0 0 1,1-1 0,-1 1-1,1 0 1,-1-1 0,1 1 0,0-1-1,-1 1 1,1-1 0,0 0 0,0 0-1,0 0 1,0 0 0,0 0 0,0 0-1,1-1 1,-1 1 0,0-1-1,0 1 1,0-1 0,1 0 0,-1 0-1,0 0 1,5-1 0,1 1-5,1-1 0,-1 0-1,1-1 1,-1 0 0,0 0 0,0-1 0,0 0-1,0 0 1,0-1 0,-1 0 0,1 0 0,-1-1-1,0 0 1,0 0 0,-1 0 0,0-1 0,0 0-1,0-1 1,-1 1 0,1-1 0,-2 0 0,1-1-1,5-12 1,-3 1-111,-7 19 83,-1 0 0,1-1 1,0 1-1,0 0 1,0 0-1,0 0 0,0 0 1,0-1-1,0 1 1,0 0-1,0 0 1,-1 0-1,1 0 0,0 0 1,0 0-1,0-1 1,0 1-1,0 0 0,-1 0 1,1 0-1,0 0 1,0 0-1,0 0 0,0 0 1,-1 0-1,1 0 1,0 0-1,0 0 0,0 0 1,-1 0-1,1 0 1,0 0-1,0 0 1,0 0-1,0 0 0,-1 0 1,1 0-1,0 0 1,0 0-1,0 0 0,0 0 1,-1 0-1,1 0 1,0 0-1,0 1 0,-3 0 6,1 0-1,0 1 1,-1-1-1,1 1 1,0 0-1,0 0 1,0 0-1,0 0 1,1 0-1,-1 0 1,-1 3-1,-1 2 68,1 0-1,0 0 1,0 0 0,1 1-1,0-1 1,0 1-1,-1 8 1,3-15-71,-1 1 0,1 0 1,0 0-1,0 0 0,0-1 0,0 1 1,0 0-1,0 0 0,0-1 0,0 1 1,1 0-1,-1 0 0,1-1 1,0 1-1,-1 0 0,1-1 0,0 1 1,0-1-1,0 1 0,0-1 0,0 1 1,0-1-1,0 1 0,1-1 0,-1 0 1,0 0-1,1 0 0,-1 0 0,1 0 1,-1 0-1,1 0 0,0 0 0,-1-1 1,1 1-1,2 0 0,4 0-559,-1 0 0,0-1 1,0 1-1,1-2 0,-1 1 0,13-3 0,-12 1-977,0 0-1,0 0 0,0-1 0,0-1 0,12-6 0,19-16-7713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0.954"/>
    </inkml:context>
    <inkml:brush xml:id="br0">
      <inkml:brushProperty name="width" value="0.025" units="cm"/>
      <inkml:brushProperty name="height" value="0.025" units="cm"/>
      <inkml:brushProperty name="color" value="#F6630D"/>
    </inkml:brush>
  </inkml:definitions>
  <inkml:trace contextRef="#ctx0" brushRef="#br0">158 8 5061,'0'0'17536,"-8"-2"-15432,2 1-1773,0-1 1,0 1-1,1 0 1,-2 1 0,1-1-1,0 1 1,0 1-1,-7 0 1,11-1-300,0 1-1,0 0 1,0-1 0,0 1-1,1 0 1,-1 0 0,0 0-1,0 0 1,0 0 0,1 0 0,-1 0-1,1 1 1,-1-1 0,1 1-1,-1-1 1,1 1 0,0-1 0,0 1-1,0 0 1,0 0 0,0 0-1,0-1 1,0 1 0,1 0 0,-1 0-1,1 0 1,-1 0 0,1 0-1,0 0 1,-1 0 0,1 0-1,1 4 1,-1-3-88,1-1 0,0 0 0,0 0 0,-1 0 0,1 0 0,0 0 0,1-1 0,-1 1 0,0 0 0,1 0 0,-1-1 0,1 1 0,-1-1 0,1 1 0,0-1 0,-1 1 0,1-1 0,0 0 0,0 0 0,0 0 0,2 1 0,55 22-1342,-42-18 1097,-7-2 254,0 0 25,0 0 0,0 0 1,0 1-1,0 0 0,10 9 0,-18-13 79,-1 0 0,0 0 0,0 0 0,0 0 0,0 0 0,0 0 0,0 1 0,0-1 0,0 0 0,0 1 0,-1-1 0,1 1 0,-1-1-1,1 1 1,-1-1 0,1 1 0,-1-1 0,0 3 0,0-2 85,0 0 0,-1 0 0,1 0 0,-1-1-1,0 1 1,0 0 0,0 0 0,1 0 0,-2 0-1,1-1 1,0 1 0,0 0 0,0-1 0,-1 1-1,1-1 1,-1 0 0,1 1 0,-3 0-1,-6 5 188,0 0-1,0-1 0,0 0 0,-1 0 0,0-1 0,0-1 0,0 0 0,-24 5 0,-9-5-1998,1-11-3536,17-3-2909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39.832"/>
    </inkml:context>
    <inkml:brush xml:id="br0">
      <inkml:brushProperty name="width" value="0.025" units="cm"/>
      <inkml:brushProperty name="height" value="0.025" units="cm"/>
      <inkml:brushProperty name="color" value="#F6630D"/>
    </inkml:brush>
  </inkml:definitions>
  <inkml:trace contextRef="#ctx0" brushRef="#br0">451 0 9833,'0'0'10592,"-4"2"-10576,2 0-16,0 0 0,0 0 1,0 0-1,1 0 1,-1 0-1,1 0 0,-1 1 1,1-1-1,0 0 0,-1 1 1,1-1-1,1 1 1,-1-1-1,0 1 0,0 0 1,1-1-1,-1 6 0,-1 62 32,2-31-12,-48 343 307,-4 78 174,48-242-383,-18 234-108,2-279-107,-115 1152 162,11-41 106,115-1206-113,2 83 1,7-158-107,0-1-1,0 0 1,0 1 0,0-1-1,1 1 1,-1-1-1,1 1 1,0-1 0,0 0-1,0 1 1,0-1-1,0 0 1,0 0 0,0 0-1,1 0 1,2 4-1,-3-6-200,0 1-1,1 0 0,-1 0 1,0-1-1,1 1 1,-1 0-1,0-1 0,1 0 1,-1 1-1,1-1 0,-1 0 1,0 1-1,1-1 0,-1 0 1,1 0-1,-1 0 1,1-1-1,-1 1 0,1 0 1,-1 0-1,0-1 0,1 1 1,-1-1-1,1 1 1,-1-1-1,0 0 0,0 1 1,1-1-1,1-1 0,12-13-4533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1.135"/>
    </inkml:context>
    <inkml:brush xml:id="br0">
      <inkml:brushProperty name="width" value="0.025" units="cm"/>
      <inkml:brushProperty name="height" value="0.025" units="cm"/>
      <inkml:brushProperty name="color" value="#F6630D"/>
    </inkml:brush>
  </inkml:definitions>
  <inkml:trace contextRef="#ctx0" brushRef="#br0">167 351 3203,'0'0'19037,"-9"-1"-17895,4 0-1066,1 0-39,-1 0-1,1 0 1,0 1-1,0-1 1,-1 1-1,1 0 1,0 0 0,0 0-1,-1 1 1,1 0-1,0 0 1,0 0-1,0 0 1,0 0-1,0 1 1,0 0-1,0 0 1,0 0 0,1 0-1,-7 5 1,3 1 66,1-1 0,0 1 0,1 0 0,0 0 1,0 1-1,0 0 0,1-1 0,1 2 0,0-1 1,0 0-1,0 0 0,1 1 0,1 0 1,0-1-1,0 1 0,1 0 0,1 16 0,-1-24-101,0-1-1,0 1 1,1-1-1,-1 1 1,0-1-1,1 0 1,-1 1-1,1-1 1,0 0-1,-1 1 1,1-1-1,0 0 1,0 0-1,0 1 1,0-1-1,0 0 1,0 0 0,0 0-1,0 0 1,0-1-1,1 1 1,-1 0-1,0 0 1,0-1-1,3 2 1,-1-2 7,1 1 1,-1 0 0,1-1 0,-1 0 0,1 0 0,-1 0 0,1 0-1,-1 0 1,1-1 0,4-1 0,2-1 35,1 0 1,-2-1-1,1 0 0,0-1 0,-1 0 1,13-9-1,0-5 7,0-1-1,-2-1 1,-1-1 0,0-1-1,-2 0 1,-1-1 0,22-43 0,-22 34 176,0-2 0,-3 0 0,-1 0 0,-1-1 1,8-54-1,-19 87-185,4-37-22,-8 30 78,-9 23 304,4 4-398,0 2-1,1-1 1,1 1 0,1 0 0,0 1 0,2-1 0,0 1 0,1 0 0,1 0 0,1 0-1,2 32 1,0-47-92,0 0 0,0 0 0,0 0 0,1 0-1,0 0 1,0-1 0,0 1 0,0-1 0,1 1 0,0-1-1,0 0 1,0 0 0,0 0 0,8 7 0,-8-9-357,1 1 0,0 0 1,0-1-1,0 0 1,0 0-1,0 0 1,0 0-1,1-1 0,-1 1 1,8 0-1,23 0-5188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1.462"/>
    </inkml:context>
    <inkml:brush xml:id="br0">
      <inkml:brushProperty name="width" value="0.025" units="cm"/>
      <inkml:brushProperty name="height" value="0.025" units="cm"/>
      <inkml:brushProperty name="color" value="#F6630D"/>
    </inkml:brush>
  </inkml:definitions>
  <inkml:trace contextRef="#ctx0" brushRef="#br0">0 57 20435,'0'0'3299,"50"21"-1889,-3-21-385,3-11-641,7-2-320,-7 0-96,-5-1-929,-11 3-192,-18 2-1121,-16 5-2146,-16 2-3844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1.841"/>
    </inkml:context>
    <inkml:brush xml:id="br0">
      <inkml:brushProperty name="width" value="0.025" units="cm"/>
      <inkml:brushProperty name="height" value="0.025" units="cm"/>
      <inkml:brushProperty name="color" value="#F6630D"/>
    </inkml:brush>
  </inkml:definitions>
  <inkml:trace contextRef="#ctx0" brushRef="#br0">0 78 6598,'0'0'11115,"79"8"-8361,-33-18-768,10-4-737,1 4-448,0-2-705,-2 0-480,-3-1-1986,-13-2-3716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3.018"/>
    </inkml:context>
    <inkml:brush xml:id="br0">
      <inkml:brushProperty name="width" value="0.025" units="cm"/>
      <inkml:brushProperty name="height" value="0.025" units="cm"/>
      <inkml:brushProperty name="color" value="#F6630D"/>
    </inkml:brush>
  </inkml:definitions>
  <inkml:trace contextRef="#ctx0" brushRef="#br0">57 69 14061,'0'0'2013,"11"-8"-460,-2 1-1078,0 0-1,1 1 0,0 0 0,0 0 0,0 1 1,0 1-1,1-1 0,0 2 0,0 0 1,0 0-1,19-2 0,-28 5-406,1-1 1,-1 1-1,1 0 0,-1 0 0,0 0 0,1 0 1,-1 1-1,1-1 0,-1 1 0,0-1 1,1 1-1,-1 0 0,0 0 0,0 0 1,0 0-1,1 0 0,-1 1 0,0-1 1,-1 0-1,1 1 0,0 0 0,2 2 1,-3-2-17,-1 0 1,1 1 0,-1-1-1,0 0 1,1 1 0,-1-1 0,0 0-1,-1 1 1,1-1 0,0 0-1,-1 1 1,1-1 0,-1 0 0,0 0-1,1 1 1,-1-1 0,0 0-1,0 0 1,-1 0 0,1 0 0,0 0-1,-1 0 1,-3 3 0,-17 21 485,-1-1 0,-40 35 0,40-41-348,0 2 0,2 1 1,-34 45-1,53-65-168,0 0-1,0 1 0,1-1 1,-1 1-1,1 0 0,0-1 1,0 1-1,0 0 0,0 0 0,0-1 1,0 1-1,1 0 0,-1 0 1,1 0-1,0 0 0,0 0 1,0 0-1,0 0 0,1 4 1,1-5 13,-1 0 1,1 0 0,-1 0 0,1 0 0,0-1 0,-1 1 0,1 0-1,0-1 1,0 1 0,0-1 0,0 0 0,0 0 0,1 0-1,-1 0 1,0 0 0,1 0 0,-1 0 0,0-1 0,1 1-1,-1-1 1,1 0 0,-1 0 0,4 0 0,104 6-586,142-11 0,-222 1-3923,-15-3-4555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4.642"/>
    </inkml:context>
    <inkml:brush xml:id="br0">
      <inkml:brushProperty name="width" value="0.025" units="cm"/>
      <inkml:brushProperty name="height" value="0.025" units="cm"/>
      <inkml:brushProperty name="color" value="#F6630D"/>
    </inkml:brush>
  </inkml:definitions>
  <inkml:trace contextRef="#ctx0" brushRef="#br0">0 161 3523,'0'0'19170,"14"4"-18422,17 2-404,1-1 0,0-2 1,0-1-1,0-1 0,59-6 1,-46-3-326,0-2 1,-1-2 0,-1-2 0,48-21-1,-60 20-1592,42-26 0,-14-1-3910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7.338"/>
    </inkml:context>
    <inkml:brush xml:id="br0">
      <inkml:brushProperty name="width" value="0.025" units="cm"/>
      <inkml:brushProperty name="height" value="0.025" units="cm"/>
      <inkml:brushProperty name="color" value="#F6630D"/>
    </inkml:brush>
  </inkml:definitions>
  <inkml:trace contextRef="#ctx0" brushRef="#br0">0 64 9513,'0'0'12204,"56"5"-11115,1-5-545,16-2-384,11-3-96,5-1 0,2 0-128,4-3-865,-13-7-1377,0-9-3107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6.171"/>
    </inkml:context>
    <inkml:brush xml:id="br0">
      <inkml:brushProperty name="width" value="0.025" units="cm"/>
      <inkml:brushProperty name="height" value="0.025" units="cm"/>
      <inkml:brushProperty name="color" value="#F6630D"/>
    </inkml:brush>
  </inkml:definitions>
  <inkml:trace contextRef="#ctx0" brushRef="#br0">0 318 7559,'0'0'14446,"11"0"-13058,1-1-1202,0 0 0,-1-2 0,1 1 0,-1-2 0,1 1 0,-1-1 0,0-1-1,0 0 1,-1-1 0,1 0 0,10-9 0,23-16 167,48-45-1,-51 38 123,69-80 0,-118 132-514,0 0 1,0 0-1,2 0 0,-8 22 1,6-15 44,-8 21 8,-17 69-1,29-93-25,1 0 1,0 1 0,2-1-1,0 1 1,1-1-1,4 33 1,8-11-4270,-8-32-1373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8.300"/>
    </inkml:context>
    <inkml:brush xml:id="br0">
      <inkml:brushProperty name="width" value="0.025" units="cm"/>
      <inkml:brushProperty name="height" value="0.025" units="cm"/>
      <inkml:brushProperty name="color" value="#F6630D"/>
    </inkml:brush>
  </inkml:definitions>
  <inkml:trace contextRef="#ctx0" brushRef="#br0">40 0 9353,'0'0'12908,"3"50"-12556,-6-18-191,1 3-129,-2 0 0,4-1 0,0-2-32,0-4-769,-1-2-416,-8-6-545,-2-8-2338,-1-4-2434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8.632"/>
    </inkml:context>
    <inkml:brush xml:id="br0">
      <inkml:brushProperty name="width" value="0.025" units="cm"/>
      <inkml:brushProperty name="height" value="0.025" units="cm"/>
      <inkml:brushProperty name="color" value="#F6630D"/>
    </inkml:brush>
  </inkml:definitions>
  <inkml:trace contextRef="#ctx0" brushRef="#br0">1 55 8200,'0'0'10954,"59"-6"-9032,-25 5-577,1-1-448,12-1-609,1-3-192,4 0-800,-2-2-962,-6-1-1601,-8-5-4164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8.966"/>
    </inkml:context>
    <inkml:brush xml:id="br0">
      <inkml:brushProperty name="width" value="0.025" units="cm"/>
      <inkml:brushProperty name="height" value="0.025" units="cm"/>
      <inkml:brushProperty name="color" value="#F6630D"/>
    </inkml:brush>
  </inkml:definitions>
  <inkml:trace contextRef="#ctx0" brushRef="#br0">0 263 4644,'0'0'15300,"12"-11"-13597,252-240 3390,-283 331-4703,14-61-320,2 1 0,0 1 0,1-1-1,0 0 1,4 33 0,-1-42-212,1 0 0,0 0-1,1 0 1,7 20 0,-6-24-392,0 1 0,0-1 0,0 0 0,1 0 0,0-1-1,0 1 1,8 7 0,15 7-6753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50.838"/>
    </inkml:context>
    <inkml:brush xml:id="br0">
      <inkml:brushProperty name="width" value="0.025" units="cm"/>
      <inkml:brushProperty name="height" value="0.025" units="cm"/>
      <inkml:brushProperty name="color" value="#F6630D"/>
    </inkml:brush>
  </inkml:definitions>
  <inkml:trace contextRef="#ctx0" brushRef="#br0">1 106 8040,'0'0'9005,"10"-5"-7889,-6 3-1061,-2 1-2,-1-1 0,1 1 0,0 0 0,0 0 0,-1 0 0,1 0 0,0 1 0,0-1 1,0 0-1,0 1 0,0-1 0,0 1 0,0 0 0,0 0 0,0 0 0,0 0 0,0 0 0,0 0 1,0 0-1,0 1 0,0-1 0,0 1 0,0-1 0,0 1 0,0 0 0,-1 0 0,1 0 1,0 0-1,0 0 0,-1 0 0,1 0 0,0 1 0,-1-1 0,0 0 0,1 1 0,-1 0 0,0-1 1,0 1-1,0 0 0,0-1 0,2 4 0,5 9 47,1-1 0,1 0-1,0 0 1,1-1 0,0 0 0,24 18-1,-28-25-72,0-1-1,0 0 1,0 0-1,1-1 1,0 0-1,0-1 0,0 0 1,0 0-1,0 0 1,0-1-1,0 0 0,0-1 1,1 0-1,-1 0 1,14-3-1,-2 0 61,0-2-1,0-1 1,0 0-1,-1-2 1,0 0 0,0-1-1,25-16 1,-1-4-1600,72-61 0,-47 26-3916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1.524"/>
    </inkml:context>
    <inkml:brush xml:id="br0">
      <inkml:brushProperty name="width" value="0.025" units="cm"/>
      <inkml:brushProperty name="height" value="0.025" units="cm"/>
      <inkml:brushProperty name="color" value="#F6630D"/>
    </inkml:brush>
  </inkml:definitions>
  <inkml:trace contextRef="#ctx0" brushRef="#br0">1 89 18353,'0'0'801,"61"1"-929,-4-1 320,16 0 0,22 0-64,3-4-63,9 0-418,4-2-1120,-8-2-257,-1-2 833,-4-2 609,-5-3-96,-7 5-481,-8-2-1954,-5 3-4420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51.263"/>
    </inkml:context>
    <inkml:brush xml:id="br0">
      <inkml:brushProperty name="width" value="0.025" units="cm"/>
      <inkml:brushProperty name="height" value="0.025" units="cm"/>
      <inkml:brushProperty name="color" value="#F6630D"/>
    </inkml:brush>
  </inkml:definitions>
  <inkml:trace contextRef="#ctx0" brushRef="#br0">17 125 6502,'0'0'7976,"-11"60"-7144,5-30 866,6 4-257,0-4 65,15-5-1,4-4-576,19-10-160,12-7 224,14-4 224,9-11-352,13-14-545,2-11-224,-1-5-128,-8-9-897,-12-6-1505,-15-4-1858,-13-1-6438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1.702"/>
    </inkml:context>
    <inkml:brush xml:id="br0">
      <inkml:brushProperty name="width" value="0.025" units="cm"/>
      <inkml:brushProperty name="height" value="0.025" units="cm"/>
      <inkml:brushProperty name="color" value="#AB008B"/>
    </inkml:brush>
  </inkml:definitions>
  <inkml:trace contextRef="#ctx0" brushRef="#br0">2398 285 2402,'-19'-10'2671,"-168"-91"4950,113 63-6605,-144-50 0,184 77-1090,-1 1 0,1 2 0,-2 1 1,1 2-1,-1 1 0,1 2 1,-1 1-1,0 2 0,0 2 1,1 1-1,-1 2 0,-58 17 1,27 2 316,0 3 0,2 3 0,2 3 0,1 2 0,1 3 0,2 3-1,-66 62 1,38-23 4,4 4 0,3 4 0,-108 158-1,136-169-236,3 2 0,5 3 0,2 1 0,5 1 0,3 3 0,4 1 0,-20 99 0,36-117-23,4 0 0,3 1 1,2 0-1,4 0 0,3 0 0,3 0 1,4 0-1,2-1 0,37 124 0,-22-118-126,4-1 0,2-2-1,4-1 1,3-2 0,3-2-1,3-1 1,3-3 0,3-1-1,79 76 1,-77-91 155,2-2 1,2-3-1,2-2 1,2-2-1,1-4 1,2-2 0,2-3-1,0-3 1,2-2-1,122 27 1,-106-37 175,1-3 0,0-5 1,1-3-1,-1-4 1,1-3-1,0-4 1,-1-4-1,108-27 0,-93 10-15,-1-4-1,-2-5 1,-2-4-1,-1-3 1,-2-5-1,127-88 0,-125 67-115,-2-3-1,-4-5 0,-3-3 1,-4-4-1,-3-3 0,-5-3 1,-3-4-1,-5-3 1,-3-2-1,-5-3 0,-5-2 1,-4-3-1,38-127 0,-66 163-49,-2-2 0,-3 0 1,-4-1-1,-3-1 0,-3 1 0,-6-99 0,-3 126 14,-2-1 0,-2 1 0,-2 0 0,-2 1 0,-2 0 0,-2 1 0,-2 0 0,-2 2 0,-1 0 0,-53-76 0,41 76 36,-2 2 0,-2 1 0,-1 1 1,-2 3-1,-2 1 0,-48-31 1,31 29-20,-2 2 1,-2 3 0,-1 3-1,-78-25 1,44 24-607,-2 5 1,-130-17-1,-204 13-4719,134 33-1966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3.310"/>
    </inkml:context>
    <inkml:brush xml:id="br0">
      <inkml:brushProperty name="width" value="0.025" units="cm"/>
      <inkml:brushProperty name="height" value="0.025" units="cm"/>
      <inkml:brushProperty name="color" value="#AB008B"/>
    </inkml:brush>
  </inkml:definitions>
  <inkml:trace contextRef="#ctx0" brushRef="#br0">18 1 17232,'0'0'1570,"-16"52"-898,14-19 1,2 9-96,0 9-289,0 5-224,0 1 0,0-2-448,6-6-513,1-7-705,-4-6-1377,-1-12 289,-2-12 512,0-8-3011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3.653"/>
    </inkml:context>
    <inkml:brush xml:id="br0">
      <inkml:brushProperty name="width" value="0.025" units="cm"/>
      <inkml:brushProperty name="height" value="0.025" units="cm"/>
      <inkml:brushProperty name="color" value="#AB008B"/>
    </inkml:brush>
  </inkml:definitions>
  <inkml:trace contextRef="#ctx0" brushRef="#br0">0 104 13389,'11'-9'1991,"4"-2"-1248,0 1 0,1 0 0,0 1 0,1 0 0,0 2 1,0 0-1,1 1 0,-1 0 0,28-4 0,-40 10-601,14-4 115,0 2 0,0 0 1,0 1-1,1 1 0,-1 1 1,33 5-1,-50-6-247,-1 1-1,1-1 1,-1 1 0,1 0-1,-1-1 1,0 1 0,1 0-1,-1 0 1,0 0 0,0 0-1,1 0 1,-1 0 0,0 0-1,0 0 1,0 1 0,0-1-1,0 0 1,-1 1 0,1-1-1,0 0 1,-1 1 0,1-1-1,0 1 1,-1-1 0,0 1-1,1-1 1,-1 1 0,0 0 0,0-1-1,0 1 1,0-1 0,0 1-1,0-1 1,-1 1 0,1-1-1,0 1 1,-1 0 0,1-1-1,-1 0 1,0 1 0,1-1-1,-1 1 1,-2 2 0,-2 5 257,-1 0 0,0 1 0,0-2 1,-14 15-1,-14 10 450,17-17-320,1 0-1,1 0 1,-14 21 0,26-33-349,0 0-1,0 1 1,0 0-1,1 0 1,0-1 0,0 2-1,0-1 1,1 0-1,0 0 1,-1 0-1,2 1 1,-1-1 0,1 0-1,0 1 1,0-1-1,0 0 1,1 1 0,1 5-1,-1-7-77,1-1 0,0 1 1,0 0-1,0 0 0,1-1 0,-1 0 0,1 1 0,0-1 0,0 0 0,0 0 1,0 0-1,0-1 0,1 1 0,-1-1 0,1 0 0,0 0 0,-1 0 1,1 0-1,5 1 0,2 1-686,1-1 1,-1 0-1,0 0 1,1-1 0,20 1-1,-20-3-1379,0 0 1,0 0-1,0-1 0,19-5 0,13-9-9094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4.112"/>
    </inkml:context>
    <inkml:brush xml:id="br0">
      <inkml:brushProperty name="width" value="0.025" units="cm"/>
      <inkml:brushProperty name="height" value="0.025" units="cm"/>
      <inkml:brushProperty name="color" value="#AB008B"/>
    </inkml:brush>
  </inkml:definitions>
  <inkml:trace contextRef="#ctx0" brushRef="#br0">5 54 16976,'0'0'7223,"-2"9"-6348,2-8-854,-1 1-1,0 0 0,1 0 0,0 0 0,-1 0 0,1 0 1,0 0-1,0 0 0,0 0 0,1 0 0,-1 0 0,0 0 1,1 0-1,0 3 0,1-3-8,-1-1 0,1 0 0,0 1 0,-1-1 0,1 0 1,0 0-1,0 0 0,0 0 0,0-1 0,0 1 0,0 0 0,0-1 0,0 0 0,0 1 0,0-1 1,0 0-1,0 0 0,0 0 0,4-1 0,4 1 19,-1 0 0,0-1 1,0 0-1,1 0 0,-1-1 0,0-1 1,9-3-1,-16 5-20,0 1 0,0-1 0,-1 0 0,1 0 0,0 0 0,-1 0 0,1 0 0,-1 0 1,1 0-1,-1 0 0,0-1 0,1 1 0,-1 0 0,0-1 0,0 1 0,0-1 0,0 0 0,0 1 0,0-1 0,-1 0 0,1 0 0,-1 1 0,1-1 0,-1 0 0,1 0 1,-1 0-1,0 0 0,0 1 0,0-1 0,0 0 0,0 0 0,0 0 0,-1 0 0,1 0 0,-1 1 0,1-1 0,-1 0 0,0 0 0,1 1 0,-1-1 0,0 0 1,0 1-1,-2-3 0,2 2-10,1 1 0,-1 0 0,1-1 0,-1 1 0,0 0 0,0-1 1,1 1-1,-1 0 0,0 0 0,0 0 0,0 0 0,0 0 0,-1 0 0,1 0 1,0 0-1,0 0 0,0 0 0,-1 1 0,1-1 0,0 0 0,-1 1 1,1 0-1,-1-1 0,1 1 0,-1 0 0,1-1 0,-1 1 0,1 0 1,0 0-1,-1 0 0,1 0 0,-1 0 0,1 1 0,-1-1 0,1 0 0,-1 1 1,1-1-1,0 1 0,-1 0 0,1-1 0,0 1 0,-1 0 0,1 0 1,0-1-1,0 1 0,-2 2 0,0 0 23,-1 1-1,1 0 1,0 0 0,0 0-1,1 0 1,-1 0-1,1 1 1,0-1 0,0 1-1,0 0 1,1-1 0,0 1-1,-1 5 1,1-7-20,1 0 0,-1 0-1,1 0 1,0 0 0,0 0 0,0 0 0,1 0-1,-1 0 1,1 0 0,-1 0 0,1-1-1,0 1 1,0 0 0,0 0 0,1-1 0,-1 1-1,1 0 1,-1-1 0,1 0 0,0 1 0,0-1-1,0 0 1,4 4 0,0-3 0,-1 0 1,1-1-1,0 1 1,-1-1-1,1 0 1,0-1-1,0 0 0,0 0 1,1 0-1,-1 0 1,6-1-1,4 0-12,-1-1 1,1-1-1,-1 0 0,0 0 0,0-2 1,0 0-1,0-1 0,-1 0 0,1-1 0,17-10 1,-32 15 18,0 1 1,0 0 0,1 0 0,-1 0-1,0 0 1,1 0 0,-1 0 0,0 0-1,1 0 1,-1 0 0,0 0 0,1 0-1,-1 0 1,0 0 0,0 0 0,1 0-1,-1 0 1,0 0 0,1 0 0,-1 0-1,0 1 1,1-1 0,-1 0 0,0 0-1,0 0 1,1 0 0,-1 1 0,0-1-1,0 0 1,0 0 0,1 1-1,-1-1 1,0 0 0,0 0 0,0 1-1,0-1 1,1 0 0,-1 1 0,0-1-1,0 0 1,0 0 0,0 1 0,0-1-1,0 0 1,0 1 0,0-1 0,0 1-1,3 26 807,-3-24-747,0 1 0,-1-1 1,2 0-1,-1 0 0,0 0 1,1 0-1,-1 0 0,1 0 0,0 0 1,0 0-1,0 0 0,1 0 0,-1-1 1,3 4-1,2-3-43,0 0 0,0-1-1,0 0 1,1 0 0,-1 0 0,1-1 0,0 0-1,-1-1 1,1 1 0,10-2 0,68-8-2565,-76 7 1197,-1 0 0,0 0 0,0-1 0,-1 0 0,12-7 0,5-5-6267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4.470"/>
    </inkml:context>
    <inkml:brush xml:id="br0">
      <inkml:brushProperty name="width" value="0.025" units="cm"/>
      <inkml:brushProperty name="height" value="0.025" units="cm"/>
      <inkml:brushProperty name="color" value="#AB008B"/>
    </inkml:brush>
  </inkml:definitions>
  <inkml:trace contextRef="#ctx0" brushRef="#br0">0 24 20147,'0'0'5573,"56"-10"-10025,-26-3-6566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4.815"/>
    </inkml:context>
    <inkml:brush xml:id="br0">
      <inkml:brushProperty name="width" value="0.025" units="cm"/>
      <inkml:brushProperty name="height" value="0.025" units="cm"/>
      <inkml:brushProperty name="color" value="#AB008B"/>
    </inkml:brush>
  </inkml:definitions>
  <inkml:trace contextRef="#ctx0" brushRef="#br0">47 1 18738,'0'0'1665,"-5"72"-832,-2-29 32,-1 7-224,3 3-417,-4-2-160,7-5-160,2-5-705,0-5-640,0-10-2051,-3-7-1408,-4-12-674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5.205"/>
    </inkml:context>
    <inkml:brush xml:id="br0">
      <inkml:brushProperty name="width" value="0.025" units="cm"/>
      <inkml:brushProperty name="height" value="0.025" units="cm"/>
      <inkml:brushProperty name="color" value="#AB008B"/>
    </inkml:brush>
  </inkml:definitions>
  <inkml:trace contextRef="#ctx0" brushRef="#br0">0 92 14990,'15'-6'2200,"47"-17"124,68-17 1,-104 33-1816,0 2 0,0 1-1,1 0 1,-1 2 0,1 2-1,34 2 1,-59-2-509,0 0-1,-1 0 1,1 1 0,0-1-1,-1 0 1,1 1-1,0-1 1,-1 1 0,1 0-1,-1-1 1,1 1 0,-1 0-1,1 0 1,-1 0-1,1 0 1,-1 0 0,0 0-1,0 1 1,1-1-1,-1 0 1,0 1 0,0-1-1,0 1 1,-1-1 0,1 1-1,0-1 1,0 1-1,-1-1 1,1 1 0,-1 0-1,0-1 1,1 1 0,-1 0-1,0 0 1,0-1-1,0 1 1,0 0 0,0-1-1,0 1 1,-1 0 0,1 0-1,-1-1 1,1 1-1,-1-1 1,-1 4 0,-2 5 30,0 0 1,-1 0-1,0 0 1,-1-1-1,-12 16 1,-42 41 632,41-47-302,0 1 1,2 1-1,-27 40 0,44-60-356,-1 0 0,0 0 0,0 0 0,0 0 0,1 0 0,-1 0 0,1 0 0,-1 0-1,1 1 1,-1-1 0,1 0 0,0 0 0,-1 0 0,1 0 0,0 1 0,0-1 0,0 0 0,0 0 0,0 1 0,0-1-1,0 0 1,0 0 0,1 0 0,-1 1 0,0-1 0,1 0 0,-1 0 0,1 0 0,-1 0 0,1 0 0,0 0 0,-1 0-1,1 0 1,0 0 0,0 0 0,0 0 0,-1 0 0,1 0 0,0 0 0,0-1 0,0 1 0,0-1 0,1 1 0,-1 0-1,0-1 1,0 0 0,0 1 0,0-1 0,1 0 0,1 1 0,8 0-257,1 1 0,-1-2 0,1 0 0,17-2 0,-15 1-522,0 0-784,0 0 1,0-2-1,0 0 0,25-8 0,10-9-5782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5.648"/>
    </inkml:context>
    <inkml:brush xml:id="br0">
      <inkml:brushProperty name="width" value="0.025" units="cm"/>
      <inkml:brushProperty name="height" value="0.025" units="cm"/>
      <inkml:brushProperty name="color" value="#AB008B"/>
    </inkml:brush>
  </inkml:definitions>
  <inkml:trace contextRef="#ctx0" brushRef="#br0">137 1 12684,'-9'1'5157,"1"0"-4593,0 1 0,0 0 0,-1 1 0,1 0 0,1 0 0,-1 1 0,0-1 0,1 2 0,-11 7 0,15-10-442,0 0 1,0 0-1,0 1 0,1-1 1,-1 1-1,1-1 0,0 1 1,0 0-1,0-1 0,0 1 1,0 0-1,1 0 0,-1 1 1,1-1-1,0 0 0,0 0 1,0 1-1,0-1 0,0 1 1,1-1-1,0 0 0,-1 1 1,1-1-1,1 1 0,-1-1 1,0 1-1,1-1 0,0 1 1,2 5-1,-1-6-144,0 0 0,1 0 0,-1 0 0,1 0 0,0 0 0,0 0 1,0-1-1,0 0 0,0 1 0,1-1 0,-1 0 0,1-1 0,-1 1 0,1-1 0,0 1 0,-1-1 0,1 0 0,0-1 0,0 1 0,5 0 1,-1 0-44,1 0 1,0 0-1,-1-1 1,1 0-1,0-1 1,0 0-1,-1 0 1,13-4-1,-14 1 58,1-1 0,-1 1 0,0-2 0,0 1-1,0-1 1,-1 0 0,0 0 0,0-1 0,0 1 0,-1-1 0,0-1 0,-1 1-1,1-1 1,-1 0 0,-1 1 0,0-2 0,0 1 0,0 0 0,-1-1 0,1-8 0,-3 16 11,0 1 0,0 0 0,0 0 0,0 0 0,0-1 0,0 1 0,0 0 1,0 0-1,0 0 0,0 0 0,0-1 0,0 1 0,0 0 0,0 0 0,0 0 1,0-1-1,0 1 0,0 0 0,0 0 0,0 0 0,0 0 0,-1-1 0,1 1 1,0 0-1,0 0 0,0 0 0,0 0 0,0 0 0,0 0 0,-1-1 0,1 1 1,0 0-1,0 0 0,0 0 0,0 0 0,-1 0 0,1 0 0,0 0 0,0 0 1,0 0-1,-1 0 0,1 0 0,0 0 0,0 0 0,0 0 0,0 0 0,-1 0 1,1 0-1,0 0 0,0 0 0,-1 0 0,-11 8 70,-9 14 81,17-16-35,0 0 0,1 0 0,0 0 0,0 0 1,0 0-1,1 1 0,0-1 0,0 1 0,-1 12 1,3-17-110,0 0 0,0 0 0,0 0 0,0 0 0,1 0 0,-1 0 0,1 0 0,-1-1 0,1 1 0,0 0 0,-1 0 0,1 0 1,0-1-1,0 1 0,0 0 0,1-1 0,-1 1 0,0-1 0,1 0 0,-1 1 0,1-1 0,-1 0 0,1 0 0,-1 0 0,1 0 0,0 0 0,0 0 0,-1 0 1,1-1-1,0 1 0,0 0 0,0-1 0,0 0 0,0 1 0,0-1 0,0 0 0,0 0 0,2-1 0,4 2 31,1-2-1,-1 1 0,1-1 0,-1-1 1,1 1-1,-1-1 0,0-1 1,0 0-1,0 0 0,0 0 1,-1-1-1,12-7 0,-13 7-31,0 0-1,-1 0 1,0 0 0,0-1-1,0 1 1,0-1-1,-1-1 1,0 1-1,0-1 1,0 1-1,-1-1 1,0 0-1,0 0 1,0 0-1,-1-1 1,3-10 0,-14 36-302,7-16 328,1 0 1,-1 0 0,0 0-1,1 0 1,0 0 0,0 1 0,0-1-1,0 0 1,0 1 0,0 4 0,1-6-23,0-1 1,0 1-1,0 0 1,1 0-1,-1 0 1,1 0-1,-1 0 1,1 0 0,-1 0-1,1 0 1,0-1-1,0 1 1,0 0-1,0 0 1,0-1-1,0 1 1,1-1-1,-1 1 1,0-1 0,1 0-1,-1 1 1,1-1-1,2 2 1,0-1 9,1-1 0,-1 1 0,0-1 0,1 0 0,-1 0 0,1 0 0,-1 0 0,1-1 1,-1 0-1,6 0 0,2 0-4,0-2 0,0 0 0,0 0 0,0-1 0,0 0 0,-1-1 0,17-7 0,-18 5-28,0 0 1,-1 0 0,1-1-1,-1 0 1,-1-1-1,1 1 1,-1-2 0,-1 1-1,0-1 1,0 0-1,0-1 1,7-16 0,-38 40 471,18-7-424,1 0 1,0 0-1,0 0 1,0 1-1,-5 11 1,9-16-44,-1 1 1,1-1 0,0 1-1,0-1 1,0 0 0,1 1-1,-1-1 1,1 1 0,0 0-1,0-1 1,0 1 0,0-1-1,1 1 1,-1-1 0,1 1-1,2 4 1,-2-6-121,1 0 1,0 0 0,-1 0-1,1 0 1,0-1-1,0 1 1,0-1 0,0 1-1,0-1 1,1 0 0,-1 0-1,0 0 1,1 0-1,-1 0 1,0 0 0,1-1-1,-1 1 1,1-1-1,-1 0 1,1 0 0,-1 0-1,1 0 1,-1 0-1,1 0 1,-1-1 0,5 0-1,2 0-773,1-1 0,0 0 0,-1-1 1,1 0-1,14-7 0,1-4-3103,42-31 1,-21 6-935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5.994"/>
    </inkml:context>
    <inkml:brush xml:id="br0">
      <inkml:brushProperty name="width" value="0.025" units="cm"/>
      <inkml:brushProperty name="height" value="0.025" units="cm"/>
      <inkml:brushProperty name="color" value="#AB008B"/>
    </inkml:brush>
  </inkml:definitions>
  <inkml:trace contextRef="#ctx0" brushRef="#br0">243 0 6983,'0'0'20355,"-8"2"-19341,8-2-1006,-50 16 820,49-16-852,-1 1 0,1-1 0,-1 1 0,1-1 0,-1 1 0,1 0-1,-1-1 1,1 1 0,0 0 0,-1 0 0,1 0 0,0 0 0,0 0 0,0 1 0,0-1-1,0 0 1,0 0 0,0 1 0,0-1 0,0 1 0,1-1 0,-1 1 0,0-1-1,1 1 1,0-1 0,-1 1 0,1-1 0,0 1 0,0-1 0,-1 1 0,1 0 0,1-1-1,-1 1 1,0-1 0,1 3 0,0-2-31,0-1 0,0 0 0,0 0 0,0 0 0,0 0 0,1 0 0,-1 0 0,0 0 0,1-1 0,-1 1 0,1 0 0,-1-1 0,1 1 0,-1-1 0,1 1-1,-1-1 1,1 0 0,1 0 0,37 4-39,-26-3 22,19 1 73,-21-2 81,-1 1-1,0 0 1,0 1-1,1 0 1,-1 0-1,15 6 1,-25-8-61,-1 1 1,1-1-1,-1 0 0,1 1 1,-1-1-1,1 0 1,-1 1-1,1-1 1,-1 1-1,1-1 1,-1 0-1,1 1 1,-1-1-1,1 1 1,-1 0-1,0-1 1,0 1-1,1-1 1,-1 1-1,0-1 1,0 1-1,1 0 1,-1-1-1,0 1 1,0 0-1,0-1 1,0 1-1,0-1 1,0 1-1,0 0 1,0-1-1,0 1 1,0 0-1,-1-1 1,1 1-1,0-1 1,0 1-1,0 0 1,-1-1-1,1 1 1,0-1-1,-1 1 1,1-1-1,-1 1 1,1-1-1,0 1 1,-1-1-1,1 1 1,-1-1-1,1 0 1,-1 1-1,0 0 1,-32 21 851,-9-1-325,-80 28-1,5-16-8288,64-24-2205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1.872"/>
    </inkml:context>
    <inkml:brush xml:id="br0">
      <inkml:brushProperty name="width" value="0.025" units="cm"/>
      <inkml:brushProperty name="height" value="0.025" units="cm"/>
      <inkml:brushProperty name="color" value="#F6630D"/>
    </inkml:brush>
  </inkml:definitions>
  <inkml:trace contextRef="#ctx0" brushRef="#br0">0 1 13293,'0'0'1697,"68"33"65,-18-15-993,18-2-641,16-2-577,7-4-1024,10-3-1570,-1-6-1185,-5-1-2723</inkml:trace>
  <inkml:trace contextRef="#ctx0" brushRef="#br0" timeOffset="1">1134 60 11243,'46'-6'3651,"-7"1"-352,-10 0-512,-9 3-577,-10 1-737,-1 1-608,-5 0-384,-2 0-385,3 3-32,6 0-577,-1-3-2754,3-3-6086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8.514"/>
    </inkml:context>
    <inkml:brush xml:id="br0">
      <inkml:brushProperty name="width" value="0.025" units="cm"/>
      <inkml:brushProperty name="height" value="0.025" units="cm"/>
      <inkml:brushProperty name="color" value="#AB008B"/>
    </inkml:brush>
  </inkml:definitions>
  <inkml:trace contextRef="#ctx0" brushRef="#br0">84 85 8072,'-10'1'3486,"-5"1"-2266,-20 3 330,11-4 4162,258-20-4249,-76 2-1196,204 5 267,-136 6-1031,-199 5-1132,0-1-1,0-2 1,35-8-1,-3-9-7541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6.372"/>
    </inkml:context>
    <inkml:brush xml:id="br0">
      <inkml:brushProperty name="width" value="0.025" units="cm"/>
      <inkml:brushProperty name="height" value="0.025" units="cm"/>
      <inkml:brushProperty name="color" value="#AB008B"/>
    </inkml:brush>
  </inkml:definitions>
  <inkml:trace contextRef="#ctx0" brushRef="#br0">0 100 11883,'0'0'15022,"48"-43"-13740,-19 42-289,5-1-673,10 2-320,10-2 128,3-4-448,6 0-1314,-4-3-800,-9-2-1154,-11 1-2529,-21 1-4453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6.716"/>
    </inkml:context>
    <inkml:brush xml:id="br0">
      <inkml:brushProperty name="width" value="0.025" units="cm"/>
      <inkml:brushProperty name="height" value="0.025" units="cm"/>
      <inkml:brushProperty name="color" value="#AB008B"/>
    </inkml:brush>
  </inkml:definitions>
  <inkml:trace contextRef="#ctx0" brushRef="#br0">0 139 17424,'0'0'5478,"56"-6"-2788,-6-12-1024,7-2-865,9-1-577,4 3-224,1 0-1217,-7 1-2499,2-3-6566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9.852"/>
    </inkml:context>
    <inkml:brush xml:id="br0">
      <inkml:brushProperty name="width" value="0.025" units="cm"/>
      <inkml:brushProperty name="height" value="0.025" units="cm"/>
      <inkml:brushProperty name="color" value="#AB008B"/>
    </inkml:brush>
  </inkml:definitions>
  <inkml:trace contextRef="#ctx0" brushRef="#br0">1 410 13357,'0'0'6587,"10"-1"-4654,7-3-1502,0-1 0,-1 0 1,1-1-1,-1 0 0,0-2 1,-1 0-1,19-13 0,108-80-206,-139 98-217,118-100 1,-109 92-62,0-2 0,-1 0 0,0 0-1,-1-1 1,-1 0 0,0 0 0,8-20 0,-15 22 107,-13 21-107,-14 23-55,11-5 249,1 0-1,2 1 1,1 1 0,1 0 0,1 0-1,1 1 1,-2 35 0,2 75-1279,14-2-6793,-5-122-3718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0.871"/>
    </inkml:context>
    <inkml:brush xml:id="br0">
      <inkml:brushProperty name="width" value="0.025" units="cm"/>
      <inkml:brushProperty name="height" value="0.025" units="cm"/>
      <inkml:brushProperty name="color" value="#AB008B"/>
    </inkml:brush>
  </inkml:definitions>
  <inkml:trace contextRef="#ctx0" brushRef="#br0">1 565 3619,'0'7'8040,"0"-4"-6406,23-3-1,20-10 385,21-13-224,16-9-193,20-11-416,15-7-288,6-6-128,0-2-225,1 2-383,-13 1-161,-13 7 32,-14 4-321,-25 6-1088,-17 5-1281,-26 4-4838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2.058"/>
    </inkml:context>
    <inkml:brush xml:id="br0">
      <inkml:brushProperty name="width" value="0.025" units="cm"/>
      <inkml:brushProperty name="height" value="0.025" units="cm"/>
      <inkml:brushProperty name="color" value="#AB008B"/>
    </inkml:brush>
  </inkml:definitions>
  <inkml:trace contextRef="#ctx0" brushRef="#br0">1 54 10442,'0'0'7164,"9"-4"-5856,18-7-850,-1 2 0,1 1 0,1 2 0,0 0 0,-1 2 0,2 1 0,-1 1 0,0 2 0,39 3 0,-65-3-451,0 0-1,0 1 1,0-1-1,0 0 1,0 1 0,0-1-1,0 1 1,-1 0-1,1-1 1,0 1-1,0 0 1,-1 0-1,1 0 1,-1 0 0,1 1-1,-1-1 1,1 0-1,-1 1 1,0-1-1,0 0 1,1 1-1,-1 0 1,0-1 0,0 1-1,-1 0 1,1-1-1,0 1 1,-1 0-1,1 0 1,-1 0-1,1 0 1,-1 0 0,0 0-1,0-1 1,0 1-1,0 0 1,0 0-1,0 0 1,0 0-1,-1 0 1,0 2 0,-1 3 47,0 0 1,-1 0 0,0 0-1,-1 0 1,1-1 0,-1 0-1,-1 1 1,1-1 0,-8 7-1,-110 94 253,91-82-274,1 0 0,1 2-1,-47 56 1,73-79-36,0 0 0,1 0 0,-1 0 0,1 1 0,0-1 0,0 1-1,1-1 1,-1 1 0,-1 9 0,3-12 3,0-1-1,0 1 1,0 0 0,0-1-1,0 1 1,0 0-1,1-1 1,-1 1 0,1-1-1,-1 1 1,1-1 0,0 1-1,-1-1 1,1 1-1,0-1 1,0 1 0,0-1-1,0 0 1,0 0 0,0 1-1,1-1 1,-1 0-1,0 0 1,1 0 0,-1 0-1,0 0 1,1-1 0,-1 1-1,1 0 1,2 0-1,12 4 56,0-1-1,1-1 0,-1 0 1,1-2-1,-1 1 0,23-3 0,100-9-54,-138 9-1,74-10-1293,-28-1-2729,-2-4-6365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3.351"/>
    </inkml:context>
    <inkml:brush xml:id="br0">
      <inkml:brushProperty name="width" value="0.025" units="cm"/>
      <inkml:brushProperty name="height" value="0.025" units="cm"/>
      <inkml:brushProperty name="color" value="#AB008B"/>
    </inkml:brush>
  </inkml:definitions>
  <inkml:trace contextRef="#ctx0" brushRef="#br0">0 459 10570,'0'0'6278,"79"8"-4612,-24-29-193,17-11-320,10-10-352,9-8-257,16-3-287,0-2-193,-5 4-32,-2 7-64,-11 10-193,-10 5-383,-17 9-673,-10 1-1666,-16 3-4228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5.434"/>
    </inkml:context>
    <inkml:brush xml:id="br0">
      <inkml:brushProperty name="width" value="0.025" units="cm"/>
      <inkml:brushProperty name="height" value="0.025" units="cm"/>
      <inkml:brushProperty name="color" value="#AB008B"/>
    </inkml:brush>
  </inkml:definitions>
  <inkml:trace contextRef="#ctx0" brushRef="#br0">0 171 11787,'0'0'5264,"1"8"-4469,0 1-442,1-1-1,-1 1 0,2-1 1,-1 0-1,1 0 1,5 11-1,-5-15-200,-1 1-1,0-1 0,1 0 1,0 0-1,0-1 1,0 1-1,1 0 1,-1-1-1,1 0 1,0 0-1,0 0 0,0 0 1,0-1-1,0 0 1,7 3-1,1-2 125,0 0-1,0-1 1,0-1 0,0 0-1,1 0 1,-1-2-1,0 1 1,1-1-1,-1-1 1,0 0 0,0-1-1,21-8 1,14-7-73,78-42 1,-96 45-179,149-80-228,-65 23-4650,-64 37-2268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4.374"/>
    </inkml:context>
    <inkml:brush xml:id="br0">
      <inkml:brushProperty name="width" value="0.025" units="cm"/>
      <inkml:brushProperty name="height" value="0.025" units="cm"/>
      <inkml:brushProperty name="color" value="#AB008B"/>
    </inkml:brush>
  </inkml:definitions>
  <inkml:trace contextRef="#ctx0" brushRef="#br0">0 0 20852,'0'0'1857,"32"57"-1824,-26-19-1,-4 5-193,3 4-639,-2-2-610,-3-3-576,2-4-224,-2-13 32,0-9-1377,0-10-3652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4.720"/>
    </inkml:context>
    <inkml:brush xml:id="br0">
      <inkml:brushProperty name="width" value="0.025" units="cm"/>
      <inkml:brushProperty name="height" value="0.025" units="cm"/>
      <inkml:brushProperty name="color" value="#AB008B"/>
    </inkml:brush>
  </inkml:definitions>
  <inkml:trace contextRef="#ctx0" brushRef="#br0">0 79 5605,'0'0'15951,"45"-24"-14701,0 19-290,6-3-767,14 0-161,-3 1-449,-3-1-1985,-2 0-1698,-8-2-3075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2.551"/>
    </inkml:context>
    <inkml:brush xml:id="br0">
      <inkml:brushProperty name="width" value="0.025" units="cm"/>
      <inkml:brushProperty name="height" value="0.025" units="cm"/>
      <inkml:brushProperty name="color" value="#F6630D"/>
    </inkml:brush>
  </inkml:definitions>
  <inkml:trace contextRef="#ctx0" brushRef="#br0">0 177 12107,'0'0'7207,"65"0"-7495,3-14 352,26-6 0,20-3-160,22-1-1570,11 1-448,1 1 577,3 4 352,1 7 1121,-4 3 96,-7 4-384,-8-1-1891,-14 1-4515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5.070"/>
    </inkml:context>
    <inkml:brush xml:id="br0">
      <inkml:brushProperty name="width" value="0.025" units="cm"/>
      <inkml:brushProperty name="height" value="0.025" units="cm"/>
      <inkml:brushProperty name="color" value="#AB008B"/>
    </inkml:brush>
  </inkml:definitions>
  <inkml:trace contextRef="#ctx0" brushRef="#br0">0 230 10666,'0'0'8648,"9"3"-6721,-4-1-1738,-1-1 0,0 0-1,1-1 1,-1 1 0,0-1-1,1 1 1,-1-1 0,1-1-1,-1 1 1,0-1 0,1 1-1,4-2 1,2-2 71,1-1 0,-1 0 0,0 0 0,14-10 0,5-2-25,-1-2 0,-1-1 0,-1-1 0,0-1 0,-2-2 0,32-38 0,-54 59-160,7-9 329,-13 16-156,-10 19-223,6-9-30,1-1-1,0 2 1,1-1 0,1 0-1,0 1 1,1 0-1,1 0 1,0 0-1,1 0 1,1 0 0,0 1-1,4 22 1,-2-23-1506,2 1 1,0-1-1,11 29 1,-1-16-5644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5.872"/>
    </inkml:context>
    <inkml:brush xml:id="br0">
      <inkml:brushProperty name="width" value="0.025" units="cm"/>
      <inkml:brushProperty name="height" value="0.025" units="cm"/>
      <inkml:brushProperty name="color" value="#AB008B"/>
    </inkml:brush>
  </inkml:definitions>
  <inkml:trace contextRef="#ctx0" brushRef="#br0">0 274 18065,'0'0'2114,"6"55"-480,4-34-609,12-5-64,12-7-65,9-9 97,25-3-480,24-23-193,17-14-128,16-15-224,20-14-865,1-16-2946,-5-12-3780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55.712"/>
    </inkml:context>
    <inkml:brush xml:id="br0">
      <inkml:brushProperty name="width" value="0.025" units="cm"/>
      <inkml:brushProperty name="height" value="0.025" units="cm"/>
    </inkml:brush>
  </inkml:definitions>
  <inkml:trace contextRef="#ctx0" brushRef="#br0">193 151 4036,'-75'17'4476,"-36"9"-1655,104-22 1463,25-3-3203,33-4-595,991-91 804,-483 50-962,-16 4 737,572 33 0,-143 24 227,-950-18-1255,8 1 66,-1-1-1,0-2 1,1-1-1,37-10 1,-124 11-4791,24 2-1547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4:05.798"/>
    </inkml:context>
    <inkml:brush xml:id="br0">
      <inkml:brushProperty name="width" value="0.025" units="cm"/>
      <inkml:brushProperty name="height" value="0.025" units="cm"/>
    </inkml:brush>
  </inkml:definitions>
  <inkml:trace contextRef="#ctx0" brushRef="#br0">8 220 4388,'0'0'11136,"-4"-3"-10319,4 3-809,0 0 0,0 0 0,0 0 0,-1 0 0,1 0 0,0 0 0,0 0 0,0 0 0,0 0 0,0 0-1,-1 0 1,1 0 0,0 0 0,0-1 0,0 1 0,0 0 0,0 0 0,0 0 0,-1 0 0,1 0 0,0 0 0,0-1 0,0 1 0,0 0 0,0 0 0,0 0 0,0 0 0,0-1 0,0 1 0,0 0 0,0 0 0,0 0 0,0 0 0,0-1 0,0 1 0,0 0 0,0 0 0,0 0 0,0 0 0,0-1 0,0 1 0,0 0 0,0 0 0,0 0 0,0 0 0,0 0 0,0-1-1,1 1 1,-1 0 0,0 0 0,0 0 0,0 0 0,0 0 0,0 0 0,0-1 0,1 1 0,-1 0 0,0 0 0,0 0 0,0 0 0,0 0 0,0 0 0,1 0 0,-1 0 0,0 0 0,0 0 0,0 0 0,1 0 0,23-4 308,52 4 67,-50 0-143,842-30 1180,-473-6-1611,571-45 837,2 40 207,367 24-661,-867 40-726,-251-14 254,-188-9-144,-29 0 413,1 0-390,1 0 1,-1 0 0,1 0-1,-1 0 1,1-1-1,-1 1 1,1 0 0,-1-1-1,1 1 1,-1-1 0,1 1-1,-1-1 1,3-1 0,8-9-7666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5:10.318"/>
    </inkml:context>
    <inkml:brush xml:id="br0">
      <inkml:brushProperty name="width" value="0.025" units="cm"/>
      <inkml:brushProperty name="height" value="0.025" units="cm"/>
    </inkml:brush>
  </inkml:definitions>
  <inkml:trace contextRef="#ctx0" brushRef="#br0">248 213 4132,'-11'-1'3085,"-126"-4"-547,38 3 3124,99 3-5659,0 1 0,0 0 0,0-1 0,0 1-1,0 0 1,0-1 0,1 1 0,-1-1 0,1 1 0,-1-1 0,1 1-1,0-1 1,-1 1 0,2 1 0,6 6 13,0-1 0,0 0 0,1-1 0,0 0 0,0 0 0,0-1 0,1 0 0,0 0 0,0-1 0,1-1 0,-1 0 0,1 0 0,18 3 0,14 2 125,1-1-1,49 1 1,52-3 100,1-7 1,184-24-1,289-71 292,-515 77-429,169-29 170,505-80 77,-755 125-314,-3-1-26,0 2-1,0 0 1,0 1 0,0 1-1,28 3 1,-41 1-77,6 0-859,-8-11-3700,-5-17 88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5:32.441"/>
    </inkml:context>
    <inkml:brush xml:id="br0">
      <inkml:brushProperty name="width" value="0.025" units="cm"/>
      <inkml:brushProperty name="height" value="0.025" units="cm"/>
    </inkml:brush>
  </inkml:definitions>
  <inkml:trace contextRef="#ctx0" brushRef="#br0">382 47 384,'-130'8'5902,"-10"0"-1885,48 8 1941,91-17-5922,0 1 1,1 0 0,-1 0-1,0 0 1,0 0 0,0 1-1,1-1 1,-1 0 0,0 0-1,1 0 1,-1 1 0,0-1-1,0 0 1,1 1 0,-1-1-1,0 0 1,1 1 0,-1-1-1,1 1 1,-1-1 0,1 1-1,-1 0 1,1-1 0,-1 1-1,1-1 1,-1 1 0,1 0-1,0-1 1,-1 1-1,1 0 1,0-1 0,0 1-1,-1 0 1,1 0 0,0-1-1,0 1 1,0 0 0,0 0-1,0-1 1,0 1 0,0 1-1,1-1-6,0 1-1,0-1 1,1 1-1,-1-1 0,0 0 1,0 0-1,1 0 0,-1 0 1,0 0-1,1 0 1,-1 0-1,1 0 0,0-1 1,-1 1-1,1 0 1,0-1-1,-1 1 0,3-1 1,65 10 1069,0-4 0,131-4 0,-85-3-729,2103-16 506,-999-57-4298,-1211 74 3139,39-6 871,-47 6-649,1 1 0,0-1 0,-1 0-1,1 0 1,-1 0 0,1-1-1,0 1 1,-1 0 0,1 0 0,-1 0-1,1 0 1,-1 0 0,1-1-1,-1 1 1,1 0 0,0-1 0,-1 1-1,0 0 1,1-1 0,-1 1 0,1 0-1,-1-1 1,1 1 0,-1-1-1,0 1 1,1-1 0,-1 1 0,0-1-1,0 1 1,1-1 0,-1 1-1,0-1 1,0 1 0,0-1 0,1 0-1,-1 1 1,0-1 0,0 1-1,0-1 1,0 0 0,0 1 0,0-1-1,0 1 1,-1-1 0,1 1-1,0-1 1,0 0 0,0 1 0,-1-1-1,1 1 1,0-1 0,0 1-1,-1-1 1,1 1 0,0-1 0,-1 1-1,1-1 1,-1 1 0,1 0-1,-1-1 1,-18-12-5640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5:59.857"/>
    </inkml:context>
    <inkml:brush xml:id="br0">
      <inkml:brushProperty name="width" value="0.025" units="cm"/>
      <inkml:brushProperty name="height" value="0.025" units="cm"/>
    </inkml:brush>
  </inkml:definitions>
  <inkml:trace contextRef="#ctx0" brushRef="#br0">51 1 4036,'0'0'7068,"-8"0"-6294,-34 2 411,42-2-934,37-2-262,133 46 695,257-13 214,-163-18-766,1407 75-12,-1416-78-112,793 4 40,-1-37 201,-820 17-252,2597-76 184,-2399 75-164,625-38 78,-965 37 503,-85 8-683,-9-8-5878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6:52.652"/>
    </inkml:context>
    <inkml:brush xml:id="br0">
      <inkml:brushProperty name="width" value="0.025" units="cm"/>
      <inkml:brushProperty name="height" value="0.025" units="cm"/>
    </inkml:brush>
  </inkml:definitions>
  <inkml:trace contextRef="#ctx0" brushRef="#br0">9597 456 12524,'-103'-32'427,"-2"6"1,-119-15-1,1-1 309,-646-120-5322,-345 54 6096,-5 69 430,983 33-1861,-1448 9-103,11 160 16,1033-39 119,14 57-126,539-149-15,1 5 1,-118 69-1,163-81 25,1 1 0,1 3 0,1 1 1,2 2-1,2 1 0,-49 60 0,71-78-4,1 2 1,1-1-1,1 1 1,0 1-1,1 0 1,1 0-1,1 0 1,1 1-1,0 0 1,-4 38-1,8-31-74,0 0 1,2 0-1,1 0 1,1 0-1,1-1 0,1 1 1,14 38-1,-4-25-71,2 0 0,1-1 0,2-1 0,2 0 0,1-2-1,2-1 1,1-1 0,1-1 0,2-1 0,34 27 0,-21-25 116,2-3 1,1-1-1,2-2 1,0-2-1,1-2 1,2-3-1,68 20 1,28-2 45,199 25 1,601 38-260,8-51-119,-769-42 393,1292 43 24,0-66 600,-517-2-548,21-1-155,-682 0-45,309-60 0,-424 42 277,-3-8-1,329-125 1,-460 148 65,-1-2 0,0-2 0,-2-2 0,-1-2 0,-2-2 0,-1-2 0,43-42 0,-66 55-154,0-2 0,-2-1-1,0 0 1,-2-1 0,0-1 0,-2 0 0,-1-1-1,0 0 1,-3-1 0,0-1 0,-1 0 0,-2 0-1,-1-1 1,4-52 0,-7 54-61,-2-1-1,-1 1 1,-2 0-1,0-1 1,-2 1 0,-1 0-1,-1 1 1,-1-1 0,-2 1-1,0 0 1,-2 1-1,-1 1 1,0-1 0,-29-38-1,11 26-15,-1 2-1,-2 1 0,-1 2 0,-1 1 1,-2 2-1,-1 2 0,-1 1 0,-84-40 1,22 21 124,-1 5 0,-186-46 0,59 37-44,-1 9-1,-344-15 1,-473 44-7223,1046 11 7116,-296 5-7526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7:01.653"/>
    </inkml:context>
    <inkml:brush xml:id="br0">
      <inkml:brushProperty name="width" value="0.025" units="cm"/>
      <inkml:brushProperty name="height" value="0.025" units="cm"/>
    </inkml:brush>
  </inkml:definitions>
  <inkml:trace contextRef="#ctx0" brushRef="#br0">1 56 4676,'117'-1'7268,"192"-13"-8263,745-23 1113,-721 34 10,1100 3 544,-83 29-293,-622 1 83,149 4-321,874 26 248,-1734-59-393,1372 20 479,-650-17 102,1986-28-331,-2604 22-231,1975 1 172,-621 8-1015,-905-20 1030,347 5-532,-888 8-1901,-12 0-2205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7:04.956"/>
    </inkml:context>
    <inkml:brush xml:id="br0">
      <inkml:brushProperty name="width" value="0.025" units="cm"/>
      <inkml:brushProperty name="height" value="0.025" units="cm"/>
    </inkml:brush>
  </inkml:definitions>
  <inkml:trace contextRef="#ctx0" brushRef="#br0">3794 715 8232,'-11'-8'1446,"-206"-156"34,-20-15-605,178 142-664,-2 2 1,-1 3 0,-2 3 0,-1 3 0,0 2-1,-126-26 1,-426-39-146,564 83-29,-465-30-4,425 36-49,-1 4 0,1 4-1,-142 31 1,111-8 24,-220 86 1,285-92-14,2 3 1,1 2-1,2 3 1,1 1-1,-83 72 1,119-89-10,0 0 1,2 0 0,0 2 0,1 0 0,1 1 0,1 0 0,0 1 0,2 0 0,0 1 0,2 0 0,0 0 0,2 1 0,0 0 0,2 0 0,0 0 0,1 1 0,2-1 0,0 1 0,2 0 0,0-1 0,2 1 0,1-1 0,0 0 0,9 24 0,3-1 18,2 0 1,1-1-1,3-1 0,2 0 1,2-2-1,1-1 0,2-2 1,2 0-1,70 66 0,2-12 13,4-5 0,153 95 0,-142-107-11,4-5 1,3-5-1,3-6 1,2-5-1,2-7 0,2-5 1,3-5-1,0-7 1,277 25-1,-283-47 57,1-7-1,0-5 0,0-6 0,160-32 1,-219 24 3,-1-3 0,0-3 1,98-46-1,-118 43-29,-2-2 1,-1-2 0,-1-2-1,-2-2 1,48-46-1,-70 58 156,-1-2 1,-1 0-1,-1-1 0,-1-1 1,-1-1-1,-2-1 0,0 0 1,-2-1-1,-1-1 0,-2 0 1,-1-1-1,-1 0 0,-2-1 1,7-46-1,-12 34-1,-2 0 1,-2 0-1,-2 0 1,-2 0-1,-2 1 1,-2 0-1,-1 0 0,-3 1 1,-1 0-1,-2 1 1,-2 1-1,-1 0 1,-2 2-1,-2 0 0,-2 2 1,-42-50-1,32 47-337,-3 1 0,0 1 0,-3 3 0,-1 1 0,-84-50 0,42 38-2228,-1 3 0,-130-43-1,-4 13-5164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2.944"/>
    </inkml:context>
    <inkml:brush xml:id="br0">
      <inkml:brushProperty name="width" value="0.025" units="cm"/>
      <inkml:brushProperty name="height" value="0.025" units="cm"/>
      <inkml:brushProperty name="color" value="#F6630D"/>
    </inkml:brush>
  </inkml:definitions>
  <inkml:trace contextRef="#ctx0" brushRef="#br0">0 175 7143,'12'0'10009,"16"-1"-8660,46-8 0,93-27-1537,-20 3-528,490-60-2514,-632 92 3193,51-1 1573,-54 2-1362,1 1 0,0-1 0,-1 0 0,1 1-1,0 0 1,-1 0 0,1 0 0,-1 0 0,1 0 0,-1 0 0,0 1-1,0-1 1,1 1 0,-1-1 0,0 1 0,0 0 0,2 3 0,-3-4-171,0 1-121,1 1 1,0-1-1,0 0 0,0 1 0,0-1 1,0 0-1,0 0 0,1-1 0,-1 1 1,1 0-1,4 1 0,3-1-4243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7:38.150"/>
    </inkml:context>
    <inkml:brush xml:id="br0">
      <inkml:brushProperty name="width" value="0.025" units="cm"/>
      <inkml:brushProperty name="height" value="0.025" units="cm"/>
    </inkml:brush>
  </inkml:definitions>
  <inkml:trace contextRef="#ctx0" brushRef="#br0">5805 982 9801,'-8'-10'2397,"-20"-24"-2055,-2 2 0,-2 1 0,0 1 0,-54-36 0,27 27-480,-1 3 0,-81-35 0,11 17-45,-3 6 1,-174-38-1,-408-46 363,-10 48-67,504 61-6,-407-30 17,-1 49 622,479 14-693,1 7-1,1 6 1,1 7-1,2 6 1,-270 106-1,351-115 182,1 4 0,1 2 0,2 2 0,1 3 0,-66 57 0,102-75-273,0 1 1,2 1-1,1 0 0,0 2 0,2 0 0,1 2 1,1-1-1,1 2 0,1 0 0,2 1 0,1 0 1,0 1-1,3 0 0,-9 47 0,13-41-299,1 0 0,3 0 0,0 1 0,2-1 0,2 0 0,1 0 0,2-1 0,1 0 0,15 39 0,-6-30 206,2 0 0,2-1 0,2-1 1,1-1-1,3-1 0,44 51 0,-19-34 200,3-2 0,2-3 0,3-2 0,1-3 0,2-3 0,2-2-1,90 40 1,-6-15 426,3-6-1,222 55 1,-111-53 60,3-11 1,317 19-1,545-47 41,-839-35 19,-2-12 0,-1-13 0,500-130-1,-648 125-336,204-91-1,-281 103-160,0-1 0,-3-4 0,0-2 0,-3-3 1,74-66-1,-108 85-37,0-1-1,-1-1 1,-2-1 0,0 0 0,-2-1 0,0-1-1,-2 0 1,-1-1 0,10-30 0,-16 35-69,-1 1 1,-1-2-1,-1 1 1,-1 0-1,-2-1 0,0 1 1,-1-1-1,-1 1 1,-1-1-1,-1 1 0,0-1 1,-13-36-1,1 21-36,-1 1-1,-2 0 1,-1 2-1,-2 0 0,-2 1 1,-1 2-1,-1 0 1,-2 1-1,-50-44 1,-2 7-82,-3 4 1,-143-86 0,57 55-602,-5 7 0,-347-124 0,-400-39-6068,544 175 2170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7:48.242"/>
    </inkml:context>
    <inkml:brush xml:id="br0">
      <inkml:brushProperty name="width" value="0.025" units="cm"/>
      <inkml:brushProperty name="height" value="0.025" units="cm"/>
    </inkml:brush>
  </inkml:definitions>
  <inkml:trace contextRef="#ctx0" brushRef="#br0">1 1 3619,'0'0'1057,"9"2"385,50 9-589,0-2 1,1-3-1,62-2 1,192-15-368,-73-1-158,1015 9-13,-838 14-210,188 2 153,1095 18 1194,1387 4-1313,456-84-81,-2214 124-46,-1100-56-13,1678 36-901,-1764-61-1735,-15-9-3177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1:47.961"/>
    </inkml:context>
    <inkml:brush xml:id="br0">
      <inkml:brushProperty name="width" value="0.025" units="cm"/>
      <inkml:brushProperty name="height" value="0.025" units="cm"/>
    </inkml:brush>
  </inkml:definitions>
  <inkml:trace contextRef="#ctx0" brushRef="#br0">3026 328 14125,'-342'-128'1990,"154"62"-1775,119 40-584,-2 4 0,0 2-1,-1 3 1,0 4 0,-111-7 0,83 21 311,-1 3 0,1 5 0,1 4 0,0 5 0,-118 37 0,65-6 181,2 7 0,-221 116 0,303-137 94,2 3 1,1 3-1,-83 69 0,128-93-181,1 1 0,0 1 0,1 0 0,2 2 0,0 0 0,1 1 0,1 0-1,1 1 1,1 1 0,1 0 0,1 0 0,1 1 0,-9 42 0,13-35-92,1 0 0,2 0 0,1 0 0,1 0 0,2 0 0,2 0 0,0 0 0,2 0 0,2-1 0,1 0 0,20 48 1,-10-39-61,2-1 0,1-1 1,2-1-1,2-1 1,1-1-1,1-1 0,66 58 1,-32-40 101,3-3 0,2-4 0,2-2 0,1-3 0,3-3 0,1-4 1,119 38-1,-44-29 176,2-6 1,1-6-1,158 9 1,-100-25 88,2-10 0,-1-8 0,0-10 0,-1-9 0,-1-9-1,-2-9 1,-1-9 0,-3-9 0,-3-9 0,-3-8 0,-4-9 0,-3-9 0,317-210 0,-430 250-91,111-101 0,-164 133-98,-2-1 0,-1-1-1,0-1 1,-2-1 0,-1 0-1,-1-2 1,-2 0 0,17-40-1,-27 54-39,0 0 0,-1-1 0,-1 1 0,0-1 0,-1 0 0,-1 0 0,0 0 0,-1 0 0,-1 0 0,0 0 0,-1 0 0,0 1 0,-2-1 0,-6-19 0,2 15-29,-1-1 0,-1 1 0,-1 1 1,0 0-1,-1 1 0,-1 0 0,-1 0 0,-1 2 1,-24-22-1,-13-5 73,-2 3 1,-1 1-1,-2 4 1,-2 1-1,-1 3 1,-113-38-1,20 20 286,-269-48 0,175 58-245,-2 10-1,-493 11 1,599 27-406,0 6-1,-188 47 1,-266 112-6143,395-108 303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4:12.554"/>
    </inkml:context>
    <inkml:brush xml:id="br0">
      <inkml:brushProperty name="width" value="0.025" units="cm"/>
      <inkml:brushProperty name="height" value="0.025" units="cm"/>
    </inkml:brush>
  </inkml:definitions>
  <inkml:trace contextRef="#ctx0" brushRef="#br0">3365 648 6662,'0'0'2301,"-6"-10"-2365,-21-28 64,26 35 5,-1 0-1,1 1 1,0-1-1,0 0 1,0 0-1,0 0 1,0 0-1,1 0 1,-1 0-1,1-5 1,0 7 19,0-1 0,-1 1 0,1-1 0,0 0 0,0 1 0,-1-1 0,1 1 1,-1-1-1,1 1 0,-1 0 0,1-1 0,-1 1 0,0 0 0,0-1 0,0 1 0,0 0 0,0 0 0,0 0 0,0-1 0,-2 0 0,-8-6 315,0 1 0,-1 0 0,0 1 0,-1 0 0,1 1 0,-1 0 0,0 1 0,0 0 0,0 1 0,-15-1 0,4-1 191,-45-14 0,-110-62 512,106 45-316,-110-37-1,-650-150 220,758 209-962,-1 4 0,0 2 1,-1 4-1,-81 6 0,-305 45-310,452-46 332,-48 8 9,0 2 0,1 3 0,0 2 0,1 2 0,-56 28 0,75-28-27,1 2-1,1 2 1,1 1 0,1 1 0,1 3 0,1 0 0,-56 63 0,74-71-4,1 0 1,1 0 0,0 1-1,2 1 1,0 0 0,1 0-1,2 1 1,0 0 0,1 1 0,-3 25-1,2 11-14,2 1 0,4 101 0,9-78 30,4-1 0,3 0 0,4-1 0,38 104 0,-44-149-7,2-1-1,1 0 1,1-1 0,2-1-1,2-1 1,1 0 0,1-2-1,2-1 1,0 0 0,2-2-1,2-1 1,0-2 0,1 0-1,1-2 1,41 21 0,36 21 40,180 98-197,-227-132 115,0-3 0,124 35 0,-109-43 50,0-3 0,2-4 0,0-3 0,0-3 0,0-4 0,0-4 0,0-2 0,142-28 0,-20-15-270,237-87 1,-351 102 242,-2-5 1,-1-3-1,-2-4 0,-2-3 0,84-67 0,-121 80 57,-2-2-1,-1-2 0,-2-1 1,-2-2-1,-2-2 1,-1-1-1,-3-1 0,-1-2 1,41-98-1,-62 124 1,0 0 0,-2-1 0,0 1 0,-1-1 0,-2-1 0,0 1 0,-2 0 0,0 0 0,-1-1 0,-1 1 1,-7-26-1,2 20 33,-1 1 1,-2-1-1,-1 2 1,-1 0-1,-1 0 0,-1 1 1,-34-45-1,18 34-7,-1 1 0,-1 2 0,-2 2 0,-2 1 0,0 1 0,-2 2 0,-1 2 0,-1 2 0,-1 1 0,-70-26 0,11 17-641,-180-31 1,164 40-1215,44 4-732,2-8-1472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0:10.611"/>
    </inkml:context>
    <inkml:brush xml:id="br0">
      <inkml:brushProperty name="width" value="0.025" units="cm"/>
      <inkml:brushProperty name="height" value="0.025" units="cm"/>
    </inkml:brush>
  </inkml:definitions>
  <inkml:trace contextRef="#ctx0" brushRef="#br0">10031 697 11115,'-11'-10'69,"-14"-14"9,-92-82 634,98 91-698,-1 0 0,0 1 0,-1 1 0,-38-18-1,16 16-10,-1 2 0,0 1 0,-85-10 0,-141 3 37,99 10-28,-727-91 52,361 35-21,187 26 431,-434-45 523,1 31-850,576 45-175,-929-21-293,0 65 227,819-8-80,-555 123 1,-44 124 744,820-238-518,1 4 0,3 4-1,1 4 1,-96 70 0,128-75-36,1 1 0,3 4 1,2 1-1,2 3 0,2 3 0,-65 96 0,99-128-28,2 0 0,0 1 0,2 1 0,1 0 0,1 0 0,1 1 0,1 0 0,2 0 0,0 1 0,0 44 0,5-48 1,0 1 0,2-1 0,1 0 0,1 0 0,1-1 0,1 1 0,1-1 0,1 0 0,1-1 0,1 0 0,1 0 0,20 29 0,-4-17-13,1-1-1,1-1 0,2-2 0,1-1 1,2-1-1,0-2 0,2-2 0,1-1 1,0-1-1,54 21 0,47 11 67,238 62 0,-320-101 20,1204 249-34,19-118-362,-696-98 245,636 47 104,4-52 45,-738-58 39,-2-21 0,506-104-1,6-71-173,-711 133 77,396-166-1,-665 238 8,85-36-14,-2-3 0,174-110 0,-243 133 47,0-1 0,-1-1 0,-2-1 0,0-2 1,23-31-1,-34 37 53,-1 0 0,-1-1 0,-1 0 0,-1-1 0,-1-1 0,-1 0 0,-1 0 0,7-33 0,-8 19 114,-2-1-1,-2-1 1,-1 1 0,-2 0 0,-2-1-1,-2 1 1,-1 0 0,-2 1-1,-1-1 1,-2 1 0,-22-52 0,13 46-188,-3 1 1,0 2 0,-3 0 0,-2 1-1,-1 2 1,-2 1 0,-1 1-1,-2 2 1,-42-35 0,14 22-129,-1 3 0,-2 3 1,-2 2-1,-1 4 0,-87-33 1,7 14-395,-232-52 0,153 62-1542,-395-25 0,370 53-493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5:27.017"/>
    </inkml:context>
    <inkml:brush xml:id="br0">
      <inkml:brushProperty name="width" value="0.025" units="cm"/>
      <inkml:brushProperty name="height" value="0.025" units="cm"/>
    </inkml:brush>
  </inkml:definitions>
  <inkml:trace contextRef="#ctx0" brushRef="#br0">6951 862 14798,'-222'-141'1418,"-1"-1"702,169 111-1954,-2 3 0,-74-27 0,-436-98-818,378 109 492,-611-134-541,581 141 833,-378-16 0,-411 83 172,470-2-288,-340 29-27,697-33 18,-276 71 0,327-58 13,3 6 1,-222 107-1,324-138-2,0 2 0,1 0-1,1 1 1,0 1 0,1 1 0,-37 39-1,53-51-27,1 1 1,0 0-1,-1 0 0,2 0 0,-1 0 0,1 0 0,0 1 0,0 0 1,1 0-1,-1 0 0,2 0 0,-1 0 0,1 0 0,0 0 0,0 0 0,1 0 1,0 1-1,1-1 0,-1 0 0,1 0 0,1 0 0,-1 0 0,1 0 1,0 0-1,1 0 0,0 0 0,0-1 0,0 1 0,1-1 0,6 8 0,5 6-27,0-1 0,2-1 0,0-1 0,2 0 0,-1-1-1,35 21 1,133 70-198,-180-104 229,174 85-33,4-7 1,309 90 0,-230-102 23,374 48 0,285-41 60,-2-61 65,231-61-89,-3-64 113,-411 10 330,-553 66-82,349-115 0,-521 145-358,47-18 193,71-35 0,-116 50-177,-1 0-1,0-1 0,0-1 1,-1 0-1,0 0 1,0-2-1,-2 1 0,1-1 1,-1-1-1,16-23 1,-23 29-26,0-1 0,0 1 1,-1-1-1,0 0 0,0 0 1,0 1-1,-1-2 0,0 1 1,0 0-1,-1 0 1,0 0-1,0 0 0,-1 0 1,0 0-1,0 0 0,-1 0 1,1 0-1,-2 0 0,1 0 1,-1 1-1,0-1 0,0 1 1,-1 0-1,1 0 1,-1 0-1,-7-7 0,-6-7-31,-1 1-1,-2 0 1,0 1-1,0 1 1,-40-25-1,-9 1-284,-1 3-1,-2 3 1,-125-42-1,-244-50-4776,376 110 3558,-216-54-7447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58.114"/>
    </inkml:context>
    <inkml:brush xml:id="br0">
      <inkml:brushProperty name="width" value="0.025" units="cm"/>
      <inkml:brushProperty name="height" value="0.025" units="cm"/>
    </inkml:brush>
  </inkml:definitions>
  <inkml:trace contextRef="#ctx0" brushRef="#br0">4429 536 11307,'-606'-168'3109,"-12"-3"-1280,-9 44-4936,461 109 2726,0 7 0,-210 12 0,272 7 562,1 5-1,0 4 0,2 4 1,0 5-1,-130 53 1,109-29-615,3 6 1,2 5-1,-193 136 1,257-159 483,2 3 0,2 1 0,2 3 0,-55 66 0,83-88 87,2 1-1,0 1 1,2 1 0,1 0-1,0 1 1,3 1 0,0 0-1,1 0 1,2 1 0,1 0-1,-5 48 1,11-63-127,1 0-1,0 0 1,1 0 0,0 0-1,2 0 1,-1 0 0,2 0 0,0-1-1,0 1 1,13 24 0,-7-20-20,1-1 0,1 0 1,0-1-1,1 0 0,1-1 1,28 25-1,1-7-111,1-3 0,1-1 0,2-3 0,95 40 0,491 169-659,-384-148 706,-41-16 142,2-10 0,3-9 0,342 40 0,194-48 505,2-39 80,-543-6-560,555-30 640,-624 15 125,0-6-1,-2-6 1,188-64 0,-280 76-569,0-2 0,-2-2 1,0-1-1,-1-3 0,-2-1 0,63-52 1,-83 60-156,-1-2 1,-1 0-1,-1-1 1,0 0-1,-2-1 1,0-1-1,-2-1 1,0 0-1,-2-1 0,-1 0 1,0 0-1,-2-1 1,9-45-1,-11 34-78,-3 1 0,0-1 0,-3 0 0,0 0-1,-3 0 1,-1 1 0,-1-1 0,-2 1 0,-2 1-1,-1-1 1,-1 1 0,-17-33 0,3 19-245,-1 0 0,-3 2 0,-1 1 1,-3 1-1,-1 2 0,-2 2 0,-55-49 1,19 28-49,-3 2 0,-2 4 0,-145-78 0,106 76-385,-2 5 0,-155-46 1,55 40-2598,-3 9-1,-417-38 1,378 68-2055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5:18.365"/>
    </inkml:context>
    <inkml:brush xml:id="br0">
      <inkml:brushProperty name="width" value="0.025" units="cm"/>
      <inkml:brushProperty name="height" value="0.025" units="cm"/>
    </inkml:brush>
  </inkml:definitions>
  <inkml:trace contextRef="#ctx0" brushRef="#br0">12637 726 15503,'-121'-21'190,"26"7"-163,2-5 0,0-3 1,-126-49-1,136 35-965,-1 3 1,-1 5-1,-2 3 1,-100-16 0,-233 12 479,-4 33 1260,305-1-447,96-3-287,-1051-13 4508,-657-56-4709,627 48-718,3-58 202,549 8 696,-680-56-41,129 114-878,5 99 1034,947-65-94,2 7 0,-161 52 0,251-61-189,2 3-1,0 2 0,1 3 0,2 2 1,1 2-1,1 3 0,2 2 0,-49 45 1,60-43-8,1 2 1,2 2-1,1 1 1,3 1-1,1 2 1,3 1-1,-36 80 1,52-96 103,1 0 0,2 1 0,1 0 0,1 1 0,-4 62 0,10-70-5,2 0-1,0-1 1,2 1-1,1 0 1,0-1-1,2 0 1,1 0-1,16 37 1,0-15-24,2-1 1,2-1 0,2-2 0,1 0-1,3-2 1,1-2 0,45 40 0,7-3 22,3-5 0,115 71 1,-54-52-38,5-6 0,3-7 0,4-8 1,262 76-1,-81-57-94,441 54 1,334-32 554,7-57 143,-852-42-494,1328 33 105,1-78-208,-59-85-508,-13-106 1010,-842 62 1219,-533 116-1062,-1-7 0,191-97 0,-286 122-395,-2-2 0,-2-3 1,0-2-1,-3-3 0,-1-2 1,64-69-1,-96 89-92,0-2-1,-1 0 1,-2-2 0,-1 1 0,-1-2-1,21-54 1,-28 58-76,-1 1 1,-1-1-1,-1 0 0,0-1 1,-2 1-1,-1-1 0,-1 1 1,-2-1-1,-6-42 0,1 38-46,-1 0 1,-1 1-1,-1 0 0,-2 1 0,0 0 0,-2 1 0,-1 0 1,-1 1-1,-31-36 0,7 16 14,-2 1 0,-1 2 0,-81-58 0,22 30 3,-3 4 1,-2 6-1,-218-87 0,124 75-328,-295-65 0,-128 39-1846,203 74-2321,168 21-1106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34.224"/>
    </inkml:context>
    <inkml:brush xml:id="br0">
      <inkml:brushProperty name="width" value="0.025" units="cm"/>
      <inkml:brushProperty name="height" value="0.025" units="cm"/>
    </inkml:brush>
  </inkml:definitions>
  <inkml:trace contextRef="#ctx0" brushRef="#br0">0 8 5605,'0'0'13288,"13"0"-12915,282 14 73,63 2-75,-271-15-45,1-4-1,163-28 1,-305 41-1037,0-3 1,-93 0-1,-118-17 955,32 0-289,38 10-254,392 7 182,94 2-476,-223-9 350,-11 2 296,0-3-1,113-16 1,-163 13 104,-22 1-38,-25 2 91,-321 8-183,207 6-3279,101-7-895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05.084"/>
    </inkml:context>
    <inkml:brush xml:id="br0">
      <inkml:brushProperty name="width" value="0.025" units="cm"/>
      <inkml:brushProperty name="height" value="0.025" units="cm"/>
    </inkml:brush>
  </inkml:definitions>
  <inkml:trace contextRef="#ctx0" brushRef="#br0">12 94 8104,'0'0'8990,"-3"-4"-8579,0-2-356,-3-5 93,20 14 17,-4 1-157,0-1-1,1-1 1,0 0-1,0 0 1,0-1-1,0 0 1,0-1 0,-1 0-1,14-2 1,1 0-31,43-4-625,-1-3-1,67-18 1,-49 10-914,-18 3-872,-1 0-999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3.543"/>
    </inkml:context>
    <inkml:brush xml:id="br0">
      <inkml:brushProperty name="width" value="0.025" units="cm"/>
      <inkml:brushProperty name="height" value="0.025" units="cm"/>
      <inkml:brushProperty name="color" value="#F6630D"/>
    </inkml:brush>
  </inkml:definitions>
  <inkml:trace contextRef="#ctx0" brushRef="#br0">278 64 6054,'0'0'3843,"-61"-37"-2177,34 31-289,2 3-704,0 3-545,-5 0 0,3 0 0,4 0 96,7 0-31,3 0-1,3 0-160,4 0-256,-1-9-2211,0 1-4387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16.213"/>
    </inkml:context>
    <inkml:brush xml:id="br0">
      <inkml:brushProperty name="width" value="0.025" units="cm"/>
      <inkml:brushProperty name="height" value="0.025" units="cm"/>
    </inkml:brush>
  </inkml:definitions>
  <inkml:trace contextRef="#ctx0" brushRef="#br0">1120 0 7399,'-27'3'-803,"0"0"0,0 1 0,0 2 0,-43 15 0,-101 51 1172,120-46 499,0 3 0,2 2 0,2 3 0,-78 69 0,78-58-752,1 2 0,3 2 0,2 2 1,2 2-1,3 1 0,2 2 0,-30 69 0,44-78 136,3 1 0,2 0 0,2 1 0,2 1 1,3 0-1,1 1 0,3-1 0,2 1 0,7 80 0,-1-92-79,3-1 0,0 1 0,3-1 0,1-1 0,24 55-1,-22-66-186,0 0 0,2 0-1,1-2 1,1 0-1,1-1 1,1-1 0,41 38-1,-45-48 61,0 0 0,0-2 0,1 1 0,0-2-1,0 0 1,1-1 0,1-1 0,-1-1 0,1 0 0,0-1 0,33 4 0,-27-7 71,1-1 1,0-1-1,-1-1 1,1-2-1,-1 0 1,0-1-1,0-2 1,26-9-1,-2-4 35,0-2-1,-1-2 0,-2-2 1,0-2-1,-2-2 0,-1-2 0,70-67 1,-55 41 396,-3-3 0,-2-2 0,-3-2 0,-3-2 0,68-131 1,-87 141-396,-3 0 0,-2-2 0,-2 0 0,-4-1 0,-1-1 0,-4 0 0,-2-1 0,2-75 0,-11 110-204,-1-1 0,-1 0 0,-1 1 1,-1-1-1,-2 1 0,-1 0 0,-16-41 1,17 52-101,-2 0 1,0 0 0,-1 1 0,0 0 0,-1 1-1,-1 0 1,0 0 0,-1 1 0,0 1-1,-1 0 1,0 1 0,0 0 0,-19-10-1,9 9-224,1 1 0,-2 1 0,1 1 0,-1 1 0,0 1-1,-1 1 1,-47-3 0,27 6-783,0 2 0,0 2 0,-67 12 0,-2 14-1987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5:10.134"/>
    </inkml:context>
    <inkml:brush xml:id="br0">
      <inkml:brushProperty name="width" value="0.025" units="cm"/>
      <inkml:brushProperty name="height" value="0.025" units="cm"/>
    </inkml:brush>
  </inkml:definitions>
  <inkml:trace contextRef="#ctx0" brushRef="#br0">0 743 9737,'38'-23'-192,"10"-7"288,16-3-32,13-6-32,7 0 0,12-2 32,12-2 0,2 1-32,15-5-32,9-8 32,9-6-32,9-5-64,5-6-544,-2-3-1378,0-2-833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5:39.361"/>
    </inkml:context>
    <inkml:brush xml:id="br0">
      <inkml:brushProperty name="width" value="0.025" units="cm"/>
      <inkml:brushProperty name="height" value="0.025" units="cm"/>
    </inkml:brush>
  </inkml:definitions>
  <inkml:trace contextRef="#ctx0" brushRef="#br0">2014 410 1602,'0'0'1457,"-8"-5"-667,-10-4-29,0 1 0,-1 1 0,0 0-1,-37-7 1,-95-11 936,79 14-1011,37 5-737,0 1-1,0 2 1,0 1-1,-1 2 1,1 1 0,0 2-1,0 2 1,0 1-1,0 1 1,-51 19-1,-14 15-1271,-172 97-1,189-87 1449,2 3 0,3 4-1,2 3 1,-94 98 0,131-116-37,3 1 0,1 2 0,3 1 0,2 2 0,2 1 0,2 1 0,2 1-1,2 1 1,3 1 0,3 1 0,1 1 0,4 0 0,1 0 0,3 1 0,3 0 0,3 72 0,2-103-61,1-1 0,1 1 0,1 0 0,1-1 0,1 0 0,2 0 0,0-1 0,2 0 0,0 0 0,2-1-1,1 0 1,0-1 0,2-1 0,0 0 0,2-1 0,0-1 0,1 0 0,25 20 0,1-7 37,1-1 1,1-2-1,1-2 0,1-2 0,88 31 0,-56-29-67,2-4-1,164 25 0,-177-40-7,0-2 1,0-3-1,0-3 0,0-4 1,-1-2-1,1-3 0,-1-4 1,113-35-1,-96 17-16,-1-5 0,-2-3-1,-2-3 1,-2-4 0,133-103 0,-156 104 27,-3-2-1,-2-2 1,-2-3 0,-2-2 0,-3-1-1,-2-2 1,-3-2 0,34-72-1,-34 43 99,-4-1-1,-4-2 0,-5-1 0,-3 0 1,-4-2-1,-4-1 0,-5 1 1,-5-191-1,-6 243 1,-2-1 0,-1 2 0,-2-1 0,-2 1 0,-25-68-1,27 89-57,-2 1 0,0 0 0,-2 0 1,0 1-1,0 0 0,-2 1 0,0 1 0,-1 0 0,-1 1 0,0 0 0,-1 1 0,-1 1 0,-23-14 0,16 13-110,-1 2-1,0 1 1,-1 1 0,0 1 0,0 2 0,-1 0 0,-34-3 0,16 5-455,0 3 1,0 1 0,-77 9-1,-26 19-1904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6:36.542"/>
    </inkml:context>
    <inkml:brush xml:id="br0">
      <inkml:brushProperty name="width" value="0.025" units="cm"/>
      <inkml:brushProperty name="height" value="0.025" units="cm"/>
    </inkml:brush>
  </inkml:definitions>
  <inkml:trace contextRef="#ctx0" brushRef="#br0">2505 491 13677,'-13'-4'-37,"-12"-5"22,0-2 0,0-1 0,1-1 0,-39-27 0,37 20 72,-1 1 1,0 1-1,-1 2 1,-1 1-1,-1 1 1,0 1-1,-1 2 1,0 1-1,0 2 1,-1 1-1,-1 1 1,-41-2-1,-34 4 119,0 5-1,0 4 1,1 6 0,0 4-1,1 4 1,1 5-1,1 5 1,-111 46-1,157-49-169,0 2 0,2 3 0,2 3 0,0 1 0,3 3 0,1 2 0,2 3 0,1 1 0,3 2 0,2 2 0,2 3 0,2 0 0,3 3 0,2 0 0,-36 81 0,58-108-29,1 1 0,1 0 0,2 0-1,0 1 1,2 0 0,2 0-1,0 0 1,2 1 0,1-1 0,1 1-1,2-1 1,1 0 0,1 0-1,2 0 1,0-1 0,2 0-1,2 0 1,0-1 0,1 0 0,2-1-1,27 39 1,-4-12 36,3-1 0,2-2-1,2-2 1,3-2 0,1-2 0,2-2 0,2-2-1,1-3 1,2-2 0,2-2 0,1-3 0,1-3 0,1-2-1,114 30 1,-44-29-13,2-6 0,0-6 0,1-5 0,187-13 0,-211-4-139,0-5-1,-2-4 1,0-5 0,-1-5-1,-1-4 1,-2-5-1,-1-4 1,129-72 0,-181 84 177,-2-3 0,-1-2 1,-2-1-1,-1-3 0,-2-2 0,-2-1 1,39-49-1,-54 56 136,-2-1 0,-1-1 0,-2-1 0,-1-1 0,-2-1 0,-1 0 0,-2-1 0,-2 0 0,-2-1 0,9-64 0,-14 52-50,-3 0 0,-1-1-1,-3 1 1,-3 0-1,-1 0 1,-3 0-1,-2 1 1,-2 0 0,-2 1-1,-3 1 1,-2 0-1,-2 2 1,-1 0-1,-3 2 1,-2 0 0,-2 2-1,-1 1 1,-3 2-1,-1 1 1,-2 2-1,-1 1 1,-2 2 0,-1 2-1,-2 2 1,-1 1-1,-54-25 1,29 25-341,-1 2-1,-2 4 1,-1 2 0,-140-19 0,-303-2-6656,513 42 6798,-132-6-4847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6:57.082"/>
    </inkml:context>
    <inkml:brush xml:id="br0">
      <inkml:brushProperty name="width" value="0.025" units="cm"/>
      <inkml:brushProperty name="height" value="0.025" units="cm"/>
    </inkml:brush>
  </inkml:definitions>
  <inkml:trace contextRef="#ctx0" brushRef="#br0">42 274 5317,'0'0'5071,"-8"2"-3122,-13 1-847,8-1 3343,36-3-1824,50 0-971,-49 2-1217,1-2 0,0 0 1,-1-2-1,32-7 1,371-147 160,-205 67-452,-213 87-387,-1-1-1,1 2 1,-1-1-1,1 1 1,0 1-1,9-1 0,-24 4-7430,-2-2 1302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27.386"/>
    </inkml:context>
    <inkml:brush xml:id="br0">
      <inkml:brushProperty name="width" value="0.025" units="cm"/>
      <inkml:brushProperty name="height" value="0.025" units="cm"/>
    </inkml:brush>
  </inkml:definitions>
  <inkml:trace contextRef="#ctx0" brushRef="#br0">715 57 12876,'-10'-4'1623,"-7"0"-1406,0 0 0,0 1 0,-1 1-1,1 1 1,-1 0 0,1 1 0,-1 1 0,1 1-1,0 0 1,-1 1 0,1 1 0,-23 9 0,9 0-85,0 1 1,1 1-1,0 2 1,2 0-1,0 3 1,1 0-1,1 1 1,1 2-1,-24 27 1,33-31-70,0 1 1,1 1 0,1 1-1,1 0 1,1 0-1,1 2 1,1-1-1,0 1 1,3 1-1,0-1 1,1 1 0,-4 40-1,8-43-67,0-1 0,2 1 0,0-1 0,2 1 1,0 0-1,2-1 0,9 36 0,-10-48 39,1-1-1,0 1 1,0-1 0,1 0 0,0 0 0,0-1-1,1 1 1,0-1 0,0 0 0,1-1 0,-1 1-1,1-2 1,1 1 0,-1-1 0,1 0-1,0 0 1,0-1 0,1 0 0,-1 0 0,17 3-1,1 0 140,1-3 0,-1 0-1,1-1 1,0-2-1,0-1 1,0 0 0,0-3-1,0 0 1,0-1 0,-1-2-1,0-1 1,0-1-1,0-1 1,-1-1 0,37-21-1,-31 14 174,0-2 0,-1-1 0,0-1 0,-2-1-1,-1-2 1,-1-1 0,-1-1 0,-1-1 0,-1-1 0,-2-1-1,22-40 1,-30 44-221,-1-1 0,-2-1 1,-1 0-1,-1 0 0,-1-1 0,-1 1 0,-2-1 0,2-54 0,-6 68-167,-1-1 1,0 1-1,-1 0 0,-1-1 1,0 1-1,-1 0 1,0 1-1,-10-20 0,10 25-88,-1 0-1,0 0 1,0 0-1,-1 1 0,0 0 1,0 0-1,-1 1 1,1-1-1,-2 2 1,1-1-1,-1 1 1,1 0-1,-1 0 0,-10-3 1,5 3-567,-1 1 1,1 0 0,-1 1-1,0 1 1,0 0-1,0 1 1,0 0-1,0 1 1,0 1-1,-25 4 1,-23 11-5321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0.260"/>
    </inkml:context>
    <inkml:brush xml:id="br0">
      <inkml:brushProperty name="width" value="0.025" units="cm"/>
      <inkml:brushProperty name="height" value="0.025" units="cm"/>
    </inkml:brush>
  </inkml:definitions>
  <inkml:trace contextRef="#ctx0" brushRef="#br0">339 23 17521,'0'0'7527,"-11"-5"-7356,7 3-164,0-1-3,0 1 0,0 0 0,0 1 0,0-1 0,0 1 0,-1 0 1,1 0-1,0 0 0,-1 0 0,1 1 0,-1-1 0,1 1 0,0 0 0,-1 1 0,1-1 1,-1 1-1,1 0 0,-5 1 0,-7 4 20,0 1 1,0 0-1,1 1 1,0 0-1,1 1 1,0 1-1,0 0 1,1 1-1,0 1 1,1 0-1,0 1 1,1 0-1,0 0 1,1 1-1,1 1 1,-9 17-1,17-29-9,-1 0-1,1-1 0,0 1 1,0 0-1,0-1 0,1 1 0,-1 0 1,1 0-1,-1 0 0,1-1 1,0 1-1,0 0 0,0 0 1,1 0-1,-1 0 0,1 0 1,-1-1-1,1 1 0,0 0 0,0-1 1,0 1-1,0 0 0,1-1 1,-1 1-1,1-1 0,0 0 1,-1 1-1,1-1 0,0 0 1,0 0-1,0 0 0,1 0 0,-1-1 1,0 1-1,1-1 0,-1 1 1,1-1-1,0 0 0,-1 0 1,1 0-1,0 0 0,3 0 0,14 4-219,-1-1 0,1 0 0,0-2 0,34 0 0,-50-2 55,59 0-4600,-46 0 1551,10 0-7093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0.854"/>
    </inkml:context>
    <inkml:brush xml:id="br0">
      <inkml:brushProperty name="width" value="0.025" units="cm"/>
      <inkml:brushProperty name="height" value="0.025" units="cm"/>
    </inkml:brush>
  </inkml:definitions>
  <inkml:trace contextRef="#ctx0" brushRef="#br0">35 11 16432,'0'0'6566,"-1"9"-6219,-29 115-91,28-118-548,1 1 0,1-1 1,-1 1-1,1-1 0,1 11 0,-1-16 231,0-1-1,1 0 1,-1 1 0,0-1 0,0 0-1,1 1 1,-1-1 0,0 0 0,1 0-1,-1 1 1,0-1 0,1 0 0,-1 0-1,0 1 1,1-1 0,-1 0-1,0 0 1,1 0 0,-1 0 0,1 0-1,-1 0 1,0 0 0,1 0 0,-1 1-1,1-1 1,-1-1 0,1 1 0,-1 0-1,0 0 1,1 0 0,-1 0 0,1 0-1,-1 0 1,0 0 0,1 0-1,0-1 1,15-6-1329,-9 1 571,-1 0-1,0 0 0,-1 0 0,1-1 1,-1 0-1,0 0 0,-1 0 1,5-11-1,16-40-340,3-3 8261,-33 72-6325,-1 1 0,2 0 0,-1 0 0,2 1 0,0-1 0,-2 16 0,3-16-969,1-1 0,0 1 0,1 0 0,1-1 1,-1 1-1,2 0 0,0-1 0,0 0 0,1 1 0,0-1 1,10 21-1,-9-24-46,-3-5-2071,-10-17-10692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1.219"/>
    </inkml:context>
    <inkml:brush xml:id="br0">
      <inkml:brushProperty name="width" value="0.025" units="cm"/>
      <inkml:brushProperty name="height" value="0.025" units="cm"/>
    </inkml:brush>
  </inkml:definitions>
  <inkml:trace contextRef="#ctx0" brushRef="#br0">1 29 6598,'0'0'15823,"62"-12"-15663,-30 12-128,-3-4-768,-2 0-3236,-2-4-4164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1.548"/>
    </inkml:context>
    <inkml:brush xml:id="br0">
      <inkml:brushProperty name="width" value="0.025" units="cm"/>
      <inkml:brushProperty name="height" value="0.025" units="cm"/>
    </inkml:brush>
  </inkml:definitions>
  <inkml:trace contextRef="#ctx0" brushRef="#br0">48 1 21685,'0'0'3875,"22"52"-19217</inkml:trace>
  <inkml:trace contextRef="#ctx0" brushRef="#br0" timeOffset="1">0 258 18193,'0'0'7079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4.092"/>
    </inkml:context>
    <inkml:brush xml:id="br0">
      <inkml:brushProperty name="width" value="0.025" units="cm"/>
      <inkml:brushProperty name="height" value="0.025" units="cm"/>
      <inkml:brushProperty name="color" value="#F6630D"/>
    </inkml:brush>
  </inkml:definitions>
  <inkml:trace contextRef="#ctx0" brushRef="#br0">1 201 5733,'0'0'7463,"10"-3"-7393,72-20 1838,136-22 1,609 20-2193,-599 26-895,164 1 753,758-19 2091,-739-7-5,-409 24-1670,-1 0 0,1 0 0,0 0 1,-1 0-1,1-1 0,-1 1 0,1 0 0,-1-1 0,1 1 1,-1-1-1,1 0 0,-1 1 0,0-1 0,1 0 0,-1 0 1,0 0-1,1 0 0,-1 0 0,0 0 0,1-1 0,-1 0-178,-1 1-1,0-1 0,0 1 0,1-1 0,-1 1 0,0 0 0,0-1 1,0 1-1,-1-1 0,1 1 0,0-1 0,-1 1 0,1 0 0,0-1 0,-1 1 1,0 0-1,1-1 0,-1 1 0,0 0 0,1 0 0,-3-3 0,-13-16-3878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2.519"/>
    </inkml:context>
    <inkml:brush xml:id="br0">
      <inkml:brushProperty name="width" value="0.025" units="cm"/>
      <inkml:brushProperty name="height" value="0.025" units="cm"/>
    </inkml:brush>
  </inkml:definitions>
  <inkml:trace contextRef="#ctx0" brushRef="#br0">16 0 13421,'0'0'8755,"0"10"-8494,-10 206 401,8-202-622,1-3 229,0 1 0,0 0 0,1-1 1,0 1-1,3 17 0,-2-29-225,-1 1-1,0-1 1,1 1-1,-1-1 0,1 1 1,-1-1-1,1 1 1,-1-1-1,1 1 1,-1-1-1,1 0 1,0 1-1,-1-1 1,1 0-1,0 0 1,-1 1-1,1-1 1,-1 0-1,1 0 1,0 0-1,-1 0 1,1 0-1,0 0 1,-1 0-1,1 0 1,0 0-1,0 0 1,-1 0-1,2-1 1,21-5 1144,-9-2-882,0-1-1,-1 0 1,0 0-1,-1-1 1,1-1-1,13-16 1,60-79-785,-83 102-77,17-27-2178,-17 21-1329,-2 0-3478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2.848"/>
    </inkml:context>
    <inkml:brush xml:id="br0">
      <inkml:brushProperty name="width" value="0.025" units="cm"/>
      <inkml:brushProperty name="height" value="0.025" units="cm"/>
    </inkml:brush>
  </inkml:definitions>
  <inkml:trace contextRef="#ctx0" brushRef="#br0">0 1 13132,'0'0'6150,"5"52"-4100,11-47-705,-1 3-832,12-2-449,-1 1-512,-1-3-2019,2-1-3074,-4-3-4869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3.204"/>
    </inkml:context>
    <inkml:brush xml:id="br0">
      <inkml:brushProperty name="width" value="0.025" units="cm"/>
      <inkml:brushProperty name="height" value="0.025" units="cm"/>
    </inkml:brush>
  </inkml:definitions>
  <inkml:trace contextRef="#ctx0" brushRef="#br0">100 1 6534,'0'0'11675,"-7"0"-11189,3 0-463,0 0 0,0 0 0,1 0 0,-1 1 0,0 0 0,1 0 0,-1 0 0,0 0 0,1 0 0,-1 1 0,1 0 0,0 0 0,0 0 0,0 0 0,-1 0 0,2 0 0,-1 1 0,0-1 0,0 1 0,1 0 0,0 0 0,0 0 1,-1 0-1,2 0 0,-1 1 0,0-1 0,1 0 0,-1 1 0,1 0 0,0-1 0,-1 6 0,2-7 25,-1-1 0,1 0 1,-1 0-1,1 1 0,-1-1 1,1 0-1,0 1 0,0-1 1,0 0-1,0 1 0,0-1 1,0 0-1,0 1 0,0-1 1,0 0-1,0 1 0,1-1 1,-1 0-1,1 0 0,-1 1 1,1-1-1,-1 0 0,1 0 1,0 0-1,0 0 0,-1 0 1,1 1-1,0-2 0,0 1 1,0 0-1,0 0 0,2 1 1,0-1 64,0 0 0,0 0 1,0-1-1,1 1 1,-1-1-1,0 0 1,1 0-1,-1 0 1,0 0-1,1 0 0,-1-1 1,6-1-1,-4 0-22,-1 1 0,0-1 0,0 0 0,0 0 0,0 0-1,0-1 1,0 1 0,-1-1 0,1 0 0,-1 0 0,0 0-1,0-1 1,0 1 0,4-7 0,1-3 625,-1 1 1,0-2-1,6-15 0,-6 40-776,-3 7-56,-4-16 117,1 0 0,-1 0 0,1 0 0,-1 0 0,1 0 0,0 0 0,-1 0 0,1 0 0,0 0 0,0 0-1,1 0 1,-1-1 0,0 1 0,1 0 0,-1-1 0,1 1 0,-1-1 0,1 0 0,-1 1 0,1-1 0,0 0 0,0 0 0,0 0 0,0 0 0,0 0 0,0-1 0,0 1-1,0 0 1,0-1 0,0 0 0,3 1 0,7-1 8,0 0-1,0-1 0,0 0 1,21-6-1,13 0-10,-45 8 34,1-1 1,-1 1-1,0-1 1,0 1-1,0-1 1,0 1-1,0 0 1,0 0 0,0-1-1,0 1 1,0 0-1,0 0 1,0 0-1,0 0 1,0 0 0,-1 0-1,1 0 1,0 0-1,-1 0 1,1 1-1,-1-1 1,1 0 0,-1 0-1,1 3 1,4 19-1585,-4-13-3834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3.597"/>
    </inkml:context>
    <inkml:brush xml:id="br0">
      <inkml:brushProperty name="width" value="0.025" units="cm"/>
      <inkml:brushProperty name="height" value="0.025" units="cm"/>
    </inkml:brush>
  </inkml:definitions>
  <inkml:trace contextRef="#ctx0" brushRef="#br0">76 1 13741,'0'0'7436,"-9"1"-7254,4 0-162,0 0-1,0 0 1,0 0 0,1 0 0,-1 1 0,1 0-1,-7 4 1,9-5-6,0 0 0,1 0 1,-1 0-1,1 0 0,0 1 0,-1-1 0,1 0 0,0 1 0,0-1 0,0 1 1,0 0-1,0-1 0,0 1 0,0 0 0,0 0 0,1-1 0,-1 1 0,1 0 0,0 0 1,-1 0-1,1 0 0,0 0 0,0-1 0,0 1 0,0 0 0,0 0 0,1 0 1,-1 0-1,1 3 0,0-4-6,0 0-1,0 1 1,0-1 0,0 0 0,0 1 0,1-1 0,-1 0-1,0 0 1,0 0 0,1 0 0,-1 0 0,1-1 0,-1 1 0,1 0-1,-1-1 1,1 1 0,-1-1 0,1 1 0,0-1 0,-1 0-1,3 1 1,42 4-422,-37-5 122,2 1-17,-7-2 253,0 1-1,1 0 1,-1 1-1,1-1 1,-1 1-1,0-1 1,0 1-1,1 1 1,-1-1-1,0 1 1,0-1-1,0 1 1,5 4-1,-8-6 100,-1 1 0,0-1-1,0 0 1,1 1 0,-1-1 0,0 0-1,0 1 1,0-1 0,1 0-1,-1 1 1,0-1 0,0 1 0,0-1-1,0 1 1,0-1 0,0 0-1,0 1 1,0-1 0,0 1 0,0-1-1,0 0 1,0 1 0,0-1-1,-1 1 1,1-1 0,0 0 0,0 1-1,0-1 1,0 1 0,-1-1-1,1 0 1,0 1 0,0-1 0,-1 1-1,-18 10 1318,-26 4 791,41-14-1866,-8 2 9,-1-1 1,1 0 0,-25 1 0,36-3-994,4-4-4067,6-2 2615,-6 5 495,11-9-5471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4.273"/>
    </inkml:context>
    <inkml:brush xml:id="br0">
      <inkml:brushProperty name="width" value="0.025" units="cm"/>
      <inkml:brushProperty name="height" value="0.025" units="cm"/>
    </inkml:brush>
  </inkml:definitions>
  <inkml:trace contextRef="#ctx0" brushRef="#br0">61 1 15663,'0'0'2626,"-8"7"-1462,7-6-1117,-36 37 1612,36-37-1602,-1 1 0,1 0-1,0-1 1,-1 1 0,1 0 0,0 0 0,0 0 0,0-1 0,1 1 0,-1 0 0,0 0 0,1 0 0,-1 1-1,1-1 1,0 0 0,0 0 0,-1 0 0,1 0 0,1 0 0,-1 0 0,0 0 0,0 0 0,1 0 0,-1 0-1,1 0 1,0 0 0,1 4 0,0-5-13,0 1 1,0-1-1,0 1 0,0-1 1,1 0-1,-1 0 0,0 0 1,1 0-1,-1 0 0,1 0 1,-1-1-1,1 1 0,-1-1 1,1 0-1,-1 0 0,1 0 1,-1 0-1,1 0 0,-1 0 1,1-1-1,-1 1 0,4-2 0,1 1 0,0-1 0,0 0-1,1 0 1,-1-1-1,0 0 1,9-6-1,-4 1-159,-1-1 0,0-1 0,0 0 0,0-1 1,-2 1-1,15-21 0,-23 29 222,-4 5-45,1 0-1,0 0 1,-1-1-1,1 2 0,0-1 1,1 0-1,-1 0 0,0 1 1,1-1-1,0 0 0,0 1 1,-1 6-1,1-8-44,1-1-1,0 0 0,-1 1 1,1-1-1,0 0 0,0 1 1,0-1-1,0 0 1,0 1-1,0-1 0,0 0 1,1 1-1,-1-1 1,1 0-1,-1 1 0,1-1 1,-1 0-1,1 0 0,-1 1 1,1-1-1,0 0 1,0 0-1,0 0 0,-1 0 1,1 0-1,0 0 1,0 0-1,1-1 0,-1 1 1,0 0-1,0 0 0,0-1 1,0 1-1,3 0 1,2 0 20,1 0 1,0-1 0,0 1 0,0-2-1,-1 1 1,9-2 0,-13 2-37,16-3-217,-1-1 1,0-1-1,21-8 1,-24 8 36,0 0 1,0 1-1,0 0 1,1 1-1,23-1 0,-37 5 263,0 0-1,0 0 0,0 0 0,-1 0 0,1 1 0,0-1 0,-1 0 1,1 0-1,-1 1 0,1-1 0,-1 1 0,0-1 0,1 0 0,-1 1 0,0-1 1,0 1-1,0-1 0,0 1 0,0-1 0,-1 0 0,1 3 0,1 13 861,1-16-889,0 1 1,0-1-1,0 0 1,0 0-1,0 0 1,0 0-1,0 0 1,0 0-1,0 0 1,1-1-1,-1 1 1,0-1-1,0 0 1,1 0-1,-1 1 1,0-1-1,1-1 1,-1 1-1,2-1 1,47-5-313,-37 2 18,-11 3 203,0 0-1,0 0 1,1 0-1,-1 0 1,1 0 0,-1 1-1,0-1 1,1 1 0,-1 0-1,1 0 1,-1 0 0,1 1-1,-1-1 1,0 1 0,1 0-1,-1 0 1,0 0 0,1 0-1,-1 1 1,4 1 0,0 0 68,1-1 0,-1 0 1,1-1-1,-1 1 1,1-2-1,-1 1 1,1-1-1,0 0 1,-1 0-1,11-3 1,7 2-1484,1 6-3534,-19-5-587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5.402"/>
    </inkml:context>
    <inkml:brush xml:id="br0">
      <inkml:brushProperty name="width" value="0.025" units="cm"/>
      <inkml:brushProperty name="height" value="0.025" units="cm"/>
    </inkml:brush>
  </inkml:definitions>
  <inkml:trace contextRef="#ctx0" brushRef="#br0">109 158 9513,'2'-2'588,"1"-1"431,0 1 0,-1-1 0,0 0 0,1 0 0,-1 0 0,0 0 1,0 0-1,-1 0 0,1 0 0,-1-1 0,3-6 0,-6 10-887,0-1-1,0 1 1,0-1-1,1 1 0,-1 0 1,0 0-1,0 0 1,0 0-1,0 0 0,1 0 1,-1 0-1,0 0 0,0 1 1,0-1-1,1 1 1,-1-1-1,-2 2 0,-3 2-121,-1 1-1,1 0 0,0 0 1,1 1-1,-1-1 0,1 2 1,0-1-1,0 1 0,1-1 1,0 1-1,0 1 0,1-1 1,0 1-1,0 0 0,0 0 1,1 0-1,1 0 1,-1 1-1,-1 12 0,4-20-4,0 0 0,1 0 0,-1 0-1,0 0 1,1-1 0,-1 1 0,0 0 0,1 0-1,-1 0 1,1-1 0,-1 1 0,1 0 0,0 0-1,-1-1 1,1 1 0,0 0 0,-1-1 0,1 1-1,0-1 1,0 1 0,-1-1 0,1 1 0,0-1-1,0 0 1,0 1 0,0-1 0,0 0 0,0 0-1,0 0 1,-1 0 0,1 1 0,0-1 0,0 0-1,0-1 1,0 1 0,2 0 0,39-8 511,-26 1-372,0-1 0,-1-1 0,0 0 0,0-1 0,-1-1 0,0 0 0,17-18 0,-7 3 252,0-1-1,33-49 0,-51 67-269,-4 6-97,1 0 0,-1 0 0,0 0 0,0 0 0,-1 0-1,1-1 1,-1 1 0,1-1 0,-1 1 0,1-5-1,-12 17-262,-2 5 196,0 0 0,2 1 0,-1 0 0,2 0 1,0 1-1,1 0 0,1 1 0,0 0 0,1 0 0,1 1 1,-3 18-1,8-35 36,0 0-1,0 0 1,0 0 0,0 0 0,0 0-1,0 0 1,0 0 0,1-1 0,-1 1-1,0 0 1,0 0 0,1 0 0,-1 0-1,1 0 1,-1-1 0,1 1 0,-1 0-1,1 0 1,-1-1 0,1 1 0,0 0-1,-1-1 1,1 1 0,0-1 0,0 1 0,-1-1-1,2 1 1,31 5 128,-23-6-83,-1-1 0,1 0 0,-1 0 0,0-1-1,11-4 1,-8 1-6,0-1 0,-1 0 0,0-1 0,-1 0 0,20-17 1,-26 20-39,1 0 0,-1 0 1,0 0-1,-1 0 1,1-1-1,-1 1 1,1-1-1,-2 0 1,1 0-1,0 0 0,-1 0 1,0 0-1,0-1 1,0 1-1,1-11 1,-4 16-9,1-1 0,0 0 1,0 1-1,-1-1 1,1 1-1,0-1 1,-1 1-1,1-1 0,-1 1 1,1-1-1,-1 1 1,1 0-1,-1-1 0,1 1 1,-1 0-1,1-1 1,-1 1-1,1 0 0,-1 0 1,0-1-1,1 1 1,-1 0-1,1 0 0,-1 0 1,0 0-1,1 0 1,-1 0-1,0 0 1,1 0-1,-1 0 0,0 0 1,1 0-1,-1 0 1,1 0-1,-1 1 0,0-1 1,1 0-1,-1 0 1,1 1-1,-1-1 0,0 1 1,-29 11-144,16-4 124,6-4 108,-1 1 0,1 0 0,0 0 1,1 0-1,-1 1 0,1 0 0,0 1 1,0 0-1,-7 10 0,14-17-78,0 1-1,-1-1 1,1 1 0,0-1-1,0 1 1,0-1-1,0 1 1,0-1 0,1 1-1,-1-1 1,0 1-1,0-1 1,0 1 0,0-1-1,0 1 1,1-1-1,-1 1 1,0-1 0,0 0-1,1 1 1,-1-1-1,0 1 1,1-1 0,-1 0-1,1 1 1,-1-1-1,0 0 1,1 0 0,-1 1-1,1-1 1,-1 0-1,1 0 1,-1 1 0,0-1-1,1 0 1,-1 0-1,1 0 1,-1 0-1,1 0 1,-1 0 0,1 0-1,-1 0 1,1 0-1,-1 0 1,1 0 0,0 0-1,33 2 129,-28-2-89,45 2 33,-23-2-258,-1 1 0,0 1 0,0 1 0,-1 2 0,46 13 0,-70-17 287,-1 0 0,1 0 0,0-1 0,-1 1 0,1 0 1,0-1-1,-1 0 0,1 1 0,0-1 0,-1 0 1,1 0-1,0 0 0,3 0 0,-4-1 53,-1 0 0,1 0 0,0 0 0,-1 0 0,1 0 0,-1 0 0,0 0 0,1 0-1,-1 0 1,0 0 0,1 0 0,-1-1 0,0 1 0,0 0 0,0 0 0,0-2 0,2-17-685,-1 1 428,5-29 350,-6 47-325,0 0 0,1 0 0,-1-1 0,0 1 0,1 0-1,-1 0 1,0 0 0,1 0 0,-1 0 0,1-1 0,0 1 0,-1 0 0,1 0-1,0 0 1,0 1 0,0-1 0,0 0 0,-1 0 0,1 0 0,0 1-1,0-1 1,0 0 0,1 1 0,-1-1 0,0 1 0,0-1 0,0 1-1,0 0 1,2-1 0,53 1-7600,-31-1 1040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5.922"/>
    </inkml:context>
    <inkml:brush xml:id="br0">
      <inkml:brushProperty name="width" value="0.025" units="cm"/>
      <inkml:brushProperty name="height" value="0.025" units="cm"/>
    </inkml:brush>
  </inkml:definitions>
  <inkml:trace contextRef="#ctx0" brushRef="#br0">9 2 13389,'5'-1'7303,"-5"7"-5894,0 12-1025,0 4 609,-3 4-320,-2 5-225,3-2-320,-2-1-32,4-5-96,0-2-32,0-10 64,9-8-544,9-3-481,0-10-128,0-16-1313,5-9-2243,-2-7-2145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56.284"/>
    </inkml:context>
    <inkml:brush xml:id="br0">
      <inkml:brushProperty name="width" value="0.025" units="cm"/>
      <inkml:brushProperty name="height" value="0.025" units="cm"/>
    </inkml:brush>
  </inkml:definitions>
  <inkml:trace contextRef="#ctx0" brushRef="#br0">215 0 10378,'0'0'4932,"-33"78"-3170,19-37-833,-2 0 128,5 0 192,4-2-352,7-6-513,0-5-287,0-4-33,4-7-929,1-4-1057,1-7-2210</inkml:trace>
  <inkml:trace contextRef="#ctx0" brushRef="#br0" timeOffset="1">0 217 8200,'0'0'15374,"24"-50"-13996,-3 46-962,2 2-320,4 2-160,3 0 64,4 0-1025,0 0-3235,0 0-8104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3.259"/>
    </inkml:context>
    <inkml:brush xml:id="br0">
      <inkml:brushProperty name="width" value="0.025" units="cm"/>
      <inkml:brushProperty name="height" value="0.025" units="cm"/>
    </inkml:brush>
  </inkml:definitions>
  <inkml:trace contextRef="#ctx0" brushRef="#br0">0 1 19154,'0'0'6502,"7"47"-6342,2-15-31,-2 0-65,2 1-32,0-6-64,2-5 64,0-5-128,5-9-609,0-8-801,-2 0-672,2-17-1249,2-8-3043,2-6-3299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3.635"/>
    </inkml:context>
    <inkml:brush xml:id="br0">
      <inkml:brushProperty name="width" value="0.025" units="cm"/>
      <inkml:brushProperty name="height" value="0.025" units="cm"/>
    </inkml:brush>
  </inkml:definitions>
  <inkml:trace contextRef="#ctx0" brushRef="#br0">202 1 9993,'0'0'9962,"-45"59"-8777,24-22-416,-2 7-353,1 2-192,-1-2 129,5 0 63,2-4-288,0-6-96,7-6-480,4-6-865,1-7-737,4-7-1890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4.938"/>
    </inkml:context>
    <inkml:brush xml:id="br0">
      <inkml:brushProperty name="width" value="0.025" units="cm"/>
      <inkml:brushProperty name="height" value="0.025" units="cm"/>
      <inkml:brushProperty name="color" value="#F6630D"/>
    </inkml:brush>
  </inkml:definitions>
  <inkml:trace contextRef="#ctx0" brushRef="#br0">35 110 13741,'0'0'4997,"2"12"-4746,3 22 110,26 231 1059,-30-231-1106,-1 0 1,-1 0-1,-3 0 1,0 0-1,-2-1 1,-12 36-1,13-52 63,5-12-223,-1-1-1,0 0 1,-1 1 0,1-1 0,-1 0-1,1 0 1,-1 0 0,-1 0 0,1-1-1,0 1 1,-1 0 0,-4 4 0,6-9-96,1 1 0,-1-1 1,0 1-1,1-1 1,-1 1-1,1-1 0,-1 1 1,1-1-1,-1 0 1,1 1-1,0-1 1,-1 0-1,1 0 0,0 1 1,0-1-1,-1 0 1,1 0-1,0 1 0,0-1 1,0 0-1,0 0 1,0 0-1,0 1 0,0-1 1,0 0-1,0 0 1,0 1-1,1-2 0,-2-36 286,1 35-278,2-45-113,2 1 1,2 0-1,21-82 1,61-131-964,-80 239 996,-2 4-19,0 1-1,2-1 1,0 1 0,1 0 0,12-16 0,-18 28 11,-1 1-1,1 0 0,0 0 1,0 0-1,0 1 0,1-1 1,-1 1-1,0 0 0,1 0 1,0 0-1,-1 0 0,1 0 1,0 1-1,0 0 0,0 0 1,0 0-1,0 0 0,0 1 1,0-1-1,0 1 0,0 0 1,1 0-1,-1 1 0,0-1 1,0 1-1,0 0 0,0 0 1,5 2-1,-7-3 16,0 1-1,1-1 1,-1 1 0,0 0 0,0 0-1,1 0 1,-1 0 0,0 0 0,0 0-1,0 1 1,-1-1 0,1 1-1,0-1 1,0 1 0,-1 0 0,1-1-1,-1 1 1,1 0 0,-1 0 0,0 0-1,0 0 1,0 1 0,0-1-1,0 0 1,0 0 0,-1 0 0,1 1-1,-1-1 1,1 0 0,-1 1 0,0-1-1,0 1 1,0-1 0,0 0-1,-1 1 1,1-1 0,-1 0 0,0 3-1,-1 0 16,-1 1 0,1-1 1,-1 1-1,0-1 0,0 0 0,-1-1 0,0 1 0,0 0 0,0-1 0,0 0 0,0 0 0,-1 0 0,-10 6 0,3-3 84,-1-1-1,-1 0 1,1-1-1,-1 0 1,0-1 0,-19 3-1,28-7-211,0 1 1,0-1-1,0 0 0,0 0 1,0 0-1,0-1 0,0 0 1,1 0-1,-10-3 0,11 3-160,1 0 0,0 0-1,0-1 1,-1 1 0,1-1-1,0 1 1,1-1 0,-1 0-1,0 0 1,0 0-1,1 0 1,-1 0 0,1 0-1,0 0 1,-1 0 0,1-1-1,0 1 1,0-1 0,1 1-1,-2-3 1,2-16-4279,7-1-684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3.963"/>
    </inkml:context>
    <inkml:brush xml:id="br0">
      <inkml:brushProperty name="width" value="0.025" units="cm"/>
      <inkml:brushProperty name="height" value="0.025" units="cm"/>
    </inkml:brush>
  </inkml:definitions>
  <inkml:trace contextRef="#ctx0" brushRef="#br0">124 9 17360,'0'0'3780,"-38"59"-3492,21-25-224,-1 5-32,0 0 0,4-2 0,3-8-32,7-7 0,1-8-128,3-14-737,10 0-352,14-17 0,-1-13-1441,11-9-2147,-2-3-5701</inkml:trace>
  <inkml:trace contextRef="#ctx0" brushRef="#br0" timeOffset="1">226 0 5445,'0'0'8360,"-11"64"-6534,-2-32-449,-1 0-416,5-3-96,-5-3 224,7-5-320,3-6-641,4-4-128,0-3-64,0-4-737,6-3-4708,-1-1-577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4.325"/>
    </inkml:context>
    <inkml:brush xml:id="br0">
      <inkml:brushProperty name="width" value="0.025" units="cm"/>
      <inkml:brushProperty name="height" value="0.025" units="cm"/>
    </inkml:brush>
  </inkml:definitions>
  <inkml:trace contextRef="#ctx0" brushRef="#br0">1 251 13229,'0'0'7142,"62"-6"-6982,-28 7 1,0-1-65,0 0-96,-5 0-897,-1 0-897,-7 0-1665,-4-4-2082</inkml:trace>
  <inkml:trace contextRef="#ctx0" brushRef="#br0" timeOffset="1">390 0 17905,'0'0'3491,"-13"50"-3170,4-16-33,-1 4-224,-3 1 0,1 3 0,-1-3-64,-3-2-224,2-3-321,5-3-960,0-6-1314,4-3-2786,5-8-5542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4.685"/>
    </inkml:context>
    <inkml:brush xml:id="br0">
      <inkml:brushProperty name="width" value="0.025" units="cm"/>
      <inkml:brushProperty name="height" value="0.025" units="cm"/>
    </inkml:brush>
  </inkml:definitions>
  <inkml:trace contextRef="#ctx0" brushRef="#br0">56 1 13869,'0'0'6081,"-4"10"-5185,-7 15-506,3-11-215,2 0 0,0 1 1,1 0-1,0 0 1,1 0-1,-2 23 1,6-38-157,1 1 0,-1 0 0,1-1 0,0 1 0,0-1 1,-1 1-1,1-1 0,0 1 0,0-1 0,0 1 0,-1-1 0,1 0 0,0 1 0,0-1 1,0 0-1,0 0 0,0 0 0,0 1 0,0-1 0,0 0 0,-1 0 0,1 0 0,0-1 1,0 1-1,0 0 0,0 0 0,0 0 0,0-1 0,0 1 0,1-1 0,31-8 633,-23 2-581,0 0-1,-1 0 1,0-1 0,0 0 0,-1-1 0,0 1 0,0-2-1,-1 1 1,0-1 0,-1 0 0,0 0 0,0-1-1,-2 0 1,8-21 0,-29 73 1305,10-28-1280,0 1 1,1 0-1,1 1 0,0-1 1,-4 24-1,9-36-87,0-1 1,-1 0-1,1 1 1,0-1-1,0 0 0,0 1 1,0-1-1,0 1 1,0-1-1,1 0 0,-1 1 1,0-1-1,1 0 1,-1 1-1,1-1 1,-1 0-1,1 1 0,-1-1 1,1 0-1,0 0 1,0 0-1,0 0 0,0 0 1,0 0-1,1 2 1,2-2-54,-1 0 1,0 0 0,1-1-1,-1 1 1,0-1 0,1 0-1,-1 0 1,1 0 0,3 0-1,1-1-221,-4 1-219,0 0-1,0 0 1,0-1-1,0 1 1,-1-1-1,1 0 1,0-1 0,-1 1-1,1-1 1,-1 1-1,6-4 1,14-11-6360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5.037"/>
    </inkml:context>
    <inkml:brush xml:id="br0">
      <inkml:brushProperty name="width" value="0.025" units="cm"/>
      <inkml:brushProperty name="height" value="0.025" units="cm"/>
    </inkml:brush>
  </inkml:definitions>
  <inkml:trace contextRef="#ctx0" brushRef="#br0">11 0 21076,'0'0'6438,"-10"55"-13389,10-43-1985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5.381"/>
    </inkml:context>
    <inkml:brush xml:id="br0">
      <inkml:brushProperty name="width" value="0.025" units="cm"/>
      <inkml:brushProperty name="height" value="0.025" units="cm"/>
    </inkml:brush>
  </inkml:definitions>
  <inkml:trace contextRef="#ctx0" brushRef="#br0">1 0 22838,'0'0'6566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6.021"/>
    </inkml:context>
    <inkml:brush xml:id="br0">
      <inkml:brushProperty name="width" value="0.025" units="cm"/>
      <inkml:brushProperty name="height" value="0.025" units="cm"/>
    </inkml:brush>
  </inkml:definitions>
  <inkml:trace contextRef="#ctx0" brushRef="#br0">133 1 14286,'0'0'8221,"2"9"-7639,-1 2-519,-1 0 1,0 0-1,0 0 1,-1 0 0,-1 0-1,1 0 1,-2-1 0,0 1-1,0-1 1,-1 1 0,0-1-1,-9 16 1,-15 28-2,12-27 3,2 1-1,1 1 1,-16 52-1,29-80-54,0 0-1,-1 0 1,1 0-1,0 0 0,0 0 1,-1 1-1,1-1 1,0 0-1,0 0 1,0 0-1,0 1 0,1-1 1,-1 0-1,0 0 1,0 0-1,1 0 1,-1 1-1,1-1 0,-1 0 1,1 0-1,-1 0 1,1 0-1,0 0 0,-1 0 1,1 0-1,0-1 1,0 1-1,0 0 1,1 1-1,1-1 21,0 0 0,-1 0-1,1 0 1,0-1 0,0 1 0,0-1 0,0 0 0,0 0-1,0 0 1,0 0 0,-1 0 0,4-1 0,15-3-1,-1-1 0,34-13 1,-44 15-202,18-7-728,30-11-2651,-19 6-1895,-10 0-2049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6.368"/>
    </inkml:context>
    <inkml:brush xml:id="br0">
      <inkml:brushProperty name="width" value="0.025" units="cm"/>
      <inkml:brushProperty name="height" value="0.025" units="cm"/>
    </inkml:brush>
  </inkml:definitions>
  <inkml:trace contextRef="#ctx0" brushRef="#br0">129 1 13581,'0'0'6326,"-10"2"-5381,4 0-901,0-1 0,0 1 0,0 1 0,1-1 0,-1 1 0,1 0 0,-1 0 0,1 1 0,0-1 0,0 1-1,0 1 1,1-1 0,0 0 0,-1 1 0,2 0 0,-1 0 0,0 0 0,1 1 0,0-1 0,-3 9 0,3-9 69,1 1-1,0 0 0,0 0 1,0 0-1,0 0 1,1 1-1,0-1 0,0 0 1,1 1-1,0-1 0,1 7 1,-1-11-69,0 0 0,1-1 0,-1 1 1,1-1-1,0 1 0,-1 0 0,1-1 1,0 0-1,0 1 0,0-1 0,0 1 0,0-1 1,0 0-1,0 0 0,1 0 0,-1 0 1,2 2-1,0-2 37,0 0 0,0 0 1,-1 0-1,1 0 0,0 0 1,0-1-1,0 1 0,0-1 1,0 0-1,0 0 0,0 0 1,0 0-1,3-1 0,-1 0 35,0 0 0,0 0 0,0-1-1,0 0 1,0 0 0,0 0 0,0 0-1,-1-1 1,1 0 0,-1 0-1,0 0 1,0 0 0,0-1 0,0 1-1,0-1 1,-1 0 0,0 0 0,0-1-1,4-5 1,-3 1 89,0 1-1,0-1 1,0 1 0,-1-1-1,-1 0 1,0-1 0,0 1-1,0 0 1,-1-19 0,-1 27-200,0-1 1,-1 0-1,1 1 1,-1-1-1,1 1 1,-1-1-1,0 1 0,1 0 1,-1-1-1,0 1 1,0-1-1,0 1 1,0 0-1,0 0 1,0 0-1,-1 0 1,1 0-1,0 0 0,-1 0 1,1 0-1,-1 0 1,1 1-1,0-1 1,-1 0-1,0 1 1,1-1-1,-1 1 1,1 0-1,-1-1 0,0 1 1,1 0-1,-1 0 1,1 0-1,-4 1 1,4-1-142,-1 0 1,0 0-1,0 0 1,0 1 0,0-1-1,0 1 1,0-1-1,0 1 1,0 0-1,0-1 1,1 1-1,-4 2 1,4-2-85,1-1 0,-1 1 0,0 0 0,1-1-1,-1 1 1,1 0 0,-1 0 0,0 0 0,1-1 0,0 1 0,-1 0 0,1 0 0,0 0 0,-1 0 0,1 0-1,0 0 1,0 0 0,0 0 0,0 0 0,0 0 0,0 0 0,0 0 0,0 0 0,0-1 0,1 3 0,4 3-4014,9-4-1777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6.980"/>
    </inkml:context>
    <inkml:brush xml:id="br0">
      <inkml:brushProperty name="width" value="0.025" units="cm"/>
      <inkml:brushProperty name="height" value="0.025" units="cm"/>
    </inkml:brush>
  </inkml:definitions>
  <inkml:trace contextRef="#ctx0" brushRef="#br0">81 1 17328,'0'0'3695,"-4"8"-2863,-10 23-150,1 1 0,1 1 0,2 0-1,2 0 1,1 1 0,-5 58 0,12-91-676,0 0 0,0 0-1,0-1 1,-1 1 0,1 0 0,1 0 0,-1 0 0,0 0 0,0-1 0,0 1-1,0 0 1,0 0 0,1 0 0,-1 0 0,0-1 0,1 1 0,-1 0 0,1 0-1,-1-1 1,1 1 0,-1 0 0,1-1 0,-1 1 0,1-1 0,-1 1-1,1 0 1,0-1 0,0 1 0,0-1 0,1 1 14,0-1 0,-1 0-1,1 0 1,0 0 0,-1 0 0,1 0 0,0 0-1,-1-1 1,1 1 0,0 0 0,-1-1 0,1 1-1,2-2 1,4-2 3,0-1-1,0 1 1,-1-1-1,11-9 1,-10 6-137,-5 5 100,0 0-1,0 0 0,0 0 1,0 0-1,0 1 0,0 0 1,0-1-1,1 1 0,0 0 0,-1 1 1,1-1-1,6-1 0,-9 4 10,0 0 0,-1 1 0,1-1 0,-1 0 0,1 0 0,-1 1 0,1-1 0,-1 1 0,0-1 0,0 0 0,1 1 0,-1-1 0,0 1 0,0-1 0,-1 1 0,1-1 0,-1 3 0,1 1 58,-10 119 518,11-124-548,0 0 0,0 1 0,0-1-1,0 0 1,0 0 0,0 0-1,0 0 1,1 0 0,-1 0 0,0 0-1,0 0 1,0 0 0,0 0 0,0-1-1,1 1 1,-1 0 0,0-1 0,0 1-1,0-1 1,0 1 0,0-1 0,1-1-1,43-38 260,-39 33-468,1 0 0,0 0 0,0 1-1,0 0 1,1 0 0,0 1 0,0 0 0,1 0-1,11-4 1,-19 9 177,-1 0-1,1 0 1,-1 0 0,1 0-1,-1 0 1,1 0-1,-1 0 1,1 0-1,-1 0 1,1 0 0,-1 0-1,1 0 1,-1 1-1,1-1 1,-1 0-1,1 0 1,-1 1 0,0-1-1,1 0 1,-1 1-1,1-1 1,-1 0-1,0 1 1,1-1 0,-1 1-1,0-1 1,1 0-1,-1 1 1,0-1-1,0 1 1,0-1 0,1 1-1,-1-1 1,0 1-1,0-1 1,0 1-1,0-1 1,0 1 0,0-1-1,0 1 1,0-1-1,0 1 1,0 0-1,0-1 1,0 1 0,0-1-1,-1 1 1,1-1-1,0 0 1,0 1-1,0-1 1,-1 2-1,-11 40 790,7-23 88,5-16-889,25-3-9758,-16 0-1593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7.324"/>
    </inkml:context>
    <inkml:brush xml:id="br0">
      <inkml:brushProperty name="width" value="0.025" units="cm"/>
      <inkml:brushProperty name="height" value="0.025" units="cm"/>
    </inkml:brush>
  </inkml:definitions>
  <inkml:trace contextRef="#ctx0" brushRef="#br0">46 1 10186,'0'0'14472,"-1"11"-14008,-1 5-65,0 0 0,-2 0 0,0-1 0,0 0 0,-1 0 0,-14 27-1,19-42-455,-1 1 0,1-1-1,0 0 1,-1 0 0,1 1-1,0-1 1,0 0-1,-1 1 1,1-1 0,0 0-1,0 1 1,0-1-1,-1 0 1,1 1 0,0-1-1,0 1 1,0-1 0,0 0-1,0 1 1,0-1-1,0 1 1,0-1 0,0 0-1,0 1 1,0-1 0,0 1-1,0-1 1,0 0-1,0 1 1,0-1 0,0 1-1,1-1 1,-1 0-1,0 1 1,0-1 0,0 0-1,1 1 1,-1-1 0,1 1-1,-1-2-245,1 1-1,-1 0 0,1-1 0,-1 1 1,1 0-1,-1-1 0,0 1 1,1 0-1,-1-1 0,1 1 1,-1-1-1,0 1 0,1-1 1,-1 1-1,0-1 0,0 1 1,1-1-1,-1 1 0,0-1 1,0 1-1,0-1 0,0 1 1,0-1-1,0 0 0,0 0 0,1-7-5664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7.822"/>
    </inkml:context>
    <inkml:brush xml:id="br0">
      <inkml:brushProperty name="width" value="0.025" units="cm"/>
      <inkml:brushProperty name="height" value="0.025" units="cm"/>
    </inkml:brush>
  </inkml:definitions>
  <inkml:trace contextRef="#ctx0" brushRef="#br0">1 140 10186,'0'0'13356,"5"-8"-12304,8-10-481,1 1 0,1 1 1,0 0-1,24-17 0,-30 25-550,-7 6-24,0-1-1,0 1 0,0 0 0,1 1 0,-1-1 0,1 0 0,-1 1 0,1-1 0,-1 1 0,1 0 0,0 0 0,0 0 0,0 0 1,3 0-1,-4 55 196,-4-38 166,-1 0 1,0-1-1,-7 19 1,8-29-2541,22-37-5847,-7 12-229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5.267"/>
    </inkml:context>
    <inkml:brush xml:id="br0">
      <inkml:brushProperty name="width" value="0.025" units="cm"/>
      <inkml:brushProperty name="height" value="0.025" units="cm"/>
      <inkml:brushProperty name="color" value="#F6630D"/>
    </inkml:brush>
  </inkml:definitions>
  <inkml:trace contextRef="#ctx0" brushRef="#br0">1 193 12011,'0'0'5894,"62"8"-4677,20-26 481,22-8-801,21-7-417,12-1-224,-5 3-128,-7 7-64,-14 8-1313,-31 6-3555,-28 2-4645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8.264"/>
    </inkml:context>
    <inkml:brush xml:id="br0">
      <inkml:brushProperty name="width" value="0.025" units="cm"/>
      <inkml:brushProperty name="height" value="0.025" units="cm"/>
    </inkml:brush>
  </inkml:definitions>
  <inkml:trace contextRef="#ctx0" brushRef="#br0">43 100 6438,'0'0'18300,"8"2"-16805,-5 0-1400,1-1 1,0 1-1,-1-1 1,1-1 0,0 1-1,0 0 1,0-1-1,0 0 1,0 0-1,0 0 1,-1 0-1,1-1 1,0 1-1,0-1 1,0 0-1,-1 0 1,1-1 0,0 1-1,-1-1 1,1 0-1,-1 0 1,1 0-1,-1 0 1,0 0-1,0-1 1,0 1-1,0-1 1,4-5-1,-6 6-79,2-1 31,0 0 0,0 0 0,0-1 0,-1 1 0,1-1 0,-1 1 0,0-1 0,0 0 0,0 0 0,0 0 0,-1 0 0,0 0 0,1-1 0,0-5 0,-3 9-53,0 0 1,1 0-1,-1 1 0,1-1 1,-1 0-1,0 1 0,0-1 1,1 0-1,-1 1 0,0-1 1,0 1-1,0-1 0,1 1 0,-1 0 1,0-1-1,0 1 0,0 0 1,0 0-1,0 0 0,0-1 1,0 1-1,0 0 0,0 0 1,0 0-1,0 1 0,0-1 0,-1 0 1,-31 3-220,25 0 209,0 0 0,0 1 0,0 0 1,0 0-1,1 0 0,-1 1 0,1 1 1,0-1-1,1 1 0,-1 0 0,1 1 0,0 0 1,1-1-1,0 2 0,0-1 0,0 1 1,1-1-1,0 1 0,1 1 0,0-1 1,-4 14-1,7-21 22,0 0 1,0 1 0,1-1-1,-1 0 1,0 0-1,0 1 1,1-1 0,-1 0-1,1 0 1,-1 0-1,1 1 1,-1-1 0,1 0-1,0 0 1,0 0-1,-1 0 1,1 0-1,0 0 1,0-1 0,0 1-1,0 0 1,0 0-1,0-1 1,0 1 0,0 0-1,0-1 1,1 1-1,-1-1 1,0 1 0,0-1-1,0 0 1,1 0-1,-1 1 1,0-1 0,2 0-1,54 2 97,-42-3-251,0 1-481,30 0-2108,-15 0-7120,-21 0-2133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8.772"/>
    </inkml:context>
    <inkml:brush xml:id="br0">
      <inkml:brushProperty name="width" value="0.025" units="cm"/>
      <inkml:brushProperty name="height" value="0.025" units="cm"/>
    </inkml:brush>
  </inkml:definitions>
  <inkml:trace contextRef="#ctx0" brushRef="#br0">0 30 18097,'0'0'6694,"47"-18"-7174,-24 12-1954,0 2-2211,-7 2-3074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9.156"/>
    </inkml:context>
    <inkml:brush xml:id="br0">
      <inkml:brushProperty name="width" value="0.025" units="cm"/>
      <inkml:brushProperty name="height" value="0.025" units="cm"/>
    </inkml:brush>
  </inkml:definitions>
  <inkml:trace contextRef="#ctx0" brushRef="#br0">1 1 897,'0'0'18353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0.313"/>
    </inkml:context>
    <inkml:brush xml:id="br0">
      <inkml:brushProperty name="width" value="0.025" units="cm"/>
      <inkml:brushProperty name="height" value="0.025" units="cm"/>
    </inkml:brush>
  </inkml:definitions>
  <inkml:trace contextRef="#ctx0" brushRef="#br0">128 0 11211,'0'0'11007,"-10"3"-11023,-31 10 11,39-12 0,-1 0 0,1 1 0,0-1 0,0 0 0,0 1 0,0-1 0,0 1 0,0-1-1,0 1 1,0 0 0,1 0 0,-1 0 0,1 0 0,-1 0 0,1 0 0,0 1 0,0-1 0,0 0 0,0 1 0,0-1 0,1 1 0,-2 2 0,2-3-13,0-1 0,0 1 1,0 0-1,0-1 0,0 1 0,0-1 1,0 1-1,0-1 0,0 1 1,1-1-1,-1 1 0,1-1 0,-1 0 1,1 1-1,0-1 0,-1 1 1,1-1-1,0 0 0,0 0 0,0 1 1,0-1-1,0 0 0,0 0 0,0 0 1,0 0-1,1 0 0,-1 0 1,0-1-1,0 1 0,1 0 0,2 0 1,3 1-136,0 0-1,0 1 1,0 0 0,0 0 0,-1 0 0,1 1 0,9 7-1,-13-9 180,-1 0 0,0 0 0,-1 0 0,1 0 0,0 0 0,-1 1 0,1-1 0,-1 1 0,1-1 0,-1 1-1,0-1 1,0 1 0,0 0 0,-1-1 0,1 1 0,-1 0 0,1 0 0,-1 0 0,0-1 0,0 1 0,0 0 0,-1 0 0,0 4-1,0-5 123,0 1 0,0-1 0,-1 0-1,1 1 1,0-1 0,-1 0-1,0 0 1,0 0 0,0 0 0,1 0-1,-2 0 1,1 0 0,0-1-1,0 1 1,0-1 0,-1 0 0,1 1-1,-1-1 1,1 0 0,-1 0-1,0-1 1,1 1 0,-1-1 0,0 1-1,1-1 1,-1 0 0,0 0-1,-3 0 1,2 0-202,0 1 1,0-1-1,0 0 0,0-1 0,0 1 1,0-1-1,1 0 0,-1 0 0,0 0 0,0 0 1,1 0-1,-1-1 0,1 0 0,-1 0 1,1 0-1,0 0 0,-1 0 0,1-1 1,-4-4-1,6 5-293,0 0 1,0 0-1,0 0 1,0 0-1,1 0 1,-1 0-1,1 0 1,-1 0-1,1-1 1,0 1-1,0-3 1,6-14-5628,9 6-1959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0.735"/>
    </inkml:context>
    <inkml:brush xml:id="br0">
      <inkml:brushProperty name="width" value="0.025" units="cm"/>
      <inkml:brushProperty name="height" value="0.025" units="cm"/>
    </inkml:brush>
  </inkml:definitions>
  <inkml:trace contextRef="#ctx0" brushRef="#br0">76 86 13293,'0'0'6683,"8"-7"-4168,25-24-663,-31 30-1742,-1-1 0,0 1 0,1-1 1,-1 0-1,0 1 0,0-1 0,0 0 0,0 0 0,0 1 1,0-1-1,0-4 0,-1 5-86,0 1 0,0-1 0,0 0 0,0 1 0,0-1 0,0 0 0,0 0 0,0 1 0,0-1 0,0 0 0,-1 1 0,1-1 0,0 0 0,-1 1 0,1-1 0,0 0 0,-1 1 0,1-1 0,-1 1-1,1-1 1,-2 0 0,1 0-25,-1 0-1,1 0 0,-1 0 1,0 0-1,1 1 0,-1-1 0,0 1 1,0-1-1,1 1 0,-1 0 1,0-1-1,0 1 0,0 0 0,0 0 1,1 1-1,-1-1 0,0 0 1,0 0-1,-2 1 0,-2 3-21,0 0 1,-1 1-1,2 0 0,-1-1 1,0 2-1,1-1 0,0 1 1,0-1-1,1 2 0,0-1 1,0 0-1,0 1 0,0-1 0,1 1 1,1 0-1,-1 0 0,1 1 1,0-1-1,1 0 0,-1 1 1,1-1-1,1 1 0,0 13 1,1-20 19,0 1 0,-1-1 1,1 0-1,0 1 1,0-1-1,0 0 1,0 0-1,1 0 1,-1 0-1,0 0 1,0 0-1,0 0 1,1-1-1,-1 1 1,1 0-1,-1-1 0,0 1 1,1-1-1,-1 1 1,1-1-1,-1 0 1,1 1-1,-1-1 1,1 0-1,0 0 1,-1 0-1,1 0 1,-1-1-1,2 1 0,4-1 15,-1 1 0,0-1-1,0-1 1,1 1 0,-1-1-1,6-3 1,-2 0-30,0-1 0,0-1 1,-1 1-1,0-2 0,0 1 0,0-1 0,-1 0 1,-1-1-1,0 0 0,0 0 0,0-1 0,-1 0 1,0 0-1,-1 0 0,-1-1 0,1 1 0,2-14 1,-33 96-786,21-63 826,0 1-1,1 0 1,1 0 0,0 0-1,0 0 1,1 0-1,0 1 1,0-1-1,1 22 1,1-32-18,0 1 0,0 0 0,1 0-1,-1 0 1,0-1 0,0 1 0,1 0 0,-1 0 0,1-1-1,-1 1 1,1 0 0,-1-1 0,1 1 0,-1 0 0,1-1-1,-1 1 1,1-1 0,0 1 0,-1-1 0,1 1 0,0-1 0,0 0-1,-1 1 1,1-1 0,0 0 0,0 1 0,0-1 0,-1 0-1,1 0 1,0 0 0,0 0 0,0 0 0,0 0 0,-1 0-1,1 0 1,0 0 0,0 0 0,0 0 0,-1-1 0,2 1-1,2-1 18,0 0 0,0 0 0,0-1 0,-1 1 0,1-1 0,-1 0 0,7-3 0,-1-3-451,0 0 1,0 0-1,0-1 1,-1 0-1,13-19 1,-15 18-706,0-1-1,-1 1 1,0-1-1,-1 0 1,0 0 0,3-14-1,1-15-4064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1.465"/>
    </inkml:context>
    <inkml:brush xml:id="br0">
      <inkml:brushProperty name="width" value="0.025" units="cm"/>
      <inkml:brushProperty name="height" value="0.025" units="cm"/>
    </inkml:brush>
  </inkml:definitions>
  <inkml:trace contextRef="#ctx0" brushRef="#br0">16 0 10442,'0'0'9662,"1"9"-9224,0 299 1515,-3-241-1210,3-104-635,1 25-101,-2-1 1,1 0 0,-2 0-1,0 0 1,0 1-1,-1-1 1,-1 1 0,-5-19-1,4 48-520,4-15 513,1 1 0,-1 0 0,0 0 0,1-1 0,-1 1 0,1-1 0,0 1 0,-1 0 0,1-1 0,1 0 1,1 4-1,-1-3 13,1 0 1,0 0-1,-1 0 1,1-1-1,0 1 1,1-1 0,-1 0-1,0 0 1,0 0-1,1 0 1,-1-1-1,1 0 1,0 1-1,-1-1 1,1 0 0,0-1-1,0 1 1,0-1-1,0 0 1,-1 0-1,1 0 1,0 0-1,0 0 1,0-1 0,0 0-1,-1 0 1,1 0-1,6-3 1,-6 3 32,0-1-1,-1 0 1,1 0 0,0-1 0,-1 1-1,1-1 1,-1 0 0,0 1 0,1-2-1,-1 1 1,-1 0 0,1-1 0,-1 1 0,1-1-1,-1 0 1,0 1 0,0-1 0,0 0-1,-1-1 1,0 1 0,1 0 0,-2 0 0,1 0-1,0-9 1,-2 13-46,0-1-1,-1 1 1,1 0-1,0 0 0,0 0 1,-1 1-1,1-1 1,0 0-1,-1 0 1,1 1-1,0-1 1,0 1-1,-1-1 1,1 1-1,0-1 1,0 1-1,0 0 1,0-1-1,-1 2 0,-4 2 57,1 1 0,0-1 0,0 1-1,0 0 1,1 0 0,-1 0 0,1 1-1,1-1 1,-1 1 0,1 0 0,0 0 0,0 1-1,0-1 1,1 0 0,0 1 0,1 0-1,-2 6 1,4-12-46,-1 0 0,1-1 0,-1 1 0,1-1 1,0 1-1,-1-1 0,1 1 0,-1-1 0,1 0 0,0 1 0,0-1 0,-1 0 0,1 1 0,0-1 1,-1 0-1,1 0 0,0 1 0,0-1 0,0 0 0,-1 0 0,1 0 0,0 0 0,0 0 0,-1 0 0,1-1 1,0 1-1,0 0 0,0 0 0,-1 0 0,2-1 0,28-6 147,8-10-493,-30 13-242,1 0 0,-1 0 0,1 0 0,0 1 0,0 1 0,0-1 0,1 2 0,-1-1 0,0 1 0,14 0 0,-22 2 537,1-1 0,-1 1 1,0-1-1,0 1 0,0-1 1,0 1-1,0-1 0,0 1 1,0 0-1,-1 0 1,1 0-1,0-1 0,0 1 1,0 0-1,-1 0 0,1 0 1,-1 0-1,1 0 1,-1 0-1,1 1 0,-1-1 1,1 0-1,-1 0 0,0 0 1,0 0-1,1 0 1,-1 1-1,0-1 0,0 2 1,0 44 1959,-1-30-815,1-17-1059,0 0-1,0 0 1,0 1 0,0-1 0,0 0-1,0 0 1,0 1 0,0-1 0,0 0-1,0 0 1,0 0 0,0 1 0,0-1-1,0 0 1,0 0 0,1 0 0,-1 0-1,0 1 1,0-1 0,0 0 0,0 0-1,0 0 1,1 0 0,-1 0 0,0 1-1,0-1 1,0 0 0,0 0 0,1 0-1,-1 0 1,0 0 0,0 0 0,0 0-1,1 0 1,-1 0 0,0 0 0,0 0-1,0 0 1,1 0 0,-1 0 0,0 0-1,0 0 1,1 0 0,-1 0 0,14-6 855,10-10-499,9-6-648,-32 21 186,0 0 0,1 0 1,-1 1-1,0-1 0,1 0 0,-1 0 0,1 1 0,-1-1 0,1 1 1,-1-1-1,1 1 0,-1 0 0,1-1 0,-1 1 0,1 0 1,0 0-1,-1 0 0,1 0 0,-1 1 0,1-1 0,1 1 1,-2 3 232,0 1 1,0 0 0,-1 0-1,1 0 1,-1-1 0,-1 1 0,0 7-1,0-1-208,1-10-46,1-1 0,-1 0 1,0 1-1,0-1 0,1 0 1,-1 0-1,0 1 0,1-1 0,-1 0 1,0 0-1,1 0 0,-1 1 1,0-1-1,1 0 0,-1 0 0,0 0 1,1 0-1,-1 0 0,1 0 1,-1 0-1,0 0 0,1 0 1,-1 0-1,0 0 0,1 0 0,-1 0 1,1 0-1,-1 0 0,0 0 1,1 0-1,-1 0 0,0 0 0,1-1 1,-1 1-1,0 0 0,1-1 1,16-6-2822,1-7-1389,2-4-1601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1.811"/>
    </inkml:context>
    <inkml:brush xml:id="br0">
      <inkml:brushProperty name="width" value="0.025" units="cm"/>
      <inkml:brushProperty name="height" value="0.025" units="cm"/>
    </inkml:brush>
  </inkml:definitions>
  <inkml:trace contextRef="#ctx0" brushRef="#br0">221 13 13261,'0'0'12401,"-7"-3"-11707,2 1-581,1 1 0,-1-1 1,0 1-1,0 0 0,0 0 1,0 0-1,-10 1 0,13 0-147,1 0 0,-1 0 0,1 1 0,-1-1 0,1 0 0,-1 1 0,1-1 0,-1 1 0,1-1 0,-1 1 1,1 0-1,0 0 0,0 0 0,-1-1 0,1 1 0,0 0 0,0 1 0,0-1 0,0 0 0,0 0 0,0 0 0,0 1 0,0-1 0,1 0 0,-1 1 0,0-1 0,1 1 0,-1-1 0,1 0 0,0 1 0,-1-1 0,1 1 0,0 0 0,0-1 0,0 1 0,0-1 0,0 2 0,1-1-62,-1-1-1,1 0 1,-1 0 0,1 0-1,-1 0 1,1 1 0,0-1-1,0 0 1,-1 0 0,1 0-1,0-1 1,0 1-1,0 0 1,0 0 0,0 0-1,0-1 1,0 1 0,0 0-1,0-1 1,1 1-1,1 0 1,34 12-1541,-22-7 184,-13-6 1337,-1 1 0,1 0 0,0 0 0,0 0 0,0 0 0,-1 0-1,1 0 1,-1 0 0,1 1 0,-1-1 0,1 1 0,-1-1 0,0 1 0,1-1 0,-1 1 0,1 2 0,-2-3 212,0 1 0,1 0 0,-1-1 1,0 1-1,0 0 0,0 0 0,-1-1 1,1 1-1,0 0 0,-1-1 0,1 1 1,-1 0-1,1-1 0,-1 1 0,0-1 1,1 1-1,-1-1 0,0 1 0,0-1 0,0 0 1,0 1-1,-1-1 0,-1 2 0,-3 2 266,1 1-1,-2-1 0,1-1 0,-1 1 1,1-1-1,-1 0 0,0-1 0,-15 6 0,-32-1-1826,0-14-6497,19-7-1994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2.183"/>
    </inkml:context>
    <inkml:brush xml:id="br0">
      <inkml:brushProperty name="width" value="0.025" units="cm"/>
      <inkml:brushProperty name="height" value="0.025" units="cm"/>
    </inkml:brush>
  </inkml:definitions>
  <inkml:trace contextRef="#ctx0" brushRef="#br0">1 0 19090,'0'0'4901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2.651"/>
    </inkml:context>
    <inkml:brush xml:id="br0">
      <inkml:brushProperty name="width" value="0.025" units="cm"/>
      <inkml:brushProperty name="height" value="0.025" units="cm"/>
    </inkml:brush>
  </inkml:definitions>
  <inkml:trace contextRef="#ctx0" brushRef="#br0">28 83 9545,'1'-9'3790,"2"-3"-2644,9-47 4985,-12 57-4541,-6 25-351,-5 15-1237,3 1 0,1 0 0,1 0 0,1 47 1,4-85-5,1 1 1,0 0-1,0 0 1,0 0-1,1 0 1,-1 0-1,0 0 1,1 0 0,-1 0-1,1 0 1,-1 0-1,1 0 1,0 0-1,0-1 1,0 1 0,0 0-1,0 0 1,0-1-1,1 1 1,-1-1-1,3 2 1,-3-2 42,1 0 1,0 0-1,0-1 1,0 1-1,0-1 0,0 0 1,0 1-1,-1-1 1,1 0-1,0 0 0,0 0 1,0 0-1,0-1 1,0 1-1,0 0 0,0-1 1,3-1-1,4-1 181,0-1 0,-1 0-1,0-1 1,1 0 0,-2 0 0,1-1-1,11-11 1,-3 0 81,-1-1-1,-2 0 1,1-1 0,15-31-1,-23 39-223,0-1 1,-1 0-1,0-1 0,0 1 0,-2-1 1,1 0-1,-2 0 0,2-13 0,-11 113-499,3-61 407,2 0 0,1 42 0,2-65-29,-1 0 1,1 0-1,0 0 0,-1-1 0,1 1 0,1 0 0,-1 0 1,0 0-1,1-1 0,-1 1 0,1-1 0,0 1 0,0-1 1,0 0-1,0 0 0,0 1 0,0-1 0,1-1 0,-1 1 1,1 0-1,-1-1 0,1 1 0,0-1 0,-1 0 0,1 0 1,0 0-1,0 0 0,0 0 0,0-1 0,4 1 0,46 0-3551,-7-12-4030,-9-7-6737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3.345"/>
    </inkml:context>
    <inkml:brush xml:id="br0">
      <inkml:brushProperty name="width" value="0.025" units="cm"/>
      <inkml:brushProperty name="height" value="0.025" units="cm"/>
    </inkml:brush>
  </inkml:definitions>
  <inkml:trace contextRef="#ctx0" brushRef="#br0">137 17 14189,'0'0'11990,"-11"-3"-11776,11 2-213,-3 0 2,0 0 0,0-1 0,0 1-1,0 0 1,0 0 0,0 0 0,-1 1 0,1-1 0,0 1 0,0 0 0,-1 0-1,1 0 1,0 0 0,0 0 0,0 1 0,-1 0 0,1-1 0,0 1 0,0 0 0,0 1-1,0-1 1,0 0 0,0 1 0,1 0 0,-1-1 0,0 1 0,1 0 0,-1 1 0,1-1-1,0 0 1,0 1 0,-3 4 0,1-2-35,1 0 0,0 0 1,0 0-1,1 0 0,-1 1 0,1-1 0,1 1 1,-1 0-1,1 0 0,0-1 0,-1 11 0,2-15 20,0 0-1,0 0 0,0 1 0,1-1 0,-1 0 1,0 0-1,0 1 0,1-1 0,-1 0 1,0 0-1,1 0 0,0 0 0,-1 1 0,1-1 1,0 0-1,-1 0 0,1 0 0,0 0 1,0-1-1,0 1 0,0 0 0,1 1 0,0-1 2,0-1 0,1 1 0,-1-1 0,0 1 0,0-1 0,1 0 0,-1 0 0,0 0-1,0 0 1,0-1 0,1 1 0,-1 0 0,0-1 0,0 0 0,0 1 0,0-1 0,4-2 0,5-3-195,0 0 1,0-1 0,-1 0 0,0-1 0,0 0 0,-1-1 0,0 0-1,-1-1 1,0 1 0,0-1 0,-1-1 0,0 0 0,6-13 0,-41 48 669,23-19-302,1 0-1,0 1 1,0-1 0,0 1-1,0 0 1,1 0 0,0 0-1,0 1 1,1-1 0,0 1-1,0-1 1,0 1 0,0 11-1,2-17-147,0-1 0,0 1-1,0-1 1,0 1 0,0-1-1,0 1 1,0-1 0,0 1-1,0-1 1,0 1 0,1-1-1,-1 1 1,0-1 0,0 1-1,1-1 1,-1 0 0,0 1-1,1-1 1,-1 1 0,0-1-1,1 0 1,-1 1 0,1-1-1,-1 0 1,0 0 0,1 1-1,-1-1 1,1 0 0,-1 0-1,1 0 1,-1 0 0,1 1-1,-1-1 1,1 0 0,0 0-1,25-4 435,21-17-37,-7-8-572,-32 22 45,1 0 1,0 0-1,0 1 0,1 0 0,0 1 1,0 0-1,0 0 0,0 1 0,14-4 0,-23 11 132,1 0 0,-1 0-1,0 0 1,-1 0-1,1 0 1,0 0-1,-1 0 1,0 0 0,0 0-1,0 1 1,0-1-1,0 0 1,-1 4-1,1-2 45,-1-4-1,1 1-1,0-1 1,0 1 0,0 0-1,0-1 1,0 1 0,0-1-1,1 1 1,-1-1 0,0 1-1,1-1 1,-1 0 0,1 1-1,0-1 1,-1 1 0,1-1-1,0 0 1,0 0 0,0 1-1,0-1 1,0 0-1,0 0 1,2 2 0,-1-3 23,0 1-1,1-1 1,-1 0 0,0 0-1,1 0 1,-1 0 0,1 0 0,-1 0-1,0-1 1,1 1 0,-1-1 0,0 0-1,0 0 1,1 1 0,-1-1 0,2-2-1,19-9 51,26-12-175,-47 23-32,1 0 0,-1 0 0,0 0-1,0 1 1,0-1 0,0 1 0,1-1 0,-1 1-1,0 0 1,0 0 0,1 0 0,-1 0-1,0 0 1,0 1 0,1-1 0,-1 1-1,4 1 1,-4 2 77,-1 1 0,0 0 0,0 0 0,0 0 0,0 0 0,-1 1 0,0-1-1,0 0 1,0 0 0,-2 10 0,1-11 79,-13 57 671,15-61-779,-1 0 0,0 1 0,0-1 0,1 0 0,-1 0 0,0 1 1,0-1-1,1 0 0,-1 0 0,0 0 0,1 0 0,-1 1 0,0-1 0,1 0 0,-1 0 0,0 0 0,1 0 0,-1 0 0,0 0 0,1 0 0,-1 0 0,0 0 0,1 0 0,-1 0 0,0 0 0,1 0 0,-1 0 0,0-1 0,1 1 0,-1 0 0,0 0 0,1 0 0,-1 0 0,0-1 0,0 1 0,1 0 0,-1 0 0,0 0 0,0-1 0,1 1 0,-1 0 0,0 0 0,0-1 0,0 1 1,1 0-1,-1-1 0,0 1 0,0 0 0,0-1 0,15-12-2212,-2-5-2678,3-5-3854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6.315"/>
    </inkml:context>
    <inkml:brush xml:id="br0">
      <inkml:brushProperty name="width" value="0.025" units="cm"/>
      <inkml:brushProperty name="height" value="0.025" units="cm"/>
      <inkml:brushProperty name="color" value="#F6630D"/>
    </inkml:brush>
  </inkml:definitions>
  <inkml:trace contextRef="#ctx0" brushRef="#br0">55 60 9449,'0'0'12193,"-2"8"-12321,-4 29 340,1 1 1,3 0 0,3 72 0,0-55-50,15 238 2127,-18-424-1441,1-95-1720,4 179 394,1 0 1,18-79-1,-21 123 458,1-1 0,-1 1-1,1-1 1,0 1 0,0 0 0,0 0 0,1-1-1,-1 2 1,1-1 0,0 0 0,-1 0-1,1 1 1,0-1 0,1 1 0,-1 0 0,0 0-1,0 0 1,1 1 0,0-1 0,-1 1-1,1 0 1,0 0 0,-1 0 0,7 0-1,-5 0 11,0 0 0,0 0 0,0 1-1,0 0 1,0 0 0,0 1 0,0-1-1,0 1 1,0 0 0,-1 0 0,1 1-1,0-1 1,0 1 0,-1 0 0,1 1-1,-1-1 1,0 1 0,7 5-1,-9-7 13,-1 1-1,1-1 1,-1 1-1,0-1 0,1 1 1,-1-1-1,0 1 0,0 0 1,0 0-1,0-1 0,-1 1 1,1 0-1,0 0 0,-1 0 1,1 0-1,-1 0 0,0 0 1,1 0-1,-1 0 0,0 0 1,0 0-1,-1 0 0,1 0 1,-1 3-1,0-1 63,-1-1 1,0 1-1,0-1 1,0 1-1,0-1 0,-1 0 1,1 0-1,-1 0 0,0 0 1,0 0-1,-5 3 0,-7 4 168,1-1 0,-1 0 0,-1-1 0,-26 9 0,28-12-261,-1-1 0,0-1 0,0 0 1,-21 1-1,-6-3-4067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3.896"/>
    </inkml:context>
    <inkml:brush xml:id="br0">
      <inkml:brushProperty name="width" value="0.025" units="cm"/>
      <inkml:brushProperty name="height" value="0.025" units="cm"/>
    </inkml:brush>
  </inkml:definitions>
  <inkml:trace contextRef="#ctx0" brushRef="#br0">247 76 11307,'0'0'10468,"5"-8"-8210,-2 2-1981,8-21 1136,-11 26-1379,0 0 0,0 0 1,-1 0-1,1 0 0,0 0 0,-1 1 1,1-1-1,-1 0 0,0 0 0,1 0 1,-1 0-1,0 1 0,1-1 0,-1 0 1,0 0-1,0 1 0,0-1 0,1 1 1,-1-1-1,0 1 0,0-1 0,0 1 1,0-1-1,0 1 0,0 0 0,0 0 0,0-1 1,0 1-1,0 0 0,0 0 0,0 0 1,0 0-1,0 0 0,-1 1 0,-8-3-22,0 2-1,0 0 0,0 0 0,0 0 0,0 2 0,0-1 0,0 1 0,0 0 0,1 1 0,-1 0 0,1 1 0,0 0 0,0 1 0,0-1 1,1 2-1,-1-1 0,1 1 0,0 0 0,1 1 0,0 0 0,0 0 0,0 0 0,1 1 0,0 0 0,1 1 0,-6 9 0,10-17-9,1 0 0,-1 0 0,1 0 0,-1 0 0,1 0 0,0 0 0,-1 0 0,1 0 0,0 0-1,0 0 1,0 0 0,0 0 0,0 1 0,0-1 0,0 0 0,0 0 0,0 0 0,0 0 0,0 0 0,1 0-1,-1 0 1,1 0 0,-1 0 0,0 0 0,1 0 0,0 1 0,1-1 2,-1 0 0,1 0 0,-1 0 1,1 0-1,-1 0 0,1-1 0,0 1 0,-1-1 0,1 1 0,0-1 1,-1 0-1,1 1 0,0-1 0,-1 0 0,3 0 0,5-1-14,1 0-1,-1 0 0,0-1 0,1 0 1,11-4-1,-5-1-166,-1 1 1,0-2-1,0 0 0,-1-1 1,0 0-1,-1-1 1,0-1-1,0 0 1,-1-1-1,-1 0 0,0-1 1,10-14-1,-16 10 660,-14 13 442,7 5-844,0-1-1,0 1 0,0-1 0,0 1 0,0 0 0,1 0 1,-1 0-1,0 0 0,0 0 0,1 0 0,-1 0 0,1 1 1,-3 2-1,0 5-370,2-4-2791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4.634"/>
    </inkml:context>
    <inkml:brush xml:id="br0">
      <inkml:brushProperty name="width" value="0.025" units="cm"/>
      <inkml:brushProperty name="height" value="0.025" units="cm"/>
    </inkml:brush>
  </inkml:definitions>
  <inkml:trace contextRef="#ctx0" brushRef="#br0">60 150 2819,'3'-11'3779,"3"-7"-2902,13-41 4286,3-2 4850,-19 80-6195,-3 18-3745,-9 9 431,-2 0 0,-25 63 0,18-60-365,-18 83-1,35-130-275,1-1 0,0 1 0,-1-1 1,1 1-1,0-1 0,0 1 0,0 0 0,0-1 0,0 1 1,0-1-1,0 1 0,0-1 0,1 1 0,-1 0 1,1-1-1,-1 1 0,2 1 0,-1-2-55,-1-1 0,1 0-1,-1 0 1,1 1 0,0-1 0,-1 0-1,1 0 1,0 0 0,-1 0-1,1 0 1,0 0 0,-1 0 0,1 0-1,0 0 1,-1 0 0,1 0 0,0-1-1,-1 1 1,1 0 0,0 0 0,-1-1-1,1 1 1,-1 0 0,1-1-1,-1 1 1,1-1 0,0 1 0,44-42-10331,-42 39 9973,25-26-6908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4.995"/>
    </inkml:context>
    <inkml:brush xml:id="br0">
      <inkml:brushProperty name="width" value="0.025" units="cm"/>
      <inkml:brushProperty name="height" value="0.025" units="cm"/>
    </inkml:brush>
  </inkml:definitions>
  <inkml:trace contextRef="#ctx0" brushRef="#br0">102 78 6662,'4'-9'6743,"-2"6"-5957,12-32 2652,-5 5 1749,-48 159-2411,23-85-2429,2 0 0,2 1 0,2 1 0,2 0 0,-2 49 0,10-95-357,0 1 0,0 0-1,-1 0 1,1 0-1,0 0 1,1 0 0,-1 0-1,0-1 1,0 1 0,0 0-1,0 0 1,1 0 0,-1 0-1,0 0 1,1-1 0,-1 1-1,1 0 1,-1 0 0,1-1-1,-1 1 1,1 0 0,0-1-1,-1 1 1,1 0 0,0-1-1,-1 1 1,1-1 0,0 1-1,0-1 1,-1 0 0,1 1-1,0-1 1,0 0 0,0 1-1,0-1 1,-1 0 0,1 0-1,0 0 1,0 0 0,0 0-1,0 0 1,0 0 0,0 0-1,1 0 1,0-1-89,0 1 0,-1-1-1,1 0 1,0 1 0,0-1 0,-1 0-1,1 0 1,-1 0 0,1 0 0,-1 0 0,1-1-1,-1 1 1,0 0 0,0-1 0,1 1 0,-1-1-1,0 1 1,0-1 0,0 0 0,-1 1 0,2-4-1,-1 0-331,0 0-1,-1 1 0,1-1 1,-1 0-1,0 1 1,-1-1-1,1 0 0,-1 1 1,0-1-1,0 0 1,-1 1-1,1-1 0,-1 1 1,0 0-1,0 0 0,-1-1 1,1 1-1,-1 1 1,0-1-1,0 0 0,0 1 1,0-1-1,0 1 1,-1 0-1,0 0 0,-4-3 1,-21-15-4678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45.384"/>
    </inkml:context>
    <inkml:brush xml:id="br0">
      <inkml:brushProperty name="width" value="0.025" units="cm"/>
      <inkml:brushProperty name="height" value="0.025" units="cm"/>
    </inkml:brush>
  </inkml:definitions>
  <inkml:trace contextRef="#ctx0" brushRef="#br0">62 82 1890,'0'0'9764,"-9"-5"-6812,-3 0-1712,-10-6 190,3-4 4121,26 14-662,26-1-4370,29 3 145,101-5 376,-144 2-2434,-1-1 0,1-1 1,29-10-1,-11-2-6603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7.214"/>
    </inkml:context>
    <inkml:brush xml:id="br0">
      <inkml:brushProperty name="width" value="0.025" units="cm"/>
      <inkml:brushProperty name="height" value="0.025" units="cm"/>
    </inkml:brush>
  </inkml:definitions>
  <inkml:trace contextRef="#ctx0" brushRef="#br0">68 38 7623,'0'0'5285,"10"-4"-2349,7-3-1721,-1 1 0,2 1 0,-1 0 0,0 2 0,1-1 0,22 0-1,-39 4-1199,-1 1-1,1-1 0,-1 0 0,1 0 0,-1 0 0,1 0 0,-1 1 0,0-1 1,1 0-1,-1 0 0,1 1 0,-1-1 0,0 0 0,1 1 0,-1-1 1,0 0-1,1 1 0,-1-1 0,0 1 0,0-1 0,1 0 0,-1 1 1,0-1-1,0 1 0,0-1 0,0 1 0,1-1 0,-1 1 0,0-1 0,0 1 1,0-1-1,0 1 0,0-1 0,0 0 0,0 1 0,0-1 0,-1 1 1,1-1-1,0 1 0,0-1 0,0 1 0,0-1 0,-1 1 0,1-1 1,0 0-1,0 1 0,-1-1 0,1 1 0,-1-1 0,-12 26 625,-61 67 743,55-74-1291,2 2 0,0 0-1,1 1 1,2 0 0,0 1 0,1 1 0,-13 36-1,25-58-51,1-1 0,-1 1-1,1 0 1,-1 0 0,1-1 0,0 1-1,0 0 1,0 0 0,0 0 0,0-1-1,0 1 1,1 0 0,-1 0 0,0-1-1,1 1 1,0 0 0,-1 0-1,1-1 1,0 1 0,0-1 0,0 1-1,0-1 1,2 3 0,-1-2 10,1 0 0,0 0 1,0 0-1,0 0 0,0 0 1,0-1-1,0 0 0,1 1 1,-1-1-1,0 0 0,6 0 1,11 2 47,0-2 1,-1-1-1,31-2 1,-37 1-115,-5 1-101,-1-1-1,0 0 1,1-1-1,-1 0 1,8-2-1,5-11-2643,-19 14 2396,0 0 0,-1 1 0,1-1 0,-1 0 0,1-1 0,-1 1 0,0 0 0,1 0 0,-1 0-1,0 0 1,0 0 0,1 0 0,-1 0 0,0 0 0,0 0 0,0-1 0,0 1 0,-1 0 0,1-2 0,-8-16-9280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7.560"/>
    </inkml:context>
    <inkml:brush xml:id="br0">
      <inkml:brushProperty name="width" value="0.025" units="cm"/>
      <inkml:brushProperty name="height" value="0.025" units="cm"/>
    </inkml:brush>
  </inkml:definitions>
  <inkml:trace contextRef="#ctx0" brushRef="#br0">0 10 8104,'0'0'17072,"54"9"-15919,-18-14-897,3 0-192,0 0-64,1 2-544,-5 3-545,-3 0-1282,-3 0-479,-6 0-962,0 0-1953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7.937"/>
    </inkml:context>
    <inkml:brush xml:id="br0">
      <inkml:brushProperty name="width" value="0.025" units="cm"/>
      <inkml:brushProperty name="height" value="0.025" units="cm"/>
    </inkml:brush>
  </inkml:definitions>
  <inkml:trace contextRef="#ctx0" brushRef="#br0">37 1 16528,'0'0'4292,"-24"55"-2691,19-29-288,0-2-736,3-1-513,2-5-128,0-3-1217,2-5-417,8-5-352,1-5-128,2 0-1089,1-15 0,2-5-2370</inkml:trace>
  <inkml:trace contextRef="#ctx0" brushRef="#br0" timeOffset="1">163 17 12524,'0'0'9353,"-23"68"-8713,9-33-63,1 1-353,3-2-192,3 0-32,1-6-865,3-4-480,3-4-385,0-7-320,0-5-1697,-6-7-1634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8.299"/>
    </inkml:context>
    <inkml:brush xml:id="br0">
      <inkml:brushProperty name="width" value="0.025" units="cm"/>
      <inkml:brushProperty name="height" value="0.025" units="cm"/>
    </inkml:brush>
  </inkml:definitions>
  <inkml:trace contextRef="#ctx0" brushRef="#br0">1 285 15150,'0'0'7143,"39"-56"-6182,-19 46-737,8 3-256,1 2-320,5 2-1506,0 1-2274,0-1-5829</inkml:trace>
  <inkml:trace contextRef="#ctx0" brushRef="#br0" timeOffset="1">551 1 15246,'0'0'10346,"-7"50"-14766,8-36-1345,3 2-6855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8.663"/>
    </inkml:context>
    <inkml:brush xml:id="br0">
      <inkml:brushProperty name="width" value="0.025" units="cm"/>
      <inkml:brushProperty name="height" value="0.025" units="cm"/>
    </inkml:brush>
  </inkml:definitions>
  <inkml:trace contextRef="#ctx0" brushRef="#br0">2 1 15439,'0'0'8872,"-2"28"-25207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9.033"/>
    </inkml:context>
    <inkml:brush xml:id="br0">
      <inkml:brushProperty name="width" value="0.025" units="cm"/>
      <inkml:brushProperty name="height" value="0.025" units="cm"/>
    </inkml:brush>
  </inkml:definitions>
  <inkml:trace contextRef="#ctx0" brushRef="#br0">97 1 15951,'0'0'9102,"-3"9"-9038,-30 97-11,-11 41-109,40-128-1758,1 1 0,-2 39 0,0-70-8954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0.524"/>
    </inkml:context>
    <inkml:brush xml:id="br0">
      <inkml:brushProperty name="width" value="0.025" units="cm"/>
      <inkml:brushProperty name="height" value="0.025" units="cm"/>
      <inkml:brushProperty name="color" value="#F6630D"/>
    </inkml:brush>
  </inkml:definitions>
  <inkml:trace contextRef="#ctx0" brushRef="#br0">0 294 13901,'0'0'1666,"13"-9"-1826,2-2 148,0 1 0,0 1 0,1 1 0,0 0 0,1 1 0,0 1 1,0 1-1,23-5 0,49 3 37,0 4 1,0 3-1,109 16 1,71 1 85,255-36 1064,0-32 275,20-2-856,1835-51-284,-2321 102-294,639-3 1724,-643 7-1687,0 3 0,-1 2-1,101 26 1,-26 13-2586,-125-45 1969,0 0 0,0 0 0,1-1 0,-1 1 0,0-1 0,1 1 0,-1-1-1,0 0 1,1-1 0,-1 1 0,0 0 0,1-1 0,-1 0 0,0 0 0,0 0 0,0 0 0,1 0 0,-1-1-1,-1 1 1,1-1 0,0 0 0,0 0 0,4-4 0,18-14-4342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6.677"/>
    </inkml:context>
    <inkml:brush xml:id="br0">
      <inkml:brushProperty name="width" value="0.025" units="cm"/>
      <inkml:brushProperty name="height" value="0.025" units="cm"/>
      <inkml:brushProperty name="color" value="#F6630D"/>
    </inkml:brush>
  </inkml:definitions>
  <inkml:trace contextRef="#ctx0" brushRef="#br0">1 231 15054,'0'0'7239,"87"-30"-5894,-19 6-127,20-3-578,10-4-288,4-1-191,-1 2-97,-4 9 0,-8 7-224,-21 4-1346,-22 3-2145,-15 3-5158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9.362"/>
    </inkml:context>
    <inkml:brush xml:id="br0">
      <inkml:brushProperty name="width" value="0.025" units="cm"/>
      <inkml:brushProperty name="height" value="0.025" units="cm"/>
    </inkml:brush>
  </inkml:definitions>
  <inkml:trace contextRef="#ctx0" brushRef="#br0">0 107 16432,'0'0'6149,"75"-30"-4355,-30 17-385,7 1-223,3-1-482,-3 0-384,1 3-223,-10 1-97,-5 4-417,-8 4-736,-9 1-1249,-3 0-2307,-3 0-3651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9.753"/>
    </inkml:context>
    <inkml:brush xml:id="br0">
      <inkml:brushProperty name="width" value="0.025" units="cm"/>
      <inkml:brushProperty name="height" value="0.025" units="cm"/>
    </inkml:brush>
  </inkml:definitions>
  <inkml:trace contextRef="#ctx0" brushRef="#br0">34 0 12460,'0'0'7207,"0"10"-6364,0-2-587,-4 102 610,3-95-536,0-1 0,-2 1 0,0-1 0,0 0 1,-1 0-1,-7 14 0,10-49 4058,-2-41-4447,3-82 614,0 142-512,19 14-539,-8-6-209,1-1 1,0 0-1,0-1 1,14 3-1,-11-4-1884,0-1 0,0 0-1,17-1 1,-8-1-3833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40.142"/>
    </inkml:context>
    <inkml:brush xml:id="br0">
      <inkml:brushProperty name="width" value="0.025" units="cm"/>
      <inkml:brushProperty name="height" value="0.025" units="cm"/>
    </inkml:brush>
  </inkml:definitions>
  <inkml:trace contextRef="#ctx0" brushRef="#br0">76 1 9065,'0'0'13954,"-10"7"-13735,7-4-234,-2 1 66,0-1-1,0 1 1,0 1-1,1-1 1,0 1-1,0-1 1,0 1-1,0 0 0,1 1 1,0-1-1,0 1 1,0-1-1,1 1 1,0 0-1,0 0 1,-2 12-1,4-18-46,0 1-1,0-1 1,0 1-1,0 0 0,0-1 1,0 1-1,0 0 1,0-1-1,1 1 0,-1-1 1,0 1-1,0-1 1,1 1-1,-1 0 0,0-1 1,1 1-1,-1-1 1,0 1-1,1-1 0,-1 0 1,1 1-1,-1-1 1,1 1-1,-1-1 0,1 0 1,-1 1-1,1-1 1,-1 0-1,1 0 0,0 1 1,26 1 377,24-15 147,-32 4-555,-1-1-1,26-17 1,-26 16-20,0 0-1,24-10 1,-42 23 56,0 0 1,1 0 0,-1 0 0,0 0 0,0 0 0,0 0 0,0 0 0,0 0 0,-1 0 0,1 0 0,0 0 0,-1 0-1,-1 3 1,-2 4 172,-8 28 789,14-36-857,1 0-1,-1-1 0,1 1 1,-1-1-1,0 1 0,1-1 1,-1 0-1,1 0 0,-1 0 1,0 0-1,1-1 0,2 0 1,10-4-72,-1 0 0,1-1 0,-1-1 1,-1 0-1,0-1 0,15-10 0,40-23-284,-68 41 233,1 0 0,-1-1 0,1 1 0,-1 0 0,1 0 0,-1-1 0,1 1 0,0 0 0,-1 0 0,1 0 1,-1 0-1,1 0 0,-1 0 0,1 0 0,0 0 0,-1 0 0,1 0 0,-1 0 0,1 0 0,0 0 0,-1 0 0,1 1 0,-1-1 0,1 0 0,-1 0 0,1 1 0,-1-1 0,1 0 0,-1 1 0,1-1 0,-1 0 0,0 1 0,1-1 0,-1 1 0,1-1 0,-1 1 0,0-1 0,0 1 0,1-1 0,-1 1 0,0-1 0,0 1 0,1-1 1,-1 1-1,0 0 0,0-1 0,0 1 0,0-1 0,0 1 0,0-1 0,0 1 0,0 0 0,0-1 0,0 1 0,0-1 0,0 1 0,-1-1 0,1 1 0,0 0 0,-11 52 220,6-30-225,5-22-106,0 0 0,0 0 0,0 0 0,-1 0 0,1 0 0,0 0 0,0 0 0,1 0 0,-1 0 0,0-1 0,0 1 0,0 0 0,1 0 0,-1 0 0,0 0 0,1 0 0,-1 0 0,1 0 0,-1-1 0,1 1 0,-1 0 0,1 0 0,0-1 0,-1 1 0,1 0 0,0-1 0,0 1 0,-1-1 0,1 1 0,1 0 0,1-1-586,-1 1 0,1-1 0,-1 0-1,0 0 1,1 0 0,-1-1 0,1 1 0,-1-1 0,0 1 0,1-1 0,3-1 0,19-10-8556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40.518"/>
    </inkml:context>
    <inkml:brush xml:id="br0">
      <inkml:brushProperty name="width" value="0.025" units="cm"/>
      <inkml:brushProperty name="height" value="0.025" units="cm"/>
    </inkml:brush>
  </inkml:definitions>
  <inkml:trace contextRef="#ctx0" brushRef="#br0">173 1 17136,'0'0'7650,"-8"2"-6951,1 0-563,0 1-1,1 0 0,-1 0 1,1 0-1,-1 1 1,1 0-1,0 1 0,-8 6 1,12-9-140,-1 0 0,1 1 0,0-1 0,0 1 0,-1-1 0,2 1 0,-1 0 1,0 0-1,0 0 0,1 0 0,0 0 0,0 0 0,0 0 0,0 0 0,0 1 0,0-1 1,1 0-1,-1 1 0,1-1 0,0 0 0,0 1 0,1-1 0,-1 0 0,2 7 1,-1-8-77,0 1 1,0-1-1,0 0 1,0 0 0,0 0-1,1 0 1,-1 0-1,1 0 1,-1 0 0,1-1-1,0 1 1,-1 0-1,1-1 1,0 0 0,0 1-1,0-1 1,0 0 0,0 0-1,1 0 1,-1 0-1,4 1 1,4 0-309,0 0 1,1-1-1,19 0 1,-22-1 537,0 0 0,0 0 0,0 1 0,14 3 0,-21-3-95,-1-1-1,0 0 1,1 0 0,-1 1-1,0-1 1,0 0-1,1 0 1,-1 1 0,0-1-1,0 0 1,1 1 0,-1-1-1,0 0 1,0 0-1,0 1 1,0-1 0,0 1-1,1-1 1,-1 0-1,0 1 1,0-1 0,0 0-1,0 1 1,0-1 0,0 0-1,0 1 1,0-1-1,0 0 1,-1 1 0,1-1-1,0 1 1,0-1-1,0 0 1,0 1 0,0-1-1,-1 0 1,1 0 0,0 1-1,0-1 1,0 0-1,-1 1 1,1-1 0,0 0-1,0 0 1,-1 1-1,1-1 1,0 0 0,-1 0-1,1 0 1,0 0 0,-1 1-1,1-1 1,0 0-1,-1 0 1,1 0 0,0 0-1,-1 0 1,-21 14 632,22-14-656,-98 47 2487,44-30-3987,3-14-8447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41.562"/>
    </inkml:context>
    <inkml:brush xml:id="br0">
      <inkml:brushProperty name="width" value="0.025" units="cm"/>
      <inkml:brushProperty name="height" value="0.025" units="cm"/>
    </inkml:brush>
  </inkml:definitions>
  <inkml:trace contextRef="#ctx0" brushRef="#br0">119 1 12492,'0'0'13340,"1"14"-13110,-1 12 77,-1 0 1,-2-1-1,-10 51 0,-32 86 936,-10 46 460,54-207-1675,1 0 0,0 1 1,-1-1-1,1 0 1,0 1-1,-1-1 0,1 1 1,0-1-1,0 0 0,0 1 1,0-1-1,1 1 1,-1-1-1,0 0 0,0 1 1,1-1-1,0 2 1,12-15 583,15-41 0,-19 24-553,-2 0 1,-1-1 0,4-49 0,-6-16-3006,-4 105 2868,0-5-22,0 0 0,0 0-1,0-1 1,0 1 0,1 0-1,0-1 1,2 9 0,-2-12 70,0 1 0,0-1 0,0 1 0,0-1 0,0 0 0,1 0 0,-1 1 0,0-1 0,1 0 0,-1 0 0,1 0 0,-1 0 0,1-1 0,-1 1 0,1 0 0,0-1 0,-1 1 0,1-1 0,0 1 0,-1-1 0,1 0 0,0 0 0,0 0 0,-1 0 0,4 0 0,9 0 18,-1 0 0,1-2 0,24-4 0,-33 5 98,0 0 0,0 0 0,0-1-1,0 0 1,-1 0 0,1 0 0,0-1-1,-1 0 1,0 1 0,0-1 0,0-1-1,0 1 1,6-7 0,-10 10-66,1-1 1,-1 1-1,1-1 1,-1 1-1,1-1 1,-1 1-1,0-1 1,1 1-1,-1-1 0,0 0 1,1 1-1,-1-1 1,0 0-1,0 1 1,0-1-1,1 1 1,-1-1-1,0 0 1,0 1-1,0-1 0,0 0 1,0 1-1,0-1 1,0 0-1,0 1 1,-1-1-1,1 0 1,0 1-1,0-1 1,0 0-1,-1 1 0,1-1 1,0 1-1,-1-1 1,1 1-1,-1-1 1,1 1-1,0-1 1,-1 1-1,1-1 1,-1 1-1,0-1 0,1 1 1,-1 0-1,1-1 1,-1 1-1,1 0 1,-1 0-1,0-1 1,1 1-1,-1 0 1,0 0-1,1 0 0,-1 0 1,0 0-1,1 0 1,-1 0-1,0 0 1,1 0-1,-1 0 1,0 0-1,0 0 1,-5 0-71,1 0 1,-1 0 0,1 1 0,-1-1 0,1 1 0,-7 3 0,8-3 51,1 0 0,-1 1 0,1-1 0,0 1-1,0 0 1,0 0 0,0 0 0,0 0 0,0 1 0,0-1 0,1 1 0,0 0 0,-1 0 0,1 0 0,0 0 0,0 0 0,0 0 0,1 0 0,-1 1 0,1-1 0,-1 4-1,5-5 3,1-1-1,0 0 0,0 0 1,-1-1-1,1 1 0,0-1 0,0 0 1,0 0-1,0 0 0,4-1 0,-3 1 4,57-2-140,-41 0-65,-1 0 0,0 2-1,1 1 1,-1 0-1,0 2 1,29 7 0,-24 4-90,-17-11 2617,-6-25-858,-11-109-1567,10 130-51,-1 1 1,0-1-1,1 0 0,-1 1 0,1-1 0,-1 0 0,1 1 0,-1-1 0,1 1 1,0-1-1,-1 1 0,1-1 0,0 1 0,-1 0 0,1-1 0,0 1 0,-1 0 1,1-1-1,0 1 0,0 0 0,-1 0 0,1 0 0,0-1 0,0 1 0,-1 0 1,1 0-1,0 0 0,1 1 0,33-2-4281,-21 1 1104,17-2-3344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41.918"/>
    </inkml:context>
    <inkml:brush xml:id="br0">
      <inkml:brushProperty name="width" value="0.025" units="cm"/>
      <inkml:brushProperty name="height" value="0.025" units="cm"/>
    </inkml:brush>
  </inkml:definitions>
  <inkml:trace contextRef="#ctx0" brushRef="#br0">152 3 13357,'0'0'10575,"-8"-1"-8386,2 0-1951,-1 1 1,1 0 0,-1 0 0,1 0-1,-1 1 1,1 0 0,-13 3 0,17-3-201,-1 0 1,1 0-1,0 0 1,0 0-1,0 1 1,0-1-1,0 0 1,0 1-1,0 0 1,0-1-1,1 1 1,-1 0-1,1 0 1,-1 0-1,1 0 1,0 0-1,-1 0 1,1 0-1,0 1 1,1-1-1,-1 0 1,0 1-1,1-1 1,-1 0 0,1 1-1,0-1 1,-1 1-1,2 3 1,-1-4-62,1 0 0,-1 0 0,1-1 0,-1 1 1,1 0-1,0 0 0,0-1 0,0 1 0,0 0 0,0-1 1,0 1-1,1-1 0,-1 0 0,0 1 0,1-1 1,-1 0-1,1 0 0,-1 0 0,1 0 0,0 0 1,-1 0-1,1 0 0,0-1 0,0 1 0,0-1 0,0 1 1,1-1-1,62 12-1053,-53-10 874,-9-2 92,40 10-914,-42-10 1030,0 0 1,-1 1-1,1-1 1,0 0-1,-1 0 0,1 1 1,-1-1-1,1 0 1,-1 1-1,1-1 0,0 0 1,-1 1-1,1-1 1,-1 1-1,0-1 0,1 1 1,-1-1-1,1 1 1,-1-1-1,0 1 0,1-1 1,-1 1-1,0-1 0,0 1 1,1 0-1,-1-1 1,0 1-1,0 0 0,0-1 1,0 1-1,0 0 1,0-1-1,0 1 0,0-1 1,0 1-1,0 0 1,0-1-1,0 1 0,-1 0 1,1-1-1,0 1 0,0-1 1,-1 1-1,1 0 1,0-1-1,-1 1 0,1-1 1,0 1-1,-1-1 1,1 1-1,-1-1 0,1 1 1,-1-1-1,1 0 1,-1 1-1,1-1 0,-1 0 1,0 1-1,1-1 1,-1 0-1,1 0 0,-2 1 1,-11 7 28,0 1 0,0-2 0,-1 0 0,-29 10 0,-28 0-6958,36-15-3732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43.320"/>
    </inkml:context>
    <inkml:brush xml:id="br0">
      <inkml:brushProperty name="width" value="0.025" units="cm"/>
      <inkml:brushProperty name="height" value="0.025" units="cm"/>
    </inkml:brush>
  </inkml:definitions>
  <inkml:trace contextRef="#ctx0" brushRef="#br0">1 92 10186,'0'0'11408,"9"-6"-9753,-7 5-1619,59-34 2093,-57 33-2047,0 0 1,0 0-1,0 1 1,0 0 0,0-1-1,0 2 1,0-1-1,0 0 1,1 1-1,-1 0 1,0-1 0,0 2-1,0-1 1,1 0-1,-1 1 1,0 0 0,7 2-1,-9-2-77,-1 0 0,1 0 0,-1 0-1,1 0 1,-1 1 0,1-1 0,-1 0 0,0 1-1,1-1 1,-1 1 0,0-1 0,0 1 0,0 0-1,0-1 1,-1 1 0,1 0 0,0 0 0,-1-1 0,1 1-1,-1 0 1,1 0 0,-1 0 0,0 0 0,0 0-1,0 0 1,0 3 0,-2 4 36,0 1 0,0-1 0,-1 0 0,-4 12 0,-6 25 19,16-45 16,-1-1 1,1 1-1,-1-1 0,1 0 0,0 0 1,-1 0-1,1 0 0,-1-1 1,1 1-1,-1-1 0,1 1 0,-1-1 1,5-2-1,1-1 97,0-1 1,0 0 0,-1-1-1,0 1 1,0-1 0,0-1-1,-1 1 1,0-1 0,7-11-1,-9 14-112,-1-1 0,-1 0 0,1 1-1,-1-1 1,1 0 0,-2-1-1,1 1 1,0 0 0,-1 0-1,0-1 1,0 1 0,-1-1 0,0 1-1,0-1 1,0 1 0,0-1-1,-2-5 1,2 10-66,-1 0 1,0-1-1,0 1 0,1 0 0,-1 0 0,0 0 0,0-1 1,0 1-1,0 0 0,-1 0 0,1 0 0,0 1 0,0-1 1,-1 0-1,1 0 0,0 1 0,-1-1 0,1 1 0,0-1 1,-1 1-1,1-1 0,-1 1 0,1 0 0,-1 0 0,1 0 1,-1 0-1,-2 0 0,3 0-5,0 0-1,0 0 1,0 0 0,-1 0-1,1 0 1,0 0 0,0 0-1,0 0 1,0 1 0,-1-1-1,1 1 1,0-1 0,0 1-1,0-1 1,0 1 0,0-1-1,0 1 1,0 0 0,0 0-1,0-1 1,1 1 0,-1 0 0,0 0-1,0 0 1,1 0 0,-1 0-1,0 0 1,1 0 0,-1 0-1,1 0 1,0 0 0,-1 0-1,1 1 1,-1 1 0,2-2-64,-1 1 1,1-1-1,0 1 1,0-1 0,-1 0-1,1 0 1,0 1-1,0-1 1,0 0-1,0 0 1,1 0 0,-1 0-1,0 0 1,0 0-1,0 0 1,1-1 0,-1 1-1,1 0 1,-1-1-1,0 1 1,1-1-1,-1 1 1,1-1 0,2 0-1,43 9-2405,-45-9 2336,100 7-9288,-91-6 7841,-1-1 0,1-1 1,0 0-1,-1-1 0,1 0 1,-1 0-1,15-6 0,-7-6 7768,-18 13-5899,0 1 0,0 0-1,0 0 1,0-1-1,0 1 1,0 0-1,0-1 1,0 1 0,0 0-1,0 0 1,0-1-1,0 1 1,0 0-1,0-1 1,0 1 0,0 0-1,0 0 1,0-1-1,-1 1 1,1 0-1,0-1 1,0 1 0,0 0-1,0 0 1,-1 0-1,1-1 1,0 1-1,0 0 1,0 0 0,-1 0-1,1-1 1,0 1-1,0 0 1,-1 0-1,1 0 1,0 0 0,-1 0-1,0-1 262,0 1-1,0 0 0,-1-1 1,1 1-1,0 0 1,0 0-1,0 0 1,-1 0-1,1 0 0,0 0 1,0 1-1,0-1 1,-1 0-1,1 1 1,-2 0-1,-13 11-2872,15-11 2368,0 1 0,-1 0 0,1-1 0,0 1 1,0 0-1,0 0 0,0 0 0,0 0 0,0 0 0,1 0 0,-1 0 0,0 4 0,1-5-29,0-1-1,0 1 1,1 0-1,-1-1 0,0 1 1,0 0-1,1-1 1,-1 1-1,0 0 1,1-1-1,-1 1 0,1 0 1,-1-1-1,1 1 1,-1-1-1,1 1 0,-1-1 1,1 1-1,-1-1 1,1 0-1,0 1 0,-1-1 1,1 0-1,0 1 1,-1-1-1,1 0 0,0 0 1,0 0-1,-1 1 1,1-1-1,0 0 0,0 0 1,-1 0-1,1 0 1,0 0-1,0-1 0,-1 1 1,2 0-1,20-1 251,0-1-1,25-6 0,24-2-268,-70 10 20,-1 0 1,1-1-1,-1 1 0,1 0 0,0 0 1,-1 0-1,1 0 0,0 0 0,-1 0 1,1 0-1,0 0 0,-1 1 1,1-1-1,0 0 0,-1 0 0,1 0 1,-1 1-1,1-1 0,0 0 0,-1 1 1,1-1-1,-1 1 0,1-1 1,-1 0-1,1 1 0,-1-1 0,0 1 1,1-1-1,-1 1 0,1-1 0,-1 1 1,0 0-1,1-1 0,-1 1 0,0-1 1,0 1-1,0 0 0,0-1 1,1 1-1,-1 0 0,0-1 0,0 1 1,0 0-1,0-1 0,0 1 0,0 0 1,-1 0-1,1 0 11,0-1 1,0 1-1,0 0 0,0-1 1,0 1-1,0 0 0,0-1 1,0 1-1,0 0 0,0-1 1,0 1-1,0 0 0,0-1 1,1 1-1,-1-1 0,0 1 1,1 0-1,-1-1 0,0 1 1,1-1-1,-1 1 1,0-1-1,1 1 0,-1-1 1,1 1-1,-1-1 0,1 0 1,-1 1-1,1-1 0,-1 0 1,1 1-1,0-1 0,-1 0 1,1 0-1,-1 1 0,1-1 1,0 0-1,-1 0 0,1 0 1,0 0-1,-1 0 0,1 0 1,0 0-1,0 0 0,6-1 101,0 0-1,-1 0 0,1 0 0,0-1 0,-1 0 0,12-5 0,-13 4-169,1 1 1,-1 0-1,1 0 0,0 0 0,-1 1 0,1 0 0,0 0 0,0 0 0,0 1 0,11 0 0,-16 1 35,0-1 0,0 1 0,0 0 0,0-1 0,-1 1-1,1 0 1,0 0 0,-1 0 0,1-1 0,0 1 0,-1 0 0,1 0-1,-1 0 1,1 0 0,-1 0 0,0 0 0,1 0 0,-1 0-1,0 0 1,0 0 0,0 0 0,0 0 0,0 0 0,0 0 0,0 1-1,0 0 1,1 7-2706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44.008"/>
    </inkml:context>
    <inkml:brush xml:id="br0">
      <inkml:brushProperty name="width" value="0.025" units="cm"/>
      <inkml:brushProperty name="height" value="0.025" units="cm"/>
    </inkml:brush>
  </inkml:definitions>
  <inkml:trace contextRef="#ctx0" brushRef="#br0">271 59 18642,'3'-3'609,"0"0"1,0 0 0,-1-1 0,1 1 0,-1-1 0,0 0 0,0 0-1,0 1 1,1-6 0,-2 9-515,-1-1 0,0 1-1,0-1 1,0 1 0,0-1 0,0 1 0,0-1-1,0 0 1,0 1 0,0-1 0,0 1 0,0-1-1,-1 1 1,1-1 0,0 1 0,0-1 0,0 1-1,-1-1 1,1 1 0,0-1 0,-1 1 0,1-1-1,0 1 1,-1 0 0,1-1 0,-1 0 0,-1 0-93,0 1 0,1-1 0,-1 0 0,0 1 0,0 0 0,0-1 0,1 1 1,-1 0-1,0 0 0,0 0 0,0 0 0,-3 0 0,-10 3 36,-1 0 0,1 1 0,0 0 0,0 1 0,1 1 0,-21 10 0,-78 51 1271,112-67-1292,-23 19 255,23-12-382,15-5 27,47-4 222,50 1-328,-99 2 154,-1 0 0,0 1 0,0 0 0,0 0-1,0 1 1,0 1 0,12 5 0,-20-8 42,-1 0-1,1 0 0,-1 0 1,1 1-1,-1-1 1,0 1-1,0-1 1,1 1-1,-1 0 1,0 0-1,0-1 1,-1 2-1,1-1 0,0 0 1,-1 0-1,1 0 1,-1 1-1,0-1 1,0 1-1,0-1 1,0 1-1,0-1 1,0 1-1,-1 0 0,1-1 1,-1 1-1,0 0 1,0 0-1,0-1 1,0 1-1,0 0 1,-1-1-1,1 1 1,-1 0-1,0-1 0,0 1 1,0 0-1,-1 2 1,-2 1 173,0 0 1,0 0 0,0 0-1,-1 0 1,0-1 0,0 1-1,0-1 1,-1-1-1,1 1 1,-1-1 0,-1 0-1,-12 6 1,10-5-85,-1-2 1,1 1 0,-1-1-1,0-1 1,0 1-1,0-2 1,0 1-1,-1-2 1,1 1-1,0-1 1,-16-3-1,25 3-161,-1 0 0,1 0-1,-1-1 1,1 1-1,0-1 1,-1 0 0,1 1-1,0-1 1,0 0-1,-1 0 1,1 0 0,0 1-1,0-1 1,0-1 0,0 1-1,0 0 1,0 0-1,0 0 1,1 0 0,-1-1-1,0 1 1,1 0-1,-1-1 1,0-1 0,1 2-293,0-1 0,0 0 0,0 1 0,0-1 0,0 0 0,0 0 0,0 1 0,1-1 0,-1 0 0,0 1 0,1-1 0,0 0 0,-1 1 0,1-1 0,0 1 0,0-1 0,0 1 0,0-1 0,0 1 0,0 0 0,0-1 0,1 1 0,-1 0 0,0 0 0,1 0 0,-1 0 0,1 0 0,1-1 0,20-7-6604,2 1-3314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44.665"/>
    </inkml:context>
    <inkml:brush xml:id="br0">
      <inkml:brushProperty name="width" value="0.025" units="cm"/>
      <inkml:brushProperty name="height" value="0.025" units="cm"/>
    </inkml:brush>
  </inkml:definitions>
  <inkml:trace contextRef="#ctx0" brushRef="#br0">126 70 12300,'0'0'6230,"2"-8"-3118,6-28-555,-8 35-2459,-1 0 1,1 0-1,0 0 0,0 0 1,0 0-1,-1 0 0,1 0 1,0 0-1,-1 0 1,1 0-1,-1 0 0,1 0 1,-1 0-1,0 0 0,1 0 1,-1 0-1,0 0 1,0 0-1,0 1 0,1-1 1,-1 0-1,0 1 0,0-1 1,0 0-1,0 1 1,0 0-1,0-1 0,0 1 1,-1-1-1,1 1 0,0 0 1,0 0-1,0 0 0,0 0 1,0 0-1,0 0 1,-2 0-1,-39 3 168,38-2-274,0 1-1,0 0 1,0 1 0,0-1 0,1 1 0,-1-1 0,1 1 0,0 0 0,0 0 0,0 1 0,0-1-1,0 1 1,1-1 0,0 1 0,0 0 0,0 0 0,0 0 0,0 0 0,1 0 0,0 0 0,-1 0-1,2 1 1,-1-1 0,0 0 0,1 1 0,0-1 0,0 1 0,1 7 0,0-11 15,0 0 1,1 0-1,-1 0 1,0 1 0,0-1-1,1-1 1,-1 1-1,1 0 1,-1 0-1,1 0 1,-1-1-1,1 1 1,-1-1-1,1 1 1,-1-1 0,1 1-1,0-1 1,-1 0-1,1 0 1,0 0-1,-1 0 1,3 0-1,40-4 252,-33-1-251,1 1 0,-1-2-1,1 0 1,-2 0 0,1-1 0,-1 0 0,0-1-1,0 0 1,-1 0 0,11-14 0,-11 12-64,-9 10-143,-6 12 107,-5 10 20,8-16 65,-1 0-1,1 1 1,0-1 0,1 1 0,0-1-1,0 1 1,0 0 0,1 0 0,-1 8-1,3-14 13,-1 0 0,1-1 1,-1 1-1,1 0 0,-1 0 0,1-1 0,0 1 0,0 0 0,-1-1 0,1 1 0,0-1 0,0 1 0,0-1 0,0 1 0,0-1 0,0 1 0,-1-1 0,1 0 0,0 0 0,0 0 0,0 1 0,0-1 0,0 0 0,0 0 0,0 0 0,0 0 0,0-1 0,0 1 0,2 0 0,35-5 352,-22-1-345,-1 0 1,1-1-1,-2-1 0,26-17 1,-26 15-18,1 1 0,1 0 0,0 1 0,16-6 0,-31 14 29,-1 1 1,1-1-1,-1 0 0,1 0 1,-1 0-1,1 1 0,-1-1 1,1 0-1,-1 1 0,1-1 1,-1 0-1,0 1 0,1-1 1,-1 1-1,1-1 0,-1 0 1,0 1-1,0-1 0,1 1 0,-1-1 1,0 1-1,0-1 0,1 1 1,-1-1-1,0 1 0,0-1 1,0 1-1,0 0 0,0-1 1,0 1-1,0-1 0,0 1 1,0-1-1,0 1 0,0-1 1,0 1-1,0 0 0,-1-1 1,1 1-1,0-1 0,-1 1 1,1 0 14,0 0 0,0 0 0,-1-1-1,1 1 1,0 0 0,0 0 0,0 0 0,0 0 0,0 0 0,0-1 0,0 1 0,1 0 0,-1 0 0,0 0 0,0 0 0,1-1 0,-1 1 0,0 0 0,1 0 0,-1-1 0,1 1 0,-1 0 0,1 0 0,-1-1 0,1 1 0,-1-1 0,1 1 0,0 0 0,-1-1 0,1 1 0,1 0 0,9-2 164,1-1-1,-1 0 1,1 0 0,-1-1 0,11-4 0,-14 4-262,1 0 0,-1 0 0,1 1 1,-1 1-1,1-1 0,0 1 1,0 1-1,16 0 0,-25 1 54,1-1 0,-1 1-1,1 0 1,-1-1 0,1 1-1,-1 0 1,1-1-1,-1 1 1,0 0 0,1 0-1,-1-1 1,0 1 0,0 0-1,0 0 1,1 0-1,-1 0 1,0-1 0,0 1-1,0 0 1,0 0 0,-1 0-1,1-1 1,0 1-1,0 0 1,0 0 0,-1 1-1,-5 21-281,6-22 205,-8 10-1716,1-8-7880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45.458"/>
    </inkml:context>
    <inkml:brush xml:id="br0">
      <inkml:brushProperty name="width" value="0.025" units="cm"/>
      <inkml:brushProperty name="height" value="0.025" units="cm"/>
    </inkml:brush>
  </inkml:definitions>
  <inkml:trace contextRef="#ctx0" brushRef="#br0">63 13 13741,'0'0'12599,"-1"12"-12290,-4 20-171,-1 0-1,-11 31 0,8-33-152,1 1 1,2 1-1,-5 55 0,11-86-4,0-1 1,0 1 0,1-1-1,-1 1 1,0 0 0,0-1 0,0 1-1,1-1 1,-1 1 0,0-1-1,1 1 1,-1-1 0,0 1-1,1-1 1,-1 1 0,1-1 0,-1 1-1,0-1 1,1 1 0,-1-1-1,1 0 1,0 1 0,-1-1 0,1 0-1,-1 0 1,1 1 0,-1-1-1,1 0 1,0 0 0,-1 0 0,1 0-1,-1 0 1,1 0 0,0 0-1,-1 0 1,1 0 0,-1 0 0,1 0-1,0 0 1,-1 0 0,2-1-1,27-8-259,-17 2 8,0 0 1,-1-1-1,0-1 0,0 0 0,-1 0 1,-1-1-1,1 0 0,7-12 0,61-95-745,-69 102 983,10-16-3,22-49 1,-65 160 925,2-34-390,-30 70 1428,47-104-1810,1 1 0,1-1-1,0 1 1,1 0-1,0 0 1,1 0 0,1 20-1,0-31-168,0 0 0,1 1 0,-1-1 0,1 0 0,-1 1 0,1-1 0,0 0 0,0 0 0,0 0 0,0 0-1,0 0 1,0 0 0,0 0 0,1 0 0,-1 0 0,4 3 0,-4-4-262,1 0 1,0 0-1,-1 0 0,1-1 0,-1 1 1,1 0-1,0-1 0,0 1 0,-1-1 1,1 1-1,0-1 0,0 0 0,3 1 1,-1-3-3688,-3-7-3154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4:12.146"/>
    </inkml:context>
    <inkml:brush xml:id="br0">
      <inkml:brushProperty name="width" value="0.025" units="cm"/>
      <inkml:brushProperty name="height" value="0.025" units="cm"/>
      <inkml:brushProperty name="color" value="#F6630D"/>
    </inkml:brush>
  </inkml:definitions>
  <inkml:trace contextRef="#ctx0" brushRef="#br0">5129 257 10154,'-466'-143'3843,"330"109"-4505,-207-23 0,210 43 339,0 7 0,-1 5-1,1 6 1,0 6 0,0 5-1,-158 41 1,123-9 526,3 8 0,2 6 1,3 8-1,3 7 0,4 6 0,-189 136 1,213-124-17,4 6 1,5 6 0,4 4 0,5 6 0,6 4 0,4 4-1,-90 150 1,62-56-86,10 5 0,-101 261 0,147-288 12,8 3-1,-75 402 0,119-461 71,7 1-1,7 271 0,14-313-221,4-1-1,5 0 1,4-1-1,64 187 1,-28-144 31,7-3-1,6-3 1,127 186 0,-88-170 34,6-5 1,197 193-1,-218-249 158,4-4 0,4-5-1,3-4 1,3-5-1,3-4 1,3-5 0,2-6-1,3-4 1,2-5-1,2-6 1,190 38 0,-126-50-152,0-8 1,2-8 0,0-9-1,-1-8 1,1-8 0,238-45-1,-144-2-520,-2-11 0,-4-13-1,371-164 1,43-100-1072,-536 254 1385,-4-7 0,173-151-1,-251 188 541,-3-4-1,-3-2 1,-3-3 0,-3-3 0,-4-3-1,-2-2 1,-5-2 0,-3-2-1,-4-3 1,-3 0 0,48-171-1,-43 78-29,30-281 0,-36-193-250,-38 505-11,-6 0 0,-7 1-1,-6 0 1,-7 1 0,-85-272 0,76 323-280,-5 1 0,-4 2 0,-94-148 0,90 171-648,-4 2 1,-2 3-1,-3 1 1,-127-107 0,-78-24-2832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45.851"/>
    </inkml:context>
    <inkml:brush xml:id="br0">
      <inkml:brushProperty name="width" value="0.025" units="cm"/>
      <inkml:brushProperty name="height" value="0.025" units="cm"/>
    </inkml:brush>
  </inkml:definitions>
  <inkml:trace contextRef="#ctx0" brushRef="#br0">1 64 15503,'0'0'12011,"34"-46"-11498,0 37-97,9 5-128,8 3-256,5 1-576,-4 0-1538,-6 0-3171,-7-3-8841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2.340"/>
    </inkml:context>
    <inkml:brush xml:id="br0">
      <inkml:brushProperty name="width" value="0.025" units="cm"/>
      <inkml:brushProperty name="height" value="0.025" units="cm"/>
    </inkml:brush>
  </inkml:definitions>
  <inkml:trace contextRef="#ctx0" brushRef="#br0">0 1 7815,'0'0'16934,"2"9"-16806,5 52-72,-3 1 0,-4 84 0,-2-52-208,2-94-964,0-11-5087,-3-8-961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2.681"/>
    </inkml:context>
    <inkml:brush xml:id="br0">
      <inkml:brushProperty name="width" value="0.025" units="cm"/>
      <inkml:brushProperty name="height" value="0.025" units="cm"/>
    </inkml:brush>
  </inkml:definitions>
  <inkml:trace contextRef="#ctx0" brushRef="#br0">0 56 18514,'0'0'9480,"45"-26"-8775,-6 18-192,6 0-65,1 2 0,4 1-223,-2 2-161,-5 3-64,-5 0-417,-8 0-1088,-3 0-1057,-6 0-1987,-5 0-3234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3.307"/>
    </inkml:context>
    <inkml:brush xml:id="br0">
      <inkml:brushProperty name="width" value="0.025" units="cm"/>
      <inkml:brushProperty name="height" value="0.025" units="cm"/>
    </inkml:brush>
  </inkml:definitions>
  <inkml:trace contextRef="#ctx0" brushRef="#br0">25 0 7335,'0'0'12460,"-5"75"-11179,0-37-288,-2 2-545,1-1-320,4-5-64,2-3-96,0-8-704,0-9-33,0-10 0,8-4 225,4-4-129,2-18-800,-1-8-1730,3-7-1602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3.649"/>
    </inkml:context>
    <inkml:brush xml:id="br0">
      <inkml:brushProperty name="width" value="0.025" units="cm"/>
      <inkml:brushProperty name="height" value="0.025" units="cm"/>
    </inkml:brush>
  </inkml:definitions>
  <inkml:trace contextRef="#ctx0" brushRef="#br0">249 1 9929,'0'0'7944,"-29"69"-7111,22-37-129,-2 3-479,4 2-129,3 1-96,2-3-160,0-1-481,0-5-320,2-4 160,3-7-256,-1-5-833,-4-7-832</inkml:trace>
  <inkml:trace contextRef="#ctx0" brushRef="#br0" timeOffset="1">1 208 12524,'0'0'8071,"51"-12"-6565,-17 9-641,11-3-481,3 2-288,0-4-416,6-1-1986,-8-1-3075,-1-2-5574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3.979"/>
    </inkml:context>
    <inkml:brush xml:id="br0">
      <inkml:brushProperty name="width" value="0.025" units="cm"/>
      <inkml:brushProperty name="height" value="0.025" units="cm"/>
    </inkml:brush>
  </inkml:definitions>
  <inkml:trace contextRef="#ctx0" brushRef="#br0">36 0 18674,'0'0'6214,"-27"51"-6279,38-43-1760,-1-4-1378,-2 0-3908</inkml:trace>
  <inkml:trace contextRef="#ctx0" brushRef="#br0" timeOffset="1">38 186 18001,'0'0'7303,"-38"49"-7239,38-44-1121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4.884"/>
    </inkml:context>
    <inkml:brush xml:id="br0">
      <inkml:brushProperty name="width" value="0.025" units="cm"/>
      <inkml:brushProperty name="height" value="0.025" units="cm"/>
    </inkml:brush>
  </inkml:definitions>
  <inkml:trace contextRef="#ctx0" brushRef="#br0">165 0 4324,'0'0'22742,"-9"2"-22534,-5 1-198,-1 1 0,1 1 0,0 0 0,-16 9 0,24-11-21,0 0 1,1 0 0,-1 1-1,1 0 1,0 0-1,-7 8 1,11-11-5,0 1 1,-1-1-1,1 1 0,0 0 1,0 0-1,0 0 0,0-1 1,0 1-1,1 0 0,-1 0 1,1 0-1,-1 0 0,1 0 1,-1 0-1,1 0 0,0 1 1,0-1-1,0 0 0,0 0 0,1 3 1,0-3-20,0 0 1,0-1-1,0 1 0,1 0 1,-1-1-1,0 1 1,0-1-1,1 0 0,-1 1 1,1-1-1,0 0 0,-1 0 1,1 0-1,0 0 1,-1 0-1,1 0 0,0-1 1,0 1-1,2 0 0,43 11-41,-37-10 49,36 5-4,-33-6 24,0 1 1,1 1-1,-1 0 0,0 0 1,0 1-1,0 1 1,21 11-1,-32-15-6,-1 0 0,1 0-1,-1 0 1,1 0 0,-1 1 0,0-1-1,0 0 1,1 1 0,-1-1 0,0 0-1,0 1 1,0-1 0,0 1 0,-1 0 0,1-1-1,0 1 1,-1 0 0,1-1 0,-1 1-1,0 0 1,1 0 0,-1-1 0,0 1 0,0 0-1,0 2 1,-1-1 24,0 0 0,0 1 0,-1-1 0,1 0-1,-1 0 1,0 1 0,1-1 0,-1-1 0,-1 1 0,1 0 0,-5 4-1,-4 3 120,0 0-1,-1-1 0,0-1 0,-26 14 0,25-15-50,-1 0 0,0-1 0,-1 0 0,1-1 1,-1-1-1,0-1 0,0 0 0,-22 2 0,35-5-96,1 0 0,0 0 0,0 0 0,-1 0 0,1 0 0,0 0 0,-1 0 1,1-1-1,0 1 0,0 0 0,-1-1 0,1 1 0,0-1 0,0 0 0,0 1 0,0-1 0,0 0 1,-1 0-1,1 1 0,1-1 0,-1 0 0,0 0 0,0 0 0,0 0 0,0-2 0,0 1-147,0 0 0,1 0 0,-1-1 0,1 1 0,0 0 0,-1-1 0,1 1 0,0 0 0,1 0 0,-1-1-1,0 1 1,1 0 0,0-3 0,2-5-1319,0 1 0,1 0 0,0 0 0,1 0-1,9-13 1,13-16-7043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5.679"/>
    </inkml:context>
    <inkml:brush xml:id="br0">
      <inkml:brushProperty name="width" value="0.025" units="cm"/>
      <inkml:brushProperty name="height" value="0.025" units="cm"/>
    </inkml:brush>
  </inkml:definitions>
  <inkml:trace contextRef="#ctx0" brushRef="#br0">108 0 17713,'-1'9'833,"-24"96"3484,17-77-3609,0 1 0,2-1 0,2 1 0,-3 35 1,9 7-831,-1-45 385,0-45 1357,-2 2-1639,0 0-1,-1-1 0,-1 1 0,-1 0 1,-1 0-1,0 1 0,-1-1 0,-1 1 1,-12-22-1,19 39-41,0 1 0,0 0 1,0 0-1,1-1 0,-1 1 0,1 0 1,-1-1-1,1 1 0,-1 0 1,1-1-1,0 1 0,0-1 0,0 1 1,0-1-1,2 3 0,4 3 60,1 0 0,0-1 0,0 0 0,0 0 0,1-1 0,0 0 0,0 0 0,0-1 0,0 0 0,1-1-1,-1 0 1,1-1 0,0 0 0,0 0 0,0-1 0,0 0 0,0-1 0,0 0 0,20-3 0,-26 2 21,-1-1 0,0 1 1,0 0-1,0-1 0,0 0 0,0 1 0,0-1 1,0-1-1,0 1 0,-1 0 0,1-1 1,2-2-1,-4 4-12,0 0 1,0-1-1,0 1 1,0-1 0,0 1-1,0 0 1,0-1-1,0 0 1,-1 1-1,1-1 1,-1 1 0,1-1-1,-1 0 1,1 1-1,-1-1 1,0 0 0,0 0-1,0 1 1,0-1-1,0 0 1,0 0-1,-1 1 1,1-1 0,0 0-1,-2-2 1,2 4-19,-1-1 0,0 0 1,1 1-1,-1-1 0,0 1 0,1-1 1,-1 1-1,0-1 0,0 1 1,1-1-1,-1 1 0,0 0 0,0 0 1,0-1-1,0 1 0,1 0 1,-1 0-1,0 0 0,0 0 1,0 0-1,0 0 0,0 0 0,0 0 1,1 0-1,-1 0 0,0 1 1,0-1-1,0 0 0,0 1 0,1-1 1,-1 0-1,-1 2 0,-25 15-374,24-13 363,-1 1 0,1 0 0,0 0 0,0 0 1,0 0-1,0 0 0,1 1 0,0-1 0,0 1 0,-1 7 0,3-12 30,-1 1 0,1 0-1,0-1 1,-1 1-1,1 0 1,0 0 0,0-1-1,0 1 1,0 0 0,1-1-1,-1 1 1,0 0-1,1-1 1,-1 1 0,1 0-1,-1-1 1,1 1 0,0-1-1,0 1 1,0-1-1,0 1 1,0-1 0,0 0-1,0 1 1,0-1 0,0 0-1,1 0 1,-1 0 0,0 0-1,1 0 1,-1 0-1,1 0 1,-1 0 0,1-1-1,0 1 1,-1-1 0,1 1-1,2 0 1,7 0 75,-1-1 0,1 1-1,0-2 1,-1 1 0,1-2 0,-1 1 0,1-1 0,-1-1 0,0 0 0,0 0-1,0-1 1,12-6 0,-14 5-24,0 1-1,1-1 0,-2 0 1,1-1-1,-1 0 0,0 0 1,0-1-1,0 0 0,-1 0 1,0 0-1,0-1 0,-1 0 1,0 0-1,3-9 0,-9 14 312,-6 8-347,-7 9-152,7-5 112,1-4 22,1 1 1,1 0 0,-1 1-1,1-1 1,0 1 0,0 0 0,1 0-1,0 0 1,0 0 0,1 1 0,-3 14-1,5-22-2,0 1 0,0-1 0,0 1 1,1 0-1,-1-1 0,0 1 0,0 0 0,0-1 0,1 1 0,-1-1 0,0 1 0,1-1 0,-1 1 0,1-1 0,-1 1 0,0-1 0,1 1 1,-1-1-1,1 1 0,-1-1 0,1 0 0,0 1 0,-1-1 0,1 0 0,-1 0 0,1 1 0,-1-1 0,2 0 0,27 3 294,25-14 338,-39 4-595,-1-1-1,0 0 1,-1-1 0,0 0 0,0-2 0,-1 1-1,0-1 1,-1-1 0,0 0 0,13-20-1,-30 42-77,0 0 1,1 1-1,0 0 0,1 0 0,0 0 0,0 0 0,1 1 0,1-1 0,0 1 1,0 21-1,2-31-108,0 0-1,0 0 1,1 0 0,-1-1 0,1 1 0,-1 0 0,1-1 0,0 1-1,0 0 1,0-1 0,0 1 0,0-1 0,0 1 0,0-1 0,0 0-1,1 0 1,-1 1 0,0-1 0,1 0 0,-1 0 0,1 0 0,-1 0-1,1 0 1,0-1 0,-1 1 0,1 0 0,2 0 0,0 0-480,-1 0 0,1 0 0,-1-1 0,1 1 0,0-1 0,0 0 1,-1 1-1,1-2 0,0 1 0,0 0 0,-1-1 0,8-2 0,7-8-9192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6.538"/>
    </inkml:context>
    <inkml:brush xml:id="br0">
      <inkml:brushProperty name="width" value="0.025" units="cm"/>
      <inkml:brushProperty name="height" value="0.025" units="cm"/>
    </inkml:brush>
  </inkml:definitions>
  <inkml:trace contextRef="#ctx0" brushRef="#br0">0 98 10954,'0'0'15247,"9"1"-13881,-3-1-1202,-1 0-1,1-1 0,0 1 0,-1-1 1,1-1-1,-1 1 0,1-1 0,-1 0 0,0 0 1,1 0-1,6-5 0,-9 5-125,-1 0 0,1 1-1,0-1 1,-1 0 0,0-1 0,1 1 0,-1 0-1,0-1 1,0 1 0,0-1 0,0 0-1,-1 1 1,1-1 0,-1 0 0,0 0 0,0 0-1,0 0 1,0 0 0,0 0 0,0 0 0,-1-1-1,0 1 1,0 0 0,0 0 0,0 0-1,0-4 1,-2 6-58,0 1-1,0-1 1,0 1-1,1 0 1,-1-1-1,0 1 1,0 0 0,0 0-1,0 0 1,0 0-1,1 1 1,-1-1-1,0 0 1,0 1-1,0-1 1,1 1-1,-4 1 1,-2 2 1,2 0 1,-1 0-1,0 0 0,1 1 0,0 0 1,0 0-1,0 0 0,0 1 1,1-1-1,0 1 0,0 0 1,1 0-1,0 1 0,0-1 1,0 1-1,1-1 0,-3 12 1,5-17 17,0 1 0,1-1 0,-1 0 0,1 0 1,-1 0-1,1 0 0,-1 0 0,1 0 0,0 0 1,0 0-1,-1 0 0,1 0 0,0 0 1,0 0-1,0-1 0,0 1 0,0 0 0,0-1 1,0 1-1,0-1 0,0 1 0,0-1 0,0 1 1,1-1-1,-1 0 0,0 1 0,0-1 0,0 0 1,1 0-1,-1 0 0,2 0 0,51 0-72,-38 0-101,30-2-404,-18 1-56,53 4-1,-79-2 660,-1-1 0,1 1 0,-1-1 0,1 1 0,-1 0 0,1-1 0,-1 1 0,0 0 0,1 0 0,-1 0-1,0 0 1,0 0 0,0 0 0,2 2 0,6 3 2228,1-22-1319,-4-2-872,17-38 5,-22 52-90,1 1 0,0-1 0,0 0 1,1 1-1,-1 0 0,1-1 0,0 1 0,-1 0 0,1 0 0,7-5 0,-9 8 2,0 0 1,1-1-1,-1 1 0,0 0 0,0 0 1,0-1-1,1 1 0,-1 0 0,0 0 0,0 0 1,0 1-1,1-1 0,-1 0 0,0 0 1,0 1-1,0-1 0,0 0 0,1 1 1,-1 0-1,0-1 0,0 1 0,0-1 0,1 2 1,27 24-95,-12-11 88,95 58-198,-105-71 232,1 0-1,-1 0 1,1-1-1,-1 0 1,1 0-1,0 0 0,-1-1 1,1 0-1,0-1 1,-1 0-1,1 0 1,0-1-1,-1 1 1,11-5-1,47-6-348,-65 12 336,1 0 1,0 0 0,0 0-1,-1 1 1,1-1-1,0 0 1,0 0-1,-1 0 1,1 0 0,0 1-1,0-1 1,-1 0-1,1 1 1,0-1 0,-1 1-1,1-1 1,0 1-1,-1-1 1,1 1 0,-1-1-1,1 1 1,-1-1-1,1 1 1,-1 0 0,0-1-1,1 1 1,-1 0-1,0-1 1,1 1 0,-1 0-1,0 0 1,0-1-1,1 2 1,-1 30-225,-1-16-2447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7.053"/>
    </inkml:context>
    <inkml:brush xml:id="br0">
      <inkml:brushProperty name="width" value="0.025" units="cm"/>
      <inkml:brushProperty name="height" value="0.025" units="cm"/>
    </inkml:brush>
  </inkml:definitions>
  <inkml:trace contextRef="#ctx0" brushRef="#br0">1 0 13581,'3'0'6054,"1"11"-3972,-1 9-545,-1 3-320,-2 9-256,0 2-448,0 1-257,0-1-160,0-3-32,4-5 0,-2-2-448,1-6-609,-3-5-224,0-6-609,-11-6-8616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02.852"/>
    </inkml:context>
    <inkml:brush xml:id="br0">
      <inkml:brushProperty name="width" value="0.025" units="cm"/>
      <inkml:brushProperty name="height" value="0.025" units="cm"/>
      <inkml:brushProperty name="color" value="#F6630D"/>
    </inkml:brush>
  </inkml:definitions>
  <inkml:trace contextRef="#ctx0" brushRef="#br0">169 1 3075,'0'0'4436,"-10"2"-2749,-17 5-604,1 0-1,1 2 1,-1 0 0,-29 17-1,111-25 621,729 17 470,-777-18-2140,829 20 1183,-591-21-1140,634 23-35,-317 19 0,0-41-7,-464-8 144,0-3 0,154-39 0,-262 56 273,-46 27-1180,49-29 136,0-1 0,0 0 0,0-1 0,-1 1 0,1-1-1,-1 0 1,0-1 0,-8 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7.409"/>
    </inkml:context>
    <inkml:brush xml:id="br0">
      <inkml:brushProperty name="width" value="0.025" units="cm"/>
      <inkml:brushProperty name="height" value="0.025" units="cm"/>
    </inkml:brush>
  </inkml:definitions>
  <inkml:trace contextRef="#ctx0" brushRef="#br0">0 49 7335,'0'0'17553,"68"-13"-15728,-25 10-544,12 0-704,3 0-481,-1 0-64,-7-2-1537,-6-4-2531,-1 0-5765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8.081"/>
    </inkml:context>
    <inkml:brush xml:id="br0">
      <inkml:brushProperty name="width" value="0.025" units="cm"/>
      <inkml:brushProperty name="height" value="0.025" units="cm"/>
    </inkml:brush>
  </inkml:definitions>
  <inkml:trace contextRef="#ctx0" brushRef="#br0">161 1 3908,'0'0'20638,"-3"14"-20505,3-13-132,-1 9-21,0 0 0,-1 0 0,-1-1 0,1 1 0,-2-1 0,1 1 0,-1-1 0,-1 0 0,1-1 0,-9 12 0,-16 18-262,17-20 35,-2 0 0,0-1 0,-32 29 0,55-73-1104,25-32 216,-6 8 984,47-62 1,-75 112 167,1 0 0,-1 0 0,1 0 0,-1 0-1,1 0 1,0 0 0,-1 0 0,1 0 0,0 1 0,0-1-1,0 0 1,0 0 0,0 1 0,0-1 0,0 0-1,0 1 1,0-1 0,0 1 0,0 0 0,0-1 0,0 1-1,0 0 1,0 0 0,2-1 0,-2 2-7,0 0-1,-1 0 1,1 0 0,0 0-1,-1 0 1,1 0 0,-1 0-1,1 0 1,-1 0 0,0 0-1,1 0 1,-1 0 0,0 0-1,0 0 1,0 0 0,0 0-1,0 1 1,0-1 0,0 1-1,-7 64 242,-18 22 176,19-70-113,0 0 0,1 0 0,1 1 0,1 0 0,-2 24 1,6-51-2280,0 4 1735,-1 0 0,1 0 0,-1 0 0,0 0 0,0 0-1,0 0 1,0 0 0,-1 0 0,-2-8 0,-16-17-88,17 26 509,-1 0-1,1 0 1,0-1 0,0 1-1,0 0 1,0-1 0,0 0-1,1 1 1,-1-1 0,1 0-1,-1-5 1,28 7 140,-11 1-373,43-3-1699,-19-3-2893,-7 0-2108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8.411"/>
    </inkml:context>
    <inkml:brush xml:id="br0">
      <inkml:brushProperty name="width" value="0.025" units="cm"/>
      <inkml:brushProperty name="height" value="0.025" units="cm"/>
    </inkml:brush>
  </inkml:definitions>
  <inkml:trace contextRef="#ctx0" brushRef="#br0">127 1 12364,'0'0'7345,"-9"8"-6944,3-2-403,-41 44 969,44-46-884,1-1-1,-1 1 0,1 0 1,0 0-1,0 0 1,0 0-1,0 0 1,1 0-1,-1 1 1,1-1-1,1 1 1,-1-1-1,0 0 1,1 1-1,0 5 1,1-9-70,-1-1 0,1 1 0,0 0 0,0-1 0,-1 1 1,1 0-1,0-1 0,0 1 0,0-1 0,0 1 1,-1-1-1,1 1 0,0-1 0,0 0 0,0 1 1,0-1-1,0 0 0,0 0 0,0 0 0,0 0 1,0 0-1,2 0 0,32 1 318,-27-1-298,4 1-40,-1 0 1,1 0-1,18 6 1,-28-6 2,0-1 0,0 1 0,0-1 0,0 1-1,-1 0 1,1 0 0,0-1 0,0 1 0,-1 1 0,1-1 0,-1 0 0,1 0 0,-1 1 0,1-1 0,-1 0 0,0 1 0,0 0 0,1-1-1,-1 1 1,0 0 0,-1-1 0,1 1 0,0 0 0,0 0 0,-1 0 0,1 0 0,-1 0 0,1 2 0,-2-2 119,0 0 0,0-1 1,1 1-1,-1 0 1,0 0-1,0-1 0,-1 1 1,1-1-1,0 1 0,-1-1 1,1 0-1,0 1 1,-1-1-1,0 0 0,1 0 1,-1 0-1,0 0 0,1 0 1,-1 0-1,0-1 1,0 1-1,0 0 0,-3 0 1,-49 12 1861,-13-6-618,65-7-1419,0 0 1,0 0-1,0 0 1,0 0-1,0 0 1,0 0-1,0 0 1,0-1-1,0 1 1,1-1-1,-1 1 0,0-1 1,0 0-1,0 0 1,1 0-1,-1 0 1,0 0-1,1 0 1,-1 0-1,1-1 1,-1 1-1,1 0 1,0-1-1,-1 1 1,1-1-1,0 0 1,0 1-1,0-1 1,0 0-1,-1-3 1,2 4-188,0-1 0,1 1 0,-1 0 0,0 0 0,0-1 0,0 1 0,1 0 0,-1-1 0,1 1 0,-1 0 0,1 0 0,0 0 1,-1 0-1,1 0 0,0-1 0,0 1 0,0 0 0,-1 1 0,1-1 0,0 0 0,0 0 0,1 0 0,-1 0 0,0 1 0,0-1 0,0 1 0,2-2 0,40-12-6630,-33 12 4696,26-9-5565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8.797"/>
    </inkml:context>
    <inkml:brush xml:id="br0">
      <inkml:brushProperty name="width" value="0.025" units="cm"/>
      <inkml:brushProperty name="height" value="0.025" units="cm"/>
    </inkml:brush>
  </inkml:definitions>
  <inkml:trace contextRef="#ctx0" brushRef="#br0">161 9 16560,'0'0'10025,"-9"-2"-9865,-27-4-197,35 6 30,-1 0-1,1 0 1,0 1-1,0-1 1,0 0-1,0 1 1,0-1 0,0 1-1,0-1 1,0 1-1,0 0 1,0-1 0,0 1-1,0 0 1,0 0-1,0 0 1,1 0-1,-1 0 1,0 0 0,1 0-1,-1 0 1,1 0-1,-1 0 1,0 2 0,-9 26-227,9-26 183,0 1 38,0 0-1,1 0 1,-1 0-1,1 0 1,0 1-1,0-1 0,0 0 1,0 0-1,1 0 1,-1 0-1,1 0 1,0 0-1,0 0 1,1 0-1,2 5 1,1 0-114,1 0 1,0 0-1,1-1 1,9 10 0,-11-13 75,0 0 0,0-1-1,-1 1 1,0 1 0,0-1 0,0 1 0,-1 0 0,0 0 0,0 0 0,0 0 0,-1 0 0,1 0 0,-2 1 0,1-1 0,1 13 0,-3-17 155,-1 0 0,1 1 0,0-1 0,-1 0 0,0 0 0,1 0 0,-1 0 0,0 0 0,0 0 0,0 0 0,0 0 0,0 0 0,-1 0 0,1-1 0,-1 1 0,1 0 0,-1-1 0,1 1 0,-1-1 0,0 0 1,0 0-1,0 1 0,1-1 0,-1 0 0,0 0 0,-1-1 0,1 1 0,0 0 0,0-1 0,0 1 0,0-1 0,0 0 0,-4 0 0,1 1 5,0-1 0,0 0 0,0 0 0,0 0 0,0-1 0,0 1 0,0-1 0,0 0 0,0-1 0,0 1 0,0-1 0,1 0 0,-1-1 0,-4-2 0,4 2-133,1-1-1,0 0 0,0 0 0,0 0 0,0 0 0,1-1 1,-1 1-1,1-1 0,1 0 0,-1 0 0,1 0 0,-1 0 0,1 0 1,1-1-1,-1 1 0,-1-9 0,3 11-133,0-1 0,0 1 0,1 0 0,-1-1 0,1 1-1,-1 0 1,1-1 0,0 1 0,0 0 0,1 0 0,-1 0 0,1 0 0,-1 0 0,1 0 0,0 0-1,0 1 1,0-1 0,1 1 0,-1-1 0,0 1 0,1 0 0,0 0 0,-1 0 0,1 0-1,0 0 1,0 1 0,0-1 0,5-1 0,105-36-9590,-74 27 4111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9.155"/>
    </inkml:context>
    <inkml:brush xml:id="br0">
      <inkml:brushProperty name="width" value="0.025" units="cm"/>
      <inkml:brushProperty name="height" value="0.025" units="cm"/>
    </inkml:brush>
  </inkml:definitions>
  <inkml:trace contextRef="#ctx0" brushRef="#br0">113 65 12268,'0'0'8578,"0"-8"-6234,-2-25-716,2 32-1598,0 0-1,0 0 1,0 0-1,-1 1 1,1-1-1,0 0 1,-1 0-1,1 0 1,0 0 0,-1 1-1,1-1 1,-1 0-1,1 0 1,-1 1-1,0-1 1,1 0-1,-1 1 1,1-1-1,-1 1 1,0-1-1,0 1 1,1-1 0,-1 1-1,0-1 1,0 1-1,0 0 1,0-1-1,1 1 1,-1 0-1,0 0 1,0 0-1,0 0 1,0 0 0,0 0-1,0 0 1,0 0-1,0 0 1,1 0-1,-1 0 1,0 0-1,0 1 1,0-1-1,0 0 1,0 1-1,1-1 1,-1 1 0,-1 0-1,-32 21-219,30-19 189,0 0-1,1 1 1,-1 0 0,1 0 0,0 0-1,0 0 1,0 0 0,0 1 0,1-1-1,0 1 1,0-1 0,0 1 0,0 0-1,1 0 1,0 0 0,-1 7 0,3-11 7,-1 0-1,0 0 1,1-1 0,-1 1 0,1 0 0,0-1 0,-1 1 0,1-1 0,-1 1 0,1-1 0,0 1 0,0-1 0,-1 1 0,1-1-1,0 0 1,0 1 0,-1-1 0,1 0 0,0 0 0,0 0 0,0 0 0,-1 1 0,1-1 0,0 0 0,0 0 0,0 0 0,0-1-1,1 1 1,28-2 218,-24 0-211,0 0 1,0-1 0,-1 0-1,1 1 1,-1-2 0,1 1-1,-1-1 1,0 1-1,-1-1 1,1-1 0,4-4-1,44-57-25,-47 57 37,-39 120 1059,33-108-1121,-4 36 182,5-38-204,-1 0 0,0-1-1,0 1 1,1 0 0,-1 0-1,1-1 1,-1 1 0,0 0 0,1 0-1,-1-1 1,1 1 0,0 0-1,-1-1 1,1 1 0,0-1 0,-1 1-1,1-1 1,0 1 0,-1-1-1,1 1 1,0-1 0,0 0 0,0 1-1,-1-1 1,1 0 0,0 0-1,0 0 1,0 0 0,0 0 0,-1 0-1,1 0 1,0 0 0,0 0-1,0 0 1,0 0 0,0 0-1,-1 0 1,1-1 0,0 1 0,1-1-1,0 0-364,0 1-1,0-1 1,0 0-1,-1 0 1,1 0-1,0-1 1,0 1-1,-1 0 1,1-1-1,-1 1 1,1-1-1,-1 1 1,0-1 0,1 1-1,0-4 1,0 2-290,14-21-7337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9.482"/>
    </inkml:context>
    <inkml:brush xml:id="br0">
      <inkml:brushProperty name="width" value="0.025" units="cm"/>
      <inkml:brushProperty name="height" value="0.025" units="cm"/>
    </inkml:brush>
  </inkml:definitions>
  <inkml:trace contextRef="#ctx0" brushRef="#br0">52 1 7495,'0'0'14254,"-5"7"-12834,-2 6-1034,0 0 1,1 0 0,1 0 0,0 1 0,1 0-1,0 0 1,1 0 0,1 0 0,0 0-1,0 22 1,2-35-389,1 1 0,-1 0 0,1-1 0,-1 1 0,1-1 0,0 1 0,0-1 0,0 1 0,-1-1 0,1 1 0,1-1 0,-1 0 0,0 1 0,0-1 0,0 0 0,1 0 0,-1 0 0,0 0 0,1 0 0,-1 0 0,1-1 0,1 2 0,46 15-969,-14-5-163,-33-11 1125,-1-1-1,0 1 1,1-1 0,-1 1-1,0 0 1,0 0 0,0 0-1,1-1 1,-1 1 0,0 0-1,0 0 1,0 0 0,-1 1-1,1-1 1,0 0 0,0 0-1,0 0 1,-1 1 0,1-1 0,-1 0-1,1 1 1,-1-1 0,0 0-1,1 1 1,-1-1 0,0 1-1,0 1 1,0-1 103,-1 0-1,0 0 1,0 1-1,0-1 1,0 0 0,0 0-1,0 0 1,-1 0-1,1 0 1,-1 0 0,1-1-1,-1 1 1,0 0 0,-3 2-1,-2 1 137,0-1 0,0 1 0,0-1 0,0-1 0,0 1 0,-1-1 0,0-1 0,1 1 0,-11 1 0,17-4-335,-1 0 0,1 0 0,0 0 0,-1 1 0,1-2 0,0 1 0,0 0-1,-1 0 1,1 0 0,0 0 0,-1-1 0,1 1 0,0-1 0,0 1 0,0-1 0,-2-1 0,2 2-191,1-1 0,0 0 0,-1 0 0,1 0 0,0 0 0,0 1 0,0-1 0,0 0 0,0 0 0,0 0 0,0 0 0,0 0 0,0 1 0,0-1 0,0 0 0,1 0 0,-1 0 0,0 0 0,1 1 0,-1-1 0,1 0 0,-1 0 0,0 1 1,1-1-1,0 0 0,-1 1 0,2-2 0,12-15-8353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50.012"/>
    </inkml:context>
    <inkml:brush xml:id="br0">
      <inkml:brushProperty name="width" value="0.025" units="cm"/>
      <inkml:brushProperty name="height" value="0.025" units="cm"/>
    </inkml:brush>
  </inkml:definitions>
  <inkml:trace contextRef="#ctx0" brushRef="#br0">29 0 12139,'0'0'13085,"-23"39"-13512,22-37 419,1-1 0,-1 0 0,0 1 0,1-1 0,-1 1 0,1-1 0,-1 1 0,1 0 0,0-1 0,0 1 0,-1-1 0,1 1 0,0-1 0,1 1 0,-1 0 0,0-1 0,0 1 1,1-1-1,-1 1 0,1-1 0,-1 1 0,1-1 0,1 3 0,-1-3 2,1 0 1,-1 0-1,1 0 0,-1-1 1,0 1-1,1-1 0,0 1 1,-1-1-1,1 1 1,-1-1-1,1 0 0,-1 0 1,1 0-1,0 0 0,-1 0 1,1 0-1,-1 0 1,4-1-1,3-1-67,1 0 0,-1 0 0,0-1 0,1 0 1,-1-1-1,-1 0 0,9-5 0,0-4-165,-1 4 1448,-14 10-1164,0 0-1,0 1 1,-1-1 0,1 0-1,-1 1 1,0-1 0,1 1-1,-1-1 1,0 0 0,0 1 0,0-1-1,0 1 1,0-1 0,0 1-1,0 1 1,-1-1-34,1-1-1,0 1 1,0-1 0,0 0-1,0 1 1,0-1 0,0 1 0,1-1-1,-1 0 1,0 1 0,1-1-1,-1 0 1,1 1 0,-1-1-1,1 0 1,0 0 0,0 0 0,-1 1-1,2 0 1,24 1 421,-15-3-379,138-20-2425,-149 20 2416,1 0-1,-1 1 1,1-1-1,-1 0 0,1 1 1,-1-1-1,0 1 1,1-1-1,-1 0 0,0 1 1,1-1-1,-1 1 0,0-1 1,0 1-1,1-1 1,-1 1-1,0-1 0,0 1 1,0-1-1,0 1 1,0-1-1,0 1 0,0-1 1,0 1-1,0-1 1,0 1-1,0-1 0,0 1 1,0-1-1,0 1 1,0 0-1,-1-1 0,1 0 1,0 2-1,-1-2 13,1 1 1,0 0-1,-1-1 0,1 1 1,0 0-1,0 0 0,0-1 0,0 1 1,-1 0-1,1-1 0,0 1 1,0 0-1,1 0 0,-1-1 0,0 1 1,0 0-1,0 0 0,0-1 0,0 1 1,1 0-1,-1-1 0,0 1 1,1 0-1,-1-1 0,1 1 0,-1-1 1,0 1-1,1 0 0,-1-1 1,1 1-1,0-1 0,-1 1 0,1-1 1,-1 0-1,1 1 0,0-1 1,-1 0-1,1 1 0,0-1 0,0 1 1,2-1-827,2 0-590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52.228"/>
    </inkml:context>
    <inkml:brush xml:id="br0">
      <inkml:brushProperty name="width" value="0.025" units="cm"/>
      <inkml:brushProperty name="height" value="0.025" units="cm"/>
    </inkml:brush>
  </inkml:definitions>
  <inkml:trace contextRef="#ctx0" brushRef="#br0">0 47 4324,'0'0'11141,"8"-4"-8973,28-13-332,-35 16-1788,-1 1 0,1 0 0,0 0 1,0-1-1,0 1 0,-1 0 0,1 0 0,0 0 0,0 0 0,0 0 0,0 0 1,-1 0-1,1 0 0,0 0 0,0 0 0,0 1 0,0-1 0,-1 0 0,1 0 1,0 1-1,0-1 0,-1 1 0,1-1 0,0 1 0,-1-1 0,1 1 0,0-1 1,-1 1-1,1-1 0,-1 1 0,1 0 0,-1-1 0,1 1 0,-1 0 0,1 0 1,-1-1-1,0 1 0,1 0 0,-1 0 0,0 0 0,0-1 0,0 1 0,1 0 1,-1 0-1,0 1 0,1 44 764,-1-38-475,-7 63 1521,31-75 203,-18-1-1896,1 1 0,-1 0 0,0-1 0,-1 0 0,1-1 0,-1 1 0,0-1 0,-1 0 0,1 0 0,-1-1 0,0 1 0,-1-1 0,1 0 0,-1 0 0,-1 0 0,1 0 0,-1-1 0,-1 1 0,1-1 0,-1 1 0,-1-1 0,1-9 0,-1 16-165,-1 1-1,1-1 0,0 1 1,0-1-1,0 1 0,-1-1 1,1 1-1,0-1 1,-1 1-1,1-1 0,0 1 1,-1 0-1,1-1 0,-1 1 1,1 0-1,0-1 0,-1 1 1,1 0-1,-1-1 1,1 1-1,-1 0 0,1 0 1,-1 0-1,1-1 0,-1 1 1,1 0-1,-1 0 1,1 0-1,-1 0 0,0 0 1,1 0-1,-1 0 0,1 0 1,-1 0-1,1 0 0,-1 1 1,1-1-1,-1 0 1,1 0-1,-1 1 0,-1-1-27,1 0 0,-1 1 0,1-1-1,-1 1 1,1 0 0,0-1-1,-1 1 1,1 0 0,0 0 0,0 0-1,-1 0 1,1 0 0,-2 2 0,2 0-36,-1-1 1,1 1 0,0 0 0,0 0 0,0-1 0,0 1 0,0 0 0,1 0 0,-1 0 0,1 0 0,0 0 0,0 0 0,0 6 0,1-8-78,-1 1 0,1-1-1,0 1 1,-1-1 0,1 1 0,0-1 0,0 1 0,0-1 0,0 0-1,0 1 1,0-1 0,0 0 0,0 0 0,1 0 0,-1 0 0,0 0-1,1 0 1,1 1 0,5 1-1221,0-1 0,-1 0 0,1 0 0,0 0 0,0-1 0,0 0 0,0-1 0,12 0 0,9-1-8167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52.599"/>
    </inkml:context>
    <inkml:brush xml:id="br0">
      <inkml:brushProperty name="width" value="0.025" units="cm"/>
      <inkml:brushProperty name="height" value="0.025" units="cm"/>
    </inkml:brush>
  </inkml:definitions>
  <inkml:trace contextRef="#ctx0" brushRef="#br0">87 0 10634,'0'0'12342,"-8"8"-10943,3-4-1208,-43 42 1512,45-43-1601,1-1-1,-1 1 1,1 0-1,0-1 1,0 1-1,1 0 1,-1 0-1,0 0 1,1 1-1,0-1 1,0 0-1,0 1 1,0-1-1,0 0 0,1 1 1,-1-1-1,1 1 1,0 3-1,3-6-57,1-1 0,-1 0-1,0 0 1,0 0-1,1-1 1,-1 1 0,0-1-1,0 0 1,0 0-1,1 0 1,4-2 0,34-16 94,-31 13-161,0 1 1,0 0-1,0 1 1,1 0-1,-1 1 1,1 0-1,0 1 1,15-2-1,-26 5 12,0-1 0,1 0 0,-1 0-1,0 0 1,0 1 0,0-1 0,0 1-1,0-1 1,0 1 0,0-1 0,0 1-1,0-1 1,0 1 0,0 0-1,-1 0 1,1-1 0,0 1 0,0 0-1,-1 0 1,1 0 0,0 0 0,-1 0-1,1 0 1,-1 0 0,1 0 0,-1 0-1,0 0 1,1 0 0,-1 0-1,0 1 1,0-1 0,0 0 0,0 0-1,0 0 1,0 1 0,-3 52 421,1-31 333,4-23-639,-1-1 1,1 1-1,0-1 1,0 1 0,-1-1-1,1 0 1,0 0-1,-1 0 1,1 0-1,-1 0 1,3-3-1,1-1-236,0 1 1,0-1-1,1 1 0,-1 0 0,1 1 0,0-1 0,0 1 0,0 0 0,1 1 0,-1-1 1,1 1-1,0 0 0,-1 1 0,1 0 0,0 0 0,8 0 0,-13 1 62,-1 1-1,0-1 0,0 1 1,0-1-1,0 1 0,0 0 1,0-1-1,-1 1 0,1 0 1,0 0-1,0-1 1,0 1-1,-1 0 0,1 0 1,0 0-1,-1 0 0,1 0 1,-1 0-1,1 0 0,-1 0 1,1 0-1,-1 0 1,0 0-1,0 1 0,1-1 1,-1 0-1,0 0 0,0 2 1,0 22-2867,-3-13-3251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53.159"/>
    </inkml:context>
    <inkml:brush xml:id="br0">
      <inkml:brushProperty name="width" value="0.025" units="cm"/>
      <inkml:brushProperty name="height" value="0.025" units="cm"/>
    </inkml:brush>
  </inkml:definitions>
  <inkml:trace contextRef="#ctx0" brushRef="#br0">41 69 14990,'0'0'8659,"0"9"-6758,-1 9-1038,-2 0 1,0 0 0,-9 26-1,7-27-756,0 0 0,2 0-1,-1 1 1,2-1-1,0 35 1,2-52-142,0 1-1,1-1 1,-1 1 0,1 0 0,-1-1-1,1 1 1,-1-1 0,1 1-1,-1-1 1,1 1 0,0-1 0,-1 0-1,1 1 1,-1-1 0,1 0-1,0 1 1,-1-1 0,1 0 0,0 0-1,0 0 1,-1 0 0,1 1 0,0-1-1,0 0 1,-1 0 0,1 0-1,0-1 1,-1 1 0,1 0 0,0 0-1,0 0 1,-1 0 0,1-1-1,0 1 1,-1 0 0,1-1 0,0 1-1,-1 0 1,1-1 0,-1 1-1,2-2 1,28-14-1766,-12-1 347,-1-1 0,-1 0-1,-1-1 1,0-1 0,-2 0 0,13-24-1,-7 5 2896,16-41 0,-30 59 1780,-10 17 572,3 5-3629,0 0-1,0 1 0,0 0 1,0-1-1,0 1 0,0 0 1,1 0-1,-1 0 0,1 0 1,-1 0-1,0 3 0,-10 16-42,2 0 1,1 1-1,0 0 0,2 1 0,0-1 1,2 1-1,1 0 0,0 1 1,2-1-1,0 1 0,2 0 0,1-1 1,4 29-1,3-17-1371,-1-16-855,1-11-3461,-8-15-419,0 5 4929,0-13-3909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10.805"/>
    </inkml:context>
    <inkml:brush xml:id="br0">
      <inkml:brushProperty name="width" value="0.025" units="cm"/>
      <inkml:brushProperty name="height" value="0.025" units="cm"/>
      <inkml:brushProperty name="color" value="#F6630D"/>
    </inkml:brush>
  </inkml:definitions>
  <inkml:trace contextRef="#ctx0" brushRef="#br0">0 449 5125,'152'-16'6021,"74"-17"-3761,92-10-2245,1811-74 118,-1622 114 450,693-22 558,-776 2-1057,973-39-7,550-1 13,-1296 45-126,325-14 1610,-942 30-1609,259-10-1243,-292 12-1285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53.502"/>
    </inkml:context>
    <inkml:brush xml:id="br0">
      <inkml:brushProperty name="width" value="0.025" units="cm"/>
      <inkml:brushProperty name="height" value="0.025" units="cm"/>
    </inkml:brush>
  </inkml:definitions>
  <inkml:trace contextRef="#ctx0" brushRef="#br0">65 74 13261,'0'0'3715,"-45"-26"-704,32 20-481,6 1-127,7-1-674,0 3-704,11 0-608,3 0-321,13 1-96,2 0 0,5 2 0,3 0-96,2-1-1762,-3-6-2626,-4-2-7400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54.363"/>
    </inkml:context>
    <inkml:brush xml:id="br0">
      <inkml:brushProperty name="width" value="0.025" units="cm"/>
      <inkml:brushProperty name="height" value="0.025" units="cm"/>
    </inkml:brush>
  </inkml:definitions>
  <inkml:trace contextRef="#ctx0" brushRef="#br0">148 62 5093,'0'0'12828,"2"-8"-9817,4-27-337,-6 34-2591,0 1-1,0-1 1,0 0-1,0 1 1,0-1-1,0 0 1,0 1-1,0-1 1,0 0-1,-1 1 1,1-1-1,0 0 1,0 1-1,-1-1 1,1 0-1,0 1 1,-1-1-1,1 1 1,-1-1-1,1 1 1,-1-1-1,1 1 1,-1-1-1,1 1 0,-1-1 1,1 1-1,-1 0 1,0-1-1,1 1 1,-1 0-1,0 0 1,1-1-1,-1 1 1,0 0-1,1 0 1,-1 0-1,0 0 1,1 0-1,-1 0 1,0 0-1,1 0 1,-1 0-1,0 0 1,0 0-1,-29 9 643,21-1-727,0 0 0,0 0 0,1 1 0,0 1 0,0-1 0,1 1 0,0 1 0,1-1 1,0 1-1,1 0 0,0 0 0,0 1 0,2 0 0,-1-1 0,2 1 0,-3 15 1,5-26-2,0 0 0,0 1 0,1-1 0,-1 0 0,0 0 0,0 0 0,1 0 0,-1 0 0,1 0 0,-1 0 0,1 0 0,-1 0 0,1-1 0,0 1 1,-1 0-1,1 0 0,0 0 0,-1-1 0,1 1 0,0 0 0,0-1 0,0 1 0,0-1 0,0 1 0,0-1 0,0 1 0,0-1 0,0 1 0,0-1 1,0 0-1,0 0 0,0 0 0,0 1 0,0-1 0,0 0 0,0 0 0,0-1 0,0 1 0,0 0 0,1 0 0,-1 0 0,0-1 0,1 0 1,5 0 14,0 0 1,0-1-1,-1 0 1,1 0 0,10-6-1,4-5-73,-2-1 1,0-1-1,-1 0 0,-1-1 0,0-1 1,-1-1-1,26-37 0,-64 109-473,18-48 550,-1 4 140,0-1-1,0 1 1,1 0 0,0 1-1,1-1 1,-3 16 0,6-25-143,0-1 0,0 1 1,0 0-1,0-1 0,1 1 1,-1 0-1,0-1 0,1 1 1,-1 0-1,1-1 1,-1 1-1,0-1 0,1 1 1,-1 0-1,1-1 0,0 1 1,-1-1-1,1 0 1,-1 1-1,1-1 0,0 1 1,-1-1-1,1 0 0,0 1 1,-1-1-1,1 0 0,0 0 1,0 0-1,-1 0 1,1 0-1,0 0 0,0 0 1,-1 0-1,1 0 0,0 0 1,-1 0-1,1 0 1,0 0-1,0 0 0,1-1 1,33-7 382,-18 1-329,0 0-1,-1-1 0,0-2 0,19-12 0,23-14-23,-58 36-48,0 0 1,1 0-1,-1-1 0,0 1 1,0 0-1,1 0 0,-1 0 1,0 0-1,1-1 0,-1 1 1,1 0-1,-1 0 0,0 0 1,1 0-1,-1 0 0,0 0 1,1 0-1,-1 0 0,0 0 0,1 0 1,-1 0-1,0 0 0,1 1 1,-1-1-1,0 0 0,1 0 1,-1 0-1,0 0 0,1 0 1,-1 1-1,0-1 0,1 0 1,-1 0-1,0 1 0,0-1 1,1 0-1,-1 0 0,0 1 1,0-1-1,0 0 0,1 1 0,-1-1 1,0 0-1,0 1 0,0-1 1,0 0-1,0 1 0,0 0 1,1 27-14,-14 30 1194,14-57-1162,-1-1 1,0 0-1,0 1 0,0-1 0,0 0 1,0 0-1,0 1 0,0-1 1,0 0-1,1 0 0,-1 1 1,0-1-1,0 0 0,0 0 0,0 1 1,1-1-1,-1 0 0,0 0 1,0 0-1,1 0 0,-1 1 1,0-1-1,0 0 0,1 0 0,-1 0 1,0 0-1,0 0 0,1 0 1,-1 0-1,0 0 0,0 0 1,1 0-1,-1 0 0,0 0 0,1 0 1,-1 0-1,0 0 0,0 0 1,1 0-1,-1 0 0,0 0 1,1 0-1,-1 0 0,0 0 0,0 0 1,1-1-1,-1 1 0,0 0 1,0 0-1,0 0 0,1-1 1,-1 1-1,0 0 0,0 0 0,0 0 1,1-1-1,17-8 201,4-6-118,38-24-41,-55 37-88,-1 0 0,1 0 0,0 0 0,0 0 1,-1 1-1,1 0 0,0 0 0,0 0 0,1 1 0,-1-1 1,5 1-1,-9 1 16,-1 0 1,1 0 0,0 1-1,-1-1 1,1 0 0,0 0-1,-1 0 1,0 1-1,1-1 1,-1 0 0,0 0-1,0 1 1,1-1 0,-1 0-1,0 1 1,0-1-1,0 0 1,-1 0 0,1 2-1,-2 27 57,-13 1 720,7-17-1957,5-5-5613,3-20 429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54.961"/>
    </inkml:context>
    <inkml:brush xml:id="br0">
      <inkml:brushProperty name="width" value="0.025" units="cm"/>
      <inkml:brushProperty name="height" value="0.025" units="cm"/>
    </inkml:brush>
  </inkml:definitions>
  <inkml:trace contextRef="#ctx0" brushRef="#br0">308 64 10794,'0'0'13303,"2"-9"-10265,4-27-673,-6 35-2315,0 0 1,0 1 0,0-1-1,0 0 1,0 0-1,-1 1 1,1-1-1,0 0 1,0 1-1,0-1 1,-1 0-1,1 1 1,0-1-1,-1 1 1,1-1 0,0 0-1,-1 1 1,1-1-1,-1 1 1,1-1-1,-1 1 1,1 0-1,-1-1 1,0 1-1,1-1 1,-1 1 0,1 0-1,-1-1 1,0 1-1,1 0 1,-1 0-1,0 0 1,1-1-1,-1 1 1,-1 0-1,-27 0-35,21 0 83,-9 1-91,0 0-1,1 1 0,-1 1 0,1 0 0,-1 1 0,1 1 1,0 1-1,1 0 0,-1 1 0,1 0 0,0 2 0,-17 12 0,30-20-7,1 0-1,-1 0 0,1 0 0,-1 0 0,1 0 1,0 0-1,0 0 0,-1 1 0,1-1 0,0 0 1,0 1-1,0-1 0,0 1 0,0-1 0,1 1 1,-1 0-1,0-1 0,1 1 0,-1 0 0,1-1 1,-1 4-1,2-4-2,0 0 0,-1 0 0,1 1 0,0-1 0,-1 0 0,1 0 0,0 0 0,0 0 0,0 0 1,0-1-1,0 1 0,0 0 0,0 0 0,0-1 0,1 1 0,-1 0 0,0-1 0,0 1 0,1-1 0,-1 0 0,2 1 0,14 3-83,0-1-1,1-1 1,22 0-1,-26-1-33,28 1-347,-23-2 240,1 1-1,-1 0 1,1 2-1,-1 0 1,0 1-1,0 1 1,25 10-1,-42-14 217,0-1-1,-1 1 1,1 0 0,-1 0-1,1 0 1,-1 0 0,1 0-1,-1 0 1,0 0-1,0 1 1,1-1 0,-1 0-1,0 1 1,0-1 0,0 1-1,-1-1 1,1 1 0,0 0-1,0-1 1,-1 1 0,1 0-1,-1-1 1,1 4-1,-2-2 94,1-1 0,0 1 0,-1 0 0,0 0 0,1-1 0,-1 1 0,0 0 0,0-1 0,-1 1-1,1-1 1,-1 0 0,1 1 0,-3 2 0,-4 4 328,-1 1 0,0-2-1,-1 1 1,1-1 0,-16 9 0,4-5-151,-1 0 0,-1-1 0,-44 15 1,55-22-379,0-1 0,0 0-1,0-1 1,0-1 0,0 0 0,-1 0 0,1-1 0,0 0 0,-1-2-1,-12-1 1,8-6-4818,8-6-5151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2.362"/>
    </inkml:context>
    <inkml:brush xml:id="br0">
      <inkml:brushProperty name="width" value="0.025" units="cm"/>
      <inkml:brushProperty name="height" value="0.025" units="cm"/>
    </inkml:brush>
  </inkml:definitions>
  <inkml:trace contextRef="#ctx0" brushRef="#br0">11 0 23254,'0'0'2947,"-11"59"-1826,11-37-545,11 3-319,1 0-225,3 0 0,3-1 0,-2-1-32,3-4-257,-1-6-575,4-5-802,1-7-1056,2-1-994,-6-10-2594,5-12-2114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2.737"/>
    </inkml:context>
    <inkml:brush xml:id="br0">
      <inkml:brushProperty name="width" value="0.025" units="cm"/>
      <inkml:brushProperty name="height" value="0.025" units="cm"/>
    </inkml:brush>
  </inkml:definitions>
  <inkml:trace contextRef="#ctx0" brushRef="#br0">280 0 13677,'0'0'10613,"-10"9"-8665,-19 22-1225,1 1 0,2 1 0,2 1-1,-30 54 1,37-59-1134,-44 85 1415,39-53-2463,13-3-3814,20-58-4090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3.083"/>
    </inkml:context>
    <inkml:brush xml:id="br0">
      <inkml:brushProperty name="width" value="0.025" units="cm"/>
      <inkml:brushProperty name="height" value="0.025" units="cm"/>
    </inkml:brush>
  </inkml:definitions>
  <inkml:trace contextRef="#ctx0" brushRef="#br0">96 28 15695,'0'0'6897,"-1"8"-4794,-4 14-1350,-2 0 0,0 0 0,-1-1 1,-16 29-1,-17 43-995,41-93 200,0 0 1,0 0 0,0 0 0,0 1 0,-1-1-1,1 0 1,0 0 0,0 0 0,0 0 0,0 0-1,0 0 1,0 0 0,0 1 0,-1-1 0,1 0-1,0 0 1,0 0 0,0 0 0,0 0-1,0 1 1,0-1 0,0 0 0,0 0 0,0 0-1,0 0 1,0 1 0,0-1 0,0 0 0,0 0-1,0 0 1,0 0 0,0 1 0,0-1-1,0 0 1,0 0 0,0 0 0,0 0 0,0 0-1,1 1 1,-1-1 0,0 0 0,0 0 0,0 0-1,0 0 1,0 0 0,0 0 0,0 1-1,1-1 1,-1 0 0,0 0 0,0 0 0,0 0-1,0 0 1,0 0 0,1 0 0,-1 0 0,0 0-1,0 0 1,0 0 0,0 0 0,0 0-1,1 0 1,11-9-1387,13-17-697,62-97-8008,-51 69 10274,3-5 8596,-38 57-6788,-2 21 165,-5 1-1583,-1 0-1,-15 33 1,-6 14-383,5 23 44,19-56-8247,4-47 640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3.439"/>
    </inkml:context>
    <inkml:brush xml:id="br0">
      <inkml:brushProperty name="width" value="0.025" units="cm"/>
      <inkml:brushProperty name="height" value="0.025" units="cm"/>
    </inkml:brush>
  </inkml:definitions>
  <inkml:trace contextRef="#ctx0" brushRef="#br0">0 27 12139,'0'0'18130,"70"-14"-17938,-42 11-160,3 0 0,-3 2-609,4 1-1441,-7-4-1985,0 2-2660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4.168"/>
    </inkml:context>
    <inkml:brush xml:id="br0">
      <inkml:brushProperty name="width" value="0.025" units="cm"/>
      <inkml:brushProperty name="height" value="0.025" units="cm"/>
    </inkml:brush>
  </inkml:definitions>
  <inkml:trace contextRef="#ctx0" brushRef="#br0">93 0 10570,'0'0'7559,"-4"52"-6854,-5-12 416,2 6-128,-3 2-417,2 2-287,-2-1-1,1-5-32,-2-6-160,4-1-32,0-10-32,-2-6-96,9-7-1025,-2-10-1505,2-14-9770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4.556"/>
    </inkml:context>
    <inkml:brush xml:id="br0">
      <inkml:brushProperty name="width" value="0.025" units="cm"/>
      <inkml:brushProperty name="height" value="0.025" units="cm"/>
    </inkml:brush>
  </inkml:definitions>
  <inkml:trace contextRef="#ctx0" brushRef="#br0">146 0 13100,'0'0'8003,"-9"7"-7010,8-7-979,-106 84 831,107-84-848,0 0 0,-1 0-1,1 0 1,0 0 0,0 1 0,-1-1 0,1 0-1,0 0 1,0 0 0,0 1 0,-1-1 0,1 0-1,0 0 1,0 1 0,0-1 0,0 0 0,0 1-1,-1-1 1,1 0 0,0 1 0,0-1-1,0 0 1,0 0 0,0 1 0,0-1 0,0 0-1,0 1 1,0-1 0,0 0 0,0 1 0,0-1-1,0 0 1,1 1 0,-1-1 0,0 0 0,0 0-1,0 1 1,1-1 0,13 7 79,27-3 160,-35-4-252,0 0 178,7 1-188,0 0 0,0 1 0,22 5 0,-34-7 72,0 0 0,0 1-1,0-1 1,1 0-1,-1 0 1,0 1-1,0-1 1,0 0-1,0 1 1,0-1-1,0 1 1,0 0-1,0-1 1,0 1-1,0 0 1,0 0-1,0-1 1,0 1-1,-1 0 1,1 0-1,0 0 1,-1 0-1,1 0 1,0 0-1,-1 0 1,0 0-1,1 0 1,-1 0 0,1 1-1,-1-1 1,0 0-1,0 0 1,0 0-1,0 0 1,0 1-1,0-1 1,0 0-1,0 0 1,0 0-1,0 0 1,-1 1-1,1-1 1,0 0-1,-1 0 1,1 0-1,-1 0 1,1 0-1,-1 0 1,0 0-1,1 0 1,-1 0-1,0 0 1,0 0-1,0-1 1,0 1 0,0 1-1,-9 6 260,0 0 1,0 0-1,0-1 1,-1-1-1,0 0 1,0 0-1,-1-1 1,0 0-1,0-1 0,0 0 1,0-1-1,-1-1 1,-23 3-1,36-6-528,0 0-1,0 0 1,0 0-1,0 0 1,0 0-1,0 0 1,0 0-1,1 1 1,-1-1 0,0 0-1,0 0 1,1 0-1,-1 0 1,1 1-1,-1-1 1,1 0-1,-1 0 1,1 1 0,0-1-1,0 0 1,59-38-12819,-36 22 5333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4.931"/>
    </inkml:context>
    <inkml:brush xml:id="br0">
      <inkml:brushProperty name="width" value="0.025" units="cm"/>
      <inkml:brushProperty name="height" value="0.025" units="cm"/>
    </inkml:brush>
  </inkml:definitions>
  <inkml:trace contextRef="#ctx0" brushRef="#br0">152 0 15567,'0'0'10730,"-5"12"-10490,-8 15-33,2 0-1,1 1 1,1 1 0,1-1-1,2 1 1,-5 46 0,11-70-413,1 22 242,-2-27-146,1 0 0,0 1 0,0-1 0,0 0 0,0 1 0,0-1 0,0 0 0,0 1 0,0-1 0,0 0 1,0 1-1,0-1 0,0 0 0,0 1 0,0-1 0,1 0 0,-1 1 0,0-1 0,0 0 0,0 1 0,0-1 0,0 0 0,1 1 0,-1-1 0,0 0 0,0 0 0,1 1 0,-1-1 0,0 0 0,0 0 1,1 0-1,-1 1 0,0-1 0,1 0 0,-1 0 0,0 0 0,1 0 0,-1 0 0,0 1 0,1-1 0,-1 0 0,0 0 0,1 0 0,-1 0 0,0 0 0,1 0 0,-1 0 0,0 0 0,1-1 1,-1 1-1,1 0 0,-1 0 0,1 0 0,0-18-9099,-1-1 3075</inkml:trace>
  <inkml:trace contextRef="#ctx0" brushRef="#br0" timeOffset="1">38 170 6566,'0'0'10186,"-34"-46"-7464,31 42 1154,6 4-3043,11 0-769,6 0-96,5 4 64,9 0-32,9 0-32,-4-4-1730,-5 0-2658,0 0-6630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16.047"/>
    </inkml:context>
    <inkml:brush xml:id="br0">
      <inkml:brushProperty name="width" value="0.025" units="cm"/>
      <inkml:brushProperty name="height" value="0.025" units="cm"/>
      <inkml:brushProperty name="color" value="#F6630D"/>
    </inkml:brush>
  </inkml:definitions>
  <inkml:trace contextRef="#ctx0" brushRef="#br0">1 127 3427,'0'0'9988,"11"-1"-9475,125-9 205,258 15 0,499-1 162,-522-15-442,923-48 711,-201 5-1016,-347 72 166,-732-16-1085,47 2 2195,-43-3-4190,-6-1-4195,-26 1 1306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5.303"/>
    </inkml:context>
    <inkml:brush xml:id="br0">
      <inkml:brushProperty name="width" value="0.025" units="cm"/>
      <inkml:brushProperty name="height" value="0.025" units="cm"/>
    </inkml:brush>
  </inkml:definitions>
  <inkml:trace contextRef="#ctx0" brushRef="#br0">11 1 17969,'0'0'6983,"-11"53"-7624,11-45-3491,7-3-5925</inkml:trace>
  <inkml:trace contextRef="#ctx0" brushRef="#br0" timeOffset="1">29 218 18353,'0'0'11435,"0"11"-15310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6.285"/>
    </inkml:context>
    <inkml:brush xml:id="br0">
      <inkml:brushProperty name="width" value="0.025" units="cm"/>
      <inkml:brushProperty name="height" value="0.025" units="cm"/>
    </inkml:brush>
  </inkml:definitions>
  <inkml:trace contextRef="#ctx0" brushRef="#br0">43 0 15150,'0'0'8163,"3"10"-6909,-1 2-945,0 0 0,0 0 0,-1 0 0,-1 0 0,0 0 0,0 0 0,-1 0 1,-4 18-1,-13 30 152,11-42-419,2 0 0,0 1 1,1 0-1,1 0 1,-2 23-1,6-41-35,-1 1 0,1 0 0,-1-1 0,1 1 1,0 0-1,0-1 0,0 1 0,0-1 0,0 1 0,0-1 0,0 0 0,0 1 0,0-1 1,1 0-1,-1 0 0,1 0 0,-1 0 0,1 0 0,-1 0 0,1 0 0,-1 0 1,1-1-1,0 1 0,-1-1 0,1 1 0,0-1 0,0 1 0,-1-1 0,1 0 1,0 0-1,3 0 0,69 1-246,-57-2-295,-8 1-328,0-1-1,0 1 1,0-2-1,0 1 1,0-1-1,10-4 1,12-9-5502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6.631"/>
    </inkml:context>
    <inkml:brush xml:id="br0">
      <inkml:brushProperty name="width" value="0.025" units="cm"/>
      <inkml:brushProperty name="height" value="0.025" units="cm"/>
    </inkml:brush>
  </inkml:definitions>
  <inkml:trace contextRef="#ctx0" brushRef="#br0">68 29 17649,'0'0'2605,"-9"5"-374,3-1-1891,1 1 0,-1-1 0,1 1-1,0 0 1,0 0 0,-8 11 0,11-13-297,1-1-1,-1 1 1,1 0 0,-1-1 0,1 1 0,0 0 0,0 0-1,0 0 1,1 0 0,-1 0 0,1 0 0,-1 0-1,1 1 1,0-1 0,0 0 0,0 0 0,1 0-1,-1 0 1,1 0 0,0 0 0,0 0 0,2 5-1,-2-6-26,1 1-1,0-1 1,0 0-1,-1 0 1,1 0-1,1 0 1,-1 0-1,0 0 1,0-1-1,1 1 1,-1-1-1,1 0 0,-1 1 1,1-1-1,0 0 1,-1 0-1,1-1 1,0 1-1,0-1 1,0 1-1,-1-1 1,1 0-1,0 0 1,0 0-1,0 0 0,5-2 1,-4 2 54,1-1 0,-1 1 0,0-1 0,0-1 0,0 1-1,0 0 1,0-1 0,0 0 0,0 0 0,0 0 0,-1-1 0,1 1 0,-1-1 0,0 1 0,1-1 0,-1-1 0,3-3 0,-3 1 84,0-1 1,-1 0-1,1 0 1,-1 0-1,-1 0 1,1 0-1,-1 0 1,0 0-1,-1-1 1,0 1-1,-1-10 1,1 15-154,0 0 1,0 0-1,0 0 0,0 0 1,-1 0-1,1 0 0,-1 0 1,1 1-1,-1-1 0,0 0 1,0 0-1,0 0 1,0 1-1,0-1 0,0 1 1,0-1-1,0 1 0,-1-1 1,1 1-1,-1-1 0,1 1 1,-1 0-1,1 0 0,-1 0 1,0 0-1,1 0 0,-1 0 1,0 0-1,0 1 1,0-1-1,0 1 0,0-1 1,0 1-1,1 0 0,-1 0 1,0 0-1,0 0 0,0 0 1,0 0-1,0 0 0,0 1 1,0-1-1,0 1 0,0-1 1,-2 2-1,1 0-133,0-1 0,1 1 0,-1 0 0,1 0-1,0 0 1,-1 0 0,1 0 0,0 0 0,0 1 0,0-1 0,1 1-1,-1-1 1,0 1 0,1 0 0,0 0 0,0-1 0,0 1 0,0 0-1,-1 6 1,2-7-250,-1 0-1,1 1 1,0-1-1,-1 0 1,1 1-1,1-1 1,-1 0-1,0 1 1,1-1-1,-1 0 1,1 1-1,0 1 1,0-2-64,-1-1 1,1 0-1,0 0 1,0 0 0,0 0-1,0 0 1,0 0 0,0 0-1,0 0 1,0 0-1,0 0 1,0 0 0,0 0-1,0-1 1,1 1 0,-1-1-1,0 1 1,0-1-1,1 1 1,-1-1 0,3 1-1,18 1-8250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7.081"/>
    </inkml:context>
    <inkml:brush xml:id="br0">
      <inkml:brushProperty name="width" value="0.025" units="cm"/>
      <inkml:brushProperty name="height" value="0.025" units="cm"/>
    </inkml:brush>
  </inkml:definitions>
  <inkml:trace contextRef="#ctx0" brushRef="#br0">52 1 12236,'0'0'11029,"-6"9"-9940,0 0-905,0 1 0,1-1 0,0 1 0,1 0 1,0 0-1,1 1 0,0-1 0,0 1 0,1 0 0,1-1 1,-1 15-1,1-5-141,0-12-26,1 0 1,0 0-1,0 0 0,3 14 1,-3-21-12,1 1 0,-1-1 0,0 0 0,1 1 0,-1-1 1,1 0-1,0 1 0,-1-1 0,1 0 0,0 0 0,0 1 0,0-1 0,0 0 0,0 0 1,0 0-1,0 0 0,0 0 0,0-1 0,1 1 0,-1 0 0,0 0 0,1-1 0,-1 1 1,0-1-1,1 1 0,-1-1 0,1 0 0,-1 1 0,0-1 0,1 0 0,1 0 0,6 0 18,0-1 0,0 0-1,0-1 1,0 0 0,0 0-1,0-1 1,-1 0-1,14-6 1,12-5 4,-34 14-17,1 0 0,0 0-1,0 0 1,-1 0 0,1 0 0,0 0 0,0 0 0,-1 0 0,1 0 0,0 0 0,0 1 0,-1-1 0,1 0 0,0 0-1,-1 1 1,1-1 0,0 1 0,-1-1 0,1 1 0,-1-1 0,1 1 0,-1-1 0,1 1 0,-1-1 0,1 1 0,-1-1 0,1 1-1,-1 0 1,0-1 0,1 1 0,-1 0 0,0-1 0,0 1 0,1 0 0,-1 0 0,0-1 0,0 1 0,0 0 0,0 0 0,0-1-1,0 1 1,0 0 0,0 0 0,-1 1 0,1 48 729,-1-35-621,3-15-82,0 0-1,0 0 0,0 0 1,-1 0-1,1-1 0,0 1 1,0-1-1,-1 1 1,1-1-1,0 1 0,-1-1 1,1 0-1,0 0 0,-1 0 1,3-1-1,0-1 5,3-3-221,0 1 0,0 0-1,1 0 1,0 1 0,0 0 0,0 0-1,0 1 1,1 0 0,17-4-1,-26 8 167,1 0-1,0 0 0,-1 0 0,1-1 0,-1 1 1,1 0-1,-1 0 0,1 0 0,-1 0 0,0 0 1,0 0-1,1 0 0,-1 0 0,0 0 0,0 1 1,0-1-1,0 0 0,0 0 0,0 0 0,0 0 1,0 0-1,-1 2 0,-4 27 62,0-9-244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7.861"/>
    </inkml:context>
    <inkml:brush xml:id="br0">
      <inkml:brushProperty name="width" value="0.025" units="cm"/>
      <inkml:brushProperty name="height" value="0.025" units="cm"/>
    </inkml:brush>
  </inkml:definitions>
  <inkml:trace contextRef="#ctx0" brushRef="#br0">13 120 17489,'0'0'9224,"7"0"-8455,2 0-621,-1 0-1,1-1 1,-1 0-1,0-1 1,1 0-1,-1 0 1,0-1-1,15-6 1,-20 7-82,1 0 1,-1 0 0,0 0-1,0-1 1,0 1 0,0-1-1,0 0 1,-1 1 0,1-1 0,-1-1-1,0 1 1,0 0 0,0 0-1,0-1 1,0 1 0,-1-1-1,1 1 1,-1-1 0,0 0-1,0 0 1,-1 1 0,1-1-1,-1 0 1,0-4 0,0 7-65,-1-1 1,0 1 0,1 0-1,-1 0 1,0 0 0,0 0-1,0 0 1,0 0-1,0 0 1,0 1 0,0-1-1,0 0 1,0 0 0,0 1-1,0-1 1,-1 1-1,1-1 1,0 1 0,0-1-1,-1 1 1,1 0 0,0 0-1,0 0 1,-1-1-1,1 1 1,0 0 0,-1 1-1,1-1 1,-2 0 0,-44 4-109,42-2 94,0 0-1,0 1 1,1-1 0,-1 1-1,0 0 1,1 1 0,0-1-1,0 1 1,0 0 0,0 0-1,-3 4 1,5-5 33,0-1-1,-1 1 1,2 0-1,-1 0 0,0 0 1,0 0-1,1 0 1,0 0-1,0 0 1,0 0-1,0 1 1,0-1-1,0 0 1,1 1-1,0-1 1,0 1-1,0-1 1,0 0-1,1 5 1,0-6-4,0 0 1,0-1-1,0 1 1,0 0-1,1-1 1,-1 1 0,1-1-1,-1 1 1,1-1-1,-1 0 1,1 0-1,0 0 1,0 0-1,-1 0 1,1 0-1,0 0 1,0 0-1,0-1 1,0 1 0,0-1-1,0 1 1,0-1-1,4 0 1,57 1 154,-46-2-146,1 2-319,30-3-1029,-18-6-5423,-20 3-435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8.252"/>
    </inkml:context>
    <inkml:brush xml:id="br0">
      <inkml:brushProperty name="width" value="0.025" units="cm"/>
      <inkml:brushProperty name="height" value="0.025" units="cm"/>
    </inkml:brush>
  </inkml:definitions>
  <inkml:trace contextRef="#ctx0" brushRef="#br0">1 48 19635,'0'0'7399,"53"-22"-7399,-10 22 0,5-5-1410,2-2-4643,-1-7-11244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9.270"/>
    </inkml:context>
    <inkml:brush xml:id="br0">
      <inkml:brushProperty name="width" value="0.025" units="cm"/>
      <inkml:brushProperty name="height" value="0.025" units="cm"/>
    </inkml:brush>
  </inkml:definitions>
  <inkml:trace contextRef="#ctx0" brushRef="#br0">1 55 10250,'0'0'5616,"10"0"-3054,2-1-1942,-5 1-223,1-1 0,-1 1 1,1 0-1,-1 1 0,9 2 1,-14-3-351,0 0 0,0 1 0,-1-1 0,1 1 1,0 0-1,-1 0 0,1 0 0,0 0 0,-1 0 1,1 0-1,-1 0 0,0 0 0,1 0 0,-1 1 1,0-1-1,0 0 0,0 1 0,0-1 0,0 1 1,0 0-1,0-1 0,0 1 0,-1 0 0,1-1 0,0 1 1,-1 0-1,0 0 0,1 3 0,-5 43 396,0-10 379,4-37-754,1 0 0,-1-1-1,1 1 1,0-1-1,-1 0 1,1 1-1,0-1 1,-1 1 0,1-1-1,0 0 1,0 1-1,-1-1 1,1 0-1,0 0 1,0 0 0,0 0-1,-1 0 1,1 0-1,0 0 1,0 0-1,0 0 1,-1 0-1,1 0 1,1-1 0,24-2 618,-13-2-592,-1 0-1,0-1 1,0-1-1,0 1 1,-1-2-1,0 0 1,12-11-1,-16 14 20,-1 0-1,-1-1 1,1 0-1,-1 0 0,0 0 1,0-1-1,-1 1 1,0-1-1,0-1 1,-1 1-1,1 0 0,-2-1 1,4-11-1,-6 19-102,0-1 0,0 1-1,0-1 1,0 0-1,0 1 1,0-1 0,0 1-1,0-1 1,0 0 0,0 1-1,0-1 1,0 1 0,0-1-1,-1 0 1,1 1 0,0-1-1,0 1 1,-1-1 0,1 1-1,0-1 1,-1 1 0,1-1-1,0 1 1,-1-1-1,1 1 1,-1-1 0,1 1-1,-1 0 1,1-1 0,-1 1-1,0-1 1,-23 1 22,19 1-174,-1 1-1,1-1 0,0 1 0,1 0 1,-1 0-1,0 1 0,-5 3 0,8-4-65,0-1-1,1 1 0,-1 0 0,0 0 1,1 0-1,0 0 0,-1 0 0,1 0 1,0 1-1,0-1 0,1 0 0,-1 1 1,0-1-1,1 0 0,-1 1 0,1-1 1,0 1-1,0 2 0,0-4 43,0 1-1,0-1 0,0 0 1,1 1-1,-1-1 0,1 1 1,-1-1-1,1 0 1,0 0-1,-1 1 0,1-1 1,0 0-1,0 0 0,0 0 1,0 0-1,0 0 1,0 0-1,0 0 0,0 0 1,0 0-1,0-1 0,0 1 1,1 0-1,-1-1 1,0 1-1,0-1 0,1 1 1,-1-1-1,1 0 0,-1 1 1,0-1-1,3 0 1,6 1-1000,0-1 1,0 0 0,0 0-1,0-1 1,-1 0 0,1-1 0,10-3-1,-14 3 889,0 0 0,-1 0 0,1-1-1,0 0 1,-1 0 0,9-7 0,9-17 7173,-27 34-2379,-7 13 1063,10-18-5508,0 1 0,-1 0-1,1 0 1,0 0 0,1 0 0,-1 0-1,0 0 1,1 0 0,-1 0 0,1 0-1,0 0 1,0 0 0,1 0 0,-1 0 0,0 0-1,2 3 1,-1-4-35,0-1 0,0 0-1,0 0 1,0 0 0,1 0 0,-1 0-1,0 0 1,1 0 0,-1 0 0,1-1-1,-1 1 1,1 0 0,-1-1-1,1 1 1,-1-1 0,1 0 0,-1 1-1,1-1 1,0 0 0,-1 0 0,1 0-1,-1 0 1,3-1 0,39-2 293,23-17-149,-54 15-281,-1 1 1,1 1-1,-1 0 0,1 0 0,0 1 0,16-1 0,-27 4 95,0-1 0,-1 0 0,1 0 1,0 0-1,0 1 0,0-1 0,0 1 0,-1-1 0,1 0 0,0 1 0,-1-1 0,1 1 0,0 0 1,-1-1-1,1 1 0,0-1 0,-1 1 0,1 0 0,-1 0 0,1-1 0,-1 1 0,0 0 1,1 0-1,-1 0 0,0-1 0,1 1 0,-1 0 0,0 0 0,0 0 0,0 0 0,0-1 1,0 3-1,0 38 950,-1-26-250,24-19 383,16-21-792,-35 21-404,1 0 1,0 1-1,0-1 1,0 1-1,0 0 0,1 1 1,-1-1-1,1 1 0,-1 0 1,1 0-1,0 1 1,0 0-1,0 0 0,0 0 1,0 1-1,9 0 1,-14 0-24,0 1 1,1-1-1,-1 1 1,0 0 0,0-1-1,1 1 1,-1 0 0,0 0-1,0 0 1,0 0 0,0 0-1,0 0 1,0 0 0,0 0-1,0 0 1,-1 0 0,1 1-1,0-1 1,-1 0 0,1 1-1,-1-1 1,1 0-1,-1 1 1,0-1 0,1 0-1,-1 1 1,0-1 0,0 3-1,1 3-1351,2-1-3531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09.882"/>
    </inkml:context>
    <inkml:brush xml:id="br0">
      <inkml:brushProperty name="width" value="0.025" units="cm"/>
      <inkml:brushProperty name="height" value="0.025" units="cm"/>
    </inkml:brush>
  </inkml:definitions>
  <inkml:trace contextRef="#ctx0" brushRef="#br0">240 56 6182,'0'0'5813,"0"-8"-2583,-1 5-2920,1 0 0,0 1 0,0-1 0,-1 0-1,1 1 1,-1-1 0,0 1 0,0-1 0,0 1 0,0-1 0,-3-3 0,2 4-63,0 1 0,0 0 0,0-1-1,0 1 1,0 0 0,0 0 0,0 0 0,0 1 0,0-1 0,0 1 0,-1-1 0,1 1 0,0-1 0,0 1 0,-1 0 0,1 0 0,0 0 0,-1 1 0,1-1 0,-4 1 0,-6 2-86,0 0 0,1 1 1,-1 0-1,1 1 1,0 1-1,0-1 1,0 1-1,1 1 1,0 0-1,0 1 1,1 0-1,0 0 1,0 1-1,1 0 1,-12 17-1,19-25-163,1-1 0,0 1 0,-1 0 0,1-1-1,0 1 1,-1 0 0,1 0 0,0-1 0,0 1-1,0 0 1,0 0 0,-1 0 0,1-1 0,0 1-1,1 0 1,-1 0 0,0 0 0,0-1 0,0 1 0,0 0-1,0 0 1,1-1 0,-1 1 0,0 0 0,1 0-1,-1-1 1,1 1 0,-1 0 0,1-1 0,-1 1-1,1-1 1,-1 1 0,1 0 0,-1-1 0,1 0 0,0 1-1,-1-1 1,1 1 0,0-1 0,0 0 0,-1 1-1,1-1 1,0 0 0,0 0 0,-1 1 0,1-1-1,1 0 1,46 5-88,-36-4 29,25 1-241,-22-1 236,1-1 0,-1 2 0,1 0-1,-1 1 1,23 8 0,-38-11 101,1 0 0,0 0 1,-1 0-1,1 0 1,0 1-1,-1-1 0,1 0 1,0 1-1,-1-1 0,1 0 1,-1 1-1,1-1 0,-1 1 1,1-1-1,-1 1 1,1-1-1,-1 1 0,1 0 1,-1-1-1,0 1 0,1-1 1,-1 1-1,0 0 1,1-1-1,-1 1 0,0 0 1,0-1-1,0 1 0,0 0 1,0-1-1,0 1 0,0 0 1,0 0-1,0-1 1,0 1-1,0 0 0,0-1 1,0 1-1,0 0 0,-1-1 1,1 1-1,0 0 1,0-1-1,-1 1 0,1 0 1,-1-1-1,1 1 0,0-1 1,-1 1-1,1-1 0,-1 1 1,0-1-1,1 1 1,-1-1-1,1 0 0,-1 1 1,0-1-1,1 0 0,-1 1 1,0-1-1,-39 22 1433,40-22-1469,-14 6-133,-1-1 0,0-1 0,0 0 0,0-1 0,0 0 0,0-2 0,-20 1-1,34-2-75,0 0 0,0 0 0,0 0-1,0 0 1,1 0 0,-1 0-1,0 0 1,0 0 0,0 0-1,0-1 1,0 1 0,0 0-1,0-1 1,0 1 0,0 0-1,1-1 1,-1 1 0,0-1 0,0 0-1,0 1 1,1-1 0,-1 0-1,0 1 1,1-1 0,-1 0-1,1 0 1,-1 1 0,1-1-1,-1 0 1,1 0 0,-1 0 0,1 0-1,0 0 1,0 0 0,-1 1-1,1-1 1,0 0 0,0 0-1,0 0 1,0 0 0,0 0-1,0 0 1,0 0 0,0 0 0,1 0-1,-1 0 1,1-1 0,2-19-6154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10.261"/>
    </inkml:context>
    <inkml:brush xml:id="br0">
      <inkml:brushProperty name="width" value="0.025" units="cm"/>
      <inkml:brushProperty name="height" value="0.025" units="cm"/>
    </inkml:brush>
  </inkml:definitions>
  <inkml:trace contextRef="#ctx0" brushRef="#br0">149 0 13933,'0'0'2456,"-2"9"330,-17 69 1061,11-53-3077,1 0 1,1 0-1,2 0 0,-2 30 0,6-38-716,1 40 464,0-55-580,-1 1 0,0-1 0,1 0 0,-1 0 0,1 0 0,0 0 1,0 0-1,0 0 0,0 0 0,0 0 0,0 0 0,0 0 0,0-1 0,1 1 0,-1 0 1,1-1-1,0 1 0,-1-1 0,1 1 0,0-1 0,3 2 0,-5-3-134,0 0 0,0 0-1,0 0 1,1 0 0,-1 0 0,0 0-1,0 1 1,0-1 0,1 0-1,-1 0 1,0 0 0,0 0 0,1 0-1,-1 0 1,0 0 0,0 0-1,1 0 1,-1 0 0,0 0 0,0 0-1,0 0 1,1 0 0,-1 0-1,0-1 1,0 1 0,1 0 0,-1 0-1,0 0 1,0 0 0,0 0-1,0 0 1,1-1 0,-1 1 0,0 0-1,0 0 1,0 0 0,0 0-1,1-1 1,-1 1 0,0 0 0,0-13-5671,-9-13-521,-18-11 6198,-7 4 3485,26 26-1422,0 0-1,0 0 1,1-1 0,0 0-1,0-1 1,-9-16-1,15 25-1730,1 0 0,0-1 0,0 1 0,0-1 0,-1 1 0,1-1 0,0 1 0,0-1 0,0 1 0,0-1 0,0 1 0,0-1-1,0 1 1,0-1 0,0 1 0,0-1 0,0 1 0,0-1 0,0 1 0,0-1 0,1 1 0,-1-1 0,0 1 0,0-1 0,0 1 0,1-1 0,-1 1 0,0-1 0,1 1 0,-1 0 0,0-1 0,1 1-1,0-1 1,21-6 1276,41 7-2962,-47 1 1350,52 1-4090,-23 3-1495,-9-1-2074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10.876"/>
    </inkml:context>
    <inkml:brush xml:id="br0">
      <inkml:brushProperty name="width" value="0.025" units="cm"/>
      <inkml:brushProperty name="height" value="0.025" units="cm"/>
    </inkml:brush>
  </inkml:definitions>
  <inkml:trace contextRef="#ctx0" brushRef="#br0">175 20 12620,'0'0'13074,"-11"-4"-12119,5 0-846,3 3-97,1-1 0,0 1-1,0 0 1,0 0 0,-1 0 0,1 0 0,-1 0 0,1 0 0,-1 1 0,1-1 0,-1 1 0,1 0 0,-1 0 0,1 0 0,-1 0 0,1 0 0,-1 0 0,1 1 0,-1-1 0,1 1 0,-1-1 0,1 1 0,-1 0-1,1 0 1,0 0 0,0 1 0,-4 1 0,-2 4 39,1 0 0,0 0-1,0 0 1,0 1 0,1 0 0,0 0-1,1 1 1,0-1 0,0 1-1,1 1 1,0-1 0,0 0 0,1 1-1,1 0 1,-1 0 0,2 0-1,-2 13 1,3-22-41,0 0 0,0 0 1,0 1-1,0-1 0,0 0 0,1 1 0,-1-1 0,0 0 0,1 0 0,-1 0 0,1 1 1,-1-1-1,1 0 0,-1 0 0,1 0 0,0 0 0,0 0 0,0 0 0,-1 0 1,1 0-1,0 0 0,0 0 0,0-1 0,0 1 0,0 0 0,3 0 0,-1 0 10,0 0-1,0 0 1,0 0-1,0-1 1,1 0-1,-1 0 1,0 1-1,0-2 1,0 1-1,6-1 1,0-1-14,1 0 1,-1-1 0,0 0-1,1-1 1,-2 0-1,15-8 1,-2-3-211,-1-2-1,-1 0 1,0-1-1,-1-1 1,-1-1 0,25-37-1,-73 128 1214,28-65-850,0 0-1,0 0 1,1 1-1,0-1 1,0 1 0,0 0-1,1 0 1,0 0-1,0 8 1,2-15-142,-1 0 1,0 1-1,1-1 1,-1 1-1,0-1 0,1 0 1,-1 1-1,1-1 1,-1 0-1,0 0 1,1 1-1,-1-1 0,1 0 1,-1 0-1,1 0 1,-1 1-1,1-1 1,-1 0-1,1 0 1,-1 0-1,1 0 0,0 0 1,-1 0-1,1 0 1,-1 0-1,1 0 1,-1 0-1,1 0 0,-1-1 1,1 1-1,0 0 1,20-5 150,-7-2-255,0 0 0,0 0 0,19-15 1,-24 16-24,0-1 0,0 1 0,0 1 0,1 0 0,0 0 0,0 1 0,0 0 0,1 1 0,17-4 0,-27 8 110,0-1 1,0 0-1,0 1 0,0-1 0,-1 1 0,1-1 1,0 1-1,0 0 0,-1-1 0,1 1 0,0 0 1,-1 0-1,1-1 0,0 1 0,-1 0 0,1 0 1,-1 0-1,0 0 0,1-1 0,-1 1 0,0 0 1,1 0-1,-1 0 0,0 0 0,0 0 0,0 0 1,0 0-1,0 0 0,0 0 0,0 0 0,0 0 1,0 0-1,-1 0 0,1 0 0,-1 1 0,-5 44 587,5-40-508,1-6-58,0 1 1,-1 0-1,1-1 0,0 1 1,0 0-1,0-1 0,0 1 1,0 0-1,0 0 1,0-1-1,0 1 0,0 0 1,0-1-1,0 1 1,0 0-1,1-1 0,-1 1 1,0 0-1,0-1 1,1 1-1,-1 0 0,0-1 1,1 1-1,-1-1 1,1 1-1,-1-1 0,1 1 1,-1-1-1,1 1 1,-1-1-1,1 1 0,0 0 1,1-1 3,0 0 0,0 0 0,-1 0 0,1 0 1,0 0-1,0 0 0,0 0 0,-1 0 0,1-1 1,0 1-1,-1-1 0,4-1 0,58-31-51,-51 26-58,-6 3-77,0 0-1,1 1 0,0 0 0,0 0 1,0 1-1,0-1 0,0 2 0,0-1 0,8 0 1,-14 2 153,0 1 0,-1 0 0,1 0 0,0-1 0,-1 1 0,1 0 0,-1 0 0,1 0 0,-1 0 0,1-1 0,-1 1 0,0 0 0,1 0 0,-1 0 0,0 0 0,0 0 0,0 0 0,0 0 0,1 0 1,-1 0-1,-1 0 0,1 0 0,0 0 0,0 0 0,0 0 0,0 0 0,-1 1 0,-5 31-95,-3-11-5107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17.478"/>
    </inkml:context>
    <inkml:brush xml:id="br0">
      <inkml:brushProperty name="width" value="0.025" units="cm"/>
      <inkml:brushProperty name="height" value="0.025" units="cm"/>
      <inkml:brushProperty name="color" value="#F6630D"/>
    </inkml:brush>
  </inkml:definitions>
  <inkml:trace contextRef="#ctx0" brushRef="#br0">0 202 9129,'14'2'987,"124"15"77,1-6 0,192-8 0,295-48-1425,-480 32 530,518-51 0,722-49 698,390 119-156,-1002 10-493,358 30-352,-1056-43-2930,-40-3-427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12.985"/>
    </inkml:context>
    <inkml:brush xml:id="br0">
      <inkml:brushProperty name="width" value="0.025" units="cm"/>
      <inkml:brushProperty name="height" value="0.025" units="cm"/>
    </inkml:brush>
  </inkml:definitions>
  <inkml:trace contextRef="#ctx0" brushRef="#br0">45 5 13132,'2'-5'5482,"-2"8"-2215,-2 18-1300,-5 33-1808,-30 174 1234,37-226-1407,0-1 0,0 0 0,0 0 0,0 0 1,0 1-1,0-1 0,0 0 0,0 0 0,0 1 0,1-1 0,-1 0 0,0 0 0,1 0 0,-1 0 1,1 1-1,-1-1 0,2 2 0,-1-3-56,-1 0 1,1 1 0,-1-1-1,1 0 1,-1 0 0,1 1-1,0-1 1,-1 0 0,1 0-1,0 0 1,-1 0 0,1 0-1,-1 0 1,1 0-1,0 0 1,-1 0 0,1 0-1,0 0 1,-1 0 0,1 0-1,-1-1 1,1 1 0,-1 0-1,2-1 1,2-1-563,0 0 1,0-1-1,0 0 1,-1 0-1,1 0 1,-1 0 0,6-6-1,13-21-4717,2-7-1676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13.318"/>
    </inkml:context>
    <inkml:brush xml:id="br0">
      <inkml:brushProperty name="width" value="0.025" units="cm"/>
      <inkml:brushProperty name="height" value="0.025" units="cm"/>
    </inkml:brush>
  </inkml:definitions>
  <inkml:trace contextRef="#ctx0" brushRef="#br0">222 1 12075,'0'0'9706,"-41"66"-8617,21-31-545,8 1-127,-1 1-161,4 1-32,9-4-128,0 0-64,0-3 32,6-3-64,3-5-576,-2-1-1538,-7-7-1474,5-9-3362</inkml:trace>
  <inkml:trace contextRef="#ctx0" brushRef="#br0" timeOffset="1">1 170 9673,'0'0'14478,"51"-7"-14254,-6 18-128,2-7-672,4-4-3044,-1-6-7270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2.279"/>
    </inkml:context>
    <inkml:brush xml:id="br0">
      <inkml:brushProperty name="width" value="0.025" units="cm"/>
      <inkml:brushProperty name="height" value="0.025" units="cm"/>
    </inkml:brush>
  </inkml:definitions>
  <inkml:trace contextRef="#ctx0" brushRef="#br0">71 57 13229,'0'0'7142,"4"-8"-5658,-3 5-1340,1 0 0,-1 0 0,1 0-1,0 0 1,1 0 0,-1 0 0,0 1-1,1-1 1,-1 1 0,1 0 0,0 0-1,0 0 1,0 0 0,0 0-1,0 0 1,0 1 0,0 0 0,0-1-1,1 1 1,-1 0 0,1 1 0,-1-1-1,0 1 1,1-1 0,-1 1 0,5 0-1,1 0 84,-1-1 0,0 1-1,1 0 1,-1 1 0,0 0-1,0 0 1,0 1-1,9 3 1,-15-4-213,0 0 1,0 0-1,0 0 0,0 1 0,0-1 1,-1 1-1,1-1 0,0 1 1,-1 0-1,1 0 0,-1 0 0,0 0 1,0 0-1,0 0 0,0 0 0,0 0 1,0 0-1,0 0 0,0 0 1,-1 1-1,1-1 0,-1 0 0,0 1 1,0-1-1,0 0 0,0 1 0,0-1 1,0 0-1,-1 1 0,1-1 1,-1 0-1,1 0 0,-2 3 0,-2 6 31,0 0-1,0 0 0,-1-1 1,0 1-1,-1-1 0,0-1 1,0 1-1,-12 11 0,-69 70 104,74-79-129,-27 25 1,-21 21-8,61-58-11,0 0 1,-1 0-1,1 1 0,0-1 0,0 0 0,-1 1 0,1-1 0,0 0 1,0 0-1,0 1 0,-1-1 0,1 0 0,0 1 0,0-1 0,0 0 0,0 1 1,0-1-1,-1 1 0,1-1 0,0 0 0,0 1 0,0-1 0,0 0 1,0 1-1,0-1 0,0 1 0,1-1 0,-1 0 0,0 1 0,0-1 1,0 0-1,0 1 0,0-1 0,0 0 0,1 1 0,-1-1 0,0 0 0,0 1 1,1-1-1,-1 0 0,0 0 0,0 1 0,1-1 0,-1 0 0,24 6 123,39-6 159,-56-1-244,25-1-41,0-1 1,33-9 0,-49 8-1030,0 0 0,-1-2 1,18-7-1,-33 13 780,1-1 0,0 1 0,-1 0 1,1 0-1,-1-1 0,1 1 0,0 0 0,-1-1 0,1 1 0,-1 0 0,1-1 0,-1 1 0,1-1 1,-1 1-1,1-1 0,-1 1 0,0-1 0,1 1 0,-1-1 0,0 0 0,1 1 0,-1-1 0,0 1 0,0-1 1,1 0-1,-1 1 0,0-1 0,0-1 0,0-5-6267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2.609"/>
    </inkml:context>
    <inkml:brush xml:id="br0">
      <inkml:brushProperty name="width" value="0.025" units="cm"/>
      <inkml:brushProperty name="height" value="0.025" units="cm"/>
    </inkml:brush>
  </inkml:definitions>
  <inkml:trace contextRef="#ctx0" brushRef="#br0">0 46 16047,'0'0'8841,"45"-6"-7496,-13 2-416,4-2-737,6-2-128,0 0-288,4 3-897,-3-1-1666,-7 4-2050,-8 1-2465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3.354"/>
    </inkml:context>
    <inkml:brush xml:id="br0">
      <inkml:brushProperty name="width" value="0.025" units="cm"/>
      <inkml:brushProperty name="height" value="0.025" units="cm"/>
    </inkml:brush>
  </inkml:definitions>
  <inkml:trace contextRef="#ctx0" brushRef="#br0">25 1 11275,'0'0'15556,"-2"9"-15412,-2 8-126,-2 5-6,2 0 0,-5 42-1,9-63-9,0-1 0,0 1 0,0 0-1,0-1 1,0 1 0,1 0 0,-1-1 0,0 1-1,0-1 1,0 1 0,1 0 0,-1-1 0,0 1-1,0-1 1,1 1 0,-1 0 0,1-1 0,-1 1-1,0-1 1,1 1 0,-1-1 0,1 1 0,-1-1-1,1 0 1,0 1 0,-1-1 0,1 0 0,-1 1-1,1-1 1,0 0 0,-1 0 0,1 0 0,1 1-1,28-5 172,25-22 90,-36 12-190,0-1 1,0-1-1,28-34 0,-66 104-185,11-38 127,5-10-21,-1 1 0,1-1 0,0 1 0,1-1 0,0 1-1,0 0 1,0 0 0,1 0 0,-1 0 0,2 0 0,-1 11-1,2-17-82,0 0 0,0 0 0,0 0 0,0 0 0,1 0 0,-1-1 0,0 1 0,0 0-1,1-1 1,-1 1 0,0-1 0,0 1 0,1-1 0,-1 1 0,1-1 0,-1 0 0,0 0-1,1 0 1,-1 0 0,1 0 0,-1 0 0,1 0 0,-1 0 0,0 0 0,3-1-1,38-8-7196,-14-6-4000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3.698"/>
    </inkml:context>
    <inkml:brush xml:id="br0">
      <inkml:brushProperty name="width" value="0.025" units="cm"/>
      <inkml:brushProperty name="height" value="0.025" units="cm"/>
    </inkml:brush>
  </inkml:definitions>
  <inkml:trace contextRef="#ctx0" brushRef="#br0">0 0 21877,'0'0'6150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4.030"/>
    </inkml:context>
    <inkml:brush xml:id="br0">
      <inkml:brushProperty name="width" value="0.025" units="cm"/>
      <inkml:brushProperty name="height" value="0.025" units="cm"/>
    </inkml:brush>
  </inkml:definitions>
  <inkml:trace contextRef="#ctx0" brushRef="#br0">6 0 14958,'0'0'12396,"-5"13"-15759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6.148"/>
    </inkml:context>
    <inkml:brush xml:id="br0">
      <inkml:brushProperty name="width" value="0.025" units="cm"/>
      <inkml:brushProperty name="height" value="0.025" units="cm"/>
    </inkml:brush>
  </inkml:definitions>
  <inkml:trace contextRef="#ctx0" brushRef="#br0">141 129 5157,'7'-8'2297,"-2"2"-909,0 1 0,1-1 1,-2 0-1,1 0 0,-1-1 0,0 0 1,0 1-1,-1-1 0,1 0 0,-2-1 1,1 1-1,-1-1 0,2-13 0,-4 20-1346,-1 0-1,1 1 0,0-1 1,-1 0-1,1 0 0,-1 1 0,0-1 1,1 0-1,-1 1 0,0-1 0,1 0 1,-1 1-1,0-1 0,0 1 1,1-1-1,-1 1 0,0-1 0,0 1 1,0 0-1,0-1 0,0 1 1,1 0-1,-1 0 0,0 0 0,0 0 1,0 0-1,0 0 0,0 0 0,0 0 1,0 0-1,0 0 0,0 0 1,0 0-1,1 1 0,-1-1 0,0 0 1,0 1-1,-1 0 0,-39 13-236,27-3 144,1-1 0,0 2 0,0 0 1,-20 25-1,30-33 37,-1 0 0,1 0 1,0 1-1,0-1 1,1 1-1,-1 0 1,1 0-1,0 0 1,0 0-1,1 0 0,0 0 1,0 0-1,0 0 1,0 1-1,1-1 1,0 0-1,0 1 1,0-1-1,1 0 0,1 7 1,-1-9-18,1-1-1,-1 1 1,1-1 0,0 0-1,0 0 1,0 0 0,0 0-1,0 0 1,1 0 0,-1-1-1,0 1 1,1-1 0,-1 1-1,1-1 1,0 0 0,-1 0-1,1 0 1,3 0 0,60 14-734,-49-12 491,-13-2 217,9 1-130,0 1 1,0 1-1,0 0 1,12 7-1,-23-11 193,-1 0-1,1 1 0,-1-1 0,0 1 0,1-1 1,-1 1-1,0 0 0,0 0 0,0 0 0,1-1 0,-1 1 1,0 0-1,0 0 0,0 0 0,0 1 0,-1-1 0,1 0 1,0 0-1,0 0 0,-1 1 0,1-1 0,-1 0 1,1 1-1,-1-1 0,1 1 0,-1-1 0,0 0 0,0 1 1,0-1-1,0 1 0,0-1 0,0 1 0,0-1 0,0 0 1,0 1-1,-1-1 0,1 1 0,0-1 0,-1 0 1,0 1-1,1-1 0,-1 0 0,0 1 0,1-1 0,-1 0 1,0 0-1,0 0 0,0 0 0,0 0 0,0 0 0,-2 1 1,-2 3 198,-1-1-1,0 0 1,0 0 0,0-1 0,0 1 0,0-1 0,-1-1 0,0 1 0,-12 2-1,-70 11 705,67-13-918,-30 3-1133,70-33-7724,1 7 2605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6.494"/>
    </inkml:context>
    <inkml:brush xml:id="br0">
      <inkml:brushProperty name="width" value="0.025" units="cm"/>
      <inkml:brushProperty name="height" value="0.025" units="cm"/>
    </inkml:brush>
  </inkml:definitions>
  <inkml:trace contextRef="#ctx0" brushRef="#br0">49 1 5349,'0'0'17910,"0"12"-17616,-4 303-97,6-303-1744,1-26 1145,0-30 451,-6 34 72,1 0 0,-2 1 0,0-1 0,0 0 0,0 1 0,-10-14 0,-4-9 2262,30 39-3639,-1-1 0,1-1 0,23 9 0,31 5-8668,-33-12 1426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6.851"/>
    </inkml:context>
    <inkml:brush xml:id="br0">
      <inkml:brushProperty name="width" value="0.025" units="cm"/>
      <inkml:brushProperty name="height" value="0.025" units="cm"/>
    </inkml:brush>
  </inkml:definitions>
  <inkml:trace contextRef="#ctx0" brushRef="#br0">60 31 9257,'0'0'18049,"-7"-6"-17958,5 5-97,-1-1 0,1 0 1,0 0-1,-1 1 1,0 0-1,1-1 1,-1 1-1,0 0 0,1 0 1,-5 0-1,7 1 4,-1 0 0,0 0 0,1 0 0,-1 0 0,0 0 1,1 0-1,-1 0 0,0 0 0,1 1 0,-1-1 0,1 0 0,-1 0 0,0 1 0,1-1 0,-1 1 0,1-1 0,-1 0 0,1 1 0,-1-1 0,1 1 0,-1-1 0,1 1 0,-1 0 0,-5 28-28,6-28 30,0 1 1,0-1-1,0 1 1,0-1-1,0 1 1,0-1-1,0 1 0,0-1 1,1 1-1,-1-1 1,1 0-1,-1 1 1,1-1-1,-1 1 1,1-1-1,0 0 1,0 0-1,-1 1 0,1-1 1,0 0-1,0 0 1,3 2-1,-1-2 35,0 0-1,1 0 1,-1 0-1,0 0 0,1-1 1,-1 0-1,1 1 1,6-2-1,-5 1-6,-1-1 1,1 1-1,-1-1 0,1 0 1,-1 0-1,1-1 0,-1 1 0,0-1 1,0 0-1,0 0 0,0 0 1,0-1-1,0 1 0,4-4 1,0-2 77,0 0 0,0-1 0,-1 1 0,10-15 1,-17 22-11,-13 25-123,9-18-22,1 1 0,0 1-1,1-1 1,0 0 0,0 1 0,0-1-1,1 1 1,-1 11 0,3-19-28,-1 1 0,0-1 0,1 1 0,-1-1 0,1 1 0,-1-1-1,1 0 1,-1 1 0,0-1 0,1 1 0,-1-1 0,1 0 0,0 0 0,-1 1 0,1-1 0,-1 0 0,1 0 0,-1 0 0,1 1-1,0-1 1,-1 0 0,1 0 0,0 0 0,-1 0 0,1 0 0,-1 0 0,1 0 0,0-1 0,-1 1 0,1 0 0,-1 0 0,2-1-1,23-5-2764,19-26-6218,-21 13 2425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23.903"/>
    </inkml:context>
    <inkml:brush xml:id="br0">
      <inkml:brushProperty name="width" value="0.025" units="cm"/>
      <inkml:brushProperty name="height" value="0.025" units="cm"/>
      <inkml:brushProperty name="color" value="#F6630D"/>
    </inkml:brush>
  </inkml:definitions>
  <inkml:trace contextRef="#ctx0" brushRef="#br0">1 243 3651,'0'0'3700,"12"-3"-2691,16-5-672,20-7 29,0 3-1,1 1 0,56-3 1,8 16 462,138 19 0,12 2 383,629-17 849,-357-7-2022,1078-31 111,-343-69 126,-626 46 48,785 13-157,-1422 42-176,165 8 429,-143-5-593,0 1-1,-1 1 1,52 17-1,-78-21-83,8 3-527,-5 1-2555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7.480"/>
    </inkml:context>
    <inkml:brush xml:id="br0">
      <inkml:brushProperty name="width" value="0.025" units="cm"/>
      <inkml:brushProperty name="height" value="0.025" units="cm"/>
    </inkml:brush>
  </inkml:definitions>
  <inkml:trace contextRef="#ctx0" brushRef="#br0">94 220 9353,'0'0'12945,"-8"6"-12213,8-6-715,-54 45 1800,51-42-1774,0-1 0,1 1 0,-1-1 0,1 1 0,0 0 0,-1 0 0,1 1 1,1-1-1,-1 0 0,0 1 0,1-1 0,0 1 0,-1-1 0,1 1 0,1-1 0,-1 1 0,1 0 0,-1 0 1,1 4-1,1-7-33,-1 0 0,1 0 0,0 0 0,0 0 0,0 0 0,0 0 0,0-1 1,0 1-1,0 0 0,0-1 0,0 1 0,0 0 0,0-1 0,0 1 0,0-1 0,0 0 1,1 1-1,-1-1 0,0 0 0,0 0 0,1 0 0,-1 1 0,0-1 0,0-1 0,1 1 1,-1 0-1,0 0 0,0 0 0,0-1 0,2 0 0,38-11 13,-31 5-93,-1 0 0,0-1 0,15-16 0,-21 21 98,0 0 0,-1-1 0,1 1 0,-1-1 0,1 0 0,-1 0 0,0 0 0,0 0 0,-1 0 0,1 0 0,-1-1 0,0 1 0,1-6 0,-25 39 485,21-26-522,0 1 0,0 0 1,1 0-1,0 0 0,-1 0 1,1 0-1,1 1 0,-1-1 0,0 0 1,1 0-1,0 7 0,1-10-24,-1 0 0,1 1 0,-1-1-1,1 0 1,-1 0 0,1 1-1,0-1 1,-1 0 0,1 0 0,0 0-1,0 0 1,0 0 0,0 0-1,0 0 1,0 0 0,0 0 0,0 0-1,1-1 1,-1 1 0,0 0-1,0-1 1,1 1 0,-1-1-1,0 1 1,1-1 0,-1 0 0,1 1-1,-1-1 1,0 0 0,1 0-1,-1 0 1,1 0 0,-1 0 0,0-1-1,3 1 1,1-1-288,0-1 0,0 1 0,-1-1 0,1 0 0,-1 0 0,1 0 0,-1 0 0,1-1 0,-1 0 0,0 0 0,0 0 0,-1 0 0,1 0 0,-1-1 0,5-5 0,43-62-4035,-33 39 3682,-1 0 0,13-37 0,-22 49 2512,-1 0 0,5-31 334,-12 51-2061,0 0 1,0 0-1,0 0 1,0 0-1,0 0 0,-1 0 1,1 0-1,0 0 1,0 0-1,0 0 1,0 0-1,0 0 0,0 0 1,0 0-1,0 0 1,0 0-1,0 0 0,-1 0 1,1 0-1,0 0 1,-1-1 1559,1 1-1560,0 0 1,0 0-1,0 0 1,0 0-1,0 0 0,0 0 1,0 0-1,0 0 1,0-1-1,-10 15 956,-10 22-1171,10-8 230,1 1-1,2 0 1,0 1 0,2-1-1,1 1 1,2 0 0,1 0 0,5 59-1,-3-84-1428,0-20 1073,-6-27 130,-7 9 762,0 0 0,-35-60 0,50 91 7,9 7-715,10 7-705,25 24-4505,-22-16-3021,-10-8-1412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7.850"/>
    </inkml:context>
    <inkml:brush xml:id="br0">
      <inkml:brushProperty name="width" value="0.025" units="cm"/>
      <inkml:brushProperty name="height" value="0.025" units="cm"/>
    </inkml:brush>
  </inkml:definitions>
  <inkml:trace contextRef="#ctx0" brushRef="#br0">72 1 11563,'0'0'14029,"-1"8"-13586,-2 10-137,-1-1 1,0 1-1,-1-1 0,-12 25 0,10-25-148,0 0 0,1 1 0,1 0 0,1-1 0,0 2 0,-1 23 0,5-40-185,0 0 0,0 0 0,0-1 0,1 1 0,-1 0 0,0 0 0,1-1 0,-1 1 0,1 0 0,0-1 0,0 1 0,-1 0-1,1-1 1,0 1 0,0-1 0,0 0 0,1 1 0,-1-1 0,0 0 0,0 1 0,1-1 0,-1 0 0,1 0 0,-1 0-1,1 0 1,-1-1 0,1 1 0,-1 0 0,3 0 0,23 3-3308,1-5-3717,-11-5-2702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8.210"/>
    </inkml:context>
    <inkml:brush xml:id="br0">
      <inkml:brushProperty name="width" value="0.025" units="cm"/>
      <inkml:brushProperty name="height" value="0.025" units="cm"/>
    </inkml:brush>
  </inkml:definitions>
  <inkml:trace contextRef="#ctx0" brushRef="#br0">0 1 10666,'0'0'15407,"0"46"-15279,0-38-128,8-4-1762,2-4-3395,3 0-8456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8.634"/>
    </inkml:context>
    <inkml:brush xml:id="br0">
      <inkml:brushProperty name="width" value="0.025" units="cm"/>
      <inkml:brushProperty name="height" value="0.025" units="cm"/>
    </inkml:brush>
  </inkml:definitions>
  <inkml:trace contextRef="#ctx0" brushRef="#br0">224 2 15375,'0'0'11269,"-9"-1"-10591,1 0-668,0 1-1,0 0 1,0 1 0,0 0-1,0 0 1,0 1 0,1-1-1,-1 2 1,0-1 0,1 1-1,0 0 1,0 1 0,0 0-1,0 0 1,-11 9 0,-33 29-71,48-39 46,0-1 0,0 1 1,1 0-1,-1 0 0,1 0 0,0 1 0,0-1 0,0 1 1,0-1-1,0 1 0,1-1 0,0 1 0,-1 0 1,0 5-1,7-7-82,0-1 1,-1 1 0,1-1-1,0-1 1,0 1-1,0-1 1,0 1 0,0-1-1,8-1 1,-3 1-200,-4 0 92,8 0-228,0 1 1,0 0-1,19 5 0,-31-6 421,0 1 0,0-1 1,0 0-1,-1 1 0,1-1 0,0 1 0,0 0 0,0 0 0,-1-1 0,1 1 0,0 0 1,-1 0-1,1 1 0,-1-1 0,1 0 0,-1 0 0,0 1 0,0-1 0,1 1 0,-1-1 1,0 1-1,0 0 0,0-1 0,-1 1 0,1 0 0,0 0 0,-1-1 0,1 1 0,-1 0 1,1 0-1,-1 0 0,0 0 0,0 3 0,-1-2 149,0 0-1,-1 0 1,1 0 0,-1 0-1,0 0 1,0 0-1,0 0 1,0 0 0,0-1-1,-1 1 1,1-1 0,-1 0-1,1 0 1,-1 0-1,0 0 1,0 0 0,0 0-1,0-1 1,0 0 0,-4 2-1,-4 1-35,1 0 0,-1-1 0,0 0 0,1-1 0,-13 2 0,22-4-146,0 0-1,0 0 1,0 1-1,0-1 1,0 0-1,0 0 1,0 0-1,0 0 1,0 0-1,0-1 1,0 1 0,0 0-1,0 0 1,0-1-1,0 1 1,0-1-1,0 1 1,0-1-1,0 1 1,0-1-1,1 1 1,-3-2-1,3 1-81,0 0-1,0 0 0,0 0 0,0 1 0,0-1 1,0 0-1,0 0 0,0 0 0,0 0 0,0 0 0,0 1 1,1-1-1,-1 0 0,0 0 0,0 0 0,1 1 1,-1-1-1,1 0 0,-1 0 0,1 1 0,0-2 0,3-3-1197,0-1-1,1 1 0,0 0 1,0 0-1,11-7 1,16-8-4762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8.975"/>
    </inkml:context>
    <inkml:brush xml:id="br0">
      <inkml:brushProperty name="width" value="0.025" units="cm"/>
      <inkml:brushProperty name="height" value="0.025" units="cm"/>
    </inkml:brush>
  </inkml:definitions>
  <inkml:trace contextRef="#ctx0" brushRef="#br0">19 32 10634,'0'0'9139,"-3"8"-7500,-1 1-1174,2-6-311,0 0 0,1 0 0,0 1-1,0-1 1,0 0 0,0 1 0,0-1 0,1 1-1,-1-1 1,1 6 0,0-8-119,1 0 1,-1 0-1,0-1 1,1 1-1,-1 0 1,1 0-1,-1 0 1,1 0-1,0-1 1,-1 1-1,1 0 1,0 0 0,0-1-1,-1 1 1,1-1-1,0 1 1,0-1-1,0 1 1,0-1-1,0 1 1,0-1-1,-1 0 1,1 1-1,0-1 1,0 0-1,0 0 1,0 0-1,0 0 1,0 0-1,0 0 1,0 0-1,2 0 1,37-3 111,-28-1-261,0 1 1,1-2 0,-2 1 0,1-2-1,0 0 1,-1 0 0,0-1 0,-1 0-1,1-1 1,-1 0 0,-1-1 0,0 0-1,11-13 1,-26 33 318,-1 1 0,2-1 0,0 1 0,0 0 0,1 0 0,0 1 0,1-1 0,1 1 0,-1 14 0,3-27-247,0 1 1,0-1-1,0 1 0,1-1 1,-1 1-1,0-1 0,0 0 1,1 1-1,-1-1 0,0 1 1,1-1-1,-1 0 0,1 1 1,-1-1-1,0 0 0,1 1 1,-1-1-1,1 0 0,-1 0 1,1 1-1,-1-1 0,1 0 1,-1 0-1,1 0 0,-1 0 1,1 0-1,-1 0 0,1 0 1,-1 0-1,1 0 0,-1 0 1,1 0-1,-1 0 0,1 0 1,-1 0-1,1 0 0,-1 0 1,2-1-1,23-9-5497,-7-8-2303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49.355"/>
    </inkml:context>
    <inkml:brush xml:id="br0">
      <inkml:brushProperty name="width" value="0.025" units="cm"/>
      <inkml:brushProperty name="height" value="0.025" units="cm"/>
    </inkml:brush>
  </inkml:definitions>
  <inkml:trace contextRef="#ctx0" brushRef="#br0">82 0 16303,'0'0'1511,"-4"11"678,-15 35 265,5-17 74,-15 49 1,28-77-2529,1 0 0,-1 1 0,1-1-1,0 0 1,-1 0 0,1 1 0,0-1 0,0 0 0,0 1 0,0-1-1,0 0 1,0 1 0,0-1 0,0 0 0,0 0 0,1 1 0,-1-1-1,1 0 1,-1 0 0,1 1 0,-1-1 0,1 0 0,0 0-1,-1 0 1,1 0 0,0 0 0,0 0 0,0 0 0,0 0 0,0 0-1,0 0 1,1 0 0,3 1-71,-1-1-1,1 0 1,0 0 0,-1 0-1,1 0 1,0-1-1,7 0 1,27 5-1227,-36-5 1263,-1 0 1,1 1-1,-1-1 0,0 1 0,0 0 1,1 0-1,-1 0 0,0 0 0,0 0 1,0 0-1,0 0 0,0 1 0,0-1 0,0 1 1,-1 0-1,1-1 0,0 1 0,-1 0 1,0 0-1,1 0 0,-1 0 0,0 0 1,0 0-1,0 0 0,0 1 0,0-1 0,-1 0 1,1 1-1,-1-1 0,1 0 0,-1 1 1,0 2-1,-1-2 257,0 1 0,0-1 1,-1 1-1,1-1 0,-1 0 0,0 0 1,0 0-1,0 0 0,0 0 0,0 0 1,-1 0-1,1-1 0,-1 1 0,0-1 1,0 0-1,0 0 0,0 0 0,0 0 1,0 0-1,0 0 0,-5 0 0,2 1 66,-1-1-1,1 0 0,-1 0 1,0-1-1,0 1 0,1-2 1,-13 1-1,17-1-332,0 0 0,0 0 0,0-1-1,-1 1 1,1-1 0,0 1 0,0-1 0,0 0 0,0 0 0,0 0 0,-4-2-1,5 2-152,0 0 0,0 0 0,0 0 0,0 0 0,0 0 0,0-1 0,1 1 0,-1 0 0,0 0 0,1-1-1,-1 1 1,1-1 0,-1 1 0,1 0 0,0-1 0,-1 1 0,1-1 0,0 1 0,0-3 0,0 3-125,0 0 1,0 0 0,0 1 0,1-1-1,-1 0 1,0 0 0,0 1-1,0-1 1,1 0 0,-1 0-1,0 1 1,1-1 0,-1 0-1,1 1 1,-1-1 0,1 0 0,-1 1-1,1-1 1,-1 1 0,1-1-1,0 1 1,-1-1 0,2 0-1,13-8-6211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0.267"/>
    </inkml:context>
    <inkml:brush xml:id="br0">
      <inkml:brushProperty name="width" value="0.025" units="cm"/>
      <inkml:brushProperty name="height" value="0.025" units="cm"/>
    </inkml:brush>
  </inkml:definitions>
  <inkml:trace contextRef="#ctx0" brushRef="#br0">19 33 15535,'0'0'11445,"-3"10"-10938,1-3-430,-1 2 66,0 0 0,1 0 0,0 1 0,0-1-1,1 1 1,0-1 0,1 1 0,0 0 0,2 15 0,-1-23-128,0-1 0,-1 0 0,1 0 1,0 0-1,-1 0 0,1 0 0,0 0 0,0 0 1,0 0-1,0-1 0,0 1 0,0 0 1,0 0-1,0-1 0,1 1 0,-1-1 0,0 1 1,0-1-1,0 1 0,1-1 0,-1 0 0,0 1 1,0-1-1,1 0 0,-1 0 0,0 0 1,0 0-1,1 0 0,-1-1 0,0 1 0,1 0 1,-1 0-1,0-1 0,0 1 0,0-1 0,1 1 1,-1-1-1,0 0 0,1 0 0,3-1 23,0-1 0,0 1 0,0-1 0,-1 0 0,1-1 1,-1 1-1,7-8 0,-7 6-17,0 0 1,-1-1 0,0 1 0,0-1 0,0 1-1,-1-1 1,1 0 0,-1 0 0,-1 0 0,1-1-1,0-8 1,-15 47-337,13-31 317,0 1 0,-1-1-1,1 1 1,0 0-1,0-1 1,1 1 0,-1 0-1,0-1 1,0 1 0,1 0-1,-1-1 1,1 1 0,-1-1-1,1 1 1,0-1 0,0 1-1,-1-1 1,1 0 0,0 1-1,0-1 1,0 0-1,1 0 1,-1 1 0,0-1-1,0 0 1,1 0 0,-1 0-1,1-1 1,-1 1 0,0 0-1,1 0 1,0-1 0,-1 1-1,1-1 1,-1 0 0,1 1-1,0-1 1,-1 0-1,1 0 1,0 0 0,-1 0-1,1 0 1,-1 0 0,1 0-1,0-1 1,-1 1 0,1-1-1,-1 1 1,1-1 0,1 0-1,4-2 0,0 1 0,0-1 0,-1-1 1,1 1-1,-1-1 0,0 0 0,0 0 0,0-1 0,-1 0 0,7-7 0,-7 5-35,21-30-77,-24 35 104,-1 0 0,0 0 0,0 0 0,0-1 1,0 1-1,-1 0 0,1-1 0,-1 1 0,1 0 0,-1-1 0,0 1 0,0-1 0,0 1 0,0 0 0,-1-4 0,1 5-1,0 1-1,-1 0 1,1 0-1,-1-1 1,1 1-1,-1 0 1,0 0-1,1 0 1,-1 0-1,1 0 1,-1 0-1,1 0 1,-1 0-1,1 0 1,-1 0 0,1 0-1,-1 0 1,1 0-1,-1 0 1,1 0-1,-1 1 1,1-1-1,-1 0 1,1 0-1,-1 1 1,1-1-1,-1 0 1,1 1-1,-1-1 1,1 0-1,0 1 1,-1-1 0,0 1-1,-16 12-141,-27 39 80,42-50 81,1 1 0,-1-1 0,0 1 0,1-1 0,0 1 0,0 0 0,-1-1 0,2 1 0,-1 0 0,0 0 0,0 0 0,1 0 0,0 0 0,-1 0 0,1 0 0,1 0 0,-1 0 0,0 0 0,1 0 0,0 5 0,0-7-7,1 0 1,-1 0-1,0 0 1,0 0 0,0-1-1,1 1 1,-1 0 0,0 0-1,1-1 1,-1 1-1,1-1 1,-1 1 0,1-1-1,-1 0 1,1 1 0,-1-1-1,1 0 1,-1 0-1,3 0 1,39-1-52,-29 0-84,168-18-2164,-181 19 2320,0 0 0,0 0 1,0 0-1,1 0 0,-1 0 1,0 0-1,0 0 1,-1 1-1,1-1 0,0 0 1,0 1-1,0-1 1,0 1-1,0-1 0,0 1 1,0-1-1,0 1 0,-1 0 1,1-1-1,0 1 1,-1 0-1,1 0 0,0-1 1,-1 1-1,1 0 1,0 2-1,5 28 741,0 3-87,-5-32-668,0-1-1,-1 0 0,1 0 1,0 0-1,0 0 1,0 0-1,0 0 1,0 0-1,0 0 1,0 0-1,0-1 1,0 1-1,0 0 0,0-1 1,1 1-1,-1-1 1,0 1-1,0-1 1,1 1-1,-1-1 1,0 0-1,1 0 0,-1 0 1,0 0-1,2 0 1,7 0 1,-1-1 0,1 0 0,-1-1 0,0 0 0,1 0 0,-1-1 0,9-4 0,21-6-3215,2 7-7111,-36 6 5061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0.799"/>
    </inkml:context>
    <inkml:brush xml:id="br0">
      <inkml:brushProperty name="width" value="0.025" units="cm"/>
      <inkml:brushProperty name="height" value="0.025" units="cm"/>
    </inkml:brush>
  </inkml:definitions>
  <inkml:trace contextRef="#ctx0" brushRef="#br0">69 0 15150,'0'0'8302,"-3"9"-7731,-12 33-173,2 0 0,2 1 0,2 1 0,2 0 0,2 0 0,0 61 0,5-105-392,0 0 0,0 0 0,0 0 0,0 0 0,0 1-1,0-1 1,-1 0 0,1 0 0,0 0 0,0 1 0,0-1-1,0 0 1,0 0 0,0 0 0,0 1 0,0-1 0,0 0-1,0 0 1,0 0 0,0 1 0,0-1 0,0 0 0,1 0-1,-1 0 1,0 1 0,0-1 0,0 0 0,0 0 0,0 0-1,0 1 1,0-1 0,0 0 0,1 0 0,-1 0 0,0 0-1,0 0 1,0 1 0,0-1 0,1 0 0,-1 0 0,0 0-1,0 0 1,0 0 0,1 0 0,-1 0 0,0 0 0,0 0-1,0 0 1,1 0 0,-1 0 0,0 0 0,0 0 0,1 0-1,9-11 248,6-21-36,-12 9-190,0 1 0,0-35 0,-4 53-231,0 6-137,0 0 341,1 1 1,-1-1-1,1 1 1,0-1 0,0 0-1,0 1 1,0-1-1,0 0 1,0 0 0,0 1-1,1-1 1,-1 0-1,1 0 1,0-1 0,-1 1-1,1 0 1,0 0-1,0-1 1,0 1 0,0-1-1,1 0 1,-1 0-1,0 0 1,0 0 0,1 0-1,-1 0 1,1 0-1,-1-1 1,1 1 0,-1-1-1,5 0 1,0 2 19,1-2 1,-1 1-1,0-1 1,1 0-1,-1 0 1,1-1-1,-1 0 1,0-1-1,13-3 1,-8-2 83,0 0 0,-1 0 0,0-1-1,0-1 1,-1 0 0,-1 0 0,1-1 0,12-17 0,-11 14 418,-18 22-335,0 0 0,0 1 0,1 0 0,0 1 0,-6 14 0,9-20-163,1 1 0,1-1 0,-1 0 1,1 1-1,0-1 0,0 1 0,0-1 0,1 1 0,0 0 1,0-1-1,0 1 0,1-1 0,0 1 0,2 6 0,-3-11-54,0 0 0,0 0 0,0 0 0,1 0 0,-1 0 0,0 0 0,1 0 0,-1 0 0,0 0 0,1 0 1,-1-1-1,1 1 0,0 0 0,-1 0 0,1 0 0,0-1 0,-1 1 0,1 0 0,0-1 0,0 1 0,0 0 0,-1-1 0,1 1 0,0-1 0,0 1 0,0-1 0,0 0 0,0 1 0,0-1 0,0 0 0,0 0 0,0 0 0,0 0 0,0 0 0,0 0 0,0 0 0,0 0 0,0 0 0,0 0 0,0 0 0,0-1 0,0 1 0,0 0 0,0-1 0,0 1 0,0-1 0,0 1 0,0-1 0,-1 1 0,1-1 0,0 0 0,0 1 0,-1-1 0,2-1 0,2-2-731,0-1 1,0 1-1,0-1 0,0 1 0,-1-1 1,0-1-1,5-9 0,4-20-4946,0-6-3202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1.161"/>
    </inkml:context>
    <inkml:brush xml:id="br0">
      <inkml:brushProperty name="width" value="0.025" units="cm"/>
      <inkml:brushProperty name="height" value="0.025" units="cm"/>
    </inkml:brush>
  </inkml:definitions>
  <inkml:trace contextRef="#ctx0" brushRef="#br0">15 0 14734,'0'0'5797,"-14"55"-5989,14-38-2594,11-3-5318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1.524"/>
    </inkml:context>
    <inkml:brush xml:id="br0">
      <inkml:brushProperty name="width" value="0.025" units="cm"/>
      <inkml:brushProperty name="height" value="0.025" units="cm"/>
    </inkml:brush>
  </inkml:definitions>
  <inkml:trace contextRef="#ctx0" brushRef="#br0">99 1 17553,'0'0'2925,"-9"4"-560,4-1-2170,-49 29 3143,51-30-3223,1 0 1,0 0-1,-1 0 0,1 0 1,0 1-1,0-1 1,1 1-1,-1-1 1,0 1-1,1-1 1,-1 1-1,1 0 1,0 0-1,0 0 1,0 0-1,0-1 1,1 1-1,-1 0 1,1 1-1,0 4 1,0-7-107,1 0 1,-1 0-1,1-1 1,-1 1-1,1 0 1,0 0-1,-1-1 1,1 1-1,0-1 1,0 1-1,-1-1 1,1 1-1,0-1 1,0 1-1,0-1 1,0 1-1,0-1 1,-1 0-1,1 0 1,0 0-1,0 1 1,0-1-1,0 0 1,0 0-1,0 0 1,2-1-1,31 1 49,-29-1-73,5 0-187,0-1 0,0 0 1,-1-1-1,1 0 1,-1 0-1,12-7 1,-13 6 177,0 1 0,0-1 0,1 1 0,0 1 1,-1 0-1,1 0 0,12-1 0,-13 17 1789,-8-12-1738,0-1 0,0 0 1,1 1-1,-1-1 0,0 1 0,1-1 0,-1 0 0,1 1 0,0-1 0,-1 0 0,1 0 0,0 1 0,0-1 0,0 0 1,0 0-1,0 0 0,2 2 0,4-2-58,-1 1-1,1-1 1,0 0 0,0-1-1,0 0 1,0 0 0,0 0-1,0-1 1,0 0 0,11-3-1,33-3-595,-50 7 617,0 1 0,0-1 0,0 1 0,0-1 0,0 1 0,0-1 0,0 1 0,0 0 0,-1-1 0,1 1 0,0 0-1,0 0 1,-1 0 0,1 0 0,0-1 0,-1 1 0,1 0 0,-1 0 0,1 0 0,-1 0 0,1 0 0,-1 1 0,0-1 0,0 0 0,1 0 0,-1 0-1,0 0 1,0 0 0,0 0 0,0 0 0,0 0 0,-1 1 0,1-1 0,0 0 0,-1 1 0,4 18-6045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39.652"/>
    </inkml:context>
    <inkml:brush xml:id="br0">
      <inkml:brushProperty name="width" value="0.025" units="cm"/>
      <inkml:brushProperty name="height" value="0.025" units="cm"/>
    </inkml:brush>
  </inkml:definitions>
  <inkml:trace contextRef="#ctx0" brushRef="#br0">0 178 2755,'1'-9'7383,"7"-122"6929,-4 130-13155,1 9-971,5 10-264,11 66 277,-4 0-1,-3 1 1,2 93 0,-2-22-151,-11-119-7,-2-15 191,-1-40 136,-17-206-288,15 167-132,0 18 12,0 0 0,3 0-1,1-1 1,2 1 0,13-53 0,-15 85 24,1 0-1,0 1 1,0 0 0,1-1 0,-1 1 0,1 0 0,1 1 0,-1-1 0,1 1 0,0 0 0,0 0 0,0 0 0,1 1 0,0 0 0,0 0 0,0 0 0,0 1 0,0-1 0,12-2 0,-6 2-7,1 0 0,0 1 0,-1 1 0,1 0 0,0 1 0,0 1 1,0 0-1,-1 0 0,26 5 0,-36-5 16,0 1 1,0-1 0,0 1 0,0-1 0,0 1-1,0 0 1,0-1 0,-1 1 0,1 0 0,0 1-1,0-1 1,-1 0 0,1 0 0,0 1-1,-1-1 1,1 1 0,-1-1 0,0 1 0,0 0-1,1-1 1,-1 1 0,0 0 0,0 0 0,-1 0-1,1 0 1,0 0 0,-1 0 0,1 0 0,-1 0-1,1 0 1,-1 0 0,0 3 0,0 0 30,-1 0 0,1 0 1,-1 0-1,0-1 1,0 1-1,-1 0 0,0-1 1,1 1-1,-1-1 1,-1 0-1,1 1 0,-6 6 1,-3 3 123,-1-1 0,-1 0 1,0 0-1,-1-1 0,0-1 1,-1 0-1,0-1 0,-1-1 0,0-1 1,0 0-1,-1 0 0,1-2 1,-2 0-1,1-1 0,-1-1 0,0-1 1,-21 2-1,37-5-220,1 0-1,-1 1 1,0-1-1,1 0 1,-1-1 0,1 1-1,-1 0 1,0 0 0,1-1-1,-1 1 1,1-1-1,-1 1 1,1-1 0,-1 0-1,1 1 1,-1-1 0,1 0-1,-1 0 1,1 0-1,0 0 1,0 0 0,0 0-1,-1-1 1,1 1 0,0 0-1,0-1 1,1 1-1,-1 0 1,0-1 0,0 1-1,1-1 1,-1 1 0,0-3-1,1 1-312,0 1 0,0 0 0,1 0-1,-1-1 1,1 1 0,-1 0 0,1 0-1,0 0 1,0 0 0,0 0 0,0 0-1,0 0 1,0 0 0,0 0 0,1 0 0,-1 0-1,1 1 1,-1-1 0,1 1 0,0-1-1,-1 1 1,1 0 0,0-1 0,2 0 0,24-11-5755,5 0-1771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2.473"/>
    </inkml:context>
    <inkml:brush xml:id="br0">
      <inkml:brushProperty name="width" value="0.025" units="cm"/>
      <inkml:brushProperty name="height" value="0.025" units="cm"/>
    </inkml:brush>
  </inkml:definitions>
  <inkml:trace contextRef="#ctx0" brushRef="#br0">2 129 5157,'-2'17'9900,"9"-7"-4108,-5-9-5483,0 0 0,1 0 0,-1 0 0,0-1 0,0 1-1,0-1 1,1 1 0,-1-1 0,0 0 0,1 0 0,4 0 0,0 0-261,1-1 0,0 0 0,0-1 0,-1 0 0,1 0 1,-1-1-1,10-3 0,-6-2 185,0 1 1,0-1-1,-1 0 0,16-18 1,-23 23-197,0 0 1,0 1-1,-1-1 1,1-1-1,-1 1 1,0 0-1,0 0 1,0-1-1,-1 1 1,1-1-1,-1 0 1,0 1-1,0-1 0,0 0 1,0 0-1,-1 1 1,1-1-1,-1 0 1,0 0-1,-1-7 1,1 10-42,-1 1 1,1-1-1,0 1 1,-1-1-1,1 1 1,0-1-1,-1 1 1,1 0-1,-1-1 0,1 1 1,-1 0-1,1-1 1,-1 1-1,1 0 1,-1 0-1,1 0 1,-1-1-1,0 1 1,1 0-1,-1 0 1,1 0-1,-1 0 1,1 0-1,-1 0 1,0 0-1,1 0 0,-1 0 1,1 0-1,-1 0 1,1 1-1,-1-1 1,0 0-1,1 0 1,-1 0-1,1 1 1,-1-1-1,1 0 1,-1 1-1,1-1 1,-1 1-1,-20 14-177,17-10 169,0 0 0,0 0 0,0 0 0,1 0 1,0 1-1,0-1 0,0 1 0,0 0 0,1 0 0,0 0 0,1 0 0,-2 12 0,3-17 10,0 0-1,1 0 1,-1-1-1,1 1 1,-1 0-1,1-1 1,0 1-1,-1-1 1,1 1-1,-1 0 1,1-1-1,0 0 1,0 1-1,-1-1 1,1 1-1,0-1 1,0 0-1,0 1 0,-1-1 1,1 0-1,0 0 1,0 0-1,0 0 1,0 0-1,-1 0 1,1 0-1,0 0 1,0 0-1,1 0 1,32-4 109,-21 0-88,0 0 0,0-1 0,19-10 0,-23 9-20,0 1 1,1 1-1,-1 0 0,1 0 0,0 1 1,1 0-1,-1 1 0,15-1 1,-25 3-4,1 0 0,0 0 0,-1 0 0,1 0 0,0 0 0,0 0 0,-1 1 0,1-1 0,0 0 0,-1 0 0,1 1 0,0-1 0,-1 1 0,1-1 1,-1 0-1,1 1 0,0-1 0,-1 1 0,1-1 0,-1 1 0,0 0 0,1-1 0,-1 1 0,1-1 0,-1 1 0,0 0 0,1 0 0,-1 0 0,5 28-52,2 5 489,-6-33-376,-1 0 0,1 0 0,-1 0 0,1 0 1,0 0-1,-1 0 0,1 0 0,0 0 1,0 0-1,-1 0 0,1 0 0,0-1 0,0 1 1,0 0-1,0-1 0,0 1 0,0 0 0,0-1 1,0 0-1,1 1 0,-1-1 0,0 1 1,0-1-1,2 0 0,3 0 57,0 0-1,1-1 1,-1 0 0,0 0-1,0 0 1,-1-1 0,1 1-1,0-2 1,0 1-1,-1-1 1,1 1 0,-1-1-1,5-4 1,-5 3-199,1 1-1,-1 0 1,1 0-1,0 0 1,0 1-1,0-1 1,0 2 0,0-1-1,0 1 1,10-1-1,-15 2 36,-1 1-1,1 0 0,0 0 0,-1 0 0,1 0 1,0 0-1,-1 0 0,1 0 0,-1 0 0,0 0 1,1 0-1,-1 1 0,0-1 0,0 0 1,1 0-1,-1 0 0,0 0 0,0 0 0,0 1 1,0-1-1,-1 0 0,1 0 0,0 0 1,0 0-1,-1 2 0,0 14-2483,4-6-3872,2-9 267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2.882"/>
    </inkml:context>
    <inkml:brush xml:id="br0">
      <inkml:brushProperty name="width" value="0.025" units="cm"/>
      <inkml:brushProperty name="height" value="0.025" units="cm"/>
    </inkml:brush>
  </inkml:definitions>
  <inkml:trace contextRef="#ctx0" brushRef="#br0">0 57 10570,'0'0'15407,"9"1"-15237,-7-2-159,0 2-1,0-1 0,0 0 0,0 0 1,0 1-1,0-1 0,0 1 0,-1 0 0,1-1 1,0 1-1,0 0 0,0 0 0,0 0 1,-1 0-1,1 1 0,-1-1 0,1 0 0,-1 1 1,1-1-1,-1 1 0,2 1 0,-2 0 9,-1-1-1,1 1 1,0-1-1,-1 1 0,1-1 1,-1 1-1,0 0 1,0-1-1,0 1 0,0 0 1,-1-1-1,1 1 1,-1-1-1,1 1 0,-1 0 1,0-1-1,0 0 1,0 1-1,0-1 1,-1 1-1,-1 2 0,-7 12 93,6-12-27,1 1 0,0 0 0,0 0 0,0 0 0,1 0 1,-3 9-1,5-14-69,0-1 1,0 0 0,0 1-1,0-1 1,0 0-1,0 1 1,0-1 0,0 1-1,0-1 1,1 0 0,-1 1-1,0-1 1,0 0-1,0 1 1,0-1 0,1 0-1,-1 0 1,0 1 0,0-1-1,1 0 1,-1 0-1,0 1 1,1-1 0,-1 0-1,0 0 1,1 0 0,-1 1-1,0-1 1,1 0-1,-1 0 1,0 0 0,1 0-1,-1 0 1,0 0 0,1 0-1,21 1 318,21-9-54,-33 4-254,-1-1 0,1-1 1,-1 1-1,0-2 0,-1 1 0,0-1 0,0 0 0,0-1 1,10-12-1,-13 13-14,0 1 1,-1-1-1,1 0 1,-2 0-1,1-1 0,-1 1 1,0-1-1,0 0 1,-1 0-1,0 0 1,0 0-1,1-16 0,-3 23-49,0 0 0,0 1-1,0-1 1,0 1-1,0-1 1,0 1-1,0-1 1,0 0-1,0 1 1,0-1-1,0 1 1,0-1-1,-1 1 1,1-1-1,0 0 1,0 1-1,-1-1 1,1 1 0,0-1-1,0 1 1,-1-1-1,1 1 1,-1 0-1,1-1 1,0 1-1,-1-1 1,1 1-1,-1 0 1,1-1-1,-1 1 1,1 0-1,-1 0 1,1-1-1,-1 1 1,1 0 0,-1 0-1,0 0 1,1 0-1,-1-1 1,1 1-1,-1 0 1,0 0-1,1 0 1,-1 0-1,1 1 1,-1-1-1,1 0 1,-1 0-1,0 0 1,0 1-1,0-1-106,0 1-1,-1-1 0,1 1 0,0 0 0,0 0 0,0-1 0,0 1 0,0 0 1,0 0-1,0 0 0,0 0 0,0 0 0,0 0 0,0 1 0,1-1 1,-1 0-1,0 0 0,1 1 0,-1-1 0,1 0 0,-1 1 0,1 0 0,-1 1-391,1 1 0,0-1 0,-1 0 0,1 0 0,0 0-1,1 0 1,-1 0 0,0 0 0,1 0 0,0 0 0,0 0-1,0 0 1,0 0 0,0-1 0,3 6 0,11 6-4834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3.309"/>
    </inkml:context>
    <inkml:brush xml:id="br0">
      <inkml:brushProperty name="width" value="0.025" units="cm"/>
      <inkml:brushProperty name="height" value="0.025" units="cm"/>
    </inkml:brush>
  </inkml:definitions>
  <inkml:trace contextRef="#ctx0" brushRef="#br0">124 4 12684,'0'0'9678,"-11"-2"-7612,5 1-1841,-1 1-1,0-1 0,1 1 0,-1 0 1,1 1-1,-1-1 0,0 1 0,-8 3 0,12-3-185,1 0 0,-1 0-1,1 0 1,-1 0 0,1 0-1,0 0 1,0 1-1,0-1 1,0 1 0,0 0-1,0 0 1,0-1-1,0 1 1,1 0 0,-1 1-1,1-1 1,-1 0-1,1 0 1,0 1 0,0-1-1,0 0 1,0 1 0,0-1-1,1 1 1,-1 0-1,1-1 1,0 1 0,-1-1-1,1 5 1,0-6-31,0 0-1,0 1 1,0-1 0,1 1 0,-1-1-1,0 1 1,0-1 0,1 1 0,-1-1-1,1 1 1,0-1 0,-1 0-1,1 1 1,0-1 0,-1 0 0,1 0-1,0 0 1,0 1 0,0-1 0,0 0-1,0 0 1,1 0 0,-1-1 0,0 1-1,0 0 1,1 0 0,-1-1 0,2 2-1,1-1 0,1 0 0,-1 0-1,1-1 1,-1 1 0,1-1-1,0 0 1,-1 0 0,1 0-1,6-2 1,11-3-424,0 0-1,38-16 1,-49 17 188,-4 0 208,1 1 1,-1 1-1,1-1 0,0 1 1,-1 1-1,11-2 0,-17 8 280,0-1 0,-1 1-1,1 0 1,-1-1 0,0 1 0,0 0-1,-1-1 1,-1 8 0,2-11-207,0 0-23,-1-1 0,1 1 1,0 0-1,0 0 0,0 0 0,0-1 0,0 1 1,0 0-1,0 0 0,0 0 0,1-1 0,-1 1 1,0 0-1,0 0 0,1-1 0,-1 1 0,0 0 0,1 0 1,-1-1-1,1 1 0,-1 0 0,1-1 0,-1 1 1,1-1-1,-1 1 0,1 0 0,-1-1 0,1 0 1,0 1-1,0-1 0,-1 1 0,1-1 0,1 1 0,1-1 16,0 1 0,0-1 0,1 1 0,-1-1-1,0 0 1,0 0 0,1-1 0,-1 1 0,4-2-1,71-24 3,-73 24-61,2-1-203,1 0 0,0 0-1,0 1 1,0 0 0,0 1-1,16-2 1,-21 31-124,-3-14-3817,0-9-2014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3.995"/>
    </inkml:context>
    <inkml:brush xml:id="br0">
      <inkml:brushProperty name="width" value="0.025" units="cm"/>
      <inkml:brushProperty name="height" value="0.025" units="cm"/>
    </inkml:brush>
  </inkml:definitions>
  <inkml:trace contextRef="#ctx0" brushRef="#br0">302 63 16015,'0'0'6337,"3"-9"-3796,5-26-982,-8 34-1515,0 0 0,1 1 0,-1-1 0,0 1 0,0-1 0,0 0 0,-1 1 0,1-1 0,0 1 0,0-1 0,0 0 0,0 1 0,0-1 0,-1 1 0,1-1 0,0 1 0,-1-1 0,1 0 0,0 1 0,-1 0 0,1-1 0,0 1 0,-1-1 0,1 1 0,-1-1 0,1 1 0,-1 0 0,1-1 0,-1 1 0,1 0 0,-1-1 0,0 1 0,1 0 0,-1 0 0,1 0 0,-2-1 0,-22 0 658,19 1-491,-15 1-81,1 0 0,-1 1 0,1 1 1,-1 1-1,-21 8 0,29-8-116,1 0-1,0 1 1,0 0 0,0 1 0,0 0-1,1 1 1,0 0 0,1 0-1,-15 15 1,23-21-19,0-1 0,0 1-1,0 0 1,0 0 0,1 0 0,-1 0-1,0 0 1,0 0 0,1 0 0,-1 0 0,1 0-1,-1 0 1,1 0 0,-1 1 0,1-1-1,0 0 1,-1 0 0,1 0 0,0 1-1,0-1 1,0 0 0,0 0 0,0 1 0,0-1-1,0 0 1,1 0 0,-1 0 0,0 1-1,1-1 1,-1 0 0,1 0 0,-1 0 0,1 0-1,-1 0 1,1 0 0,0 0 0,-1 0-1,1 0 1,0 0 0,0 0 0,0 0 0,0-1-1,0 1 1,0 0 0,0 0 0,0-1-1,2 1 1,7 4-84,0 0 0,0-1 1,1-1-1,15 4 0,-9-3 5,14 4-188,44 14-416,-72-21 672,0 0 1,1 1-1,-1-1 1,0 1-1,0 0 1,0 0-1,0 0 1,-1 0-1,1 0 1,0 1-1,-1-1 1,0 1-1,1 0 1,-1-1 0,0 1-1,-1 0 1,3 5-1,-4-8 60,1 1 0,-1 0 1,0 0-1,0-1 0,0 1 0,1 0 1,-1 0-1,0 0 0,0-1 0,0 1 0,-1 0 1,1 0-1,0 0 0,0-1 0,0 1 0,0 0 1,-1 0-1,1-1 0,0 1 0,-1 0 1,1 0-1,-1-1 0,1 1 0,-1 0 0,1-1 1,-1 1-1,1-1 0,-2 2 0,-27 8 1158,-40-9 217,61-1-1393,-35-8 456,23-3-1392,19 11 750,1-1 0,0 1 0,-1-1-1,1 1 1,0-1 0,-1 1 0,1-1 0,0 1 0,-1-1 0,1 1 0,0-1 0,0 1-1,0-1 1,0 0 0,-1 1 0,1-1 0,0 1 0,0-1 0,0 1 0,0-1 0,0 0-1,1 1 1,-1-1 0,0 1 0,0-1 0,0 0 0,0 1 0,1-2 0,0 2-297,-1-1 1,1 0 0,0 1-1,-1-1 1,1 0 0,0 1-1,0-1 1,-1 1 0,1-1-1,0 1 1,0-1 0,0 1-1,0 0 1,0-1 0,0 1-1,0 0 1,1 0 0,3-2-1900,12-4-7579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4.666"/>
    </inkml:context>
    <inkml:brush xml:id="br0">
      <inkml:brushProperty name="width" value="0.025" units="cm"/>
      <inkml:brushProperty name="height" value="0.025" units="cm"/>
    </inkml:brush>
  </inkml:definitions>
  <inkml:trace contextRef="#ctx0" brushRef="#br0">124 8 14318,'0'0'6705,"-8"-1"-4010,4 0-2462,-4 0 182,0 0 0,-1 1 0,1 0 1,-1 0-1,1 1 0,-11 2 0,17-2-380,-1-1-1,1 1 1,0 0-1,0 0 1,0 0-1,0 0 1,0 0-1,0 1 1,0-1-1,0 1 1,0-1 0,0 1-1,1 0 1,-1-1-1,1 1 1,-1 0-1,1 0 1,0 0-1,0 0 1,0 1-1,0-1 1,0 0 0,0 0-1,1 0 1,-1 1-1,1-1 1,-1 0-1,1 1 1,0-1-1,0 1 1,0 2-1,0-4-27,0 0 0,0 0-1,1 0 1,-1 0-1,0 0 1,1 0-1,-1 0 1,0 0-1,1 0 1,-1 0-1,1 0 1,-1 0-1,1 0 1,0 0-1,-1 0 1,1 0 0,0 0-1,0-1 1,0 1-1,0 0 1,-1-1-1,1 1 1,0 0-1,2 0 1,34 7-48,-30-7-8,0-1 1,1-1-1,-1 1 0,0-1 1,0 0-1,0-1 1,0 0-1,8-3 1,-5-1-41,-1 0 0,0-1 0,0-1 0,0 1 0,12-15 0,9-9 211,-32 36 812,-9 37 149,10-42-1072,1 1-1,0 0 1,-1 0-1,1 0 1,0 1-1,-1-1 1,1 0-1,0 0 1,0 0 0,0 0-1,0 0 1,0 0-1,0 0 1,1 0-1,-1 0 1,0 0-1,0 0 1,1 0 0,-1 0-1,0 0 1,1 0-1,-1 0 1,1 0-1,0 0 1,-1 0-1,1 0 1,0-1 0,-1 1-1,1 0 1,0 0-1,0-1 1,1 2-1,12-2-247,0 0 1,0 0-1,-1-1 0,1-1 0,0 0 0,-1-1 0,1-1 1,-1 0-1,0-1 0,17-8 0,37-12 339,-69 35 1567,-4 12-1035,6-22-616,0 0 0,-1 1 0,1-1 0,0 1 0,0-1 0,0 0 0,0 1 0,0-1 0,0 1 0,0-1 0,0 1 0,0-1 0,0 0 0,0 1 0,0-1 1,0 1-1,0-1 0,1 0 0,-1 1 0,0-1 0,0 1 0,0-1 0,1 0 0,-1 1 0,0-1 0,0 0 0,1 1 0,-1-1 0,0 0 0,0 0 0,1 1 0,-1-1 0,1 0 0,-1 0 0,1 1 0,8 0-33,0-1 0,1 0 0,-1-1 0,0 0 0,0 0 0,0-1 0,0 0 0,11-4 0,38-18-3064,-57 24 1643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1:55.962"/>
    </inkml:context>
    <inkml:brush xml:id="br0">
      <inkml:brushProperty name="width" value="0.025" units="cm"/>
      <inkml:brushProperty name="height" value="0.025" units="cm"/>
    </inkml:brush>
  </inkml:definitions>
  <inkml:trace contextRef="#ctx0" brushRef="#br0">60 34 11755,'0'0'10677,"-6"8"-9786,-2 6-648,1 1-1,0 0 0,1 0 0,0 0 0,1 1 0,1 0 1,1 0-1,0 0 0,1 0 0,0 17 0,2-31-207,0 0 0,0 0 0,0-1 0,0 1 0,1 0 0,-1-1 0,1 1 0,-1 0 0,1-1 0,0 1 0,-1-1 0,1 1 0,0-1 0,0 1 0,0-1 0,0 0 0,0 1 0,0-1 0,1 0 0,-1 0 0,3 2 0,-1-1 43,0 0 0,0-1-1,1 0 1,-1 1 0,1-1-1,-1 0 1,1-1-1,-1 1 1,1-1 0,3 1-1,3-1 43,-1-1-1,0 1 0,0-1 1,1-1-1,-1 0 0,0 0 0,14-6 1,-13 2-57,0 1 0,0-2-1,-1 1 1,0-1 0,-1-1 0,1 0 0,-1 0 0,-1 0 0,0-1 0,0 0 0,-1-1 0,6-9 0,-5 7 36,-1-1 0,-1 1 0,0-1 0,0 0 1,-1 0-1,-1 0 0,0-1 0,-1 1 0,1-21 0,-7 98-579,2-45 604,0 1-1,2-1 0,0 1 0,1-1 0,5 27 1,-5-41-273,1 0 0,-1 0 1,1 0-1,1 0 1,-1 0-1,1 0 1,-1-1-1,2 1 0,-1-1 1,4 5-1,-3-5-261,1-1 0,-1 1 1,1-1-1,-1 0 0,1 0 0,0-1 0,0 1 0,0-1 0,1 0 0,-1-1 0,9 3 0,31 2-6086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0.982"/>
    </inkml:context>
    <inkml:brush xml:id="br0">
      <inkml:brushProperty name="width" value="0.025" units="cm"/>
      <inkml:brushProperty name="height" value="0.025" units="cm"/>
    </inkml:brush>
  </inkml:definitions>
  <inkml:trace contextRef="#ctx0" brushRef="#br0">379 57 9577,'0'0'8691,"0"-8"-6102,0 5-2410,1 1 0,-1 0-1,0-1 1,-1 1 0,1 0 0,0-1-1,-1 1 1,1 0 0,-1 0 0,0-1-1,0 1 1,-2-4 0,1 4-39,1 1 0,-1 0 0,0-1 0,0 1 1,0 0-1,0 0 0,-1 0 0,1 0 0,0 0 0,0 0 0,-1 1 0,1-1 0,0 1 1,-1 0-1,1-1 0,-1 1 0,1 0 0,-3 1 0,-11-1 18,0 2-1,0 0 1,0 1-1,0 0 1,0 1-1,1 1 0,0 0 1,0 1-1,0 1 1,1 1-1,-1 0 1,2 0-1,-1 2 1,2-1-1,-1 2 1,1 0-1,1 0 1,0 1-1,0 0 1,1 1-1,-13 23 1,21-34-156,1 1 0,-1-1 1,1 1-1,0-1 1,0 1-1,0 0 0,0 0 1,0-1-1,1 1 0,-1 0 1,1 0-1,0 0 0,0 0 1,0 0-1,0-1 0,0 1 1,1 0-1,0 4 1,0-5 2,0 0 1,1 0 0,-1 0-1,1 0 1,-1 0 0,1-1 0,0 1-1,-1 0 1,1-1 0,0 1-1,0-1 1,0 0 0,0 0 0,0 1-1,0-1 1,1-1 0,2 2-1,10 2 27,1-1 0,0-1 0,-1 0 0,1-1 0,19-1 0,-25 0-24,142-9-2143,-53-5-6925,-64 8 625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1.607"/>
    </inkml:context>
    <inkml:brush xml:id="br0">
      <inkml:brushProperty name="width" value="0.025" units="cm"/>
      <inkml:brushProperty name="height" value="0.025" units="cm"/>
    </inkml:brush>
  </inkml:definitions>
  <inkml:trace contextRef="#ctx0" brushRef="#br0">192 6 13229,'0'0'13607,"-8"-2"-13110,4 1-482,1 0 1,-1 1 0,0-1 0,1 1-1,-1 0 1,1 0 0,-1 0 0,0 0-1,1 1 1,-1-1 0,1 1 0,-1 0 0,1 0-1,-1 0 1,1 1 0,0-1 0,-1 1-1,1 0 1,0 0 0,0 0 0,-4 4 0,4-4-2,-1 1-11,1-1 1,-1 1-1,0 0 1,1 0-1,-1 0 1,1 1 0,0-1-1,0 1 1,1 0-1,-1-1 1,1 1-1,-1 1 1,1-1 0,0 0-1,1 0 1,-1 1-1,1-1 1,0 1-1,-1 7 1,3-10-7,-1-1 0,1 0 0,0 1-1,-1-1 1,1 0 0,0 0 0,0 1 0,0-1 0,0 0 0,0 0 0,0 0-1,0 0 1,0 0 0,1 0 0,-1-1 0,0 1 0,0 0 0,1 0-1,-1-1 1,1 1 0,-1-1 0,3 1 0,41 12 70,-36-11-62,0 1 7,52 16-33,-60-18 22,1-1 0,-1 0 1,0 1-1,1 0 0,-1-1 0,0 1 1,0 0-1,0-1 0,0 1 0,1 0 0,-1 0 1,0 0-1,0 0 0,-1 0 0,1 0 0,0 0 1,0 0-1,0 0 0,-1 1 0,1-1 1,-1 0-1,1 1 0,-1-1 0,1 0 0,-1 1 1,0-1-1,0 0 0,1 1 0,-1-1 1,0 0-1,0 1 0,0-1 0,-1 1 0,1-1 1,0 0-1,0 1 0,-2 1 0,0 0 64,0 0 0,-1 0 0,0-1 0,0 0 0,1 1 0,-1-1 0,0 0 0,-1 0 0,1-1 0,0 1 0,0-1 0,-1 1 0,1-1 0,-7 1 0,-53 11 455,51-12-449,1 1 0,-1-1 0,0-1 0,-17-2 1,27 2-154,1 0 1,-1 0 0,0-1 0,0 1 0,1-1-1,-1 1 1,1-1 0,-1 0 0,0 0 0,1 0 0,-1 1-1,1-2 1,-1 1 0,1 0 0,0 0 0,-2-2-1,2 1-128,1 1-1,-1-1 0,1 1 0,-1-1 1,1 1-1,0-1 0,-1 0 0,1 1 1,0-1-1,0 1 0,0-1 0,0 0 0,1 1 1,-1-1-1,0 1 0,1-1 0,-1 1 1,1-1-1,0 1 0,-1-1 0,1 1 1,1-2-1,2-4-1324,1 0 1,0 1 0,0 0-1,0 0 1,1 0-1,9-6 1,18-18-7627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1.987"/>
    </inkml:context>
    <inkml:brush xml:id="br0">
      <inkml:brushProperty name="width" value="0.025" units="cm"/>
      <inkml:brushProperty name="height" value="0.025" units="cm"/>
    </inkml:brush>
  </inkml:definitions>
  <inkml:trace contextRef="#ctx0" brushRef="#br0">151 0 13645,'0'0'10111,"0"9"-8131,-1 20-822,-1 1-1,-8 33 1,4-26-1829,-2 59-1,6-82-1400,-5-16-2885,-7-24-4563,12 23 8960,-12-22-6674</inkml:trace>
  <inkml:trace contextRef="#ctx0" brushRef="#br0" timeOffset="1">1 96 9897,'0'0'14030,"50"-24"-13550,-11 24-352,9 0-96,1 0-32,-5 0-2178,3 0-3043,-8-3-8904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2.333"/>
    </inkml:context>
    <inkml:brush xml:id="br0">
      <inkml:brushProperty name="width" value="0.025" units="cm"/>
      <inkml:brushProperty name="height" value="0.025" units="cm"/>
    </inkml:brush>
  </inkml:definitions>
  <inkml:trace contextRef="#ctx0" brushRef="#br0">65 0 480,'0'0'25881,"-32"49"-24984,30-36-673,2-2-320,0 0-1570,0-2-2337,4-3-2916</inkml:trace>
  <inkml:trace contextRef="#ctx0" brushRef="#br0" timeOffset="1">27 196 18834,'0'0'9577,"-26"47"-9801,31-47-2371,6 0-3875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0.031"/>
    </inkml:context>
    <inkml:brush xml:id="br0">
      <inkml:brushProperty name="width" value="0.025" units="cm"/>
      <inkml:brushProperty name="height" value="0.025" units="cm"/>
    </inkml:brush>
  </inkml:definitions>
  <inkml:trace contextRef="#ctx0" brushRef="#br0">79 131 6374,'0'0'14227,"4"-8"-12684,10-28-150,-14 36-1367,1-1 1,-1 1-1,0-1 1,0 1-1,0-1 0,0 1 1,0-1-1,0 1 1,0-1-1,0 0 1,0 1-1,0-1 0,0 1 1,0 0-1,-1-1 1,1 1-1,0-1 0,0 1 1,0-1-1,-1 1 1,1-1-1,0 1 0,-1 0 1,1-1-1,0 1 1,-1-1-1,1 1 1,0 0-1,-1-1 0,1 1 1,-1 0-1,1 0 1,-1-1-1,1 1 0,-1 0 1,1 0-1,-1 0 1,1 0-1,-1-1 1,1 1-1,-1 0 0,1 0 1,-1 0-1,1 0 1,-1 0-1,1 0 0,-1 0 1,1 1-1,-1-1 1,1 0-1,-1 0 1,1 0-1,0 0 0,-1 1 1,1-1-1,-1 0 1,0 1-1,-27 11-31,22-5 66,1 1 0,-1 0 0,1 0 1,1 0-1,0 0 0,0 0 0,1 1 1,0 0-1,0 0 0,1 0 0,0 0 1,1 0-1,0 0 0,0 1 0,1-1 0,1 19 1,0-27-49,0 1-1,0-1 1,0 1 0,0-1 0,0 0 0,0 0-1,0 1 1,1-1 0,-1 0 0,0 0 0,1 0-1,-1 0 1,1-1 0,-1 1 0,1 0 0,-1 0 0,1-1-1,-1 1 1,1-1 0,0 0 0,-1 1 0,1-1-1,0 0 1,-1 0 0,1 0 0,0 0 0,-1 0-1,1 0 1,0-1 0,-1 1 0,1-1 0,0 1-1,-1-1 1,3 0 0,2-1 109,0 0-1,-1 0 1,1 0-1,0-1 1,-1 1 0,1-2-1,-1 1 1,6-5-1,-5 1 92,1-1 0,-2 1 0,1-2 0,-1 1 0,0 0 0,-1-1 0,1 0 0,-2 0 0,0-1 0,0 1 0,2-14 0,-3 18-186,-1 0 0,0-1 0,-1 1 0,0 0 0,1 0 0,-2 0 0,1-1 0,0 1 0,-1 0 0,0 0 0,-1 0 0,1 0 0,-1 0 0,0 0 0,0 0 0,0 0 0,-1 1 0,1-1 0,-1 1 0,0 0 0,-1 0 0,-6-7 0,10 10-80,-1 1 1,1 0-1,0-1 1,-1 1-1,1 0 1,-1-1-1,1 1 1,0 0-1,-1 0 1,1-1-1,-1 1 0,1 0 1,-1 0-1,1 0 1,-1 0-1,1 0 1,-1 0-1,1-1 1,-1 1-1,1 0 1,-1 0-1,1 1 1,-1-1-1,1 0 1,0 0-1,-1 0 1,1 0-1,-1 0 0,1 0 1,-1 1-1,1-1 1,-1 0-1,1 0 1,0 1-1,-1-1 1,-7 20-1658,8-18 1318,0 0 0,-1 0 0,1 0 0,0 0 0,0 1-1,1-1 1,-1 0 0,0 0 0,0 0 0,1 0 0,0 0 0,-1 0 0,1 0 0,0 0 0,0 0 0,0 0 0,0 0-1,2 2 1,15 0-4044,11-3-587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2.948"/>
    </inkml:context>
    <inkml:brush xml:id="br0">
      <inkml:brushProperty name="width" value="0.025" units="cm"/>
      <inkml:brushProperty name="height" value="0.025" units="cm"/>
    </inkml:brush>
  </inkml:definitions>
  <inkml:trace contextRef="#ctx0" brushRef="#br0">80 1 15375,'0'0'8135,"-4"10"-7339,-44 149 751,40-128-1312,1 1 0,2-1 0,-2 50 0,7-81-210,0 1 0,0-1 0,0 1-1,0-1 1,0 1 0,0-1-1,0 1 1,0-1 0,0 1 0,0-1-1,1 0 1,-1 1 0,0-1-1,0 1 1,0-1 0,1 1 0,-1-1-1,0 0 1,1 1 0,-1-1-1,0 0 1,0 1 0,1-1 0,-1 0-1,1 1 1,-1-1 0,0 0-1,1 0 1,-1 0 0,1 1 0,-1-1-1,1 0 1,-1 0 0,1 0-1,20-4 674,19-17 339,0-5-734,-1-1 0,-1-2-1,-2-2 1,-1-1 0,-1-2 0,52-67-1,-85 99-400,0 1-1,0-1 1,0 1-1,0-1 0,0 1 1,0-1-1,-1 0 1,1 1-1,-1-1 0,1 0 1,-1 1-1,0-1 1,1-2-1,-2 3-224,1 0 0,0 1 0,-1-1 1,1 0-1,0 1 0,-1-1 0,1 1 0,-1-1 0,1 1 0,-1-1 0,1 1 1,-1-1-1,0 1 0,1-1 0,-1 1 0,0 0 0,1-1 0,-1 1 0,0 0 1,1 0-1,-1 0 0,0-1 0,0 1 0,1 0 0,-1 0 0,0 0 0,1 0 1,-1 0-1,0 0 0,0 0 0,-1 1 0,-17-1-8747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3.319"/>
    </inkml:context>
    <inkml:brush xml:id="br0">
      <inkml:brushProperty name="width" value="0.025" units="cm"/>
      <inkml:brushProperty name="height" value="0.025" units="cm"/>
    </inkml:brush>
  </inkml:definitions>
  <inkml:trace contextRef="#ctx0" brushRef="#br0">0 0 13741,'0'0'9513,"45"38"-9129,-27-30-256,5 1-608,0-2-1506,0-1-1729,2-2-2211,-5-4-2082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3.665"/>
    </inkml:context>
    <inkml:brush xml:id="br0">
      <inkml:brushProperty name="width" value="0.025" units="cm"/>
      <inkml:brushProperty name="height" value="0.025" units="cm"/>
    </inkml:brush>
  </inkml:definitions>
  <inkml:trace contextRef="#ctx0" brushRef="#br0">73 0 15855,'0'0'7623,"-8"5"-6689,8-5-934,-43 33 628,41-31-608,0 0 0,0 1-1,0-1 1,0 1-1,1-1 1,-1 1-1,1-1 1,-1 1 0,1 0-1,0 0 1,0 0-1,0 0 1,1 0 0,-1 0-1,1 0 1,-1 0-1,1 0 1,0 0-1,1 5 1,-1-7-18,1 0 0,-1 0 0,1 0 0,-1-1 0,1 1 0,0 0 0,0 0 0,-1-1 0,1 1 0,0 0 0,0-1 1,0 1-1,0-1 0,-1 1 0,1-1 0,0 1 0,0-1 0,0 0 0,0 1 0,0-1 0,0 0 0,0 0 0,0 0 0,0 0 0,1 0 0,0 0 0,35-1 100,-31 1-67,10-2-299,0-1-1,29-8 0,-32 7 159,-1 0 0,0 2 0,1-1 0,0 2 0,20-1 0,-33 2 181,1 0 0,0 0 0,0 1 1,-1-1-1,1 0 0,0 1 0,-1-1 1,1 1-1,0-1 0,-1 1 1,1-1-1,0 1 0,-1-1 0,1 1 1,-1-1-1,1 1 0,-1 0 0,0-1 1,1 1-1,-1 0 0,0 0 1,1-1-1,-1 1 0,0 0 0,0 0 1,1-1-1,-1 1 0,0 0 0,0 0 1,0-1-1,0 1 0,0 0 1,0 0-1,0 0 0,-1-1 0,1 2 1,0-1-34,0 0 0,-1 0 0,1 0 0,0 0 0,0 0 0,0 0 0,0 0 0,0 0 0,0 0 1,0 0-1,1 0 0,-1 0 0,0 0 0,1 0 0,-1-1 0,0 1 0,1 0 0,-1 0 0,1 0 0,-1 0 1,1-1-1,0 1 0,-1 0 0,1 0 0,0-1 0,-1 1 0,1-1 0,0 1 0,0 0 0,0-1 1,-1 1-1,1-1 0,0 0 0,0 1 0,0-1 0,0 0 0,0 0 0,0 1 0,0-1 0,1 0 0,4 0-40,0-1 0,0 1-1,0-1 1,0-1-1,-1 1 1,7-3-1,31-15-3350,-13 4-1934,-2 3-2885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4.006"/>
    </inkml:context>
    <inkml:brush xml:id="br0">
      <inkml:brushProperty name="width" value="0.025" units="cm"/>
      <inkml:brushProperty name="height" value="0.025" units="cm"/>
    </inkml:brush>
  </inkml:definitions>
  <inkml:trace contextRef="#ctx0" brushRef="#br0">126 22 16528,'0'0'4729,"-8"-3"-1120,0-1-3057,-1 1 0,0 0 0,0 1 1,0 0-1,-15-1 0,22 2-549,0 1 0,1 0 0,-1 0 1,0 0-1,0 0 0,1 0 0,-1 0 1,0 1-1,0-1 0,0 0 0,1 1 1,-1 0-1,0-1 0,1 1 0,-1 0 1,1 0-1,-1 0 0,1 0 0,-1 0 1,1 0-1,-1 0 0,1 0 0,0 1 1,0-1-1,0 1 0,0-1 0,0 1 0,0-1 1,0 1-1,0-1 0,1 1 0,-1 0 1,0-1-1,1 1 0,-1 0 0,1 0 1,0-1-1,0 1 0,0 0 0,0 0 1,0 1-1,0-1-78,1 0 1,-1 0 0,0 0-1,1 0 1,0 0 0,-1-1-1,1 1 1,0 0-1,0 0 1,0-1 0,0 1-1,1-1 1,-1 1 0,0-1-1,1 1 1,-1-1-1,0 0 1,1 0 0,0 0-1,-1 0 1,1 0 0,0 0-1,-1 0 1,1 0-1,0-1 1,0 1 0,0-1-1,0 1 1,0-1-1,2 1 1,13 2-822,-1-1 0,30 0 1,-11 0-278,-33-2 1205,-1 0 0,1 1 0,0-1 0,-1 0 0,1 1 0,0-1 0,-1 1 0,1-1 0,-1 1 0,1 0 0,-1-1 0,0 1 0,1 0 0,-1 0 0,0 0 0,1 0 0,-1 0 0,0 1-1,2 1 1,-3-2 111,1 0 0,-1 1-1,0-1 1,0 0 0,1 0 0,-1 1-1,0-1 1,0 0 0,0 1-1,0-1 1,0 0 0,0 0-1,-1 1 1,1-1 0,0 0-1,-1 0 1,1 1 0,-1-1-1,0 1 1,-2 3 238,0 0 1,0 0-1,0-1 1,-1 1 0,0-1-1,1 0 1,-2 0-1,1 0 1,-9 5-1,8-5-400,0-1-1,-1 0 0,0 0 1,0 0-1,0-1 1,0 0-1,0 0 1,0 0-1,0-1 0,-1 0 1,1 0-1,-1 0 1,1-1-1,-11-1 1,16 0-524,0-1 0,0 0 1,1 1-1,-1-1 0,0 0 1,1 1-1,0-1 0,-1 0 1,1 0-1,0 0 0,0 1 1,0-1-1,0 0 1,0 0-1,1 1 0,-1-1 1,0 0-1,1 0 0,0-2 1,13-15-7423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4.399"/>
    </inkml:context>
    <inkml:brush xml:id="br0">
      <inkml:brushProperty name="width" value="0.025" units="cm"/>
      <inkml:brushProperty name="height" value="0.025" units="cm"/>
    </inkml:brush>
  </inkml:definitions>
  <inkml:trace contextRef="#ctx0" brushRef="#br0">97 20 7815,'0'0'11398,"-10"5"-9695,8-4-1682,-8 4 482,1 0 0,-1 1 1,1 0-1,-12 10 0,19-14-403,0 0 1,0 0-1,0 0 0,0 0 0,0 0 1,1 0-1,-1 1 0,1-1 0,-1 1 0,1-1 1,0 1-1,0-1 0,0 1 0,0 0 1,0-1-1,1 1 0,-1 0 0,1 0 0,0 0 1,0-1-1,0 1 0,0 0 0,0 0 1,0 0-1,1-1 0,0 1 0,0 3 1,0-5-92,1 1 0,-1-1 1,0 0-1,0 0 0,1 1 1,-1-1-1,1 0 0,-1 0 1,1 0-1,-1-1 0,1 1 1,0 0-1,-1 0 0,1-1 1,0 1-1,0-1 0,-1 0 1,1 1-1,0-1 1,0 0-1,0 0 0,1 0 1,43-3 127,-37 2-143,0-1 0,0-1-1,0 0 1,-1 0 0,1-1 0,-1 0 0,0 0 0,0-1 0,0 0 0,-1 0 0,14-13-1,-2 0-75,-1-2 0,28-37 0,-75 126 1395,27-65-1175,0 0 0,0 0 0,1 0-1,0 0 1,-1 1 0,1-1 0,1 0 0,-1 1 0,1-1 0,-1 0 0,2 9 0,-1-12-120,1 0 1,-1 0 0,0 0-1,1 0 1,-1-1 0,1 1-1,0 0 1,-1 0 0,1 0-1,0 0 1,-1-1 0,1 1-1,0 0 1,0-1-1,0 1 1,-1 0 0,1-1-1,0 1 1,1-1 0,32 5 19,-18-8-429,0 0 1,0 0-1,-1-2 0,0 0 1,0 0-1,0-1 1,17-11-1,-13 7-118,0 2-1,0 0 1,31-8 0,-49 16 575,-1 0 0,1-1 1,-1 1-1,1 0 0,0 0 1,-1 0-1,1 0 0,0 0 1,-1 0-1,1 0 1,-1 1-1,1-1 0,0 0 1,-1 0-1,1 0 0,-1 1 1,1-1-1,-1 0 1,1 0-1,-1 1 0,1-1 1,-1 0-1,1 1 0,-1-1 1,1 1-1,-1-1 1,1 1-1,-1-1 0,0 1 1,1-1-1,-1 1 0,0-1 1,0 1-1,1-1 0,-1 1 1,0 0-1,0-1 1,0 1-1,0-1 0,1 1 1,-1 0-1,0-1 0,0 1 1,0 0-1,-1-1 1,1 1-1,0-1 0,0 1 1,0 1-1,-11 44 1568,4-19-746,8-26-876,0-1 1,-1 1-1,1-1 0,0 1 1,0-1-1,-1 1 1,1-1-1,0 1 1,0-1-1,0 0 0,-1 1 1,1-1-1,0 0 1,0 0-1,0 1 1,0-1-1,0 0 0,0 0 1,-1 0-1,1 0 1,0 0-1,0-1 1,0 1-1,1 0 0,27-4-13,30-19-1136,-48 18 971,-1 0 0,1 1 0,0 0 0,0 1-1,0 0 1,0 1 0,18-2 0,-27 5 253,0 0-1,-1 0 1,1 0 0,0 1 0,-1-1-1,1 0 1,-1 1 0,0-1 0,1 1-1,-1-1 1,0 1 0,0-1 0,0 1-1,0 0 1,0 0 0,1 3-1,13 17 362,25 5-291,-17-15-4836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5.448"/>
    </inkml:context>
    <inkml:brush xml:id="br0">
      <inkml:brushProperty name="width" value="0.025" units="cm"/>
      <inkml:brushProperty name="height" value="0.025" units="cm"/>
    </inkml:brush>
  </inkml:definitions>
  <inkml:trace contextRef="#ctx0" brushRef="#br0">164 182 13100,'0'-2'277,"-1"1"0,1 0 0,0 0 0,-1 0 0,1 0 0,-1 0 1,1 0-1,-1 0 0,1 0 0,-1 0 0,0 0 0,1 0 0,-1 1 0,0-1 0,0 0 0,0 0 0,1 1 0,-1-1 0,0 0 0,0 1 0,-2-1 0,-29-4 2423,27 5-2609,0 0 0,0 1 0,0-1 0,0 1 0,0 1 0,0-1 0,1 1 0,-1-1 0,0 1 0,-4 3 0,4-1-56,1-1 1,-1 1-1,1 0 0,0 1 0,0-1 0,0 1 0,1-1 0,0 1 0,0 0 0,0 0 0,0 1 0,1-1 0,0 1 0,0-1 1,0 1-1,0 0 0,1-1 0,0 1 0,1 0 0,-1 6 0,2-11-30,-1 1 0,1-1 0,0 0 0,0 0 0,-1 1 0,1-1 0,0 0 0,0 0 0,0 0 0,0 0 0,0 0 0,1 0 0,-1 0 0,0-1-1,0 1 1,0 0 0,1-1 0,-1 1 0,0-1 0,1 1 0,-1-1 0,1 0 0,-1 1 0,1-1 0,-1 0 0,0 0 0,1 0 0,-1 0 0,1 0 0,-1 0 0,1-1 0,-1 1 0,2-1 0,52-10 173,-35 2-18,-1 0-1,0-2 1,0 0-1,-1-2 1,-1 1-1,0-2 1,-1 0-1,0-2 1,-1 1-1,-1-2 1,-1 0-1,0 0 1,-1-1-1,-1-1 1,0 0-1,7-21 1,-12 21 444,-11 20-41,-16 30-177,5-1-230,-17 48-1,30-68-118,-1 0-1,2 1 1,-1 0 0,2-1-1,-1 1 1,1 0 0,1 0-1,1 19 1,0-28-31,-1 0-1,1-1 1,0 1 0,0 0 0,-1-1-1,1 1 1,1 0 0,-1-1 0,0 0-1,0 1 1,0-1 0,1 0 0,-1 1-1,1-1 1,-1 0 0,1 0 0,-1 0-1,1 0 1,0 0 0,-1-1-1,1 1 1,0 0 0,0-1 0,-1 0-1,1 1 1,0-1 0,0 0 0,0 0-1,0 0 1,0 0 0,-1 0 0,5-1-1,1 1 14,-1-1 0,1 0-1,0 0 1,-1 0 0,1-1 0,0 0-1,-1-1 1,7-3 0,-3 0-15,-1-1 0,0 0-1,0-1 1,-1 0 0,0 0 0,0-1 0,-1 0 0,0 0 0,-1-1 0,0 0 0,0 0 0,-1-1 0,0 1 0,-1-1 0,-1 0 0,1 0 0,-2 0-1,3-19 1,-5 30 2,0 0 0,0-1 0,0 1 0,0 0-1,0-1 1,0 1 0,0 0 0,0-1 0,0 1-1,0 0 1,0-1 0,0 1 0,0 0 0,0-1 0,0 1-1,0 0 1,0-1 0,-1 1 0,1 0 0,0 0-1,0-1 1,0 1 0,-1 0 0,1 0 0,0-1-1,0 1 1,-1 0 0,1 0 0,0 0 0,0 0-1,-1-1 1,1 1 0,0 0 0,-1 0 0,1 0 0,0 0-1,-1 0 1,1 0 0,0 0 0,-1 0 0,-15 6 178,-13 19 87,20-16-172,0 1-1,1 1 1,1-1-1,-1 1 1,2 1-1,-1-1 1,2 1 0,-1 0-1,2 0 1,-4 15-1,7-26-97,1-1 1,0 1-1,0 0 0,0 0 0,0 0 1,0 0-1,0 0 0,0 0 1,0-1-1,0 1 0,0 0 0,0 0 1,1 0-1,-1 0 0,0 0 0,1-1 1,-1 1-1,0 0 0,1 0 1,-1-1-1,1 1 0,-1 0 0,1-1 1,0 1-1,-1 0 0,1-1 0,0 1 1,-1-1-1,1 1 0,0-1 1,1 1-1,1 0-66,-1 0 0,1-1 1,0 1-1,-1-1 0,1 0 0,0 0 1,0 0-1,-1 0 0,1-1 0,4 0 1,2-1-941,0 0 0,0-1 1,1-1-1,-2 1 0,11-7 0,10-10-5902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5.834"/>
    </inkml:context>
    <inkml:brush xml:id="br0">
      <inkml:brushProperty name="width" value="0.025" units="cm"/>
      <inkml:brushProperty name="height" value="0.025" units="cm"/>
    </inkml:brush>
  </inkml:definitions>
  <inkml:trace contextRef="#ctx0" brushRef="#br0">79 1 17328,'0'0'3465,"-8"6"-385,4-3-2322,-35 25 2363,37-27-3016,0 1-1,-1 0 1,1 0 0,0 0-1,0 0 1,0 0-1,1 0 1,-1 1-1,0-1 1,1 1-1,0-1 1,0 1 0,-1-1-1,1 1 1,0 3-1,2-4-148,1 0 1,-1-1-1,1 1 0,0-1 0,0 0 0,0 1 1,0-1-1,0 0 0,0 0 0,0 0 0,0 0 1,0 0-1,0-1 0,1 1 0,-1-1 0,0 0 1,5 1-1,-1 0-102,40 9-842,-24-6 590,0 1 0,-1 1 0,1 0-1,31 16 1,-53-22 496,1 0-1,-1 0 0,0 0 1,1 0-1,-1 0 1,1 1-1,-1-1 1,0 0-1,1 0 1,-1 1-1,0-1 0,1 0 1,-1 1-1,0-1 1,1 0-1,-1 1 1,0-1-1,0 0 1,1 1-1,-1-1 0,0 1 1,0-1-1,0 0 1,0 1-1,1-1 1,-1 1-1,0-1 1,0 1-1,0-1 0,0 0 1,0 1-1,0-1 1,0 1-1,0-1 1,0 1-1,-1 0 1,-13 11 1684,-22 3-652,25-12-1293,0-1-1,1 0 1,-1 0-1,0-1 1,0 0-1,-1-1 1,-15-1-1,10-7-4063,12-4-2228,4-4-8428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6.383"/>
    </inkml:context>
    <inkml:brush xml:id="br0">
      <inkml:brushProperty name="width" value="0.025" units="cm"/>
      <inkml:brushProperty name="height" value="0.025" units="cm"/>
    </inkml:brush>
  </inkml:definitions>
  <inkml:trace contextRef="#ctx0" brushRef="#br0">191 23 13741,'0'0'11264,"-10"-5"-10826,5 2-434,0 1 1,1 0-1,-1 0 1,0 0-1,0 0 1,-1 1-1,1 0 1,0 0-1,0 0 1,-1 1-1,1-1 1,0 1-1,0 1 1,-1-1 0,1 1-1,0 0 1,0 0-1,-1 0 1,1 1-1,0 0 1,0 0-1,1 0 1,-1 0-1,0 1 1,-4 3-1,6-3-48,-1-1 0,1 1 0,0-1 0,0 1-1,0 0 1,0 0 0,1 0 0,-1 1 0,1-1 0,0 1-1,0-1 1,0 1 0,0 0 0,0 0 0,1 0 0,0 0-1,0 0 1,0 0 0,0 0 0,1 0 0,-1 6 0,2-9-26,-1 0 1,0 0 0,1 0 0,-1 0-1,1 0 1,-1 0 0,1-1 0,0 1-1,-1 0 1,1 0 0,0-1 0,-1 1-1,1 0 1,0-1 0,0 1 0,0-1-1,0 1 1,-1-1 0,1 1 0,0-1 0,0 0-1,0 1 1,0-1 0,0 0 0,0 0-1,0 1 1,0-1 0,2 0 0,34 1-665,-30-1 609,-4 0 120,10 0-23,-1 0 1,1 1-1,0 0 1,25 6-1,-36-6 118,0-1-1,0 1 1,-1 0 0,1-1-1,0 1 1,0 0-1,0 0 1,-1 0-1,1 0 1,-1 0 0,1 0-1,-1 1 1,1-1-1,-1 1 1,1-1-1,-1 1 1,0-1 0,0 1-1,0-1 1,0 1-1,0 0 1,0 0-1,-1 0 1,1-1 0,0 1-1,-1 0 1,0 0-1,1 0 1,-1 0-1,0 0 1,0 0 0,0 0-1,0 0 1,0 0-1,-1 0 1,1 0-1,0 0 1,-1 0 0,0 0-1,1-1 1,-3 5-1,1-3-27,0 0-1,-1 0 0,0 1 0,1-2 0,-1 1 0,0 0 1,0 0-1,0-1 0,-1 0 0,1 0 0,-1 0 1,1 0-1,-1 0 0,0-1 0,-4 2 0,-61 17 33,34-17-1229,34-4 924,0 1 0,1 0 0,-1 0 0,0 0 0,0-1 0,0 1 0,1 0 0,-1-1 0,0 1 0,0-1 0,1 1 0,-1-1 0,0 1 0,1-1 0,-1 1 0,1-1 0,-1 0 0,1 1 0,-1-1 0,1 0 0,-1 1 0,1-1 0,0 0 0,-1 0 0,1 0 1,0 1-1,-1-1 0,1 0 0,0 0 0,0 0 0,0 1 0,0-1 0,0 0 0,0 0 0,0 0 0,0-1 0,2-17-6468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6.724"/>
    </inkml:context>
    <inkml:brush xml:id="br0">
      <inkml:brushProperty name="width" value="0.025" units="cm"/>
      <inkml:brushProperty name="height" value="0.025" units="cm"/>
    </inkml:brush>
  </inkml:definitions>
  <inkml:trace contextRef="#ctx0" brushRef="#br0">58 0 13677,'-2'8'2472,"-5"21"-343,0-3-1091,2-1 1,0 1-1,1 0 1,2 1-1,1 43 1,14-32-896,-12-37-137,-1 1 1,1-1-1,0 1 0,0-1 1,0 0-1,0 1 0,0-1 1,0 0-1,1 0 0,-1 0 1,0 0-1,1 0 0,-1 0 1,1 0-1,-1 0 0,1-1 1,-1 1-1,1 0 0,-1-1 1,1 1-1,3 0 0,-5-44-3331,-3 35 3430,-1 0 0,0 0 1,0 0-1,-1 0 0,0 0 1,-1 1-1,1 0 0,-1 0 0,-1 1 1,-11-11-1,17 17 338,44-1-2284,61 2-10673,-69 2 3802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7.065"/>
    </inkml:context>
    <inkml:brush xml:id="br0">
      <inkml:brushProperty name="width" value="0.025" units="cm"/>
      <inkml:brushProperty name="height" value="0.025" units="cm"/>
    </inkml:brush>
  </inkml:definitions>
  <inkml:trace contextRef="#ctx0" brushRef="#br0">139 61 12236,'0'0'11936,"0"-8"-10078,0 6-1830,0 0 1,-1-1-1,1 1 0,0 0 1,-1 0-1,1-1 0,-1 1 1,0 0-1,0 0 0,0 0 1,0 0-1,0 0 0,0 0 1,-1 0-1,1 0 0,0 1 0,-1-1 1,0 0-1,1 1 0,-1-1 1,0 1-1,0 0 0,0 0 1,0-1-1,0 1 0,0 0 1,0 1-1,0-1 0,0 0 1,-1 1-1,1-1 0,0 1 1,0-1-1,-1 1 0,1 0 1,0 0-1,0 0 0,-1 1 1,1-1-1,0 0 0,0 1 1,-1-1-1,1 1 0,0 0 1,0 0-1,0 0 0,0 0 1,-2 1-1,-1 1-40,1 0 0,0 1 0,0-1 0,0 1 0,0 0 0,1 0 1,-1 0-1,1 0 0,0 1 0,0-1 0,1 1 0,-4 7 0,5-11 9,0 1 0,0-1 1,1 1-1,-1-1 0,0 1 0,1 0 0,-1-1 0,1 1 0,-1-1 1,1 1-1,0 0 0,0-1 0,0 1 0,0 0 0,0-1 0,0 1 1,0 0-1,1-1 0,-1 1 0,0 0 0,1-1 0,-1 1 0,1-1 1,0 1-1,0-1 0,-1 1 0,1-1 0,0 1 0,0-1 0,0 0 1,1 1-1,-1-1 0,0 0 0,0 0 0,1 0 0,-1 0 0,0 0 1,1 0-1,-1-1 0,1 1 0,0 0 0,2 0 0,5 1-25,1-1-1,-1 0 1,0 0-1,1-1 1,-1 0-1,0-1 1,1 0-1,-1-1 0,0 0 1,0 0-1,0-1 1,13-5-1,-15 5 7,0 0 0,0-1 0,0 0 0,0 0-1,-1 0 1,1-1 0,-1 0 0,-1 0 0,1-1-1,-1 0 1,0 0 0,0 0 0,0 0 0,-1-1 0,5-9-1,-7 3 47,-11 16-90,-12 15-57,17-12 8,-1 0 0,1 0 1,0 1-1,1-1 0,-1 1 0,1 0 0,1 0 1,-1 0-1,1 1 0,1-1 0,-2 12 1,3-19 51,0 1 0,0-1 1,0 1-1,0-1 1,0 1-1,0-1 0,0 1 1,0-1-1,0 1 1,1-1-1,-1 1 0,0-1 1,0 1-1,1-1 1,-1 0-1,0 1 1,0-1-1,1 1 0,-1-1 1,1 0-1,-1 1 1,0-1-1,1 0 0,-1 1 1,1-1-1,-1 0 1,0 0-1,1 0 0,-1 1 1,1-1-1,-1 0 1,1 0-1,-1 0 1,1 0-1,24-2-1583,18-16-2546,-16 0-1280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0.392"/>
    </inkml:context>
    <inkml:brush xml:id="br0">
      <inkml:brushProperty name="width" value="0.025" units="cm"/>
      <inkml:brushProperty name="height" value="0.025" units="cm"/>
    </inkml:brush>
  </inkml:definitions>
  <inkml:trace contextRef="#ctx0" brushRef="#br0">125 1 3491,'0'0'15925,"-10"5"-14041,0 1-1513,0 0 0,0 0 0,1 1-1,0 0 1,1 1 0,-1 0 0,2 1 0,-1-1-1,1 1 1,0 1 0,1-1 0,-9 18 0,16-27-373,-1 1 1,0-1 0,1 1 0,-1-1-1,1 1 1,-1-1 0,1 1 0,-1-1-1,1 1 1,-1-1 0,1 1 0,-1-1-1,1 0 1,-1 1 0,1-1 0,0 0-1,-1 1 1,1-1 0,0 0 0,-1 0-1,1 0 1,0 0 0,-1 0 0,1 0-1,0 0 1,-1 0 0,1 0 0,0 0-1,-1 0 1,1 0 0,0 0 0,-1 0-1,2-1 1,30-2 145,8-5-75,-20 3-244,0 2 0,1 0 0,-1 1 0,32 1 0,-50 1 176,-1 0-1,1 0 0,0 0 1,0 0-1,-1 0 1,1 1-1,0-1 1,-1 0-1,1 1 1,0 0-1,-1-1 1,1 1-1,-1 0 0,1 0 1,-1 0-1,1 0 1,-1 0-1,0 0 1,1 0-1,-1 1 1,0-1-1,0 0 1,0 1-1,0-1 1,0 1-1,0-1 0,-1 1 1,1-1-1,0 1 1,-1 0-1,1-1 1,-1 1-1,0 0 1,1 0-1,-1-1 1,0 1-1,0 0 0,0-1 1,0 1-1,0 0 1,-1 0-1,1-1 1,0 1-1,-1 0 1,0-1-1,0 4 1,-2 3 261,0 0 0,-1-1 0,1 1 0,-1 0 0,-1-1 1,0 0-1,0 0 0,-7 7 0,8-9-170,0-1 0,0 0 1,0-1-1,-1 1 0,0-1 0,0 0 1,0 0-1,0 0 0,0 0 0,0-1 1,-1 0-1,1 0 0,-1-1 0,0 0 0,1 0 1,-1 0-1,-7 0 0,12-1-205,0 0 1,0 0-1,0-1 0,0 1 0,1 0 1,-1 0-1,0-1 0,0 1 1,0-1-1,1 1 0,-1-1 0,0 1 1,0-1-1,1 1 0,-1-1 0,0 0 1,1 1-1,-1-1 0,1 0 0,-1 1 1,1-1-1,-1 0 0,1 0 0,0 0 1,-1 1-1,1-1 0,0 0 0,0 0 1,-1 0-1,1 0 0,0 0 0,0 0 1,0 1-1,0-1 0,0 0 1,0 0-1,0 0 0,1 0 0,-1 0 1,0 0-1,0 1 0,1-3 0,0-2-814,1 0 0,-1 1 0,1-1-1,0 0 1,0 1 0,5-8-1,12-13-5136,8-1-3844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7.850"/>
    </inkml:context>
    <inkml:brush xml:id="br0">
      <inkml:brushProperty name="width" value="0.025" units="cm"/>
      <inkml:brushProperty name="height" value="0.025" units="cm"/>
    </inkml:brush>
  </inkml:definitions>
  <inkml:trace contextRef="#ctx0" brushRef="#br0">99 251 11883,'0'0'8841,"-9"2"-6813,2 0-1667,-1 1 1,1 0-1,0 0 0,0 0 0,1 1 0,-7 4 0,10-6-249,1 0 0,-1 0 0,1 0 0,-1 1 0,1-1 0,0 1 0,0-1 0,0 1 0,0-1 0,0 1 0,1 0 0,-1 0 0,1 0 0,0 0 0,0 0 0,0 1 0,0-1-1,0 0 1,0 7 0,2-9-108,0 0 0,0 0 0,-1 0 0,1 0-1,0 0 1,0 0 0,0 0 0,0 0 0,0-1-1,1 1 1,-1 0 0,0-1 0,0 1 0,0 0-1,1-1 1,-1 0 0,0 1 0,1-1 0,-1 0 0,0 1-1,1-1 1,-1 0 0,0 0 0,1 0 0,-1 0-1,0-1 1,1 1 0,-1 0 0,3-1 0,44-7-215,-39 5 18,-1-1 1,0 0-1,-1-1 0,1 0 0,-1 0 0,0 0 0,0-1 0,0 0 1,-1 0-1,0-1 0,0 0 0,0 0 0,-1 0 0,-1-1 1,7-12-1,-41 57 155,28-34 53,0 0 0,0 1 0,1-1-1,-1 0 1,1 0 0,0 1 0,0-1-1,0 0 1,1 1 0,-1-1 0,1 1-1,0-1 1,0 1 0,0-1 0,0 1 0,1-1-1,-1 1 1,2 3 0,0-5-7,-1 0 1,1 0-1,-1-1 0,1 1 1,0 0-1,0-1 1,0 1-1,0-1 0,0 0 1,0 0-1,0 0 1,0 0-1,0 0 0,1 0 1,-1 0-1,0-1 1,1 1-1,-1-1 0,0 0 1,1 0-1,-1 0 1,0 0-1,1 0 0,-1 0 1,1-1-1,2 0 0,1 0-214,0-1 0,0 1 0,-1-1 0,1-1 0,0 1 0,-1-1 0,1 0 0,-1 0 0,0-1 0,0 1 0,-1-1 1,1 0-1,-1 0 0,1-1 0,-2 0 0,7-7 0,3-7-1319,0-1 1,-2 0 0,10-22 0,-7 11 216,18-59 0,-29 76 1856,0 1 1,0-1 0,0-27-1,-5 47 3631,-6 6-3017,0 0-545,-3 12 192,1 0 1,1 1-1,1 0 1,2 0-1,0 1 1,-2 31-1,5-23-569,2 1-1,3 40 1,4-52-146,-3-21 82,-2-14-19,-1 6-147,1-10-117,0 0 1,-2 0-1,0 0 0,-1-1 0,0 1 1,-2 1-1,0-1 0,-11-29 1,13 44-339,5 9 326,14 15 111,-9-18-115,1 0-1,-1-1 1,1 0-1,0 0 0,0-1 1,1-1-1,-1 1 1,1-1-1,-1-1 0,1 0 1,9 0-1,0 0-394,-1-2 0,0 0 0,0 0 0,36-9 0,-46 8 487,0-1-1,-1 0 1,1 0-1,13-8 1,-19 10 205,0 0-1,0-1 1,-1 1-1,1-1 1,0 1 0,0-1-1,-1 0 1,1 1-1,-1-1 1,0 0 0,1 0-1,-1 0 1,0 0-1,0 0 1,0 0 0,0-1-1,-1 1 1,1 0-1,-1 0 1,1-1 0,-1-2-1,0 4-90,0 0-1,-1 0 0,1 0 1,-1 0-1,1 0 0,-1 0 1,1 0-1,-1 0 0,0 1 1,1-1-1,-1 0 0,0 0 1,0 1-1,1-1 0,-1 1 1,0-1-1,0 0 1,0 1-1,0 0 0,0-1 1,0 1-1,0 0 0,0-1 1,0 1-1,0 0 0,0 0 1,0 0-1,0 0 0,0 0 1,0 0-1,0 0 0,-1 0 1,-38 3 621,32-1-608,0 1 0,1-1-1,-1 2 1,1-1 0,0 1 0,0 0-1,1 1 1,-1-1 0,1 1-1,0 1 1,0-1 0,0 1 0,-4 7-1,6-10-51,1 1 0,0 0 0,0 1 0,0-1 0,0 1 0,1-1 0,0 1 0,0 0 0,0-1-1,0 1 1,1 0 0,0 0 0,0 1 0,0-1 0,1 0 0,0 0 0,0 0 0,0 0 0,0 1 0,1-1-1,1 6 1,0-9-119,0 0 0,0 1 1,-1-2-1,1 1 0,1 0 0,-1 0 0,0 0 0,0-1 0,1 1 0,-1-1 0,0 0 0,1 0 0,0 0 0,-1 0 0,1 0 0,0-1 0,-1 1 0,1-1 0,0 1 1,-1-1-1,1 0 0,0 0 0,0 0 0,4-1 0,4 0-1148,0 0 1,0 0-1,0-1 1,-1 0-1,12-5 1,17-12-6124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18.197"/>
    </inkml:context>
    <inkml:brush xml:id="br0">
      <inkml:brushProperty name="width" value="0.025" units="cm"/>
      <inkml:brushProperty name="height" value="0.025" units="cm"/>
    </inkml:brush>
  </inkml:definitions>
  <inkml:trace contextRef="#ctx0" brushRef="#br0">211 11 17232,'0'0'10490,"-8"-3"-9150,5 1-1308,-1 1 1,1 0-1,0 0 0,0 1 1,-1-1-1,1 0 0,-1 1 1,1 0-1,0 0 0,-1 0 1,1 0-1,-1 1 0,1-1 1,0 1-1,-1 0 0,1 0 1,0 0-1,0 0 0,0 0 1,0 1-1,0 0 0,0-1 1,0 1-1,0 0 0,1 1 1,-1-1-1,1 0 0,-1 1 1,1-1-1,0 1 0,0 0 1,0 0-1,0-1 0,1 1 1,-3 5-1,3-5-69,0 0 1,0 0-1,0 0 0,0 1 1,0-1-1,0 0 0,1 1 1,0-1-1,-1 0 0,2 5 1,-1-6-4,0-1 0,0 1 0,1-1-1,-1 0 1,1 1 0,0-1 0,-1 1 0,1-1 0,0 0 0,0 0 0,-1 1 0,1-1 0,0 0 0,0 0 0,0 0 0,1 0 0,1 1 0,2 1-123,1-1 1,0 1-1,1-1 1,-1 0-1,0-1 1,0 0-1,1 0 1,-1 0-1,12-1 1,9-1-385,-20 0 551,-1 1 0,1-1-1,-1 1 1,1 0 0,-1 1 0,1 0-1,-1 0 1,0 0 0,1 0-1,-1 1 1,8 3 0,-14-4 31,0-1-1,1 0 1,-1 0-1,0 1 1,0-1 0,1 0-1,-1 1 1,0-1 0,0 0-1,0 1 1,0-1 0,1 1-1,-1-1 1,0 0 0,0 1-1,0-1 1,0 0 0,0 1-1,0-1 1,0 1 0,0-1-1,0 0 1,0 1 0,0-1-1,0 1 1,0-1-1,0 0 1,-1 1 0,1-1-1,0 0 1,0 1 0,0-1-1,0 0 1,-1 1 0,1-1-1,0 0 1,0 1 0,-1-1-1,1 0 1,0 0 0,-1 1-1,1-1 1,-1 0 0,-15 11 778,-25 7 192,-69 22-1,58-24-2889,1-2-3390,34-9-2744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54.104"/>
    </inkml:context>
    <inkml:brush xml:id="br0">
      <inkml:brushProperty name="width" value="0.025" units="cm"/>
      <inkml:brushProperty name="height" value="0.025" units="cm"/>
    </inkml:brush>
  </inkml:definitions>
  <inkml:trace contextRef="#ctx0" brushRef="#br0">50 0 18193,'0'0'6561,"1"9"-5520,0 151 408,-3-68-3277,-3-92-4558,-17-7-142,-1-5 560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54.430"/>
    </inkml:context>
    <inkml:brush xml:id="br0">
      <inkml:brushProperty name="width" value="0.025" units="cm"/>
      <inkml:brushProperty name="height" value="0.025" units="cm"/>
    </inkml:brush>
  </inkml:definitions>
  <inkml:trace contextRef="#ctx0" brushRef="#br0">1 27 10698,'0'0'12705,"12"-2"-10745,57-9 700,97-2 0,84 14-2583,-221 3-1412,0 0-6000,-20-4-213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55.148"/>
    </inkml:context>
    <inkml:brush xml:id="br0">
      <inkml:brushProperty name="width" value="0.025" units="cm"/>
      <inkml:brushProperty name="height" value="0.025" units="cm"/>
    </inkml:brush>
  </inkml:definitions>
  <inkml:trace contextRef="#ctx0" brushRef="#br0">17 1 15887,'0'0'6566,"-1"10"-5434,-3 8-762,0-3-188,2-1 0,-1 1 0,2 0 0,-1-1 0,2 1 0,0 0 0,3 15 0,-3-29-167,0 0 1,1 0-1,-1 0 1,0 0-1,1 0 0,-1 0 1,1 0-1,-1 0 1,1 0-1,0 0 1,-1 0-1,1 0 1,0 0-1,0 0 1,-1 0-1,1-1 1,0 1-1,0 0 1,0-1-1,0 1 0,0-1 1,0 1-1,0-1 1,0 1-1,0-1 1,1 0-1,0 1 1,1-1 74,0 0 0,0 0 1,0-1-1,0 1 0,0-1 0,0 1 1,0-1-1,0 0 0,-1 0 1,5-3-1,3-1 160,0-1-1,-1-1 1,1 1 0,12-14-1,-19 17-221,5-4 79,0-1 0,-1 0-1,1 0 1,-2-1-1,1 0 1,-1 0 0,-1-1-1,1 1 1,5-18 0,-10 25-43,-16 45-620,13-37 309,0-1-1,0 1 1,1 0-1,0 0 1,0-1-1,1 1 1,0 0-1,0 0 1,0 0-1,1 0 1,-1 0-1,4 10 1,-3-14 97,0 0-1,1 0 1,-1 0 0,1 0 0,-1 0 0,1 0 0,0 0-1,-1-1 1,1 1 0,0-1 0,0 1 0,0-1 0,0 0-1,1 0 1,-1 0 0,0 0 0,0 0 0,1 0 0,-1-1 0,0 1-1,1-1 1,-1 1 0,1-1 0,-1 0 0,1 0 0,-1 0-1,0 0 1,1-1 0,-1 1 0,1-1 0,-1 1 0,3-2-1,32-11-4787,2-8-3945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55.494"/>
    </inkml:context>
    <inkml:brush xml:id="br0">
      <inkml:brushProperty name="width" value="0.025" units="cm"/>
      <inkml:brushProperty name="height" value="0.025" units="cm"/>
    </inkml:brush>
  </inkml:definitions>
  <inkml:trace contextRef="#ctx0" brushRef="#br0">1 0 23414,'0'0'7463,"7"52"-9064,4-41-1474,1-2-2242,-1 2-5189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3:55.883"/>
    </inkml:context>
    <inkml:brush xml:id="br0">
      <inkml:brushProperty name="width" value="0.025" units="cm"/>
      <inkml:brushProperty name="height" value="0.025" units="cm"/>
    </inkml:brush>
  </inkml:definitions>
  <inkml:trace contextRef="#ctx0" brushRef="#br0">6 6 16271,'0'0'13677,"-6"14"-14926,21-14-1537,-3-6-2916,-1-8-8007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4:02.678"/>
    </inkml:context>
    <inkml:brush xml:id="br0">
      <inkml:brushProperty name="width" value="0.025" units="cm"/>
      <inkml:brushProperty name="height" value="0.025" units="cm"/>
    </inkml:brush>
  </inkml:definitions>
  <inkml:trace contextRef="#ctx0" brushRef="#br0">187 54 8232,'0'0'19133,"0"-8"-18183,0 3-870,1 4-64,-1-1 0,0 1 0,0 0-1,1-1 1,-1 1 0,0 0 0,0 0-1,0-1 1,0 1 0,0 0 0,-1-1 0,1 1-1,0 0 1,0 0 0,-1-1 0,1 1-1,-1 0 1,1 0 0,-1 0 0,0 0 0,1-1-1,-1 1 1,0 0 0,0 0 0,0 0 0,0 1-1,0-1 1,0 0 0,0 0 0,0 0-1,0 1 1,0-1 0,0 1 0,0-1 0,-1 1-1,1-1 1,0 1 0,0-1 0,-1 1-1,1 0 1,0 0 0,0 0 0,-1 0 0,1 0-1,0 0 1,-3 0 0,-5 2-41,0 0-1,-1 0 1,1 0-1,0 2 1,0-1 0,1 1-1,-1 0 1,1 1 0,0 0-1,0 0 1,0 1 0,1 0-1,-1 0 1,1 0 0,-5 9-1,11-15 19,0 1-1,0 0 1,0 0 0,0 0-1,1 0 1,-1 0 0,0-1-1,1 1 1,-1 0 0,1 1-1,-1-1 1,1 0 0,0 0-1,-1 0 1,1 0 0,0 0-1,0 0 1,-1 0 0,1 1-1,0-1 1,0 0 0,1 0-1,-1 0 1,0 0 0,0 0-1,0 1 1,1-1 0,-1 0-1,1 0 1,-1 0 0,1 0-1,-1 0 1,1 0 0,-1 0-1,1 0 1,0 0-1,0 0 1,-1-1 0,1 1-1,0 0 1,0 0 0,0-1-1,0 1 1,0-1 0,0 1-1,0 0 1,0-1 0,0 0-1,0 1 1,0-1 0,0 0-1,1 1 1,0-1 0,12 4-61,1 0 0,0-1 0,21 2 0,-15-2-113,-16-2 175,10 2-157,1 0 1,0 1-1,-1 1 0,22 9 1,-36-13 171,1 0 1,0-1-1,0 1 0,0 0 1,0 0-1,0 0 0,-1 0 1,1 1-1,0-1 0,-1 0 1,1 1-1,-1-1 0,0 1 1,1-1-1,-1 1 0,0 0 1,0 0-1,0-1 0,0 1 1,0 0-1,-1 0 0,1 0 1,0 0-1,-1 0 0,0 0 1,1 0-1,-1 0 1,0 0-1,0 0 0,0 1 1,0-1-1,0 0 0,-1 0 1,1 0-1,-1 0 0,1 0 1,-1 0-1,0 0 0,0-1 1,0 1-1,0 0 0,0 0 1,0-1-1,0 1 0,-3 3 1,-7 6 195,0 1 1,-1-2-1,-1 1 1,1-2-1,-1 1 1,-1-2-1,0 0 1,0-1-1,0 0 1,-1-1-1,0 0 1,-1-2 0,1 0-1,-1 0 1,-23 1-1,39-5-239,0 0 0,-1 0 0,1 0 1,-1 0-1,1 0 0,-1 0 0,1 0 0,0 0 0,-1 0 0,1 0 0,-1-1 0,1 1 1,0 0-1,-1 0 0,1 0 0,0-1 0,-1 1 0,1 0 0,0-1 0,-1 1 0,1 0 1,0-1-1,0 1 0,-1 0 0,1-1 0,0 1 0,0 0 0,0-1 0,0 1 0,-1-1 0,1 1 1,0 0-1,0-2 0,2-18-1276,15-20-1540,42-42-5093,-24 33 1179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4:03.602"/>
    </inkml:context>
    <inkml:brush xml:id="br0">
      <inkml:brushProperty name="width" value="0.025" units="cm"/>
      <inkml:brushProperty name="height" value="0.025" units="cm"/>
    </inkml:brush>
  </inkml:definitions>
  <inkml:trace contextRef="#ctx0" brushRef="#br0">131 1 10570,'0'0'8307,"-2"7"-6813,-9 41 772,-25 117 1732,33-142-3763,0 1 1,1 0-1,2 1 1,0-1-1,5 24 1,-1-29 401,-2-29 181,-5-34-373,-2 29-527,0 0-1,-2 0 1,1 1 0,-2 0-1,0 1 1,-1 0-1,0 0 1,-11-12-1,16 27 1,4 10-69,9 16-59,-5-24 222,0 0 1,1-1-1,0 1 0,-1-1 0,2 0 0,-1 0 1,0 0-1,0-1 0,1 0 0,-1 0 0,1 0 0,0-1 1,0 0-1,8 1 0,0 0 29,1-1 1,-1-1-1,1 0 1,26-5-1,-38 5-29,0-1 0,0 1 0,0-1 0,0 0 0,0 0 1,0 0-1,0 0 0,-1-1 0,1 1 0,0-1 0,-1 0 0,1 1 0,-1-1 0,0 0 0,0-1 1,1 1-1,-1 0 0,-1-1 0,1 1 0,0-1 0,-1 1 0,1-1 0,-1 0 0,0 0 0,1 0 1,-2 1-1,1-1 0,0 0 0,0-4 0,-3 8-49,0 0 1,0-1-1,0 1 1,0 0-1,0 0 1,0 0-1,1 1 1,-1-1-1,0 0 0,1 1 1,-1-1-1,-1 3 1,-3 4 30,0 1 0,0 1 0,1-1 0,-4 13 0,7-19 22,1 0-1,-1 1 1,1-1 0,0 1-1,0-1 1,1 1-1,-1-1 1,1 1-1,0-1 1,0 1-1,0 0 1,0-1-1,0 1 1,1 0 0,0-1-1,1 5 1,-1-7-5,1 1-1,-1-1 1,1 0 0,-1 0 0,1 0 0,0 0 0,-1 0-1,1 0 1,0 0 0,0 0 0,0-1 0,-1 1 0,1-1-1,0 0 1,0 1 0,0-1 0,0 0 0,0 0 0,0 0-1,0 0 1,0 0 0,0-1 0,0 1 0,0 0 0,1-2-1,3 1 9,0 0 0,0-1 0,-1 1 0,1-1 0,-1-1-1,1 1 1,6-5 0,-2-1-39,0-1 0,-1 0-1,0-1 1,0 0 0,-1 0-1,0-1 1,-1 0 0,-1 0 0,10-21-1,-29 49-108,-17 30 531,29-44-368,-1 0 1,1 0 0,0 0 0,0 0 0,1 1 0,-1-1 0,1 0 0,-1 0 0,1 5 0,1-8-25,-1 1 0,1 0 1,-1 0-1,0 0 1,1-1-1,0 1 1,-1 0-1,1 0 1,-1-1-1,1 1 1,0-1-1,0 1 0,-1 0 1,1-1-1,0 1 1,0-1-1,0 0 1,0 1-1,-1-1 1,1 0-1,0 1 1,0-1-1,0 0 0,0 0 1,0 0-1,0 0 1,0 0-1,0 0 1,0 0-1,0 0 1,0 0-1,1-1 0,2 1-2,-1 0 0,1-1-1,-1 0 1,1 1-1,-1-1 1,1-1 0,-1 1-1,0 0 1,1-1-1,-1 0 1,0 1-1,0-1 1,0 0 0,4-4-1,35-44-244,-4 3 227,-55 95-182,14-41 264,0 0 0,0 0 0,1 0 0,0 0 1,0 1-1,1-1 0,0 1 0,0-1 0,1 13 0,1-18-69,-1 0 0,1 1 0,-1-1 0,1 0 1,0 0-1,0 0 0,0 1 0,0-1 0,1 0 0,-1 0 0,0 0 0,1-1 0,-1 1 0,1 0 0,0-1 0,0 1 0,-1-1 0,1 1 0,0-1 0,0 0 0,1 0 0,-1 0 0,0 0 0,0 0 0,0 0 0,1 0 0,-1-1 0,0 1 0,1-1 0,-1 0 0,0 0 0,1 0 0,-1 0 0,3 0 0,-3 0-38,-1 0 1,1 0-1,0 0 0,-1 0 0,1 0 0,0 0 0,-1 0 1,1-1-1,0 1 0,-1-1 0,1 1 0,0-1 0,-1 0 1,1 1-1,-1-1 0,0 0 0,1 0 0,-1 0 0,1 0 1,-1 0-1,0 0 0,2-3 0,-1 0-31,0 0 0,0 0 1,-1 0-1,0 0 0,1-1 0,-1 1 1,-1-1-1,1-4 0,4-34-1391,-5 24-7202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4:04.650"/>
    </inkml:context>
    <inkml:brush xml:id="br0">
      <inkml:brushProperty name="width" value="0.025" units="cm"/>
      <inkml:brushProperty name="height" value="0.025" units="cm"/>
    </inkml:brush>
  </inkml:definitions>
  <inkml:trace contextRef="#ctx0" brushRef="#br0">34 153 3203,'-4'3'24169,"11"-8"-18697,3-3-7140,43-51 2049,-49 54-380,-1 1 0,0-1-1,0 0 1,0 0 0,0 0 0,-1 0-1,0 0 1,0-1 0,0 1-1,-1-1 1,1-9 0,-2 14-5,0 1 0,0-1 1,0 0-1,0 1 0,0-1 0,-1 1 1,1-1-1,0 1 0,0-1 0,-1 1 1,1-1-1,0 1 0,-1-1 0,1 1 1,-1 0-1,1-1 0,-1 1 0,1-1 1,0 1-1,-1 0 0,1 0 0,-1-1 0,0 1 1,1 0-1,-1 0 0,1-1 0,-1 1 1,1 0-1,-1 0 0,1 0 0,-1 0 1,0 0-1,1 0 0,-1 0 0,1 0 1,-1 0-1,0 0 0,1 0 0,-1 0 1,1 1-1,-1-1 0,1 0 0,-1 0 1,1 1-1,-1-1 0,1 0 0,-1 1 1,-28 15-148,20-8 160,1 0 0,0 1 1,0 1-1,1-1 0,1 1 0,-1 0 0,1 1 1,1-1-1,0 1 0,-5 17 0,10-27-7,0-1 0,-1 1-1,1-1 1,0 1-1,0-1 1,0 1-1,1-1 1,-1 1 0,0-1-1,0 1 1,0-1-1,0 1 1,0-1 0,1 1-1,-1-1 1,0 0-1,0 1 1,0-1 0,1 1-1,-1-1 1,0 0-1,1 1 1,-1-1 0,0 0-1,1 1 1,-1-1-1,1 0 1,-1 1 0,0-1-1,1 0 1,-1 0-1,1 0 1,-1 1 0,2-1-1,22 1 70,23-12-171,-11-5-465,-28 11 384,2 1 0,-1 0 0,0 1 0,1-1 0,0 2 0,-1-1 0,15 0 0,-23 6 234,0 1 0,0 0-1,-1-1 1,1 1-1,-1 0 1,0 0-1,0 0 1,-1 4-1,1-4 57,0 2-29,0-3-19,0 1-1,0-1 1,0 1-1,0-1 1,1 1-1,-1-1 1,1 0-1,1 5 1,-1-7-49,0 0 0,0-1 1,-1 1-1,1 0 0,0-1 0,0 1 1,-1-1-1,1 1 0,0-1 0,0 0 0,0 1 1,0-1-1,0 0 0,0 0 0,0 0 1,0 1-1,0-1 0,-1 0 0,1 0 0,0 0 1,0-1-1,0 1 0,0 0 0,0 0 1,0 0-1,0-1 0,0 1 0,0 0 0,0-1 1,-1 1-1,1-1 0,0 1 0,0-1 0,0 1 1,-1-1-1,1 0 0,0 0 0,25-20-13,9-8-148,-34 28 134,1 0 0,-1 0 1,1 0-1,-1 0 0,1 1 0,-1-1 1,1 0-1,-1 1 0,1-1 0,0 1 0,-1-1 1,1 1-1,0 0 0,0 0 0,-1 0 1,1 0-1,2 0 0,6 12-19,-10-11 38,0 0-1,0 0 1,1 0-1,-1-1 1,1 1-1,-1 0 1,0 0-1,1 0 1,0-1-1,-1 1 1,1 0-1,-1 0 1,1-1-1,0 1 0,-1-1 1,1 1-1,0 0 1,0-1-1,-1 0 1,1 1-1,0-1 1,0 1-1,0-1 1,1 0-1,5 1-36,1-1-1,0 0 0,-1 0 1,1-1-1,11-3 0,-14 3-30,0 0-1,1 0 1,-1 0-1,1 0 1,-1 1-1,1 0 1,-1 0-1,1 1 0,-1-1 1,0 1-1,1 0 1,5 2-1,-10-1 117,1-1-1,-1 1 1,0-1-1,1 0 1,-1 1-1,0 0 1,0-1-1,0 1 1,-1 0-1,1 0 1,0-1-1,0 4 1,10 15 190,-11-19-464,1-1 0,-1 0 0,1 1 0,-1-1 0,1 0 0,0 1 1,-1-1-1,1 0 0,-1 0 0,1 1 0,0-1 0,-1 0 0,1 0 0,0 0 0,-1 0 0,1 0 0,-1 0 1,1 0-1,0 0 0,-1 0 0,1 0 0,0 0 0,-1-1 0,1 1 0,-1 0 0,1 0 0,0-1 0,-1 1 1,1 0-1,-1-1 0,1 1 0,0-1 0,14-13-10044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0.873"/>
    </inkml:context>
    <inkml:brush xml:id="br0">
      <inkml:brushProperty name="width" value="0.025" units="cm"/>
      <inkml:brushProperty name="height" value="0.025" units="cm"/>
      <inkml:brushProperty name="color" value="#F6630D"/>
    </inkml:brush>
  </inkml:definitions>
  <inkml:trace contextRef="#ctx0" brushRef="#br0">170 1 13293,'0'0'4180,"12"9"-3978,3 3-155,1-2-1,1 1 1,0-2-1,0 0 1,0-1 0,29 8-1,74 4 141,2 1 10,-118-21-172,-1 1 0,1 0 0,0 0 0,-1 0 0,1 1 0,0-1 0,-1 1-1,0 0 1,1 0 0,-1 0 0,0 0 0,0 0 0,0 1 0,0-1 0,-1 1-1,1 0 1,-1 0 0,1 0 0,-1 0 0,0 1 0,0-1 0,-1 0 0,1 1 0,-1-1-1,1 1 1,-1 0 0,0-1 0,-1 1 0,1 0 0,-1 0 0,1-1 0,-1 1-1,0 0 1,0 0 0,-1 0 0,1 0 0,-1-1 0,0 1 0,0 0 0,0-1 0,-3 5-1,-2 10 141,-2 0 0,-1-1 0,0 0 0,-1-1 0,0 0 0,-25 28 0,-15 10 592,-3-3 0,-81 62 1,-131 70-516,259-180-505,5-1 79,0-1 0,-1 0 0,0 0 0,1 1 0,-1-1 0,0 0 0,1 0 0,-1-1-1,0 1 1,0 0 0,0-1 0,0 1 0,0-1 0,0 1 0,1-1 0,-1 0-1,0 0 1,0 0 0,-4 0 0,4-11-4396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0.735"/>
    </inkml:context>
    <inkml:brush xml:id="br0">
      <inkml:brushProperty name="width" value="0.025" units="cm"/>
      <inkml:brushProperty name="height" value="0.025" units="cm"/>
    </inkml:brush>
  </inkml:definitions>
  <inkml:trace contextRef="#ctx0" brushRef="#br0">0 1 5765,'0'0'21140,"0"65"-20659,0-39-65,0 2-256,0-1-128,0-2 33,5-3-226,4-4-767,-2-6-770,6-4-961,-4-8-1312,-2 0-4453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4:05.729"/>
    </inkml:context>
    <inkml:brush xml:id="br0">
      <inkml:brushProperty name="width" value="0.025" units="cm"/>
      <inkml:brushProperty name="height" value="0.025" units="cm"/>
    </inkml:brush>
  </inkml:definitions>
  <inkml:trace contextRef="#ctx0" brushRef="#br0">150 174 9449,'3'-3'661,"0"0"251,-1 0 0,1 0 0,-1 0 1,0 0-1,1 0 0,-1-1 0,-1 1 1,1-1-1,0 1 0,-1-1 0,0 0 0,0 1 1,0-1-1,1-6 0,-3 9-788,0 0 0,-1 1 0,1-1 0,0 1 1,0-1-1,0 1 0,0-1 0,-1 1 0,1 0 0,0 0 0,0 0 0,-1-1 0,1 1 0,0 0 0,0 0 0,-1 1 0,1-1 0,0 0 0,0 0 0,-1 1 1,1-1-1,0 1 0,0-1 0,-2 1 0,-7 4-71,0 0 0,-1 1 0,2 0 0,-1 1 0,1 0 0,0 0 0,0 1 0,1 0 1,0 1-1,0 0 0,1 0 0,0 0 0,1 1 0,0 0 0,1 0 0,0 1 0,-5 15 0,10-26-50,-1 1-1,1 0 1,0-1-1,0 1 0,-1 0 1,1-1-1,0 1 0,0 0 1,0 0-1,0-1 1,0 1-1,0 0 0,0 0 1,0-1-1,1 1 1,-1 0-1,0-1 0,0 1 1,1 0-1,-1-1 0,0 1 1,1 0-1,-1-1 1,0 1-1,1 0 0,-1-1 1,1 1-1,-1-1 1,1 1-1,-1-1 0,1 1 1,0-1-1,-1 0 0,1 1 1,0-1-1,0 1 1,2-1 9,-1 0 0,1 1 0,0-1 0,-1 0 0,1 0 1,0-1-1,-1 1 0,1-1 0,0 1 0,3-2 0,58-26 215,-28 5-177,-1-1 0,32-29 0,-52 40-13,0-1-1,-1-1 1,0 0-1,-2-1 1,1 0-1,11-23 0,-16 13 97,-8 14-81,-9 14-183,-5 12 162,0 2 1,1 0-1,1 1 0,0 0 1,1 0-1,1 2 0,-8 21 1,2 8 362,15-47-387,1 0 0,0 0-1,-1 0 1,1 1-1,0-1 1,0 0 0,0 0-1,0 0 1,0 1 0,0-1-1,0 0 1,0 0 0,1 0-1,-1 0 1,0 1 0,1-1-1,-1 0 1,1 0 0,-1 0-1,1 0 1,-1 0 0,1 0-1,0 0 1,0 0 0,-1 0-1,1 0 1,0-1 0,0 1-1,0 0 1,0 0-1,0-1 1,0 1 0,0-1-1,0 1 1,0-1 0,3 1-1,3 0 11,1 0 1,0-1-1,0 0 0,0-1 0,-1 0 0,1 0 0,0-1 0,0 1 0,-1-2 1,0 1-1,1-1 0,-1 0 0,0-1 0,0 0 0,-1 0 0,1 0 0,-1-1 1,0 0-1,0 0 0,0 0 0,-1-1 0,0 0 0,0 0 0,0 0 0,-1-1 1,0 0-1,0 1 0,3-9 0,-7 14-21,0 1 1,1-1 0,-1 0-1,1 1 1,-1-1-1,0 0 1,0 0-1,1 1 1,-1-1 0,0 0-1,0 0 1,0 0-1,0 1 1,0-1-1,0 0 1,0 0-1,0 0 1,0 1 0,0-1-1,-1 0 1,1 0-1,0 0 1,0 1-1,-1-1 1,1 0 0,-1 0-1,-16 7-169,-18 27-68,31-28 271,0 1 0,0-1 1,0 1-1,0 0 1,1 0-1,0 0 0,0 0 1,1 1-1,0-1 1,0 1-1,0-1 0,0 10 1,2-15-26,0 0 0,0 0 0,1 0 1,-1 0-1,0 1 0,1-1 0,0 0 1,-1 0-1,1 0 0,-1 0 0,1 0 1,0-1-1,0 1 0,0 0 0,-1 0 1,1 0-1,0-1 0,0 1 0,0 0 1,0-1-1,0 1 0,0-1 0,0 1 1,0-1-1,1 1 0,-1-1 0,0 0 0,0 0 1,0 0-1,3 1 0,42 1 95,-37-2-74,30-1 13,-27 0-169,0 0 0,-1 1 0,1 0 0,0 1 0,-1 0-1,1 1 1,-1 0 0,21 7 0,-31-8 202,0 0 0,1 0 0,-1 0 0,0 1 0,0-1 0,0 0 0,0 1 0,0-1 0,0 0 0,0 1 0,0-1 0,-1 1 0,1-1 0,-1 1 0,1 0 0,0 2 0,-1-5 1046,0-7-801,-13-132 222,14 139-608,-1 0 1,0 0-1,0 0 0,0 0 0,1 0 1,-1 0-1,1 0 0,-1 0 0,0 0 1,1 1-1,0-1 0,-1 0 1,1 0-1,0 0 0,-1 1 0,1-1 1,0 0-1,0 0 0,-1 1 0,1-1 1,0 1-1,0-1 0,0 1 1,0-1-1,0 1 0,0 0 0,0-1 1,0 1-1,0 0 0,1-1 1,40-3-2924,-24 3 774,24-4-3964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4:06.679"/>
    </inkml:context>
    <inkml:brush xml:id="br0">
      <inkml:brushProperty name="width" value="0.025" units="cm"/>
      <inkml:brushProperty name="height" value="0.025" units="cm"/>
    </inkml:brush>
  </inkml:definitions>
  <inkml:trace contextRef="#ctx0" brushRef="#br0">87 48 8808,'0'-1'84,"20"-38"10559,-18 32-5522,-14 24-3816,-7 12-1023,-27 62 1,40-77-106,1 0-1,0 0 0,1 1 0,0 0 0,1 0 0,-1 29 1,4-43-168,0 0 0,0 0 0,0 0 1,0 0-1,0 0 0,0 0 0,0 0 1,1 0-1,-1 0 0,0 0 0,1-1 1,-1 1-1,1 0 0,-1 0 0,1 0 1,-1 0-1,1-1 0,0 1 0,-1 0 1,1 0-1,0-1 0,-1 1 0,1-1 0,0 1 1,0 0-1,0-1 0,0 0 0,-1 1 1,1-1-1,2 1 0,0 0 33,1-1-1,-1 0 0,1 1 1,0-1-1,-1 0 0,1-1 1,-1 1-1,1-1 1,3 0-1,4-3 74,1 1 0,-1-1 0,-1-1 0,20-10 0,-5-2-19,-1-1 0,31-29-1,-48 41-79,-1-1-1,0 1 0,0-1 1,0-1-1,-1 1 0,0-1 0,-1 0 1,0 0-1,0 0 0,0 0 1,-1-1-1,3-11 0,-7 19-19,1 1 0,0 0 0,0 0-1,0 0 1,0 0 0,0 0 0,0 0 0,-1-1-1,1 1 1,0 0 0,0 0 0,0 0 0,0 0-1,0 0 1,-1 0 0,1 0 0,0 0 0,0 0-1,0 0 1,0 0 0,-1 0 0,1 0-1,0 0 1,0 0 0,0 0 0,0 0 0,-1 0-1,1 0 1,0 0 0,0 0 0,0 0 0,0 0-1,-1 0 1,1 0 0,0 0 0,0 0 0,0 1-1,0-1 1,0 0 0,-1 0 0,1 0-1,0 0 1,0 0 0,0 0 0,0 1 0,0-1-1,0 0 1,0 0 0,0 0 0,0 0 0,-1 1-1,-7 7-35,0 1 0,0 1 0,1 0 0,0 0 0,1 0 0,-7 16 0,-28 70 363,40-94-311,0-1 1,0 1-1,1 0 1,-1 0-1,0 0 0,1 0 1,-1 0-1,1-1 0,0 1 1,0 0-1,0 0 0,0 0 1,0 0-1,0 0 0,0 0 1,0 0-1,1 0 0,-1 0 1,1 0-1,-1 0 1,1-1-1,0 1 0,1 2 1,0-3-3,-1 0-1,1 0 1,0 0 0,-1-1 0,1 1 0,0-1 0,-1 1 0,1-1 0,0 0 0,0 1 0,0-1 0,-1 0 0,1 0 0,0 0 0,0-1-1,0 1 1,-1 0 0,1-1 0,3 0 0,12-5 37,0 0 0,0-2 0,24-13 0,-41 21-47,27-15-43,-16 7 4,0 2 0,1-1-1,0 1 1,0 1 0,0 0-1,1 1 1,24-6 0,-36 13 56,0 0 0,0 0-1,-1 0 1,1 1 0,-1-1 0,0 0 0,0 0 0,0 0 0,-1 0 0,1 0 0,-2 5 0,-4 10 107,2 1 847,4-19-949,1 0 0,-1 0 0,1 1 0,0-1 0,-1 0 0,1 0 0,-1 0 0,1 0 0,0 0 0,-1 0 0,1 0 0,0 0 0,-1 0 0,1 0 0,0 0 0,-1 0 0,1 0 0,0 0 0,-1-1 0,1 1 0,-1 0 0,1-1 0,0 1 0,-1 0 0,1-1 0,-1 1 0,1 0 0,-1-1 0,1 1 0,-1-1 0,1 0 0,24-13 60,-15 6-155,1 1 1,1 1 0,0 0-1,-1 1 1,2 0 0,-1 1-1,24-5 1,-35 8 59,-1 1-1,1 0 1,0 0-1,-1 0 1,1 0-1,-1 0 1,1 0-1,0 0 1,-1 0-1,1 0 1,-1 1-1,1-1 1,0 0-1,-1 0 1,1 0-1,-1 1 1,1-1-1,-1 0 1,1 1-1,-1-1 1,1 0-1,-1 1 1,1-1-1,-1 1 1,1-1-1,-1 0 1,0 1-1,1-1 1,-1 1-1,0-1 1,1 1-1,-1 0 1,0-1-1,0 1 1,0-1-1,1 1 1,-1-1-1,0 1 1,0 0-1,0-1 1,0 1 0,0-1-1,0 1 1,0 0-1,0-1 1,0 2-1,-11 34-431,6-18-4401,12-23-5778,5-8 1314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4:07.646"/>
    </inkml:context>
    <inkml:brush xml:id="br0">
      <inkml:brushProperty name="width" value="0.025" units="cm"/>
      <inkml:brushProperty name="height" value="0.025" units="cm"/>
    </inkml:brush>
  </inkml:definitions>
  <inkml:trace contextRef="#ctx0" brushRef="#br0">141 1 14029,'-8'9'4527,"-13"20"-2302,1 0 0,-25 50 0,38-63-2061,0-1 1,1 1 0,1 1 0,0-1-1,1 1 1,1 0 0,1 0 0,-1 21-1,5-33 38,4-11 7,3-10-33,-6 4-145,0-1 0,-1 1 0,-1 0-1,0-1 1,0 1 0,-2-1-1,-2-22 1,3 34-28,0 0-1,0 0 1,-1 0-1,1-1 1,0 1 0,-1 0-1,1 0 1,-1 0-1,1 0 1,-1 0-1,1 0 1,-1 0 0,0 0-1,1 0 1,-1 0-1,-1-1 1,2 2-1,-1 0-1,1 0 1,0-1 0,-1 1 0,1 0-1,-1 0 1,1 0 0,0 0 0,-1 0-1,1 0 1,-1 0 0,1-1 0,-1 1 0,1 0-1,0 1 1,-1-1 0,1 0 0,-1 0-1,1 0 1,-1 0 0,1 0 0,0 0-1,-1 0 1,1 1 0,0-1 0,-1 0-1,1 0 1,-1 1 0,0 0 0,1-1 0,-1 1-1,0 0 1,1 0 0,-1 0 0,1 0 0,-1 0-1,1 0 1,-1 0 0,1 0 0,0 0 0,-1 0 0,1 0-1,0 0 1,0 0 0,0 1 0,0-1 0,0 0-1,0 0 1,0 0 0,0 0 0,1 0 0,-1 0 0,0 0-1,0 0 1,1 0 0,-1 0 0,1 0 0,-1 0-1,1 0 1,0 0 0,1 1 0,2 3 10,0-1 0,1 0-1,0 0 1,0 0 0,0-1 0,0 0 0,1 0 0,-1 0 0,1-1 0,0 1-1,0-1 1,0-1 0,0 1 0,0-1 0,10 1 0,1 0 29,0-1 0,0 0 0,0-2 0,26-2 0,-40 2-30,0 0 0,0 1 0,0-1 0,-1 0 0,1 0 0,0 0 0,-1-1 0,1 1 0,-1-1 0,1 1 0,-1-1 0,0 0 0,1 0 0,-1 0 0,0 0 0,0 0 0,-1-1 0,1 1 0,0 0 0,-1-1 0,0 1 0,1-1 0,-1 0 0,0 0 0,0 1 0,0-1 0,-1 0 1,1 0-1,-1 0 0,1-5 0,-2 7-5,1 0 0,0 0 1,-1 0-1,1 0 0,-1 0 1,1 0-1,-1 0 0,1 0 1,-1 0-1,0 0 0,0 0 1,1 0-1,-1 1 0,0-1 1,0 0-1,0 1 0,0-1 1,0 0-1,0 1 0,0-1 1,0 1-1,0-1 0,0 1 1,0 0-1,0 0 0,0-1 1,0 1-1,0 0 0,-1 0 1,1 0-1,0 0 0,0 0 1,0 0-1,0 0 0,0 1 1,0-1-1,0 0 0,-2 1 1,-2 0 47,0 0 1,0 0-1,0 0 1,0 0-1,1 1 1,-1 0-1,-8 4 1,8-2 31,1-1 1,0 0 0,0 1-1,0 0 1,0 0-1,1 0 1,0 0-1,0 1 1,0-1-1,0 1 1,1 0-1,-1 0 1,1 0-1,1 0 1,-1 0 0,1 0-1,-1 0 1,1 10-1,1-14-79,1 0-1,0 0 1,0 0 0,0 0 0,0 0-1,0-1 1,0 1 0,0 0-1,0 0 1,0-1 0,1 1-1,-1-1 1,0 1 0,0-1-1,1 1 1,-1-1 0,0 0-1,1 0 1,-1 1 0,0-1-1,1 0 1,-1 0 0,0 0 0,1-1-1,1 1 1,41-4 59,-29-1-344,0 0-1,-1-1 1,27-14-1,30-12-208,-71 32 522,1 0 1,-1 0 0,1 0-1,0 0 1,-1 0-1,1 1 1,-1-1-1,1 0 1,0 0 0,-1 1-1,1-1 1,-1 0-1,1 1 1,-1-1-1,1 1 1,-1-1 0,0 0-1,1 1 1,-1-1-1,1 1 1,-1 0-1,0-1 1,1 1 0,-1-1-1,0 1 1,0-1-1,0 1 1,1 0 0,-1-1-1,0 1 1,0-1-1,0 1 1,0 0-1,0-1 1,0 1 0,0 0-1,0-1 1,0 1-1,-1 0 1,1 39 207,0-28-83,0-12-157,0 0 0,1 0 0,-1 0 0,0 1 0,1-1 0,-1 0-1,1 0 1,-1 0 0,0 0 0,1 0 0,-1 0 0,0 0 0,1 0 0,-1 0 0,1 0 0,-1 0 0,0 0 0,1 0 0,-1 0 0,0 0 0,1 0 0,-1 0 0,1 0 0,-1-1 0,0 1 0,1 0 0,-1 0 0,0 0 0,0-1 0,1 1 0,-1 0 0,0 0 0,1-1 0,-1 1 0,0 0 0,0-1 0,0 1 0,1 0 0,-1-1 0,0 1 0,0 0 0,0-1 0,0 1 0,1-1 0,14-14-36,-13 10 26,1 1 0,0-1 0,1 1 0,-1-1 0,1 1 1,0 0-1,0 0 0,0 1 0,0-1 0,1 1 0,-1 0 0,1 0 0,0 1 0,0-1 1,0 1-1,0 0 0,0 0 0,0 1 0,1 0 0,-1 0 0,1 0 0,-1 0 0,11 1 0,-15 0 0,-1 0-1,1 0 0,0 0 0,-1 0 0,1 0 0,0 0 0,0 0 0,-1 0 0,1 1 0,0-1 0,-1 0 0,1 0 0,0 1 0,-1-1 0,1 0 0,-1 1 0,1-1 0,-1 1 0,1-1 0,0 1 0,-1-1 0,1 1 0,-1-1 0,0 1 0,1-1 0,-1 1 0,0-1 0,1 1 0,-1 0 0,0-1 0,1 1 0,-1 1 1,-3 27 25,-22 24 408,25-53-421,0 0 0,0 0 0,0 0 0,0 0 0,0 0 0,0 0 0,1 0 0,-1 0 0,0 0 0,0 0 0,0 0-1,0 1 1,0-1 0,0 0 0,1 0 0,-1 0 0,0 0 0,0 0 0,0 0 0,0 0 0,0 0 0,0 0 0,0 0 0,0 1 0,0-1 0,1 0 0,-1 0 0,0 0 0,0 0 0,0 0 0,0 0 0,0 1 0,0-1 0,0 0-1,0 0 1,0 0 0,0 0 0,0 0 0,0 0 0,0 1 0,0-1 0,0 0 0,0 0 0,0 0 0,0 0 0,0 0 0,0 0 0,0 1 0,0-1 0,0 0 0,-1 0 0,1 0 0,0 0 0,0 0 0,0 0 0,0 0 0,0 1-1,0-1 1,19-10 112,23-19-179,-32 20-60,1 1 0,0 1 0,0 0 0,1 0 1,0 1-1,0 1 0,1 0 0,-1 1 0,1 0 0,0 1 0,18-3 0,-30 6 136,-1 1 0,1-1 0,0 0 0,0 0 0,-1 1 0,1-1 0,0 1 0,0-1 0,-1 1 0,1-1 0,0 1 0,-1-1 0,1 1 0,-1-1-1,1 1 1,-1 0 0,1-1 0,-1 1 0,1 0 0,-1-1 0,0 1 0,1 0 0,-1 0 0,0-1 0,0 1 0,0 0 0,1 0 0,-1 0 0,0-1 0,0 1 0,0 0 0,0 0 0,0 0-1,0-1 1,-1 1 0,1 0 0,0 0 0,0 0 0,-1-1 0,1 1 0,0 0 0,-1 0 0,1-1 0,-1 2 0,-15 36 837,10-29-641,-3 1-556,6-5-4643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4:08.304"/>
    </inkml:context>
    <inkml:brush xml:id="br0">
      <inkml:brushProperty name="width" value="0.025" units="cm"/>
      <inkml:brushProperty name="height" value="0.025" units="cm"/>
    </inkml:brush>
  </inkml:definitions>
  <inkml:trace contextRef="#ctx0" brushRef="#br0">3 66 13837,'3'3'7362,"17"14"-4538,-10-11-2353,0-1-1,1 0 1,-1 0 0,1-1 0,0-1 0,0 0 0,1 0 0,-1-1 0,18 1-1,-24-3-413,0 0-1,-1 0 0,1 0 0,0-1 0,-1 0 0,1 0 0,-1 0 0,1 0 1,-1-1-1,1 1 0,6-5 0,-8 4-13,-1 1 1,0-1-1,0 0 0,0 0 1,-1 0-1,1 0 1,0 0-1,-1 0 0,1-1 1,-1 1-1,0 0 1,0-1-1,0 1 0,0-1 1,0 1-1,-1-1 0,1 0 1,-1 1-1,1-1 1,-1 0-1,0-4 0,0 5-39,0 0-1,-1 0 1,1 0-1,0 0 0,-1 1 1,1-1-1,-1 0 1,1 0-1,-1 1 0,0-1 1,0 0-1,0 1 1,0-1-1,0 1 0,0-1 1,0 1-1,-1 0 1,1-1-1,0 1 0,-1 0 1,-1-1-1,-1-1-10,0 1 0,-1 0 0,1 0 0,-1 0 0,1 0 0,-1 1 0,0 0 0,-5-1 0,1 1-34,0 0 0,0 0 1,0 1-1,0 1 0,0-1 1,0 1-1,0 1 1,0 0-1,-8 3 0,12-2 27,-1 0-1,1 0 0,0 1 0,0-1 1,0 1-1,1 1 0,-1-1 0,1 1 1,0-1-1,1 1 0,-6 9 0,7-11 17,0 0-1,0 1 0,0-1 1,1 0-1,-1 1 0,1 0 0,0-1 1,0 1-1,0 0 0,1 0 1,-1 0-1,1-1 0,0 1 1,0 0-1,0 0 0,1 0 1,-1 0-1,1-1 0,0 1 1,1 4-1,0-6-1,-1 0-1,1 0 1,0 0-1,0 0 1,0 0 0,0 0-1,0-1 1,0 1 0,0-1-1,0 1 1,1-1 0,-1 0-1,1 0 1,-1 0 0,0 0-1,1-1 1,0 1-1,-1 0 1,5-1 0,56 4-789,-53-4 469,2 0-784,1-1-1,-1 0 1,1 0-1,-1-1 1,0-1-1,0 0 1,0-1 0,23-10-1,8-9-6379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4:09.009"/>
    </inkml:context>
    <inkml:brush xml:id="br0">
      <inkml:brushProperty name="width" value="0.025" units="cm"/>
      <inkml:brushProperty name="height" value="0.025" units="cm"/>
    </inkml:brush>
  </inkml:definitions>
  <inkml:trace contextRef="#ctx0" brushRef="#br0">202 1 17072,'0'0'2712,"-10"3"64,2-1-2529,0 1 0,0 1 0,0-1 0,1 1 0,-1 1 1,1 0-1,0 0 0,0 0 0,0 1 0,1-1 0,0 2 0,0-1 0,-8 13 0,-1 3 344,1 0 0,-16 36-1,25-48-471,1 1 0,1 0-1,-1 0 1,1 0 0,1 0-1,0 0 1,1 0 0,0 15-1,1-24-105,1 0-1,0-1 1,-1 1 0,1-1-1,0 1 1,0 0-1,0-1 1,0 1 0,0-1-1,0 0 1,0 1-1,1-1 1,-1 0 0,0 0-1,1 0 1,-1 0-1,1 0 1,-1 0 0,1 0-1,0 0 1,-1-1-1,1 1 1,0 0-1,-1-1 1,1 0 0,0 1-1,0-1 1,-1 0-1,1 0 1,0 0 0,0 0-1,2-1 1,7 2 62,1-1 0,0-1 0,18-3 0,27-16-136,-50 16 106,1 0 1,-1 1-1,1 0 0,0 1 1,0 0-1,0 0 0,0 1 1,0 0-1,0 0 0,13 1 0,-21 0-5,0 0 0,1 1-1,-1-1 1,0 1-1,1-1 1,-1 1-1,0-1 1,1 1 0,-1 0-1,0-1 1,0 1-1,0-1 1,0 1-1,0 0 1,0-1 0,0 1-1,0-1 1,0 1-1,0 0 1,0-1-1,0 1 1,0-1-1,0 1 1,0-1 0,0 1-1,-1 0 1,1 0-1,-1 0-25,1-1 0,0 1 0,-1-1 0,1 1 0,0 0 0,-1-1 0,1 1 0,0 0 0,0-1-1,0 1 1,0 0 0,0-1 0,0 1 0,0 0 0,0-1 0,0 1 0,0 0 0,0-1 0,0 1 0,0 0-1,1-1 1,-1 1 0,0-1 0,0 1 0,1 0 0,-1-1 0,0 1 0,1-1 0,-1 1 0,1-1 0,-1 1 0,1-1-1,-1 1 1,1-1 0,-1 1 0,1-1 0,-1 0 0,1 1 0,-1-1 0,1 0 0,1 1 0,11-2-14,1-1 1,0-1-1,-1 0 1,0-1-1,0 0 1,0-1-1,17-8 1,-18 6-98,1 2-1,0 0 1,0 0 0,0 1-1,0 1 1,1 0 0,19-1 0,-33 7 147,0 0 0,1 0 0,-1 0 0,0 0 0,-1 0 0,1 0 0,0 0-1,-1 0 1,0 0 0,-1 3 0,-3 8 114,1 7 568,4-20-719,1 0 0,0-1 0,0 1 0,-1-1 0,1 1 0,0-1 0,0 1 0,-1-1 0,1 0 0,0 1 0,0-1 0,0 0 0,0 0 0,0 0 0,-1 1 0,1-1 0,0 0 0,0 0 0,0 0 0,0 0 0,0-1 0,0 1 0,0 0 0,-1 0 0,1 0 0,0-1 0,1 0 0,53-17-589,-47 15 344,-1-1 0,1 2-1,0-1 1,0 1 0,0 0 0,0 0-1,10 0 1,-17 2 233,-1 0 0,0 1 0,1-1 0,-1 0 0,1 0 0,-1 0 0,0 0 0,1 1 0,-1-1 0,0 0 0,1 0 0,-1 1 0,0-1 0,0 0 0,1 0 0,-1 1 0,0-1 0,0 0 0,1 1 0,-1-1 0,0 0-1,0 1 1,0-1 0,0 0 0,0 1 0,1-1 0,-1 1 0,0-1 0,0 0 0,0 1 0,0-1 0,0 1 0,0-1 0,0 0 0,0 1 0,0-1 0,-1 1 0,-2 21 435,2-7 500,13-16-981,0-1-1,-1 0 1,1-1-1,-1 0 1,0 0-1,14-7 1,-13 4-101,1 2 1,0 0-1,0 0 1,26-3-1,-36 6 151,0 1-1,0 0 1,0-1 0,0 1-1,0 0 1,0 1 0,0-1 0,1 1-1,-1-1 1,0 1 0,0 0-1,3 1 1,-5 0 17,1 0 0,-1-1-1,0 1 1,0 0 0,0 0 0,0-1 0,-1 1-1,1 0 1,0 0 0,-1 0 0,1 0 0,-1 0-1,0 0 1,1 0 0,-1 0 0,0 0 0,-1 0-1,1 4 1,0-5-216,0-1 0,1 0 0,-1 1 0,0-1 0,1 0 0,-1 1 0,0-1 0,1 0 0,-1 1 0,0-1 0,1 0 0,-1 0 0,1 0 0,-1 1 0,1-1 0,-1 0 0,0 0 0,1 0 0,-1 0 0,1 0 0,-1 0 0,1 0 0,-1 0-1,1 0 1,-1 0 0,1 0 0,-1 0 0,1 0 0,-1 0 0,0 0 0,2-1 0,0 1-1023,9-2-5717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4:09.566"/>
    </inkml:context>
    <inkml:brush xml:id="br0">
      <inkml:brushProperty name="width" value="0.025" units="cm"/>
      <inkml:brushProperty name="height" value="0.025" units="cm"/>
    </inkml:brush>
  </inkml:definitions>
  <inkml:trace contextRef="#ctx0" brushRef="#br0">87 72 7719,'0'0'21018,"4"8"-20693,-2-4-311,1 0-1,0-1 1,0 1-1,0-1 1,0 0-1,0 0 1,0 0-1,1 0 1,6 4-1,-8-6-14,0 0 1,1 0-1,-1 0 1,0 0-1,0-1 0,0 1 1,1 0-1,-1-1 0,0 0 1,1 0-1,-1 1 0,0-1 1,1-1-1,-1 1 0,1 0 1,-1 0-1,0-1 0,0 0 1,1 1-1,-1-1 0,0 0 1,0 0-1,0 0 1,0 0-1,0-1 0,2 0 1,-1-2 2,-1 1 0,0 0 1,1 0-1,-1-1 1,-1 1-1,1-1 1,0 0-1,-1 1 0,0-1 1,0 0-1,0 0 1,0 0-1,0 0 1,-1-5-1,1 7-2,-1 1 0,0-1 0,1 0-1,-1 0 1,0 0 0,0 0 0,0 0 0,0 0 0,0 0 0,-1 0-1,1 0 1,-1 0 0,1 1 0,-1-1 0,0 0 0,1 0 0,-1 0-1,0 1 1,0-1 0,0 1 0,-1-1 0,1 0 0,0 1 0,-1 0-1,1-1 1,0 1 0,-1 0 0,0 0 0,-2-2 0,-3 3-16,1-1 1,0 1-1,0 1 1,-1 0 0,1-1-1,0 2 1,0-1-1,0 1 1,0 0-1,0 0 1,1 1 0,-1-1-1,0 1 1,1 1-1,0-1 1,0 1 0,-5 4-1,1-1 94,1-1 0,1 1 0,-1 1 0,1-1 0,1 1 0,-1 1 0,2-1 0,-1 1 0,-7 16-1,12-23-63,0-1-1,1 0 0,-1 1 1,1-1-1,0 1 0,-1-1 0,1 0 1,0 1-1,0-1 0,0 1 0,0-1 1,0 1-1,0-1 0,0 0 0,0 1 1,1-1-1,-1 1 0,1-1 1,-1 0-1,1 1 0,-1-1 0,1 0 1,0 1-1,-1-1 0,1 0 0,0 0 1,0 0-1,0 0 0,0 0 1,0 0-1,0 0 0,0 0 0,1 0 1,-1 0-1,0-1 0,0 1 0,1 0 1,-1-1-1,0 1 0,1-1 0,-1 0 1,1 1-1,-1-1 0,0 0 1,1 0-1,-1 0 0,1 0 0,-1 0 1,2 0-1,8 0-170,0 0 0,0 0 0,-1-1 1,1-1-1,13-3 0,-9 0-480,-2-1 0,1 0 0,-1-1 1,0 0-1,0-1 0,-1 0 0,21-19 0,23-16 3415,-54 47 42,-5 18-2245,0-13-460,-5 39 239,8-47-350,0 0 1,-1 0 0,1 1-1,0-1 1,1 0-1,-1 0 1,0 0 0,0 0-1,0 0 1,1 1-1,-1-1 1,0 0 0,1 0-1,-1 0 1,1 0 0,0 0-1,-1 0 1,1 0-1,0 0 1,-1 0 0,1-1-1,0 1 1,0 0-1,0 0 1,0-1 0,0 1-1,0 0 1,0-1-1,0 1 1,0-1 0,0 1-1,0-1 1,0 0 0,2 1-1,9-1-229,-1 0 0,1-1-1,-1 0 1,1-1 0,-1 0-1,0-1 1,0 0 0,0-1-1,0 0 1,-1-1 0,15-7-1,-11 4-213,0 2 0,0 0 0,1 0 0,0 2 0,22-5 0,-36 9 466,-1 0-1,1 0 1,-1 0 0,0 0 0,1 0 0,-1 0 0,1 0 0,-1 0-1,1 0 1,-1 0 0,1 0 0,-1 0 0,0 1 0,1-1-1,-1 0 1,1 0 0,-1 0 0,0 1 0,1-1 0,-1 0 0,1 1-1,-1-1 1,0 0 0,1 1 0,-1-1 0,0 0 0,0 1 0,1-1-1,-1 0 1,0 1 0,0-1 0,0 1 0,1-1 0,-1 0-1,0 1 1,0 0 0,-1 23 846,-17 32 298,15-49-1037,-9 39 104,11-26-3087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8.253"/>
    </inkml:context>
    <inkml:brush xml:id="br0">
      <inkml:brushProperty name="width" value="0.025" units="cm"/>
      <inkml:brushProperty name="height" value="0.025" units="cm"/>
    </inkml:brush>
  </inkml:definitions>
  <inkml:trace contextRef="#ctx0" brushRef="#br0">108 1 16015,'0'0'78,"0"0"-1,0 0 1,0 0 0,0 0-1,0 1 1,0-1 0,0 0-1,0 0 1,0 0 0,0 0-1,0 0 1,0 1-1,0-1 1,0 0 0,0 0-1,0 0 1,0 0 0,0 0-1,0 1 1,0-1 0,0 0-1,0 0 1,0 0-1,0 0 1,0 0 0,0 0-1,1 1 1,-1-1 0,0 0-1,0 0 1,0 0 0,0 0-1,0 0 1,0 0-1,0 0 1,1 0 0,-1 0-1,0 0 1,0 1 0,0-1-1,0 0 1,0 0 0,0 0-1,1 0 1,-1 0 0,0 0-1,0 0 1,0 0-1,0 0 1,0 0 0,1 0-1,-1 0 1,0 0 0,0 0-1,0 0 1,0 0 0,0 0-1,0-1 1,1 1-1,-1 0 1,-5 26 1214,-12 31-1063,-16 33 149,18-54-4,2 1 0,-14 66 0,26-101-379,1 0 1,-1 0 0,1 0-1,0 0 1,0 0-1,0 0 1,0 1 0,0-1-1,0 0 1,0 0-1,1 0 1,-1 0-1,1 0 1,-1 0 0,3 3-1,-3-4-37,1-1 0,-1 1 0,1-1 0,0 1 1,-1-1-1,1 0 0,0 1 0,-1-1 0,1 0 0,0 0 0,0 1 0,-1-1 0,1 0 0,0 0 0,-1 0 0,1 0 0,0 0 1,0 0-1,-1 0 0,1 0 0,0 0 0,0 0 0,-1-1 0,1 1 0,0 0 0,0 0 0,-1-1 0,2 1 0,3-3-468,1-1-1,-1 1 0,0-1 1,1 0-1,-2 0 0,1 0 0,0-1 1,5-7-1,-3 1-1747,0 0 0,0 0 0,8-21-1,3-8-3874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8.615"/>
    </inkml:context>
    <inkml:brush xml:id="br0">
      <inkml:brushProperty name="width" value="0.025" units="cm"/>
      <inkml:brushProperty name="height" value="0.025" units="cm"/>
    </inkml:brush>
  </inkml:definitions>
  <inkml:trace contextRef="#ctx0" brushRef="#br0">186 1 6983,'0'0'8712,"-2"9"-7020,-1 4-1177,-6 26 383,1 0 0,-4 69-1,12-106-865,1 11-573,-2 0 1,1 0-1,-2 0 0,0 0 0,-4 15 0,5-25 250,1-1-1,-1 1 0,0-1 1,0 1-1,-1-1 0,1 0 1,-1 0-1,1 1 0,-1-1 0,1 0 1,-1 0-1,0-1 0,0 1 1,0 0-1,0-1 0,0 1 1,-1-1-1,1 1 0,0-1 1,-1 0-1,1 0 0,-1 0 1,1 0-1,-1-1 0,1 1 0,-1-1 1,0 1-1,1-1 0,-1 0 1,0 0-1,1 0 0,-5-1 1,4 0 283,1 1-1,-1-1 1,1 0 0,-1 0 0,1 0 0,0-1 0,-1 1 0,1 0 0,0-1 0,0 0-1,0 1 1,0-1 0,0 0 0,0 0 0,0 0 0,1 0 0,-1 0 0,1-1 0,-1 1 0,1 0-1,0-1 1,0 1 0,0-1 0,-1-3 0,-2-8 1156,0-1-1,1 0 1,-1-15 0,2 19-27,0-3-115,0 5 39,1 1 0,0-1 0,0 0 0,1-14 0,1 22-896,-1-1-1,0 1 1,0 0 0,0-1-1,1 1 1,-1 0 0,1-1-1,-1 1 1,1 0 0,-1-1-1,1 1 1,0 0 0,0 0-1,-1 0 1,1 0 0,0 0-1,0 0 1,0 0 0,0 0-1,0 0 1,1 0 0,-1 0 0,0 1-1,0-1 1,0 0 0,1 1-1,-1-1 1,0 1 0,1 0-1,-1-1 1,0 1 0,1 0-1,-1 0 1,3 0 0,106 4 240,-47 0-2132,0-3-5973,-24-4-7723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00.446"/>
    </inkml:context>
    <inkml:brush xml:id="br0">
      <inkml:brushProperty name="width" value="0.025" units="cm"/>
      <inkml:brushProperty name="height" value="0.025" units="cm"/>
    </inkml:brush>
  </inkml:definitions>
  <inkml:trace contextRef="#ctx0" brushRef="#br0">89 58 8200,'17'-58'13180,"-12"105"-10996,-9 17-1797,-4 0 0,-1-1 1,-37 123-1,7-31 375,34-100-1066,14-69-7730,-7-2 2028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01.117"/>
    </inkml:context>
    <inkml:brush xml:id="br0">
      <inkml:brushProperty name="width" value="0.025" units="cm"/>
      <inkml:brushProperty name="height" value="0.025" units="cm"/>
    </inkml:brush>
  </inkml:definitions>
  <inkml:trace contextRef="#ctx0" brushRef="#br0">41 11 10698,'0'0'13474,"-2"12"-13314,-11 64 80,3-29 604,-4 65 0,13-110-833,1-1 1,0 0 0,0 1 0,0-1 0,0 0 0,0 0 0,0 1 0,0-1 0,0 0-1,0 1 1,0-1 0,1 0 0,-1 0 0,1 1 0,-1-1 0,1 0 0,-1 0-1,1 0 1,0 0 0,-1 0 0,1 1 0,0-1 0,0-1 0,0 1 0,0 0 0,0 0-1,0 0 1,0 0 0,0-1 0,0 1 0,0 0 0,0-1 0,0 1 0,1-1 0,-1 1-1,0-1 1,0 0 0,1 0 0,-1 1 0,0-1 0,1 0 0,-1 0 0,0 0 0,1 0-1,-1-1 1,0 1 0,0 0 0,1 0 0,-1-1 0,1 0 0,6-1 62,0-1 0,0 0 1,-1-1-1,1 0 0,-1 0 1,12-9-1,-1-2-25,0-1 0,-1 0 0,-1-2 0,-1 0 0,0 0 0,-1-2-1,-1 0 1,-1 0 0,-1-1 0,0 0 0,11-37 0,-39 83 275,-11 30-312,27-50-16,-5 7 21,0 1 0,2 1-1,0-1 1,0 1-1,1 0 1,1 0-1,-1 26 1,3-40-63,0 1 0,1 0 0,-1 0 0,1-1 0,-1 1 0,1 0 0,-1 0 0,1-1 0,-1 1 0,1-1 0,0 1 0,-1 0 0,1-1 0,0 1 0,0-1 0,-1 1 0,1-1 0,0 0 0,0 1 0,0-1 0,0 0 0,-1 0 0,1 0 0,0 1 0,0-1 0,0 0 0,0 0 0,0 0 0,0 0 0,-1 0 0,1-1 0,0 1 0,0 0 0,0 0 0,0-1 0,0 1 0,1-1 0,1 0-760,1 1 0,-1-1 0,0 0 1,1-1-1,-1 1 0,0-1 0,0 1 0,6-5 0,5-9-6652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1.739"/>
    </inkml:context>
    <inkml:brush xml:id="br0">
      <inkml:brushProperty name="width" value="0.025" units="cm"/>
      <inkml:brushProperty name="height" value="0.025" units="cm"/>
    </inkml:brush>
  </inkml:definitions>
  <inkml:trace contextRef="#ctx0" brushRef="#br0">0 48 15663,'0'0'4030,"0"-8"-1126,0-23-345,0 22-705,0 29-1585,2 60 290,3 1 1,4-1-1,37 154 0,-34-203-38,-10-50 595,-9-55 498,3 55-1630,1-2-51,-1 0 0,-1 0 1,-1 0-1,-1 1 0,-9-20 1,21 91-789,0-40 846,0 1 0,1-1 0,0 0 0,1 0 0,0-1 0,0 0 0,12 11 0,-17-18 18,0 0 1,0-1-1,1 1 0,-1-1 0,1 0 1,0 0-1,-1 0 0,1 0 0,0 0 1,0 0-1,0-1 0,1 1 1,-1-1-1,0 0 0,1 0 0,-1-1 1,0 1-1,1 0 0,-1-1 0,1 0 1,-1 0-1,1 0 0,-1 0 1,0-1-1,1 1 0,-1-1 0,1 0 1,-1 0-1,0 0 0,0-1 0,4-1 1,-4 0 12,1 0 1,-1 0 0,0 0-1,0-1 1,0 1 0,0-1-1,-1 0 1,0 0 0,0 0-1,0 0 1,0 0 0,0-1-1,-1 1 1,0 0 0,0-1 0,1-7-1,1-10 26,-1-1 0,-1-22 0,-1 39-49,-18 55-501,17-41 510,-1 6-12,1 1-1,1 0 1,0 0-1,2 15 1,-2-27 5,1-1 1,-1 1 0,0-1 0,1 0-1,-1 1 1,1-1 0,0 0 0,0 1-1,0-1 1,0 0 0,0 0 0,1 0-1,-1 1 1,0-2 0,1 1 0,0 0-1,-1 0 1,1 0 0,0-1-1,0 1 1,0-1 0,0 1 0,0-1-1,0 0 1,1 0 0,-1 0 0,0 0-1,1 0 1,-1-1 0,0 1 0,1-1-1,2 1 1,-1-1 19,-1-1 1,0 0-1,0 0 0,0 1 0,1-2 1,-1 1-1,0 0 0,0-1 0,-1 1 1,1-1-1,0 0 0,0 0 0,-1 0 1,1 0-1,-1-1 0,0 1 0,4-5 1,36-55 44,-32 46-50,-1 2-22,-6 8-32,-1 1 1,2-1 0,-1 1-1,1 0 1,-1 0 0,1 0-1,1 1 1,-1-1 0,1 1-1,0 0 1,7-5 0,-12 10 21,1-1 1,-1 0 0,1 0 0,-1 0-1,1 1 1,-1-1 0,1 0-1,-1 0 1,0 1 0,1-1-1,-1 0 1,1 1 0,-1-1 0,0 1-1,1-1 1,-1 0 0,0 1-1,0-1 1,1 1 0,-1-1 0,0 1-1,0-1 1,0 1 0,1-1-1,-1 1 1,0-1 0,0 1-1,0-1 1,0 1 0,0-1 0,0 2-1,2 21-39,-1-20 34,0 26 16,-1-19 5,0 0 0,1 0 0,0 0 0,0 0 0,1-1 0,1 1 0,5 15 0,-7-24 8,-1 1 0,1-1 0,0 0 0,0 0 0,0 0 0,0 0 0,0 0 0,0-1 0,0 1 0,0 0 0,0 0 0,0-1 0,1 1 0,-1-1 0,0 1 0,0-1 0,1 1 0,-1-1 0,0 0 0,1 0 0,-1 1 0,0-1 0,1 0 0,-1 0 0,0 0 0,1-1 0,-1 1 0,0 0 0,1 0 0,-1-1 0,0 1 0,0-1 0,1 1 0,-1-1 0,0 0 0,0 1 0,0-1 0,0 0 0,0 0 0,0 1 0,2-3 0,1-1 66,1 0 0,-1 0 0,0 0 1,-1 0-1,1-1 0,-1 0 0,1 0 0,2-6 0,-3 3-62,0-1 0,0 0 0,0 0 0,-1 0 0,-1 0 0,0 0 0,0 0-1,0-1 1,-1 1 0,-1 0 0,0 0 0,0-1 0,0 1 0,-1 0 0,-1 0 0,0 0 0,0 1 0,0-1-1,-1 1 1,-1-1 0,1 1 0,-1 1 0,0-1 0,-1 1 0,-7-8 0,148 23-119,-129-8-8,15-2-2218,-14-8-4401,-7 1-857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01.461"/>
    </inkml:context>
    <inkml:brush xml:id="br0">
      <inkml:brushProperty name="width" value="0.025" units="cm"/>
      <inkml:brushProperty name="height" value="0.025" units="cm"/>
    </inkml:brush>
  </inkml:definitions>
  <inkml:trace contextRef="#ctx0" brushRef="#br0">118 0 18417,'0'0'8713,"-1"16"-8537,-4 22 95,-1 1 0,-2-1 0,-15 44 0,13-53 7,-38 123 515,43-131-842,0-1-1,2 1 0,1 0 1,0 0-1,3 30 1,-1-50-41,0-1 1,0 1-1,0-1 1,0 1-1,1-1 1,-1 1-1,0-1 1,1 1-1,-1-1 1,0 1-1,1-1 1,-1 1 0,1-1-1,-1 0 1,0 1-1,1-1 1,-1 0-1,1 1 1,-1-1-1,1 0 1,-1 0-1,1 1 1,-1-1-1,1 0 1,0 0 0,-1 0-1,1 0 1,-1 0-1,1 0 1,1 0-1,9-3-5913,-6-7-2020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02.261"/>
    </inkml:context>
    <inkml:brush xml:id="br0">
      <inkml:brushProperty name="width" value="0.025" units="cm"/>
      <inkml:brushProperty name="height" value="0.025" units="cm"/>
    </inkml:brush>
  </inkml:definitions>
  <inkml:trace contextRef="#ctx0" brushRef="#br0">227 26 15407,'0'0'10719,"-11"-6"-10222,4 2-437,4 2-52,1 1 1,-1-1-1,0 0 0,0 1 1,0 0-1,0-1 1,0 1-1,0 1 0,0-1 1,0 0-1,0 1 0,0-1 1,0 1-1,-1 0 1,1 0-1,0 0 0,0 0 1,0 1-1,0-1 1,-1 1-1,1 0 0,0 0 1,-5 3-1,-12 8 42,1 1 0,-24 21 0,39-31-39,0 0 0,0 1 0,0 0 0,1 0 0,-1 0 0,1 0 0,0 1 0,0-1 0,0 1-1,1 0 1,0 0 0,0 0 0,0 0 0,0 0 0,1 0 0,-1 7 0,2-12-10,0 1 0,0 0 0,1 0 0,-1 0 0,0 0 0,1-1 0,-1 1 0,0 0 0,1 0 0,-1-1 0,1 1 0,0 0 0,-1-1 0,1 1 0,-1 0 0,1-1 0,0 1 0,0-1 0,-1 1 0,1-1 0,0 0 0,0 1 0,0-1 0,-1 0 0,1 1 0,0-1-1,0 0 1,0 0 0,0 0 0,0 0 0,-1 0 0,2 0 0,38 1 22,-27-2-72,50-3-618,-47 2 532,1 0 1,0 2-1,0 0 1,0 0 0,19 5-1,-36-5 142,1 0 0,0 0 0,-1 1 0,1-1-1,-1 0 1,1 1 0,-1-1 0,1 1 0,-1-1 0,1 0-1,-1 1 1,0-1 0,1 1 0,-1-1 0,0 1-1,1 0 1,-1-1 0,0 1 0,0-1 0,1 1 0,-1 0-1,0-1 1,0 1 0,0-1 0,0 1 0,0 0-1,0-1 1,0 1 0,0 0 0,0-1 0,0 1 0,0-1-1,0 1 1,0 0 0,-1-1 0,1 1 0,0-1-1,0 1 1,-1 0 0,-13 23 911,4-15-715,-1-1 0,-1 0-1,0-1 1,0 0 0,0-1 0,-1 0 0,1-1 0,-1 0 0,-1-1-1,1-1 1,-1 0 0,1 0 0,-1-2 0,-21 1 0,34-2-274,1 0 1,-1 0-1,0 1 1,0-1-1,0 0 1,0 0-1,1 0 1,-1 0-1,0-1 1,0 1-1,0 0 0,1 0 1,-1 0-1,0-1 1,0 1-1,1 0 1,-1-1-1,0 1 1,0-1-1,1 1 1,-1-1-1,0 1 1,1-1-1,-1 1 1,1-1-1,-1 0 1,1 1-1,-1-1 1,1 0-1,-1 1 1,1-1-1,0 0 1,-1 0-1,1 1 1,0-1-1,0 0 1,0 0-1,-1 0 1,1 1-1,0-1 0,0 0 1,0 0-1,0 0 1,0 1-1,0-1 1,1 0-1,-1 0 1,0 0-1,0 1 1,1-1-1,-1 0 1,1-1-1,1-3-815,1 0 0,-1 0 0,1 0 0,0 0 0,0 1 0,8-8 0,17-16-5280,8-1-3230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2:02.634"/>
    </inkml:context>
    <inkml:brush xml:id="br0">
      <inkml:brushProperty name="width" value="0.025" units="cm"/>
      <inkml:brushProperty name="height" value="0.025" units="cm"/>
    </inkml:brush>
  </inkml:definitions>
  <inkml:trace contextRef="#ctx0" brushRef="#br0">233 0 16784,'0'0'7121,"-3"12"-5076,-11 49-49,0-9-992,-8 73 0,23-93-980,0-26-261,-1-1-1,1 0 0,-1 0 1,0 1-1,-1-1 1,1 0-1,-1 0 0,0 1 1,0-1-1,-3 7 1,3-11 31,1-1 1,-1 0 0,0 0 0,1 0 0,-1 0 0,1 0-1,-1 0 1,0 0 0,1 0 0,-1 0 0,1 0 0,-1 0-1,0 0 1,1 0 0,-1-1 0,1 1 0,-1 0-1,1 0 1,-1-1 0,1 1 0,-1 0 0,1-1 0,-1 1-1,1 0 1,-1-1 0,1 1 0,-1-1 0,1 1 0,0-1-1,-1 1 1,1-1 0,0 1 0,-1-1 0,1 1 0,0-1-1,0 1 1,-1-2 0,-15-23-4038,16 24 3668,-16-26-4598</inkml:trace>
  <inkml:trace contextRef="#ctx0" brushRef="#br0" timeOffset="1">1 122 13645,'0'0'8936,"57"-2"-6405,-14-2-930,7-1-768,7-4-417,7-3-319,-7-2-354,-1-2-2850,-12-7-7527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7.351"/>
    </inkml:context>
    <inkml:brush xml:id="br0">
      <inkml:brushProperty name="width" value="0.025" units="cm"/>
      <inkml:brushProperty name="height" value="0.025" units="cm"/>
    </inkml:brush>
  </inkml:definitions>
  <inkml:trace contextRef="#ctx0" brushRef="#br0">107 220 5733,'0'0'8115,"5"-8"-4934,1 1-2134,10-15 179,-11-3 2998,-6 25-4161,1-1 0,0 1-1,-1-1 1,1 1 0,-1 0-1,1-1 1,-1 1 0,1-1-1,-1 1 1,0 0 0,1-1-1,-1 1 1,1 0-1,-1 0 1,0 0 0,1-1-1,-1 1 1,0 0 0,1 0-1,-1 0 1,0 0 0,1 0-1,-1 0 1,0 0 0,1 0-1,-1 0 1,1 1 0,-1-1-1,0 0 1,1 0 0,-1 1-1,0-1 1,1 0 0,-1 0-1,1 1 1,-1-1 0,1 1-1,-1-1 1,0 1 0,-28 14-162,21-9 101,1 0 0,0 0 0,0 1 0,1-1 1,0 2-1,0-1 0,0 0 0,1 1 0,0 0 0,1 1 0,0-1 0,0 1 1,1-1-1,-5 17 0,8-24-2,0-1 1,0 1-1,0 0 1,1-1-1,-1 1 1,0-1-1,0 1 1,0-1-1,0 1 1,1-1-1,-1 1 1,0-1-1,1 1 1,-1-1-1,0 1 1,1-1-1,-1 1 1,0-1-1,1 0 0,-1 1 1,1-1-1,-1 0 1,1 1-1,-1-1 1,1 0-1,-1 1 1,1-1-1,-1 0 1,1 0-1,-1 0 1,1 0-1,-1 0 1,1 0-1,0 1 1,-1-1-1,1 0 1,-1 0-1,1-1 1,-1 1-1,2 0 1,27-4 96,-15-1-54,0 0 0,0-1 0,-1-1 0,0 0 1,0-1-1,-1 0 0,17-14 0,0-4-10,43-47 0,-60 60 33,-1 0 1,0-1-1,-1 0 0,-1 0 0,0-1 0,-1-1 0,10-26 0,-56 95-376,23-27 294,4-8 16,1 1 1,0 0 0,2 0 0,0 1-1,1 0 1,1 0 0,-6 31 0,12-49-4,0-1 1,0 1-1,-1 0 1,1-1-1,0 1 0,0 0 1,1 0-1,-1-1 1,0 1-1,1 0 1,-1-1-1,1 1 1,-1-1-1,1 1 1,0 0-1,0-1 1,-1 1-1,1-1 1,0 0-1,0 1 1,1-1-1,-1 0 1,0 0-1,0 1 1,1-1-1,1 1 1,-1-1 11,1 0 1,0-1 0,0 1 0,0-1 0,0 1 0,0-1 0,0 0 0,0 0 0,0 0 0,-1 0-1,1-1 1,0 1 0,6-3 0,1 0 29,0 0 1,0-1-1,0-1 0,0 0 0,-1 0 1,1-1-1,10-9 0,17-25 116,-35 38-148,0 0 0,-1 0 0,1 0 1,-1 0-1,1-1 0,-1 1 0,0 0 1,0-1-1,0 1 0,0-1 0,0 0 0,0 1 1,-1-1-1,1 0 0,-1 1 0,0-6 1,-17 18-174,8-2 160,1 1 0,1 0-1,0 1 1,0-1 0,0 2 0,1-1-1,1 1 1,0-1 0,0 1 0,1 1 0,-4 20-1,8-31 7,0-1 1,0 1-1,0-1 0,0 1 0,0 0 0,0-1 0,0 1 0,0 0 1,0-1-1,1 1 0,-1 0 0,0-1 0,0 1 0,1-1 0,-1 1 1,0-1-1,1 1 0,-1 0 0,1-1 0,-1 0 0,0 1 0,1-1 1,-1 1-1,1-1 0,-1 1 0,1-1 0,0 0 0,-1 1 0,1-1 1,0 0-1,27 4 69,31-11 44,-25-1-185,1-1 0,-2-1 0,59-26 0,-92 35 140,1 1 1,-1-1-1,1 1 1,-1-1-1,0 1 0,1-1 1,-1 1-1,1-1 1,-1 1-1,0-1 0,0 0 1,1 1-1,-1-1 1,0 0-1,0 1 0,0-1 1,0 1-1,0-1 1,0 0-1,0 1 0,0-1 1,0 0-1,0 1 1,0-1-1,0 0 1,0 1-1,-1-1 0,1 1 1,0-1-1,0 0 1,-1 1-1,1-1 0,0 1 1,-1-1-1,1 1 1,0-1-1,-1 1 0,1-1 1,-1 1-1,0-1 1,-25-27 413,19 22-251,4 2-214,-1 1 0,1-1-1,0 0 1,0 0 0,0 0 0,0 0 0,1-1 0,0 1-1,0-1 1,0 1 0,0-1 0,-1-6 0,4 10-59,0 1 0,1-1 1,-1 0-1,0 0 0,0 1 1,0-1-1,0 1 1,1-1-1,-1 1 0,0-1 1,1 1-1,-1 0 0,0 0 1,1 0-1,-1 0 0,0 0 1,1 0-1,-1 0 0,0 0 1,1 0-1,1 1 0,3-1-205,66-1-3036,-24-4-1815,2-2-4330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2.825"/>
    </inkml:context>
    <inkml:brush xml:id="br0">
      <inkml:brushProperty name="width" value="0.025" units="cm"/>
      <inkml:brushProperty name="height" value="0.025" units="cm"/>
    </inkml:brush>
  </inkml:definitions>
  <inkml:trace contextRef="#ctx0" brushRef="#br0">260 2 18097,'0'0'4575,"-10"-1"-4356,7 1-204,-1 0-8,1-1 0,-1 1-1,1 0 1,0 0 0,-1 1 0,1-1 0,-1 1-1,1 0 1,0 0 0,-1 0 0,1 0-1,0 0 1,0 1 0,0-1 0,0 1-1,0 0 1,0 0 0,0 0 0,1 0 0,-1 0-1,1 1 1,-4 4 0,-5 6 63,8-11-23,0 1 0,0 0 0,1 0 1,-1 1-1,1-1 0,-1 0 0,1 1 0,0-1 0,1 1 0,-1 0 0,0 0 0,1 0 0,0 0 1,0 0-1,0 0 0,1 0 0,-1 6 0,4-8-9,0 0 1,0-1-1,1 1 0,-1-1 1,0 1-1,1-1 0,-1 0 1,1-1-1,-1 1 0,1 0 1,0-1-1,5 0 0,0 1 9,-5 0-49,0 0 1,0 0-1,0 0 1,0 0-1,0 0 1,-1 1-1,1 0 1,0 0-1,-1 0 1,1 0-1,-1 1 1,0-1 0,0 1-1,0 0 1,0 0-1,0 0 1,-1 0-1,1 0 1,2 5-1,-4-5 49,0 0 0,0 0 0,0 0 0,0 0 0,0 1-1,-1-1 1,1 0 0,-1 0 0,0 1 0,0-1 0,0 0 0,-1 1 0,1-1-1,-1 0 1,0 0 0,1 0 0,-1 1 0,-1-1 0,1 0 0,0 0-1,-1-1 1,0 1 0,1 0 0,-5 5 0,-1-1 219,0 0 0,0 0-1,0 0 1,-1-1 0,0 0 0,0 0 0,0-1-1,-1 0 1,0 0 0,0-1 0,0 0 0,0-1-1,-1 0 1,0 0 0,1-1 0,-1-1 0,0 1-1,0-2 1,0 1 0,0-1 0,0-1 0,0 0 0,-10-2-1,19 3-297,0 0-1,0-1 0,0 1 1,0 0-1,1 0 0,-1-1 1,0 1-1,0-1 0,0 1 1,0-1-1,0 1 0,0-1 1,1 1-1,-1-1 0,0 0 0,0 0 1,1 1-1,-1-1 0,1 0 1,-1 0-1,0 0 0,1 0 1,0 0-1,-1 1 0,1-1 1,0 0-1,-1 0 0,1 0 1,0 0-1,0 0 0,0 0 1,0 0-1,0 0 0,0 0 1,0 0-1,0-2 0,0 2-149,1-1-1,0 1 1,-1-1-1,1 1 1,0 0-1,0-1 1,-1 1-1,1 0 1,0 0-1,0 0 1,1 0-1,-1 0 1,0 0-1,0 0 1,0 0-1,1 0 1,-1 0-1,0 1 1,1-1-1,-1 0 1,1 1-1,-1-1 1,2 1-1,48-7-5940,-16 5-758,-3 0-2632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3.215"/>
    </inkml:context>
    <inkml:brush xml:id="br0">
      <inkml:brushProperty name="width" value="0.025" units="cm"/>
      <inkml:brushProperty name="height" value="0.025" units="cm"/>
    </inkml:brush>
  </inkml:definitions>
  <inkml:trace contextRef="#ctx0" brushRef="#br0">45 1 21044,'0'0'5888,"-4"10"-5834,-4 9-498,1 1 0,0-1 0,2 1 0,0 1 0,-3 33 0,8-53 379,0-1 1,0 1-1,0 0 1,0-1-1,0 1 0,1-1 1,-1 1-1,0-1 1,0 1-1,1-1 1,-1 1-1,0-1 1,1 1-1,-1-1 1,0 0-1,1 1 1,-1-1-1,1 1 1,-1-1-1,1 0 1,-1 1-1,1-1 0,-1 0 1,1 0-1,-1 1 1,1-1-1,-1 0 1,1 0-1,-1 0 1,1 0-1,0 0 1,-1 0-1,1 0 1,-1 0-1,1 0 1,-1 0-1,1 0 0,0 0 1,-1 0-1,1 0 1,-1 0-1,1-1 1,-1 1-1,1 0 1,-1 0-1,1-1 1,-1 1-1,1 0 1,-1-1-1,1 1 1,29-18-1808,-16 6 293,-1-1 0,0-1-1,-1 0 1,13-20-1,-4 1 2850,-1-1 4893,-19 33-3974,-22 41-91,11-21-2116,2 1 0,0 0 0,0 0 1,2 1-1,1-1 0,1 1 0,0 1 0,0 33 1,8-46-1609,-3-20-15182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3.544"/>
    </inkml:context>
    <inkml:brush xml:id="br0">
      <inkml:brushProperty name="width" value="0.025" units="cm"/>
      <inkml:brushProperty name="height" value="0.025" units="cm"/>
    </inkml:brush>
  </inkml:definitions>
  <inkml:trace contextRef="#ctx0" brushRef="#br0">39 297 6150,'0'0'7687,"-39"-47"-4548,39 42-673,0 4-640,14 0-961,4 1-545,7 0-256,9 0-64,6 0-865,-1-2-1857,4-3-4293</inkml:trace>
  <inkml:trace contextRef="#ctx0" brushRef="#br0" timeOffset="1">746 1 13933,'0'0'12268,"-28"46"-12044,26-33-224,2 0-96,0-1-1922,0-2-1153,2-1-2723,-2 0-7206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3.901"/>
    </inkml:context>
    <inkml:brush xml:id="br0">
      <inkml:brushProperty name="width" value="0.025" units="cm"/>
      <inkml:brushProperty name="height" value="0.025" units="cm"/>
    </inkml:brush>
  </inkml:definitions>
  <inkml:trace contextRef="#ctx0" brushRef="#br0">0 0 17585,'0'0'6950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4.448"/>
    </inkml:context>
    <inkml:brush xml:id="br0">
      <inkml:brushProperty name="width" value="0.025" units="cm"/>
      <inkml:brushProperty name="height" value="0.025" units="cm"/>
    </inkml:brush>
  </inkml:definitions>
  <inkml:trace contextRef="#ctx0" brushRef="#br0">285 21 19474,'0'0'5552,"-11"-4"-4852,3 1-683,0 0 0,0 0 0,0 1 0,0 0 0,-1 1 1,1 0-1,-1 0 0,1 0 0,-1 1 0,1 1 0,-1-1 0,1 1 0,0 1 1,-1 0-1,1 0 0,0 0 0,0 1 0,-13 7 0,7-1-49,0 2 1,-24 22-1,34-29 21,1-1 1,0 1 0,-1 0-1,2 0 1,-1 0 0,0 0-1,1 0 1,-1 1 0,1-1-1,1 1 1,-1-1-1,1 1 1,-1 0 0,0 9-1,2-13 1,1 0 0,-1 0-1,0 0 1,1 0-1,-1 0 1,1 0-1,-1 0 1,1-1 0,0 1-1,-1 0 1,1 0-1,0-1 1,0 1-1,-1 0 1,1-1 0,0 1-1,0-1 1,0 1-1,0-1 1,0 0-1,0 1 1,0-1 0,0 0-1,0 1 1,0-1-1,0 0 1,0 0-1,0 0 1,0 0 0,1 0-1,42 1-263,-34-2 97,12 1-179,-12-1 113,0 1-1,0 0 1,0 0-1,1 1 1,18 5-1,-27-6 281,-1 1 0,1 0-1,0 0 1,0 0 0,-1-1 0,1 2-1,0-1 1,-1 0 0,1 0-1,-1 0 1,1 1 0,-1-1 0,0 1-1,0-1 1,0 1 0,1 0 0,-1-1-1,-1 1 1,1 0 0,0 0-1,0 0 1,-1-1 0,1 1 0,-1 0-1,0 0 1,1 0 0,-1 0-1,0 0 1,0 0 0,0 0 0,0 0-1,-1 0 1,1 0 0,0 0-1,-1 0 1,1-1 0,-2 3 0,0 1 158,0-1 1,0 1 0,0-1 0,-1 1 0,0-1 0,0 0 0,0 0-1,0-1 1,-1 1 0,1-1 0,-1 1 0,0-1 0,0 0-1,0 0 1,-1-1 0,1 1 0,0-1 0,-1 0 0,-6 2 0,0 0-63,1-1 0,-1 0-1,0 0 1,0-1 0,0-1 0,0 1 0,-20-2 0,30 0-234,1 0-1,-1 0 1,1 1-1,-1-1 1,1 0 0,-1 0-1,1-1 1,-1 1-1,0 0 1,1 0-1,-1 0 1,1 0-1,-1 0 1,1-1-1,-1 1 1,1 0-1,-1 0 1,1-1 0,-1 1-1,1 0 1,0-1-1,-1 1 1,1 0-1,-1-1 1,1 1-1,0-1 1,-1 1-1,1-1 1,0 1-1,0-1 1,-1 1-1,1-1 1,0 0 0,9-16-4002,28-13-5289,-6 12-783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4.840"/>
    </inkml:context>
    <inkml:brush xml:id="br0">
      <inkml:brushProperty name="width" value="0.025" units="cm"/>
      <inkml:brushProperty name="height" value="0.025" units="cm"/>
    </inkml:brush>
  </inkml:definitions>
  <inkml:trace contextRef="#ctx0" brushRef="#br0">135 1 14638,'0'0'3256,"0"9"-789,-2 12-1854,-2 0 0,-1 0 0,0 0 0,-1-1 0,-1 0 0,-15 29 0,-16 49-564,-8 29 212,47-190 2115,3 35-2359,1 0 0,1 1 0,1 0 1,2 0-1,0 0 0,2 1 0,1 1 0,27-42 1,-37 64-47,1 0 0,-1 0 1,1 1-1,0-1 0,0 1 1,0-1-1,0 1 1,1 0-1,-1 0 0,1 1 1,-1-1-1,1 1 0,0-1 1,-1 1-1,1 0 0,0 0 1,0 1-1,0-1 0,0 1 1,0 0-1,0 0 1,-1 0-1,1 1 0,0-1 1,5 3-1,-6-3 24,0 1 0,0 0 0,0 0 0,0 1 0,-1-1 0,1 1 0,-1-1 0,1 1 1,-1 0-1,1 0 0,-1 0 0,0 0 0,0 0 0,0 0 0,0 1 0,0-1 0,-1 1 0,1-1 0,-1 1 0,0 0 0,1 0 0,-1-1 0,0 1 1,-1 0-1,1 0 0,0 0 0,-1 0 0,0 0 0,0 0 0,0 0 0,0 0 0,-1 5 0,0-4 139,0 1-1,-1-1 1,0 0-1,0 0 0,0 0 1,-1 0-1,1 0 1,-1 0-1,0-1 1,0 1-1,0-1 1,-1 0-1,1 0 1,-1 0-1,1 0 1,-1-1-1,0 1 1,0-1-1,0 0 1,-1 0-1,1-1 0,0 1 1,-1-1-1,-8 1 1,9-1-234,-1 0 0,1 0 0,-1-1 0,1 0 0,-1 0 0,1 0 0,-1-1 0,1 1 0,-1-1 0,1 0 0,-8-3 0,10 3-321,-1 0-1,1 0 0,-1-1 1,1 0-1,0 1 1,0-1-1,-1 0 1,1 0-1,0 0 1,1 0-1,-1 0 1,0 0-1,1-1 0,-1 1 1,1-1-1,0 1 1,-1-1-1,1 1 1,-1-6-1,1-4-4286,1 3-1907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2.071"/>
    </inkml:context>
    <inkml:brush xml:id="br0">
      <inkml:brushProperty name="width" value="0.025" units="cm"/>
      <inkml:brushProperty name="height" value="0.025" units="cm"/>
    </inkml:brush>
  </inkml:definitions>
  <inkml:trace contextRef="#ctx0" brushRef="#br0">5 20 21076,'-1'0'4388,"-3"-5"-1441,4 1-1666,0 1-897,0-1-384,4 3-704,-3-2-2403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5.321"/>
    </inkml:context>
    <inkml:brush xml:id="br0">
      <inkml:brushProperty name="width" value="0.025" units="cm"/>
      <inkml:brushProperty name="height" value="0.025" units="cm"/>
    </inkml:brush>
  </inkml:definitions>
  <inkml:trace contextRef="#ctx0" brushRef="#br0">130 55 17489,'0'0'9747,"-9"-2"-9869,5 1 126,1 0 0,-1 1 0,1-1 0,-1 0 0,1 1 0,-1 0 0,1 0 1,-1 0-1,1 1 0,-1-1 0,1 1 0,-1-1 0,1 1 0,0 0 0,-1 1 0,1-1 0,0 0 1,0 1-1,0 0 0,0 0 0,0 0 0,0 0 0,0 0 0,1 1 0,-4 3 0,4-4 5,-2 1 19,1 1 0,-1-1 0,1 1 0,0 0 0,0 0 1,1 0-1,-1 0 0,-2 7 0,6-10-23,-1-1-1,1 1 1,0 0 0,0-1-1,-1 1 1,1-1 0,0 1-1,0-1 1,0 1-1,0-1 1,0 0 0,0 1-1,0-1 1,0 0 0,0 0-1,0 0 1,0 0 0,0 0-1,0 0 1,0 0 0,0 0-1,0 0 1,0 0 0,1-1-1,31-1 131,29-16-94,-52 13-92,0 2-1,1-1 0,-1 1 1,0 1-1,1 0 0,0 0 1,-1 1-1,1 1 0,17 0 1,-27 1 76,1 0 1,0 0-1,-1 0 0,1 0 1,-1 0-1,0 0 0,1 0 1,-1 1-1,0-1 0,0 0 1,0 1-1,0-1 0,0 1 1,0-1-1,0 1 1,0-1-1,-1 1 0,1 0 1,0-1-1,-1 1 0,0 0 1,1 0-1,-1-1 0,0 1 1,0 0-1,0 0 0,0 2 1,2-50 2825,1-24-3807,3 68 334,0 1-1,0 0 1,0 1 0,-1 0-1,1-1 1,8 2 0,-9-1-110,55-1-9971,-22-6-3369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6.152"/>
    </inkml:context>
    <inkml:brush xml:id="br0">
      <inkml:brushProperty name="width" value="0.025" units="cm"/>
      <inkml:brushProperty name="height" value="0.025" units="cm"/>
    </inkml:brush>
  </inkml:definitions>
  <inkml:trace contextRef="#ctx0" brushRef="#br0">8 81 13389,'0'0'11184,"9"-2"-10336,48-15-248,-55 17-582,0-1-1,0 1 0,0-1 0,-1 0 0,1 0 0,0 0 0,0 0 0,0 0 0,-1 0 0,1 0 0,-1 0 0,1-1 1,-1 1-1,1-1 0,-1 1 0,0-1 0,0 0 0,0 1 0,0-1 0,0 0 0,0 0 0,0 0 0,-1 0 0,1 0 1,-1 0-1,1 0 0,-1 0 0,0 0 0,1 0 0,-1 0 0,0 0 0,-1-2 0,1 3-10,-1 0 0,0 0 0,0 0 0,0 1 0,0-1 0,0 0 0,0 1 0,0-1 0,0 0 0,0 1 0,0 0 0,0-1 1,0 1-1,0-1 0,0 1 0,0 0 0,0 0 0,0 0 0,-1 0 0,1 0 0,0 0 0,0 0 0,0 0 0,-2 0 0,-29 6-81,28-4 64,1 1 1,-1-1-1,1 0 1,0 1 0,0 0-1,0 0 1,0 0-1,0 0 1,1 0 0,-1 1-1,1-1 1,0 1 0,0 0-1,0-1 1,1 1-1,-1 0 1,1 0 0,0 0-1,0 0 1,0 0-1,1 0 1,-1 1 0,1-1-1,0 0 1,0 0-1,0 0 1,1 0 0,1 6-1,-1-8 7,0-1 0,0 1 0,0-1 0,0 1 0,0-1 0,1 0 0,-1 0 0,0 1 0,1-1 0,-1 0 0,1 0 0,-1-1 0,1 1 0,-1 0 0,1 0 0,0-1 0,-1 1 0,1-1 0,0 1 0,0-1 0,-1 0 0,3 0 0,44 1 86,-39-1-59,6-2-38,0 0 1,0-1 0,0 0 0,-1-2 0,28-11-1,-23 9-125,0 0 0,28-6 0,-46 13 135,0 0 0,0 0 1,-1 0-1,1 0 0,0 1 0,0-1 0,-1 0 0,1 0 0,0 1 0,-1-1 0,1 1 1,0-1-1,-1 0 0,1 1 0,0-1 0,-1 1 0,1-1 0,-1 1 0,1 0 0,-1-1 1,1 1-1,-1 0 0,0-1 0,1 1 0,-1 0 0,0-1 0,0 1 0,1 0 0,-1 0 1,0-1-1,0 1 0,0 0 0,0 0 0,0-1 0,0 1 0,0 0 0,0 0 0,0 0 0,0 43 685,-1-29-468,1-14-176,1-1 0,-1 1 0,1-1 0,0 1 0,-1-1 0,1 1 0,-1-1 0,1 1 0,0-1 0,-1 0 0,1 1-1,0-1 1,0 0 0,-1 0 0,1 1 0,0-1 0,0 0 0,-1 0 0,1 0 0,0 0 0,0 0 0,-1 0 0,1 0 0,0 0 0,0 0 0,-1 0-1,1-1 1,0 1 0,0 0 0,-1 0 0,1-1 0,0 1 0,-1 0 0,1-1 0,1 0 0,29-12 293,-27 11-327,54-25 98,-54 25-131,0 1-1,0 0 1,0 0-1,0 0 0,0 0 1,0 0-1,0 1 1,0 0-1,1 0 1,-1 0-1,0 1 0,7 1 1,-10-1 25,1 0 1,-1 1 0,0-1-1,0 1 1,0-1-1,0 1 1,0 0 0,0-1-1,-1 1 1,1 0-1,-1 0 1,1 0 0,-1-1-1,1 1 1,-1 0-1,0 0 1,0 0 0,0 0-1,0 0 1,0 0-1,-1 3 1,-5 41-401,3-43-698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49.611"/>
    </inkml:context>
    <inkml:brush xml:id="br0">
      <inkml:brushProperty name="width" value="0.025" units="cm"/>
      <inkml:brushProperty name="height" value="0.025" units="cm"/>
    </inkml:brush>
  </inkml:definitions>
  <inkml:trace contextRef="#ctx0" brushRef="#br0">220 1 4708,'0'0'18909,"-2"9"-18461,-19 64 325,-42 98-1,3-11-790,51-129-548,-17 44-1896,2-30-5608,9-26-2420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51.076"/>
    </inkml:context>
    <inkml:brush xml:id="br0">
      <inkml:brushProperty name="width" value="0.025" units="cm"/>
      <inkml:brushProperty name="height" value="0.025" units="cm"/>
    </inkml:brush>
  </inkml:definitions>
  <inkml:trace contextRef="#ctx0" brushRef="#br0">26 0 9097,'0'0'17136,"-1"5"-17174,-2 6 42,-3 11 52,1 1 1,1-1-1,-2 36 1,6-58-55,0 1 1,0-1-1,0 0 1,0 1-1,0-1 1,0 0-1,0 1 1,0-1-1,0 0 1,0 1-1,0-1 1,0 0-1,0 1 1,0-1-1,1 0 1,-1 1-1,0-1 1,0 0-1,0 1 1,0-1-1,1 0 1,-1 0-1,0 1 1,0-1-1,1 0 1,-1 0-1,0 0 1,1 1-1,-1-1 1,0 0-1,0 0 1,1 0-1,-1 0 1,0 1-1,1-1 1,-1 0-1,0 0 0,1 0 1,0 0-1,17-7 222,13-18 147,-19 12-207,-2 0-1,0-1 1,-1 0 0,0-1 0,8-19-1,-16 32 136,-22 41-347,15-27 7,0-1-1,2 1 1,-1 0 0,1 0-1,-2 14 1,3 12-4014,3-37 3859,0-1 0,0 0 1,0 0-1,0 0 0,0 1 0,0-1 0,0 0 0,0 0 0,0 0 0,1 0 0,-1 0 0,0 1 0,0-1 0,0 0 0,0 0 0,0 0 0,1 0 0,-1 0 0,0 0 0,0 0 0,0 1 0,0-1 0,1 0 0,-1 0 0,0 0 0,0 0 0,0 0 0,1 0 0,-1 0 1,0 0-1,0 0 0,0 0 0,1 0 0,-1 0 0,0 0 0,0 0 0,0 0 0,0 0 0,1-1 0,-1 1 0,0 0 0,0 0 0,0 0 0,0 0 0,1 0 0,-1-1 0,0 1-325,10-5-10466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51.450"/>
    </inkml:context>
    <inkml:brush xml:id="br0">
      <inkml:brushProperty name="width" value="0.025" units="cm"/>
      <inkml:brushProperty name="height" value="0.025" units="cm"/>
    </inkml:brush>
  </inkml:definitions>
  <inkml:trace contextRef="#ctx0" brushRef="#br0">84 1 6983,'0'0'20157,"-2"12"-20023,-76 338-866,75-323-1552,5-20-3268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53.706"/>
    </inkml:context>
    <inkml:brush xml:id="br0">
      <inkml:brushProperty name="width" value="0.025" units="cm"/>
      <inkml:brushProperty name="height" value="0.025" units="cm"/>
    </inkml:brush>
  </inkml:definitions>
  <inkml:trace contextRef="#ctx0" brushRef="#br0">91 46 7687,'13'-12'5071,"-9"7"-3369,1 1 1,-1 0-1,1 0 0,0 1 1,0-1-1,0 1 1,7-3-1,-48 24 2146,21-8-3868,1 0 0,0 1 0,1 0 0,-13 15-1,25-26 16,1 1-1,-1-1 0,0 1 0,1-1 0,-1 1 0,1 0 0,-1-1 0,1 1 0,-1-1 0,1 1 0,-1 0 0,1-1 0,0 1 0,-1 0 0,1 0 0,0-1 0,0 1 0,0 0 0,-1 0 0,1-1 0,0 1 0,0 0 0,0 0 0,0 0 0,0-1 0,0 1 0,0 0 0,1 0 0,-1-1 0,0 1 0,0 0 0,1 0 0,-1-1 0,0 1 0,1 0 0,-1-1 0,1 1 0,-1 0 0,0-1 0,1 1 0,0-1 0,-1 1 0,1-1 0,-1 1 0,1-1 0,0 1 1,-1-1-1,1 1 0,0-1 0,-1 0 0,1 0 0,0 1 0,0-1 0,-1 0 0,1 0 0,0 0 0,0 0 0,0 0 0,-1 0 0,2 0 0,59 5-165,-48-5-62,26 7-618,-38-7 838,0 0 0,0 0 0,0 1 0,-1-1 0,1 1 0,0-1 0,0 1 0,-1-1 0,1 1 0,0-1 1,-1 1-1,1-1 0,0 1 0,-1 0 0,1-1 0,-1 1 0,1 0 0,-1 0 0,0 0 0,1-1 0,-1 1 0,0 0 0,1 0 0,-1 0 0,0 0 1,0-1-1,0 1 0,0 0 0,0 0 0,0 0 0,0 0 0,0 0 0,0 0 0,0-1 0,0 1 0,0 0 0,-1 0 0,1 0 0,0 0 0,-1-1 1,1 1-1,-1 0 0,0 0 0,-1 2 74,-1 0 0,0 0 1,0 0-1,0-1 0,0 1 1,0-1-1,0 0 0,-1 0 1,1 0-1,-1-1 0,1 1 1,-1-1-1,0 0 0,-7 2 1,-58 7 860,63-9-898,-21-2-9,27 1-56,0 0-1,-1 0 0,1 0 1,-1 0-1,1-1 1,0 1-1,-1 0 0,1 0 1,-1 0-1,1-1 0,0 1 1,0 0-1,-1 0 1,1-1-1,0 1 0,-1 0 1,1-1-1,0 1 0,0 0 1,-1-1-1,1 1 1,0 0-1,0-1 0,0 1 1,0-1-1,0 1 0,-1 0 1,1-1-1,0 1 1,0-1-1,0 1 0,0 0 1,0-1-1,0 1 0,0-1 1,0 1-1,1 0 1,-1-1-1,0 1 0,0-1 1,0 1-1,0 0 0,0-1 1,1 1-1,-1 0 1,0-1-1,0 1 0,1 0 1,-1-1-1,0 1 0,1 0 1,-1-1-1,0 1 0,1 0 1,-1 0-1,1-1 1,50-42-9729,-31 27 3402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54.083"/>
    </inkml:context>
    <inkml:brush xml:id="br0">
      <inkml:brushProperty name="width" value="0.025" units="cm"/>
      <inkml:brushProperty name="height" value="0.025" units="cm"/>
    </inkml:brush>
  </inkml:definitions>
  <inkml:trace contextRef="#ctx0" brushRef="#br0">20 0 10634,'0'0'14739,"2"9"-14536,0 11-141,-1 1 0,-1-1 0,-1 0 0,-1 1 0,-7 28 0,4-15 67,-2 49 0,11-107-14873,-8 11 8055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1:54.429"/>
    </inkml:context>
    <inkml:brush xml:id="br0">
      <inkml:brushProperty name="width" value="0.025" units="cm"/>
      <inkml:brushProperty name="height" value="0.025" units="cm"/>
    </inkml:brush>
  </inkml:definitions>
  <inkml:trace contextRef="#ctx0" brushRef="#br0">1 10 10634,'0'0'13485,"61"-10"-12076,-29 14-384,-2 0-544,-1-2-321,3 0-160,-9-2-641,-5 0-1697,-6 0-1730,-1-1-6086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3.514"/>
    </inkml:context>
    <inkml:brush xml:id="br0">
      <inkml:brushProperty name="width" value="0.025" units="cm"/>
      <inkml:brushProperty name="height" value="0.025" units="cm"/>
    </inkml:brush>
  </inkml:definitions>
  <inkml:trace contextRef="#ctx0" brushRef="#br0">81 1 17360,'0'0'10186,"1"12"-10004,-1 39-20,-3 0 0,-1 0 0,-15 63 0,7-48-1583,-5 118-1,17-183 1194,0-1-1,0 0 0,0 1 0,0-1 1,0 1-1,0-1 0,0 0 0,0 1 0,0-1 1,0 0-1,0 1 0,0-1 0,0 1 0,-1-1 1,1 0-1,0 1 0,0-1 0,-1 0 1,1 1-1,0-1 0,0 0 0,-1 0 0,1 1 1,0-1-1,-1 0 0,1 0 0,0 1 0,-1-1 1,1 0-1,0 0 0,-1 0 0,1 0 0,-1 0 1,1 1-1,0-1 0,-1 0 0,1 0 1,-1 0-1,1 0 0,0 0 0,-1 0 0,1 0 1,-1 0-1,1-1 0,0 1 0,-1 0 0,1 0 1,-2 0-914,-10 0-7175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3.842"/>
    </inkml:context>
    <inkml:brush xml:id="br0">
      <inkml:brushProperty name="width" value="0.025" units="cm"/>
      <inkml:brushProperty name="height" value="0.025" units="cm"/>
    </inkml:brush>
  </inkml:definitions>
  <inkml:trace contextRef="#ctx0" brushRef="#br0">1 61 11691,'0'0'10218,"64"2"-8072,-20-2-449,6-3-864,-3 1-513,-1-2-288,-6 2-32,-12 0-128,-3 2-480,-7-4-513,-2 0-897,-7-5-865,-9-4-1921,0-6-4421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2.403"/>
    </inkml:context>
    <inkml:brush xml:id="br0">
      <inkml:brushProperty name="width" value="0.025" units="cm"/>
      <inkml:brushProperty name="height" value="0.025" units="cm"/>
    </inkml:brush>
  </inkml:definitions>
  <inkml:trace contextRef="#ctx0" brushRef="#br0">1 8 3267,'0'0'26361,"53"-8"-43273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4.181"/>
    </inkml:context>
    <inkml:brush xml:id="br0">
      <inkml:brushProperty name="width" value="0.025" units="cm"/>
      <inkml:brushProperty name="height" value="0.025" units="cm"/>
    </inkml:brush>
  </inkml:definitions>
  <inkml:trace contextRef="#ctx0" brushRef="#br0">1 44 6662,'0'0'18578,"82"-31"-17041,-38 27-480,10 0-672,3 2-321,-2 2-64,-3 0-705,-2 0-993,-12 0-1793,-13 0-2274,-4-2-6183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5.524"/>
    </inkml:context>
    <inkml:brush xml:id="br0">
      <inkml:brushProperty name="width" value="0.025" units="cm"/>
      <inkml:brushProperty name="height" value="0.025" units="cm"/>
    </inkml:brush>
  </inkml:definitions>
  <inkml:trace contextRef="#ctx0" brushRef="#br0">68 38 14253,'0'0'6353,"-2"8"-6006,-16 48-276,4-18-25,3 0-1,-11 60 1,25-87-302,6-17-393,10-18-1104,3-10 493,62-109-13371,-64 103 16062,0 0 5662,-29 82-4226,-14 16-2389,8-21 26,2-1-1,1 2 1,-11 57 0,22-70-1465,1-23-1340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5.898"/>
    </inkml:context>
    <inkml:brush xml:id="br0">
      <inkml:brushProperty name="width" value="0.025" units="cm"/>
      <inkml:brushProperty name="height" value="0.025" units="cm"/>
    </inkml:brush>
  </inkml:definitions>
  <inkml:trace contextRef="#ctx0" brushRef="#br0">1 79 6374,'0'0'14830,"67"-29"-14157,-33 21-417,-2 1-192,4-3-1185,-7-1-2755,-6-2-4195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6.226"/>
    </inkml:context>
    <inkml:brush xml:id="br0">
      <inkml:brushProperty name="width" value="0.025" units="cm"/>
      <inkml:brushProperty name="height" value="0.025" units="cm"/>
    </inkml:brush>
  </inkml:definitions>
  <inkml:trace contextRef="#ctx0" brushRef="#br0">150 1 16367,'0'0'5745,"-4"9"-5105,-30 79 1043,-27 116-1,18 3-6408,38-187 940,2-11-1060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6.599"/>
    </inkml:context>
    <inkml:brush xml:id="br0">
      <inkml:brushProperty name="width" value="0.025" units="cm"/>
      <inkml:brushProperty name="height" value="0.025" units="cm"/>
    </inkml:brush>
  </inkml:definitions>
  <inkml:trace contextRef="#ctx0" brushRef="#br0">78 0 12268,'0'0'7938,"-6"11"-7095,-6 14-526,0 0-1,2 0 1,1 2-1,0-1 1,3 1-1,-7 46 1,13-72-308,0-1 0,0 1 1,0-1-1,0 0 0,0 1 1,0-1-1,0 0 0,0 1 1,1-1-1,-1 1 0,0-1 1,0 0-1,0 1 0,1-1 1,-1 0-1,0 0 1,0 1-1,1-1 0,-1 0 1,0 1-1,0-1 0,1 0 1,-1 0-1,0 0 0,1 1 1,-1-1-1,1 0 0,-1 0 1,0 0-1,1 0 0,-1 0 1,0 0-1,1 0 0,-1 0 1,1 0-1,-1 0 0,0 0 1,1 0-1,-1 0 0,0 0 1,1 0-1,-1 0 0,1 0 1,17-7 513,-8 0-415,0-1 1,-1 0-1,0 0 0,0-1 1,-1 0-1,0-1 1,8-13-1,-2 2-70,-1-1 1,16-37-1,-25 50-22,6-16 59,-8 20-46,-4 12-26,-23 49-122,17-40 48,0 0 0,2 0 0,-1 0-1,2 1 1,1 0 0,0 0 0,-3 27-1,7-43-72,0-1 0,0 0 0,0 1 0,0-1 0,0 1-1,0-1 1,0 1 0,0-1 0,0 1 0,0-1 0,0 1 0,0-1 0,0 1-1,1-1 1,-1 1 0,0-1 0,0 1 0,0-1 0,1 0 0,-1 1-1,0-1 1,1 1 0,-1-1 0,0 0 0,1 1 0,-1-1 0,0 0-1,1 1 1,-1-1 0,1 0 0,-1 0 0,1 1 0,-1-1 0,1 0 0,-1 0-1,0 0 1,1 0 0,-1 0 0,1 0 0,-1 0 0,1 0 0,-1 0-1,1 0 1,-1 0 0,1 0 0,-1 0 0,1 0 0,-1 0 0,1 0-1,-1 0 1,1-1 0,-1 1 0,1 0 0,-1 0 0,0-1 0,1 1 0,0-1-1,16-8-7878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6.959"/>
    </inkml:context>
    <inkml:brush xml:id="br0">
      <inkml:brushProperty name="width" value="0.025" units="cm"/>
      <inkml:brushProperty name="height" value="0.025" units="cm"/>
    </inkml:brush>
  </inkml:definitions>
  <inkml:trace contextRef="#ctx0" brushRef="#br0">165 0 11979,'0'0'9775,"-3"9"-9193,-22 59 1319,-56 164 3359,68-189-5896,2 1 0,3 0 0,-6 69 0,11-87-2027,-1-10-1947,2-6-795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7.317"/>
    </inkml:context>
    <inkml:brush xml:id="br0">
      <inkml:brushProperty name="width" value="0.025" units="cm"/>
      <inkml:brushProperty name="height" value="0.025" units="cm"/>
    </inkml:brush>
  </inkml:definitions>
  <inkml:trace contextRef="#ctx0" brushRef="#br0">158 50 18001,'0'0'7436,"-9"3"-6710,-3 3-592,0 1 0,0 0 0,0 1 0,1 0-1,-12 12 1,16-14-96,0 0 0,1 0-1,-1 1 1,1 0 0,1 1-1,-1-1 1,1 1 0,1 0-1,-1 1 1,-2 8 0,7-16-44,-1-1 0,1 1 1,0-1-1,0 1 0,0-1 1,0 1-1,0-1 0,0 1 1,0-1-1,0 1 0,0-1 1,0 1-1,0-1 1,0 1-1,0-1 0,1 1 1,-1-1-1,0 1 0,0-1 1,0 0-1,1 1 0,-1-1 1,0 1-1,1-1 0,-1 1 1,0-1-1,1 0 1,-1 1-1,1-1 0,-1 0 1,0 0-1,2 1 0,21 3-335,38-12-860,-45 5 469,-14 3 692,0-1 0,0 1 0,0 0 0,0 0 0,1 0 0,-1 0 0,0 0 0,0 0 0,0 1 0,0-1 0,0 1 0,0-1 0,0 1 0,0 0 0,-1-1 0,1 1 0,0 0 0,0 1 0,0-1 0,-1 0 0,1 0 0,-1 1 0,3 2 0,-3-3 126,-1 1 0,1 0 0,-1 0 0,0-1 0,1 1 0,-1 0-1,0 0 1,0 0 0,0 0 0,-1-1 0,1 1 0,0 0 0,-1 0 0,1-1 0,-1 1 0,1 0 0,-1 0 0,0-1 0,0 1 0,0-1 0,0 1 0,0-1 0,0 1 0,0-1-1,0 0 1,-1 1 0,-2 1 0,-3 5 359,-1-1 0,0 0 0,0-1-1,-16 11 1,20-15-458,0 0-1,0 0 1,0 0 0,0-1-1,0 1 1,0-1 0,0 0-1,0-1 1,-1 1-1,1-1 1,0 1 0,-1-1-1,1 0 1,-7-2 0,11 2-127,-1 0 1,0-1-1,0 1 1,1-1-1,-1 1 1,1-1-1,-1 1 1,0-1-1,1 1 1,-1-1-1,1 0 1,-1 1-1,1-1 1,0 0-1,-1 1 1,1-1-1,0 0 1,-1 0-1,1 1 1,0-1-1,0 0 1,0 0-1,0 1 1,-1-1-1,1 0 1,0 0 0,0 0-1,1-1 1,2-24-4566,5-1-2123</inkml:trace>
  <inkml:trace contextRef="#ctx0" brushRef="#br0" timeOffset="1">242 1 9545,'0'0'13421,"-9"55"-11596,3-23-607,-4 4-802,6 2-256,-1 3-128,1 0 0,2-3-32,2-3 0,0-7 32,0-9-544,2-7-737,2-11-865,-4-11-5542,0-12 1122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7.659"/>
    </inkml:context>
    <inkml:brush xml:id="br0">
      <inkml:brushProperty name="width" value="0.025" units="cm"/>
      <inkml:brushProperty name="height" value="0.025" units="cm"/>
    </inkml:brush>
  </inkml:definitions>
  <inkml:trace contextRef="#ctx0" brushRef="#br0">27 265 7591,'0'0'6919,"-21"-58"-2691,15 53-769,6 1-800,0 2 351,15 2-2882,3 0-95,5 0-1,5 0-64,6 0-865,4-2-961,-8-6-1858,8-5-5765</inkml:trace>
  <inkml:trace contextRef="#ctx0" brushRef="#br0" timeOffset="1">361 0 17745,'0'0'6374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8.033"/>
    </inkml:context>
    <inkml:brush xml:id="br0">
      <inkml:brushProperty name="width" value="0.025" units="cm"/>
      <inkml:brushProperty name="height" value="0.025" units="cm"/>
    </inkml:brush>
  </inkml:definitions>
  <inkml:trace contextRef="#ctx0" brushRef="#br0">1 1 14798,'0'0'14029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8.380"/>
    </inkml:context>
    <inkml:brush xml:id="br0">
      <inkml:brushProperty name="width" value="0.025" units="cm"/>
      <inkml:brushProperty name="height" value="0.025" units="cm"/>
    </inkml:brush>
  </inkml:definitions>
  <inkml:trace contextRef="#ctx0" brushRef="#br0">1 1 5541,'0'0'19443,"25"63"-19379,-20-34 0,-5 3-64,2 0-289,-2 2 1,0 1-256,0-2-738,0-6-543,0-1-1090,-7-7-1825,-2-6-1570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5.417"/>
    </inkml:context>
    <inkml:brush xml:id="br0">
      <inkml:brushProperty name="width" value="0.025" units="cm"/>
      <inkml:brushProperty name="height" value="0.025" units="cm"/>
    </inkml:brush>
  </inkml:definitions>
  <inkml:trace contextRef="#ctx0" brushRef="#br0">12 1 2787,'0'0'15694,"-1"8"-15026,-6 45 85,4 0 1,4 80-1,0-46 601,18-124 717,-14 25-1889,50-115 433,-47 112-627,1 0 0,0 0 1,1 1-1,0 0 0,24-24 0,-33 37 4,-1 0 0,1 0 0,0 0 0,0 1 1,0-1-1,0 0 0,1 0 0,-1 1 0,0-1 0,0 0 0,0 1 0,1-1 0,-1 1 0,0 0 0,0-1 0,1 1 1,-1 0-1,0 0 0,1 0 0,-1 0 0,0 0 0,1 0 0,-1 0 0,0 0 0,1 0 0,-1 1 0,2 0 0,-1 0 8,0 1 0,0-1-1,0 1 1,0 0-1,0 0 1,-1 0 0,1 0-1,0 0 1,-1 0-1,0 0 1,1 0 0,-1 1-1,1 2 1,2 5 32,0 0 1,-1 1-1,-1-1 1,1 1 0,0 18-1,-2 6 589,-1 0 0,-10 64 0,9-98-628,1 0 1,0 0-1,-1 0 0,1 0 0,0 1 0,0-1 1,0 0-1,0 0 0,0 0 0,0 0 0,0 0 1,0 0-1,1 0 0,-1 0 0,0 0 0,1 0 1,-1 1-1,0-1 0,1-1 0,-1 1 0,2 2 1,-1-3-69,-1 0 1,1 1-1,0-1 0,0 0 1,-1 0-1,1 1 1,0-1-1,0 0 1,0 0-1,-1 0 1,1 0-1,0 0 1,0 0-1,0 0 1,-1 0-1,1-1 1,0 1-1,0 0 1,-1 0-1,1-1 1,1 0-1,4-1-1167,-1-1 0,1-1 0,-1 1 0,0-1 0,9-8 1,7-10-5667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8.753"/>
    </inkml:context>
    <inkml:brush xml:id="br0">
      <inkml:brushProperty name="width" value="0.025" units="cm"/>
      <inkml:brushProperty name="height" value="0.025" units="cm"/>
    </inkml:brush>
  </inkml:definitions>
  <inkml:trace contextRef="#ctx0" brushRef="#br0">31 430 11082,'0'0'7079,"57"6"-5477,-23-6-97,9 0-96,7-6-576,-2-3-448,0-6-257,-5 5-96,-9-3-256,-13 2-833,-5 0-289,-14-1-1472,-2-1-2884</inkml:trace>
  <inkml:trace contextRef="#ctx0" brushRef="#br0" timeOffset="1">0 82 18642,'0'0'7078,"68"-33"-5893,-32 19-480,5 1-513,7 0-224,-3 7-576,-1 3-1731,-10 3-1921,-9 0-2882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9.096"/>
    </inkml:context>
    <inkml:brush xml:id="br0">
      <inkml:brushProperty name="width" value="0.025" units="cm"/>
      <inkml:brushProperty name="height" value="0.025" units="cm"/>
    </inkml:brush>
  </inkml:definitions>
  <inkml:trace contextRef="#ctx0" brushRef="#br0">23 1 15855,'-4'8'3304,"1"1"-2612,-1 0 0,1 0-1,1 0 1,0 1 0,0-1-1,1 1 1,0-1-1,0 13 1,1-22-673,1 1-1,-1 0 1,1 0 0,-1-1-1,1 1 1,-1 0 0,1-1-1,-1 1 1,1 0-1,-1-1 1,1 1 0,0-1-1,-1 1 1,1-1 0,0 1-1,0-1 1,-1 1 0,1-1-1,0 0 1,0 1 0,0-1-1,-1 0 1,1 0 0,0 0-1,0 0 1,0 0 0,0 0-1,0 0 1,-1 0-1,1 0 1,0 0 0,1 0-1,29-6 488,-21 2-417,0-1 0,-1-1 0,1 1 0,9-10 1,-13 10-109,0 0 0,0 1 1,0 0-1,1 0 0,-1 0 1,1 1-1,0 0 0,0 0 1,0 1-1,14-4 0,-20 7 37,0 0 0,1 0 0,-1 0 0,0 0 0,-1 0 0,1 0 0,0 0-1,0 1 1,0-1 0,-1 0 0,1 0 0,0 1 0,-1-1 0,1 0 0,-1 1 0,0-1-1,1 0 1,-1 1 0,0-1 0,0 1 0,0-1 0,0 0 0,0 1 0,0-1 0,0 1-1,-1 1 1,-1 45 957,-15 16 439,29-76-8594,-1-6-395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19.848"/>
    </inkml:context>
    <inkml:brush xml:id="br0">
      <inkml:brushProperty name="width" value="0.025" units="cm"/>
      <inkml:brushProperty name="height" value="0.025" units="cm"/>
    </inkml:brush>
  </inkml:definitions>
  <inkml:trace contextRef="#ctx0" brushRef="#br0">11 10 17168,'0'0'4410,"-1"10"-3407,-2 14-464,0-3-123,1 0 1,1 0-1,0 0 1,5 37 0,-4-56-396,1 0 1,-1 0 0,1 0 0,-1 0 0,1-1 0,0 1-1,0 0 1,-1-1 0,1 1 0,0 0 0,1-1 0,-1 1 0,0-1-1,0 0 1,1 1 0,-1-1 0,1 0 0,-1 0 0,1 0 0,-1 0-1,1 0 1,0 0 0,-1 0 0,1-1 0,0 1 0,0-1 0,-1 1-1,1-1 1,0 1 0,0-1 0,0 0 0,0 0 0,0 0 0,0 0-1,-1 0 1,1-1 0,0 1 0,0-1 0,2 0 0,1 0 45,-1-1 1,1 0 0,-1 0 0,0 0-1,1 0 1,-1-1 0,0 0-1,-1 1 1,1-2 0,0 1-1,-1 0 1,0-1 0,0 1 0,5-7-1,-5 1 84,0 1-1,0-1 1,0 0-1,-1 0 1,0 0 0,-1 0-1,0-1 1,0 1-1,-2-15 1,-3 16-52,-4 15-66,-4 20-53,11-26 23,1 0 0,0 1 0,0-1 0,0 1 0,0-1 0,0 0 0,0 1 0,0-1 0,0 1 0,1-1 0,-1 0 0,0 1 0,1-1 0,-1 0 0,1 0 0,0 1 0,-1-1 0,1 0 0,0 0 0,0 0 0,0 0 0,0 1 1,0-1-1,0-1 0,0 1 0,0 0 0,0 0 0,0 0 0,0-1 0,3 2 0,-1-1 11,0-1 1,-1 0-1,1 0 1,0 0-1,0 0 1,-1 0-1,1 0 1,0-1-1,0 0 1,-1 1-1,1-1 1,0 0-1,-1 0 0,1 0 1,4-4-1,4-1-117,0 0 0,0-1 0,-1 0 0,0-1-1,0 0 1,-1-1 0,0 0 0,14-18 0,-17 9 1233,-6 18-1116,0-1 0,1 1 0,-1-1 0,0 0 0,0 1 1,0-1-1,0 1 0,0-1 0,0 1 0,0-1 0,0 1 1,0-1-1,0 1 0,0-1 0,0 1 0,-1-1 0,1 1 0,0-1 1,0 1-1,0-1 0,-1 1 0,1-1 0,0 1 0,-1-1 1,1 1-1,0 0 0,-1-1 0,1 1 0,0-1 0,-1 1 0,1 0 1,-1 0-1,1-1 0,-1 1 0,1 0 0,-1 0 0,1-1 1,-1 1-1,1 0 0,-1 0 0,1 0 0,-1 0 0,1 0 0,-2 0 1,-1 3-11,1 0 0,-1 1 0,1-1 1,-1 1-1,1 0 0,0 0 0,-2 5 1,0 0-23,0-1 60,0 0 1,1 0 0,0 1-1,1 0 1,0-1 0,0 1 0,1 0-1,0 0 1,0 0 0,1 11-1,0-18-86,1-1-1,-1 0 0,1 0 0,-1 0 1,1 1-1,-1-1 0,1 0 0,-1 0 1,1 0-1,0 0 0,0 0 0,0 0 1,0 0-1,0 0 0,-1 0 1,2-1-1,-1 1 0,0 0 0,0 0 1,0-1-1,0 1 0,0-1 0,0 1 1,1-1-1,-1 0 0,0 1 0,0-1 1,1 0-1,-1 0 0,0 0 0,1 0 1,-1 0-1,0 0 0,0 0 0,3-1 1,25-3-3575,-9-6-3515,-4-6-2310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20.196"/>
    </inkml:context>
    <inkml:brush xml:id="br0">
      <inkml:brushProperty name="width" value="0.025" units="cm"/>
      <inkml:brushProperty name="height" value="0.025" units="cm"/>
    </inkml:brush>
  </inkml:definitions>
  <inkml:trace contextRef="#ctx0" brushRef="#br0">142 1 17553,'0'0'3747,"-7"0"-1147,-1 0-2298,1 0-1,0 1 1,0 0-1,0 1 1,0-1-1,0 1 1,0 1 0,0-1-1,0 1 1,-6 4-1,10-5-311,-1 0 0,1 0-1,0 0 1,0 1 0,-1-1-1,2 1 1,-1 0 0,0-1 0,1 1-1,-1 1 1,1-1 0,0 0-1,0 1 1,0-1 0,0 1-1,1-1 1,0 1 0,-1 0-1,1-1 1,0 1 0,1 0 0,-1 7-1,1-10-28,0 0 0,1-1 0,-1 1 1,0 0-1,1 0 0,-1 0 0,1 0 0,-1-1 0,1 1 0,-1 0 0,1 0 0,0-1 0,-1 1 1,1-1-1,0 1 0,0-1 0,-1 1 0,1-1 0,0 1 0,0-1 0,0 1 0,0-1 0,0 0 1,-1 0-1,1 1 0,0-1 0,0 0 0,0 0 0,0 0 0,0 0 0,1 0 0,38 0-1328,-30 0 648,124 0-4860,-133 0 5663,-1 0-1,1 0 0,-1 1 1,1-1-1,-1 0 0,0 0 0,1 0 1,-1 1-1,1-1 0,-1 0 1,0 0-1,1 1 0,-1-1 0,0 0 1,1 1-1,-1-1 0,0 0 1,0 1-1,1-1 0,-1 0 0,0 1 1,0-1-1,0 1 0,1-1 1,-1 1-1,0-1 0,0 0 0,0 1 1,0-1-1,0 1 0,0-1 1,0 1-1,0-1 0,0 1 0,0-1 1,0 0-1,0 1 0,0-1 1,-1 1-1,1-1 0,0 1 0,0-1 1,0 0-1,-1 1 0,1-1 1,0 1-1,0-1 0,-1 0 0,1 1 1,0-1-1,-1 0 0,1 0 1,0 1-1,-1-1 0,-17 24 1556,10-18-1490,0 0 0,-1 0 0,0 0 0,0-1 0,0 0 0,-1-1 0,0 0 0,0-1 0,0 0 0,0 0 0,0-1 0,-20 1 0,29-2-267,0-1-1,0 0 1,0 0-1,0 0 0,1 0 1,-1-1-1,0 1 1,0 0-1,0 0 0,0 0 1,1-1-1,-1 1 0,0 0 1,0-1-1,1 1 1,-1-1-1,0 1 0,1-1 1,-1 1-1,0-1 0,1 1 1,-1-1-1,1 0 1,-1 1-1,1-1 0,-1 0 1,-3-25-6526,4 26 6582,0-26-8602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21.043"/>
    </inkml:context>
    <inkml:brush xml:id="br0">
      <inkml:brushProperty name="width" value="0.025" units="cm"/>
      <inkml:brushProperty name="height" value="0.025" units="cm"/>
    </inkml:brush>
  </inkml:definitions>
  <inkml:trace contextRef="#ctx0" brushRef="#br0">79 1 12172,'0'0'8909,"-2"10"-7200,-18 69 913,4-22-1734,3 0 1,2 1-1,-5 97 1,16-155-876,0 0 0,0 0 0,0 0 0,0 0 0,0 1 0,0-1 0,0 0 0,0 0 0,0 0 0,0 0 0,0 0 0,0 1 0,0-1 0,0 0 0,0 0 0,1 0 0,-1 0 0,0 0 0,0 0 0,0 0 0,0 1 0,0-1-1,0 0 1,1 0 0,-1 0 0,0 0 0,0 0 0,0 0 0,0 0 0,0 0 0,1 0 0,-1 0 0,0 0 0,0 0 0,0 0 0,0 0 0,1 0 0,-1 0 0,0 0 0,0 0 0,0 0 0,0 0 0,0 0 0,1 0 0,-1 0 0,0 0 0,0 0 0,0 0 0,0-1 0,0 1 0,1 0 0,-1 0 0,0 0 0,0 0 0,0 0 0,0 0 0,0 0 0,0-1 0,0 1 0,0 0-1,0 0 1,1 0 0,7-9 425,-1-5-392,0-1 0,-1 0 0,-1 0-1,-1-1 1,0 1 0,-1-1 0,-1 0 0,1-20 0,5-22-321,-8 56 169,-1 33-15,1-22 64,-1 0-1,2 0 1,-1 0 0,1 0 0,2 9 0,-3-17 51,1 1-1,-1 0 1,1 0-1,0-1 1,0 1-1,-1 0 1,1-1 0,0 1-1,0-1 1,1 1-1,-1-1 1,0 0-1,0 1 1,1-1 0,-1 0-1,1 0 1,-1 0-1,1 0 1,-1 0-1,1 0 1,0 0 0,-1-1-1,1 1 1,0-1-1,0 1 1,-1-1-1,1 0 1,0 1-1,3-1 1,-1 0-22,0 0 1,0 0-1,0-1 0,0 1 0,0-1 1,0 0-1,0 0 0,0 0 0,0-1 1,0 0-1,-1 1 0,1-1 1,0 0-1,-1-1 0,0 1 0,1-1 1,3-3-1,1-3-75,0-1 0,-1 1 0,0-1 0,10-19 0,-31 80 183,12-45-42,1 0-1,0 0 0,0 0 1,0 0-1,1 0 0,-1 1 1,1-1-1,1 0 0,1 7 0,-2-12-29,1 0 0,0 0 0,0-1-1,0 1 1,0 0 0,0 0 0,0-1-1,0 1 1,0-1 0,0 1-1,0-1 1,1 0 0,-1 1 0,0-1-1,0 0 1,0 0 0,1 1-1,-1-1 1,0 0 0,0 0 0,0-1-1,1 1 1,-1 0 0,0 0-1,0 0 1,0-1 0,0 1 0,1-1-1,-1 1 1,1-2 0,35-16-82,0-20-628,-34 35 675,0 0 1,-1 0 0,0 0-1,1 0 1,-1 0-1,-1-1 1,1 1-1,0-1 1,-1 1-1,0-1 1,2-6-1,-29 36 273,23-22-173,0 1-1,0-1 1,0 1 0,1-1 0,-1 1 0,1 0-1,-1 6 1,2-10-66,1 0 0,0 0 0,0 0 1,-1-1-1,1 1 0,0 0 0,0 0 0,0 0 0,0 0 0,0 0 0,0 0 0,0 0 1,0 0-1,1-1 0,-1 1 0,0 0 0,0 0 0,1 0 0,-1 0 0,1 0 0,-1-1 1,1 1-1,-1 0 0,1 0 0,-1-1 0,1 1 0,0 0 0,-1-1 0,1 1 0,0-1 1,-1 1-1,1-1 0,0 1 0,0-1 0,0 0 0,-1 1 0,1-1 0,0 0 0,0 1 1,0-1-1,0 0 0,0 0 0,0 0 0,0 0 0,-1 0 0,1 0 0,2 0 0,179 0-3204,-200-28 8044,13 15-4788,0 0 0,1 0-1,0-1 1,-2-17 0,5 29-29,1 0 0,-1 0 0,1-1 1,0 1-1,0 0 0,0 0 1,0-1-1,0 1 0,0 0 0,1 0 1,-1-1-1,1 1 0,0 0 1,-1 0-1,1 0 0,0 0 1,0 0-1,0 0 0,1 0 0,-1 0 1,2-2-1,1 2-22,0 0 0,-1 0 0,1 0-1,0 0 1,0 0 0,1 1 0,-1 0 0,0 0 0,0 0-1,7 0 1,63-3-2396,-36 3-4107,-30 0 1552,-7-4-2995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21.388"/>
    </inkml:context>
    <inkml:brush xml:id="br0">
      <inkml:brushProperty name="width" value="0.025" units="cm"/>
      <inkml:brushProperty name="height" value="0.025" units="cm"/>
    </inkml:brush>
  </inkml:definitions>
  <inkml:trace contextRef="#ctx0" brushRef="#br0">0 39 17969,'0'0'9097,"59"-25"-9161,-30 19-1762,5-1-4997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22.699"/>
    </inkml:context>
    <inkml:brush xml:id="br0">
      <inkml:brushProperty name="width" value="0.025" units="cm"/>
      <inkml:brushProperty name="height" value="0.025" units="cm"/>
    </inkml:brush>
  </inkml:definitions>
  <inkml:trace contextRef="#ctx0" brushRef="#br0">149 216 4132,'0'0'10191,"-1"-8"-6102,0 4-3793,0 0 0,1 0-1,-2 0 1,1 0 0,0 0-1,-1 0 1,0 1 0,0-1 0,0 1-1,0-1 1,-5-5 0,6 8-228,-1-1 0,1 1 0,-1 0 0,0 0 0,1 0 0,-1 0 0,0 0 0,0 0 0,0 0 0,0 0 0,0 1 0,0-1 0,0 1 0,0-1 0,0 1 0,0 0 0,0 0-1,0 0 1,0 0 0,0 0 0,0 0 0,0 0 0,0 1 0,0-1 0,0 1 0,0 0 0,0-1 0,0 1 0,0 0 0,1 0 0,-1 0 0,-2 2 0,-1 2-61,-1 0 0,1-1-1,1 2 1,-1-1 0,1 1 0,0-1-1,0 1 1,1 0 0,-1 0 0,1 1-1,1-1 1,-1 1 0,1-1 0,0 1-1,1 0 1,-1 0 0,1 0 0,0 13-1,1-19 8,0 0-1,0 0 1,1 0-1,-1 0 0,0 0 1,0 0-1,0 0 1,1 0-1,-1 0 0,0 0 1,1 0-1,-1 0 1,1 0-1,-1-1 0,1 1 1,-1 0-1,1 0 0,-1 0 1,1-1-1,0 1 1,0 0-1,-1-1 0,1 1 1,0-1-1,0 1 1,0-1-1,0 1 0,0-1 1,-1 0-1,1 1 1,0-1-1,0 0 0,0 0 1,0 1-1,0-1 1,0 0-1,0 0 0,0 0 1,0 0-1,0-1 1,0 1-1,0 0 0,0 0 1,0 0-1,0-1 1,1 0-1,4 0 65,1-1 1,0-1-1,-1 1 0,0-1 1,10-6-1,6-6 74,-1-1 0,0-1 0,-2 0 0,0-2 0,-1 0-1,-1-1 1,0-1 0,-2-1 0,-1 0 0,16-31 0,-29 49-63,1 1-1,-1 0 1,0 0 0,0-1-1,0 1 1,-1 0 0,1-1-1,-1 1 1,0-5 0,0 8-85,0 0 0,0 0-1,0 0 1,0-1 0,0 1 0,0 0 0,0 0 0,0 0 0,0 0 0,0 0 0,0-1 0,0 1 0,0 0 0,0 0 0,0 0 0,0 0 0,0 0 0,0 0 0,0-1 0,0 1 0,0 0 0,-1 0 0,1 0 0,0 0 0,0 0 0,0 0 0,0 0 0,0 0 0,0-1 0,-1 1 0,1 0 0,0 0 0,0 0 0,0 0 0,0 0 0,0 0 0,-1 0 0,1 0 0,0 0-1,0 0 1,0 0 0,0 0 0,0 0 0,-1 0 0,1 0 0,0 0 0,0 0 0,0 0 0,0 0 0,0 0 0,0 0 0,-1 0 0,1 1 0,0-1 0,-13 17-84,4 1 73,1 0 0,0 1 1,1 0-1,1 0 0,1 0 0,0 1 0,2 0 1,0 0-1,2 0 0,0 32 0,1-49 7,0-1 1,1 1-1,-1-1 0,0 1 1,1-1-1,0 1 0,-1-1 0,1 0 1,0 1-1,0-1 0,1 0 0,-1 1 1,0-1-1,1 0 0,-1 0 1,1 0-1,0 0 0,-1-1 0,1 1 1,0 0-1,0-1 0,0 1 0,1-1 1,-1 0-1,0 0 0,0 0 1,1 0-1,-1 0 0,1 0 0,-1 0 1,0-1-1,1 1 0,-1-1 1,1 0-1,0 0 0,-1 0 0,1 0 1,-1 0-1,4-1 0,1 0 23,1 0-1,-1-1 1,0 0-1,0 0 1,0-1 0,0 0-1,0 0 1,0 0-1,-1-1 1,0 0-1,1 0 1,7-8 0,-5 2-5,-1 1 1,0-2 0,13-20 0,-19 28-9,0-1-1,0 1 0,0-1 1,-1 0-1,1 1 0,-1-1 1,0 0-1,0 0 1,0 0-1,0 0 0,-1 0 1,0 0-1,1 0 0,-2 0 1,1 0-1,-1-6 0,1 10-10,-1 0 1,1 0-1,-1-1 0,1 1 0,-1 0 0,1 0 0,0 0 0,-1-1 0,1 1 0,-1 0 1,1 0-1,-1 0 0,1 0 0,-1 0 0,1 0 0,-1 0 0,1 0 0,-1 0 0,1 0 0,-1 1 1,1-1-1,0 0 0,-1 0 0,1 0 0,-1 0 0,1 1 0,-1-1 0,1 0 0,0 0 0,-1 1 1,1-1-1,0 0 0,-1 1 0,1-1 0,0 1 0,-1-1 0,1 0 0,0 1 0,-1 0 1,-14 14 14,13-13-9,-30 43 8,30-42-8,1 0 0,-1 0 1,1 0-1,0 0 0,0 0 0,0 0 1,0 0-1,0 0 0,1 0 0,-1 1 0,1-1 1,0 0-1,0 0 0,1 5 0,-1-7-3,1 0 1,-1 0-1,0-1 0,1 1 0,-1 0 0,1 0 1,0-1-1,-1 1 0,1-1 0,-1 1 0,1 0 1,0-1-1,0 1 0,-1-1 0,1 0 0,0 1 1,0-1-1,-1 0 0,1 1 0,0-1 0,0 0 1,0 0-1,0 0 0,-1 1 0,3-1 0,26 0 45,-19 0-23,22 0-110,0-1 0,0-2-1,0-1 1,-1-1 0,45-14-1,-74 19 120,-1-1 0,1 0-1,0 1 1,-1-1 0,1 0-1,-1 0 1,1 0 0,-1 0-1,0-1 1,1 1 0,-1 0-1,0-1 1,0 1 0,0 0-1,0-1 1,0 0 0,0 1-1,0-1 1,0 1-1,-1-1 1,1 0 0,0-1-1,0-2 139,-1 1 0,0-1 0,1 1 0,-2 0 0,1-1 0,0 1 0,-1-1-1,-2-7 1,-1-1 269,-1 0 1,0 0-1,-1 0 0,-14-22 0,20 35-463,0-1 0,1 1 0,-1 0-1,0 0 1,0-1 0,0 1 0,1 0 0,-1 0 0,0 0 0,0 0 0,0-1-1,1 1 1,-1 0 0,0 0 0,1 0 0,-1 0 0,0 0 0,0 0-1,1-1 1,-1 1 0,0 0 0,1 0 0,-1 0 0,0 0 0,0 0 0,1 0-1,-1 0 1,0 0 0,1 0 0,-1 0 0,0 1 0,1-1 0,-1 0 0,0 0-1,0 0 1,1 0 0,-1 0 0,0 0 0,0 1 0,1-1 0,-1 0-1,0 0 1,0 0 0,1 1 0,18 5-2107,-2-1-162,0-1 0,32 5 0,6-4-5694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23.029"/>
    </inkml:context>
    <inkml:brush xml:id="br0">
      <inkml:brushProperty name="width" value="0.025" units="cm"/>
      <inkml:brushProperty name="height" value="0.025" units="cm"/>
    </inkml:brush>
  </inkml:definitions>
  <inkml:trace contextRef="#ctx0" brushRef="#br0">97 0 22742,'0'0'2722,"-45"55"-1729,25-20-64,1-1-96,10-1-705,5-4-128,4-6-1281,13-10-2083,6-9-1440,1-4-2947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4:23.384"/>
    </inkml:context>
    <inkml:brush xml:id="br0">
      <inkml:brushProperty name="width" value="0.025" units="cm"/>
      <inkml:brushProperty name="height" value="0.025" units="cm"/>
    </inkml:brush>
  </inkml:definitions>
  <inkml:trace contextRef="#ctx0" brushRef="#br0">13 0 10730,'0'0'15407,"-4"55"-15087,-5-29-64,9 2-160,0-4-32,0-5-832,9-4-1955,-2-10-2754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48.209"/>
    </inkml:context>
    <inkml:brush xml:id="br0">
      <inkml:brushProperty name="width" value="0.025" units="cm"/>
      <inkml:brushProperty name="height" value="0.025" units="cm"/>
    </inkml:brush>
  </inkml:definitions>
  <inkml:trace contextRef="#ctx0" brushRef="#br0">15 0 7431,'0'0'18604,"-1"10"-17958,-13 378 1399,17-374-2191,3-13-1774,-5-2 1651,0 0 1,0 0-1,0 0 0,0 0 0,-1-1 1,1 1-1,0 0 0,0-1 1,-1 1-1,1-1 0,-1 1 1,1-1-1,-1 1 0,1-2 0,2-25-3830,-3-6-2324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6.302"/>
    </inkml:context>
    <inkml:brush xml:id="br0">
      <inkml:brushProperty name="width" value="0.025" units="cm"/>
      <inkml:brushProperty name="height" value="0.025" units="cm"/>
    </inkml:brush>
  </inkml:definitions>
  <inkml:trace contextRef="#ctx0" brushRef="#br0">96 112 3587,'0'0'16678,"-6"-6"-15835,4 4-820,1 0-1,-1 1 1,1-1 0,-1 1 0,0 0 0,1-1-1,-1 1 1,0 0 0,0 0 0,0 0-1,0 0 1,0 1 0,-3-2 0,3 3-19,1-1 1,-1 1 0,0-1 0,1 1-1,-1 0 1,1-1 0,-1 1 0,1 0-1,0 0 1,-1 0 0,1 0 0,0 1 0,0-1-1,0 0 1,-1 0 0,1 1 0,1-1-1,-1 1 1,0-1 0,0 1 0,0-1-1,1 1 1,-1-1 0,0 3 0,-5 9 0,1-1-1,0 1 1,1 0 0,1 0 0,0 0 0,0 0-1,2 1 1,-1-1 0,2 27 0,0-39 8,0 0 0,0 0 0,0 0 0,0 1 0,0-1 0,0 0 0,1 0 0,-1 0 0,0 0 0,0 0 0,1 0 0,-1 1 0,1-1 0,-1 0 0,1 0 0,-1 0 0,1-1 0,0 1 0,0 0 0,-1 0 0,1 0 1,0 0-1,0-1 0,0 1 0,0 0 0,0-1 0,0 1 0,0-1 0,0 1 0,0-1 0,0 1 0,0-1 0,0 0 0,0 1 0,0-1 0,1 0 0,-1 0 0,0 0 0,0 0 0,0 0 0,0 0 0,0 0 0,1 0 0,-1-1 0,0 1 0,0 0 0,2-2 0,1 1 198,-1-1 0,1 0-1,0 0 1,-1 0-1,0 0 1,1-1-1,-1 1 1,0-1 0,0 0-1,0 0 1,-1 0-1,5-6 1,-2-3 76,0 1 1,-1-1-1,0 0 0,0-1 1,-2 1-1,1-1 1,-2 1-1,1-1 0,-2 0 1,0 0-1,-2-18 1,1 24-211,1 6-92,0 1 0,0 0 1,0-1-1,-1 1 0,1 0 1,0-1-1,0 1 1,0 0-1,0-1 0,0 1 1,0 0-1,0-1 0,0 1 1,0 0-1,0-1 0,0 1 1,0 0-1,0-1 1,0 1-1,0 0 0,0-1 1,0 1-1,1 0 0,-1-1 1,0 1-1,0 0 0,0-1 1,1 1-1,-1 0 1,0 0-1,0-1 0,0 1 1,1 0-1,-1 0 0,0-1 1,1 1-1,-1 0 0,0 0 1,1 0-1,-1 0 1,0-1-1,1 1 0,-1 0 1,0 0-1,1 0 0,-1 0 1,0 0-1,1 0 0,-1 0 1,0 0-1,1 0 1,-1 0-1,0 0 0,1 0 1,-1 0-1,0 0 0,1 1 1,-1-1-1,0 0 0,1 0 1,-1 0-1,1 1 1,7-1 191,51-10-70,-51 8-125,-1 0 0,1 0 0,0 1 1,0 0-1,0 1 0,0-1 1,10 2-1,-15 0 10,-1 0 1,1 0-1,0 0 1,0 0-1,-1 0 1,1 1-1,-1-1 0,1 1 1,-1 0-1,0 0 1,0 0-1,0 0 1,0 0-1,0 0 1,0 0-1,0 1 0,-1-1 1,1 1-1,-1-1 1,0 1-1,1 0 1,-1-1-1,-1 1 1,2 5-1,1 3 45,-1 0 0,0 0-1,-1 0 1,-1 23 0,0-28-7,4-1 6,3-10-23,6-12 34,-5 5 27,39-59 93,-44 66-175,1 1-1,0 0 1,0-1-1,0 1 0,0 1 1,0-1-1,1 0 1,0 1-1,0 0 1,0 0-1,9-3 0,-12 5 8,-1 1-1,0 0 0,1 0 0,-1 0 0,0 0 0,1 1 0,-1-1 0,0 0 0,1 0 0,-1 1 0,0-1 0,1 1 0,-1-1 0,0 1 0,0 0 0,0 0 0,0-1 0,1 1 1,-1 0-1,0 0 0,0 0 0,0 0 0,-1 0 0,1 0 0,0 0 0,0 0 0,-1 1 0,1-1 0,0 0 0,-1 0 0,1 1 0,-1-1 0,0 0 0,1 0 0,-1 1 1,0 2-1,13 18 175,-12-22-161,0 0-1,0 0 1,0 0-1,0 0 1,0 0-1,0 0 0,0 0 1,0 0-1,0 0 1,0 0-1,0-1 0,0 1 1,0 0-1,0-1 1,0 1-1,0-1 1,0 1-1,0-1 0,-1 1 1,1-1-1,0 1 1,0-1-1,0 0 1,-1 0-1,1 1 0,0-1 1,0-2-1,2 1 61,63-56 704,-61 54-788,0 1 0,0-1 0,1 1 0,-1 0 0,1 1 0,0-1 0,-1 1 0,1 0 1,0 1-1,0-1 0,12 0 0,-17 2 7,0 0 1,1 1 0,-1-1-1,0 1 1,0 0-1,1-1 1,-1 1 0,0 0-1,0 0 1,0 0-1,0-1 1,0 1 0,0 0-1,0 1 1,0-1-1,0 0 1,0 0 0,0 0-1,-1 0 1,1 1-1,0-1 1,-1 0 0,1 1-1,-1-1 1,0 0 0,1 1-1,-1-1 1,0 1-1,0-1 1,0 0 0,0 2-1,2 55 160,-3-46-142,1-11-47,0 0 0,0 0 1,0 0-1,0 0 1,0 0-1,0 0 1,0 0-1,0 0 1,0 0-1,1 0 1,-1 0-1,0 0 1,1 0-1,-1 0 0,1 0 1,-1 0-1,1 0 1,-1 0-1,1 0 1,-1 0-1,1-1 1,0 1-1,0 0 1,-1 0-1,1-1 0,0 1 1,2 0-1,-1 0-409,0-1 0,1 0 0,-1 0 0,0 0 0,1 0 0,-1-1 0,0 1-1,1 0 1,-1-1 0,0 0 0,0 1 0,1-1 0,2-2 0,15-6-4308,-2-2-2253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48.583"/>
    </inkml:context>
    <inkml:brush xml:id="br0">
      <inkml:brushProperty name="width" value="0.025" units="cm"/>
      <inkml:brushProperty name="height" value="0.025" units="cm"/>
    </inkml:brush>
  </inkml:definitions>
  <inkml:trace contextRef="#ctx0" brushRef="#br0">0 51 12716,'0'0'12049,"12"-1"-10934,63-1 78,61-5-144,-123 5-1997,0-1 0,1 0 0,-1 0 0,17-9 0,-17 1-6259,-12 5 1282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48.911"/>
    </inkml:context>
    <inkml:brush xml:id="br0">
      <inkml:brushProperty name="width" value="0.025" units="cm"/>
      <inkml:brushProperty name="height" value="0.025" units="cm"/>
    </inkml:brush>
  </inkml:definitions>
  <inkml:trace contextRef="#ctx0" brushRef="#br0">70 1 16335,'0'0'11692,"71"18"-10860,-39-23-736,-1 3-64,1 2-128,-7 0-897,-2 1-896,-3 11-1186,-13 3-1153,-7-2-2114</inkml:trace>
  <inkml:trace contextRef="#ctx0" brushRef="#br0" timeOffset="1">0 274 14798,'0'0'8616,"57"37"-7303,-19-37-800,1-2-385,0-7-128,2 1-1602,-5 1-1344,-2 0-2275,-9 1-2755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9:49.272"/>
    </inkml:context>
    <inkml:brush xml:id="br0">
      <inkml:brushProperty name="width" value="0.025" units="cm"/>
      <inkml:brushProperty name="height" value="0.025" units="cm"/>
    </inkml:brush>
  </inkml:definitions>
  <inkml:trace contextRef="#ctx0" brushRef="#br0">242 1 7015,'0'0'13548,"-23"74"-12362,6-41-738,0 8-160,-3-1-96,0 2-127,1-3-33,1-5 0,2-8 0,3-6-64,3-10-385,2-8-800,-1-2-1249,6-16-1794,-6-11-3203</inkml:trace>
  <inkml:trace contextRef="#ctx0" brushRef="#br0" timeOffset="1">1 125 3812,'0'0'16912,"62"0"-14606,-33 8-352,8 4-609,-3 1-160,0 5-672,-4 2-257,4 2-224,-9 3 0,-5-2-705,1 1-832,-8-2-1026,1-4-608,-3-6-2242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06.205"/>
    </inkml:context>
    <inkml:brush xml:id="br0">
      <inkml:brushProperty name="width" value="0.025" units="cm"/>
      <inkml:brushProperty name="height" value="0.025" units="cm"/>
    </inkml:brush>
  </inkml:definitions>
  <inkml:trace contextRef="#ctx0" brushRef="#br0">1 0 18417,'0'0'6855,"50"17"-16752,-48-9 2818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06.546"/>
    </inkml:context>
    <inkml:brush xml:id="br0">
      <inkml:brushProperty name="width" value="0.025" units="cm"/>
      <inkml:brushProperty name="height" value="0.025" units="cm"/>
    </inkml:brush>
  </inkml:definitions>
  <inkml:trace contextRef="#ctx0" brushRef="#br0">25 0 6278,'0'0'13901,"-25"52"-11819,25-44-577,0-4-512,0 0-640,4-3-257,1 1-64,3-2-128,0 0-1057,-6-11-1282,0-5-3971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06.999"/>
    </inkml:context>
    <inkml:brush xml:id="br0">
      <inkml:brushProperty name="width" value="0.025" units="cm"/>
      <inkml:brushProperty name="height" value="0.025" units="cm"/>
    </inkml:brush>
  </inkml:definitions>
  <inkml:trace contextRef="#ctx0" brushRef="#br0">1 1 6374,'0'0'16912,"2"9"-15844,3 24-784,-1 1 0,-2 0 0,-2 35 0,-1-34-123,2-1 1,1 1-1,2-1 0,8 35 1,-12-67-345,1 0 0,-1 0 0,1 0 0,-1 0 0,1 0 0,0 0 0,0 0 0,0-1 0,0 1 0,0 0 0,1-1 0,-1 1 0,0-1 0,1 1 0,-1-1 0,1 0 1,0 1-1,-1-1 0,1 0 0,0 0 0,3 1 0,-4-2-13,0 0 1,1 0 0,-1 0-1,0-1 1,0 1 0,0 0-1,1-1 1,-1 1 0,0-1-1,0 1 1,0-1-1,0 0 1,0 1 0,0-1-1,0 0 1,0 0 0,0 0-1,0 0 1,0 0 0,-1 0-1,1 0 1,0 0 0,-1 0-1,1 0 1,0 0-1,-1 0 1,1 0 0,-1 0-1,0-1 1,1 1 0,-1 0-1,0 0 1,0-1 0,0 1-1,0 0 1,0-2 0,3-28-7258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07.328"/>
    </inkml:context>
    <inkml:brush xml:id="br0">
      <inkml:brushProperty name="width" value="0.025" units="cm"/>
      <inkml:brushProperty name="height" value="0.025" units="cm"/>
    </inkml:brush>
  </inkml:definitions>
  <inkml:trace contextRef="#ctx0" brushRef="#br0">1 52 5765,'0'0'18028,"11"-2"-16490,16-5-1054,135-25 1023,-131 27-2823,47 0 0,-77 5 1162,-1-1 1,0 1-1,0 0 0,0 0 0,1 0 0,-1 0 1,0 0-1,0 0 0,0 0 0,1 0 1,-1 0-1,0 0 0,0 0 0,1 0 1,-1 0-1,0 1 0,0-1 0,0 0 1,1 0-1,-1 0 0,0 0 0,0 0 1,0 0-1,0 0 0,1 1 0,-1-1 0,0 0 1,0 0-1,0 0 0,0 0 0,0 1 1,1-1-1,-1 0 0,0 0 0,0 0 1,0 1-1,0-1 0,0 0 0,0 0 1,0 0-1,0 1 0,0-1 0,0 0 1,0 0-1,0 0 0,0 1 0,0-1 1,0 0-1,0 0 0,0 0 0,0 1 0,0-1 1,0 0-1,0 0 0,0 0 0,-1 1 1,1-1-1,0 0 0,0 0 0,0 0 1,0 1-1,0-1 0,0 0 0,-1 0 1,1 0-1,-9 6-8558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07.672"/>
    </inkml:context>
    <inkml:brush xml:id="br0">
      <inkml:brushProperty name="width" value="0.025" units="cm"/>
      <inkml:brushProperty name="height" value="0.025" units="cm"/>
    </inkml:brush>
  </inkml:definitions>
  <inkml:trace contextRef="#ctx0" brushRef="#br0">27 1 13645,'0'0'11275,"75"30"-9546,-34-30-576,9-2-832,-3-5-225,-8 2-96,-5 4-833,-9 1-1153,-16 0-1377,-11 9-6150,-21-3 160</inkml:trace>
  <inkml:trace contextRef="#ctx0" brushRef="#br0" timeOffset="0.53">0 164 11211,'0'0'7142,"47"19"-4355,-8-19-545,11-3-480,6-10-1218,1 0-448,-2 1-128,-7-2-1505,-5 4-833,-13 2-1442,-8-3-2146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08.582"/>
    </inkml:context>
    <inkml:brush xml:id="br0">
      <inkml:brushProperty name="width" value="0.025" units="cm"/>
      <inkml:brushProperty name="height" value="0.025" units="cm"/>
    </inkml:brush>
  </inkml:definitions>
  <inkml:trace contextRef="#ctx0" brushRef="#br0">181 1 17392,'0'0'3812,"-21"54"-2659,3-28-384,2 1-289,-2 2-223,2 2-225,-2-1-32,2 0 0,-2-4-129,7-6-383,-1-9-609,1-9-833,6-2-736,5-17-3941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08.911"/>
    </inkml:context>
    <inkml:brush xml:id="br0">
      <inkml:brushProperty name="width" value="0.025" units="cm"/>
      <inkml:brushProperty name="height" value="0.025" units="cm"/>
    </inkml:brush>
  </inkml:definitions>
  <inkml:trace contextRef="#ctx0" brushRef="#br0">0 0 14734,'0'0'7015,"54"13"-5478,-26-4-352,3 4-608,3 0-449,5 2-32,-2-1-448,3 0-2083,-6-4-2529,-4-3-4037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6.699"/>
    </inkml:context>
    <inkml:brush xml:id="br0">
      <inkml:brushProperty name="width" value="0.025" units="cm"/>
      <inkml:brushProperty name="height" value="0.025" units="cm"/>
    </inkml:brush>
  </inkml:definitions>
  <inkml:trace contextRef="#ctx0" brushRef="#br0">99 56 3171,'0'0'18086,"-10"4"-17893,4-1-161,0 0 0,1 1 0,-1-1 1,1 1-1,0 0 0,0 1 1,0-1-1,0 1 0,1 0 0,0 0 1,0 1-1,0-1 0,0 1 0,1-1 1,0 1-1,1 0 0,-1 1 1,1-1-1,0 0 0,1 1 0,-2 11 1,2-16-24,1 1 0,0-1 0,-1 0 0,1 1 0,0-1 0,1 0 0,-1 1 0,0-1 0,1 0 0,-1 1 0,1-1 0,1 3 0,-2-4 22,0-1 0,1 1 0,-1-1 0,1 1 0,-1-1 0,1 1 0,-1-1 0,1 1 0,-1-1 0,1 0 0,-1 1 0,1-1 0,0 0 0,-1 1 0,1-1 0,0 0 0,-1 0 0,1 0 0,-1 0 0,1 0 0,0 1 0,-1-1 0,1 0 0,0 0 0,-1 0 0,1-1 0,1 1 0,2-1 149,0-1-1,-1 1 1,1-1-1,0 0 1,-1 0-1,1-1 0,-1 1 1,1-1-1,-1 0 1,0 0-1,4-5 1,1-2-20,0 0 0,-1 0 0,0-1 0,0 0 0,-2 0 1,1 0-1,-1-1 0,-1 0 0,0 0 0,-1 0 0,0 0 0,-1-1 1,1-15-1,-3 28-152,0-1 0,0 1 0,1-1 0,-1 1 0,0-1 0,0 1 0,0-1 0,0 1 0,0-1 0,0 1 0,0-1 0,0 1 0,0-1 0,0 1 0,0-1 0,-1 1 0,1 0 0,0-1 0,0 1 1,0-1-1,-1 1 0,1-1 0,0 1 0,0 0 0,-1-1 0,1 1 0,0-1 0,-1 1 0,1 0 0,-1 0 0,1-1 0,0 1 0,-1 0 0,1-1 0,-1 1 0,0 0 0,-14 12-66,-12 29-133,23-32 178,0 1 1,0 0 0,1 1-1,0-1 1,1 0 0,0 1 0,1 0-1,0-1 1,1 1 0,0 0-1,1-1 1,2 16 0,-2-24 8,0 0 0,1 0 1,-1 0-1,1 0 0,-1-1 0,1 1 1,0 0-1,0-1 0,0 1 1,-1-1-1,2 1 0,-1-1 1,0 0-1,0 0 0,0 0 0,0 0 1,1 0-1,-1 0 0,0-1 1,1 1-1,-1-1 0,1 0 1,-1 0-1,1 0 0,-1 0 0,0 0 1,5-1-1,0 0-213,0 1 0,1-2 0,-1 1 1,0-1-1,0 0 0,-1-1 0,1 0 0,7-4 0,-3 0-1255,-1 0 1,0-1-1,-1 0 0,0 0 0,0-1 0,12-16 0,0-5-5142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09.282"/>
    </inkml:context>
    <inkml:brush xml:id="br0">
      <inkml:brushProperty name="width" value="0.025" units="cm"/>
      <inkml:brushProperty name="height" value="0.025" units="cm"/>
    </inkml:brush>
  </inkml:definitions>
  <inkml:trace contextRef="#ctx0" brushRef="#br0">19 13 12107,'0'0'9855,"-3"13"-9043,-3 18-395,2 0-1,1 1 1,1-1 0,4 51 0,3-28-224,2 0 0,16 56 0,-17-292-86,-8 115-401,1 24-101,5-66 0,-4 107 391,0 0 0,0 0 0,0 0-1,0 0 1,1 0 0,-1 0 0,1 0-1,-1 0 1,1 0 0,0 0 0,-1 1-1,1-1 1,0 0 0,0 0-1,1 1 1,-1-1 0,0 0 0,0 1-1,1 0 1,-1-1 0,1 1 0,-1 0-1,1-1 1,0 1 0,-1 0 0,1 0-1,0 1 1,0-1 0,0 0 0,0 0-1,-1 1 1,1-1 0,0 1-1,0 0 1,0 0 0,0-1 0,0 1-1,0 1 1,0-1 0,0 0 0,3 1-1,-1 0 11,0 0-1,0 1 1,0-1-1,0 1 1,0 0-1,-1 0 1,1 1-1,-1-1 1,1 1-1,-1 0 1,0-1-1,0 1 1,0 1-1,0-1 1,-1 0-1,1 1 1,-1-1-1,3 7 1,-3-6 85,-1 0 1,0 0-1,0 1 0,0-1 1,0 0-1,-1 1 1,0-1-1,0 0 0,0 1 1,0-1-1,-1 1 1,1-1-1,-1 0 0,0 0 1,-1 1-1,1-1 1,-1 0-1,1 0 0,-1 0 1,-1 0-1,1-1 1,0 1-1,-1-1 0,0 1 1,0-1-1,0 0 1,0 0-1,0 0 0,-1 0 1,1-1-1,-1 1 1,0-1-1,1 0 1,-1 0-1,0 0 0,-1-1 1,1 1-1,0-1 1,0 0-1,-1 0 0,1-1 1,0 1-1,-1-1 1,1 0-1,0 0 0,-1 0 1,1-1-1,-7-1 1,8 1-217,1 0 1,0 1 0,0-1 0,0 0 0,0-1-1,0 1 1,0 0 0,0 0 0,1-1 0,-1 1-1,0-1 1,1 0 0,-1 1 0,1-1 0,-1 0-1,1 0 1,0 0 0,0 0 0,-2-3 0,3 4-213,-1 0-1,1-1 1,-1 1 0,1 0 0,0 0 0,-1 0 0,1-1 0,0 1 0,0 0 0,0 0 0,0-1 0,0 1 0,0 0 0,0 0 0,0-1 0,0 1 0,1 0 0,-1 0 0,0-1 0,1 1 0,-1 0 0,1 0 0,0 0 0,-1 0 0,1 0 0,0 0 0,-1 0 0,1 0 0,0 0 0,0 0 0,0 0 0,0 0 0,0 1 0,2-2-1,16-6-5470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0.001"/>
    </inkml:context>
    <inkml:brush xml:id="br0">
      <inkml:brushProperty name="width" value="0.025" units="cm"/>
      <inkml:brushProperty name="height" value="0.025" units="cm"/>
    </inkml:brush>
  </inkml:definitions>
  <inkml:trace contextRef="#ctx0" brushRef="#br0">91 284 14286,'0'0'10489,"-9"1"-10355,6-1-125,-1 0-1,1 0 1,0 0-1,-1 1 1,1-1 0,0 1-1,-1 0 1,1 0 0,0 0-1,0 1 1,0-1 0,0 1-1,0-1 1,0 1-1,0 0 1,1 0 0,-1 0-1,1 1 1,-1-1 0,1 0-1,0 1 1,0 0 0,0 0-1,0-1 1,0 1-1,1 0 1,-1 0 0,1 1-1,0-1 1,0 0 0,0 0-1,1 1 1,-2 4 0,3-7-6,-1-1 1,1 1 0,-1-1 0,1 1 0,-1-1 0,1 1 0,-1-1 0,1 0 0,0 1 0,-1-1-1,1 0 1,0 1 0,-1-1 0,1 0 0,0 0 0,-1 1 0,1-1 0,0 0 0,-1 0 0,1 0-1,0 0 1,0 0 0,-1 0 0,1 0 0,0 0 0,-1-1 0,1 1 0,0 0 0,-1 0 0,1 0-1,0-1 1,-1 1 0,1 0 0,0-1 0,0 0 0,28-10-363,-18 3-195,-1 0 1,0-1 0,16-17-1,-6 5 595,-20 24 4,-1 1 1,1-1-1,0 1 0,0-1 1,0 1-1,0 0 1,1-1-1,-1 1 0,1-1 1,0 1-1,0-1 0,0 1 1,2 3-1,-1-5-62,0 0 0,0 0 0,0-1 0,1 1 0,-1-1 0,0 1 0,1-1 0,-1 0 0,1 0 0,-1 0 0,1 0 1,-1 0-1,1-1 0,0 1 0,0-1 0,-1 0 0,1 1 0,0-1 0,-1-1 0,1 1 0,0 0 0,0-1 0,-1 1 0,1-1 0,-1 0 0,1 0 0,0 0 0,-1 0 0,0 0 0,5-3 0,1-1-478,0-1 1,0 0-1,0 0 0,-1-1 0,0 1 0,0-2 1,6-9-1,1-4-2054,-1-2 0,-1 1 0,-1-2 0,14-40 1,0 0 306,6 7 12582,-31 67-6307,1 61-1461,-2-43-2490,1-1 0,2 1 0,0 0 0,2-1 1,1 1-1,2-1 0,9 27 0,-14-49-256,3 12-413,-2-14 406,-2-9 221,-3-15 306,0 1 0,-2 0 0,0 0 1,-14-37-1,6 15 976,52 58 87,-21-8-1460,1 0 1,-1-2-1,2 0 0,-1-1 0,1-1 0,-1-1 0,1-1 0,0-1 0,0 0 0,27-4 0,-45 2 90,1 0 0,-1 0 0,1 0 0,-1 0 0,0-1 0,0 0 0,1 1 0,-1-1 0,0 0 0,-1-1 0,1 1 0,0 0 0,3-5 1,-5 6 26,0-1 0,1 1 0,-1-1 0,0 0 0,0 0 0,0 1 0,0-1 0,0 0 1,-1 0-1,1 0 0,0 0 0,-1 0 0,0 0 0,1 0 0,-1 0 0,0-1 0,0 1 1,0 0-1,0 0 0,-1 0 0,1 0 0,0 0 0,-1 0 0,-1-3 0,1 4-40,0-1 0,-1 1-1,1 0 1,0 0 0,-1 0-1,0 0 1,1 0 0,-1 0-1,1 0 1,-1 0 0,0 0-1,0 1 1,0-1 0,1 1-1,-1 0 1,0-1 0,0 1-1,0 0 1,0 0 0,-3 0-1,-41 3 141,40-1-145,0 0 1,0 0-1,1 0 1,-1 1-1,1 0 0,-1 0 1,1 1-1,0 0 1,1-1-1,-1 2 0,0-1 1,1 0-1,0 1 0,0 0 1,1 0-1,-6 8 1,8-11-21,-1 0-1,1 1 1,-1-1 0,1 0 0,0 1 0,0-1 0,0 1 0,0-1 0,1 1 0,-1 0 0,0-1 0,1 1 0,0 0-1,0-1 1,0 1 0,0 0 0,0-1 0,0 1 0,1 0 0,-1-1 0,1 1 0,0 0 0,0-1 0,0 1 0,0-1 0,0 0-1,1 1 1,-1-1 0,1 0 0,-1 0 0,1 0 0,0 0 0,0 0 0,0 0 0,0 0 0,0 0 0,0-1 0,0 1-1,4 1 1,1 0-312,1 0-1,-1-1 1,1 1-1,-1-1 1,1-1-1,0 1 0,12-1 1,32 0-4489,5-3-3779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1.649"/>
    </inkml:context>
    <inkml:brush xml:id="br0">
      <inkml:brushProperty name="width" value="0.025" units="cm"/>
      <inkml:brushProperty name="height" value="0.025" units="cm"/>
    </inkml:brush>
  </inkml:definitions>
  <inkml:trace contextRef="#ctx0" brushRef="#br0">131 185 7335,'0'0'16415,"1"-8"-14386,-1 5-1892,-2-27 1128,1 29-1226,0 0 0,1 0 0,-1 0 1,0 0-1,0 0 0,0 1 1,0-1-1,0 0 0,0 0 0,0 1 1,0-1-1,0 1 0,0-1 1,0 1-1,0-1 0,0 1 0,0 0 1,-1 0-1,1-1 0,0 1 0,0 0 1,0 0-1,0 0 0,-1 0 1,1 0-1,0 1 0,0-1 0,0 0 1,0 0-1,-1 1 0,0 0 1,-4 1-31,1 0 1,0 1 0,0 0-1,0 0 1,1 0 0,-1 1 0,1-1-1,0 1 1,0 0 0,0 0-1,0 1 1,1-1 0,-1 1 0,1 0-1,1 0 1,-1 0 0,-3 9-1,3-8-7,0 0-1,1 0 1,-1 0-1,1 1 1,1-1-1,-1 1 1,1 0 0,1-1-1,-1 1 1,1 0-1,0 0 1,0-1-1,1 1 1,2 12-1,-2-17 1,0-1-1,0 1 1,1-1-1,-1 1 1,0-1-1,0 0 1,1 0-1,-1 1 1,0-1-1,1 0 1,-1 0-1,1 0 1,0 0-1,-1-1 1,1 1-1,0 0 1,-1-1-1,1 1 1,0-1-1,0 1 1,0-1-1,-1 0 1,1 0-1,0 0 1,0 0-1,0 0 1,0 0-1,-1-1 1,1 1-1,3-2 1,2 1 9,0-1-1,-1 0 1,1 0 0,-1-1 0,0 0 0,0 0 0,9-6 0,-1-2 25,0-1 0,-1 0 0,0-1 0,-1 0 0,0-1 1,-1-1-1,0 0 0,-2 0 0,0-1 0,0 0 1,-2-1-1,0 0 0,-1 0 0,0-1 0,-2 1 0,0-1 1,3-36-1,-7 54-38,0 0 1,0-1-1,0 1 1,0 0-1,0 0 1,0 0-1,0 0 1,1 0-1,-1 0 1,0-1-1,0 1 1,0 0-1,0 0 1,0 0-1,0 0 1,0 0-1,0-1 1,0 1-1,0 0 1,0 0-1,0 0 1,0 0-1,0 0 1,-1-1-1,1 1 1,0 0-1,0 0 1,0 0-1,0 0 1,0 0-1,0-1 1,0 1-1,0 0 1,0 0-1,0 0 1,-1 0-1,1 0 1,0 0-1,0 0 1,0 0-1,0 0 1,0 0-1,0-1 1,-1 1-1,1 0 1,0 0-1,0 0 1,0 0-1,0 0 1,0 0-1,-1 0 1,1 0-1,0 0 1,0 0-1,0 0 1,0 0-1,-1 0 0,1 0 1,0 0-1,0 0 1,0 1-1,0-1 1,0 0-1,0 0 1,-1 0-1,1 0 1,-11 13-139,-7 21-20,7-4 155,0 0 0,3 0-1,0 1 1,2 0 0,-4 57-1,10-87 7,0 1 0,0 0 0,0 0 0,0 0 0,0 0 0,0 0 0,0 0-1,1 0 1,-1 0 0,1 0 0,-1-1 0,1 1 0,0 0 0,0 0 0,-1-1-1,1 1 1,0 0 0,1-1 0,-1 1 0,0-1 0,0 1 0,1-1 0,-1 0-1,1 0 1,-1 1 0,1-1 0,-1 0 0,1 0 0,0-1 0,0 1 0,-1 0-1,1 0 1,0-1 0,0 1 0,0-1 0,0 0 0,0 1 0,0-1 0,-1 0-1,1 0 1,0 0 0,0-1 0,0 1 0,0 0 0,2-1 0,3-1 9,0 0 0,0 0 0,0 0 0,-1-1 0,1 0 0,-1 0 0,0-1 0,1 0 0,-2 0 0,1 0 0,7-8 0,-7 6 4,-1-1 0,0 0 1,0-1-1,0 1 1,-1-1-1,0 0 1,-1 0-1,1-1 1,-2 1-1,1-1 0,-1 1 1,0-1-1,-1 0 1,0 0-1,-1 1 1,0-11-1,0 18-13,1 0-1,-1 0 0,0 0 1,0 0-1,0 0 1,0 0-1,-1 0 1,1 0-1,0 0 0,0 0 1,0 0-1,-1 0 1,1 1-1,0-1 1,-1 0-1,1 0 1,-1 0-1,1 0 0,-1 1 1,0-1-1,1 0 1,-1 0-1,-1 0 1,1 0-7,0 1 1,0 0 0,0 0 0,0 0 0,0 0 0,1 0-1,-1 0 1,0 0 0,0 0 0,0 1 0,0-1 0,0 0-1,0 0 1,0 1 0,0-1 0,1 1 0,-1-1 0,0 1-1,-1 0 1,-2 2-13,0 0-1,0 1 1,0-1 0,0 1-1,1 0 1,-1 0-1,-4 7 1,2 2 31,0 0 0,0 0 0,1 1 0,-3 15 0,7-26-1,1 1 1,-1 0-1,1 0 0,-1 0 0,1 0 0,0 0 0,1 0 0,-1 0 1,2 4-1,-2-7-6,1 0 1,-1 1 0,1-1-1,0 0 1,-1 1-1,1-1 1,0 0 0,0 0-1,0 0 1,0 0 0,0 0-1,0 0 1,0 0-1,0 0 1,0 0 0,0 0-1,1 0 1,-1-1 0,0 1-1,0 0 1,1-1-1,-1 1 1,1-1 0,1 1-1,10 0 13,-1 1 0,1-2 0,0 0 0,0 0-1,0-1 1,0-1 0,-1 0 0,22-7 0,-3-1-204,0-1 1,37-20-1,-68 31 228,-10 0 195,0 0 1,0-1 0,-1-1-1,1 0 1,0 0 0,-10-4 0,17 5-232,0 0 1,0 0 0,0-1 0,1 1 0,-1 0-1,0-1 1,1 0 0,-1 1 0,1-1 0,0 0-1,0-1 1,0 1 0,0 0 0,0 0 0,0-1-1,0 1 1,1-1 0,-1 0 0,1 1 0,0-1-1,0 0 1,0 0 0,0 0 0,0 0 0,0-3-1,2 5-60,-1 0 0,0-1 0,0 1 0,1 0-1,-1 0 1,0 0 0,1 0 0,-1 0 0,1 0 0,0 0-1,-1 0 1,1 0 0,0 0 0,0 0 0,-1 0 0,1 1-1,0-1 1,0 0 0,0 0 0,0 1 0,0-1-1,0 1 1,0-1 0,0 1 0,0-1 0,0 1 0,0 0-1,2-1 1,43-9-2406,-27 7 561,32-9-5089,10-3-5943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2.210"/>
    </inkml:context>
    <inkml:brush xml:id="br0">
      <inkml:brushProperty name="width" value="0.025" units="cm"/>
      <inkml:brushProperty name="height" value="0.025" units="cm"/>
    </inkml:brush>
  </inkml:definitions>
  <inkml:trace contextRef="#ctx0" brushRef="#br0">37 38 17424,'0'0'2120,"-4"9"-433,-3 11-1194,1-1 0,0 2 1,2-1-1,0 0 0,1 1 0,1 0 1,1 0-1,1 0 0,5 38 0,-5-56-473,1-1-1,-1 0 0,0 1 0,1-1 0,-1 0 0,1 0 1,0 1-1,0-1 0,0 0 0,0 0 0,0 0 1,0 0-1,1 0 0,-1 0 0,1-1 0,-1 1 0,1 0 1,-1-1-1,1 1 0,0-1 0,0 1 0,0-1 0,0 0 1,0 0-1,0 0 0,0 0 0,0 0 0,1 0 0,-1-1 1,0 1-1,1-1 0,-1 0 0,0 1 0,1-1 0,-1 0 1,0 0-1,0-1 0,1 1 0,-1 0 0,0-1 1,1 1-1,-1-1 0,3-1 0,5-2 108,0 0 0,-1-1 0,1 0 0,-1 0 0,0-1 0,-1 0-1,1-1 1,7-8 0,2-2-44,-2-2 1,0 0-1,-2 0 0,0-2 0,-1 0 0,-1 0 1,0-1-1,-2-1 0,-1 0 0,-1 0 0,7-30 1,-35 133 143,-7 27 314,25-96-498,1 0 0,0 0-1,0 0 1,1 1 0,1-1 0,0 0-1,3 15 1,-3-23-37,0-1 1,0 0-1,0 0 1,0 0-1,0-1 1,0 1-1,1 0 1,-1 0-1,1-1 1,-1 1-1,1-1 1,0 1-1,0-1 1,0 0-1,-1 1 0,1-1 1,0 0-1,1 0 1,-1 0-1,0-1 1,0 1-1,0-1 1,0 1-1,0-1 1,1 1-1,-1-1 1,0 0-1,0 0 1,4-1-1,31-7-1549,-34 7 1070,-1 0-1,1 0 1,-1 0 0,1-1-1,-1 1 1,0-1 0,0 0-1,0 0 1,0 0 0,3-3-1,8-17-6444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2.786"/>
    </inkml:context>
    <inkml:brush xml:id="br0">
      <inkml:brushProperty name="width" value="0.025" units="cm"/>
      <inkml:brushProperty name="height" value="0.025" units="cm"/>
    </inkml:brush>
  </inkml:definitions>
  <inkml:trace contextRef="#ctx0" brushRef="#br0">182 17 4388,'0'0'14072,"-10"-4"-11525,3 2-2223,0-1 0,0 1 1,0 0-1,-1 1 1,1 0-1,0 0 1,-15 0-1,18 1-214,0 1-1,0 0 1,0 0-1,0 0 1,0 0-1,0 1 1,0 0-1,0-1 1,0 1-1,1 1 1,-1-1-1,1 0 1,-1 1-1,1 0 1,0 0-1,0 0 1,0 0-1,-3 4 1,3-2 6,0 0-1,-1 1 1,1-1-1,1 1 1,-1-1 0,1 1-1,0 0 1,1-1 0,-3 12-1,4-15-102,0 0 0,0 0-1,-1-1 1,1 1 0,0 0-1,1 0 1,-1 0 0,0-1-1,0 1 1,1 0 0,-1 0-1,1-1 1,0 1 0,-1 0-1,1-1 1,0 1 0,0 0-1,0-1 1,0 1 0,0-1-1,0 0 1,1 1 0,-1-1-1,0 0 1,1 0-1,-1 0 1,1 0 0,-1 0-1,1 0 1,0 0 0,-1 0-1,1-1 1,0 1 0,-1-1-1,4 1 1,5 1-22,0-1-1,0 0 1,0-1-1,0 0 1,0-1-1,0 0 1,0 0 0,0-1-1,-1-1 1,1 0-1,10-4 1,-6 1-181,0 0 0,-1-1 1,0-1-1,0 0 0,-1-1 0,19-17 1,-30 26 193,-1-1 0,0 1 0,1 0 0,-1 0 0,0 0 0,0 0 0,1 0 0,-1 0 0,0 0 0,1 0 0,-1 0 0,0 0 0,0 0 0,1 1 0,-1-1 1,0 0-1,0 0 0,1 0 0,-1 0 0,0 0 0,0 0 0,1 1 0,-1-1 0,0 0 0,0 0 0,1 0 0,-1 1 0,0-1 0,0 0 0,0 0 0,0 1 0,1-1 0,-1 0 0,0 0 0,0 1 0,0-1 0,0 0 0,0 1 1,0-1-1,0 0 0,0 0 0,0 1 0,0-1 0,0 0 0,0 1 0,0-1 0,0 0 0,0 0 0,0 1 0,0-1 0,0 0 0,0 1 0,0-1 0,0 0 0,-1 0 0,1 1 0,0 20 331,0-21-318,-4 28 474,3-23-415,0 0-1,0 0 0,0 0 0,0 0 0,1 0 0,0 1 1,0-1-1,1 0 0,-1 0 0,2 6 0,-1-11-56,0 1 0,0 0 0,0 0 0,0 0 0,1-1 0,-1 1 0,0 0 0,0-1 0,0 1 0,0-1-1,1 0 1,-1 1 0,0-1 0,0 0 0,1 1 0,-1-1 0,0 0 0,1 0 0,-1 0 0,0 0 0,0-1 0,1 1 0,-1 0 0,0-1-1,2 1 1,34-11 141,7-12-145,-36 17-103,0 1-1,0 1 1,1 0-1,-1 0 0,1 0 1,0 1-1,0 0 1,1 1-1,13-2 0,-22 7 169,1 0-1,-1 1 0,0-1 1,0 0-1,-1 1 0,1-1 0,-1 1 1,1-1-1,-1 1 0,-1 5 0,3 14 790,-2-22-861,0-1 1,0 1-1,0 0 1,1 0-1,-1-1 1,0 1-1,0 0 1,1-1-1,-1 1 1,0 0-1,1-1 1,-1 1-1,1 0 1,-1-1-1,1 1 0,-1-1 1,1 1-1,-1-1 1,1 1-1,0-1 1,-1 1-1,1-1 1,0 0-1,0 1 1,0-1-247,-1 0 0,1 0 0,-1-1 0,1 1 0,-1 0 0,1-1 0,-1 1 0,1 0 0,-1-1 0,1 1 0,-1 0 0,0-1 0,1 1 0,-1-1 0,0 1 0,1 0 0,-1-1 0,0 1 0,1-1 0,-1 1 0,0-1 0,0 0 0,0 1-1,1-1 1,-1 1 0,0-1 0,0 1 0,0-1 0,0 1 0,0-1 0,0 0 0,4-20-12088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3.985"/>
    </inkml:context>
    <inkml:brush xml:id="br0">
      <inkml:brushProperty name="width" value="0.025" units="cm"/>
      <inkml:brushProperty name="height" value="0.025" units="cm"/>
    </inkml:brush>
  </inkml:definitions>
  <inkml:trace contextRef="#ctx0" brushRef="#br0">279 7 18001,'0'-6'7431,"-13"29"-6790,-8 9-289,-8 9-224,-5 7-64,-5 6 0,0-1-32,5-5-32,5-7 32,6-8 0,7-11-224,14-13-609,13-20-4163,14-18 928,5-12-2915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4.328"/>
    </inkml:context>
    <inkml:brush xml:id="br0">
      <inkml:brushProperty name="width" value="0.025" units="cm"/>
      <inkml:brushProperty name="height" value="0.025" units="cm"/>
    </inkml:brush>
  </inkml:definitions>
  <inkml:trace contextRef="#ctx0" brushRef="#br0">212 0 10025,'0'0'11211,"8"65"-8713,-19-23-736,0 4-673,-1 2-320,6 0-129,1-6-287,5-5-289,0-3-32,9-9-513,0-6-864,-4-6-641,-1-10-576,-26-23-18386</inkml:trace>
  <inkml:trace contextRef="#ctx0" brushRef="#br0" timeOffset="1">23 235 9385,'0'0'10410,"-23"-49"-7592,41 47-992,12 1-737,11 1-737,11 0-287,0 0-386,3 0-1921,1 0-3491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7.234"/>
    </inkml:context>
    <inkml:brush xml:id="br0">
      <inkml:brushProperty name="width" value="0.025" units="cm"/>
      <inkml:brushProperty name="height" value="0.025" units="cm"/>
    </inkml:brush>
  </inkml:definitions>
  <inkml:trace contextRef="#ctx0" brushRef="#br0">25 1 15599,'0'0'5696,"-1"10"-4548,-9 54 193,2 0 1,3 89 0,4-151-1323,1 0 1,0 0 0,0 0-1,1 0 1,-1 0-1,0-1 1,0 1 0,1 0-1,-1 0 1,1 0-1,0-1 1,0 1 0,-1 0-1,1-1 1,0 1-1,0 0 1,0-1 0,1 1-1,-1-1 1,0 0-1,1 1 1,-1-1 0,0 0-1,1 0 1,0 0-1,-1 0 1,1 0 0,-1 0-1,1 0 1,0-1 0,0 1-1,0-1 1,-1 1-1,1-1 1,0 0 0,0 1-1,0-1 1,0 0-1,0 0 1,-1 0 0,1-1-1,0 1 1,0 0-1,0-1 1,2 0 0,7-2 67,0-1 1,0 1 0,-1-2 0,0 1-1,0-2 1,12-7 0,-11 6-92,-2 0 42,1 0 0,1 1 0,21-10 0,-30 15-37,-1 1 0,1-1 0,0 0 0,-1 1 0,1-1 0,0 1 0,0 0 0,0-1 0,-1 1 0,1 0 0,0 0 0,0 0 0,0 1 0,-1-1 0,1 0 0,0 0 0,0 1 0,-1-1 0,1 1 0,0 0 0,-1 0 0,1-1 0,-1 1 0,1 0 0,-1 0 0,1 0 0,-1 1-1,0-1 1,1 0 0,-1 0 0,0 1 0,0-1 0,2 4 0,9 20-31,-10-19 101,0-1 1,1 0 0,-1 1-1,1-1 1,0 0 0,1-1 0,5 7-1,-8-9-41,1-1 0,-1 0 1,1 0-1,-1-1 0,1 1 0,0 0 0,0-1 0,-1 1 0,1 0 0,0-1 0,0 0 0,0 0 0,0 1 0,-1-1 0,1 0 0,0 0 0,0-1 0,0 1 0,0 0 0,-1-1 1,1 1-1,0-1 0,0 1 0,-1-1 0,1 0 0,0 0 0,-1 0 0,3-1 0,29-18 120,41-20-252,-69 38 44,0 0 0,1 0 0,-1 0 0,1 1 1,-1 0-1,1 0 0,-1 0 0,1 1 0,0 0 1,0 0-1,9 1 0,-13 0 49,0 0 1,1 1-1,-1-1 0,0 1 0,0-1 1,0 1-1,0 0 0,0 0 1,0-1-1,-1 2 0,1-1 0,-1 0 1,1 0-1,-1 0 0,0 1 0,0-1 1,0 0-1,0 1 0,0-1 1,1 6-1,-1-5 27,0 1-1,0-1 1,0 0 0,1 0 0,0 0 0,0 0 0,-1 0-1,2 0 1,1 3 0,-2-5-7,-1-1 1,0 1-1,0 0 1,1-1-1,-1 1 0,0-1 1,1 0-1,-1 1 1,1-1-1,-1 0 0,0 0 1,1 0-1,-1 0 1,1 0-1,-1 0 0,1-1 1,-1 1-1,0 0 1,1-1-1,-1 1 0,0-1 1,1 1-1,-1-1 1,0 0-1,0 1 0,1-1 1,-1 0-1,1-2 1,22-13 26,-20 12-130,1 0 0,0 1 1,-1 0-1,2 0 0,-1 0 0,0 0 0,6-1 0,12 6-3003,-21-1 2508,0 0 1,0 1-1,0-1 0,0 1 1,0-1-1,-1 1 1,1 0-1,-1 0 1,1 0-1,1 3 0,6 6-4687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7.644"/>
    </inkml:context>
    <inkml:brush xml:id="br0">
      <inkml:brushProperty name="width" value="0.025" units="cm"/>
      <inkml:brushProperty name="height" value="0.025" units="cm"/>
    </inkml:brush>
  </inkml:definitions>
  <inkml:trace contextRef="#ctx0" brushRef="#br0">19 36 15855,'0'0'5103,"0"8"-4414,-18 349 1719,18-357-2402,0-1 0,0 1-1,0 0 1,1 0 0,-1 0 0,0 0 0,0-1 0,0 1 0,1 0 0,-1 0 0,0 0 0,0 0-1,0 0 1,1 0 0,-1 0 0,0 0 0,0 0 0,1 0 0,-1 0 0,0 0 0,0 0 0,1 0-1,-1 0 1,0 0 0,0 0 0,1 0 0,-1 0 0,0 0 0,0 0 0,0 0 0,1 1 0,-1-1-1,0 0 1,0 0 0,0 0 0,1 0 0,-1 0 0,0 1 0,0-1 0,0 0 0,0 0 0,1 0-1,-1 1 1,0-1 0,0 0 0,0 0 0,0 0 0,0 1 0,0-1 0,0 0 0,0 0 0,0 1-1,0-1 1,0 0 0,0 1 0,12-21 251,-4-14-92,8-61 0,-15 74-138,2 1-1,0-1 1,1 1 0,1 0 0,1 0 0,1 0 0,0 1-1,18-31 1,-23 47-31,0 0 1,0 0-1,1-1 0,-1 1 0,1 1 1,0-1-1,0 0 0,0 1 0,0 0 0,1-1 1,-1 1-1,1 1 0,-1-1 0,1 0 0,-1 1 1,1 0-1,0-1 0,0 2 0,0-1 1,0 0-1,0 1 0,0 0 0,7 0 0,-10 0 17,1 1 0,-1-1-1,0 1 1,0 0 0,0-1 0,0 1-1,0 0 1,0 0 0,0-1-1,0 1 1,0 0 0,-1 0-1,1 0 1,0 0 0,0 0-1,-1 0 1,1 0 0,-1 0-1,1 1 1,-1-1 0,1 0-1,-1 0 1,0 0 0,0 1-1,1-1 1,-1 0 0,0 0-1,0 1 1,0-1 0,0 0-1,-1 0 1,1 1 0,0-1 0,0 0-1,-1 0 1,0 2 0,0 3 183,0 0 1,-1 0 0,0 0 0,0 0 0,-1 0 0,-3 5 0,0-1 170,-1-1 0,-1 0 0,0 0 0,-16 13 0,20-18-364,1-1 0,-2 0 1,1 0-1,0-1 0,-1 1 0,1-1 0,-1 0 0,1 0 0,-1-1 0,0 1 0,0-1 0,0 0 1,-7 0-1,12-1-112,-1 0-1,1 0 1,-1 0 0,1 0 0,-1 0 0,1 0 0,-1-1 0,1 1 0,-1 0-1,1 0 1,-1 0 0,1-1 0,-1 1 0,1 0 0,-1-1 0,1 1 0,-1 0 0,1-1-1,0 1 1,-1 0 0,1-1 0,0 1 0,-1-1 0,1 1 0,0-1 0,0 1-1,-1-1 1,1 1 0,0-1 0,0 1 0,0-1 0,0 1 0,0-1 0,0 1 0,0-1-1,-1 1 1,2-1 0,-1 1 0,0-1 0,0 0 0,7-22-5966,7 7-1110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8.407"/>
    </inkml:context>
    <inkml:brush xml:id="br0">
      <inkml:brushProperty name="width" value="0.025" units="cm"/>
      <inkml:brushProperty name="height" value="0.025" units="cm"/>
    </inkml:brush>
  </inkml:definitions>
  <inkml:trace contextRef="#ctx0" brushRef="#br0">40 223 12460,'0'0'12577,"-6"7"-11915,2-1-644,0 0-1,0 0 1,1 0 0,0 1-1,0-1 1,0 1 0,1 0-1,0-1 1,0 1 0,1 0-1,0 0 1,-1 12 0,2-19-29,1 0 0,-1 0 0,0 1 1,0-1-1,0 0 0,1 0 1,-1 0-1,0 0 0,0 1 0,0-1 1,1 0-1,-1 0 0,0 0 1,0 0-1,1 0 0,-1 0 1,0 0-1,1 0 0,-1 0 0,0 0 1,0 0-1,1 0 0,-1 0 1,0 0-1,0 0 0,1 0 1,-1 0-1,0 0 0,0 0 0,1 0 1,-1 0-1,0 0 0,0 0 1,1-1-1,-1 1 0,0 0 0,0 0 1,0 0-1,1 0 0,-1-1 1,0 1-1,0 0 0,0 0 1,0 0-1,1-1 0,-1 1 0,0 0 1,0 0-1,0-1 0,0 1 1,0 0-1,0 0 0,0-1 1,13-12-464,-9 8 349,-1-1 0,0 1 0,0-1 0,0 0 0,-1 0 0,1 0 0,-1-1 0,-1 1 0,1 0 0,-1-1 0,0-8 0,-3 20 235,-1 5-124,3-9 14,0-1 0,1 1 0,-1-1 1,1 0-1,-1 1 0,1-1 0,-1 1 0,1-1 1,-1 0-1,1 1 0,-1-1 0,1 0 1,-1 0-1,1 1 0,0-1 0,-1 0 0,1 0 1,-1 0-1,1 0 0,0 0 0,-1 0 0,1 0 1,0 0-1,-1 0 0,2 0 0,3 0-7,0 0-1,1-1 1,-1 0 0,0 0-1,0 0 1,0 0 0,0-1-1,0 0 1,0 0 0,0 0-1,-1 0 1,1-1-1,6-4 1,-3 0-62,0 0 0,0-1 0,-1 1 0,0-1 0,0-1 0,6-11 0,0-2 12,-1 0 0,-1-2 0,-1 1 1,12-46-1,-42 131 428,9-28-255,-12 52 0,19-68 80,1 0 0,1 0 0,1 0 0,0-1 0,2 1 0,3 31 0,-4-48-190,0 0-1,0 0 0,1 1 0,-1-1 1,0 0-1,1 0 0,-1 0 1,0 0-1,1 0 0,-1 0 0,1 0 1,0 0-1,-1 0 0,1 0 1,0 0-1,-1-1 0,1 1 1,0 0-1,0 0 0,0-1 0,0 1 1,0 0-1,0-1 0,0 1 1,0-1-1,0 1 0,0-1 1,0 0-1,0 1 0,0-1 0,0 0 1,0 0-1,0 0 0,0 0 1,1 0-1,-1 0 0,0 0 0,0 0 1,0 0-1,0 0 0,0-1 1,2 0-1,0 0-22,0-1 0,0 0 0,0 1 0,0-2-1,0 1 1,0 0 0,-1 0 0,1-1 0,-1 0 0,0 1 0,0-1 0,3-4 0,7-21-35,-2 0 1,-1-1-1,7-40 0,-15 65 905,0 8-823,1 0 1,-1 0 0,0-1 0,1 1 0,0 0 0,0-1-1,0 1 1,1-1 0,-1 0 0,1 0 0,-1 1 0,1-2 0,0 1-1,1 0 1,-1-1 0,0 1 0,1-1 0,-1 0 0,1 0 0,-1 0-1,1-1 1,0 1 0,0-1 0,0 0 0,0 0 0,0 0-1,0-1 1,0 0 0,7 1 0,-6-1-22,1 0 1,-1-1-1,1 1 0,-1-1 1,1 0-1,-1-1 1,0 1-1,1-1 0,-1 0 1,0 0-1,0-1 1,0 1-1,-1-1 0,1 0 1,-1 0-1,1-1 0,-1 1 1,0-1-1,0 0 1,-1 0-1,6-9 0,-8 12-10,0 0-1,0 0 0,-1 0 0,1 0 1,0 0-1,-1 0 0,1 0 0,-1-1 0,0 1 1,1 0-1,-1 0 0,0 0 0,0-1 1,1 1-1,-1 0 0,0-1 0,0 1 1,-1 0-1,1 0 0,0-3 0,-1 4 1,0-1 0,1 1-1,-1-1 1,1 1-1,-1-1 1,0 1-1,1 0 1,-1-1 0,0 1-1,0 0 1,1-1-1,-1 1 1,0 0 0,0 0-1,1 0 1,-1 0-1,0 0 1,0 0-1,0 0 1,1 0 0,-1 0-1,0 0 1,-1 1-1,-2-1-5,-1 2-1,1-1 0,0 0 1,-1 1-1,1 0 1,0 0-1,0 0 0,0 0 1,1 1-1,-6 3 0,6-2 29,0 1-1,0 0 0,0-1 0,0 1 0,0 0 0,1 0 0,0 1 1,0-1-1,1 0 0,-1 1 0,1-1 0,0 1 0,0 6 0,1-8-165,0-1-1,0 0 0,0 0 0,1 1 0,0-1 0,-1 0 0,1 0 0,0 0 0,0 0 0,3 5 0,-3-6-218,0 0-1,0-1 1,1 1-1,-1 0 0,0-1 1,1 1-1,0-1 1,-1 0-1,1 1 1,0-1-1,-1 0 1,1 0-1,0 0 1,0 0-1,0 0 1,0-1-1,3 1 1,18 3-8066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7.674"/>
    </inkml:context>
    <inkml:brush xml:id="br0">
      <inkml:brushProperty name="width" value="0.025" units="cm"/>
      <inkml:brushProperty name="height" value="0.025" units="cm"/>
    </inkml:brush>
  </inkml:definitions>
  <inkml:trace contextRef="#ctx0" brushRef="#br0">86 0 6726,'0'0'16373,"-1"11"-15924,-16 122 2676,1 208 1,15-357-2733,-1 0 0,-1 1 1,0-1-1,-8-19 0,-1-8-357,0 3-200,6 33-194,5 28-97,2-15 437,0 1 0,1 0 1,-1 0-1,1-1 0,1 1 1,0-1-1,0 0 0,0 1 1,0-1-1,1-1 0,0 1 1,0 0-1,1-1 0,-1 0 1,6 5-1,-8-9 26,0 1 1,0 0 0,0-1-1,-1 0 1,1 1 0,1-1-1,-1 0 1,0 0 0,0 0-1,0 0 1,0 0 0,1 0-1,-1-1 1,0 1 0,1-1-1,-1 0 1,1 0 0,-1 1-1,0-2 1,1 1 0,-1 0-1,1 0 1,-1-1 0,0 1-1,1-1 1,-1 0 0,0 0-1,0 0 1,0 0 0,1 0-1,-1 0 1,0 0 0,0-1-1,-1 1 1,1-1 0,0 0-1,0 1 1,-1-1 0,1 0-1,-1 0 1,1 0 0,-1 0-1,0 0 1,1-3 0,3-3 46,-2 0 1,1 1 0,-1-1 0,-1-1 0,1 1-1,-1 0 1,-1 0 0,1-1 0,-1 1 0,-1-17 0,-22 80-398,19-48 334,1 0-1,0 0 1,1 0 0,-1 0-1,2 0 1,-2 10 0,2-16 7,0 0 0,1 0 0,-1 0 0,0 0 0,0 0 0,0 1 0,1-1 0,-1 0 0,1 0 1,-1 0-1,1 0 0,-1 0 0,1 0 0,-1 0 0,1 0 0,0 0 0,0 0 0,-1-1 0,1 1 0,0 0 0,0 0 0,0-1 1,0 1-1,0-1 0,0 1 0,0 0 0,0-1 0,0 0 0,0 1 0,0-1 0,0 0 0,0 1 0,1-1 0,-1 0 0,0 0 1,0 0-1,0 0 0,0 0 0,0 0 0,1-1 0,-1 1 0,0 0 0,0 0 0,0-1 0,0 1 0,2-1 0,4-3 24,0 0 0,0 0-1,0 0 1,-1-1 0,0 1-1,0-2 1,0 1 0,0-1-1,-1 0 1,6-7 0,8-8-22,-18 20-3,0 0 0,-1 1-1,1-1 1,-1 1 0,1-1-1,0 0 1,-1 1 0,1-1-1,0 1 1,0 0 0,0-1-1,-1 1 1,1-1 0,0 1-1,0 0 1,0 0 0,0 0-1,0-1 1,0 1 0,-1 0-1,1 0 1,0 0 0,0 0-1,0 1 1,0-1 0,0 0-1,0 0 1,-1 0 0,1 1-1,0-1 1,0 0 0,0 1-1,0-1 1,-1 1 0,1-1-1,0 1 1,-1-1-1,1 1 1,0-1 0,-1 1-1,1 0 1,-1 0 0,1-1-1,-1 1 1,1 0 0,-1 0-1,1-1 1,-1 1 0,0 0-1,1 0 1,-1 0 0,0 0-1,0 1 1,17 57-167,-14-46 149,0-2 18,0 1-10,0-1-1,1 0 0,0 1 0,8 12 0,-11-22 11,1 1 0,0-1 0,-1 1 0,1-1 0,0 0-1,0 0 1,1 0 0,-1 0 0,0 0 0,1 0 0,-1 0 0,1-1 0,-1 1 0,1-1 0,0 0 0,0 0 0,0 0 0,-1 0-1,1-1 1,0 1 0,6 0 0,-6-1 27,1 1-1,-1-1 0,1 0 1,-1 0-1,1-1 0,-1 1 1,1-1-1,-1 1 0,1-1 1,-1 0-1,1 0 0,-1-1 1,0 1-1,0-1 0,0 1 1,0-1-1,0 0 0,0 0 1,0-1-1,-1 1 0,1 0 1,-1-1-1,1 0 0,-1 0 1,0 1-1,0-1 0,0 0 1,-1-1-1,1 1 0,-1 0 1,0 0-1,1-1 0,-1 1 1,-1 0-1,1-1 0,-1 1 1,1-7-1,-1 0 42,0 1-1,0-1 1,-1 1-1,-1-1 1,0 1-1,0 0 1,-1 0-1,0 0 1,0 0-1,-1 0 1,0 1-1,-1-1 1,-7-9-1,6 10-65,0 0 0,-1 1 0,0 0 0,-14-11 0,66 17-251,-2 3 157,-24-1-526,0-1 1,0 0-1,20-3 0,-39 3 419,0-1 0,0 1 0,1 0 1,-1 0-1,0 0 0,0 0 0,1 0 0,-1 0 0,0-1 0,0 1 1,1 0-1,-1 0 0,0 0 0,0 0 0,0-1 0,0 1 0,1 0 1,-1 0-1,0-1 0,0 1 0,0 0 0,0 0 0,0-1 0,0 1 1,0 0-1,0 0 0,0-1 0,1 1 0,-1 0 0,0 0 0,0-1 1,0 1-1,-1 0 0,1-1 0,0 1 0,0 0 0,0 0 0,0-1 1,0 1-1,0 0 0,0 0 0,0-1 0,0 1 0,-1 0 0,1 0 1,0 0-1,0-1 0,-9-8-10588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9.028"/>
    </inkml:context>
    <inkml:brush xml:id="br0">
      <inkml:brushProperty name="width" value="0.025" units="cm"/>
      <inkml:brushProperty name="height" value="0.025" units="cm"/>
    </inkml:brush>
  </inkml:definitions>
  <inkml:trace contextRef="#ctx0" brushRef="#br0">0 0 12716,'2'2'863,"-1"0"-1,0-1 1,0 1 0,0 0 0,0 0-1,0 0 1,0 0 0,-1 0-1,1 1 1,0-1 0,-1 2-1,1 27 3470,-1-27-4295,0 0 0,0 0-1,0 0 1,0 1 0,1-1-1,-1 0 1,1 0 0,2 6-1,-2-8-23,1-1 0,-1 0 0,0 1 0,0-1 0,0 0 0,1 1 0,-1-1 0,1 0 0,-1 0 0,1 0-1,-1 0 1,1 0 0,0-1 0,-1 1 0,1 0 0,0-1 0,0 1 0,-1-1 0,1 0 0,0 0 0,0 1-1,0-1 1,-1 0 0,5-1 0,2 0-165,1 0 0,-1-1 0,0 0 0,0 0 0,0-1 0,0 0 0,0 0 0,-1-1 0,1 0 0,-1-1 0,0 1 0,0-1 0,0-1 0,-1 1 0,0-1 0,0 0 0,-1-1 0,1 1 0,-1-1 0,6-12 0,-22 114 1513,11-90-1843,0 22 1475,4-18-2511,5-10-4004,1-7-3825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20.527"/>
    </inkml:context>
    <inkml:brush xml:id="br0">
      <inkml:brushProperty name="width" value="0.025" units="cm"/>
      <inkml:brushProperty name="height" value="0.025" units="cm"/>
    </inkml:brush>
  </inkml:definitions>
  <inkml:trace contextRef="#ctx0" brushRef="#br0">288 8 15375,'3'-2'903,"6"-3"7139,-9 9-5333,-3 8-3617,-8 16 1054,-1-1-1,-2 0 1,0-1 0,-35 46 0,33-48-96,-165 214-1395,190-252-5325,4-11 3242,-9 17 1611,10-24-3431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23.097"/>
    </inkml:context>
    <inkml:brush xml:id="br0">
      <inkml:brushProperty name="width" value="0.025" units="cm"/>
      <inkml:brushProperty name="height" value="0.025" units="cm"/>
    </inkml:brush>
  </inkml:definitions>
  <inkml:trace contextRef="#ctx0" brushRef="#br0">0 100 14157,'0'-3'471,"1"1"0,-1 0 0,0-1-1,1 1 1,-1 0 0,1 0-1,0-1 1,0 1 0,0 0 0,0 0-1,0 0 1,0 0 0,1 0-1,1-2 1,30-22 2394,-24 22-2668,-1 0 0,0 0 1,1 1-1,0 0 0,0 1 1,18-3-1,-26 5-191,0 0 0,-1 0-1,1 0 1,0 0 0,0 0 0,-1 0-1,1 0 1,0 1 0,-1-1 0,1 0 0,0 0-1,0 1 1,-1-1 0,1 0 0,0 1-1,-1-1 1,1 0 0,-1 1 0,1-1 0,0 1-1,-1-1 1,1 1 0,-1 0 0,0-1-1,1 1 1,-1-1 0,1 1 0,-1 0 0,4 27 451,-13 29 728,-4-15-460,8-28-531,0 1 0,1 0 0,1 0 0,0 0 0,1 0 0,1 1 0,0-1 0,2 17 0,-1-31-158,1 1-1,-1-1 0,0 0 0,1 0 0,-1 1 0,1-1 0,0 0 0,-1 0 0,1 0 0,0 1 0,0-1 0,0 0 0,0 0 0,0 0 0,0 0 0,0-1 0,0 1 0,0 0 0,0 0 0,1-1 0,-1 1 0,0 0 0,0-1 1,1 0-1,-1 1 0,0-1 0,1 0 0,-1 1 0,1-1 0,-1 0 0,0 0 0,1 0 0,-1 0 0,1 0 0,-1-1 0,0 1 0,1 0 0,1-2 0,2 2 39,0-2 1,-1 1-1,1-1 0,0 1 0,-1-1 0,1-1 1,-1 1-1,0 0 0,7-7 0,-4 1-38,0 0 1,-1 0-1,0-1 0,0 0 1,-1 0-1,-1-1 0,1 1 1,-2-1-1,1 0 0,-1 0 1,-1-1-1,0 1 0,2-20 1,-4 23-21,1 1 1,-1-1 0,0 1 0,0-1 0,-1 1 0,0 0 0,0-1-1,0 1 1,-1 0 0,0 0 0,0-1 0,-1 1 0,1 1 0,-1-1-1,-1 0 1,1 1 0,-1 0 0,0 0 0,0 0 0,0 0-1,-1 0 1,0 1 0,-8-6 0,13 9-18,-1 1 0,1-1 0,-1 1 0,1-1 0,-1 1 0,1-1 1,-1 1-1,1 0 0,-1-1 0,1 1 0,-1 0 0,0-1 0,1 1 0,-1 0 0,0 0 0,1 0 0,-1-1 0,0 1 1,1 0-1,-1 0 0,0 0 0,1 0 0,-1 0 0,0 0 0,1 0 0,-1 1 0,1-1 0,-1 0 0,0 0 0,1 0 0,-1 1 1,0-1-1,1 0 0,-1 1 0,1-1 0,-1 0 0,1 1 0,-1-1 0,1 1 0,-1-1 0,1 1 0,-1-1 0,1 1 1,-1 0-1,1 0-20,0 0 0,0 1 0,0-1 1,0 0-1,1 1 0,-1-1 0,0 0 1,1 0-1,-1 0 0,1 1 0,-1-1 1,1 0-1,-1 0 0,1 0 1,0 0-1,0 0 0,-1 0 0,1 0 1,0 0-1,0 0 0,0 0 0,0 0 1,2 0-1,4 4-895,0-1 1,1 1-1,0-1 0,-1-1 1,10 3-1,24 3-9397,-13-9-1560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23.601"/>
    </inkml:context>
    <inkml:brush xml:id="br0">
      <inkml:brushProperty name="width" value="0.025" units="cm"/>
      <inkml:brushProperty name="height" value="0.025" units="cm"/>
    </inkml:brush>
  </inkml:definitions>
  <inkml:trace contextRef="#ctx0" brushRef="#br0">90 1 11371,'0'0'13132,"-8"8"-12096,-2 2-519,0 0-1,1 1 1,-13 19 0,18-24-202,0 0 0,1 1-1,-1 0 1,1-1 0,1 1 0,-1 0 0,1 0 0,1 1 0,-1-1 0,0 11-1,2-17-299,1 0 0,-1 0-1,1-1 1,-1 1 0,1-1 0,0 1-1,-1 0 1,1-1 0,0 1-1,-1-1 1,1 1 0,0-1-1,0 0 1,0 1 0,-1-1-1,1 0 1,0 0 0,0 1-1,0-1 1,0 0 0,-1 0 0,1 0-1,0 0 1,0 0 0,0 0-1,0 0 1,0 0 0,-1-1-1,1 1 1,0 0 0,0 0-1,0-1 1,0 1 0,0-1-1,35-11 97,-20 2-249,0-1 0,23-21 0,15-11-169,-54 43 314,0 0 0,1 0 0,-1 0 0,0 0 0,0 0 0,0-1 0,0 1 0,1 0 0,-1 0 0,0 0 0,0 0 0,0 0 0,1 0 0,-1 0 0,0 0 0,0 0 0,0 0 0,1 0 0,-1 0 0,0 0 0,0 0 0,0 0 0,1 0-1,-1 0 1,0 0 0,0 0 0,0 0 0,1 0 0,-1 0 0,0 0 0,0 0 0,0 0 0,0 0 0,1 1 0,-1-1 0,0 0 0,0 0 0,0 0 0,0 0 0,0 0 0,1 1 0,-1-1 0,0 0 0,0 0 0,0 0 0,0 0 0,0 1 0,0-1 0,0 0 0,0 0 0,1 17 233,-7 16 40,-5 21 435,11-53-711,1-1-1,-1 0 1,0 0-1,0 1 1,1-1-1,-1 0 1,0 0-1,1 1 1,-1-1-1,0 0 0,1 0 1,-1 0-1,0 1 1,1-1-1,-1 0 1,1 0-1,-1 0 1,0 0-1,1 0 1,-1 0-1,0 0 1,1 0-1,-1 0 1,1 0-1,-1 0 1,0 0-1,1 0 1,-1 0-1,1 0 1,-1 0-1,0-1 1,1 1-1,-1 0 1,0 0-1,1-1 1,15-4 73,10-14-77,-23 15 0,1 1 0,0 0 0,0 0 0,0 0 0,1 0 0,-1 1 0,1 0 0,0 0 0,-1 0 0,1 0 0,0 1 0,0 0 0,8-1 0,-13 2-9,1 1 0,0 0-1,-1 0 1,1 0 0,-1 0 0,1 0-1,-1 0 1,1 0 0,-1 0 0,1 0-1,-1 0 1,0 0 0,0 1 0,0-1-1,0 0 1,1 0 0,-1 0 0,-1 0-1,1 0 1,0 2 0,0 33-612,-1-29 283,2-7 152,-1 0 0,0 0 0,0 1 1,0-1-1,0 0 0,0 1 0,0-1 0,0 0 0,0 0 1,0 1-1,0-1 0,0 0 0,-1 0 0,1 1 0,0-1 1,0 0-1,0 0 0,0 1 0,0-1 0,0 0 0,-1 0 1,1 1-1,0-1 0,0 0 0,0 0 0,0 0 0,-1 1 1,1-1-1,0 0 0,0 0 0,-1 0 0,1 0 0,0 0 1,0 1-1,-1-1 0,1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24.800"/>
    </inkml:context>
    <inkml:brush xml:id="br0">
      <inkml:brushProperty name="width" value="0.025" units="cm"/>
      <inkml:brushProperty name="height" value="0.025" units="cm"/>
    </inkml:brush>
  </inkml:definitions>
  <inkml:trace contextRef="#ctx0" brushRef="#br0">85 107 6086,'0'0'251,"5"-10"5253,-3 4-4390,18-44 3038,-13 9 5860,-28 82-8459,-5 44-827,4 0 1,3 1-1,-10 125 0,29-209-713,-1 4 18,1 1-1,0-1 1,0 0-1,0 0 1,0 0-1,1 1 1,2 6-1,-2-12-26,0 1-1,-1-1 0,1 1 1,0-1-1,0 1 0,1-1 1,-1 0-1,0 1 0,0-1 1,1 0-1,-1 0 0,0 0 1,1 0-1,-1 0 0,1 0 1,-1-1-1,1 1 0,0 0 1,-1-1-1,1 1 0,0-1 1,0 0-1,-1 1 0,1-1 1,0 0-1,0 0 0,-1 0 1,1 0-1,3-1 0,3 0 7,0-1 1,-1 0-1,1 0 0,-1 0 1,0-1-1,1 0 0,-1 0 0,0-1 1,-1 0-1,1 0 0,7-7 0,12-10 56,29-32 0,-42 40-27,22-21 60,-3-3 0,35-48 0,-54 66-64,-1-1-1,0 0 1,-2-1-1,0 0 1,-1-1-1,10-38 1,-20 60-35,1 0 0,0 0 0,0 0 0,0 0 0,0 0 0,0 0 0,0 0 0,-1 0 1,1 0-1,0 0 0,0 0 0,0 0 0,0 0 0,0 0 0,-1 0 0,1 0 0,0 0 0,0 0 0,0 0 0,0 0 0,0 0 0,-1 0 0,1 0 0,0 0 0,0 0 1,0 0-1,0 0 0,0 0 0,0 0 0,-1 0 0,1 0 0,0 0 0,0 0 0,0-1 0,0 1 0,0 0 0,0 0 0,0 0 0,0 0 0,0 0 0,-1 0 0,1-1 1,0 1-1,0 0 0,0 0 0,0 0 0,0 0 0,0 0 0,0-1 0,0 1 0,0 0 0,0 0 0,0 0 0,0 0 0,0 0 0,0-1 0,0 1 0,0 0 0,0 0 1,0 0-1,0 0 0,0 0 0,1 0 0,-1-1 0,0 1 0,0 0 0,-8 6-20,-10 17 22,1 1 0,1 1 0,2 0 0,0 1 0,1 1 0,2 0 0,-13 45 0,19-56 8,1 0 0,0 0-1,1 0 1,1 0 0,-1 31 0,3-44-19,0 1 0,0-1 1,0 0-1,1 1 1,-1-1-1,1 1 0,0-1 1,0 1-1,0-1 0,0 0 1,1 0-1,-1 0 0,1 0 1,0 0-1,0 0 1,0 0-1,0 0 0,0-1 1,1 1-1,-1-1 0,1 1 1,0-1-1,-1 0 0,1 0 1,0 0-1,0-1 1,0 1-1,1-1 0,-1 0 1,0 1-1,1-2 0,-1 1 1,4 1-1,3-1-724,1-1 1,-1 1-1,0-2 0,0 1 1,0-1-1,0-1 0,17-4 1,29-18-7586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25.673"/>
    </inkml:context>
    <inkml:brush xml:id="br0">
      <inkml:brushProperty name="width" value="0.025" units="cm"/>
      <inkml:brushProperty name="height" value="0.025" units="cm"/>
    </inkml:brush>
  </inkml:definitions>
  <inkml:trace contextRef="#ctx0" brushRef="#br0">29 0 9385,'0'0'15011,"-6"9"-14044,3-4-905,0 0 0,0 0 0,1 0 0,0 0 0,0 1 0,0-1 0,0 1 0,1-1 0,0 1 0,0 0 0,1-1 0,-1 1 0,1 0 0,0-1 0,1 1 0,0 0 0,-1-1 0,2 1 0,-1 0 0,3 6 0,22 55 458,52 100 0,-24-74-4432,-52-91 2871,1 3 594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26.047"/>
    </inkml:context>
    <inkml:brush xml:id="br0">
      <inkml:brushProperty name="width" value="0.025" units="cm"/>
      <inkml:brushProperty name="height" value="0.025" units="cm"/>
    </inkml:brush>
  </inkml:definitions>
  <inkml:trace contextRef="#ctx0" brushRef="#br0">49 59 9097,'0'0'7110,"-45"-15"-4003,42 15 2306,8 0-4227,16 0-258,13 0-159,9 0-352,0 0-321,7-2-32,2-4-545,-2-2-2241,-6-4-2948,-10-4-8327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27.641"/>
    </inkml:context>
    <inkml:brush xml:id="br0">
      <inkml:brushProperty name="width" value="0.025" units="cm"/>
      <inkml:brushProperty name="height" value="0.025" units="cm"/>
    </inkml:brush>
  </inkml:definitions>
  <inkml:trace contextRef="#ctx0" brushRef="#br0">133 184 14990,'0'0'5483,"-8"-3"-3198,3 1-2054,0 1 1,-1-1 0,1 1 0,-1 0 0,1 0 0,-1 1 0,0 0 0,-6 0 0,9 0-202,1 1 0,-1 0 0,0 0 0,1 0 0,-1 0 0,1 0 0,-1 0 0,1 1 0,-1-1 1,1 1-1,0-1 0,0 1 0,0 0 0,0 0 0,0 0 0,0 0 0,1 1 0,-1-1 0,1 0 1,-1 1-1,-1 4 0,-1 3 69,0 1 0,1-1 0,1 1 0,-1 0 0,2 0 0,-1 0 0,2 0 0,0 19 0,0-29-92,0 0 0,0 1 0,0-1 0,0 1 0,0-1 0,0 1 0,1-1-1,-1 0 1,1 1 0,-1-1 0,1 0 0,-1 1 0,1-1 0,0 0 0,-1 0-1,1 1 1,0-1 0,0 0 0,0 0 0,0 0 0,0 0 0,0 0 0,0 0 0,0-1-1,1 1 1,-1 0 0,0-1 0,1 1 0,-1 0 0,0-1 0,1 1 0,-1-1 0,0 0-1,1 0 1,-1 1 0,1-1 0,-1 0 0,0 0 0,1 0 0,-1 0 0,1-1 0,-1 1-1,1 0 1,-1-1 0,2 0 0,4 0 47,0-1 0,0 0 0,1-1-1,-2 0 1,1 0 0,0 0 0,10-8 0,-3 1 27,0-1 0,-1 0 1,0-1-1,0-1 1,-2 0-1,0 0 1,0-1-1,-1 0 0,-1-1 1,0-1-1,-2 1 1,1-1-1,-2 0 0,0-1 1,-1 1-1,0-1 1,-2 0-1,0-1 0,1-19 1,-4 36-66,0 1 0,0-1 1,0 0-1,0 0 0,1 0 0,-1 0 1,0 0-1,-1 0 0,1 0 0,0 1 1,0-1-1,0 0 0,0 0 0,-1 0 0,1 0 1,0 0-1,-1 1 0,1-1 0,-1 0 1,1 0-1,-1 1 0,1-1 0,-1 0 1,1 0-1,-2 0 0,1 1-12,0 0-1,0 0 1,0 1 0,0-1-1,0 1 1,0-1 0,0 1-1,0-1 1,0 1 0,0-1-1,1 1 1,-1 0-1,0-1 1,0 1 0,1 0-1,-1 0 1,1-1 0,-2 2-1,-26 46-51,-24 90 58,45-118-8,1 1 1,2 0-1,0 0 0,-2 39 0,6-59-10,0 0 0,1 0 0,-1-1 0,0 1 0,0 0-1,0-1 1,1 1 0,-1 0 0,0-1 0,1 1 0,-1-1 0,0 1-1,1 0 1,-1-1 0,1 1 0,-1-1 0,1 1 0,-1-1-1,1 0 1,-1 1 0,1-1 0,0 1 0,-1-1 0,1 0 0,0 0-1,-1 1 1,1-1 0,0 0 0,-1 0 0,1 0 0,0 0-1,-1 0 1,1 1 0,0-1 0,0-1 0,-1 1 0,1 0 0,0 0-1,-1 0 1,1 0 0,0 0 0,-1-1 0,2 1 0,1-1-112,1 0 0,-1 0 1,1 0-1,-1 0 0,1-1 0,-1 0 1,0 1-1,4-4 0,3-5-804,0 0 0,0-1 0,-1 0-1,14-23 1,3-3-476,-26 37 1411,-1 0 0,1 1 1,0-1-1,0 0 0,0 0 1,0 0-1,0 0 0,-1 0 1,1 0-1,0 0 0,0 1 1,0-1-1,0 0 0,0 0 1,0 0-1,0 0 0,0 0 1,-1 1-1,1-1 0,0 0 1,0 0-1,0 0 0,0 0 1,0 1-1,0-1 0,0 0 1,0 0-1,0 0 0,0 0 1,0 1-1,0-1 0,0 0 1,0 0-1,0 0 0,0 1 1,1-1-1,-1 0 1,0 0-1,0 0 0,0 0 1,0 0-1,0 1 0,0-1 1,0 0-1,0 0 0,1 0 1,-1 0-1,0 0 0,0 0 1,0 0-1,0 1 0,0-1 1,1 0-1,-1 0 0,0 0 1,0 0-1,0 0 0,1 0 1,15-2 861,18-9-131,-32 10-574,1 0-1,-1-1 1,1 1-1,-1-1 0,1 1 1,-1-1-1,0 0 1,0 0-1,0 0 0,0 0 1,0 0-1,0-1 1,-1 1-1,1 0 0,-1-1 1,1 1-1,-1-1 1,0 0-1,0 1 0,0-1 1,-1 0-1,1 0 1,-1 0-1,1 1 0,-1-1 1,0 0-1,0-4 1,0 7-136,-26 10 165,24-9-193,0 0-1,0 0 1,0 0 0,0 1-1,0-1 1,0 1 0,0-1-1,0 1 1,1 0 0,-1-1-1,1 1 1,-1 0 0,1 0-1,0 0 1,-1 0 0,1 1-1,-1 1 1,-17 51-63,4-13 154,10-22 60,18-21-36,29-25-7,-34 20-114,-4 4 5,54-30 1,-55 30-9,0 1 0,0 0-1,0 0 1,0 0-1,0 0 1,0 0-1,0 1 1,0-1-1,0 1 1,0 0-1,0 0 1,1 0 0,-1 0-1,0 1 1,0-1-1,0 1 1,0 0-1,5 2 1,-6-1 50,0 1 0,-1 0 1,1 0-1,-1 0 0,0 0 1,0 0-1,0 0 0,0 0 1,0 0-1,0 0 0,-1 0 1,0 0-1,1 1 0,-1-1 1,-1 0-1,1 0 0,-1 4 1,1 1 590,0-7-284,7-39 817,-3 20-1088,-2-1-1,2-27 1,5-33 99,-9 78-188,1 0-1,-1 0 1,0 1 0,1-1-1,-1 1 1,1-1 0,-1 0 0,1 1-1,0-1 1,-1 1 0,1-1-1,-1 1 1,1-1 0,0 1-1,-1 0 1,1-1 0,0 1-1,0 0 1,-1 0 0,1-1-1,0 1 1,0 0 0,-1 0 0,1 0-1,1 0 1,26 0-691,-17 0 173,50 0-5918,-27 0-533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4.956"/>
    </inkml:context>
    <inkml:brush xml:id="br0">
      <inkml:brushProperty name="width" value="0.025" units="cm"/>
      <inkml:brushProperty name="height" value="0.025" units="cm"/>
    </inkml:brush>
  </inkml:definitions>
  <inkml:trace contextRef="#ctx0" brushRef="#br0">1 1 5605,'0'0'18866,"53"60"-17937,-38-33-737,-7 7-128,-2 3 0,-4 2-32,-2 0-96,0 0-672,-2-6-706,-7-3-1024,-7-8-2050,2-9-2627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5.296"/>
    </inkml:context>
    <inkml:brush xml:id="br0">
      <inkml:brushProperty name="width" value="0.025" units="cm"/>
      <inkml:brushProperty name="height" value="0.025" units="cm"/>
    </inkml:brush>
  </inkml:definitions>
  <inkml:trace contextRef="#ctx0" brushRef="#br0">1 120 1185,'0'0'18674,"50"-21"-16432,-20 12-256,4 1-225,5-1-800,4 1-576,2-1-257,-2 1-96,-4 2-384,-9-1-1090,-5 1-1056,-12-1-193,-13-1-928,0-6-2723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8.023"/>
    </inkml:context>
    <inkml:brush xml:id="br0">
      <inkml:brushProperty name="width" value="0.025" units="cm"/>
      <inkml:brushProperty name="height" value="0.025" units="cm"/>
    </inkml:brush>
  </inkml:definitions>
  <inkml:trace contextRef="#ctx0" brushRef="#br0">0 61 6342,'0'0'22806,"18"-49"-29725,-2 37-8423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5.653"/>
    </inkml:context>
    <inkml:brush xml:id="br0">
      <inkml:brushProperty name="width" value="0.025" units="cm"/>
      <inkml:brushProperty name="height" value="0.025" units="cm"/>
    </inkml:brush>
  </inkml:definitions>
  <inkml:trace contextRef="#ctx0" brushRef="#br0">0 25 15951,'0'0'5798,"47"-7"-4517,-8 3-128,6-1-577,5 1-512,-4-1-64,4 5-1089,2 0-1377,-13 0-2402,-5 1-3172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6.029"/>
    </inkml:context>
    <inkml:brush xml:id="br0">
      <inkml:brushProperty name="width" value="0.025" units="cm"/>
      <inkml:brushProperty name="height" value="0.025" units="cm"/>
    </inkml:brush>
  </inkml:definitions>
  <inkml:trace contextRef="#ctx0" brushRef="#br0">17 1 14542,'-2'9'2546,"1"-1"-2071,-4 11 850,2 0 1,0 0 0,2 1 0,0-1 0,2 22-1,-1-40-1307,0-1 0,0 1-1,0 0 1,0 0-1,0-1 1,1 1-1,-1 0 1,0-1 0,1 1-1,-1 0 1,0-1-1,1 1 1,-1 0-1,1-1 1,-1 1 0,1-1-1,-1 1 1,1-1-1,0 1 1,-1-1-1,1 1 1,-1-1 0,1 1-1,0-1 1,0 0-1,-1 0 1,1 1-1,0-1 1,-1 0 0,1 0-1,0 0 1,0 0-1,-1 0 1,1 0-1,0 0 1,0 0 0,-1 0-1,1 0 1,0 0-1,0 0 1,-1 0-1,1-1 1,0 1 0,0 0-1,-1-1 1,1 1-1,0 0 1,-1-1-1,2 0 1,1-1 30,1 0-1,0-1 1,-1 1 0,1-1-1,-1 0 1,0 0 0,4-4-1,14-25 59,-18 25-110,1-1 1,0 1-1,1 0 1,0 0-1,0 1 1,1 0 0,-1 0-1,1 0 1,0 0-1,1 1 1,11-7-1,-17 12 1,0 0 0,0 0 0,1 0 0,-1 0 0,0 1 0,0-1 0,0 0 0,0 1-1,0-1 1,0 1 0,0 0 0,0-1 0,0 1 0,0 0 0,0-1 0,0 1 0,0 0 0,0 0-1,-1 0 1,1 0 0,0 0 0,0 0 0,-1 0 0,1 0 0,-1 0 0,1 0 0,-1 0 0,0 0-1,1 0 1,-1 0 0,0 0 0,0 1 0,0-1 0,1 1 0,7 44 270,-8-46-265,0 1 46,0 1 1,0 0 0,0-1-1,0 1 1,1-1 0,-1 1-1,0-1 1,1 1 0,-1-1-1,1 0 1,0 1 0,0-1-1,-1 1 1,1-1 0,0 0-1,0 0 1,0 0 0,2 2-1,-2-3-15,-1 1-1,1-1 1,0 0-1,0 0 1,0 1-1,0-1 1,0 0-1,0 0 1,0 0-1,0 0 1,0 0-1,0 0 1,0 0-1,0-1 1,0 1-1,0 0 1,0-1-1,0 1 1,-1 0-1,1-1 1,2 0-1,6-6 75,-1 1-1,1-1 0,-1-1 1,10-10-1,0-1-388,-16 17 186,1 0-1,0-1 0,0 1 0,0 0 1,0 0-1,0 1 0,0-1 1,0 1-1,1-1 0,-1 1 0,1 0 1,-1 0-1,8 0 0,-10 1 74,1 0 0,0 1 0,0-1 0,-1 1 0,1-1 0,0 1 0,-1 0 0,1 0 0,-1 0 0,1-1 0,-1 2 0,1-1 0,-1 0 0,0 0 0,1 0 0,-1 1 0,0-1 0,0 0 0,0 1 0,0-1 0,0 1 0,0 0 0,0-1 0,-1 1 0,1 0 0,-1-1 0,1 1 0,-1 0 0,1 2 0,14 52-1387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16.362"/>
    </inkml:context>
    <inkml:brush xml:id="br0">
      <inkml:brushProperty name="width" value="0.025" units="cm"/>
      <inkml:brushProperty name="height" value="0.025" units="cm"/>
    </inkml:brush>
  </inkml:definitions>
  <inkml:trace contextRef="#ctx0" brushRef="#br0">0 1 20724,'0'0'8231,"54"3"-13067,-43-3-2371</inkml:trace>
  <inkml:trace contextRef="#ctx0" brushRef="#br0" timeOffset="1">75 186 14958,'0'0'7976,"42"-67"-28219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1.569"/>
    </inkml:context>
    <inkml:brush xml:id="br0">
      <inkml:brushProperty name="width" value="0.025" units="cm"/>
      <inkml:brushProperty name="height" value="0.025" units="cm"/>
    </inkml:brush>
  </inkml:definitions>
  <inkml:trace contextRef="#ctx0" brushRef="#br0">25 0 17905,'0'0'1383,"-1"10"53,-22 339 1831,26-364-3357,7-23-2252,-2 1 0,4-55 0,-14 33-299,2 28 5803,3 66-843,-2-22-1914,1 0 1,1-1-1,0 0 1,1 0-1,0 0 1,10 18 0,-11-23-217,1 0 0,0 0 1,0-1-1,0 0 1,1 0-1,0 0 0,0-1 1,0 1-1,1-1 0,-1 0 1,2-1-1,8 6 1,-13-9-70,0 0 1,0 0 0,0 0-1,0-1 1,1 1 0,-1 0-1,0-1 1,1 0 0,-1 0-1,0 0 1,0 0 0,1 0-1,-1 0 1,0 0 0,1-1-1,-1 1 1,0-1 0,0 0-1,1 0 1,-1 1 0,3-3-1,-1 0 24,0 0-1,0 0 0,-1-1 0,1 1 1,-1-1-1,1 0 0,-1 0 1,-1 0-1,5-7 0,1-4 76,-2 0-1,0 0 0,0-1 0,-2 0 1,4-20-1,-6 29-174,-1 0 1,0-1-1,0 1 1,-1 0-1,0-1 1,0 1-1,0 0 1,-1-1-1,0 1 1,-1 0-1,0 0 1,0 0-1,0 0 1,-7-12-1,9 19-220,6 32-8152,2-21 3860,3-2-2333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2.252"/>
    </inkml:context>
    <inkml:brush xml:id="br0">
      <inkml:brushProperty name="width" value="0.025" units="cm"/>
      <inkml:brushProperty name="height" value="0.025" units="cm"/>
    </inkml:brush>
  </inkml:definitions>
  <inkml:trace contextRef="#ctx0" brushRef="#br0">1 0 14029,'0'0'7052,"0"9"-5904,3 33 160,-3-12-575,2 1-1,1-1 0,2 0 1,11 40-1,-16-69-700,1 1 1,-1 0-1,1-1 0,-1 1 0,1-1 0,0 1 1,-1-1-1,1 1 0,0-1 0,0 1 1,0-1-1,0 0 0,0 1 0,0-1 0,1 0 1,-1 0-1,0 0 0,1 0 0,-1 0 1,1 0-1,-1 0 0,1-1 0,-1 1 0,1-1 1,-1 1-1,1-1 0,0 1 0,-1-1 1,1 0-1,0 0 0,-1 1 0,1-1 0,0 0 1,-1-1-1,1 1 0,0 0 0,-1 0 1,1-1-1,-1 1 0,1-1 0,0 0 0,-1 1 1,1-1-1,-1 0 0,1 0 0,-1 0 1,0 0-1,1 0 0,0-1 0,6-4 100,-1 0-1,0-1 1,0 1 0,-1-2-1,0 1 1,0 0-1,5-11 1,-3 3-66,-1-1 0,0 0 1,-1 0-1,-1 0 0,-1-1 0,0 0 0,-1 0 0,-1 0 1,0-27-1,-2 44-64,0 0 1,0 0-1,0 0 0,0 1 1,-1-1-1,1 0 0,0 0 1,0 0-1,0 0 1,0 0-1,-1 0 0,1 0 1,0 0-1,0 1 0,0-1 1,-1 0-1,1 0 0,0 0 1,0 0-1,-1 0 1,1 0-1,0 0 0,0 0 1,0 0-1,-1-1 0,1 1 1,0 0-1,0 0 0,0 0 1,-1 0-1,1 0 1,0 0-1,0 0 0,0 0 1,0 0-1,-1-1 0,1 1 1,0 0-1,0 0 0,0 0 1,0 0-1,0-1 1,-1 1-1,1 0 0,0 0 1,0-1-1,-10 23-102,5-3 111,0 0 1,1 0 0,0 1 0,2-1 0,1 1 0,0 0 0,1 0-1,5 29 1,-5-47-3,1 0 0,0 0 0,0-1 0,0 1 0,0 0 0,1 0 0,-1-1 0,0 1 0,1-1 0,-1 1 0,1-1 0,-1 0 0,1 1 0,0-1-1,0 0 1,-1 0 0,1 0 0,0 0 0,0-1 0,0 1 0,0 0 0,0-1 0,0 0 0,0 1 0,0-1 0,0 0 0,0 0 0,0 0 0,0 0 0,0 0 0,0-1 0,4 0-1,1 0-56,0 0-1,0-1 0,0 1 0,-1-1 0,1-1 1,-1 0-1,1 0 0,10-6 0,-14 6-277,1 0 0,0 0 0,-1-1 0,1 1 0,-1-1 0,5-7 1,-6 7-334,0 0 1,0 1 0,0-1 0,-1 0 0,0 0 0,0 0-1,0 0 1,1-8 0,-1-18-5652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2.595"/>
    </inkml:context>
    <inkml:brush xml:id="br0">
      <inkml:brushProperty name="width" value="0.025" units="cm"/>
      <inkml:brushProperty name="height" value="0.025" units="cm"/>
    </inkml:brush>
  </inkml:definitions>
  <inkml:trace contextRef="#ctx0" brushRef="#br0">1 19 17008,'0'0'10474,"50"-7"-10474,-38 7-1345,-1-3-2115,-2-1-2817,0 0-6375</inkml:trace>
  <inkml:trace contextRef="#ctx0" brushRef="#br0" timeOffset="1">122 1 15503,'0'0'12588,"34"21"-12524,-20-20-929,0 2-2082,-5 0-2626,2 2-6214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2.942"/>
    </inkml:context>
    <inkml:brush xml:id="br0">
      <inkml:brushProperty name="width" value="0.025" units="cm"/>
      <inkml:brushProperty name="height" value="0.025" units="cm"/>
    </inkml:brush>
  </inkml:definitions>
  <inkml:trace contextRef="#ctx0" brushRef="#br0">1 0 4740,'0'0'23319,"0"62"-23319,5-45-449,4-4-1665,-3-4-1986,-3-3-3747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3.275"/>
    </inkml:context>
    <inkml:brush xml:id="br0">
      <inkml:brushProperty name="width" value="0.025" units="cm"/>
      <inkml:brushProperty name="height" value="0.025" units="cm"/>
    </inkml:brush>
  </inkml:definitions>
  <inkml:trace contextRef="#ctx0" brushRef="#br0">1 1 19378,'0'0'7656,"10"41"-15184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3.613"/>
    </inkml:context>
    <inkml:brush xml:id="br0">
      <inkml:brushProperty name="width" value="0.025" units="cm"/>
      <inkml:brushProperty name="height" value="0.025" units="cm"/>
    </inkml:brush>
  </inkml:definitions>
  <inkml:trace contextRef="#ctx0" brushRef="#br0">11 0 15407,'0'0'7719,"16"61"-7111,-14-28-447,-2 3-97,0 1-32,0-2 64,-6-2-96,-1-6-32,-2-6-865,4-8-576,3-13-545,2-4-385,0-23-3714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3.971"/>
    </inkml:context>
    <inkml:brush xml:id="br0">
      <inkml:brushProperty name="width" value="0.025" units="cm"/>
      <inkml:brushProperty name="height" value="0.025" units="cm"/>
    </inkml:brush>
  </inkml:definitions>
  <inkml:trace contextRef="#ctx0" brushRef="#br0">1 45 10730,'0'0'2200,"0"9"180,0 10-1736,1 0-1,0 0 0,2 0 1,0 0-1,1 0 0,1-1 0,12 30 1,-12-39-377,-1 0 1,1 0-1,1-1 1,0 0-1,0 0 1,0 0-1,1-1 1,0 0-1,10 7 1,-15-12-119,0-1 0,1 1 0,-1-1 1,1 0-1,-1 0 0,1 0 0,-1 0 0,1 0 0,0-1 1,-1 1-1,1-1 0,0 0 0,-1 1 0,1-1 1,0 0-1,0-1 0,-1 1 0,1 0 0,0-1 0,-1 0 1,1 1-1,0-1 0,-1 0 0,1-1 0,-1 1 0,0 0 1,1-1-1,-1 1 0,0-1 0,0 1 0,0-1 0,0 0 1,0 0-1,0 0 0,0 0 0,-1-1 0,3-2 1,7-11 41,-1 0 0,-1-1 0,0 0 0,-1 0 0,-1 0 0,-1-1 0,0-1 0,-1 1 1,-1-1-1,-1 1 0,-1-1 0,0 0 0,-1 0 0,-4-31 0,3 50-248,0 0 1,0 1-1,0-1 0,0 0 0,0 0 0,0 1 0,0-1 0,-1 0 1,1 0-1,0 0 0,0 1 0,0-1 0,0 0 0,-1 0 0,1 0 1,0 1-1,0-1 0,-1 0 0,1 0 0,0 0 0,0 0 0,-1 0 1,1 1-1,0-1 0,0 0 0,-1 0 0,1 0 0,0 0 0,0 0 1,-1 0-1,1 0 0,0 0 0,-1 0 0,1 0 0,0 0 0,0 0 1,-1 0-1,1-1 0,0 1 0,0 0 0,-1 0 0,1 0 0,0 0 1,0 0-1,-1 0 0,1-1 0,0 1 0,0 0 0,0 0 0,-1 0 1,1-1-1,0 1 0,0 0 0,0 0 0,0-1 0,-1 1 0,1 0 1,0 0-1,0-1 0,0 1 0,0 0 0,0 0 0,0-1 0,0 1 1,0-1-1,-12 20-6355,6-5 502,1-2-2829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40.290"/>
    </inkml:context>
    <inkml:brush xml:id="br0">
      <inkml:brushProperty name="width" value="0.025" units="cm"/>
      <inkml:brushProperty name="height" value="0.025" units="cm"/>
    </inkml:brush>
  </inkml:definitions>
  <inkml:trace contextRef="#ctx0" brushRef="#br0">1 102 5381,'0'0'8579,"26"0"-7864,234-28 727,-163 15-529,105-2-1,34 16-573,-47 2-258,191-22 1,210-12-45,1 50 1,-577-18 48,51 2 558,0 2 0,81 18 0,-161-23 4861,3 0-6535,11 0 799,0-1 0,0 1 0,1-1 1,-1 1-1,1-1 0,-1 1 0,0-1 0,1 1 0,-1-1 0,1 0 0,0 1 0,-1-1 0,1 0 1,-1 1-1,1-1 0,0 0 0,-1 0 0,1 1 0,0-1 0,0 0 0,0 0 0,0 1 0,0-1 0,0 0 1,0 0-1,0 0 0,0 1 0,0-2 0,-1-23-9277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4.332"/>
    </inkml:context>
    <inkml:brush xml:id="br0">
      <inkml:brushProperty name="width" value="0.025" units="cm"/>
      <inkml:brushProperty name="height" value="0.025" units="cm"/>
    </inkml:brush>
  </inkml:definitions>
  <inkml:trace contextRef="#ctx0" brushRef="#br0">0 119 15887,'0'0'9326,"9"-5"-8781,2 1-398,4-2-72,0-1 1,-1 0 0,0-1 0,0-1-1,-1 0 1,0-1 0,14-13-1,-26 23-49,0-1-1,-1 1 1,1-1 0,-1 1-1,1 0 1,-1-1-1,1 1 1,-1-1-1,1 0 1,-1 1-1,1-1 1,-1 1-1,0-1 1,1 0-1,-1 1 1,0-1-1,0 0 1,1 1 0,-1-1-1,0 0 1,0 1-1,0-1 1,0 0-1,0 1 1,0-1-1,0 0 1,0 0-1,0 1 1,0-1-1,0 0 1,-1 1 0,1-1-1,0 0 1,0 1-1,-1-1 1,1 0-1,0 1 1,-1-1-1,1 1 1,-1-1-1,1 1 1,0-1-1,-1 1 1,0-1-1,1 1 1,-1-1 0,1 1-1,-1-1 1,1 1-1,-1 0 1,0 0-1,1-1 1,-1 1-1,0 0 1,1 0-1,-1 0 1,0-1-1,0 1 1,1 0-1,-1 0 1,0 0 0,1 0-1,-1 0 1,0 0-1,0 1 1,1-1-1,-2 0 1,-2 0-35,-1 1 1,1-1 0,0 1-1,0-1 1,-1 1 0,1 1-1,0-1 1,0 0-1,0 1 1,-5 3 0,2 1-6,0 1 1,0 1 0,1-1-1,0 1 1,0 0 0,1 0-1,0 1 1,-6 15 0,8-18 50,1 0 1,0 1-1,0-1 1,0 0-1,1 1 1,0-1 0,0 1-1,1 0 1,-1-1-1,2 1 1,-1 0-1,1-1 1,2 13-1,-2-17-29,0-1 1,1 1-1,-1 0 0,0-1 0,1 1 0,-1-1 0,1 1 0,-1-1 0,1 0 0,-1 1 0,1-1 0,0 0 0,0 0 0,0 0 0,0 0 1,0-1-1,0 1 0,0 0 0,0-1 0,0 0 0,0 1 0,0-1 0,0 0 0,3 0 0,3 0-33,1 0-1,0 0 1,-1-1 0,17-3-1,-14 1-447,1-1 0,-1-1 0,-1 0 1,1 0-1,13-9 0,23-21-4751,-12 2-2089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4.972"/>
    </inkml:context>
    <inkml:brush xml:id="br0">
      <inkml:brushProperty name="width" value="0.025" units="cm"/>
      <inkml:brushProperty name="height" value="0.025" units="cm"/>
    </inkml:brush>
  </inkml:definitions>
  <inkml:trace contextRef="#ctx0" brushRef="#br0">67 48 16400,'0'0'6630,"-4"7"-6059,0 5-434,0 0 0,0 0 1,2 0-1,-1 0 0,1 1 0,0 13 1,2 90 743,0-20 192,0-7-1490,0-123-2829,-1-49 133,0 65 3386,-1 1-1,-1 0 1,0-1-1,-1 1 0,-8-20 1,-1 12 1029,11 20 50,12 14-1033,-7-5-309,1 0-1,0-1 0,1 1 0,-1-1 1,1 0-1,-1 0 0,1-1 0,0 1 0,0-1 1,0 0-1,0-1 0,0 1 0,1-1 1,-1 0-1,1 0 0,-1 0 0,0-1 1,1 0-1,-1 0 0,1-1 0,-1 1 0,1-1 1,-1 0-1,0-1 0,0 1 0,1-1 1,-1 0-1,0 0 0,-1-1 0,1 1 0,0-1 1,-1 0-1,1 0 0,-1-1 0,0 1 1,5-6-1,0 0-8,-1 0 1,0 0-1,-1 0 0,1-1 1,-2 0-1,1-1 0,-2 0 1,1 1-1,-2-2 0,1 1 1,-1-1-1,-1 1 0,0-1 1,-1 0-1,2-18 0,-5 30 5,1 0-1,0 0 0,0 1 0,0-1 0,0 0 1,-1 0-1,1 0 0,0 0 0,0 1 0,0-1 1,-1 0-1,1 0 0,0 0 0,0 0 0,-1 0 1,1 0-1,0 1 0,0-1 0,-1 0 0,1 0 1,0 0-1,0 0 0,-1 0 0,1 0 0,0 0 1,-1 0-1,1 0 0,0 0 0,0 0 0,-1-1 1,1 1-1,0 0 0,0 0 0,-1 0 0,1 0 1,0 0-1,0 0 0,0-1 0,-1 1 0,1 0 1,0 0-1,0 0 0,0 0 0,-1-1 0,1 1 1,0 0-1,0 0 0,0-1 0,0 1 0,0 0 1,0 0-1,-1-1 0,1 1 0,0 0 0,0 0 1,0-1-1,-14 25 35,-1 14 228,1 1 0,-9 41 0,19-60 103,0 1 0,1-1 0,2 1 0,0-1 0,1 1-1,2 22 1,-1-41-354,0 1-1,0-1 0,0 0 0,0 1 1,0-1-1,1 0 0,-1 1 0,0-1 1,1 0-1,0 0 0,0 0 0,-1 0 1,1 0-1,0-1 0,0 1 0,1-1 1,-1 1-1,0-1 0,0 0 0,1 0 1,-1 0-1,1 0 0,-1 0 0,1 0 1,-1-1-1,4 1 0,-4 0-16,0-1 0,0 0 0,0 1-1,-1-1 1,1 0 0,0 0 0,0 0 0,0 0 0,0-1-1,0 1 1,-1 0 0,1-1 0,0 1 0,0-1 0,-1 0-1,1 1 1,0-1 0,-1 0 0,1 0 0,-1 0 0,1 0-1,-1-1 1,1 1 0,-1 0 0,0-1 0,0 1 0,1 0-1,-1-1 1,0 0 0,0 1 0,-1-1 0,1 1 0,0-1-1,0 0 1,-1 0 0,1 0 0,-1-1 0,1-4-46,-1 0 0,0 1 1,-1-1-1,0 0 1,0 1-1,0-1 1,-1 0-1,1 1 0,-2 0 1,1-1-1,-1 1 1,0 0-1,0 0 0,-1 1 1,-5-8-1,6 8-79,0 1 1,0 0-1,-1 0 0,0 1 0,0-1 1,0 1-1,0-1 0,0 1 0,-1 0 1,1 1-1,-1-1 0,0 1 0,0 0 1,0 0-1,0 1 0,0-1 0,0 1 1,0 0-1,-11 0 0,16 1 124,-1 0 0,1 0 0,-1 0 0,1 0 0,0 0 0,-1 0 1,1 0-1,-1 0 0,1 1 0,-1-1 0,1 0 0,-1 0 0,1 0 0,0 1 0,-1-1 0,1 0 0,0 1 0,-1-1 0,1 0 0,0 1 0,-1-1 0,1 0 0,0 1 0,-1-1 0,1 0 0,0 1 0,0-1 0,0 1 0,-1-1 0,1 1 0,0-1 0,0 1 0,0-1 0,0 0 0,0 1 0,0-1 1,0 1-1,0-1 0,0 1 0,0-1 0,0 1 0,0-1 0,0 1 0,0-1 0,0 1 0,1-1 0,-1 0 0,0 1 0,0-1 0,0 1 0,1-1 0,-1 0 0,0 1 0,1 0 0,0 1-5,0 0 0,1 0 1,-1-1-1,0 1 0,1 0 0,-1-1 0,1 1 1,-1 0-1,1-1 0,0 0 0,3 2 0,2 0-440,1-1-1,-1 0 0,1 0 0,0-1 0,8 1 1,42-2-5825,-29-1 1236,5 1-1964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5.345"/>
    </inkml:context>
    <inkml:brush xml:id="br0">
      <inkml:brushProperty name="width" value="0.025" units="cm"/>
      <inkml:brushProperty name="height" value="0.025" units="cm"/>
    </inkml:brush>
  </inkml:definitions>
  <inkml:trace contextRef="#ctx0" brushRef="#br0">165 43 8072,'0'0'15161,"-11"-6"-13672,-39-19-581,48 24-872,-1 1 0,0-1 0,1 1 0,-1-1 0,0 1 0,0 0 0,1 0 0,-1 0 0,0 0 0,1 1 0,-1-1 1,0 1-1,1-1 0,-1 1 0,1 0 0,-1 0 0,1 0 0,-1 1 0,1-1 0,0 1 0,-1-1 0,1 1 0,0 0 1,0-1-1,0 1 0,0 0 0,1 1 0,-1-1 0,1 0 0,-1 0 0,-1 5 0,-2 0 67,2 1-1,-1-1 1,1 1-1,0-1 0,1 1 1,0 0-1,0 0 1,-1 13-1,3-19-82,0 0 1,0 0-1,0 0 0,0 1 0,1-1 0,-1 0 0,0 0 0,1 0 1,0 0-1,-1 0 0,1 0 0,0 0 0,0 0 0,0 0 0,1 0 1,-1 0-1,0-1 0,1 1 0,-1 0 0,1-1 0,-1 1 1,1-1-1,0 0 0,0 0 0,-1 1 0,1-1 0,0 0 0,0 0 1,0-1-1,0 1 0,0 0 0,0-1 0,1 1 0,-1-1 1,0 0-1,0 1 0,0-1 0,0 0 0,1 0 0,-1-1 0,4 0 1,2 0-6,0 0 1,1 0 0,-1-1 0,0 0-1,0-1 1,-1 1 0,1-2 0,0 1-1,-1-1 1,8-6 0,-5 3-3,-1 0 1,-1-1-1,0-1 1,11-12 0,-16 17-2,0 0 0,-1-1 1,1 1-1,-1-1 1,1 0-1,-1 1 1,-1-1-1,1 0 1,-1 0-1,0 0 1,0 0-1,1-8 0,-2 12-10,0 0 0,-1 0 0,1 0 0,0 0 0,0 0-1,0 0 1,-1 0 0,1 1 0,0-1 0,-1 0-1,1 0 1,-1 0 0,1 0 0,-1 0 0,1 1 0,-1-1-1,0 0 1,1 0 0,-1 1 0,0-1 0,0 0-1,1 1 1,-1-1 0,0 1 0,-1-1 0,-31-5-329,26 7-19,0-1 0,0 1 0,0 0-1,0 1 1,1-1 0,-1 2 0,-8 2 0,-11 14-5830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6.048"/>
    </inkml:context>
    <inkml:brush xml:id="br0">
      <inkml:brushProperty name="width" value="0.025" units="cm"/>
      <inkml:brushProperty name="height" value="0.025" units="cm"/>
    </inkml:brush>
  </inkml:definitions>
  <inkml:trace contextRef="#ctx0" brushRef="#br0">5 26 9257,'0'0'15839,"0"9"-15332,-2 21-123,-1-4-69,4 51 0,-1-76-307,0 1 1,0-1-1,0 1 0,0-1 0,0 0 0,1 1 1,-1-1-1,1 0 0,-1 1 0,1-1 0,-1 0 1,1 1-1,0-1 0,0 0 0,0 0 0,0 0 1,-1 0-1,1 0 0,1 0 0,-1 0 0,0 0 1,0 0-1,0 0 0,3 1 0,-2-2 32,0 0 1,1 1-1,-1-1 0,0 0 1,1 0-1,-1 0 0,0 0 0,1-1 1,-1 1-1,0-1 0,0 1 0,1-1 1,3-1-1,2-2 117,0 0 0,0-1 0,0 0 0,-1 0 0,1-1 1,9-10-1,-1-2-59,-1-2 1,-1 0 0,-1-1 0,-1 0-1,11-28 1,-25 96-568,3-17 420,-3-14-100,1-5-20,0-1 0,0 1-1,1-1 1,0 1 0,3 12 0,-3-21 66,0-1-1,0 0 1,1 0-1,-1 1 1,1-1 0,-1 0-1,1 0 1,-1 0-1,1 0 1,0 0 0,0 0-1,-1 0 1,1 0-1,0 0 1,0 0-1,0 0 1,0 0 0,0-1-1,0 1 1,2 1-1,-1-2-137,0 0 0,0 1 0,0-1 0,0 0 0,0 0 0,0 0-1,0-1 1,0 1 0,0 0 0,0-1 0,0 1 0,0-1 0,0 0-1,0 0 1,0 0 0,0 0 0,1-1 0,3-2-829,-1 0 1,0 0 0,0 0-1,0-1 1,-1 0 0,0 0-1,6-7 1,-6 6-188,22-28-7060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6.406"/>
    </inkml:context>
    <inkml:brush xml:id="br0">
      <inkml:brushProperty name="width" value="0.025" units="cm"/>
      <inkml:brushProperty name="height" value="0.025" units="cm"/>
    </inkml:brush>
  </inkml:definitions>
  <inkml:trace contextRef="#ctx0" brushRef="#br0">86 1 11307,'0'0'8210,"-8"11"-6827,-2 2-967,1 1 1,0 1-1,1-1 0,0 1 1,2 1-1,0-1 1,0 1-1,1 0 0,1 0 1,-3 28-1,7-43-406,0-1 0,0 1 0,1-1-1,-1 0 1,0 1 0,0-1 0,0 1 0,0-1 0,0 0 0,0 1-1,1-1 1,-1 1 0,0-1 0,0 0 0,1 1 0,-1-1-1,0 0 1,1 0 0,-1 1 0,0-1 0,1 0 0,-1 1-1,0-1 1,1 0 0,-1 0 0,0 0 0,1 0 0,-1 1 0,1-1-1,-1 0 1,0 0 0,1 0 0,0 0 0,21-1 311,21-12 23,-41 12-346,8-3 9,1 1 0,-1 0-1,1 0 1,0 1-1,16-1 1,-25 3-3,0 0 0,-1 0 0,1 0-1,0 0 1,0 0 0,0 0 0,-1 1 0,1-1-1,0 1 1,0-1 0,-1 1 0,1-1 0,0 1-1,-1 0 1,1 0 0,-1 0 0,1 0 0,-1 0 0,0 0-1,1 1 1,-1-1 0,0 0 0,0 1 0,0-1-1,1 1 1,-2-1 0,1 1 0,0-1 0,0 1-1,0 0 1,-1-1 0,1 1 0,-1 0 0,0 0 0,1-1-1,-1 1 1,0 0 0,0 0 0,0 3 0,0 0 143,0 0 0,0 1 1,0-1-1,-1 0 0,0 0 1,0 0-1,0 0 0,0 0 1,-1 0-1,0 0 0,0 0 1,0-1-1,-1 1 0,0-1 1,0 1-1,0-1 0,0 0 1,0 0-1,-1 0 0,0-1 1,0 1-1,0-1 0,0 0 1,0 0-1,-1 0 0,1-1 1,-1 0-1,0 0 0,0 0 1,0 0-1,0-1 0,0 1 1,0-1-1,-10 0 0,10 0-105,0-1-1,-1 1 1,1-1-1,0 0 1,0-1-1,-1 1 1,1-1-1,0 0 0,-5-2 1,8 2-185,1 0 0,-1 0 0,0 0 0,1 0 1,-1 0-1,1-1 0,0 1 0,-1 0 0,1-1 0,0 1 0,0-1 0,0 1 0,0-1 1,0 0-1,0 1 0,1-1 0,-1 0 0,1 0 0,-1 0 0,1 1 0,-1-1 1,1 0-1,0 0 0,0 0 0,0 0 0,0-3 0,1 4-203,0 0 0,0 0-1,0 0 1,0 0 0,0 0-1,0 0 1,1 0 0,-1 0-1,0 0 1,0 1 0,1-1-1,-1 1 1,1-1 0,-1 1 0,0-1-1,1 1 1,-1 0 0,1-1-1,-1 1 1,1 0 0,-1 0-1,1 0 1,-1 0 0,2 1 0,7-2-2143,11-3-3314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6.860"/>
    </inkml:context>
    <inkml:brush xml:id="br0">
      <inkml:brushProperty name="width" value="0.025" units="cm"/>
      <inkml:brushProperty name="height" value="0.025" units="cm"/>
    </inkml:brush>
  </inkml:definitions>
  <inkml:trace contextRef="#ctx0" brushRef="#br0">17 151 8040,'0'0'7938,"9"-4"-4938,10-3-1955,40-16 2600,-55 21-3304,0 0 0,0 0 0,0 0 0,0-1 0,0 1 0,-1-1 0,0 0 0,1 0 0,-1 0 0,0-1 0,4-5 0,-7 9-298,0-1 0,1 1 0,-1-1 0,0 0 1,1 1-1,-1-1 0,0 0 0,0 1 0,0-1 1,1 0-1,-1 1 0,0-1 0,0 0 0,0 1 1,0-1-1,0 0 0,-1 0 0,1 1 0,0-1 0,0 0 1,0 1-1,-1-1 0,1 0 0,0 1 0,0-1 1,-1 1-1,1-1 0,-1 1 0,1-1 0,0 0 1,-1 1-1,1-1 0,-1 1 0,0 0 0,1-1 1,-1 1-1,1-1 0,-1 1 0,1 0 0,-1-1 1,0 1-1,1 0 0,-1 0 0,0 0 0,1-1 1,-1 1-1,0 0 0,1 0 0,-1 0 0,0 0 0,0 0 1,1 0-1,-1 0 0,0 1 0,1-1 0,-1 0 1,0 0-1,-43 7 244,38-3-292,0-1-1,0 1 1,0 0 0,1 0 0,-1 0 0,1 1 0,0 0 0,1 0 0,-1 0 0,-6 10 0,8-11-5,1 0 0,-1 0 0,1 0 0,0 1 0,0-1 1,0 1-1,1-1 0,-1 1 0,1 0 0,0 0 0,0-1 0,1 1 1,0 0-1,0 0 0,1 9 0,-1-13 8,1 0-1,-1 0 1,1 0-1,-1 0 0,1 0 1,0 0-1,0 0 1,-1 0-1,1 0 1,0 0-1,0-1 1,0 1-1,0 0 1,0-1-1,0 1 1,0-1-1,0 1 1,0-1-1,0 1 1,0-1-1,0 0 1,0 0-1,1 1 1,-1-1-1,0 0 1,1 0-1,38 0 18,-27-1-5,39-1-42,1-3 0,68-16 0,-120 20 87,-1 1 0,0 0 0,1-1 0,-1 1 0,0-1 0,0 1-1,1 0 1,-1-1 0,0 1 0,0-1 0,0 1 0,0-1 0,0 1 0,1-1-1,-1 1 1,0-1 0,0 1 0,0-1 0,0 1 0,0-1 0,-1 1 0,1-1 0,0 1-1,0-1 1,0 1 0,0 0 0,0-1 0,-1 1 0,1-1 0,0 1 0,0-1-1,-1 0 1,-7-15 147,-14-21 17,-34-68-150,56 105-87,0-1 0,0 1 0,0-1 0,0 1 0,0-1 0,0 1 0,0-1 0,0 1 0,0 0 0,0-1 0,0 1 0,0-1 0,0 1 0,0-1 0,0 1 0,1-1 0,-1 1 0,0 0 0,0-1 0,1 1 0,-1-1 0,0 1 0,0 0 0,1-1 0,-1 1 0,0 0 0,1 0 0,-1-1 0,1 1 0,-1 0 0,0 0 0,1-1 0,-1 1 0,1 0 0,-1 0 0,1 0 0,-1 0 0,0 0 0,1 0 0,-1 0 0,1-1 0,-1 1 0,1 1 0,-1-1 0,1 0 0,0 0 0,31 0-771,-23 0 454,13-1-574,-15 0 244,0 0 1,0 1 0,-1 0-1,1 1 1,0-1-1,0 1 1,8 2 0,-15-3 584,0 0 0,1 0 0,-1 0 1,0 0-1,0 0 0,0 0 0,1 0 1,-1 1-1,0-1 0,0 0 0,0 0 1,0 0-1,1 0 0,-1 0 1,0 0-1,0 0 0,0 0 0,0 1 1,1-1-1,-1 0 0,0 0 0,0 0 1,0 0-1,0 1 0,0-1 0,0 0 1,1 0-1,-1 0 0,0 0 0,0 1 1,0-1-1,0 0 0,0 0 0,0 0 1,0 1-1,0-1 0,0 0 0,0 0 1,0 0-1,0 1 0,0-1 0,0 0 1,0 0-1,0 0 0,0 1 0,0-1 1,-1 0-1,1 0 0,0 0 0,0 1 1,0-1-1,0 0 0,-12 5-6386,-7-5-5834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7.267"/>
    </inkml:context>
    <inkml:brush xml:id="br0">
      <inkml:brushProperty name="width" value="0.025" units="cm"/>
      <inkml:brushProperty name="height" value="0.025" units="cm"/>
    </inkml:brush>
  </inkml:definitions>
  <inkml:trace contextRef="#ctx0" brushRef="#br0">0 77 17072,'0'0'6278,"72"-34"-5157,-24 19-1057,6 5-96,5 3-1441,-1 1-1826,0 2-5029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7.873"/>
    </inkml:context>
    <inkml:brush xml:id="br0">
      <inkml:brushProperty name="width" value="0.025" units="cm"/>
      <inkml:brushProperty name="height" value="0.025" units="cm"/>
    </inkml:brush>
  </inkml:definitions>
  <inkml:trace contextRef="#ctx0" brushRef="#br0">62 1 13741,'0'0'7693,"-4"10"-6674,-50 224 3754,53-233-4723,0 1 0,1 0 1,-1-1-1,1 1 0,0 0 0,-1 0 1,1 0-1,0-1 0,0 1 1,0 0-1,0 0 0,0-1 0,1 1 1,-1 0-1,0 0 0,1 0 0,0-1 1,-1 1-1,1 0 0,0-1 1,0 1-1,0-1 0,0 1 0,0-1 1,2 2-1,0-1-5,1-1 0,0 0 0,-1 0 0,1-1 0,0 1 0,0-1 0,0 0 0,-1 0 0,1 0 0,0 0 0,5-2 0,73-14 225,-67 11-264,1 2-1,0-1 1,0 2 0,0 0-1,20 1 1,-35 1 8,0 1 0,0-1 0,0 0 0,0 1 0,0-1 0,0 1 0,0-1 0,-1 1 0,1-1 1,0 1-1,0 0 0,0-1 0,-1 1 0,1 0 0,0 0 0,-1 0 0,1-1 0,-1 1 0,1 0 0,-1 0 0,0 0 0,1 0 0,-1 0 0,0 0 0,1 0 0,-1 0 0,0 0 0,0 0 0,0 0 0,0 0 0,0 0 0,0 0 0,0 0 1,0 0-1,-1 0 0,1 0 0,0 0 0,-1 2 0,1-2 26,-1 1 0,1-1 1,0 1-1,-1-1 0,1 1 1,-1-1-1,1 1 0,-1-1 0,0 0 1,0 1-1,0-1 0,1 0 1,-1 0-1,0 1 0,0-1 1,-1 0-1,1 0 0,0 0 1,0 0-1,-1 0 0,1-1 1,0 1-1,-1 0 0,1-1 0,0 1 1,-1-1-1,-2 1 0,1-4 67,1 0-1,-1 0 0,1 0 1,0-1-1,0 1 0,0-1 1,0 1-1,0-1 0,1 0 1,0 0-1,-2-7 0,-1-6 41,2 11-140,0-1 1,1 1-1,-1 0 1,2-1-1,-1 1 0,1-1 1,-1 1-1,2-7 1,0 11-12,0 1 0,0 0 1,0 0-1,0 0 0,0-1 1,0 1-1,0 0 0,0 0 1,0 1-1,1-1 0,-1 0 0,0 0 1,1 1-1,-1-1 0,0 1 1,1-1-1,-1 1 0,1-1 1,-1 1-1,1 0 0,-1 0 0,3 0 1,40-4-40,-36 4 11,25 0-327,-25 1-122,0-1 0,0 1 0,0-2 0,-1 1 0,1-1 0,0 0 0,12-4 0,-20 4 200,0 1 1,0-1-1,1 1 1,-1-1-1,0 1 1,0-1-1,0 1 1,-1-1-1,1 1 0,0-1 1,0 1-1,0-1 1,0 1-1,0 0 1,0-1-1,-1 1 0,1-1 1,0 1-1,0-1 1,-1 1-1,1 0 1,0-1-1,-1 1 1,1 0-1,0-1 0,-1 1 1,1 0-1,0-1 1,-1 1-1,1 0 1,-1 0-1,1 0 0,-1-1 1,1 1-1,-1 0 1,-18-9-7867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8.248"/>
    </inkml:context>
    <inkml:brush xml:id="br0">
      <inkml:brushProperty name="width" value="0.025" units="cm"/>
      <inkml:brushProperty name="height" value="0.025" units="cm"/>
    </inkml:brush>
  </inkml:definitions>
  <inkml:trace contextRef="#ctx0" brushRef="#br0">0 2 15182,'0'0'10763,"68"0"-9803,-28 0-703,2-1-193,3 1-32,9 0-865,-6 0-1281,0 0-993,0 5-1665,-10 4-2595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8.575"/>
    </inkml:context>
    <inkml:brush xml:id="br0">
      <inkml:brushProperty name="width" value="0.025" units="cm"/>
      <inkml:brushProperty name="height" value="0.025" units="cm"/>
    </inkml:brush>
  </inkml:definitions>
  <inkml:trace contextRef="#ctx0" brushRef="#br0">35 0 13869,'0'0'8616,"-3"9"-7185,-5 18-702,0 0-1,3 1 1,-5 47 0,10-74-721,-1-1-1,1 0 1,0 1 0,0-1 0,0 1 0,0-1-1,0 1 1,0-1 0,0 0 0,0 1 0,1-1 0,-1 1-1,0-1 1,0 0 0,0 1 0,0-1 0,0 1 0,1-1-1,-1 0 1,0 1 0,0-1 0,1 0 0,-1 1-1,0-1 1,1 0 0,-1 0 0,0 1 0,1-1 0,-1 0-1,0 0 1,1 1 0,-1-1 0,0 0 0,1 0 0,-1 0-1,1 0 1,17-6 412,12-22 157,32-68-379,-69 159-417,6-57-121,0 1 1,0 0-1,0 0 0,1 0 1,0 0-1,2 9 1,-2-15 157,0 0 1,0 0-1,1 0 1,-1 0 0,0 0-1,1 0 1,-1 0-1,1 0 1,-1 0-1,1 0 1,-1 0 0,1 0-1,0-1 1,-1 1-1,1 0 1,0 0-1,0-1 1,0 1 0,-1-1-1,3 2 1,-2-2-101,1 0 1,-1 0-1,1 1 1,-1-1-1,1 0 1,0 0 0,-1-1-1,1 1 1,-1 0-1,1 0 1,-1-1-1,1 1 1,0-1-1,-1 1 1,0-1 0,1 0-1,2-1 1,15-14-3494,3-5-164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1.589"/>
    </inkml:context>
    <inkml:brush xml:id="br0">
      <inkml:brushProperty name="width" value="0.025" units="cm"/>
      <inkml:brushProperty name="height" value="0.025" units="cm"/>
      <inkml:brushProperty name="color" value="#F6630D"/>
    </inkml:brush>
  </inkml:definitions>
  <inkml:trace contextRef="#ctx0" brushRef="#br0">51 696 2851,'0'0'5205,"-6"8"-2995,2-4-1719,-25 30 143,18-9 3798,29-30-3028,-5-3-1013,-1-1 1,-1 0-1,1 0 1,19-23-1,-1 2 49,373-369 709,-190 184-1012,-205 207-132,0 0-1,0 1 1,1 0-1,-1 0 1,12-5-1,-20 11-8,0 1-1,0 0 1,0 0-1,1 0 1,-1 0-1,0 0 1,0 0-1,1 0 1,-1 0-1,0 0 1,0 0-1,1 0 1,-1 0-1,0 0 1,0 0-1,0 0 1,1 0-1,-1 0 1,0 0-1,0 0 1,1 0-1,-1 0 1,0 1 0,0-1-1,0 0 1,1 0-1,-1 0 1,0 0-1,0 0 1,0 1-1,0-1 1,1 0-1,-1 0 1,0 0-1,0 0 1,0 1-1,0-1 1,0 0-1,0 0 1,1 1-1,-1-1 1,0 0-1,0 0 1,0 0-1,0 1 1,0-1-1,0 0 1,0 0-1,0 1 1,0-1-1,0 1 1,-1 16-49,1-15 40,-6 39 118,-1-1 0,-25 74 0,-5 24 82,35-127-188,-4 20-67,-3 44 0,8-69 25,1 0 0,0 0 0,0 0 0,0 0 1,1 1-1,0-1 0,0 0 0,1 0 0,-1 0 1,1-1-1,1 1 0,-1 0 0,1-1 0,3 6 1,-4-9-181,0 0 0,0 0 0,0 0 0,0-1 1,0 1-1,0-1 0,1 1 0,-1-1 0,0 0 1,1 0-1,-1 0 0,1 0 0,0 0 0,-1 0 0,1-1 1,0 1-1,-1-1 0,6 0 0,16 0-4501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17.186"/>
    </inkml:context>
    <inkml:brush xml:id="br0">
      <inkml:brushProperty name="width" value="0.025" units="cm"/>
      <inkml:brushProperty name="height" value="0.025" units="cm"/>
    </inkml:brush>
  </inkml:definitions>
  <inkml:trace contextRef="#ctx0" brushRef="#br0">9 16 13229,'0'0'9988,"1"11"-9914,37 229 303,-3-36-156,-23-115-157,10 100 908,-26-251-86,-16-95-1,1 14-873,16 114-11,-4-46-12,3-118 0,4 190 2,1-1 1,-1 0 0,1 1 0,-1-1 0,1 1 0,0-1-1,0 1 1,1-1 0,-1 1 0,1 0 0,-1-1 0,1 1 0,0 0-1,0 0 1,1 1 0,-1-1 0,1 0 0,-1 1 0,1-1-1,0 1 1,0 0 0,0 0 0,0 0 0,0 0 0,6-2 0,1 1-29,-1 1 0,0 0 0,1 0 0,-1 1 0,1 0 0,0 1 0,-1 0 0,14 2 0,-19-2 39,-1 0-1,0 0 1,1 1 0,-1-1-1,0 1 1,0 0-1,1 0 1,-1 1 0,0-1-1,0 0 1,0 1 0,0 0-1,-1 0 1,1 0-1,0 0 1,-1 0 0,1 0-1,-1 1 1,0-1 0,0 1-1,0 0 1,0-1-1,0 1 1,-1 0 0,1 0-1,-1 0 1,0 0 0,0 1-1,0-1 1,0 0-1,0 0 1,-1 1 0,1-1-1,-1 6 1,0-2 109,-1 1 0,1-1 0,-1 0 1,-1 1-1,0-1 0,0 0 0,0 0 0,0 0 0,-1 0 1,-1-1-1,1 1 0,-1-1 0,0 0 0,-9 10 0,5-7-50,0-2 0,-1 1 0,0-1 0,0-1 0,-1 0 0,0 0 0,0 0 0,0-2 0,-1 1 0,1-1 0,-1-1 0,0 0 0,0 0 0,-1-1 0,1-1 0,0 0 0,-1 0 0,-20-2 0,31 1-129,0 0-1,-1 0 1,1 0 0,0 0 0,0 0 0,0 0 0,-1 0-1,1-1 1,0 1 0,0 0 0,0-1 0,0 1 0,0-1-1,0 1 1,0-1 0,0 0 0,0 1 0,0-1 0,0 0-1,0 0 1,0 1 0,0-1 0,0 0 0,1 0 0,-1 0-1,0 0 1,1 0 0,-1 0 0,1 0 0,-1 0 0,1-1-1,-1 1 1,1 0 0,0 0 0,0 0 0,-1 0 0,1-1-1,0 1 1,0 0 0,0 0 0,0 0 0,1-1 0,-1 1-1,0 0 1,1-2 0,0 0-443,1-1 0,-1 1 0,1 0-1,-1 0 1,1 0 0,0 0 0,1 0 0,-1 0-1,0 0 1,1 1 0,0-1 0,-1 1 0,7-4-1,24-12-4063,5-2-870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49.770"/>
    </inkml:context>
    <inkml:brush xml:id="br0">
      <inkml:brushProperty name="width" value="0.025" units="cm"/>
      <inkml:brushProperty name="height" value="0.025" units="cm"/>
    </inkml:brush>
  </inkml:definitions>
  <inkml:trace contextRef="#ctx0" brushRef="#br0">142 1 11211,'0'0'6448,"-10"10"-4777,4-4-1438,1-1-65,-1 0 1,1 0-1,0 1 1,1-1-1,-1 1 1,1 0-1,0 0 1,1 1-1,-1-1 1,1 1-1,1 0 1,-1 0-1,1 0 1,-2 12-1,8-18-133,1 0 1,0 0-1,-1 0 0,1-1 0,-1 0 0,1 0 1,0 0-1,4-1 0,-3 1-69,-4 0-42,1 1 1,-1-1-1,1 0 0,-1 1 1,1 0-1,-1 0 0,1 0 0,-1 0 1,0 0-1,1 0 0,-1 0 0,0 1 1,0-1-1,0 1 0,0 0 1,0-1-1,0 1 0,-1 0 0,1 0 1,0 0-1,-1 0 0,0 1 0,1-1 1,-1 0-1,0 1 0,0-1 1,-1 0-1,1 1 0,0-1 0,-1 1 1,1 4-1,2 10 332,-1 1 0,-1 0 0,-2 28 1,0-23 57,1-10 170,-1 1 0,0-1 0,-1 0 0,-1 1 0,0-1 0,-1 0 0,0 0 0,-8 15 0,10-25-414,1 0 0,0 0 0,-1 0 0,0 0 0,0 0 0,0-1 0,0 1 1,0-1-1,0 1 0,-1-1 0,1 0 0,-1 0 0,0 0 0,0 0 0,1 0 0,-1 0 1,0-1-1,-1 0 0,1 1 0,0-1 0,0 0 0,0-1 0,-1 1 0,1 0 0,0-1 0,-1 0 1,1 0-1,0 0 0,-1 0 0,1-1 0,0 1 0,-1-1 0,1 0 0,0 0 0,0 0 1,-1 0-1,1 0 0,-4-3 0,4 2-61,0 0 1,1 0-1,-1 0 0,1 0 1,0-1-1,-1 1 1,1-1-1,0 0 1,0 1-1,1-1 0,-1 0 1,1 0-1,-1 0 1,1 0-1,0 0 0,0 0 1,0-1-1,1 1 1,-1 0-1,1 0 0,-1-1 1,1-4-1,0 1-18,0 0 1,1 0-1,-1 0 0,1 0 0,1 1 0,-1-1 0,1 0 1,0 0-1,6-10 0,7-8-377,2 1 0,1 1 0,30-31 0,-29 35 299,-1-1 0,-1-1-1,-1-1 1,16-30-1,-32 55 463,-9 45-78,9-47-297,0 1 0,-1-1 0,1 0 0,0 1 0,0-1-1,0 0 1,0 1 0,0-1 0,1 0 0,-1 1 0,0-1 0,1 0 0,-1 0 0,0 1-1,1-1 1,0 0 0,-1 0 0,1 0 0,0 0 0,-1 0 0,1 0 0,0 0 0,0 0-1,0 0 1,0 0 0,0 0 0,0 0 0,0-1 0,0 1 0,0 0 0,0-1 0,1 1-1,-1-1 1,0 1 0,0-1 0,1 0 0,-1 1 0,3-1 0,6-1-138,0 0 1,1-1-1,-1 0 1,0-1-1,0 0 0,-1-1 1,1 0-1,-1 0 1,1-1-1,-1 0 1,-1-1-1,12-9 1,13-6 232,-32 22-28,0 0 0,0-1 0,0 2 0,0-1 0,-1 0 0,1 0 0,0 0-1,0 0 1,-1 0 0,1 1 0,-1-1 0,1 0 0,-1 1 0,0-1-1,1 0 1,-1 1 0,0 1 0,9 19 187,-7-20-202,1 0 1,0-1-1,0 1 1,0-1 0,0 0-1,0 0 1,0 0-1,1 0 1,-1-1-1,0 1 1,0-1-1,0 0 1,1 0-1,-1 0 1,0 0-1,1-1 1,-1 1-1,0-1 1,6-2 0,58-23 214,-39 11-255,-20 10-128,0 0 0,0 1 1,0 0-1,1 0 0,-1 1 0,1 0 1,0 0-1,13-1 0,-21 6 168,0 0 0,-1 0 0,1 0 1,0 0-1,-1 0 0,1 0 0,-1 0 0,0 0 0,0 1 0,0-1 0,0 0 1,0 0-1,-1 4 0,1-4 88,1 8-166,1-1-1,-1 0 0,2 1 1,-1-1-1,2 0 0,-1 0 1,1-1-1,0 1 0,1-1 1,5 9-1,-2-5-263,-1 2 1,0-1-1,5 16 0,-10-22 368,0 0-1,0 0 1,-1 1 0,0-1-1,0 0 1,0 1-1,-1-1 1,-1 9-1,1-15-42,-1 1 0,1 0-1,-1 0 1,1 0 0,-1 0-1,0 0 1,0-1 0,0 1-1,0 0 1,0-1 0,0 1-1,0-1 1,0 1 0,-1-1-1,1 1 1,-1-1 0,1 0-1,-1 0 1,1 0 0,-1 0-1,0 0 1,1 0 0,-1 0-1,0 0 1,0-1-1,0 1 1,0-1 0,0 1-1,1-1 1,-1 0 0,0 0-1,0 0 1,0 0 0,-3 0-1,3 0-22,0 0 0,0 0 0,0 0 0,0 0 0,0 0-1,-1 0 1,1-1 0,0 1 0,0-1 0,0 0-1,0 1 1,0-1 0,0 0 0,0 0 0,1 0 0,-1 0-1,0-1 1,0 1 0,1 0 0,-1-1 0,1 1 0,-3-4-1,3 2-4,0 1 0,0-1 0,0 0 0,0 0 0,1 1 0,0-1 0,-1 0 0,1 0 0,0 1 0,0-1 0,0 0 0,1 0 0,-1 0 0,1 1 0,0-4 0,4-7-130,-1 1 1,1 0-1,1 0 0,0 0 1,1 1-1,9-13 0,121-148-475,-136 172 624,0-1 0,-1 1-1,1-1 1,-1 1-1,1-1 1,-1 0-1,1 0 1,-1 1 0,0-1-1,1 0 1,-1 1-1,0-1 1,0 0 0,1 0-1,-1 0 1,0 1-1,0-1 1,0 0-1,0 0 1,0 0 0,0-1-1,-14 2 672,-20 17 147,29-13-836,1-3 26,1 1 0,-1 0 0,1 0-1,-1 1 1,1-1 0,0 1 0,0 0-1,0 0 1,0 0 0,0 0-1,1 0 1,-1 1 0,1-1 0,0 1-1,0-1 1,0 1 0,1 0 0,-1 0-1,0 4 1,2-7-27,1-1-1,-1 1 1,1 0 0,-1-1-1,1 1 1,-1 0 0,1-1-1,0 1 1,-1-1 0,1 1 0,0-1-1,0 1 1,-1-1 0,1 1-1,0-1 1,0 0 0,-1 0-1,1 1 1,0-1 0,0 0-1,0 0 1,0 0 0,-1 0 0,1 0-1,0 0 1,0 0 0,0 0-1,0 0 1,1 0 0,30-3 72,-32 3-76,19-3-48,0-2 0,0-1 1,36-15-1,-41 15 11,1 0 0,-1 0 1,1 1-1,0 1 0,0 1 1,0 0-1,26-1 0,-41 5 55,1-1 0,0 1 0,0 0-1,-1 0 1,1-1 0,0 1-1,-1 0 1,1 0 0,0 0-1,-1 0 1,0 0 0,1 0-1,-1 0 1,1 0 0,-1 0-1,0 0 1,0 0 0,0 0-1,1 0 1,-1 0 0,0 0-1,0 0 1,-1 0 0,1 0-1,0 0 1,0 0 0,0 0-1,-1 0 1,1 0 0,0 0-1,-1 2 1,-9 33 545,9-35-537,1 0 0,-1-1 0,1 1 0,-1 0 0,1-1 0,0 1 0,-1 0 0,1-1 0,0 1-1,0 0 1,-1 0 0,1-1 0,0 1 0,0 0 0,0 0 0,0 0 0,0-1 0,0 1 0,0 0 0,0 0 0,1-1-1,-1 1 1,0 0 0,0 0 0,1-1 0,-1 1 0,1 1 0,0-2-12,0 1 1,0-1-1,0 0 1,0 0-1,0 0 1,0 0-1,0 0 0,0 0 1,1 0-1,-1 0 1,0 0-1,0 0 1,0 0-1,0-1 0,0 1 1,0 0-1,1-1 1,56-29-31,-46 23 50,0 0-106,1 1-1,0 0 1,0 1-1,0 0 1,0 1 0,1 0-1,0 1 1,19-2-1,-32 5 71,-1 0 0,1 0 0,0 0-1,0 0 1,-1 1 0,1-1-1,0 0 1,-1 0 0,1 1-1,0-1 1,-1 0 0,1 1-1,0-1 1,-1 0 0,1 1-1,0-1 1,-1 1 0,1-1-1,-1 1 1,1 0 0,-1-1 0,1 1-1,-1-1 1,0 1 0,1 0-1,-1-1 1,0 1 0,1 0-1,-1 0 1,0-1 0,0 1-1,0 0 1,0 0 0,0-1-1,0 1 1,0 0 0,0 0-1,0-1 1,0 1 0,0 0 0,0 0-1,-10 42-103,5-21-3031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19.597"/>
    </inkml:context>
    <inkml:brush xml:id="br0">
      <inkml:brushProperty name="width" value="0.025" units="cm"/>
      <inkml:brushProperty name="height" value="0.025" units="cm"/>
    </inkml:brush>
  </inkml:definitions>
  <inkml:trace contextRef="#ctx0" brushRef="#br0">104 1 4708,'0'0'19123,"-6"11"-18301,-15 25 284,-29 73 0,45-95-859,0-1-1,1 1 0,0-1 1,1 1-1,1 0 0,0 1 0,1-1 1,1 0-1,0 0 0,3 21 1,-2-31-238,1 0 0,-1 0 0,1 0 0,0-1 0,0 1 0,0-1 0,0 1 0,1-1 0,0 0 0,-1 0 0,1 0 0,0 0 0,1 0 1,-1-1-1,0 1 0,1-1 0,-1 0 0,1 0 0,0-1 0,-1 1 0,1-1 0,0 1 0,0-1 0,5 0 0,-2 1-532,0-1-1,1 0 0,-1 0 1,0-1-1,13-1 0,-14 1-621,-1-1 0,1 0 0,-1-1 0,0 1 0,0-1 0,0 0 0,8-4 0,11-11-10108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0.494"/>
    </inkml:context>
    <inkml:brush xml:id="br0">
      <inkml:brushProperty name="width" value="0.025" units="cm"/>
      <inkml:brushProperty name="height" value="0.025" units="cm"/>
    </inkml:brush>
  </inkml:definitions>
  <inkml:trace contextRef="#ctx0" brushRef="#br0">26 36 17617,'0'0'7746,"-3"12"-7549,1-5-210,-15 62 286,16-63-145,0 1-1,0 0 0,0 0 0,1 0 0,0 0 1,0 0-1,1 0 0,0 0 0,2 7 0,-2-12-107,0 0-1,-1-1 1,1 1-1,0-1 1,0 1-1,0-1 1,0 1-1,0-1 1,0 0-1,0 1 1,1-1-1,-1 0 1,0 0-1,1 0 1,-1 0-1,1 0 1,-1 0-1,1-1 1,-1 1-1,1 0 1,0-1-1,-1 1 1,1-1-1,0 1 0,-1-1 1,1 0-1,0 0 1,0 0-1,-1 0 1,1 0-1,0 0 1,0-1-1,-1 1 1,1 0-1,0-1 1,-1 1-1,1-1 1,-1 0-1,4-1 1,1-1 14,-1 0 0,1 0 0,-1 0 0,1-1 1,-1 0-1,0 0 0,0 0 0,-1 0 0,7-9 0,-5 5 33,-1-1 1,0 0-1,0 0 0,-1 0 0,0 0 0,0-1 0,-1 1 0,-1-1 0,0 0 0,0 0 1,-1 0-1,0 0 0,-1-14 0,0 23-64,1 1 0,-1-1 0,0 1 1,0-1-1,0 0 0,0 1 0,0-1 0,0 1 1,0-1-1,0 0 0,0 1 0,0-1 0,0 1 1,0-1-1,-1 1 0,1-1 0,0 0 0,0 1 1,-1-1-1,1 1 0,0-1 0,-1 1 0,1-1 1,0 1-1,-1 0 0,1-1 0,-1 1 0,1-1 0,-1 1 1,1 0-1,-1-1 0,1 1 0,-1 0 0,1 0 1,-1-1-1,1 1 0,-1 0 0,1 0 0,-1 0 1,1 0-1,-1 0 0,0-1 0,1 1 0,-1 0 1,1 0-1,-1 1 0,0-1 0,1 0 0,-1 0 0,1 0 1,-1 0-1,1 0 0,-1 1 0,0-1 0,1 0 1,-1 0-1,1 1 0,-1-1 0,1 0 0,0 1 1,-2 0-1,-1 1-22,1 0-1,-1 1 1,0-1 0,1 1 0,-1-1-1,1 1 1,0 0 0,0 0-1,-2 4 1,0 0 2,1 1 0,0-1 0,1 1-1,0 0 1,0 0 0,0 0 0,1 0 0,0 13-1,2-20-45,-1 0 0,1 0 0,-1 0-1,1 0 1,0 0 0,-1 0 0,1-1-1,0 1 1,0 0 0,0 0-1,0-1 1,-1 1 0,1 0 0,0-1-1,0 1 1,0-1 0,0 1 0,1-1-1,-1 0 1,0 1 0,0-1 0,0 0-1,0 0 1,0 0 0,0 0-1,0 0 1,1 0 0,-1 0 0,2 0-1,37-5-2500,-26 0 910,0-2 0,0 0-1,-1 0 1,1-1 0,-2-1 0,1 0 0,-1-1 0,16-17 0,-5 1 2370,-6 1 4443,-28 43 4602,-2 3-6859,10-17-2792,0 0 0,1 1 0,0 0 0,0-1 0,0 1 0,0 0 0,1 0 0,0 0 0,-1 6 0,5-10-94,-1 0 1,1 0 0,0 0 0,0-1 0,0 1-1,0-1 1,0 0 0,-1 0 0,1 0-1,0 0 1,0 0 0,0 0 0,4-2 0,61-22 127,-60 20-149,0 0-1,0 0 1,0 1 0,0 0-1,1 1 1,-1 0 0,1 0-1,-1 1 1,1 0-1,0 0 1,0 1 0,14 1-1,-22 0 23,0 0 0,0 0 0,-1 0 0,1 0 0,0 0 0,0 1 0,-1-1 0,1 0 0,-1 0 0,1 0 0,-1 1 0,0-1 0,1 0 0,-1 1 0,0-1 0,0 0 0,0 1 0,0-1 0,0 0 0,0 1 0,0-1 0,0 0 1,-1 3-2,-5 33 743,6-37-746,0 0 0,0 1-1,-1 0 1,1-1-1,0 1 1,0-1-1,0 1 1,0-1-1,0 1 1,0 0-1,0-1 1,0 1-1,0-1 1,0 1-1,0 0 1,0-1-1,0 1 1,0-1-1,0 1 1,1 0-1,-1-1 1,0 1-1,0-1 1,1 1-1,-1-1 1,0 1-1,1-1 1,-1 1-1,0-1 1,1 1-1,-1-1 1,1 0-1,-1 1 1,1-1-1,-1 0 1,2 1-1,23-5 175,33-29-158,-53 30-22,1-1-17,38-22-108,-41 25 105,-1-1 0,1 1 1,-1 0-1,1 0 0,0 0 0,0 1 0,-1-1 0,1 1 0,0-1 1,0 1-1,0 0 0,-1 0 0,1 0 0,4 1 0,-6 0 22,0-1-1,-1 1 0,1 0 0,0 0 0,0 0 1,-1 0-1,1 0 0,-1 0 0,1 1 0,-1-1 1,0 0-1,1 0 0,-1 0 0,0 0 0,0 0 1,1 1-1,-1-1 0,0 0 0,0 0 0,-1 0 0,1 1 1,0-1-1,0 0 0,0 0 0,-1 0 0,0 2 1,0 21 243,1-24-248,1 1-1,-1 0 1,0-1 0,0 1-1,0-1 1,0 1 0,1 0-1,-1-1 1,0 1 0,1-1-1,-1 1 1,0-1 0,1 1-1,-1-1 1,1 1 0,-1-1-1,0 1 1,1-1 0,-1 0-1,1 1 1,0-1 0,-1 0-1,1 1 1,-1-1 0,1 0-1,-1 0 1,1 0 0,0 0-1,-1 1 1,2-1 0,3 0 12,0 0 0,0 0 0,0-1 0,0 1 0,0-1 0,-1 0 0,1-1 1,0 1-1,0-1 0,0 0 0,-1 0 0,7-4 0,-6 3-129,0 0 0,0 1 1,0 0-1,0 0 0,1 0 0,-1 0 0,0 1 0,12-1 1,-17 2 63,1 0 0,-1 1 0,1-1 0,-1 0 0,1 1 0,-1-1 0,1 1 0,-1-1 0,0 0 0,1 1 0,-1-1 0,0 1 0,1-1 0,-1 1 0,0-1 0,0 1 0,1-1 0,-1 1 0,0-1 0,0 1 0,0-1 0,0 1 0,0 0 0,0-1 0,0 1 0,0-1 0,0 1 0,0-1 0,0 1 0,0 0 0,0-1 0,0 1 0,0-1 0,-1 1 0,-2 13-2011,0-6-3855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1.272"/>
    </inkml:context>
    <inkml:brush xml:id="br0">
      <inkml:brushProperty name="width" value="0.025" units="cm"/>
      <inkml:brushProperty name="height" value="0.025" units="cm"/>
    </inkml:brush>
  </inkml:definitions>
  <inkml:trace contextRef="#ctx0" brushRef="#br0">16 35 4388,'-1'43'13994,"0"2"-7084,-1 10-4116,-3 30-4085,0 18 3136,4-92-1691,1-6-21,0 0 0,-1 0-1,1 0 1,1 1 0,-1-1 0,3 8 0,-3-12-107,1 0 0,-1 0 0,1 0 0,-1 0 0,1 0 0,0 0 0,-1 0 1,1-1-1,0 1 0,0 0 0,0 0 0,-1-1 0,1 1 0,0 0 0,0-1 0,0 1 1,0-1-1,0 1 0,0-1 0,0 0 0,0 1 0,0-1 0,1 0 0,-1 0 0,0 0 1,0 0-1,0 0 0,0 0 0,0 0 0,0 0 0,0 0 0,1 0 0,-1 0 0,0-1 1,2 0-1,5-2 63,0-1 1,1 0 0,-1 0 0,-1 0-1,1-1 1,-1-1 0,0 1 0,0-1-1,0 0 1,-1 0 0,0-1 0,10-14-1,6-10 83,29-53 0,-28 39-115,-2-2-1,-2 0 0,13-52 0,-64 173-4811,6-26-4066,8-22-489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2.042"/>
    </inkml:context>
    <inkml:brush xml:id="br0">
      <inkml:brushProperty name="width" value="0.025" units="cm"/>
      <inkml:brushProperty name="height" value="0.025" units="cm"/>
    </inkml:brush>
  </inkml:definitions>
  <inkml:trace contextRef="#ctx0" brushRef="#br0">81 114 10025,'0'0'12348,"7"-8"-11440,21-28 58,-21 20 954,-14 15-1106,-14 12-446,4 11 153,1 1 0,2 0 0,0 0 0,-20 48 0,36-70-485,-1-1 1,1 0 0,-1 1 0,1-1-1,-1 0 1,1 0 0,0 0 0,-1 0-1,1 0 1,-1 0 0,1-1 0,0 1-1,-1-1 1,1 1 0,-1-1 0,3 0-1,8-7 6,0 1 0,0-2-1,-1 1 1,0-2 0,11-12 0,-13 13-31,0 0 1,1 0-1,0 1 1,1 0-1,0 1 1,17-10-1,-27 18-11,0-1 0,-1 0 0,1 0 0,0 0-1,-1 0 1,1 1 0,0-1 0,-1 0 0,1 1 0,-1-1 0,1 0-1,0 1 1,-1-1 0,1 1 0,-1-1 0,1 1 0,-1-1-1,1 1 1,-1 0 0,0-1 0,1 1 0,-1-1 0,0 1-1,1 0 1,-1-1 0,0 1 0,0 0 0,0-1 0,1 1 0,-1 0-1,0 0 1,0-1 0,0 1 0,0 0 0,0-1 0,0 1-1,-1 0 1,1-1 0,0 2 0,1 38 79,-1-35-88,-1-3 16,1-1 1,0 0-1,0 0 0,0 0 0,0 0 0,0 1 0,0-1 1,0 0-1,0 0 0,1 0 0,-1 0 0,0 1 0,1-1 1,-1 0-1,0 0 0,1 0 0,0 0 0,-1 0 0,2 1 0,9-14 454,8-39-77,-15 39-323,-1 0 0,0-1-1,-1 1 1,1-18 0,-3 29-277,1 0 0,0 0 0,0 0 0,0 0 0,0 0 0,0 0 0,0 0 0,0 0 0,0 0 0,1 1 0,-1-1 0,0 0 0,0 1 0,1-1 0,-1 1 0,0-1 0,3 0 0,29-9-3269,-29 9 2787,14-4-1768,0 1 0,28-2 1,-39 5 2497,0 1 1,0 0-1,0 0 1,0 1-1,10 2 1,-16-2 93,0-1-1,-1 0 1,1 1-1,-1-1 1,1 1 0,-1-1-1,1 1 1,-1-1-1,1 1 1,-1-1-1,0 1 1,1-1 0,-1 1-1,0 0 1,1-1-1,-1 1 1,0 0 0,0-1-1,0 1 1,1 0-1,-1-1 1,0 1 0,0 0-1,0-1 1,0 1-1,0 0 1,0 0-1,-1-1 1,1 1 0,0 0-1,0-1 1,0 1-1,-1 0 1,1-1 0,-1 1-1,-10 26 1733,-88 118 3940,98-144-5778,0 0 0,1-1 0,-1 1 0,1 0 1,-1 0-1,1-1 0,-1 1 0,1 0 0,-1 0 0,1 0 0,0 0 0,-1 0 1,1 0-1,0 0 0,0 0 0,0-1 0,0 1 0,0 0 0,0 0 0,0 0 1,0 0-1,0 0 0,0 0 0,0 0 0,1 0 0,-1 0 0,0 0 0,1 0 1,-1-1-1,1 1 0,-1 0 0,1 0 0,-1 0 0,1-1 0,-1 1 0,1 0 1,0-1-1,-1 1 0,1 0 0,0-1 0,0 1 0,0-1 0,-1 1 0,1-1 1,0 1-1,0-1 0,0 0 0,0 0 0,0 1 0,0-1 0,0 0 0,0 0 1,1 0-1,9 1-4,0 0 0,0-1 1,21-2-1,-13 1-42,33-6-1692,-49 6 1203,0 0-1,0 0 1,0 0-1,-1 0 1,1 0-1,0-1 1,-1 1-1,1-1 0,-1 0 1,0 1-1,1-1 1,-1 0-1,0-1 1,0 1-1,2-3 1,-2-5-5625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2.401"/>
    </inkml:context>
    <inkml:brush xml:id="br0">
      <inkml:brushProperty name="width" value="0.025" units="cm"/>
      <inkml:brushProperty name="height" value="0.025" units="cm"/>
    </inkml:brush>
  </inkml:definitions>
  <inkml:trace contextRef="#ctx0" brushRef="#br0">1 1 11147,'0'0'13837,"57"10"-13517,-23-10-256,0 0-416,5 0-2211,-5 0-2626,-7-5-8808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2.745"/>
    </inkml:context>
    <inkml:brush xml:id="br0">
      <inkml:brushProperty name="width" value="0.025" units="cm"/>
      <inkml:brushProperty name="height" value="0.025" units="cm"/>
    </inkml:brush>
  </inkml:definitions>
  <inkml:trace contextRef="#ctx0" brushRef="#br0">0 80 14958,'0'0'9107,"8"6"-8760,-4-4-318,1 1 0,-1-1 0,1 1 0,-1-2 0,1 1 0,0 0 0,0-1 0,0 0 0,0 0 0,0 0 0,0-1 0,6 1 0,-9-2 10,1 1 0,-1 0 1,1-1-1,-1 0 1,0 1-1,1-1 0,-1 0 1,0 0-1,1 0 1,-1-1-1,0 1 0,0 0 1,0-1-1,0 1 1,0-1-1,0 0 0,-1 0 1,1 0-1,-1 0 1,1 0-1,-1 0 0,1 0 1,-1 0-1,0-1 1,0 1-1,0 0 0,-1-1 1,1 1-1,0-1 0,-1 1 1,0 0-1,1-4 1,-3-30 103,2 35-136,0 0 1,0 1 0,0-1-1,0 1 1,0-1 0,-1 0-1,1 1 1,0-1 0,-1 1-1,1-1 1,0 1 0,-1-1-1,1 1 1,-1-1 0,1 1-1,0 0 1,-1-1 0,1 1-1,-1-1 1,1 1 0,-1 0-1,0 0 1,1-1 0,-1 1-1,1 0 1,-1 0-1,1 0 1,-1-1 0,0 1-1,1 0 1,-1 0 0,0 0-1,1 0 1,-1 0 0,1 0-1,-1 0 1,0 1 0,1-1-1,-1 0 1,1 0 0,-1 0-1,0 1 1,1-1 0,-1 0-1,1 0 1,-1 1 0,1-1-1,-1 1 1,1-1 0,-1 0-1,1 1 1,0-1 0,-1 1-1,1-1 1,0 1 0,-1-1-1,0 2 1,-4 4 128,0 0 1,0 0-1,0 0 0,1 1 0,0 0 1,0 0-1,1 0 0,-1 0 1,2 1-1,-3 7 0,1 0 47,0 0 0,1-1-1,1 1 1,0 22 0,1-35-181,1 0 1,0 0-1,0-1 1,-1 1 0,2 0-1,-1 0 1,0-1-1,0 1 1,0 0-1,1-1 1,-1 1-1,1 0 1,-1-1-1,1 1 1,0 0 0,0-1-1,0 1 1,0-1-1,0 1 1,0-1-1,0 0 1,0 1-1,0-1 1,1 0-1,-1 0 1,0 0 0,1 0-1,-1 0 1,1 0-1,-1 0 1,1-1-1,0 1 1,-1 0-1,1-1 1,0 0-1,-1 1 1,1-1-1,0 0 1,0 0 0,-1 0-1,1 0 1,0 0-1,0 0 1,-1 0-1,1 0 1,0-1-1,-1 1 1,1-1-1,0 0 1,2-1 0,5-1-2,0-1 0,0 0 0,-1 0 0,1-1 0,-1 0 0,0-1 0,0 0 0,8-8 0,-1-4-41,-1 1 0,0-2 0,19-35 0,-3 3 66,-40 69 382,0 0 0,-10 28 0,17-41-462,1 1 0,0 0 0,1 0 0,-1-1 0,1 1 1,0 0-1,0 0 0,1 1 0,0-1 0,0 0 0,0 0 1,1 0-1,2 7 0,-3-13-48,0 1-1,0-1 1,0 1-1,0-1 1,0 0-1,1 1 1,-1-1-1,0 1 1,0-1 0,1 0-1,-1 1 1,0-1-1,1 0 1,-1 0-1,0 1 1,1-1-1,-1 0 1,0 0 0,1 1-1,-1-1 1,0 0-1,1 0 1,-1 0-1,1 0 1,-1 0-1,0 1 1,1-1 0,-1 0-1,1 0 1,-1 0-1,1 0 1,-1 0-1,0 0 1,1 0-1,-1-1 1,1 1 0,-1 0-1,1 0 1,-1 0-1,0 0 1,1 0-1,-1-1 1,0 1 0,1 0-1,-1 0 1,1-1-1,-1 1 1,0 0-1,0 0 1,1-1-1,-1 1 1,0-1 0,0 1-1,1 0 1,-1-1-1,14-21-8889,-8-5-4978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3.101"/>
    </inkml:context>
    <inkml:brush xml:id="br0">
      <inkml:brushProperty name="width" value="0.025" units="cm"/>
      <inkml:brushProperty name="height" value="0.025" units="cm"/>
    </inkml:brush>
  </inkml:definitions>
  <inkml:trace contextRef="#ctx0" brushRef="#br0">10 0 12043,'0'0'10506,"-9"55"-13933,19-39-4420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3.429"/>
    </inkml:context>
    <inkml:brush xml:id="br0">
      <inkml:brushProperty name="width" value="0.025" units="cm"/>
      <inkml:brushProperty name="height" value="0.025" units="cm"/>
    </inkml:brush>
  </inkml:definitions>
  <inkml:trace contextRef="#ctx0" brushRef="#br0">56 240 12876,'0'0'9252,"-6"8"-7229,6-8-2023,-6 7 211,1 0-1,0 1 1,0 0 0,1-1-1,0 1 1,0 1-1,0-1 1,1 1 0,1-1-1,-1 1 1,2 0 0,-2 12-1,3-17-206,0 0-1,0 0 1,0 0-1,1 1 0,0-1 1,-1 0-1,2 0 1,-1 0-1,0 0 0,1 0 1,3 6-1,-3-8 4,-1-1 0,0 1 0,1-1 0,-1 0 0,1 0 0,-1 0 0,1 0 0,-1 0 0,1 0 0,0 0 0,-1-1 0,1 1 0,0 0 0,0-1-1,0 0 1,-1 1 0,1-1 0,0 0 0,0 0 0,0 0 0,0 0 0,0 0 0,-1 0 0,1-1 0,0 1 0,0-1 0,0 1 0,-1-1 0,1 0 0,2-1 0,1 0 60,-1 0 1,1-1-1,0 0 1,-1 0 0,0-1-1,0 1 1,0-1-1,0 0 1,0 0 0,-1 0-1,5-8 1,31-57 287,-30 52-320,16-31 396,-2-1 0,-2-1 0,26-96 0,-47 146-432,0 0 0,0 0 0,0 0-1,0 0 1,-1 1 0,1-1 0,0 0 0,0 0 0,0 0-1,0 0 1,0 0 0,0 0 0,0 0 0,-1 0 0,1 0-1,0 0 1,0 0 0,0 0 0,0 0 0,0 0 0,0 0-1,0 0 1,-1 0 0,1 0 0,0 0 0,0 0 0,0-1-1,0 1 1,0 0 0,0 0 0,0 0 0,0 0 0,-1 0-1,1 0 1,0 0 0,0 0 0,0 0 0,0 0 0,0-1-1,0 1 1,0 0 0,0 0 0,0 0 0,0 0 0,0 0-1,0 0 1,0 0 0,0 0 0,0-1 0,0 1 0,0 0-1,0 0 1,0 0 0,0 0 0,0 0 0,0 0 0,0-1-1,0 1 1,0 0 0,0 0 0,0 0 0,0 0 0,0 0-1,0 0 1,0 0 0,0 0 0,0-1 0,-12 12-15,-13 17 79,-1 5-58,8-13 142,2 0-1,0 1 1,2 0-1,0 1 0,2 1 1,-19 45-1,30-67-146,1 0 0,-1 0 0,1 0 0,0 0 0,-1 0 0,1 0-1,0 0 1,-1 0 0,1 0 0,0 0 0,0 0 0,0 1 0,0-1-1,0 0 1,0 0 0,1 0 0,-1 0 0,0 0 0,0 0 0,1 0-1,-1 0 1,1 0 0,-1 0 0,1 0 0,-1 0 0,1 0 0,0 0-1,-1 0 1,1 0 0,0 0 0,0-1 0,0 1 0,-1 0 0,2 0-1,3 0-111,-1 0-1,0 0 0,0-1 1,0 1-1,1-1 0,-1 0 1,8-2-1,-6 2-21,-1-1 0,1 1 0,-1 0 0,1 0 0,-1 1 0,9 1 0,-12-1 132,-1 0 1,0-1 0,1 1-1,-1 0 1,0-1 0,0 1-1,0 0 1,1 0 0,-1 0-1,0 0 1,0 0 0,0 0-1,-1 0 1,1 1 0,0-1-1,0 0 1,-1 0 0,1 1-1,0-1 1,-1 1 0,1-1 0,-1 0-1,0 1 1,1-1 0,-1 1-1,0-1 1,0 1 0,0-1-1,0 3 1,-2 36 415,0-3-4133,6-42-4120,3-7 4463,2-9-4146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3.760"/>
    </inkml:context>
    <inkml:brush xml:id="br0">
      <inkml:brushProperty name="width" value="0.025" units="cm"/>
      <inkml:brushProperty name="height" value="0.025" units="cm"/>
    </inkml:brush>
  </inkml:definitions>
  <inkml:trace contextRef="#ctx0" brushRef="#br0">0 68 18481,'0'0'5056,"1"7"-3070,0-4-1912,-1-1 0,1 0 0,-1 0 0,1 0 0,0 0 0,-1 1-1,1-1 1,0 0 0,1 0 0,-1-1 0,0 1 0,0 0 0,1 0 0,-1-1 0,1 1 0,0 0 0,-1-1 0,4 2 0,-2-1-49,0-1 0,-1 0 1,1 0-1,0-1 0,0 1 0,0-1 1,0 1-1,0-1 0,0 0 0,0 0 0,0 0 1,0 0-1,0-1 0,0 1 0,0-1 1,0 0-1,0 0 0,3-1 0,-3 0 47,0 0 0,0 0 0,0-1 1,0 1-1,0 0 0,-1-1 0,1 0 0,-1 0 0,1 1 0,-1-1 0,0-1 0,-1 1 0,1 0 0,0 0 0,-1-1 0,0 1 0,0-1 0,0 1 1,0-1-1,0 1 0,-1-1 0,1 0 0,-1 1 0,0-1 0,0 0 0,-1 1 0,1-1 0,-1 0 0,-2-6 0,3 9-77,0 1 0,-1-1 0,1 0 0,-1 0 0,0 0 0,1 1 0,-1-1 0,0 0 0,1 1 0,-1-1 0,0 1 0,0-1 0,0 0 0,1 1 0,-1 0 0,0-1 0,0 1 0,0 0 0,0-1 0,0 1 0,0 0 0,0 0 0,0 0 0,0 0 0,0 0 0,0 0 0,0 0 0,0 0 0,0 0 0,0 0 0,0 0 0,1 1 0,-1-1 0,0 0 0,0 1 0,0-1 0,0 1 0,0-1 0,0 1 0,-1 0 0,-1 1 18,-1 1 0,1-1-1,0 1 1,0 0 0,0-1-1,0 1 1,0 1 0,-2 2 0,2 0 105,0-1 0,0 1 1,1-1-1,-1 1 1,1 0-1,0 0 1,1 0-1,0 0 1,0 1-1,0-1 0,1 0 1,-1 0-1,1 1 1,1-1-1,0 7 1,0-12-114,0 0 1,0 0-1,0 0 1,0 0-1,0 0 1,0 0 0,0 0-1,0-1 1,1 1-1,-1 0 1,0 0-1,0-1 1,1 1-1,-1-1 1,0 1-1,1-1 1,-1 0 0,1 0-1,-1 1 1,0-1-1,1 0 1,-1 0-1,2-1 1,35-2 96,16-18-569,-47 17 422,-1 1 0,1 0 0,0 0 0,-1 0 1,1 1-1,0 0 0,1 1 0,11-2 0,-18 6 105,0 1 0,0-1-1,-1 0 1,1 1 0,-1-1 0,0 0-1,0 1 1,0-1 0,0 0-1,-1 7 1,-11 41 1173,12-51-1230,0 1 0,1-1 0,-1 0 0,0 1 0,0-1 1,0 0-1,1 1 0,-1-1 0,0 0 0,1 1 0,-1-1 0,0 0 0,0 0 0,1 1 0,-1-1 0,0 0 0,1 0 0,-1 0 0,1 1 0,-1-1 0,0 0 0,1 0 0,-1 0 1,0 0-1,1 0 0,-1 0 0,1 0 0,-1 0 0,0 0 0,1 0 0,-1 0 0,1 0 0,-1 0 0,0 0 0,1 0 0,-1 0 0,1 0 0,-1-1 0,0 1 0,1 0 0,-1 0 0,1-1 1,15-5-285,15-5-939,-13 8-1674,-10 8-5046,-8 2 3114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17.922"/>
    </inkml:context>
    <inkml:brush xml:id="br0">
      <inkml:brushProperty name="width" value="0.025" units="cm"/>
      <inkml:brushProperty name="height" value="0.025" units="cm"/>
    </inkml:brush>
  </inkml:definitions>
  <inkml:trace contextRef="#ctx0" brushRef="#br0">76 184 12300,'0'0'10874,"-8"4"-10116,4-2-709,0 0-1,0 0 1,0 0 0,0 0 0,1 1-1,-1-1 1,0 1 0,1 0 0,0 0-1,0 1 1,0-1 0,0 0 0,0 1-1,1 0 1,-1 0 0,1 0 0,0 0-1,1 0 1,-1 0 0,0 0 0,1 1-1,-1 8 1,1-6-41,0 1 0,1-1 0,1 0 0,-1 1 0,1-1 0,0 1 0,1-1 0,-1 0 0,1 0 0,4 8 0,-5-13 9,0 0 0,0 0 1,0 0-1,1-1 0,-1 1 0,1 0 0,-1-1 1,1 1-1,-1-1 0,1 1 0,0-1 0,0 0 1,0 1-1,0-1 0,0 0 0,0-1 1,0 1-1,0 0 0,0 0 0,0-1 0,1 1 1,-1-1-1,0 0 0,0 0 0,1 0 0,-1 0 1,0 0-1,0 0 0,1-1 0,-1 1 1,0-1-1,0 1 0,0-1 0,0 0 0,0 0 1,0 0-1,4-2 0,1-1 196,-1-1-1,1 1 1,-1-1 0,0 0 0,0-1-1,0 0 1,-1 0 0,0 0-1,0 0 1,0-1 0,-1 0-1,0 0 1,-1 0 0,1 0-1,-1-1 1,-1 1 0,1-1-1,-1 0 1,-1 1 0,1-1 0,-1-9-1,0 13-182,0 0 0,-1 0 1,0 0-1,0 0 0,0 0 0,-1 0 0,1 0 0,-1 0 0,0 0 0,0 0 0,0 0 0,0 0 1,-1 0-1,0 1 0,0-1 0,0 1 0,0-1 0,0 1 0,-1 0 0,1 0 0,-1 0 1,0 0-1,0 0 0,0 1 0,0-1 0,0 1 0,-1 0 0,1 0 0,-1 0 0,0 0 0,1 1 1,-1 0-1,0-1 0,0 1 0,0 0 0,0 1 0,0-1 0,0 1 0,0 0 0,0 0 1,0 0-1,-5 1 0,6 0-137,0 0 1,1 0 0,-1 0-1,0 0 1,1 1 0,-1-1 0,1 1-1,-1 0 1,1-1 0,0 1-1,-1 0 1,1 0 0,0 1-1,1-1 1,-1 0 0,0 1-1,1-1 1,-1 1 0,1-1 0,0 1-1,-1 0 1,1 0 0,1-1-1,-1 1 1,0 0 0,1 0-1,-1 0 1,1 0 0,0 0-1,0 0 1,0 0 0,1 0 0,-1 0-1,2 5 1,-2-8-22,1 1 0,0-1 0,-1 1 0,1-1 0,0 1 0,0-1 0,-1 0 0,1 1 0,0-1-1,0 0 1,-1 0 0,1 1 0,0-1 0,0 0 0,0 0 0,-1 0 0,1 0 0,0 0 0,0 0 0,0 0 0,0 0 0,-1-1 0,1 1 0,0 0 0,0 0 0,-1-1 0,1 1 0,0 0 0,1-1 0,22-13-2213,21-20-474,59-59-9660,-42 28 27995,-67 71-12438,-9 10-5089,10-9 3542,0 1-1473,0 1 1,0-1-1,1 1 0,0 0 0,1 0 1,-1 0-1,2 1 0,-2 16 1,4-25-71,-1-1 1,0 1 0,0-1-1,1 1 1,-1-1 0,0 1 0,1-1-1,-1 1 1,1-1 0,-1 1-1,1-1 1,-1 0 0,1 1-1,-1-1 1,1 0 0,-1 1 0,1-1-1,-1 0 1,1 0 0,0 1-1,-1-1 1,1 0 0,-1 0-1,1 0 1,0 0 0,-1 0 0,1 0-1,-1 0 1,2 0 0,26 0-108,-21 0 144,73-7 97,13 1-140,-92 7 29,0-1 0,0 0 0,0 1 0,0-1 1,0 1-1,0-1 0,-1 1 0,1-1 0,0 1 0,0 0 0,-1 0 0,1-1 0,0 1 0,-1 0 0,1 0 0,0 0 0,-1-1 0,1 1 0,-1 0 0,0 0 0,1 0 0,-1 0 0,0 0 0,1 0 0,-1 0 0,0 0 0,0 0 0,0 0 0,0 0 0,0 0 0,0 0 0,0 0 0,0 0 0,0 0 0,-1 0 0,1 0 0,0 0 0,-1 0 0,1 0 0,-1 1 0,-1 4 250,1-1-1,-1 1 0,0-1 1,0 1-1,-1-1 0,-3 6 1,1-5-138,-1 0 1,-1 0-1,1 0 1,-1-1-1,0 0 0,0 0 1,-1-1-1,1 1 1,-1-2-1,0 1 1,0-1-1,-1-1 1,1 1-1,0-1 1,-1-1-1,0 1 0,1-2 1,-1 1-1,1-1 1,-1 0-1,0-1 1,1 0-1,-16-4 1,23 5-203,1 0 0,-1 0 0,1 0 0,-1 0 0,1 0 0,-1-1 0,1 1 0,-1 0 0,1 0 0,-1 0 0,1-1 0,0 1 0,-1 0 0,1 0 0,-1-1 0,1 1 0,0 0 0,-1-1 0,1 1 0,0 0 0,-1-1 0,1 1 0,0-1 0,0 1 0,0 0 0,-1-1 0,1 1 0,0-1 0,0 1 0,0-1 0,0 1 0,0-1 0,0 1 0,0-1 0,-1 1 0,2-1 0,-1 1 0,0-1 0,0 1 0,0-1 0,0 1 0,0 0 0,0-1 0,0 1 0,1-1 0,-1 1 0,0-1 0,0 1 0,1-1 0,-1 1 0,0 0 0,0-1 0,1 1 0,-1 0 0,0-1 0,1 1 0,-1 0 0,1 0 0,-1-1 0,1 1 0,-1 0 0,0 0 0,1-1 0,-1 1 0,1 0 0,0 0 0,38-21-4206,-30 18 3155,22-14-3694,-1-4-2360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4.510"/>
    </inkml:context>
    <inkml:brush xml:id="br0">
      <inkml:brushProperty name="width" value="0.025" units="cm"/>
      <inkml:brushProperty name="height" value="0.025" units="cm"/>
    </inkml:brush>
  </inkml:definitions>
  <inkml:trace contextRef="#ctx0" brushRef="#br0">1 1 17392,'0'0'1639,"-1"10"353,3 151 2541,1-54-2420,-3-106-2104,-1-1 0,1 1 1,0-1-1,0 1 0,0-1 1,0 1-1,0 0 0,0-1 1,0 1-1,0-1 0,0 1 1,0-1-1,1 1 0,-1-1 0,0 1 1,0-1-1,0 0 0,0 1 1,1-1-1,-1 1 0,0-1 1,1 1-1,-1-1 0,0 0 0,1 1 1,-1-1-1,0 0 0,1 1 1,-1-1-1,1 0 0,-1 1 1,1-1-1,-1 0 0,1 0 1,-1 0-1,1 1 0,0-1 0,20-10 334,16-27 29,-17 13-319,-17 17-49,1 1 1,1 1-1,-1-1 1,1 1-1,0-1 1,0 1-1,0 1 1,1-1-1,-1 1 1,1 0 0,1 0-1,11-5 1,-17 9-4,-1 1 1,1-1-1,0 0 1,0 1 0,-1-1-1,1 1 1,0-1-1,-1 1 1,1-1-1,0 1 1,-1-1 0,1 1-1,-1 0 1,1-1-1,-1 1 1,1 0-1,-1-1 1,1 1 0,-1 0-1,0 0 1,1-1-1,-1 1 1,0 0 0,0 0-1,0 0 1,0 0-1,0-1 1,0 1-1,0 0 1,0 1 0,3 35 259,-3-31-182,2 14 157,-1 0 0,-1 0 0,-1-1 0,-7 36 0,29-107-6325,1 1-5412,-12 27-1039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4.979"/>
    </inkml:context>
    <inkml:brush xml:id="br0">
      <inkml:brushProperty name="width" value="0.025" units="cm"/>
      <inkml:brushProperty name="height" value="0.025" units="cm"/>
    </inkml:brush>
  </inkml:definitions>
  <inkml:trace contextRef="#ctx0" brushRef="#br0">1 77 9705,'0'0'12423,"11"4"-10939,0 0-1239,1 1 1,0-2 0,-1 0-1,16 2 1,-24-5-181,-1 1 0,1-1 0,-1 1 0,1-1 0,0 0 0,-1 0 0,1 0 0,-1 0 0,1-1 0,-1 1 0,1-1 0,-1 0 0,1 1 0,-1-1 0,1 0 0,-1 0 0,0-1 0,0 1 0,0 0 0,1-1 0,-1 1 0,0-1 0,-1 0 0,1 0 0,0 0 0,0 0 0,-1 0 0,1 0 1,-1 0-1,0 0 0,0-1 0,2-3 0,-3-12 707,-11 17-511,9 3-268,-1-1 0,1 1 0,0-1 0,0 1 0,0 0 0,0-1 0,0 1-1,0 0 1,0 1 0,-2 2 0,-1 5 5,0 0 36,-1 0-1,2 0 1,-1 0-1,1 1 1,1 0 0,0-1-1,-2 16 1,6-26-33,-1 0 0,0 1 0,1-1-1,-1 0 1,1 1 0,-1-1 0,1 0 0,-1 0 0,1 1 0,-1-1-1,1 0 1,-1 0 0,1 0 0,-1 0 0,1 0 0,-1 0-1,1 0 1,-1 0 0,1 0 0,-1 0 0,1 0 0,-1 0 0,1 0-1,-1 0 1,1 0 0,-1-1 0,1 1 0,-1 0 0,1 0 0,0-1-1,18-6 49,105-50-241,-123 56 210,-1 1 0,1-1-1,-1 1 1,1 0 0,-1-1 0,0 1 0,1-1 0,-1 1 0,0-1 0,1 1 0,-1-1 0,0 0 0,0 1 0,1-1 0,-1 1 0,0-1 0,0 1 0,0-1 0,0 0 0,0 1 0,0-1 0,0 1 0,0-1 0,0 0 0,0 1 0,0-1 0,0 1 0,0-1-1,-1 0 1,1 1 0,0-1 0,0 1 0,-1-1 0,1 1 0,0-1 0,-1 0 0,-11-19 855,-13 1-277,16 10-445,35 7-113,14 4-278,38-1 123,-42-8-2948,-7-10-4024,-13-3-5318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5.945"/>
    </inkml:context>
    <inkml:brush xml:id="br0">
      <inkml:brushProperty name="width" value="0.025" units="cm"/>
      <inkml:brushProperty name="height" value="0.025" units="cm"/>
    </inkml:brush>
  </inkml:definitions>
  <inkml:trace contextRef="#ctx0" brushRef="#br0">4 0 4933,'0'0'16186,"0"8"-15386,-1 16-370,-1-12-16,2 1 0,-1 0 0,1 0 0,1 0 0,1 0 0,-1 0 1,5 13-1,-5-24-353,0-1 1,0 1-1,0-1 1,0 1-1,0-1 0,0 1 1,1-1-1,-1 0 1,1 0-1,-1 1 1,0-1-1,1 0 1,0-1-1,-1 1 1,1 0-1,0 0 1,-1-1-1,1 1 1,0 0-1,0-1 1,-1 0-1,1 0 1,0 1-1,0-1 1,0 0-1,0 0 1,-1 0-1,1-1 0,0 1 1,0 0-1,0-1 1,-1 1-1,1-1 1,3-1-1,1-1 54,-1 1 0,0-1 0,1 0 0,-1 0 1,0 0-1,0-1 0,0 0 0,7-8 0,3-2-119,-8 17-22,-5 29-55,-2-27 74,0-1 1,0 0-1,0 1 0,0-1 1,1 0-1,-1 0 0,1 1 1,2 4-1,-3-8 16,1-1 1,0 1-1,-1-1 1,1 1-1,-1-1 1,1 0-1,0 1 1,-1-1-1,1 0 0,0 0 1,-1 1-1,1-1 1,0 0-1,-1 0 1,1 0-1,0 0 1,0 0-1,-1 0 1,1 0-1,0 0 1,0 0-1,-1 0 1,1 0-1,0 0 1,-1-1-1,1 1 0,0 0 1,-1 0-1,1-1 1,0 1-1,-1 0 1,1-1-1,0 1 1,-1-1-1,1 1 1,-1-1-1,1 1 1,-1-1-1,1 1 1,-1-1-1,1 0 0,24-28 579,-22 26-522,4-6 13,-4 4-76,1 0 0,-1 0 0,1 1-1,0 0 1,0 0 0,0 0 0,0 0-1,1 0 1,0 1 0,0 0 0,0 0-1,0 0 1,8-2 0,-12 5-11,-1 0 1,1 1-1,0-1 1,0 1-1,-1 0 1,1-1-1,0 1 1,-1-1-1,1 1 1,-1 0-1,1-1 0,-1 1 1,1 0-1,-1 0 1,1 0-1,-1-1 1,0 1-1,1 0 1,-1 0-1,0 0 1,0 0-1,0 0 1,1-1-1,-1 1 0,0 0 1,0 0-1,0 0 1,-1 0-1,1 1 1,0 39 66,-1-29-63,-6 34-422,8-54-1876,20-35-5860,-7 14 234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6.272"/>
    </inkml:context>
    <inkml:brush xml:id="br0">
      <inkml:brushProperty name="width" value="0.025" units="cm"/>
      <inkml:brushProperty name="height" value="0.025" units="cm"/>
    </inkml:brush>
  </inkml:definitions>
  <inkml:trace contextRef="#ctx0" brushRef="#br0">63 1 13837,'0'0'6411,"-7"11"-4382,0-2-1641,0 2 1,1-1-1,0 1 1,1 0-1,0 0 0,1 0 1,0 1-1,1 0 0,0 0 1,1 0-1,-1 13 0,3-25-381,0 1-1,0-1 0,1 0 0,-1 1 0,0-1 0,1 0 0,-1 1 0,0-1 0,1 0 0,-1 0 1,0 1-1,1-1 0,-1 0 0,0 0 0,1 0 0,-1 1 0,1-1 0,-1 0 0,0 0 0,1 0 1,-1 0-1,1 0 0,-1 0 0,1 0 0,-1 0 0,0 0 0,1 0 0,-1 0 0,1 0 0,-1 0 1,1 0-1,-1 0 0,0 0 0,1-1 0,-1 1 0,1 0 0,-1 0 0,0 0 0,1-1 0,-1 1 0,0 0 1,1-1-1,29-13 316,-17 8-335,-8 4-7,-1 1 0,0 0 0,1 1 0,-1-1-1,1 1 1,-1 0 0,1 0 0,-1 0 0,1 1 0,-1-1 0,1 1 0,-1 0 0,0 0 0,1 1 0,7 3 0,-10-4 27,-1 1 1,1-1-1,0 0 1,-1 1-1,1 0 0,-1-1 1,1 1-1,-1 0 1,0-1-1,0 1 1,0 0-1,0 0 0,0 0 1,0 0-1,0 0 1,-1 0-1,1 1 1,-1-1-1,1 0 0,-1 0 1,0 0-1,0 0 1,0 1-1,0-1 1,0 0-1,-1 0 0,1 0 1,0 0-1,-1 0 1,0 1-1,0-1 1,1 0-1,-1 0 0,0-1 1,-2 3-1,3-2 71,-1 0 0,0 0 0,0 0 0,0 0 0,0 0 0,0 0 0,0 0 0,0-1 0,0 1 0,-1-1 1,1 1-1,-1-1 0,1 1 0,-1-1 0,0 0 0,1 1 0,-1-1 0,0 0 0,0 0 0,0-1 0,0 1 0,0 0 0,0-1 0,0 1 0,0-1 0,0 1 0,0-1 0,0 0 0,0 0 0,0 0 0,-4-1 0,4 1-126,0-1 0,0 0 0,1 1 0,-1-1 0,1 0 0,-1 0 0,1 0 0,-1 0 0,1-1 0,-1 1 0,1 0 0,0-1 0,0 1 0,-2-3 0,1 1-340,1 1 1,0-1 0,0 0-1,0 1 1,0-1 0,0 0-1,0 0 1,1 0-1,-1 0 1,1 0 0,0-3-1,2-9-3952,10 1-2034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6.664"/>
    </inkml:context>
    <inkml:brush xml:id="br0">
      <inkml:brushProperty name="width" value="0.025" units="cm"/>
      <inkml:brushProperty name="height" value="0.025" units="cm"/>
    </inkml:brush>
  </inkml:definitions>
  <inkml:trace contextRef="#ctx0" brushRef="#br0">25 67 10954,'0'0'6903,"8"1"-4581,-1-1-1832,0 1 0,0-2 1,0 1-1,0-1 0,0 0 0,7-2 0,-13 3-395,1-1 1,-1 1-1,1 0 1,-1-1-1,1 1 0,-1-1 1,0 0-1,1 0 0,-1 1 1,0-1-1,0 0 0,1 0 1,-1 0-1,0 0 1,0 0-1,0 0 0,0-1 1,0 1-1,0 0 0,-1-1 1,1 1-1,0 0 1,0-1-1,-1 1 0,1-1 1,-1 1-1,0-1 0,1 1 1,-1-1-1,0 1 0,0-1 1,0 1-1,0-1 1,0 1-1,0-1 0,0 1 1,-1-1-1,1 1 0,-1-1 1,1 1-1,-2-3 0,1 3-62,0 0 0,1 0-1,-1 0 1,0 0 0,0 0-1,0 1 1,0-1 0,0 0-1,0 1 1,0-1-1,-1 1 1,1-1 0,0 1-1,0 0 1,0-1 0,-1 1-1,1 0 1,0 0 0,0 0-1,0 0 1,-1 0-1,1 0 1,0 0 0,0 0-1,-1 0 1,1 1 0,0-1-1,0 0 1,-2 2 0,-1-1-45,1 0 1,-1 0-1,1 0 1,0 0-1,-1 1 1,1 0 0,0-1-1,0 1 1,-3 3-1,0 2 1,1 0 0,1 0 0,0 1 0,0-1 0,0 1 0,1 0 0,0 0 0,0 1 1,1-1-1,0 0 0,1 1 0,-1-1 0,2 1 0,-1 0 0,1-1 0,1 1 0,1 10 0,-1-18-30,-1 0 0,1 0 0,0 0 0,0 0 1,0 0-1,0 0 0,0 0 0,0 0 0,0 0 0,0 0 1,1-1-1,-1 1 0,0 0 0,0-1 0,1 1 0,-1-1 0,0 0 1,1 1-1,-1-1 0,0 0 0,1 0 0,-1 0 0,0 0 1,1 0-1,2 0 0,37-7-3750,-13-8-1270,-1-5-3090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7.008"/>
    </inkml:context>
    <inkml:brush xml:id="br0">
      <inkml:brushProperty name="width" value="0.025" units="cm"/>
      <inkml:brushProperty name="height" value="0.025" units="cm"/>
    </inkml:brush>
  </inkml:definitions>
  <inkml:trace contextRef="#ctx0" brushRef="#br0">110 1 7559,'0'0'8248,"-8"2"-5259,-3 2-2161,1-1-1,0 2 0,1-1 0,-11 7 0,17-9-696,1-1 0,-1 1 0,0 0 0,0 0 0,1 0 0,0 1 0,-1-1 0,1 0 0,0 1 0,0 0 0,0-1 0,0 1 0,1 0 0,-1 0 0,1 0 0,-1 0 0,1 0 0,0 0 0,1 1 0,-2 5 0,6-7-125,0 0 1,0 0-1,1-1 0,-1 0 0,0 0 1,1 0-1,-1 0 0,1-1 1,-1 0-1,6 0 0,-1 1-43,1 0-42,-1 0-134,0 0 1,-1 0-1,1 1 1,-1 0-1,9 4 0,-15-5 204,0 0-1,-1 0 0,1 0 1,0 0-1,-1 0 0,1 1 0,0-1 1,-1 0-1,0 1 0,1-1 0,-1 1 1,0 0-1,0-1 0,0 1 0,0 0 1,0 0-1,0 0 0,0 0 0,0 0 1,-1-1-1,1 1 0,-1 0 0,0 0 1,1 1-1,-1-1 0,0 2 0,0-1 138,0-1-1,-1 0 1,1 1-1,0-1 0,-1 1 1,1-1-1,-1 0 0,0 0 1,0 1-1,0-1 1,0 0-1,0 0 0,0 0 1,-1 0-1,1 0 0,-1 0 1,1 0-1,-1-1 0,0 1 1,0-1-1,0 1 1,1-1-1,-5 3 0,1-2-278,0 0 1,0 0-1,0 0 0,0-1 0,0 0 0,0 0 0,-1 0 0,1 0 0,-8-1 1,13 0-33,-1 0 1,1 0 0,-1 0 0,1 0 0,0 0-1,-1 0 1,1-1 0,-1 1 0,1 0-1,0 0 1,-1 0 0,1 0 0,0-1 0,-1 1-1,1 0 1,0-1 0,0 1 0,-1 0-1,1 0 1,0-1 0,0 1 0,-1 0 0,1-1-1,0 1 1,0 0 0,0-1 0,-1 1-1,1-1 1,0 1 0,0 0 0,0-1 0,0 1-1,0-1 1,0 1 0,0 0 0,0-1 0,0 1-1,0-1 1,0 1 0,0 0 0,0-1-1,1 1 1,-1-1 0,0 1 0,0-5-1249,0-11-4430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8.520"/>
    </inkml:context>
    <inkml:brush xml:id="br0">
      <inkml:brushProperty name="width" value="0.025" units="cm"/>
      <inkml:brushProperty name="height" value="0.025" units="cm"/>
    </inkml:brush>
  </inkml:definitions>
  <inkml:trace contextRef="#ctx0" brushRef="#br0">25 99 13293,'0'0'2962,"-2"8"-324,-6 32-973,1 1 0,3 0 0,1 0 0,4 64 0,-1-52-1241,0-52-404,-1 0 0,1 0 1,0 0-1,0 0 0,0 0 0,0 0 0,0 0 0,0 0 0,0 0 1,0 0-1,0 0 0,0 0 0,1 0 0,-1 0 0,0 0 1,1 0-1,-1 0 0,1 0 0,-1 0 0,1 0 0,-1 0 0,1 0 1,0 0-1,-1-1 0,1 1 0,0 0 0,0 0 0,-1-1 0,1 1 1,0-1-1,0 1 0,0-1 0,0 1 0,0-1 0,0 1 0,0-1 1,0 0-1,0 0 0,1 1 0,0-2 15,-1 1 1,1-1-1,-1 0 0,1 0 0,-1 1 1,1-1-1,-1 0 0,1 0 0,-1 0 0,0-1 1,0 1-1,0 0 0,1 0 0,-1-1 1,0 1-1,-1 0 0,1-1 0,0 1 1,0-1-1,-1 0 0,1 1 0,-1-1 1,1 1-1,0-3 0,0-4 6,1-1 0,-1 0-1,-1 1 1,1-1 0,-2 0 0,1 1-1,-3-12 1,3 17-44,0 0 0,-1 0 0,1 1 1,-1-1-1,0 0 0,1 1 0,-2-1 0,1 0 0,0 1 0,0-1 0,-1 1 0,1 0 1,-1-1-1,0 1 0,0 0 0,1 0 0,-2 0 0,1 0 0,0 0 0,0 1 0,0-1 1,-1 1-1,1-1 0,-1 1 0,-4-2 0,6 3-6,1 0 1,0 1-1,-1-1 1,1 0-1,0 0 1,-1 0-1,1 1 1,0-1-1,-1 0 0,1 0 1,0 1-1,0-1 1,-1 0-1,1 1 1,0-1-1,0 0 1,-1 1-1,1-1 1,0 0-1,0 1 0,0-1 1,0 0-1,0 1 1,0-1-1,-1 0 1,1 1-1,0-1 1,0 1-1,0-1 0,0 0 1,0 1-1,1-1 1,-1 1-1,0-1 1,0 0-1,0 1 1,0-1-1,0 0 1,0 1-1,1-1 0,-1 0 1,0 1-1,1 0 1,6 18-38,-4-15 46,1-1 0,-1 0-1,1 1 1,0-2 0,0 1-1,0 0 1,0-1 0,1 0-1,-1 0 1,1 0 0,-1 0-1,1-1 1,0 0 0,-1 0-1,1 0 1,0 0 0,0-1-1,0 0 1,0 0 0,0 0-1,-1-1 1,1 1 0,8-3-1,-8 2 10,-1 0-1,1 0 0,-1-1 1,0 1-1,0-1 0,1 0 1,-1 0-1,-1 0 0,1-1 0,0 1 1,0-1-1,-1 0 0,0 0 1,1 0-1,-1-1 0,0 1 1,-1-1-1,1 0 0,-1 1 1,1-1-1,-1 0 0,0-1 1,-1 1-1,1 0 0,1-8 0,-3 11-6,1-1 0,-1 0-1,0 0 1,0 0 0,0 0-1,0 0 1,0 0 0,-1 0-1,1 0 1,0 1-1,-1-1 1,0 0 0,0-2-1,0 3-4,1 0 0,-1 1 0,1-1 0,-1 1 0,1-1 0,-1 1 0,1-1 0,-1 1 0,0-1 0,1 1 0,-1-1 0,0 1 0,1 0 0,-1-1 0,0 1 0,1 0 0,-1 0 0,0-1 0,0 1 0,1 0 0,-1 0 0,0 0 0,0 0 0,-2 0 5,1 1 1,0-1-1,0 1 0,0 0 0,0 0 1,0 0-1,0 0 0,0 0 0,1 0 1,-1 0-1,0 0 0,1 1 0,-1-1 1,0 1-1,1-1 0,0 1 0,-1 0 1,1-1-1,0 1 0,0 0 0,-2 4 0,0 0 31,0 0-1,1 0 1,0 0-1,0 1 1,0-1-1,1 1 1,0-1-1,0 1 1,0-1-1,1 1 1,1 10-1,0-16-29,-1 0 0,1 0 0,0 0 0,-1 0 0,1 0 0,0 0 0,0 0 0,0 0 0,0-1 0,0 1 0,0 0 0,0-1 0,0 1 0,0-1 0,0 1 0,0-1 0,0 0 0,1 1 0,-1-1 0,0 0 0,0 0 0,0 0 0,1 1 0,-1-1 0,0-1 0,0 1 0,0 0 0,0 0 0,1 0 1,-1-1-1,0 1 0,0 0 0,0-1 0,2 0 0,36-17 110,-32 13-114,-5 2-7,1 1 0,-1 0-1,1 0 1,-1 0 0,1 0-1,0 1 1,0-1 0,0 1 0,3-2-1,-5 4 7,0-1 0,0 0 0,0 1 0,0-1 0,0 0 0,0 1 0,0-1 0,0 1 0,0-1 0,-1 1 0,1 0 0,0-1 0,0 1 0,-1 0 0,1 0 0,0-1 0,-1 1 0,1 0 0,-1 0 0,1 0 0,-1 0 0,1 0 0,-1 0 0,0 0 0,0 0-1,1 0 1,-1 0 0,0 0 0,0 0 0,0 0 0,0 0 0,0 0 0,0 0 0,0 1 0,0 2 55,1 1 1,0-1-1,1 0 0,-1 0 0,1 1 1,-1-1-1,1 0 0,4 5 0,-6-8-40,1-1 1,0 1-1,-1 0 0,1 0 0,0-1 0,0 1 0,0-1 0,-1 1 0,1-1 1,0 1-1,0-1 0,0 1 0,0-1 0,0 0 0,0 1 0,0-1 0,0 0 1,0 0-1,0 0 0,0 0 0,0 0 0,0 0 0,0 0 0,0 0 0,0 0 1,0 0-1,0-1 0,0 1 0,0 0 0,0-1 0,0 1 0,0-1 0,0 1 1,0-1-1,0 1 0,-1-1 0,1 1 0,0-1 0,0 0 0,-1 0 0,2-1 1,17-15 80,-14 11-105,2 0 0,-1 0 0,1 0 0,0 1 0,0 0-1,0 0 1,1 1 0,13-6 0,-20 15 19,0-1-1,0 1 1,0 0-1,-1 0 0,1 0 1,-1 0-1,-1 8 1,1-8-9,0-5 21,-1 1 0,1 0-1,0 0 1,0 0 0,0 0 0,0-1 0,1 1 0,-1 0-1,0 0 1,0 0 0,0-1 0,1 1 0,-1 0 0,0 0 0,1 0-1,-1-1 1,1 1 0,-1 0 0,1-1 0,0 2 0,13-6 369,21-32 62,-20 18-544,-14 17 88,30-23-378,-30 23 334,0 0 0,1 0-1,-1 0 1,1 1-1,-1-1 1,1 0-1,-1 1 1,1-1 0,-1 1-1,1 0 1,0-1-1,-1 1 1,1 0-1,0 0 1,-1 0-1,1 0 1,0 0 0,-1 0-1,1 1 1,2 0-1,-2 3 39,-1 1-1,0-1 1,-1 1-1,1 0 0,-1-1 1,0 1-1,0 0 1,-2 8-1,2-4 132,0-8-100,0 0-1,-1-1 0,1 1 0,0 0 1,0 0-1,0 0 0,0 0 1,0-1-1,0 1 0,1 0 1,-1 0-1,0 0 0,0-1 0,0 1 1,1 0-1,-1 0 0,0-1 1,1 1-1,-1 0 0,1-1 0,-1 1 1,1 0-1,-1-1 0,1 1 1,-1-1-1,1 1 0,1 0 0,17-6-44,-2-2-1023,-16 6 901,1 1-595,0 0 1,0 0 0,0 0 0,-1-1 0,1 1 0,0-1 0,0 1 0,-1-1 0,1 0 0,-1 0-1,1 0 1,0 0 0,-1 0 0,0 0 0,1 0 0,-1 0 0,0 0 0,1-1 0,-1 1-1,0-1 1,0 1 0,2-4 0,2-19-254,10-21 418,-14 43 840,-1 0 0,1 0 0,0 0 0,0 0 0,1 0 0,-1 0 1,0 0-1,1 0 0,-1 0 0,1 1 0,0-1 0,-1 1 0,1-1 0,0 1 0,0-1 0,0 1 0,3-2 0,-4 11 3255,-1 25-2450,0-29-871,0 1-1,1 0 1,-1 0 0,1 0 0,0 0-1,0-1 1,0 1 0,3 5 0,-3-9-181,-1-1 0,0 1-1,1 0 1,0 0 0,-1-1 0,1 1 0,-1 0 0,1-1 0,0 1 0,0-1 0,-1 1 0,1-1 0,0 1 0,0-1 0,0 1 0,-1-1 0,1 0 0,0 1-1,0-1 1,0 0 0,0 0 0,0 0 0,0 0 0,0 0 0,-1 0 0,1 0 0,0 0 0,0 0 0,0 0 0,0 0 0,0-1 0,0 1 0,0 0 0,-1-1-1,1 1 1,0 0 0,0-1 0,0 1 0,-1-1 0,1 1 0,0-1 0,-1 0 0,1 1 0,0-1 0,-1 0 0,1 1 0,-1-1 0,2-1 0,8-7-2119,0 0 0,-1-1 0,0 0 0,8-12 0,8-30 2768,3-49 4272,-20 66-3204,18-50 0,-29 100 1214,-13 53-1896,10-42-698,1 1 0,1-1 0,1 1 0,1 0 0,1 0 0,2 0 0,5 32 0,-5-52-436,1-1 0,0 0-1,0 0 1,0 0 0,1 0-1,0 0 1,0-1 0,1 1-1,5 6 1,-8-10 13,1 0 0,-1 0 0,1-1 0,-1 1 0,1-1 0,0 1 1,-1-1-1,1 1 0,0-1 0,0 0 0,0 0 0,0 0 0,0 0 0,0 0 0,1-1 0,-1 1 0,0-1 1,0 1-1,0-1 0,1 0 0,-1 0 0,0 0 0,1 0 0,-1 0 0,0 0 0,0-1 0,0 1 0,1-1 1,3-1-1,-4 1 60,0-1 0,0 0 0,0 1 0,0-1 0,0 0 1,0 0-1,0 0 0,-1 0 0,1-1 0,-1 1 0,0 0 0,1-1 1,-1 1-1,0-1 0,0 1 0,-1-1 0,1 1 0,0-1 0,-1 0 1,0 1-1,0-1 0,1 0 0,-2 1 0,1-1 0,0 0 0,-1-4 1,0 0-102,0 0-1,-1 1 1,1-1 0,-1 0 0,-1 1 0,1 0 0,-1-1 0,0 1-1,-5-7 1,0 3-26,-1 2-1,0-1 0,-1 1 1,0 1-1,0-1 0,0 2 1,-1-1-1,0 2 0,-14-6 1,17 7 513,-1 1-1,0 0 1,0 1 0,1 0 0,-2 0 0,-10 0 0,142-3-197,-96 1-3634,-2-1-3321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28.877"/>
    </inkml:context>
    <inkml:brush xml:id="br0">
      <inkml:brushProperty name="width" value="0.025" units="cm"/>
      <inkml:brushProperty name="height" value="0.025" units="cm"/>
    </inkml:brush>
  </inkml:definitions>
  <inkml:trace contextRef="#ctx0" brushRef="#br0">1 10 13613,'10'-2'7399,"1"-1"-3844,-4 0-384,4 2-2338,5 1-769,2 0-32,2 0-1217,-6 0-3299,2 1-6375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1.245"/>
    </inkml:context>
    <inkml:brush xml:id="br0">
      <inkml:brushProperty name="width" value="0.025" units="cm"/>
      <inkml:brushProperty name="height" value="0.025" units="cm"/>
    </inkml:brush>
  </inkml:definitions>
  <inkml:trace contextRef="#ctx0" brushRef="#br0">6 50 1602,'-3'-44'17056,"2"38"-12783,0 31-2268,1 9-1802,2 0 1,6 36-1,-5-55-1642,0-1 0,1 1 0,13 28-1,-11-39-5179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1.606"/>
    </inkml:context>
    <inkml:brush xml:id="br0">
      <inkml:brushProperty name="width" value="0.025" units="cm"/>
      <inkml:brushProperty name="height" value="0.025" units="cm"/>
    </inkml:brush>
  </inkml:definitions>
  <inkml:trace contextRef="#ctx0" brushRef="#br0">1 0 8936,'0'0'97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18.280"/>
    </inkml:context>
    <inkml:brush xml:id="br0">
      <inkml:brushProperty name="width" value="0.025" units="cm"/>
      <inkml:brushProperty name="height" value="0.025" units="cm"/>
    </inkml:brush>
  </inkml:definitions>
  <inkml:trace contextRef="#ctx0" brushRef="#br0">12 1 18161,'0'0'9161,"-11"67"-9161,22-37 32,1 1 0,-1-1 0,1-5 32,-1-4-64,0-5-128,-4-8-769,2-8-1057,-2 0-672,-4-16-577,-3-9-2595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2.207"/>
    </inkml:context>
    <inkml:brush xml:id="br0">
      <inkml:brushProperty name="width" value="0.025" units="cm"/>
      <inkml:brushProperty name="height" value="0.025" units="cm"/>
    </inkml:brush>
  </inkml:definitions>
  <inkml:trace contextRef="#ctx0" brushRef="#br0">5 131 2947,'0'0'19149,"-2"-6"-17826,1 1-1227,1 1-1,-1-1 1,1 0-1,0 1 1,0-1-1,0 1 1,0-1-1,1 1 1,0-1-1,0 1 1,0-1-1,1 1 1,-1 0-1,1-1 1,0 1-1,0 0 1,1 0-1,-1 0 1,1 1-1,0-1 1,0 0-1,0 1 1,0 0-1,0 0 1,1 0-1,7-4 1,-10 5-98,0 1 0,0 0 0,1 0 0,-1 1 1,0-1-1,1 0 0,-1 0 0,1 1 0,-1-1 0,1 1 0,-1-1 0,1 1 0,0 0 1,-1-1-1,1 1 0,-1 0 0,1 0 0,0 0 0,-1 0 0,1 1 0,-1-1 0,1 0 1,0 1-1,-1-1 0,1 1 0,-1-1 0,3 2 0,-2 1 3,1-1-1,-1 0 1,1 1 0,-1 0-1,0-1 1,0 1-1,0 0 1,-1 0-1,1 0 1,-1 1 0,1-1-1,0 5 1,2 7 40,0 1 0,-1 0 0,-1 1 0,1 23 0,-4-38-8,1-1 1,0 0-1,0 1 0,0-1 0,0 1 1,0-1-1,0 0 0,0 1 0,1-1 0,-1 0 1,0 1-1,1-1 0,-1 0 0,1 1 1,0-1-1,-1 0 0,1 0 0,0 1 1,0-1-1,0 0 0,1 1 0,12 1-2059,7-5-4259,-12 0 39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3.195"/>
    </inkml:context>
    <inkml:brush xml:id="br0">
      <inkml:brushProperty name="width" value="0.025" units="cm"/>
      <inkml:brushProperty name="height" value="0.025" units="cm"/>
    </inkml:brush>
  </inkml:definitions>
  <inkml:trace contextRef="#ctx0" brushRef="#br0">69 20 5926,'-8'-1'814,"-14"-4"3130,16-8 3127,6 13-6963,-1 0 0,1 0 0,0 0 0,-1 0 0,1 0 0,0-1 0,-1 1 0,1 0 0,-1 0 0,1 0 0,0 0 0,-1 0 0,1 0-1,-1 0 1,1 0 0,0 1 0,-1-1 0,1 0 0,0 0 0,-1 0 0,1 0 0,-1 0 0,1 1 0,0-1 0,-1 0 0,1 0 0,0 0 0,0 1-1,-1-1 1,1 0 0,0 1 0,-1-1 0,1 0 0,0 1 0,0-1 0,0 0 0,-1 1 0,-12 11 814,12-9-832,0 0 0,0 0 0,0 0 0,0 1 0,1-1-1,-1 0 1,1 0 0,0 1 0,0-1 0,0 0 0,0 1 0,1-1 0,-1 0 0,1 0 0,0 1 0,0-1 0,2 3 0,26 56 417,-22-49-428,-5-8-79,1-1 0,-1 1 0,1-1 0,0 0 0,0 0 0,0 0 0,1 0 0,0 0 0,-1-1 0,9 6 0,15-2-6097,-22-8 1261,-4-8-1816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3.629"/>
    </inkml:context>
    <inkml:brush xml:id="br0">
      <inkml:brushProperty name="width" value="0.025" units="cm"/>
      <inkml:brushProperty name="height" value="0.025" units="cm"/>
    </inkml:brush>
  </inkml:definitions>
  <inkml:trace contextRef="#ctx0" brushRef="#br0">18 1 12748,'0'0'6022,"-18"65"-4645,18-41-608,0-1-257,4-1-191,-1-2-225,6-3-64,-3-5 0,1-4-321,2-2-864,-6-6-929,3 0-1889,-6-4-1987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4.006"/>
    </inkml:context>
    <inkml:brush xml:id="br0">
      <inkml:brushProperty name="width" value="0.025" units="cm"/>
      <inkml:brushProperty name="height" value="0.025" units="cm"/>
    </inkml:brush>
  </inkml:definitions>
  <inkml:trace contextRef="#ctx0" brushRef="#br0">33 107 6054,'0'0'12235,"-7"-9"-9726,-18-29-1158,24 37-1313,1-1 1,0 1-1,0 0 1,1 0-1,-1 0 0,0-1 1,0 1-1,0 0 1,1 0-1,-1 0 0,1 0 1,-1 0-1,1 0 1,-1 0-1,1 0 0,-1 0 1,1 0-1,0 0 1,0 0-1,0 0 0,-1 0 1,1 0-1,0 1 1,0-1-1,0 0 0,0 1 1,0-1-1,0 1 1,0-1-1,1 1 0,-1-1 1,0 1-1,0 0 1,0-1-1,0 1 0,1 0 1,0 0-1,2-1 99,16-6 39,0 2 0,0 0 1,0 1-1,24-1 0,-34 4-123,0 1 0,1-1 0,-1 2-1,0 0 1,1 0 0,-1 1 0,0 0 0,0 0 0,19 8-1,-25-7-20,1 0 0,-2 0-1,1 0 1,0 1 0,-1-1-1,1 1 1,-1 0 0,0 0-1,0 0 1,-1 0-1,1 1 1,-1-1 0,0 1-1,0-1 1,-1 1 0,1 0-1,-1 0 1,1 9-1,2 9 262,-2 1-1,-2 39 0,0-40-195,0-17 30,-1 0 0,0 0 0,0 1 0,-1-1 0,0 0 0,0 0 0,0-1 0,-1 1 0,0 0 0,0-1 0,0 0 0,-1 1 0,0-1 0,0-1 0,0 1 0,0 0 0,-1-1 0,0 0 0,0 0 0,-8 5 0,4-4-55,1 0 0,-1 0 0,0-1 0,-1 0 0,1 0 0,-1-1 0,1 0 0,-1-1 0,0 0 0,0-1 1,0 0-1,-11 0 0,18-1-88,1-1-1,0 1 1,0 0 0,0-1 0,-1 0 0,1 1-1,0-1 1,0 0 0,0 0 0,0 0 0,0-1-1,0 1 1,1 0 0,-1-1 0,0 1 0,1-1-1,-1 0 1,1 1 0,-1-1 0,1 0 0,0 0 0,0 0-1,-1 0 1,1-2 0,0 2-116,0 0 0,1 1 0,-1-1 0,1 0 1,0 0-1,-1 0 0,1 0 0,0 0 0,0 0 0,0 0 0,1 1 0,-1-1 0,0 0 0,1 0 1,-1 0-1,1 0 0,0 1 0,-1-1 0,1 0 0,0 1 0,0-1 0,0 0 0,0 1 1,0-1-1,1 1 0,-1 0 0,0-1 0,1 1 0,1-2 0,41-23-7192,-22 14 368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4.570"/>
    </inkml:context>
    <inkml:brush xml:id="br0">
      <inkml:brushProperty name="width" value="0.025" units="cm"/>
      <inkml:brushProperty name="height" value="0.025" units="cm"/>
    </inkml:brush>
  </inkml:definitions>
  <inkml:trace contextRef="#ctx0" brushRef="#br0">150 118 4036,'0'0'11307,"-3"-8"-8419,-9-27-710,12 33-2110,0 1 0,0 0 1,-1-1-1,1 1 0,-1 0 1,1 0-1,-1 0 0,0-1 1,1 1-1,-1 0 1,0 0-1,0 0 0,0 0 1,0 0-1,0 0 0,0 0 1,0 0-1,0 1 0,0-1 1,0 0-1,-1 1 0,1-1 1,0 1-1,0-1 0,-1 1 1,1-1-1,0 1 1,-1 0-1,1 0 0,0 0 1,-1 0-1,1 0 0,0 0 1,-1 0-1,1 0 0,0 0 1,-1 0-1,1 1 0,0-1 1,0 1-1,-1-1 0,1 1 1,0-1-1,0 1 1,0 0-1,-1 0 0,0 1 1,-4 2-20,1 0 0,0 1 0,0-1 0,1 1 0,-1 0-1,1 1 1,-5 7 0,-22 58 429,29-67-393,0 0 1,1 1 0,0-1-1,0 1 1,0-1-1,0 1 1,1 0 0,0-1-1,0 1 1,0 0 0,1-1-1,-1 1 1,1-1 0,2 8-1,-2-11-73,0 1 0,0-1 0,1 0 0,-1 0 0,0 0 0,0 0 0,1 1 0,-1-2 0,1 1 0,-1 0 0,1 0 0,-1 0 0,1-1 1,-1 1-1,1-1 0,-1 1 0,1-1 0,0 0 0,-1 0 0,1 1 0,0-1 0,0 0 0,-1 0 0,1-1 0,0 1 0,-1 0 0,1-1 0,1 0 0,3 0 27,-1 0 0,0-1 0,0 0 1,0 0-1,0 0 0,0 0 0,8-6 0,1-4 37,-1 1 0,-1-2 0,0 0 1,-1 0-1,0-1 0,11-18 0,-16 22-41,0-1 1,-1 1-1,0-1 1,-1 0 0,0 0-1,-1 0 1,0-1-1,-1 1 1,0-1-1,1-13 1,-18 35 428,9-1-448,0-1 0,1 1 0,0 0-1,0 1 1,1-1 0,0 1 0,-3 12 0,-14 74 23,19-85-75,0-1 0,1 0 1,1 0-1,-1 0 1,3 16-1,-2-26 7,0 1 0,0-1 0,0 1 0,0-1 1,0 0-1,0 1 0,0-1 0,1 0 0,-1 1 0,0-1 0,0 1 0,0-1 1,0 0-1,1 1 0,-1-1 0,0 0 0,0 0 0,1 1 0,-1-1 0,0 0 1,0 1-1,1-1 0,-1 0 0,0 0 0,1 0 0,-1 1 0,1-1 0,-1 0 1,0 0-1,1 0 0,-1 0 0,0 0 0,1 0 0,-1 0 0,1 0 0,15-6-1015,10-17-1052,-17 10 148,0 0 1,-1-1-1,-1 0 1,0 0-1,8-28 0,-2-4-4105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4.979"/>
    </inkml:context>
    <inkml:brush xml:id="br0">
      <inkml:brushProperty name="width" value="0.025" units="cm"/>
      <inkml:brushProperty name="height" value="0.025" units="cm"/>
    </inkml:brush>
  </inkml:definitions>
  <inkml:trace contextRef="#ctx0" brushRef="#br0">47 0 9833,'0'0'11852,"-3"11"-10534,-8 22-592,4-15-94,0 1 0,2-1 0,0 1 0,-3 35 0,8-53-663,0 0-1,0 1 0,1-1 1,-1 0-1,1 0 0,-1 0 1,1 0-1,0 0 0,-1 0 0,1 0 1,0 0-1,0-1 0,0 1 1,-1 0-1,1 0 0,0 0 0,0-1 1,0 1-1,0-1 0,0 1 1,1-1-1,-1 1 0,0-1 1,0 1-1,0-1 0,0 0 0,2 0 1,34 5-1046,-31 31 1226,-6-32-250,1-2 197,0 0-1,-1-1 1,0 1-1,1 0 0,-1-1 1,0 1-1,0 0 1,0 0-1,0-1 1,0 1-1,0 0 0,-1 0 1,1-1-1,0 1 1,-1 0-1,1-1 0,-1 1 1,0-1-1,0 1 1,1-1-1,-1 1 0,0-1 1,0 1-1,-1-1 1,1 0-1,0 1 0,0-1 1,-1 0-1,1 0 1,0 0-1,-3 1 1,4-2-122,0 0 1,0 0 0,0 1 0,-1-1 0,1 0 0,0 0 0,0 0 0,0 0 0,0 0 0,-1 0-1,1 0 1,0 0 0,0 0 0,0 0 0,-1 0 0,1 0 0,0 0 0,0 0 0,0 0 0,-1 0-1,1 0 1,0 0 0,0 0 0,0 0 0,0 0 0,-1 0 0,1 0 0,0 0 0,0 0 0,0 0 0,-1 0-1,1 0 1,0-1 0,0 1 0,0 0 0,0 0 0,0 0 0,-1 0 0,1 0 0,0-1 0,0 1-1,0 0 1,0 0 0,0 0 0,0 0 0,0-1 0,0 1 0,0 0 0,0 0 0,-1 0 0,2-15-5340,-1 6 970,0-5-6090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5.631"/>
    </inkml:context>
    <inkml:brush xml:id="br0">
      <inkml:brushProperty name="width" value="0.025" units="cm"/>
      <inkml:brushProperty name="height" value="0.025" units="cm"/>
    </inkml:brush>
  </inkml:definitions>
  <inkml:trace contextRef="#ctx0" brushRef="#br0">84 0 5445,'0'0'17804,"-4"10"-16582,-4 16-351,1 1 1,1-1-1,2 1 0,-3 55 0,2 92 1676,5-174-2541,0 0 1,0 1 0,0-1 0,0 0-1,0 0 1,0 1 0,0-1 0,0 0-1,0 1 1,0-1 0,0 0 0,0 1-1,0-1 1,0 0 0,0 0 0,0 1-1,0-1 1,0 0 0,1 1 0,-1-1-1,0 0 1,0 0 0,0 1 0,0-1-1,1 0 1,-1 0 0,0 0 0,0 1-1,1-1 1,-1 0 0,0 0 0,0 0-1,1 0 1,-1 1 0,0-1 0,0 0-1,1 0 1,10-7 111,8-17-28,-13 11-99,-2-1-1,0 0 1,0 0-1,-2 0 1,2-18 0,4-16-293,-5 58 167,0 1-1,1-1 0,11 18 0,-10-17 82,12 21 50,-12-25 14,-1 0 1,0 1-1,0 0 1,0-1-1,-1 1 1,-1 1-1,1-1 1,-1 0-1,1 17 1,-3-23 13,-1-1 1,1 0-1,-1 0 1,0 1-1,0-1 0,0 0 1,0 0-1,0 0 0,0 0 1,0 0-1,0 0 1,0 0-1,0 0 0,0 0 1,-1 0-1,1-1 1,0 1-1,-1 0 0,1-1 1,0 1-1,-1-1 1,1 0-1,-1 1 0,1-1 1,-3 0-1,-40 6 602,34-6-541,0 0 0,1-1 0,-1 0 1,0 0-1,1-1 0,-11-3 0,18 5-124,0-1-1,0 1 1,0-1-1,0 0 1,1 0-1,-1 0 1,0 0-1,0 0 1,1 0-1,-1 0 1,1 0-1,-1-1 1,1 1-1,-1-1 1,1 1-1,0-1 1,0 0-1,-1 1 1,1-1-1,1 0 1,-1 0-1,0 0 1,0 1-1,1-1 1,-1 0-1,1 0 1,-1 0-1,1 0 1,0 0-1,0 0 1,0 0-1,0 0 1,0 0 0,0 0-1,1 0 1,0-4-1,1 4-342,1-1 1,-1 0-1,0 1 1,1-1-1,0 1 1,0 0-1,0 0 1,0 0-1,0 0 1,0 1-1,0-1 1,0 1-1,1 0 0,-1 0 1,1 0-1,-1 0 1,6 0-1,8-4-2813,5-5-2378,1-1-3636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6.413"/>
    </inkml:context>
    <inkml:brush xml:id="br0">
      <inkml:brushProperty name="width" value="0.025" units="cm"/>
      <inkml:brushProperty name="height" value="0.025" units="cm"/>
    </inkml:brush>
  </inkml:definitions>
  <inkml:trace contextRef="#ctx0" brushRef="#br0">69 127 1890,'0'0'9449,"-8"5"-5323,5-4-3434,-30 19 1254,16-4 1153,10 1 3635,39-43-4231,-5 6-2371,-18 14-105,-1 0 0,1-1 0,-1 1 0,-1-2 0,1 1 0,-1-1 0,9-14-1,-15 22-15,-1-1 0,1 1 0,-1-1 0,0 1 0,1-1 0,-1 1 0,0-1-1,0 1 1,1-1 0,-1 0 0,0 1 0,0-1 0,0 1 0,0-1 0,0 0-1,0 1 1,0-1 0,0 0 0,0 1 0,0-1 0,0 1 0,0-1 0,0 0-1,0 1 1,-1-2 0,-1 2-7,1 0 0,-1 0 0,0-1 0,1 1 0,-1 0 0,0 0 0,1 1 0,-1-1 0,0 0-1,1 1 1,-1-1 0,1 1 0,-1-1 0,-1 2 0,-2 0-13,1 0-1,0 0 0,0 0 1,0 1-1,0 0 1,0 0-1,0 0 0,1 0 1,0 1-1,-1-1 1,-3 7-1,5-7 13,0-1 0,1 0 0,-1 1 0,1-1 0,-1 1 0,1-1 0,0 1-1,0 0 1,0-1 0,1 1 0,-1 0 0,0 0 0,1-1 0,0 1 0,0 0 0,0 0 0,0 0 0,0 0 0,0 0 0,2 3 0,-1-5-2,0 0 0,0 0 1,0 0-1,0 0 0,0 0 1,0-1-1,0 1 0,0-1 0,0 1 1,1 0-1,-1-1 0,0 0 1,0 1-1,1-1 0,-1 0 1,0 0-1,1 1 0,-1-1 0,3-1 1,33 1 26,-26-1-24,46-3-105,-45 2 57,1 0 1,0 1-1,-1 1 0,1 0 1,21 4-1,-32-4 57,0 1-1,0 0 0,0 0 1,0 1-1,0-1 0,-1 0 1,1 1-1,0-1 0,-1 1 1,1-1-1,-1 1 0,0 0 1,1-1-1,-1 1 0,0 0 1,0 0-1,0 0 0,0 0 1,-1 0-1,1 0 0,0 0 1,-1 1-1,0-1 0,1 0 1,-1 0-1,0 0 0,0 0 1,-1 4-1,-15-44 1323,9 16-1295,1 0 1,1-1-1,1 0 1,-2-36 0,6 59-49,1-1 1,-1 1-1,1-1 1,-1 1 0,1-1-1,0 1 1,-1-1-1,1 1 1,0-1 0,-1 1-1,1 0 1,0-1-1,-1 1 1,1 0 0,0 0-1,0-1 1,-1 1-1,1 0 1,0 0 0,0 0-1,-1 0 1,1 0-1,0 0 1,1 0 0,30 1-258,-24-1 15,2 0-192,44-2-2538,-20-7-5775,-15-1-3795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7.872"/>
    </inkml:context>
    <inkml:brush xml:id="br0">
      <inkml:brushProperty name="width" value="0.025" units="cm"/>
      <inkml:brushProperty name="height" value="0.025" units="cm"/>
    </inkml:brush>
  </inkml:definitions>
  <inkml:trace contextRef="#ctx0" brushRef="#br0">0 0 10570,'0'0'12492,"6"9"-11467,1 4-831,-1 0-1,0 0 1,-1 1 0,-1-1 0,0 1-1,0 0 1,-2 0 0,0 1 0,1 24 0,-3 1 60,-2 1 0,-2 0 0,-2-1 0,-11 45 0,5-29 2,10-38 17,12-35 175,6-30-186,-2 0 1,8-51-1,-12 46-263,27-76 0,-36 126-9,0-1 1,0 0 0,0 0-1,1 1 1,-1-1-1,1 0 1,0 1-1,0 0 1,0-1-1,0 1 1,0 0 0,1 0-1,-1 0 1,0 0-1,1 1 1,0-1-1,-1 1 1,1-1 0,0 1-1,0 0 1,0 0-1,3-1 1,-5 2-4,1 0 1,-1 0-1,0 0 1,0 0-1,1 0 1,-1 0-1,0 1 1,0-1-1,1 0 1,-1 1-1,0-1 1,0 1-1,0-1 0,1 1 1,-1 0-1,0-1 1,0 1-1,0 0 1,0 0-1,1 1 1,-1 0 1,1 0 1,-1 0 0,0 0-1,0 0 1,0 1 0,0-1-1,0 0 1,-1 1 0,1-1-1,-1 1 1,1-1 0,-1 0-1,0 1 1,0 3 0,-1 0 62,0 0 0,0 1 1,-1-1-1,0 0 0,0 0 1,0 0-1,-1 0 0,0-1 1,0 1-1,0-1 0,-1 0 1,1 1-1,-1-2 0,-1 1 1,1 0-1,-1-1 0,-6 5 1,5-4 26,0 0 1,0-1-1,0 0 1,-1 0-1,0 0 1,1-1 0,-1 0-1,0 0 1,-1-1-1,1 0 1,0 0-1,-1-1 1,1 1-1,-11-1 1,17-2-118,0 1 0,0 0 0,0-1 0,0 1 1,0-1-1,0 0 0,0 1 0,0-1 0,1 0 0,-1 1 0,0-1 0,0 0 1,1 0-1,-1 0 0,1 0 0,-1 1 0,0-1 0,1 0 0,0 0 0,-1 0 1,1 0-1,-1 0 0,1-1 0,0 1 0,0 0 0,0 0 0,0 0 0,0 0 1,0 0-1,0 0 0,0 0 0,0 0 0,0 0 0,1 0 0,-1 0 1,0 0-1,1 0 0,-1 0 0,1-2 0,0-2-363,1 0 1,-1 0-1,1 0 1,0 0-1,1 0 1,-1 0-1,4-5 1,8-5-3908,1 1 0,31-23 0,-22 18-3385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8.607"/>
    </inkml:context>
    <inkml:brush xml:id="br0">
      <inkml:brushProperty name="width" value="0.025" units="cm"/>
      <inkml:brushProperty name="height" value="0.025" units="cm"/>
    </inkml:brush>
  </inkml:definitions>
  <inkml:trace contextRef="#ctx0" brushRef="#br0">13 22 13581,'0'0'6203,"0"9"-3555,-13 163 2984,26-187-4031,-5-5-1492,-1 0-1,-1 0 0,-1-1 1,-1 0-1,-1 0 0,1-41 0,-7 60-201,-4 9 6,-4 11 17,8-12 64,2 1 0,-1 0 0,1 0 0,0 0 1,0 1-1,1-1 0,0 0 0,0 0 1,0 0-1,1 0 0,2 9 0,-2-15 7,0 0 1,0 0-1,0 0 0,0 0 0,0-1 1,0 1-1,0 0 0,1 0 0,-1-1 1,0 1-1,0-1 0,0 1 0,1-1 1,-1 0-1,0 1 0,1-1 0,-1 0 1,0 0-1,1 0 0,-1 0 0,0 0 0,0 0 1,1 0-1,-1 0 0,0-1 0,1 1 1,-1 0-1,0-1 0,0 1 0,1-1 1,-1 1-1,1-2 0,38-21 118,-26 9-137,0-1-1,-1-1 0,13-19 1,-29 42-8,-4 9 25,1 0 0,1 0 0,0 1 0,1 0 0,1-1 0,-2 22 1,5-38 13,0 0 1,1 1 0,-1-1 0,0 1 0,1-1 0,-1 0 0,0 0 0,1 1 0,-1-1 0,1 0 0,-1 1 0,0-1 0,1 0 0,-1 0 0,1 0 0,-1 0 0,1 1 0,-1-1 0,1 0 0,-1 0 0,1 0 0,-1 0 0,1 0 0,-1 0 0,0 0 0,1 0 0,-1 0 0,1-1 0,-1 1 0,1 0 0,-1 0 0,1 0-1,-1 0 1,1-1 0,-1 1 0,0 0 0,1 0 0,-1-1 0,0 1 0,1 0 0,-1-1 0,0 1 0,1 0 0,-1-1 0,21-12 212,11-16-134,-24 22-81,-1-1-1,1 1 0,1 1 1,8-6-1,-17 12-12,1 0 0,-1 0 0,0-1 0,1 1 0,-1 0 0,0 0 0,1 0 1,-1 0-1,0 0 0,1 0 0,-1 0 0,0 0 0,0 0 0,1 0 0,-1 0 0,0 0 0,1 0 0,-1 0 0,0 1 1,1-1-1,-1 0 0,0 0 0,0 0 0,1 0 0,-1 0 0,0 1 0,1-1 0,-1 0 0,0 0 0,0 1 1,0-1-1,1 0 0,-1 0 0,0 1 0,0-1 0,0 0 0,0 0 0,0 1 0,1-1 0,-1 0 0,0 1 1,0-1-1,0 0 0,0 1 0,0-1 0,0 0 0,0 1 0,0-1 0,0 0 0,0 1 0,0-1 0,0 0 0,-1 1 1,1 18-114,0-18 114,-14 67 295,14-67-33,25-21 519,-16 10-743,-5 5-82,0 0 0,0 1 1,0-1-1,0 1 0,0 0 0,1 0 1,0 1-1,0-1 0,0 1 0,0 0 1,0 0-1,11-3 0,-13 43-207,-3-33 232,-3 75-1069,14-127-12983,-8 22 3224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19.227"/>
    </inkml:context>
    <inkml:brush xml:id="br0">
      <inkml:brushProperty name="width" value="0.025" units="cm"/>
      <inkml:brushProperty name="height" value="0.025" units="cm"/>
    </inkml:brush>
  </inkml:definitions>
  <inkml:trace contextRef="#ctx0" brushRef="#br0">0 0 5189,'0'0'18551,"2"8"-18012,106 407 3629,-106-408-4097,1 2 52,12 39 95,-14-46-193,-1-1-1,1 1 1,-1 0-1,1-1 1,0 1-1,-1-1 1,1 1-1,0-1 1,0 0-1,0 1 1,0-1-1,0 0 1,0 1-1,1-1 1,-1 0-1,0 0 1,1 0-1,-1 0 1,1 0-1,-1-1 1,2 2-1,-2-4 67,0 1 0,0-1 0,0 0 0,0 1 0,-1-1 0,1 0 0,-1 1 0,1-1 0,-1 0 0,1 0-1,-1 0 1,0 1 0,0-1 0,0 0 0,0 0 0,0 0 0,-1-2 0,1 1 56,-2-11-87,0 1 0,0-1 0,-2 0 0,0 1 1,0 0-1,-1 0 0,-1 0 0,0 0 1,0 1-1,-2 0 0,1 0 0,-2 1 1,-10-12-1,19 28-155,0 0-1,0 0 1,1 0-1,-1 0 1,1 0-1,0 0 1,3 8 0,-1-6 94,3 7-31,1 0 0,1-1 0,0 0 0,16 20 0,-23-31 37,1 0 0,-1 0-1,1 0 1,-1-1 0,1 1-1,0-1 1,0 1 0,0-1-1,0 1 1,0-1 0,0 0-1,0 0 1,0 0 0,1 0-1,-1-1 1,0 1-1,1 0 1,-1-1 0,0 0-1,1 0 1,-1 1 0,0-1-1,1 0 1,-1-1 0,1 1-1,-1 0 1,0-1 0,1 0-1,-1 1 1,0-1 0,0 0-1,0 0 1,1 0 0,-1 0-1,0-1 1,0 1 0,-1 0-1,5-4 1,-3 2 15,-1 1 1,1-1-1,-1 0 0,1 0 1,-1 0-1,0 0 1,0 0-1,-1-1 0,1 1 1,0 0-1,-1-1 0,0 0 1,0 1-1,1-6 0,-2-51 205,-1 52-236,0 0-1,1 0 1,0 0-1,0 0 0,1 0 1,0 0-1,4-14 1,-4 21 0,-1 0 0,0 1 0,0-1 0,1 0-1,-1 1 1,1-1 0,-1 0 0,0 1 0,1-1 0,-1 1 0,1-1 0,0 1 0,-1-1 0,1 1 0,-1-1 0,1 1 0,0 0 0,-1-1 0,1 1 0,0 0 0,-1 0 0,1-1 0,0 1 0,-1 0 0,1 0 0,0 0 0,0 0 0,-1 0 0,1 0-1,0 0 1,0 0 0,-1 0 0,1 0 0,0 1 0,-1-1 0,1 0 0,0 0 0,0 1 0,-1-1 0,1 0 0,0 1 0,2 0 1,-1 1 0,0-1 0,0 0 1,0 1-1,0-1 0,-1 1 0,1 0 0,0-1 0,-1 1 0,1 0 1,1 3-1,0 4 13,1 0 0,-2 0 0,1 1 0,-2-1 1,2 18-1,-2-19-10,0 0 0,0 1 0,0-1 0,1 0 0,1 0 0,-1 0-1,8 14 1,-10-21 2,0 0 0,1 0 0,0-1 0,-1 1 0,1 0 0,-1 0 0,1 0 0,0-1 0,0 1 0,-1 0 0,1-1 0,0 1 0,0-1 0,0 1 0,0-1 0,0 1 0,0-1 0,-1 0 0,1 1 0,0-1 0,0 0 0,0 0 0,0 0 0,0 0 0,0 0 0,2 0 0,-1 0 12,1-1 0,-1 0-1,0 0 1,0 1 0,0-2 0,0 1 0,0 0-1,0 0 1,0-1 0,0 1 0,1-3 0,4-3 34,0 0 1,-1-1 0,0 0 0,6-10-1,-8 11-12,0-1-1,-1 1 0,0-1 1,0 0-1,-1-1 0,0 1 1,0 0-1,-1-1 0,1-10 1,-2 16-24,0 0 0,0 1 1,0-1-1,0 0 0,-1 1 1,1-1-1,-1 0 0,1 1 1,-1-1-1,0 1 0,0-1 1,0 1-1,0-1 0,-1 1 1,1 0-1,-1 0 0,1 0 1,-1-1-1,0 1 0,0 1 0,0-1 1,0 0-1,0 0 0,0 1 1,0-1-1,-1 1 0,1 0 1,-1 0-1,1 0 0,-1 0 1,1 0-1,-4-1 0,5 2-5,1 0 0,0 0-1,0 0 1,0 0 0,0 0-1,0 0 1,-1 0 0,1-1-1,0 1 1,0 0 0,0 0-1,0 0 1,0 0 0,0 0-1,0-1 1,0 1 0,0 0-1,-1 0 1,1 0 0,0 0-1,0-1 1,0 1 0,0 0 0,0 0-1,0 0 1,0 0 0,0-1-1,0 1 1,0 0 0,0 0-1,0 0 1,0 0 0,0-1-1,1 1 1,-1 0 0,0 0-1,0 0 1,0 0 0,0-1-1,0 1 1,0 0 0,0 0-1,0 0 1,1 0 0,-1 0-1,0-1 1,0 1 0,0 0-1,0 0 1,0 0 0,1 0-1,-1 0 1,0 0 0,0 0-1,0 0 1,0 0 0,1 0-1,-1 0 1,0 0 0,0 0-1,0 0 1,0 0 0,1 0-1,-1 0 1,22-15-81,13-10-4739,-33 23 3864,0-1-1,-1 1 1,1-1-1,-1 1 1,1-1-1,-1 1 1,0-1-1,0 0 0,0 1 1,0-5-1,2-12-10285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8.964"/>
    </inkml:context>
    <inkml:brush xml:id="br0">
      <inkml:brushProperty name="width" value="0.025" units="cm"/>
      <inkml:brushProperty name="height" value="0.025" units="cm"/>
    </inkml:brush>
  </inkml:definitions>
  <inkml:trace contextRef="#ctx0" brushRef="#br0">1 5 9097,'0'0'14509,"59"-4"-23189,-42 9 993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9.291"/>
    </inkml:context>
    <inkml:brush xml:id="br0">
      <inkml:brushProperty name="width" value="0.025" units="cm"/>
      <inkml:brushProperty name="height" value="0.025" units="cm"/>
    </inkml:brush>
  </inkml:definitions>
  <inkml:trace contextRef="#ctx0" brushRef="#br0">59 1 3716,'0'0'16212,"5"9"-14733,14 30 64,-18-36-1347,-1-1 0,1 0 0,-1 1 0,0-1 0,1 0 1,-1 0-1,0 1 0,0-1 0,0 1 0,-1-1 0,1 0 0,0 0 0,-1 1 1,0-1-1,1 0 0,-1 0 0,-2 4 0,-24 32 1827,15-22-1320,10-14-631,0 1 0,0 0 0,0 0 0,0-1 0,1 1-1,0 0 1,-1 0 0,1 1 0,0-1 0,0 0 0,1 0 0,-1 1-1,1-1 1,-1 5 0,2-7-60,0 1 0,0-1-1,-1 0 1,1 1 0,0-1-1,1 0 1,-1 0 0,0 0 0,0 0-1,0 0 1,1 0 0,-1 0 0,0 0-1,1 0 1,-1-1 0,1 1-1,-1 0 1,1-1 0,-1 0 0,1 1-1,-1-1 1,1 0 0,-1 1 0,1-1-1,0 0 1,-1 0 0,1-1-1,-1 1 1,1 0 0,1-1 0,13 2-622,30-2 1971,-29-7-4236,-10-8-5908,-7 9-164</inkml:trace>
  <inkml:trace contextRef="#ctx0" brushRef="#br0" timeOffset="1">0 119 1890,'0'0'26072,"54"-14"-26040,-35 14 33,1 0-834,0 0-1569,-6 0-1666,-3-1-2658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39.646"/>
    </inkml:context>
    <inkml:brush xml:id="br0">
      <inkml:brushProperty name="width" value="0.025" units="cm"/>
      <inkml:brushProperty name="height" value="0.025" units="cm"/>
    </inkml:brush>
  </inkml:definitions>
  <inkml:trace contextRef="#ctx0" brushRef="#br0">45 0 15535,'0'0'9224,"-22"53"-8615,17-29-129,3-1-191,0 1-225,-1-3-32,1-2-32,-2-1-577,3-6-960,-3-3-1186,4-4-1569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0.101"/>
    </inkml:context>
    <inkml:brush xml:id="br0">
      <inkml:brushProperty name="width" value="0.025" units="cm"/>
      <inkml:brushProperty name="height" value="0.025" units="cm"/>
    </inkml:brush>
  </inkml:definitions>
  <inkml:trace contextRef="#ctx0" brushRef="#br0">98 1 13357,'0'0'7121,"-3"11"-5514,-18 89 619,10-36-53,-4-2 0,-26 71-1,44-168-1826,-4 13-318,22-110-127,-17 118-48,0-1 1,0 1 0,2 0-1,-1 1 1,2-1-1,0 1 1,9-12-1,-15 23 121,0 0 0,0 0 0,1 0-1,-1 0 1,1 1 0,0-1 0,-1 0 0,1 1-1,0 0 1,0-1 0,0 1 0,0 0-1,0 0 1,0 0 0,0 0 0,0 0-1,1 1 1,-1-1 0,0 1 0,4-1 0,-5 2 18,1-1 1,-1 1 0,0-1 0,0 1-1,1 0 1,-1 0 0,0-1 0,0 1-1,0 0 1,0 0 0,0 0 0,0 0-1,0 1 1,0-1 0,-1 0 0,1 0-1,0 0 1,0 1 0,-1-1 0,1 0-1,-1 1 1,0-1 0,1 0 0,-1 1-1,0-1 1,0 1 0,0-1-1,0 1 1,0-1 0,0 0 0,0 1-1,-1 1 1,1 5 43,-2 0-1,1 0 1,-1 0-1,0 0 1,0-1 0,-1 1-1,0-1 1,-1 0-1,1 0 1,-1 0-1,-7 9 1,7-11 99,0 0-1,0 0 1,0 0 0,0-1 0,-1 1 0,1-1 0,-1 0-1,0 0 1,-1-1 0,1 0 0,-1 0 0,1 0 0,-1 0-1,0-1 1,-6 2 0,11-4-131,0 0 0,1 1 0,-1-1 0,0 0 0,0 0 0,1 0 0,-1 0 0,0 0 0,0 0 0,1 0 0,-1 0 0,0 0 0,0-1 1,1 1-1,-1 0 0,0 0 0,0-1 0,1 1 0,-1 0 0,0-1 0,1 1 0,-1-1 0,1 1 0,-1-1 0,0 1 0,1-1 0,-1 1 0,1-1 0,0 0 0,-1 1 0,0-2 0,1 0-96,-1 0-1,1 0 0,-1 0 1,1 0-1,0 0 0,0 0 1,0 0-1,0 0 1,1-1-1,-1 1 0,1-3 1,1-2-701,0-1 0,1 1 0,0-1 1,0 1-1,8-12 0,31-31-10706,-23 28 2232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0.461"/>
    </inkml:context>
    <inkml:brush xml:id="br0">
      <inkml:brushProperty name="width" value="0.025" units="cm"/>
      <inkml:brushProperty name="height" value="0.025" units="cm"/>
    </inkml:brush>
  </inkml:definitions>
  <inkml:trace contextRef="#ctx0" brushRef="#br0">13 0 10762,'0'0'11883,"3"58"-9640,-12-39-706,9-3-288,-5 1-544,5-3-481,-2-2-160,2-5-96,0-3-288,7-16-7432,2-2 2788,0-1-2563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0.849"/>
    </inkml:context>
    <inkml:brush xml:id="br0">
      <inkml:brushProperty name="width" value="0.025" units="cm"/>
      <inkml:brushProperty name="height" value="0.025" units="cm"/>
    </inkml:brush>
  </inkml:definitions>
  <inkml:trace contextRef="#ctx0" brushRef="#br0">32 11 9993,'0'0'9182,"4"2"-10409,2 1 1185,22 11-6652,-27-13 6629,-1-1 0,1 0 0,-1 0 0,1 1 0,-1-1 0,1 0 0,0 0 0,-1 0 0,1 0 0,0 0 0,-1 0 0,1 0 0,-1 0 0,1 0 0,0 0 0,-1 0 0,1 0 0,-1 0 0,1-1 0,0 1 0,-1 0 0,1 0 0,-1-1 0,1 1 0,-1 0 0,1-1 0,-1 1 0,1-1 0,-1 1 0,1 0 0,-1-1 0,1 1 1,-1-1-1,0 1 0,1-1 0,-1 0 0,0 1 0,0-1 0,1 1 0,-1-1 0,0 0 0,1-6-1296,0-3 6799,-7 6 1610,-2 9-5548,-6-1 2488,13-4-3907,0 0-1,0 0 0,0 0 1,0 1-1,0-1 0,0 0 1,0 0-1,0 1 0,0-1 0,0 1 1,0-1-1,0 1 0,0-1 1,0 1-1,1-1 0,-1 1 0,0 0 1,0-1-1,1 1 0,-2 2 1,-32 55 1435,32-54-1352,1-1 0,-1 1 0,1-1 0,0 1 0,0 0 1,0-1-1,1 1 0,-1 0 0,1 0 0,0 0 0,0-1 1,0 1-1,0 0 0,1 0 0,1 6 0,-1-9-176,0 1 1,0-1-1,0 0 0,0 0 0,0 0 0,0 0 0,0 0 1,0 0-1,1 0 0,-1 0 0,0 0 0,0-1 0,1 1 1,-1 0-1,1-1 0,-1 1 0,0-1 0,1 0 0,-1 1 0,1-1 1,-1 0-1,1 0 0,-1 0 0,1 0 0,-1 0 0,1 0 1,-1 0-1,1-1 0,-1 1 0,1-1 0,-1 1 0,3-1 1,0-1-179,0 1 0,0 0 0,0-1 0,0 0 0,0 0 0,0 0 0,0-1 0,0 1 0,6-7 0,15-30-4331,-16 10-2233,-4 7-709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1.225"/>
    </inkml:context>
    <inkml:brush xml:id="br0">
      <inkml:brushProperty name="width" value="0.025" units="cm"/>
      <inkml:brushProperty name="height" value="0.025" units="cm"/>
    </inkml:brush>
  </inkml:definitions>
  <inkml:trace contextRef="#ctx0" brushRef="#br0">78 1 16207,'0'0'3732,"-3"12"-1896,-20 64 363,11-41-1747,1 0 0,2 0-1,1 1 1,-3 50 0,11-85-516,0-1-1,0 1 1,0-1 0,-1 1 0,1-1-1,1 1 1,-1-1 0,0 1-1,0-1 1,0 1 0,0-1 0,0 1-1,0-1 1,0 1 0,1-1 0,-1 1-1,0-1 1,0 1 0,1-1 0,-1 1-1,0-1 1,1 0 0,-1 1 0,1-1-1,-1 1 1,0-1 0,1 0-1,-1 0 1,1 1 0,-1-1 0,1 0-1,-1 0 1,1 1 0,-1-1 0,1 0-1,-1 0 1,1 0 0,-1 0 0,1 0-1,-1 0 1,1 0 0,-1 0 0,1 0-1,-1 0 1,1 0 0,-1 0 0,1 0-1,0 0 1,-1 0 0,1-1-1,-1 1 1,0 0 0,1 0 0,-1-1-1,1 1 1,-1 0 0,1-1 0,-1 1-1,0 0 1,1-1 0,0 0 0,27-24-4814,4-30-2514,-6-5 5781,-8-3 4699,-4 1 3617,-18 80-330,-6 29-3598,-14 87-2218,18-62-300,-1 6-885,0-27-7260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2.393"/>
    </inkml:context>
    <inkml:brush xml:id="br0">
      <inkml:brushProperty name="width" value="0.025" units="cm"/>
      <inkml:brushProperty name="height" value="0.025" units="cm"/>
    </inkml:brush>
  </inkml:definitions>
  <inkml:trace contextRef="#ctx0" brushRef="#br0">39 0 13933,'0'0'6865,"2"14"-5338,7 38-102,5 94-1,-13-117-1278,-2 0-1,-1 0 0,-1 0 0,-1 0 1,-12 39-1,12-66 19,-1-11-140,-2-13-100,5 13 71,-5-19-7,2-1 1,1 0-1,1 0 0,2-34 1,1 57 6,0-1-1,1 1 1,0-1 0,0 1 0,1 0 0,-1-1 0,1 1-1,1 0 1,-1 0 0,1 0 0,0 1 0,0-1 0,1 1 0,0 0-1,0-1 1,0 2 0,0-1 0,1 0 0,0 1 0,0 0 0,0 0-1,0 0 1,1 1 0,10-6 0,45-11-45,-57 19 31,-1 0 0,1 0 0,0 0 0,0 1 0,0 0 0,0-1 0,0 1 1,0 1-1,-1-1 0,1 0 0,0 1 0,0 0 0,7 2 0,-10-2 12,0 0 0,0 0-1,-1 0 1,1 0 0,0 0 0,0 0-1,-1 0 1,1 1 0,-1-1 0,1 0 0,-1 0-1,1 0 1,-1 1 0,0-1 0,1 0 0,-1 1-1,0-1 1,0 0 0,0 1 0,0-1 0,0 0-1,-1 1 1,1-1 0,0 0 0,0 0 0,-1 1-1,1-1 1,-1 0 0,1 0 0,-1 1 0,-1 0-1,-22 36 175,14-28-35,0 0 1,-1-1-1,-19 13 1,26-19-177,0 0 1,-1-1 0,1 0 0,-1 0 0,0 0 0,1 0-1,-1-1 1,0 0 0,0 0 0,0 0 0,0 0-1,0-1 1,-7 0 0,12 0-53,-1 0 0,1 0-1,-1-1 1,1 1 0,-1 0 0,1 0 0,-1-1-1,1 1 1,-1 0 0,1-1 0,0 1-1,-1 0 1,1-1 0,-1 1 0,1-1-1,0 1 1,-1-1 0,1 1 0,0-1 0,0 1-1,-1-1 1,1 1 0,0-1 0,0 1-1,0-1 1,0 1 0,0-1 0,0 1-1,0-1 1,0 1 0,0-1 0,0 1 0,0-1-1,0 1 1,0-1 0,0 0 0,0 1-1,0-1 1,1 1 0,-1-1 0,0 1 0,0-1-1,1 1 1,-1 0 0,1-2 0,13-20-3101,-3 13 1845,0 2 1,0-1-1,1 1 0,0 1 0,14-6 1,37-11-459,22-11 7646,-88 36-5087,-1 0 0,1 0 0,0 0 0,0 1 0,0-1 0,0 1 0,1 0 0,-1 0 0,1 0-1,-4 5 1,4-4-447,-1 1-1,1-1 1,1 0-1,-1 1 1,0-1-1,1 1 1,0-1-1,-1 9 1,2-10-257,0-1-1,0 1 1,0 0 0,0 0 0,0-1 0,0 1 0,1 0 0,0 0 0,-1-1 0,1 1 0,0-1 0,0 1 0,0 0-1,1-1 1,-1 0 0,0 1 0,1-1 0,0 0 0,0 0 0,-1 0 0,1 0 0,0 0 0,1 0 0,-1-1 0,0 1 0,0 0-1,1-1 1,-1 0 0,1 0 0,-1 0 0,1 0 0,-1 0 0,1 0 0,3 0 0,-1 0 13,-1 0 1,0-1-1,0 1 1,0-1-1,0 0 1,1 0-1,-1-1 1,0 1-1,0-1 1,0 0-1,0 0 1,0 0-1,0 0 1,0-1-1,0 0 1,0 0-1,-1 0 1,1 0-1,-1 0 1,1-1-1,-1 0 1,6-5-1,-6 4-22,0-1-1,0 0 1,0 0-1,-1 0 1,1 0 0,-1 0-1,0 0 1,-1-1-1,1 1 1,-1-1 0,0 1-1,0-1 1,-1 0-1,0 1 1,0-1 0,0 0-1,-1-5 1,0 8-29,0 0 0,1 0 0,-1 1 0,0-1 0,0 1 0,0-1 0,-1 0 1,1 1-1,-1 0 0,1-1 0,-1 1 0,0 0 0,0 0 0,0 0 0,0 0 0,0 0 0,0 0 0,-1 1 1,1-1-1,-1 1 0,-3-2 0,-1 0-97,1 1 1,0 0-1,-1 0 1,0 0-1,1 1 0,-1 0 1,-13 0-1,20 1 33,-1 0 0,0 0-1,0 0 1,1 0 0,-1 0-1,0 0 1,1 0-1,-1 0 1,0 1 0,1-1-1,-1 0 1,0 0 0,1 1-1,-1-1 1,0 1 0,1-1-1,-1 0 1,1 1 0,-1-1-1,1 1 1,-1-1 0,1 1-1,-1 0 1,1-1 0,0 1-1,-1-1 1,1 1 0,0 0-1,-1-1 1,1 1-1,0 0 1,0-1 0,0 1-1,0 0 1,0-1 0,-1 1-1,1 0 1,0 0 0,1 0-1,-1 0-185,0 1 0,0-1 0,0 0 0,0 0 0,1 0 0,-1 0 0,1 1 0,-1-1 0,1 0 0,-1 0-1,1 0 1,-1 0 0,1 0 0,0 0 0,0 0 0,-1 0 0,1-1 0,0 1 0,0 0 0,0 0 0,0-1 0,2 2-1,15 1-5788,3-2-3481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2.740"/>
    </inkml:context>
    <inkml:brush xml:id="br0">
      <inkml:brushProperty name="width" value="0.025" units="cm"/>
      <inkml:brushProperty name="height" value="0.025" units="cm"/>
    </inkml:brush>
  </inkml:definitions>
  <inkml:trace contextRef="#ctx0" brushRef="#br0">92 1 15631,'0'0'1639,"-9"2"37,5-1-1516,0 0-1,-1 0 1,1 1-1,0-1 1,0 1 0,0 0-1,1 0 1,-1 0-1,0 1 1,1-1 0,-1 1-1,1 0 1,0 0-1,0 0 1,0 0 0,0 0-1,1 1 1,-1 0-1,1-1 1,0 1-1,0 0 1,0 0 0,1 0-1,-1 0 1,1 0-1,0 1 1,0-1 0,0 6-1,4-8-145,1-1 0,-1 0 0,1 0 0,0 0 0,0-1 0,-1 1 0,1-1 0,0 0-1,0 0 1,0 0 0,5-2 0,-2 2-37,31-2-569,-27 0 198,1 2 0,-1-1 0,0 1 0,13 2 0,-23-2 406,0 0 0,-1 1 0,1-1 1,-1 0-1,1 0 0,0 1 0,-1-1 0,1 0 0,-1 1 0,1-1 0,-1 0 1,1 1-1,-1-1 0,1 1 0,-1-1 0,1 1 0,-1-1 0,0 1 0,1-1 1,-1 1-1,0 0 0,1-1 0,-1 1 0,0-1 0,0 1 0,1 0 0,-1-1 1,0 2-1,-3 25 1224,1-21-886,0 0 0,-1 0-1,0 0 1,0 0 0,0-1-1,-4 7 1,4-8-235,0-1-1,-1 1 1,1 0 0,0-1 0,-1 0-1,0 0 1,0 0 0,0 0 0,0-1 0,0 1-1,-1-1 1,1 0 0,-1-1 0,1 1-1,-1-1 1,0 0 0,1 0 0,-1 0 0,-6 0-1,10-1-241,0-1 0,0 0 0,1 1 1,-1-1-1,0 1 0,1-1 0,-1 0 0,0 1 0,1-1 0,-1 0 0,1 0 0,-1 0 0,1 1 0,0-1 0,-1 0 0,1 0 0,0 0 0,0 0 0,-1 0 0,1 0 0,0 0 0,0 0 1,0 0-1,0 1 0,0-1 0,0 0 0,0 0 0,1 0 0,-1 0 0,0 0 0,0 0 0,1 0 0,-1 0 0,1 0 0,12-35-9656,3 17 494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3.101"/>
    </inkml:context>
    <inkml:brush xml:id="br0">
      <inkml:brushProperty name="width" value="0.025" units="cm"/>
      <inkml:brushProperty name="height" value="0.025" units="cm"/>
    </inkml:brush>
  </inkml:definitions>
  <inkml:trace contextRef="#ctx0" brushRef="#br0">2 0 15182,'0'0'6791,"-2"66"-5510,2-42-512,0 1-129,0 0-223,0-7-289,0-2-64,0-6-32,0-4-32,0-5-384,2-1-930,3-5-928,-1-12-2498,-2-5-6439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20.187"/>
    </inkml:context>
    <inkml:brush xml:id="br0">
      <inkml:brushProperty name="width" value="0.025" units="cm"/>
      <inkml:brushProperty name="height" value="0.025" units="cm"/>
    </inkml:brush>
  </inkml:definitions>
  <inkml:trace contextRef="#ctx0" brushRef="#br0">19 17 3619,'-12'-16'15610,"12"16"-15481,0 0 0,0 0 0,0 1 0,0-1 0,0 0 0,0 0 0,0 0 0,0 1 0,0-1 0,0 0 0,0 0 0,0 0 0,0 0 0,0 1 0,0-1 0,-1 0 0,1 0 0,0 0 0,0 1 0,0-1 0,0 0 0,0 0 0,0 0 0,-1 0 0,1 0 0,0 0 0,0 1 0,0-1 0,0 0 0,0 0 0,-1 0 0,1 0 0,0 0 0,0 0 0,0 0 0,-1 0 0,1 0 0,0 0 0,0 0 0,0 0 0,-1 0 0,1 0 0,0 0 0,0 0 0,0 0 0,-1 0 0,1 0 0,0 0 0,18 46 1133,19 77 1,-2-2-238,-27-106-458,-4-17 564,0-31-2518,-1 8-9954,-1 17 3008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3.728"/>
    </inkml:context>
    <inkml:brush xml:id="br0">
      <inkml:brushProperty name="width" value="0.025" units="cm"/>
      <inkml:brushProperty name="height" value="0.025" units="cm"/>
    </inkml:brush>
  </inkml:definitions>
  <inkml:trace contextRef="#ctx0" brushRef="#br0">22 1 16624,'0'0'6107,"1"12"-5627,1 76 2155,-13 130-1,10-158-2223,1-60-407,0 0-1,0 0 0,0 0 1,0 0-1,0 0 0,0 1 1,1-1-1,-1 0 0,0 0 1,0 0-1,0 0 0,0 0 1,0 0-1,1 0 0,-1 0 1,0 0-1,0 1 0,0-1 0,0 0 1,0 0-1,1 0 0,-1 0 1,0 0-1,0 0 0,0 0 1,0 0-1,1 0 0,-1 0 1,0 0-1,0 0 0,0 0 1,0 0-1,1 0 0,-1 0 1,0-1-1,0 1 0,0 0 1,0 0-1,0 0 0,1 0 1,-1 0-1,0 0 0,0 0 1,0 0-1,0-1 0,0 1 1,0 0-1,0 0 0,1 0 1,-1 0-1,0 0 0,0 0 1,0-1-1,0 1 0,0 0 0,0 0 1,0-1-1,8-7 103,-5 1-84,-1 0 0,1 0 0,-2-1 0,1 1 0,-1 0 0,0-1 0,0 1 0,-1-1-1,0 1 1,-2-11 0,1 5-48,-1 1 0,0 0 0,-1 0 1,0 0-1,-7-17 0,10 29 11,0 0 0,0 0 0,0-1 0,0 1 0,0 0 0,0 0 0,0-1 0,0 1 0,0 0 0,-1 0 0,1-1 0,0 1 0,0 0 0,0 0 0,0 0 0,0-1 0,0 1 0,-1 0-1,1 0 1,0 0 0,0-1 0,0 1 0,0 0 0,-1 0 0,1 0 0,0 0 0,0 0 0,0 0 0,-1-1 0,1 1 0,0 0 0,0 0 0,-1 0 0,1 0 0,0 0 0,0 0 0,-1 0 0,1 0 0,0 0 0,0 0 0,-1 0 0,1 0 0,0 0 0,0 0 0,-1 0 0,1 0 0,0 1 0,0-1 0,0 0 0,-1 0 0,1 0 0,0 0 0,0 0 0,0 0 0,-1 1 0,1-1 0,0 0 0,0 0 0,0 0 0,0 1 0,-1-1 0,1 0 0,0 0 0,0 0 0,0 1 0,0-1 0,-6 28-184,5-26 204,1 0 0,0 0 0,-1 0 0,1 0 0,0 0 0,0 0 0,0 0 0,1 0 0,-1 0 0,0 0 0,1 0 0,-1 0-1,1 0 1,0 0 0,0 0 0,0 0 0,0 0 0,0-1 0,0 1 0,0 0 0,0-1 0,1 1 0,-1-1 0,1 1 0,-1-1-1,1 0 1,-1 1 0,1-1 0,0 0 0,2 1 0,-1-2 0,0 0-1,0 0 1,0 0 0,-1 0-1,1 0 1,0-1 0,0 1 0,-1-1-1,1 0 1,0 0 0,-1 0-1,1 0 1,-1 0 0,1 0-1,-1-1 1,1 1 0,-1-1-1,3-2 1,32-42-95,-16 16 54,-20 29 31,-1 1 1,0-1 0,0 1 0,1-1 0,-1 1-1,1-1 1,-1 1 0,0-1 0,1 1-1,-1 0 1,1-1 0,-1 1 0,1 0 0,-1-1-1,1 1 1,-1 0 0,1 0 0,-1 0 0,1-1-1,-1 1 1,1 0 0,0 0 0,-1 0-1,1 0 1,-1 0 0,1 0 0,-1 0 0,1 0-1,0 0 1,-1 0 0,1 0 0,-1 0 0,1 1-1,-1-1 1,1 0 0,-1 0 0,1 1-1,12 22-66,-3 33 94,-10-54 4,0 10 49,1 0-1,1 0 1,0 0 0,1-1-1,0 1 1,6 14 0,-8-23-81,1 0 1,0 0 0,0-1 0,0 1-1,0 0 1,0-1 0,1 0 0,-1 0 0,1 1-1,-1-1 1,1-1 0,0 1 0,0 0-1,0-1 1,0 1 0,0-1 0,0 0 0,0 0-1,0 0 1,1-1 0,-1 1 0,0-1-1,0 0 1,1 0 0,-1 0 0,0 0-1,7-1 1,-8 0 18,0 0-1,0 0 0,0 0 1,0 0-1,0 0 0,0 0 1,0 0-1,0-1 0,0 1 1,-1-1-1,1 0 0,0 1 1,-1-1-1,1 0 0,-1 0 1,0 0-1,0 0 0,0 0 1,0 0-1,0 0 0,0-1 1,0 1-1,-1 0 0,1 0 1,-1-1-1,0 1 0,0 0 1,0 0-1,0-3 0,1 1 44,-1-1 0,1 1 0,-1 0 0,0 0-1,-1 0 1,1 0 0,-1 0 0,0-1 0,0 1 0,0 0 0,0 0 0,-1 1-1,0-1 1,1 0 0,-1 0 0,-3-3 0,1 3-43,0 0 1,-1 0-1,1 0 1,-1 1-1,1 0 1,-1 0-1,0 0 1,0 0-1,-1 1 1,1 0-1,0 0 1,-1 0-1,-5 0 1,32 16 326,-1-11-765,0-1 0,1-1-1,33-2 1,-54 1 215,1 0-1,-1 0 1,1-1 0,-1 1 0,1 0 0,-1 0 0,0-1 0,1 1-1,-1 0 1,1-1 0,-1 1 0,0 0 0,0-1 0,1 1 0,-1-1-1,0 1 1,1 0 0,-1-1 0,0 1 0,0-1 0,0 1 0,0-1-1,1 1 1,-1-1 0,0 1 0,0-1 0,0 1 0,0-1 0,0 1-1,0-1 1,0 1 0,0-1 0,-1 1 0,1-1 0,0 1-1,0 0 1,0-1 0,0 1 0,-1-1 0,1 1 0,0-1 0,0 1-1,-1 0 1,1-1 0,-9-14-8439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4.117"/>
    </inkml:context>
    <inkml:brush xml:id="br0">
      <inkml:brushProperty name="width" value="0.025" units="cm"/>
      <inkml:brushProperty name="height" value="0.025" units="cm"/>
    </inkml:brush>
  </inkml:definitions>
  <inkml:trace contextRef="#ctx0" brushRef="#br0">1 8 15919,'0'0'7559,"55"-7"-14125,-43 16-7687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4:44.446"/>
    </inkml:context>
    <inkml:brush xml:id="br0">
      <inkml:brushProperty name="width" value="0.025" units="cm"/>
      <inkml:brushProperty name="height" value="0.025" units="cm"/>
    </inkml:brush>
  </inkml:definitions>
  <inkml:trace contextRef="#ctx0" brushRef="#br0">254 0 15727,'0'0'7623,"41"55"-5669,-18-22-1249,2 9-513,-2 7-32,-7 6-96,-9 5-32,-7 4 64,-12 0-32,-22 5 32,-19 1 96,-10-4-256,-10-3-1537,-6-9-3556,4-13-9161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2.165"/>
    </inkml:context>
    <inkml:brush xml:id="br0">
      <inkml:brushProperty name="width" value="0.025" units="cm"/>
      <inkml:brushProperty name="height" value="0.025" units="cm"/>
    </inkml:brush>
  </inkml:definitions>
  <inkml:trace contextRef="#ctx0" brushRef="#br0">89 0 11243,'0'0'9475,"-1"11"-9037,-9 48 129,-20 64 1,13-60-386,-10 79 1,26-134-84,0-5 60,1 0-1,-1 1 1,1-1-1,0 0 1,0 0-1,0 1 1,0-1-1,2 6 1,-1-8-95,-1 0 0,1 0 1,0 0-1,0-1 0,0 1 0,0 0 1,-1 0-1,1 0 0,0-1 1,0 1-1,0 0 0,1-1 1,-1 1-1,0-1 0,0 1 0,0-1 1,0 0-1,0 1 0,1-1 1,-1 0-1,0 0 0,0 0 1,1 0-1,-1 0 0,0 0 1,2 0-1,18-1 23,0-1 1,0 0 0,24-7-1,-9-1-2898,-3-3-3558,-13 2-3160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2.526"/>
    </inkml:context>
    <inkml:brush xml:id="br0">
      <inkml:brushProperty name="width" value="0.025" units="cm"/>
      <inkml:brushProperty name="height" value="0.025" units="cm"/>
    </inkml:brush>
  </inkml:definitions>
  <inkml:trace contextRef="#ctx0" brushRef="#br0">29 0 18193,'0'0'5734,"0"63"-5158,0-31-416,-2 6-128,-1-4-480,3 3-481,0-6-160,-4-2-256,4-7-321,-5-8-512,-1-6-1954,-3-8-3683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3.024"/>
    </inkml:context>
    <inkml:brush xml:id="br0">
      <inkml:brushProperty name="width" value="0.025" units="cm"/>
      <inkml:brushProperty name="height" value="0.025" units="cm"/>
    </inkml:brush>
  </inkml:definitions>
  <inkml:trace contextRef="#ctx0" brushRef="#br0">0 137 7847,'0'0'6994,"3"-9"-3423,0 3-3204,0 0 1,0 1-1,0-1 0,1 0 1,-1 1-1,1 0 1,0 0-1,1 0 0,0 0 1,-1 1-1,1 0 0,1 0 1,-1 0-1,0 1 0,13-6 1,66-27 1733,-78 34-2076,0 0 0,0 0 1,1 1-1,-1 0 0,0 0 0,1 0 0,-1 1 1,1 0-1,-1 1 0,1-1 0,-1 1 0,7 2 1,-11-2-2,-1 0-1,1 1 1,0-1 0,-1 1 0,1-1 0,-1 1 0,1 0 0,-1-1 0,0 1 0,1 0-1,-1 0 1,0 0 0,0 0 0,-1 0 0,1 0 0,0 0 0,-1 1 0,1-1 0,-1 0 0,0 0-1,1 0 1,-1 1 0,0-1 0,0 0 0,-1 3 0,1 3 136,-1-1 0,0 1-1,0-1 1,0 0 0,-1 1 0,-4 10 0,-1-5 113,-1-1 1,0 0-1,-1 0 1,-19 20-1,11-13-220,65-16-720,-42-2 542,0-1 0,0 2 0,0-1 0,0 1 0,-1-1 0,1 2 0,0-1 0,-1 1 0,1 0 1,-1 0-1,0 0 0,0 1 0,0-1 0,0 1 0,6 8 0,-8-9 158,-1 1 0,0-1 0,0 0 0,0 0 1,0 1-1,-1-1 0,1 1 0,-1 0 0,0-1 0,0 1 0,0 0 0,-1 0 0,1-1 0,-1 1 0,0 0 1,0 0-1,-1 0 0,1 0 0,-1-1 0,1 1 0,-1 0 0,0 0 0,-1-1 0,1 1 0,-1-1 0,-2 6 1,-2 2 191,-1 0 0,0 0 0,-1-1 0,0 0 0,-1 0 0,0-1 0,0 0 0,-1 0 0,0-1 0,-16 9 0,20-13-173,-1 0-1,0-1 1,1 0 0,-1 0-1,-1-1 1,1 0-1,0 0 1,0-1-1,-1 0 1,1 0 0,-1-1-1,1 1 1,-1-2-1,1 1 1,-1-1 0,1 0-1,0-1 1,-1 1-1,-8-5 1,13 5-98,-1-1 0,1 0 0,-1 0 0,1 0 0,0-1 0,0 1 0,0-1 0,0 1 0,1-1 0,-1 0 0,1 0 0,0 0 0,-4-7 0,5 9-189,0-1 1,0 0-1,1 1 1,-1-1-1,1 0 1,-1 0-1,1 1 1,0-1 0,-1 0-1,1 0 1,0 0-1,0 0 1,0 1-1,1-1 1,-1 0 0,0 0-1,1 0 1,-1 1-1,1-1 1,-1 0-1,1 1 1,0-1-1,0 0 1,0 1 0,0-1-1,0 1 1,0-1-1,0 1 1,0-1-1,1 1 1,1-1 0,21-14-5639,4 0-4163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3.625"/>
    </inkml:context>
    <inkml:brush xml:id="br0">
      <inkml:brushProperty name="width" value="0.025" units="cm"/>
      <inkml:brushProperty name="height" value="0.025" units="cm"/>
    </inkml:brush>
  </inkml:definitions>
  <inkml:trace contextRef="#ctx0" brushRef="#br0">2 0 23190,'0'0'3427,"-1"56"-5028,10-44-1570,0-1-1730,-4-1-2882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3.980"/>
    </inkml:context>
    <inkml:brush xml:id="br0">
      <inkml:brushProperty name="width" value="0.025" units="cm"/>
      <inkml:brushProperty name="height" value="0.025" units="cm"/>
    </inkml:brush>
  </inkml:definitions>
  <inkml:trace contextRef="#ctx0" brushRef="#br0">1 0 13357,'0'0'10121,"2"25"-15438,7-33-7559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5.997"/>
    </inkml:context>
    <inkml:brush xml:id="br0">
      <inkml:brushProperty name="width" value="0.025" units="cm"/>
      <inkml:brushProperty name="height" value="0.025" units="cm"/>
    </inkml:brush>
  </inkml:definitions>
  <inkml:trace contextRef="#ctx0" brushRef="#br0">81 0 14542,'0'0'9379,"1"9"-8124,0 10-1002,-1-1 0,-1 1 0,-1-1 1,-1 0-1,0 1 0,-8 25 0,-7 6 49,9-28-113,1 1 0,1 0 0,0 1 0,2-1 0,-3 43 0,8-65-175,0 1 0,0-1 0,0 0 0,0 1 0,0-1 0,1 0 0,-1 0 0,1 1 0,-1-1 0,1 0 0,-1 0 0,1 0 0,-1 0 0,1 0 0,0 0 0,0 0 0,0 0 0,0 0-1,0 0 1,-1 0 0,2 0 0,-1 0 0,2 0 0,0 1 9,0-1-1,1 1 1,-1-1 0,1 0-1,-1 0 1,1-1-1,0 1 1,5-1-1,4 0 7,-1-1 0,1 0 0,0-1 0,15-4 1,51-22-2240,-31 0-6796,-29 11-1351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6.499"/>
    </inkml:context>
    <inkml:brush xml:id="br0">
      <inkml:brushProperty name="width" value="0.025" units="cm"/>
      <inkml:brushProperty name="height" value="0.025" units="cm"/>
    </inkml:brush>
  </inkml:definitions>
  <inkml:trace contextRef="#ctx0" brushRef="#br0">1 100 11307,'0'0'11413,"9"7"-10900,-3-3-482,-1 0 1,1 0 0,0-1 0,0 0-1,1 0 1,-1 0 0,0-1 0,10 2-1,-13-3-19,1-1 0,0 1 0,0-1 0,0 0-1,0-1 1,0 1 0,0-1 0,0 1 0,-1-1 0,1 0-1,0-1 1,0 1 0,-1-1 0,1 1 0,-1-1-1,1 0 1,-1 0 0,0-1 0,0 1 0,3-3-1,-3 2 28,-1 0-1,1 0 1,-1 0-1,0-1 1,0 1-1,0 0 1,0-1-1,0 1 1,-1-1-1,0 0 1,0 0-1,0 1 1,0-1-1,0 0 1,-1 0-1,1 0 1,-1 0-1,-1-5 1,1 7-13,0 0-1,0 1 1,-1-1 0,1 0 0,-1 0 0,1 1-1,-1-1 1,0 0 0,0 1 0,0-1 0,0 1-1,0-1 1,0 1 0,0-1 0,0 1 0,0 0-1,-1-1 1,1 1 0,0 0 0,-1 0 0,0 0-1,1 0 1,-1 0 0,1 0 0,-1 1 0,0-1-1,1 1 1,-1-1 0,0 1 0,0-1 0,0 1 0,1 0-1,-1 0 1,0 0 0,0 0 0,0 0 0,1 0-1,-1 1 1,0-1 0,0 1 0,-2 0 0,1 0-26,-1 1 1,0 0-1,1 0 1,-1 0-1,1 0 1,0 0-1,-1 1 1,1-1-1,0 1 1,1 0-1,-1 0 1,0 0-1,1 0 1,0 1-1,0-1 0,0 1 1,0-1-1,-3 8 1,-1 4 85,1 0-1,1 0 1,-5 23 0,7-30-26,1 0-1,0 0 1,0 0 0,1 0 0,0 0-1,0 0 1,1 0 0,2 9 0,-3-15-54,1 1 1,0-1-1,0 0 1,1 1-1,-1-1 1,0 0-1,1 0 1,-1 0-1,1 0 1,0 0-1,0 0 1,0 0-1,0-1 1,0 1-1,0-1 1,0 1-1,0-1 0,0 0 1,1 0-1,-1 0 1,1 0-1,-1 0 1,1-1-1,-1 1 1,1-1-1,-1 1 1,1-1-1,4 0 1,1 0 13,1-1 0,0 0 0,0 0 0,-1-1 0,1 0 0,0 0 1,-1-1-1,0 0 0,0 0 0,0-1 0,0 0 0,0-1 0,-1 0 0,0 0 0,0 0 0,0-1 1,-1 0-1,7-8 0,-5 6-1,-1-1 0,-1 1 0,1-1 0,-2-1 0,1 1 0,-1-1 0,0 0 0,-1 0 0,0 0 0,-1 0 0,0-1 0,-1 0 0,0 1 0,1-18 0,-4 36 26,-1 0 1,0 0-1,0-1 0,-1 1 0,-4 10 0,-4 11 314,7-19-191,2 0 0,-1 1 0,1-1 0,1 1 0,0 20 0,1-29-162,0 1-1,0-1 0,0 0 0,1 0 0,-1 0 1,1 0-1,-1 0 0,1 1 0,0-1 0,0 0 1,0 0-1,0-1 0,0 1 0,0 0 0,1 0 1,-1 0-1,0-1 0,1 1 0,0-1 0,-1 1 1,1-1-1,0 0 0,0 1 0,-1-1 0,1 0 1,0 0-1,0-1 0,0 1 0,1 0 0,-1-1 1,0 1-1,0-1 0,4 1 0,0 0-114,40 1-1412,-43-2 1089,-1 0 0,0 0 0,1 0 0,-1-1 0,0 1 0,1-1 0,-1 1 0,0-1 0,0 0 0,0 0 0,0 0 0,0 0 0,0 0 0,0-1 0,0 1 0,2-3 0,7-8-5675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20.802"/>
    </inkml:context>
    <inkml:brush xml:id="br0">
      <inkml:brushProperty name="width" value="0.025" units="cm"/>
      <inkml:brushProperty name="height" value="0.025" units="cm"/>
    </inkml:brush>
  </inkml:definitions>
  <inkml:trace contextRef="#ctx0" brushRef="#br0">0 287 3619,'0'0'23980,"2"-9"-23029,-2 6-908,0 0 0,1 0 0,-1-1 0,1 1 1,0 0-1,0 0 0,0 0 0,0 0 0,1 0 1,-1 0-1,1 0 0,0 0 0,0 1 0,0-1 1,0 1-1,0-1 0,1 1 0,-1 0 0,1 0 1,-1 0-1,1 0 0,0 0 0,0 0 0,0 1 0,0 0 1,0-1-1,0 1 0,0 0 0,0 0 0,0 1 1,1-1-1,5 1 0,-8 0-43,1 1 0,-1 0 0,1-1 0,-1 1 0,0 0 0,0 0 0,1 0 0,-1 0 0,0 0 0,0 0 0,0 1 0,0-1 0,0 0 0,0 0 0,-1 1 0,1-1 0,0 1 0,-1-1 0,1 0 0,-1 1 0,1-1 0,-1 1 0,0-1 0,1 1 0,-1 0 0,0 1 0,4 49 219,-4-49-208,-1 33 88,1-24-37,-1-1 0,1 1 0,3 19 0,-3-30-52,1-1 1,-1 1-1,0-1 0,0 1 1,0-1-1,1 1 1,-1-1-1,0 1 1,1-1-1,-1 1 1,0-1-1,1 0 1,-1 1-1,0-1 1,1 1-1,-1-1 1,1 0-1,-1 0 1,1 1-1,-1-1 1,1 0-1,-1 0 1,1 0-1,-1 1 1,1-1-1,-1 0 0,1 0 1,-1 0-1,1 0 1,-1 0-1,1 0 1,0 0-1,-1 0 1,1 0-1,-1 0 1,1 0-1,-1-1 1,1 1-1,-1 0 1,1 0-1,-1 0 1,1-1-1,-1 1 1,1 0-1,-1-1 1,0 1-1,1 0 1,-1-1-1,1 1 0,-1-1 1,0 1-1,1 0 1,-1-1-1,24-23 658,-16 11-583,-1 0 0,0-1 0,-1 0 0,-1 0 0,0 0 0,3-17 0,-6 22-50,0-1 0,-1 1 1,0-1-1,0 0 0,-1 1 0,0-1 0,-1 1 0,0-1 1,-1 1-1,-4-18 0,5 25-36,0-1 1,-1 0-1,1 0 1,-1 0-1,1 1 0,-1-1 1,0 1-1,0 0 1,0-1-1,0 1 0,-1 0 1,1 0-1,0 0 1,-1 0-1,1 1 1,-1-1-1,0 1 0,0-1 1,0 1-1,1 0 1,-1 0-1,0 1 0,0-1 1,0 0-1,0 1 1,-4 0-1,7 0-5,0 0 0,-1 0 0,1 1 0,0-1 0,0 0 0,-1 1 0,1-1 0,0 1 0,0-1 0,0 0 0,0 1 0,0-1 0,-1 1 0,1-1 0,0 0 0,0 1 0,0-1 0,0 1 0,0-1 0,0 0 0,1 1 0,-1-1 0,0 1 0,0-1 0,0 0 0,0 1 0,0-1 0,0 0 0,1 1 0,-1-1 0,0 1 0,0-1 0,1 0 0,-1 0 0,0 1 0,0-1 0,1 0 0,-1 1 0,0-1 0,1 0 0,-1 0 0,0 0 0,1 1 0,-1-1 0,1 0 0,-1 0 0,0 0 0,1 0 0,-1 0 0,1 0 0,-1 0 0,0 0 0,1 0 0,-1 0 0,1 0 0,7 0 30,-1 0 1,1-1-1,-1-1 1,1 1-1,-1-1 1,0 0-1,0-1 1,0 0 0,0 0-1,0 0 1,10-8-1,-3 2-27,-1-1-1,-1 0 1,0-1 0,16-18-1,-28 29-57,0 0 0,0 0-1,0 0 1,1 0 0,-1-1-1,0 1 1,0 0 0,0 0-1,1 0 1,-1 0 0,0 0-1,0 0 1,0 0 0,0-1-1,1 1 1,-1 0 0,0 0 0,0 0-1,0 0 1,0-1 0,0 1-1,0 0 1,0 0 0,0 0-1,0-1 1,1 1 0,-1 0-1,0 0 1,0 0 0,0-1-1,0 1 1,0 0 0,0 0-1,0 0 1,0-1 0,0 1-1,0 0 1,-1 0 0,1 0-1,0-1 1,0 1 0,0 0-1,0 0 1,0 0 0,0-1 0,0 1-1,0 0 1,-1 0 0,1 0-1,0 0 1,0-1 0,0 1-1,0 0 1,-1 0 0,1 0-1,0 0 1,0 0 0,0 0-1,0 0 1,-1 0 0,1-1-1,0 1 1,-1 0 0,-14 2-5143,-8 7-2377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6.843"/>
    </inkml:context>
    <inkml:brush xml:id="br0">
      <inkml:brushProperty name="width" value="0.025" units="cm"/>
      <inkml:brushProperty name="height" value="0.025" units="cm"/>
    </inkml:brush>
  </inkml:definitions>
  <inkml:trace contextRef="#ctx0" brushRef="#br0">1 0 11018,'0'0'14862,"55"14"-24182,-33-5-1090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7.174"/>
    </inkml:context>
    <inkml:brush xml:id="br0">
      <inkml:brushProperty name="width" value="0.025" units="cm"/>
      <inkml:brushProperty name="height" value="0.025" units="cm"/>
    </inkml:brush>
  </inkml:definitions>
  <inkml:trace contextRef="#ctx0" brushRef="#br0">160 0 18385,'-9'4'3049,"-1"-1"-2142,-70 29 2869,76-30-3719,-1 0 1,1 0-1,0 1 0,0-1 0,0 1 1,0 0-1,0 0 0,0 1 1,1-1-1,-1 1 0,1 0 0,0 0 1,0 0-1,1 0 0,-4 7 1,6-11-71,0 1 1,0 0 0,0-1 0,1 1 0,-1 0 0,0-1 0,0 1-1,0 0 1,0-1 0,1 1 0,-1-1 0,0 1 0,1 0 0,-1-1-1,1 1 1,-1-1 0,0 1 0,1-1 0,-1 1 0,1-1 0,-1 0-1,1 1 1,-1-1 0,1 0 0,0 1 0,-1-1 0,1 0-1,-1 1 1,1-1 0,0 0 0,-1 0 0,1 0 0,0 0 0,-1 0-1,1 0 1,0 0 0,-1 0 0,1 0 0,0 0 0,1 0 0,38 0-314,-30-1 210,31-2-581,-33 1 552,0 1 1,0 0 0,0 0-1,0 1 1,0 0 0,0 1-1,0 0 1,12 2-1,-19-1 154,1-1-1,-1 0 1,1 1-1,-1-1 0,0 1 1,1-1-1,-1 1 0,0-1 1,0 1-1,0 0 1,0 0-1,-1 0 0,1-1 1,0 1-1,-1 0 0,1 0 1,-1 0-1,0 0 0,0 0 1,0 3-1,0 41 1039,-2-39-794,1 0 0,-1-1 0,0 0 0,-1 1 0,1-1 1,-1 0-1,0 0 0,-1 0 0,0-1 0,0 1 0,0-1 0,0 0 0,-1 0 0,0 0 0,-10 7 0,12-10-263,1 0 0,-1 0 0,0 0 0,0 0 0,1-1 0,-1 0-1,0 1 1,-1-1 0,1 0 0,0 0 0,0-1 0,0 1-1,0-1 1,-1 0 0,1 1 0,0-1 0,0-1 0,-1 1 0,1 0-1,0-1 1,0 0 0,0 1 0,-1-1 0,1-1 0,0 1-1,0 0 1,1-1 0,-1 1 0,0-1 0,0 0 0,1 0 0,-1 0-1,1 0 1,-4-5 0,3 4-414,1 0-1,0 0 1,0-1-1,0 1 1,0 0-1,0-1 1,1 0-1,0 1 1,0-1 0,-1-4-1,-2-39-9352,4 23 2512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7.782"/>
    </inkml:context>
    <inkml:brush xml:id="br0">
      <inkml:brushProperty name="width" value="0.025" units="cm"/>
      <inkml:brushProperty name="height" value="0.025" units="cm"/>
    </inkml:brush>
  </inkml:definitions>
  <inkml:trace contextRef="#ctx0" brushRef="#br0">58 1 20467,'0'0'5440,"-2"13"-4698,-11 75 219,3 0 0,2 121 0,16-159-909,-7-48-32,-1-1 0,0 1 0,1 0 0,-1-1 0,1 1 1,-1-1-1,1 1 0,0-1 0,-1 1 0,1-1 0,0 0 0,0 1 0,0-1 0,0 0 1,0 0-1,0 0 0,1 0 0,-1 0 0,0 0 0,1 0 0,-1 0 0,0 0 1,1-1-1,-1 1 0,1 0 0,-1-1 0,1 1 0,1-1 0,-2 0 24,0-1 0,0 1-1,-1-1 1,1 1 0,0-1-1,-1 0 1,1 1 0,0-1-1,-1 0 1,1 0 0,-1 1-1,1-1 1,-1 0 0,0 0-1,1 0 1,-1 0 0,0 1-1,1-1 1,-1 0 0,0 0-1,0 0 1,0 0 0,0 0-1,0 0 1,0 0 0,0-1-1,0-37 215,-1 27-173,1 4-132,0 0 0,-1-1 0,0 1 0,0 0 0,-1 0 0,0 0 0,-1 0 0,0 1 0,0-1 0,0 1 0,-1-1 0,0 1 0,-1 0 0,-7-9 0,12 15 30,-1 1 0,1-1 0,-1 0 0,1 1 0,0-1 0,-1 0 1,1 1-1,-1-1 0,0 1 0,1-1 0,-1 1 0,1-1 0,-1 1 0,0 0 0,1-1 0,-1 1 0,0 0 0,0-1 0,1 1 1,-1 0-1,0 0 0,0 0 0,1-1 0,-1 1 0,0 0 0,0 0 0,1 0 0,-1 0 0,-1 1 0,1 0 2,0 0 0,0-1 0,0 1 0,1 0 0,-1 0 0,0 1 0,1-1 0,-1 0 0,1 0 0,-1 0 0,1 0 0,0 0 0,-1 1 0,1-1 0,0 0 0,0 2 0,0 50-98,1-49 98,1 0 0,-1 0 0,1 0 0,0 0 0,0-1 0,0 1 0,1 0 0,-1-1 0,1 1 0,0-1 0,0 0 0,0 0 0,0 0 0,0 0 0,1-1 0,-1 1 0,1-1 0,0 0 0,0 0 0,0 0 0,0-1 0,7 3 0,-8-3-1,1-1 0,-1 1 0,0 0 0,1-1 0,-1 0-1,0 0 1,1 0 0,-1 0 0,1 0 0,-1-1 0,0 1 0,1-1 0,-1 0 0,0 0 0,0 0 0,0-1 0,0 1 0,0-1 0,0 0 0,0 1 0,0-1 0,-1 0-1,1-1 1,0 1 0,-1 0 0,0-1 0,0 0 0,0 1 0,2-4 0,-1-1 30,0 0 0,-1 0 0,1 0 0,-2 0 0,1 0 0,-1 0 0,0-1 0,0 1 0,-1 0 0,-1-12 0,1 19-13,-12 34 170,11-30-161,0 1 0,0 0 0,1 0 0,0-1 0,0 1 0,0 0 0,1 0 0,-1-1 0,1 1 0,0 0 0,1-1 0,-1 1 0,1-1 0,0 1 0,0-1 0,3 5 0,-3-7-11,1 0 1,-1 0-1,1 0 1,0 0 0,0 0-1,0 0 1,0-1-1,0 1 1,0-1-1,0 0 1,1 0 0,-1 0-1,0-1 1,1 1-1,-1-1 1,0 1 0,1-1-1,-1 0 1,1-1-1,-1 1 1,0 0 0,1-1-1,5-2 1,2-1-46,0 0 0,0-1 0,0 0 0,-1-1 0,0 0 0,0-1 0,-1 0 0,1-1 0,-1 0 0,8-9 0,24-19 66,-40 35-22,1 0 1,-1 0-1,0 0 1,1 0-1,-1 0 1,0 0-1,1 0 0,-1 1 1,1-1-1,-1 1 1,1-1-1,0 1 1,-1 0-1,3-1 0,-4 1 11,1 1 0,0-1 0,-1 0 0,1 0 0,-1 0 0,1 1 0,0-1 0,-1 0 0,1 1 0,-1-1 0,1 0 0,-1 1 0,1-1 0,-1 1 0,1-1 0,-1 1 0,0-1 0,1 1 0,-1-1 0,0 1 0,1-1 0,-1 1 0,0 0 0,1 0 0,0 6 124,1-1-1,-1 1 1,0 0-1,-1 0 1,0 11-1,3 17 367,-3-33-489,0 1-1,1-1 1,-1 0 0,1 0 0,0 1 0,0-1-1,0 0 1,0 0 0,0 0 0,0 0 0,1 0 0,-1 0-1,1 0 1,-1-1 0,1 1 0,0 0 0,-1-1-1,1 1 1,0-1 0,0 0 0,0 0 0,0 0 0,0 0-1,0 0 1,1 0 0,-1 0 0,0-1 0,0 1-1,1-1 1,-1 1 0,0-1 0,1 0 0,-1 0 0,0 0-1,1 0 1,-1-1 0,0 1 0,1-1 0,1 0-1,11-4-1102,-1-1 0,1 0 0,-1-1 0,-1 0 0,14-11 0,17-7-10272,-29 20 5391,-4 1-1297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8.124"/>
    </inkml:context>
    <inkml:brush xml:id="br0">
      <inkml:brushProperty name="width" value="0.025" units="cm"/>
      <inkml:brushProperty name="height" value="0.025" units="cm"/>
    </inkml:brush>
  </inkml:definitions>
  <inkml:trace contextRef="#ctx0" brushRef="#br0">93 0 4901,'0'0'11840,"8"7"-12096,-4-4 293,0 0 0,0 0 0,0 1 0,-1-1 1,1 1-1,-1 0 0,0 0 0,0 0 0,0 0 0,-1 1 0,0-1 0,0 1 1,0-1-1,0 1 0,0 0 0,-1 0 0,0 0 0,0 0 0,-1 0 0,1 0 1,-1 9-1,0-7 236,1 18 832,-1 1 1,-2 0 0,0-1-1,-1 0 1,-2 0 0,-10 34 0,15-58-1007,0 0 0,-1 0 0,1 1 0,-1-1 1,1 0-1,-1 0 0,1 0 0,-1 0 0,0 0 0,0 0 1,1 0-1,-1 0 0,0 0 0,0 0 0,0 0 1,0 0-1,0-1 0,0 1 0,0 0 0,0-1 1,-1 1-1,1-1 0,0 1 0,0-1 0,0 0 0,-3 1 1,2-1-13,0-1 1,0 1 0,0 0-1,-1-1 1,1 0 0,0 0-1,0 0 1,0 0 0,0 0-1,0 0 1,1 0 0,-1 0-1,-3-3 1,-3-3-43,1-1 0,1 1 0,-1-1-1,1 0 1,-8-14 0,11 15-79,-1 1 0,2-1 0,-1 0 0,1 1 0,0-1 0,0 0 0,1-1 0,0 1 0,0 0 0,0 0 0,1 0 0,0 0 0,1-1 0,2-11 0,-1 13-288,-1 1 1,2-1-1,-1 1 1,1 0-1,-1 0 1,1 0-1,1 0 1,-1 0-1,1 1 1,0-1-1,0 1 0,0 0 1,0 0-1,1 0 1,0 1-1,-1 0 1,1 0-1,8-3 1,35-15-7890,-21 14 2200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8.513"/>
    </inkml:context>
    <inkml:brush xml:id="br0">
      <inkml:brushProperty name="width" value="0.025" units="cm"/>
      <inkml:brushProperty name="height" value="0.025" units="cm"/>
    </inkml:brush>
  </inkml:definitions>
  <inkml:trace contextRef="#ctx0" brushRef="#br0">103 14 6278,'0'0'16159,"-8"-4"-14675,3 2-1293,-1 0 0,1 1-1,-1-1 1,1 1 0,-1 0 0,0 1-1,1-1 1,-7 1 0,10 1-171,0-1 0,0 0 0,1 1 1,-1-1-1,0 1 0,0 0 1,1-1-1,-1 1 0,1 0 0,-1 0 1,0 0-1,1 0 0,0 0 0,-1 0 1,1 1-1,0-1 0,0 0 1,-1 1-1,1-1 0,0 1 0,0-1 1,1 1-1,-1 0 0,0-1 0,0 1 1,1 0-1,-1-1 0,1 1 0,0 0 1,-1 0-1,1 0 0,0-1 1,0 1-1,0 0 0,0 0 0,1 2 1,-1-3-64,0 1 1,1-1 0,-1 1-1,1-1 1,-1 0-1,1 1 1,0-1 0,-1 0-1,1 0 1,0 1 0,0-1-1,0 0 1,0 0-1,0 0 1,0 0 0,0 0-1,0 0 1,1 0-1,-1-1 1,0 1 0,0 0-1,1-1 1,-1 1 0,1 0-1,-1-1 1,0 0-1,1 1 1,-1-1 0,1 0-1,-1 0 1,1 0 0,1 0-1,64 0-1330,-46-1 664,-19 1 742,0 0 0,0 0-1,0 0 1,-1 0 0,1 0 0,0 0-1,0 0 1,0 1 0,-1-1 0,1 1-1,0-1 1,-1 1 0,1 0 0,0-1-1,-1 1 1,1 0 0,-1 0 0,1 0-1,-1 0 1,1 0 0,1 3 0,-3-3 41,0 1 1,0-1-1,0 0 1,0 1 0,-1-1-1,1 0 1,0 0-1,-1 1 1,1-1-1,-1 0 1,1 1-1,-1-1 1,1 0 0,-1 0-1,0 0 1,0 0-1,0 0 1,1 0-1,-1 0 1,0 0-1,0 0 1,0 0 0,-1 0-1,1-1 1,0 1-1,0 0 1,0-1-1,0 1 1,-2 0-1,-6 4-81,1 0-1,-1-1 0,0 0 0,-1 0 0,1-1 0,-12 3 1,-12-4-5859,21-4-3828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9.209"/>
    </inkml:context>
    <inkml:brush xml:id="br0">
      <inkml:brushProperty name="width" value="0.025" units="cm"/>
      <inkml:brushProperty name="height" value="0.025" units="cm"/>
    </inkml:brush>
  </inkml:definitions>
  <inkml:trace contextRef="#ctx0" brushRef="#br0">61 1 15278,'0'0'6625,"-2"11"-5407,-2 10-721,-4 25 1307,-3 68 0,11-113-1795,0 0 0,0 0 0,1 0 0,-1 0 0,0 1 0,1-1 0,-1 0 0,1 0 0,-1 0 0,1 0 0,0 0 0,-1 0 0,1 0 0,0 0 0,0 0 0,0-1 0,-1 1 0,1 0-1,0 0 1,0-1 0,0 1 0,0-1 0,0 1 0,1-1 0,-1 1 0,0-1 0,0 1 0,0-1 0,0 0 0,0 0 0,3 1 0,47 1 202,-31-3-175,-12 3-54,0-1 1,0 1 0,0 0-1,-1 0 1,1 1-1,0 0 1,-1 0 0,0 1-1,12 8 1,-17-11 40,0 0 0,0 0-1,-1 1 1,1-1 0,0 0 0,-1 1 0,0-1-1,1 1 1,-1 0 0,0-1 0,1 1-1,-1 0 1,0 0 0,0 0 0,-1 0 0,1 0-1,0 0 1,-1 0 0,1 0 0,-1 0-1,0 0 1,1 0 0,-1 0 0,0 0 0,0 1-1,0-1 1,-1 0 0,1 0 0,-1 0 0,1 0-1,-1 0 1,1 0 0,-1 0 0,0 0-1,0 0 1,0 0 0,0 0 0,0-1 0,-1 1-1,1 0 1,-1-1 0,-1 2 0,-2 2 139,-1 0 1,0-1-1,0 0 1,0 0-1,-1-1 1,1 0-1,-1 0 1,0 0-1,0-1 1,0 0 0,0-1-1,0 1 1,-1-1-1,-10 0 1,12 0-179,-1-1 0,0 0 0,1 0 0,-1 0 0,1-1 0,-1 0 0,1 0 0,-1-1 0,1 1 0,0-1 1,-1-1-1,1 1 0,0-1 0,1 0 0,-1-1 0,-5-4 0,10 8-90,0-1 1,1 1-1,-1-1 0,1 1 1,-1-1-1,1 1 0,-1-1 0,1 1 1,-1-1-1,1 0 0,0 1 1,-1-1-1,1 0 0,0 1 0,-1-1 1,1 0-1,0 1 0,0-1 1,0 0-1,0 0 0,0 1 0,0-1 1,0 0-1,0 0 0,0 1 1,0-1-1,0 0 0,0 0 0,0 1 1,1-1-1,-1 0 0,0 1 1,1-1-1,-1 0 0,0 1 0,1-1 1,-1 0-1,1 1 0,-1-1 1,1 1-1,-1-1 0,1 1 0,-1-1 1,1 1-1,-1-1 0,1 1 1,0 0-1,-1-1 0,1 1 1,0 0-1,-1-1 0,1 1 0,0 0 1,0 0-1,0 0 0,54-14-5903,-39 12 3434,26-9-3500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9.556"/>
    </inkml:context>
    <inkml:brush xml:id="br0">
      <inkml:brushProperty name="width" value="0.025" units="cm"/>
      <inkml:brushProperty name="height" value="0.025" units="cm"/>
    </inkml:brush>
  </inkml:definitions>
  <inkml:trace contextRef="#ctx0" brushRef="#br0">67 0 17777,'0'0'10217,"-56"35"-9640,51-20-161,0-1-319,5-1-97,0 0-161,0 0-1280,0-1-1442,0-3-1441,0-1-1633,5-5-3076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49.931"/>
    </inkml:context>
    <inkml:brush xml:id="br0">
      <inkml:brushProperty name="width" value="0.025" units="cm"/>
      <inkml:brushProperty name="height" value="0.025" units="cm"/>
    </inkml:brush>
  </inkml:definitions>
  <inkml:trace contextRef="#ctx0" brushRef="#br0">74 1 18097,'0'0'4511,"0"8"-3086,-3 33-350,-2-1-1,-1 1 0,-17 53 1,13-58-1026,2 0 0,1 1 0,2-1 0,1 1-1,2 48 1,2-84-119,0-1 0,0 0 0,0 1 0,0-1-1,-1 0 1,1 1 0,1-1 0,-1 0 0,0 0-1,0 1 1,0-1 0,0 0 0,0 1-1,0-1 1,0 0 0,0 0 0,0 1 0,0-1-1,1 0 1,-1 0 0,0 1 0,0-1 0,0 0-1,1 0 1,-1 1 0,0-1 0,0 0 0,0 0-1,1 0 1,-1 0 0,0 1 0,1-1 0,-1 0-1,0 0 1,0 0 0,1 0 0,-1 0-1,0 0 1,1 0 0,-1 0 0,0 0 0,0 0-1,1 0 1,-1 0 0,0 0 0,1 0 0,-1 0-1,0 0 1,0 0 0,1 0 0,-1 0 0,0 0-1,1-1 1,-1 1 0,0 0 0,0 0 0,1 0-1,-1 0 1,0-1 0,0 1 0,0 0-1,1 0 1,-1-1 0,13-16-6199,-8-4-1311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50.277"/>
    </inkml:context>
    <inkml:brush xml:id="br0">
      <inkml:brushProperty name="width" value="0.025" units="cm"/>
      <inkml:brushProperty name="height" value="0.025" units="cm"/>
    </inkml:brush>
  </inkml:definitions>
  <inkml:trace contextRef="#ctx0" brushRef="#br0">153 48 6887,'0'0'16068,"2"-7"-13826,-1 3-2062,2-21 1145,-3 25-1293,-1-1 0,1 0 0,-1 0 0,0 0 0,1 1-1,-1-1 1,1 0 0,-1 1 0,0-1 0,0 0 0,1 1 0,-1-1-1,0 1 1,0 0 0,0-1 0,0 1 0,0-1 0,0 1 0,1 0 0,-1 0-1,0 0 1,0-1 0,0 1 0,0 0 0,0 0 0,0 0 0,0 1 0,0-1-1,0 0 1,-2 1 0,-2 0-29,-1 0 0,0 1 0,1 0 0,-1 0-1,1 0 1,0 1 0,0 0 0,0 0 0,0 0 0,0 1-1,1-1 1,-1 1 0,1 0 0,0 0 0,0 1 0,0 0-1,-4 7 1,3-5 1,0 0 0,1 1-1,0-1 1,0 1 0,0 1 0,1-1 0,0 0-1,1 1 1,0-1 0,0 1 0,0 10-1,2-18-2,0 0-1,0 0 1,0 0 0,0 0-1,0 0 1,0 0-1,0 0 1,1 0-1,-1-1 1,0 1-1,1 0 1,-1 0-1,1 0 1,-1 0 0,1 0-1,-1 0 1,1-1-1,-1 1 1,1 0-1,0 0 1,-1-1-1,1 1 1,0-1 0,0 1-1,0 0 1,-1-1-1,1 1 1,0-1-1,0 0 1,2 1-1,0 0 9,0-1 0,1 0-1,-1 1 1,0-1-1,1 0 1,-1-1-1,1 1 1,-1-1-1,5-1 1,4-1-49,0-1 0,-1-1 1,1 0-1,12-8 0,29-30-379,-41 32 464,-1 1 1,26-17-1,-37 27-39,1 0 0,0 0 0,-1 0 0,1 0-1,-1 0 1,1-1 0,-1 1 0,1 0 0,0 0 0,-1 0 0,1 0-1,-1 1 1,1-1 0,0 0 0,-1 0 0,1 0 0,-1 0-1,1 1 1,-1-1 0,1 0 0,-1 0 0,1 1 0,-1-1 0,1 0-1,-1 1 1,1-1 0,-1 1 0,0-1 0,1 1 0,-1-1-1,0 1 1,1-1 0,-1 1 0,0-1 0,0 1 0,1-1 0,-1 1-1,0-1 1,0 1 0,0-1 0,0 1 0,0 0 0,0-1-1,0 1 1,0-1 0,0 1 0,0 1 0,5 42 497,-4-26-219,-1-15-263,0-1 0,0 1 0,1 0 0,-1-1 0,1 1 0,0-1 0,-1 1 0,1 0 0,0-1 0,1 0 0,-1 1 0,0-1 0,1 0 0,-1 1 0,1-1 0,0 0 0,0 0 0,-1 0 0,1-1 0,1 1 0,-1 0 1,0-1-1,0 1 0,1-1 0,-1 0 0,0 0 0,1 0 0,-1 0 0,1 0 0,0 0 0,-1-1 0,1 1 0,0-1 0,-1 0 0,1 0 0,0 0 0,-1 0 0,1 0 0,0-1 0,-1 1 0,1-1 0,-1 1 0,1-1 0,-1 0 0,1 0 0,-1 0 0,1-1 0,3-2 0,36-27-430,-37 26 320,1 0 0,0 1 0,0-1-1,0 1 1,1 0 0,-1 1 0,1-1 0,10-3-1,-16 9 57,1-1-1,-1 1 1,0 0-1,0-1 0,-1 1 1,1 0-1,0 0 1,0-1-1,-1 1 0,1 0 1,-1 0-1,0 0 1,0 0-1,1 2 0,7 25-2729,11-19-2481,-3-14-2228,-2-8 543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50.623"/>
    </inkml:context>
    <inkml:brush xml:id="br0">
      <inkml:brushProperty name="width" value="0.025" units="cm"/>
      <inkml:brushProperty name="height" value="0.025" units="cm"/>
    </inkml:brush>
  </inkml:definitions>
  <inkml:trace contextRef="#ctx0" brushRef="#br0">52 4 5349,'0'0'14248,"8"0"-11424,27-3-608,-34 3-2104,0 0 0,0 1 0,0-1 0,0 0 0,0 1 0,0-1 0,0 1 0,0-1 0,0 1 1,0 0-1,0-1 0,0 1 0,0 0 0,-1 0 0,1-1 0,0 1 0,0 0 0,-1 0 0,1 0 0,-1 0 1,1 0-1,-1 0 0,1 0 0,-1 0 0,1 0 0,-1 0 0,0 0 0,0 0 0,0 1 0,1-1 1,-1 0-1,0 0 0,0 0 0,-1 0 0,1 0 0,0 0 0,0 2 0,-7 39 700,1-30-660,0-1 0,0 0 0,-1 0 0,-1-1 0,-12 14 0,13-16-101,0 0 1,0 1-1,0 0 1,1 1-1,1-1 1,0 1-1,-5 13 1,9-23-48,1 1-1,0-1 1,0 1-1,0 0 1,0-1-1,-1 1 1,1-1-1,0 1 1,0 0 0,0-1-1,0 1 1,0-1-1,1 1 1,-1-1-1,0 1 1,0 0-1,0-1 1,0 1-1,1-1 1,-1 1 0,0-1-1,0 1 1,1-1-1,-1 1 1,0-1-1,1 1 1,-1-1-1,1 1 1,-1-1-1,1 0 1,-1 1 0,1 0-1,23 2 132,28-13-24,-23 1-330,23-8-769,-22 2-6624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21.211"/>
    </inkml:context>
    <inkml:brush xml:id="br0">
      <inkml:brushProperty name="width" value="0.025" units="cm"/>
      <inkml:brushProperty name="height" value="0.025" units="cm"/>
    </inkml:brush>
  </inkml:definitions>
  <inkml:trace contextRef="#ctx0" brushRef="#br0">1 0 15150,'0'0'16400,"25"38"-24856,-18-21 1954,-5 0-8969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7:50.994"/>
    </inkml:context>
    <inkml:brush xml:id="br0">
      <inkml:brushProperty name="width" value="0.025" units="cm"/>
      <inkml:brushProperty name="height" value="0.025" units="cm"/>
    </inkml:brush>
  </inkml:definitions>
  <inkml:trace contextRef="#ctx0" brushRef="#br0">1 54 12011,'0'0'14286,"59"-15"-13261,-26 12-705,10-1-256,-2 0-64,2-4-1025,-5 0-3235,-4-3-8264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0:32.649"/>
    </inkml:context>
    <inkml:brush xml:id="br0">
      <inkml:brushProperty name="width" value="0.025" units="cm"/>
      <inkml:brushProperty name="height" value="0.025" units="cm"/>
    </inkml:brush>
  </inkml:definitions>
  <inkml:trace contextRef="#ctx0" brushRef="#br0">1 0 9513,'0'0'12914,"2"13"-11831,33 162 1626,42 235-1579,-77-408-1104,2 12 191,1 0 0,1 0 1,8 23-1,-12-36-171,1 1-1,0 0 0,0-1 1,0 1-1,0 0 1,0-1-1,0 1 0,0-1 1,1 1-1,-1-1 1,0 0-1,1 0 0,-1 0 1,1 1-1,0-1 1,1 0-1,-1 0 7,-1-1 0,1 0-1,-1 0 1,1 0 0,-1 0 0,0-1 0,1 1-1,-1 0 1,1-1 0,-1 1 0,0-1 0,1 1 0,-1-1-1,0 1 1,1-1 0,-1 0 0,0 0 0,0 0-1,0 0 1,0 0 0,0 0 0,0 0 0,0 0 0,2-2-1,16-21 361,-1 0 0,-1-1-1,-1-1 1,20-44 0,42-122-190,-48 113-63,-26 70-165,0 0-15,0 0-1,-1 0 1,0-1 0,-1 1 0,0-1-1,1-11 1,-28 34-3927,20-9-1512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0:33.072"/>
    </inkml:context>
    <inkml:brush xml:id="br0">
      <inkml:brushProperty name="width" value="0.025" units="cm"/>
      <inkml:brushProperty name="height" value="0.025" units="cm"/>
    </inkml:brush>
  </inkml:definitions>
  <inkml:trace contextRef="#ctx0" brushRef="#br0">286 0 10890,'0'0'17024,"-1"14"-16330,1-3-630,-1 1-1,0-1 1,-1 0-1,-1 0 1,0 0-1,0 0 1,-1-1-1,-9 20 1,-228 420 411,229-431-1299,11-28-1212,15-38-912,26-43-5960,66-111 1,-72 143 4861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0:33.397"/>
    </inkml:context>
    <inkml:brush xml:id="br0">
      <inkml:brushProperty name="width" value="0.025" units="cm"/>
      <inkml:brushProperty name="height" value="0.025" units="cm"/>
    </inkml:brush>
  </inkml:definitions>
  <inkml:trace contextRef="#ctx0" brushRef="#br0">0 106 3267,'24'-36'3268,"-18"26"-1914,-1 1-1,1 1 1,1-1-1,-1 1 1,1 0-1,10-8 1,-17 16-1255,0 0 1,1 0 0,-1-1-1,0 1 1,0 0-1,0 0 1,1 0 0,-1 0-1,0 0 1,0 0 0,1-1-1,-1 1 1,0 0-1,1 0 1,-1 0 0,0 0-1,0 0 1,1 0-1,-1 0 1,0 0 0,0 0-1,1 0 1,-1 0 0,0 0-1,1 0 1,-1 1-1,0-1 1,0 0 0,1 0-1,-1 0 1,0 0-1,0 0 1,1 0 0,-1 1-1,0-1 1,0 0-1,0 0 1,1 0 0,-1 1-1,0-1 1,0 0 0,5 18 1916,-5 29-827,0-37-619,-16 211 1876,3-50-7534,11-215-3779,-6 16 3197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0:33.783"/>
    </inkml:context>
    <inkml:brush xml:id="br0">
      <inkml:brushProperty name="width" value="0.025" units="cm"/>
      <inkml:brushProperty name="height" value="0.025" units="cm"/>
    </inkml:brush>
  </inkml:definitions>
  <inkml:trace contextRef="#ctx0" brushRef="#br0">28 593 9673,'0'0'16624,"64"-33"-16464,-25 32-96,1-2-32,-7-2-1281,-4-3-2242,-4-3-2563,-12-3-6694</inkml:trace>
  <inkml:trace contextRef="#ctx0" brushRef="#br0" timeOffset="1">1 0 19442,'0'0'8264,"54"20"-9993,-26-20-1635,2-3-1728,-1-6-5542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0:34.131"/>
    </inkml:context>
    <inkml:brush xml:id="br0">
      <inkml:brushProperty name="width" value="0.025" units="cm"/>
      <inkml:brushProperty name="height" value="0.025" units="cm"/>
    </inkml:brush>
  </inkml:definitions>
  <inkml:trace contextRef="#ctx0" brushRef="#br0">1 1 15182,'0'0'12236,"25"20"-13421,-16-20-1954,1-8-2627,-6-5-9320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0:34.523"/>
    </inkml:context>
    <inkml:brush xml:id="br0">
      <inkml:brushProperty name="width" value="0.025" units="cm"/>
      <inkml:brushProperty name="height" value="0.025" units="cm"/>
    </inkml:brush>
  </inkml:definitions>
  <inkml:trace contextRef="#ctx0" brushRef="#br0">1 1 5317,'0'0'14051,"0"11"-13208,4 661 4271,-8-329-4884,4-337-270,2 21 104,-2-26-95,0 0-1,0-1 0,0 1 1,1 0-1,-1-1 0,0 1 1,0 0-1,1-1 0,-1 1 1,1-1-1,-1 1 1,0-1-1,1 1 0,-1-1 1,1 1-1,-1-1 0,1 0 1,-1 1-1,1-1 0,0 1 1,-1-1-1,1 0 1,-1 0-1,1 1 0,0-1 1,-1 0-1,1 0 0,0 0 1,-1 0-1,1 0 0,0 0 1,0 0-1,0 0-94,0-1 0,0 1 0,0-1 0,0 0-1,0 1 1,0-1 0,0 0 0,-1 0 0,1 0-1,0 0 1,-1 0 0,1 0 0,0 0 0,-1 0 0,1 0-1,-1 0 1,1 0 0,-1 0 0,0 0 0,0 0 0,1 0-1,-1 0 1,0 0 0,0-1 0,0 1 0,0-1-1,1-5-720,6-34-4508,-4-12-4766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0:34.913"/>
    </inkml:context>
    <inkml:brush xml:id="br0">
      <inkml:brushProperty name="width" value="0.025" units="cm"/>
      <inkml:brushProperty name="height" value="0.025" units="cm"/>
    </inkml:brush>
  </inkml:definitions>
  <inkml:trace contextRef="#ctx0" brushRef="#br0">0 242 14286,'0'0'3582,"10"-10"-2589,-7 7-928,2-2 0,0 0 0,0 0 1,0 1-1,1 0 0,0-1 0,0 2 0,0-1 0,0 1 1,1 0-1,-1 0 0,1 1 0,13-4 0,117-12 337,223-3-1,-130 13-147,-119 1-357,-2-4-1,0-5 1,0-5-1,144-47 1,-252 67 169,0 0 0,1 0 0,-1 1 1,0-1-1,0 0 0,1 1 1,-1-1-1,0 1 0,1 0 1,-1 0-1,1-1 0,-1 1 1,0 0-1,1 0 0,-1 0 1,1 0-1,-1 0 0,1 1 1,-1-1-1,0 0 0,1 1 0,-1-1 1,0 1-1,1-1 0,-1 1 1,2 1-1,-2 1 139,0 1-1,0-1 1,0 1-1,-1-1 1,0 1 0,1-1-1,-1 1 1,-1-1-1,1 1 1,-1 3 0,1-5-205,-14 136 2182,-3 73-1471,17-108-919,6-1 0,21 121 0,7 42-2093,-31-87-3315,-7-136 1489,-5-7-1227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0:35.258"/>
    </inkml:context>
    <inkml:brush xml:id="br0">
      <inkml:brushProperty name="width" value="0.025" units="cm"/>
      <inkml:brushProperty name="height" value="0.025" units="cm"/>
    </inkml:brush>
  </inkml:definitions>
  <inkml:trace contextRef="#ctx0" brushRef="#br0">0 1 13741,'0'0'3075,"79"48"-1442,-31-31-351,5-3-385,15-7 224,20-7-353,10 0-223,16-3-1,15-8-223,10 3-193,2 1-128,0 7-993,-16 0-1762,-16 0-2530,-14 0-6054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1:24.581"/>
    </inkml:context>
    <inkml:brush xml:id="br0">
      <inkml:brushProperty name="width" value="0.025" units="cm"/>
      <inkml:brushProperty name="height" value="0.025" units="cm"/>
    </inkml:brush>
  </inkml:definitions>
  <inkml:trace contextRef="#ctx0" brushRef="#br0">94 1 11851,'0'0'11654,"-3"10"-11190,-24 104 403,6 1 0,-8 129 0,22-177-884,1 101 64,6-155-62,0-12-6,0-1 1,0 1-1,-1-1 0,1 1 0,0-1 0,0 1 0,0-1 1,0 1-1,0-1 0,0 1 0,0-1 0,1 1 0,-1-1 1,0 1-1,0-1 0,0 1 0,0-1 0,1 1 0,-1-1 1,0 1-1,1-1 0,-1 1 0,0-1 0,1 1 0,-1-1 1,0 0-1,1 1 0,-1-1 0,1 0 0,-1 1 1,1-1-1,-1 0 0,1 1 0,16-10-1106,12-27-604,-2-17-2991,37-104 0,-38 89 991,7-20-1308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21.540"/>
    </inkml:context>
    <inkml:brush xml:id="br0">
      <inkml:brushProperty name="width" value="0.025" units="cm"/>
      <inkml:brushProperty name="height" value="0.025" units="cm"/>
    </inkml:brush>
  </inkml:definitions>
  <inkml:trace contextRef="#ctx0" brushRef="#br0">0 1 21749,'0'0'7302,"17"57"-7718,6-35-801,0-8-2947,7-12-4901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1:24.928"/>
    </inkml:context>
    <inkml:brush xml:id="br0">
      <inkml:brushProperty name="width" value="0.025" units="cm"/>
      <inkml:brushProperty name="height" value="0.025" units="cm"/>
    </inkml:brush>
  </inkml:definitions>
  <inkml:trace contextRef="#ctx0" brushRef="#br0">45 151 3171,'11'-27'1958,"17"-47"3722,-15 25 2131,-26 130-4227,3-15-3046,-37 258 1008,35-106-3434,12-217 1787,0-1 0,0 0 1,0 0-1,0 1 0,0-1 0,0 0 1,0 0-1,0 0 0,0 1 0,0-1 1,0 0-1,0 0 0,0 0 0,0 1 1,0-1-1,0 0 0,0 0 1,0 1-1,0-1 0,0 0 0,0 0 1,0 0-1,-1 0 0,1 1 0,0-1 1,0 0-1,0 0 0,0 0 0,-1 0 1,1 1-1,0-1 0,0 0 0,0 0 1,0 0-1,-1 0 0,1 0 0,0 0 1,0 0-1,-1 0 0,1 0 0,0 0 1,0 0-1,0 0 0,-1 0 1,1 0-1,0 0 0,0 0 0,0 0 1,-1 0-1,1 0 0,0 0 0,0 0 1,-1 0-1,1 0 0,0 0 0,0 0 1,0 0-1,0 0 0,-1-1 0,1 1 1,0 0-1,-6-8-4938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1:25.321"/>
    </inkml:context>
    <inkml:brush xml:id="br0">
      <inkml:brushProperty name="width" value="0.025" units="cm"/>
      <inkml:brushProperty name="height" value="0.025" units="cm"/>
    </inkml:brush>
  </inkml:definitions>
  <inkml:trace contextRef="#ctx0" brushRef="#br0">1 53 12684,'0'0'10058,"25"41"-9546,7-41-256,2 0-160,1-8 0,3-6-32,-4-3-31,0-1-834,-4 3-1185,-7 4-1634,-7 1-4483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1:27.419"/>
    </inkml:context>
    <inkml:brush xml:id="br0">
      <inkml:brushProperty name="width" value="0.025" units="cm"/>
      <inkml:brushProperty name="height" value="0.025" units="cm"/>
    </inkml:brush>
  </inkml:definitions>
  <inkml:trace contextRef="#ctx0" brushRef="#br0">865 104 8808,'-4'-8'405,"-2"0"1,1 1-1,-1 0 0,0 0 0,0 0 0,-1 1 0,0 0 1,0 0-1,-1 0 0,0 1 0,1 0 0,-2 1 0,1 0 1,0 0-1,-1 1 0,0 0 0,-10-2 0,9 4-290,0 0 0,0 0 0,0 1 0,0 1 1,0 0-1,0 0 0,0 1 0,0 0 0,1 0 0,-1 1 0,1 1 0,0-1 0,-1 2 0,2-1 0,-15 11 0,-13 10-94,1 2 0,1 2-1,2 1 1,1 1 0,-28 37-1,15-10-2,2 2-1,-43 83 0,58-89-4,2 1-1,2 1 0,3 1 1,-18 84-1,29-93 1,1 1 0,3 0 0,1 1-1,3-1 1,10 92 0,-6-121-4,1 0-1,0 0 0,2-1 1,0 0-1,2 0 0,0 0 1,1-1-1,14 22 0,-17-30-14,0-1-1,1-1 0,1 1 1,-1-1-1,1 0 1,1-1-1,-1 0 0,1 0 1,1-1-1,-1 0 1,1-1-1,0 0 0,0 0 1,1-1-1,-1 0 0,17 3 1,-9-4 19,0-1 0,0-1 0,1 0 0,-1-1 0,1-1 0,-1-1 0,0-1 1,0 0-1,28-10 0,-21 4-24,0-1 0,-1-1 0,-1-1 0,1-2 0,-2 0 0,22-18 0,-6-1 283,-1-1 0,-2-2 1,-1-2-1,-2-1 0,-2-1 0,40-71 0,-35 47 1367,-2-1 0,46-134 0,-67 160-1357,-2-1 0,-1 0 0,-3-1 0,-1 1 1,-2-1-1,-3-74 0,-3 97-284,-1-1 0,0 0 1,-1 1-1,-1 0 0,-1 0 0,-1 1 1,0 0-1,-1 0 0,-1 1 0,-1 0 1,0 0-1,-1 1 0,-24-24 0,27 31-243,-1 0 0,1 0 1,-1 1-1,-1 0 0,1 1 0,-1 0 0,0 1 0,-1 0 0,-22-6 0,25 9-192,1 0 0,-1 1 0,1 1 0,-1 0 0,0 0 0,0 0 1,1 1-1,-1 0 0,1 1 0,-1 0 0,1 0 0,-1 1 0,1 0 0,0 0 0,-8 6 0,-29 17-5830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1:29.469"/>
    </inkml:context>
    <inkml:brush xml:id="br0">
      <inkml:brushProperty name="width" value="0.025" units="cm"/>
      <inkml:brushProperty name="height" value="0.025" units="cm"/>
    </inkml:brush>
  </inkml:definitions>
  <inkml:trace contextRef="#ctx0" brushRef="#br0">86 92 609,'9'-40'6403,"-2"10"-566,-5 9 2070,-3 25-7696,1 0 0,-1 1 1,0-1-1,0 0 0,-1 0 0,1 0 1,-4 6-1,-4 10 74,-12 48 89,3 1 1,3 1 0,3 0-1,4 1 1,-1 85-1,9-153-378,0 0-1,0 1 0,0-1 0,1 1 0,-1-1 1,1 0-1,0 1 0,0-1 0,0 0 1,0 0-1,0 0 0,1 0 0,0 0 1,-1 0-1,3 3 0,-2-4 4,0-1 1,0 0-1,0 1 1,0-1-1,0 0 0,0 0 1,0 0-1,0-1 1,1 1-1,-1 0 0,0-1 1,0 1-1,1-1 1,-1 0-1,0 0 0,0 0 1,1 0-1,-1 0 1,0 0-1,1-1 0,-1 1 1,0-1-1,3 0 1,4-2 70,-1-1 1,1 0 0,-1 0-1,1-1 1,-1 0 0,0 0-1,-1-1 1,0 1 0,1-2-1,5-7 1,62-75 447,-71 84-506,18-26 159,-1 0-1,-1-2 0,-2 0 1,-1-1-1,-2 0 0,-1-2 1,-2 0-1,-2 0 0,9-51 0,-53 178 92,23-56-263,1-1 0,1 1 1,3 1-1,0-1 0,3 1 0,0 43 1,3-74 6,0 0 1,1 1 0,0-1-1,0 0 1,1 0 0,-1 0 0,1 0-1,0 0 1,0 0 0,1 0-1,-1 0 1,1-1 0,0 0 0,0 1-1,1-1 1,-1 0 0,1 0-1,0-1 1,0 1 0,0-1 0,7 4-1,-3-3-386,1 0 1,0 0-1,1 0 0,-1-2 0,1 1 0,-1-1 0,1 0 1,0-1-1,0 0 0,15-1 0,4-4-3885,-4-13-3038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1:30.253"/>
    </inkml:context>
    <inkml:brush xml:id="br0">
      <inkml:brushProperty name="width" value="0.025" units="cm"/>
      <inkml:brushProperty name="height" value="0.025" units="cm"/>
    </inkml:brush>
  </inkml:definitions>
  <inkml:trace contextRef="#ctx0" brushRef="#br0">797 25 8040,'-10'-4'1815,"-7"-2"-1315,1 2 0,-1 0 0,0 1 0,0 1 1,0 1-1,-1 0 0,1 1 0,0 1 1,-24 4-1,8 3-179,1 2 0,-1 1 0,2 1 1,0 2-1,1 1 0,0 1 0,1 2 0,1 1 1,1 1-1,0 1 0,2 1 0,0 2 1,-37 46-1,45-48-252,0 1 0,2 0 1,0 2-1,1 0 0,2 0 0,1 1 1,1 0-1,1 1 0,1 0 1,1 1-1,2 0 0,0 0 0,3 0 1,0 0-1,1 0 0,7 52 0,-2-58-139,1 0 0,1-1 0,1 0 0,2 0 1,-1-1-1,2 0 0,1 0 0,1-1 0,0-1 0,1 0 0,1-1 0,1 0 0,0-1 0,1 0 0,1-2 0,0 0 0,1-1 0,21 12 0,-20-13 19,1-2 1,0 0 0,1-1-1,0-1 1,0-1-1,1-1 1,0-1 0,0 0-1,1-2 1,-1-1-1,0-1 1,1 0 0,0-2-1,-1-1 1,0 0-1,1-2 1,37-11 0,-26 2 377,-1-2 1,-1-1-1,0-2 1,-2-1-1,0-1 1,-1-2 0,-1-1-1,-1-1 1,-1-1-1,-1-1 1,-2-2-1,0 0 1,21-37 0,-22 30-3,-1-2 0,-2 0 0,-1-1 0,-3-1 0,-1 0 1,-1-1-1,-3 0 0,-1-1 0,-2 0 0,-2-1 1,0-45-1,-5 72-321,0 0 0,-2 0 0,0 0 0,0 0 0,-2 1 0,0-1 0,0 1 0,-12-25 0,11 31-42,0-1 0,0 1 0,-1 0 0,0 0 0,-1 1 0,0 0 0,0 0 0,0 0 0,-1 1 0,0 0 0,0 1 0,0 0 0,-1 0 0,-13-5 0,-1 2-267,0 2 0,0 0 0,0 1 0,-1 2 1,1 0-1,-1 1 0,0 2 0,-44 4 0,9 4-1663,-1 2 0,-75 24 0,68-14-3024,11-1-4126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25.315"/>
    </inkml:context>
    <inkml:brush xml:id="br0">
      <inkml:brushProperty name="width" value="0.025" units="cm"/>
      <inkml:brushProperty name="height" value="0.025" units="cm"/>
    </inkml:brush>
  </inkml:definitions>
  <inkml:trace contextRef="#ctx0" brushRef="#br0">1 359 6566,'0'0'10159,"10"1"-8990,87 4 984,113-11 0,-23 0-1905,632-34 1076,117-30-854,-220 31-459,3 33 113,-402 6-62,349-41 117,-245 8 32,657-20-83,-1034 52-101,-28 1 94,-1 0-1,1-1 1,0-1-1,24-6 1,-38 8-107,-1-1 1,1 1-1,0-1 1,-1 0-1,1 0 1,-1 0-1,1 0 0,-1 0 1,1 0-1,-1 0 1,0-1-1,1 1 1,-1 0-1,2-3 1,5-13-3838,-2 2-4065,0 6 1226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2:25.834"/>
    </inkml:context>
    <inkml:brush xml:id="br0">
      <inkml:brushProperty name="width" value="0.025" units="cm"/>
      <inkml:brushProperty name="height" value="0.025" units="cm"/>
    </inkml:brush>
  </inkml:definitions>
  <inkml:trace contextRef="#ctx0" brushRef="#br0">67 3 11275,'-12'-2'9498,"21"14"-7050,23 16-1801,9-2-329,0-1-1,2-3 1,83 32 0,-16-7-89,-107-46-224,0 0-1,-1 0 1,1 1 0,0-1-1,0 1 1,-1-1 0,1 1-1,-1 0 1,1 0 0,-1 0-1,0 0 1,0 1 0,0-1-1,0 1 1,0-1 0,-1 1-1,1-1 1,-1 1 0,0 0-1,1 0 1,-1 0 0,0 0-1,-1 0 1,1 0 0,-1 0-1,1 0 1,-1 5 0,-1-2 14,0 0 1,-1-1 0,1 1-1,-1-1 1,-1 1 0,1-1-1,-1 0 1,0 0 0,0 0-1,0 0 1,-1-1-1,1 0 1,-9 8 0,-15 13 257,0-2 1,-2-1 0,0-1-1,-2-2 1,-43 21 0,12-12-1821,-123 39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28.536"/>
    </inkml:context>
    <inkml:brush xml:id="br0">
      <inkml:brushProperty name="width" value="0.025" units="cm"/>
      <inkml:brushProperty name="height" value="0.025" units="cm"/>
    </inkml:brush>
  </inkml:definitions>
  <inkml:trace contextRef="#ctx0" brushRef="#br0">5979 82 3716,'0'0'14125,"-9"-6"-13890,0 0-182,0 1-1,0 0 1,0 1 0,-1 0 0,0 0 0,0 1-1,0 0 1,-12-2 0,-92-6 334,-180 6 0,105 5-339,-792-21 21,188 23-135,2 37-17,-555 151-56,349-35 785,892-146-254,-133 17 11,219-24-289,15-1-5315,8-8-1819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29.124"/>
    </inkml:context>
    <inkml:brush xml:id="br0">
      <inkml:brushProperty name="width" value="0.025" units="cm"/>
      <inkml:brushProperty name="height" value="0.025" units="cm"/>
    </inkml:brush>
  </inkml:definitions>
  <inkml:trace contextRef="#ctx0" brushRef="#br0">620 0 10410,'-10'0'644,"0"1"0,0 1 0,-1 0 0,1 0 0,-15 5 0,-7 6-563,-46 26-1,46-22 416,-67 35 1776,-144 104-1,235-151-2126,4-3-86,0 0 0,0 1 0,1-1 0,-1 1 0,1 0 0,0 0 0,0 0 0,0 0 0,0 0 0,0 1 0,1-1 0,-1 1 0,1 0 0,0 0 0,0 0 0,-1 4 0,3-6-54,1-1 0,0 0 1,-1 0-1,1 0 0,0 0 0,0 0 0,0 0 0,0 0 1,0 0-1,0 0 0,0 0 0,0 0 0,0-1 0,0 1 0,0 0 1,0-1-1,1 1 0,-1-1 0,0 1 0,0-1 0,1 1 1,-1-1-1,0 0 0,1 0 0,-1 0 0,0 0 0,1 0 0,-1 0 1,0 0-1,3-1 0,2 2 33,373 4 1067,-222-8-1036,-107 3-172,7-1-359,0 2 0,78 12 0,-110-10-2378,-6-3-2846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0.276"/>
    </inkml:context>
    <inkml:brush xml:id="br0">
      <inkml:brushProperty name="width" value="0.025" units="cm"/>
      <inkml:brushProperty name="height" value="0.025" units="cm"/>
    </inkml:brush>
  </inkml:definitions>
  <inkml:trace contextRef="#ctx0" brushRef="#br0">1 2 15439,'0'0'5653,"8"-1"-4612,-1 1-896,0 0 0,0 0-1,0 1 1,0 0 0,-1 0 0,1 1 0,0 0 0,-1 0 0,1 0-1,-1 1 1,1 0 0,-1 0 0,0 1 0,9 7 0,8 3-231,-11-5-10,1 0-1,1-2 0,-1 1 1,28 9-1,-37-16-202,0 0 0,-1 0 0,1-1 0,0 1 0,0-1 0,0 0 0,-1 0 0,1 0 0,0-1 0,5-1 0,-6 1-238,1 0-1,-1 0 1,0-1-1,0 1 1,0-1 0,0 0-1,-1 0 1,1 0-1,0 0 1,-1-1-1,1 1 1,-1-1 0,3-3-1,11-18-5467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1.223"/>
    </inkml:context>
    <inkml:brush xml:id="br0">
      <inkml:brushProperty name="width" value="0.025" units="cm"/>
      <inkml:brushProperty name="height" value="0.025" units="cm"/>
    </inkml:brush>
  </inkml:definitions>
  <inkml:trace contextRef="#ctx0" brushRef="#br0">12 1 4516,'0'0'16923,"-3"11"-16341,0 1-547,1 0 0,0 0 0,1 0 0,0 0 0,1 0 0,0 1 0,1-1 0,3 15 0,19 81 669,-10-42 633,30 91 1,-42-154-1292,0 1 1,1-1-1,-1 0 1,1 0-1,0 1 1,0-1-1,0 0 1,4 4-1,-5-7-39,-1 0-1,0 1 1,1-1-1,-1 0 1,1 1-1,-1-1 1,1 0-1,-1 0 1,0 1-1,1-1 1,-1 0-1,1 0 1,-1 0-1,1 0 1,0 0-1,-1 0 0,1 0 1,-1 0-1,1 0 1,-1 0-1,1 0 1,-1 0-1,1 0 1,-1 0-1,1-1 1,13-16 201,50-167 1727,-49 132-1895,3 0 0,36-75 1,-51 121-55,0 1 0,0 0 0,0 1 0,1-1 1,8-7-1,-12 11 11,1 0 1,0 0-1,-1 1 1,1-1-1,0 1 1,0-1 0,0 0-1,0 1 1,0 0-1,0-1 1,0 1-1,0-1 1,0 1-1,0 0 1,0 0-1,0 0 1,0 0-1,0 0 1,0 0-1,0 0 1,0 0-1,0 0 1,0 0-1,0 0 1,0 0-1,0 1 1,0-1 0,-1 0-1,1 1 1,0-1-1,0 1 1,0-1-1,0 1 1,0 0-1,-1-1 1,1 1-1,0 0 1,0-1-1,-1 1 1,1 0-1,0 1 1,5 7 68,0 1-1,0 0 1,-1 1-1,-1-1 1,1 1 0,-2 0-1,0 0 1,0 0 0,1 12-1,8 109 825,-11-114-653,-1-10-96,0-5-109,-1 0 1,1 0-1,0 0 0,0 0 0,0 0 1,1 0-1,-1 0 0,1 0 0,-1 0 0,1 0 1,0 0-1,0-1 0,3 7 0,-1-12-134,-1 1 0,0 0-1,0 0 1,1-1 0,-1 1-1,-1-1 1,1 0 0,0 0-1,-1 0 1,1 1 0,1-7-1,3-4-1172,32-40-9957,-27 40 4142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0.651"/>
    </inkml:context>
    <inkml:brush xml:id="br0">
      <inkml:brushProperty name="width" value="0.025" units="cm"/>
      <inkml:brushProperty name="height" value="0.025" units="cm"/>
    </inkml:brush>
  </inkml:definitions>
  <inkml:trace contextRef="#ctx0" brushRef="#br0">264 1 13036,'0'0'6001,"-8"5"-4272,-7 7-1224,1 1-1,1 0 1,1 0-1,-1 1 1,2 1-1,0 0 1,-15 29-1,-63 146 340,48-98-935,31-65-2010,20-43-6881,0-7 2357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0.981"/>
    </inkml:context>
    <inkml:brush xml:id="br0">
      <inkml:brushProperty name="width" value="0.025" units="cm"/>
      <inkml:brushProperty name="height" value="0.025" units="cm"/>
    </inkml:brush>
  </inkml:definitions>
  <inkml:trace contextRef="#ctx0" brushRef="#br0">98 0 16752,'0'0'9502,"-4"9"-9347,-15 25-219,2 2 0,1 0 0,2 1 0,-13 52 0,27-72-1380,6-13-3073,-4-5 3973,-1 0 0,1 1-1,0-1 1,0 0 0,-1-1-1,1 1 1,-1 0 0,1 0 0,-1-1-1,1 1 1,-1-1 0,1-1-1,16-22-5813</inkml:trace>
  <inkml:trace contextRef="#ctx0" brushRef="#br0" timeOffset="1">198 2 10634,'0'0'10314,"-3"9"-9764,-5 17-251,1 0 1,-4 29-1,9-41-639,0 0 0,1 1-1,0-1 1,1 0-1,1 1 1,4 21 0,-4-32-873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1.350"/>
    </inkml:context>
    <inkml:brush xml:id="br0">
      <inkml:brushProperty name="width" value="0.025" units="cm"/>
      <inkml:brushProperty name="height" value="0.025" units="cm"/>
    </inkml:brush>
  </inkml:definitions>
  <inkml:trace contextRef="#ctx0" brushRef="#br0">1 39 3299,'0'0'16912,"62"-15"-16848,-33 12-64,0 0-1089,-3-1-1633,-4-4-2660,-4 2-4643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1.698"/>
    </inkml:context>
    <inkml:brush xml:id="br0">
      <inkml:brushProperty name="width" value="0.025" units="cm"/>
      <inkml:brushProperty name="height" value="0.025" units="cm"/>
    </inkml:brush>
  </inkml:definitions>
  <inkml:trace contextRef="#ctx0" brushRef="#br0">73 1 15278,'0'0'6177,"-1"11"-5157,-32 177 1216,-5 26-4376,37-199-191,1-10-3538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3:32.028"/>
    </inkml:context>
    <inkml:brush xml:id="br0">
      <inkml:brushProperty name="width" value="0.025" units="cm"/>
      <inkml:brushProperty name="height" value="0.025" units="cm"/>
    </inkml:brush>
  </inkml:definitions>
  <inkml:trace contextRef="#ctx0" brushRef="#br0">54 0 15983,'0'0'9102,"-8"11"-8931,6-7-164,-29 47 134,29-46-126,0 0 0,0 0-1,1 0 1,-1 0 0,1 0 0,0 0 0,1 0 0,-1 1 0,1-1 0,0 0 0,0 0 0,2 9 0,-1-13-3,-1 0 1,1 0 0,0 0-1,0 1 1,0-1 0,0 0-1,0 0 1,0-1 0,0 1 0,0 0-1,0 0 1,0 0 0,0-1-1,1 1 1,-1 0 0,0-1-1,0 0 1,1 1 0,-1-1 0,0 0-1,1 1 1,-1-1 0,1 0-1,-1 0 1,0 0 0,1 0 0,-1 0-1,0 0 1,1-1 0,-1 1-1,0 0 1,2-1 0,3 0 31,0-1-1,0 1 1,0-1 0,0 0 0,-1 0 0,7-4 0,1-3 13,0-1 1,-1 0-1,14-14 0,-23 21-36,1-1 0,-1 0 0,1 0 0,-1 0 0,-1 0 0,1 0 0,0-1 0,-1 1 0,0-1 0,0 0 0,0 1 0,-1-1 0,0 0 0,1-6 0,-2 9 65,-14 31-12,11-24-68,1 0 0,-1 0 1,1 0-1,0 1 0,1-1 0,-1 1 0,1-1 0,0 0 0,0 1 0,1 0 0,0-1 1,0 1-1,1 9 0,0-12-36,0 1-1,0-1 1,0 0 0,1 0 0,-1 1 0,1-1 0,0 0-1,0-1 1,0 1 0,0 0 0,0 0 0,1-1-1,-1 1 1,1-1 0,0 0 0,0 0 0,0 0 0,0 0-1,0-1 1,0 1 0,0-1 0,6 2 0,-1 0-1051,1-1 0,-1 0 0,1-1 0,-1 0 0,17 0 0,11-1-7995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4:21.198"/>
    </inkml:context>
    <inkml:brush xml:id="br0">
      <inkml:brushProperty name="width" value="0.025" units="cm"/>
      <inkml:brushProperty name="height" value="0.025" units="cm"/>
    </inkml:brush>
  </inkml:definitions>
  <inkml:trace contextRef="#ctx0" brushRef="#br0">253 71 5381,'0'0'10757,"7"-9"-8323,1-1-1702,-4 5-325,0 1 0,-1-1 0,0 0 1,0 0-1,0 0 0,3-9 0,-6 14-325,1 0 0,-1 0 0,0-1 0,0 1 0,0 0-1,0 0 1,0 0 0,0 0 0,1-1 0,-1 1 0,0 0 0,0 0 0,0 0-1,0-1 1,0 1 0,0 0 0,0 0 0,0 0 0,0-1 0,0 1-1,0 0 1,0 0 0,0 0 0,0-1 0,0 1 0,0 0 0,0 0-1,0 0 1,0-1 0,0 1 0,0 0 0,0 0 0,0 0 0,-1-1-1,1 1 1,0 0 0,0 0 0,0 0 0,0 0 0,0 0 0,-1-1 0,1 1-1,0 0 1,0 0 0,0 0 0,0 0 0,-1 0 0,1 0 0,0 0-1,0 0 1,-1-1 0,-13 7 816,-15 13-1083,9-4 220,5-5-32,0 0-1,1 2 1,0-1 0,0 2-1,2 0 1,-1 0 0,2 2-1,-17 24 1,28-38-9,-1 0 0,1 0 0,-1 0 0,1 0 0,0 0 0,-1 0-1,1 0 1,0 0 0,0 0 0,0 1 0,-1-1 0,1 0 0,1 0 0,-1 0 0,0 0 0,0 0 0,0 0 0,0 1-1,1-1 1,-1 0 0,1 0 0,-1 0 0,1 0 0,-1 0 0,1 0 0,-1 0 0,1 0 0,0 0 0,0-1 0,-1 1 0,1 0-1,0 0 1,0-1 0,0 1 0,0 0 0,0-1 0,0 1 0,0-1 0,0 1 0,0-1 0,0 1 0,0-1 0,0 0-1,0 0 1,2 1 0,9 1 23,0 0 0,1-1 0,20 0 0,-6 0-18,-20 0-8,0 1 0,0-1 0,1 1 0,-1 0 0,0 1 0,-1 0 1,1 0-1,0 0 0,-1 1 0,0 0 0,0 0 0,8 8 0,-11-9 38,0 0 0,0 0 0,-1 0-1,1 0 1,-1 1 0,0-1 0,0 1-1,0-1 1,-1 1 0,1 0-1,-1 0 1,0 0 0,0 0 0,0 0-1,0 0 1,-1 0 0,0 0 0,0 0-1,0 0 1,0 0 0,0 0 0,-1 0-1,0 0 1,-1 5 0,0-4 150,-1 0 1,1-1 0,-1 1-1,0-1 1,0 0 0,0 1-1,0-1 1,-1-1-1,0 1 1,0 0 0,0-1-1,0 0 1,0 0 0,-7 3-1,1 0 69,0-1-1,-1 0 1,1-1 0,-1 0-1,-20 4 1,14-5-113,0-1 1,-1-1-1,-26-1 1,37 0-264,0-1 1,0 1-1,1-2 1,-1 1-1,1-1 1,-1 0-1,1 0 1,-1 0-1,1-1 1,0 0-1,0-1 1,-6-4-1,12 8-17,-1 0 1,1 0-1,-1-1 1,1 1-1,0 0 1,-1 0-1,1-1 1,0 1-1,0 0 1,-1-1-1,1 1 1,0-1-1,0 1 1,-1 0-1,1-1 1,0 1-1,0-1 1,0 1-1,0 0 1,0-1-1,0 1 1,0-1-1,0 1 1,0-1-1,0 1 1,0-1-1,0 1 1,0 0-1,0-1 1,0 1-1,0-1 1,0 1-1,0-1 1,1 1-1,-1-1 1,14-11-8490,-9 9 5392,10-7-7498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4:21.713"/>
    </inkml:context>
    <inkml:brush xml:id="br0">
      <inkml:brushProperty name="width" value="0.025" units="cm"/>
      <inkml:brushProperty name="height" value="0.025" units="cm"/>
    </inkml:brush>
  </inkml:definitions>
  <inkml:trace contextRef="#ctx0" brushRef="#br0">578 27 10314,'0'0'2130,"-12"-4"-1121,2-1-710,-1 1 0,0 1 1,0 0-1,0 0 0,0 1 0,0 1 1,-1 0-1,1 0 0,0 1 1,-1 1-1,1 0 0,0 0 0,0 1 1,-1 1-1,-19 7 0,7 1-179,1 2 0,0 0 0,2 2-1,-1 0 1,2 2 0,0 0 0,1 1 0,1 1-1,1 1 1,0 0 0,2 2 0,0-1 0,-21 45-1,21-35-116,2 2 1,2 0-1,0 0 0,3 1 0,1 0 0,1 1 0,2-1 0,1 1 0,4 68 1,0-89-13,1 1 1,0-1-1,1 1 1,0-1-1,1 0 1,1 0 0,1-1-1,-1 1 1,2-1-1,0-1 1,1 1 0,14 17-1,-15-21 3,1-1 0,1 0 0,0 0 0,0-1-1,0 0 1,1-1 0,0 0 0,0 0 0,1-1 0,0 0 0,-1-1 0,2-1 0,-1 1-1,0-2 1,1 1 0,13 0 0,0-2 40,0-1-1,0-1 1,0-2 0,0 0-1,0-1 1,-1-2 0,0 0 0,0-2-1,0-1 1,-1 0 0,40-23-1,-27 9 373,0-1 0,-1-1 0,-1-2 0,-2-1 0,-1-2 0,30-36 0,-43 43 23,0 0 0,-1-2 1,-2 0-1,-1 0 1,0-2-1,-2 0 0,-2 0 1,0-1-1,7-33 0,-15 48-221,0 0 0,0 0-1,-2 0 1,1 0-1,-2 0 1,0 0-1,0 0 1,-1 0 0,-8-24-1,7 28-179,-1 0 0,0 0 0,-1 0 0,0 1 0,-1-1 1,1 1-1,-2 1 0,1-1 0,-1 1 0,0 0 0,-1 0 0,1 1 0,-1 0 0,-13-7 0,4 4-247,-2 1 0,1 0 0,-1 1 0,0 1 0,-1 1 0,1 1 0,-1 0-1,0 2 1,-25-1 0,-71 6-3023,5 10-3475,57-7-1904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2.947"/>
    </inkml:context>
    <inkml:brush xml:id="br0">
      <inkml:brushProperty name="width" value="0.025" units="cm"/>
      <inkml:brushProperty name="height" value="0.025" units="cm"/>
    </inkml:brush>
  </inkml:definitions>
  <inkml:trace contextRef="#ctx0" brushRef="#br0">2973 49 2210,'0'0'10704,"7"-8"-9407,-2 0-892,-3 5-244,0 0 1,0 1-1,0-1 1,0 0 0,0 1-1,0-1 1,1 1-1,-1 0 1,1 0-1,0-1 1,5-2 2103,-11 6-2179,0 0 1,0-1-1,1 1 0,-1 0 1,0 0-1,1 0 1,-1 0-1,1 1 1,-1-1-1,1 1 0,0 0 1,0-1-1,-4 5 1,-32 34-166,16-15 266,-234 191 1755,130-113-1503,-67 85-184,45-38-222,30-42 192,-114 136-1,-94 101-25,79-90 18,240-247-189,-91 100 388,-117 165 0,-84 211-402,171-268-12,81-133 0,3 2-1,-49 139 1,-28 191 3,27 15 11,69-328-38,6 1-1,3 0 0,-2 176 1,6-56 185,2-63-49,-2-90 373,9-56-809,0 1 0,1-1 0,-1 18 1,0-42-6377,3 7 5532,-1-11-3943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3.400"/>
    </inkml:context>
    <inkml:brush xml:id="br0">
      <inkml:brushProperty name="width" value="0.025" units="cm"/>
      <inkml:brushProperty name="height" value="0.025" units="cm"/>
    </inkml:brush>
  </inkml:definitions>
  <inkml:trace contextRef="#ctx0" brushRef="#br0">0 256 11979,'0'24'510,"1"0"0,1 0 0,1 0 0,2-1 0,7 27-1,-9-40-344,0-1-1,1 0 0,0 1 0,1-1 0,0-1 0,0 1 0,1-1 0,0 0 0,1 0 0,0-1 0,0 0 0,0 0 0,1 0 0,15 9 0,-18-12-32,1-1 0,0 0-1,0 0 1,0 0 0,0-1-1,1 0 1,-1 0 0,0-1-1,1 1 1,0-1 0,-1-1-1,1 1 1,-1-1 0,10-1-1,-15 0-62,0 0-1,1 1 0,-1-1 1,0 0-1,0 0 0,1 0 0,-1 0 1,0 0-1,0 0 0,0 0 0,0 0 1,0 0-1,0-1 0,-1 1 1,1 0-1,0-1 0,-1 1 0,1 0 1,-1-1-1,1 1 0,-1-1 0,1-2 1,5-40 838,-5 30-625,4-22-93,1-1 0,2 1 0,1 0 0,2 1 0,2 0-1,1 1 1,27-47 0,16-27-4454,-35 50-2403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4.608"/>
    </inkml:context>
    <inkml:brush xml:id="br0">
      <inkml:brushProperty name="width" value="0.025" units="cm"/>
      <inkml:brushProperty name="height" value="0.025" units="cm"/>
    </inkml:brush>
  </inkml:definitions>
  <inkml:trace contextRef="#ctx0" brushRef="#br0">1 134 3587,'0'0'17852,"2"-12"-16288,-1 6-1415,1 0 0,-1 0 0,1 0 0,0 0 0,1 0-1,0 0 1,0 0 0,0 1 0,0-1 0,1 1 0,0 0 0,0 0 0,0 0-1,1 1 1,-1 0 0,1 0 0,0 0 0,0 0 0,1 1 0,-1-1 0,1 1 0,0 1-1,0-1 1,0 1 0,0 0 0,9-1 0,-13 2-138,0 1 0,0 0 0,0 1 0,0-1 0,0 0 0,0 1 0,0-1 0,0 1 0,0-1 0,0 1 0,0 0 0,0 0 0,0 0 0,0 0 0,0 0 0,-1 1 0,1-1 0,0 0 0,-1 1 0,1-1 0,-1 1 0,0 0 0,0-1 0,1 1 0,-1 0 0,0 0 0,0 0 0,0 0 0,-1-1 0,1 1 0,0 1 0,-1-1 0,0 0 0,1 2 0,2 11 82,-1-1 0,-1 1 0,0 24 0,-1-33-81,-18 309 644,18-314-643,0 1-1,0-1 0,0 0 0,0 1 1,0-1-1,0 0 0,0 1 0,0-1 1,0 0-1,1 1 0,-1-1 1,0 0-1,1 1 0,-1-1 0,1 0 1,0 0-1,-1 0 0,1 0 1,0 0-1,0 1 0,-1-1 0,1 0 1,0-1-1,0 1 0,0 0 1,0 0-1,1 0 0,0 0 0,0 0 0,1-1 0,-1 0 1,0 0-1,0 0 0,0-1 0,1 1 0,-1 0 0,0-1 0,0 1 0,0-1 0,0 0 0,0 0 0,0 0 0,0 0 0,2-1 1,10-7 61,-1 0 1,-1 0 0,17-16 0,125-135-860,-140 141 357,-8 8-2072,-25 6-16197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1.977"/>
    </inkml:context>
    <inkml:brush xml:id="br0">
      <inkml:brushProperty name="width" value="0.025" units="cm"/>
      <inkml:brushProperty name="height" value="0.025" units="cm"/>
    </inkml:brush>
  </inkml:definitions>
  <inkml:trace contextRef="#ctx0" brushRef="#br0">5 76 8776,'0'0'15636,"0"12"-15534,-2 34 151,0-7 357,2 1-1,5 47 1,-4-83-586,0 0-1,0-1 1,0 1 0,1-1 0,-1 1 0,1-1 0,0 0-1,0 0 1,0 0 0,0 0 0,1 0 0,3 4 0,-5-6-10,0-1 1,-1 1 0,1-1 0,0 1 0,0-1 0,-1 1-1,1-1 1,0 0 0,0 1 0,0-1 0,-1 0-1,1 0 1,0 1 0,0-1 0,0 0 0,0 0-1,0 0 1,-1 0 0,1 0 0,0 0 0,0-1 0,1 1-1,-1-1 40,1 0 0,-1 0 1,0 0-1,1 0 0,-1 0 0,0 0 0,0 0 0,0 0 0,0-1 0,0 1 0,0 0 0,0-1 0,-1 1 0,1-1 0,0 1 0,0-3 0,4-11 361,0-1 0,-1 1 0,-1-1 0,-1 0 0,0 1-1,-1-24 1,0 30-346,-2 0 0,1 0 0,-1 0 0,-1 0 0,0 0 0,0 0 0,-1 0 0,0 1 0,0-1 0,-1 1 0,0 0 0,-9-13 0,84-26-693,-66 44 615,0 1 0,-1-1 0,1 0 0,0 1 0,1 0 0,-1 0 0,0 1 0,0 0 0,1-1 0,-1 2 0,1-1 0,-1 1 0,1 0 0,8 0 0,-10 1 2,0 1 0,-1-1-1,1 1 1,-1-1 0,1 1 0,-1 0-1,0 0 1,0 0 0,0 1 0,0-1 0,0 1-1,0 0 1,-1 0 0,0 0 0,1 0-1,-1 0 1,0 0 0,0 0 0,-1 1 0,1-1-1,1 7 1,32 115 359,-35-124-351,0-1-1,0 0 0,1 0 0,-1 1 1,0-1-1,0 0 0,0 1 0,0-1 1,1 0-1,-1 0 0,0 1 0,0-1 1,0 0-1,1 0 0,-1 0 0,0 1 1,0-1-1,1 0 0,-1 0 0,0 0 1,0 0-1,1 0 0,-1 1 0,0-1 1,1 0-1,-1 0 0,0 0 0,1 0 1,-1 0-1,0 0 0,1 0 0,-1 0 1,0 0-1,1 0 0,-1 0 0,0 0 1,1-1-1,12-9 130,13-23 223,-22 26-280,-3 7-72,9-13 23,0-1 0,1 2 0,1 0 0,20-17 0,-31 28-26,1-1 0,0 0 0,0 1 0,0-1 0,0 1 0,1 0 0,-1 0 0,0 0 0,0 0 0,1 0 0,-1 0 0,1 0 0,-1 1 0,1 0 0,-1-1 0,1 1 0,-1 0 0,1 0 0,-1 0 0,1 0 0,-1 1-1,1-1 1,-1 1 0,0-1 0,1 1 0,-1 0 0,1 0 0,-1 0 0,0 0 0,0 1 0,0-1 0,0 0 0,0 1 0,0 0 0,0-1 0,0 1 0,0 0 0,-1 0 0,1 0 0,0 2 0,16 35 55,-17-33-45,1-1 1,0 0-1,1 0 0,-1 0 1,1 0-1,6 9 1,-9-14-5,1 0 1,-1 0 0,1 1-1,0-1 1,-1 0 0,1 0-1,-1 0 1,1 0-1,0 0 1,-1 0 0,1 0-1,0 0 1,-1 0 0,1 0-1,-1 0 1,1 0 0,0 0-1,-1 0 1,1-1 0,-1 1-1,1 0 1,-1 0-1,1-1 1,-1 1 0,1 0-1,-1-1 1,1 1 0,-1-1-1,1 1 1,-1 0 0,1-1-1,-1 1 1,0-1-1,1 1 1,-1-1 0,0 0-1,1 1 1,-1-1 0,0 0-1,20-32 316,-15 24-227,2-3-68,1-2-15,1 1 0,0 1 1,16-17-1,-23 26-11,0 1 1,0 0-1,0 0 1,1 0-1,-1 0 1,1 0-1,0 0 1,-1 1-1,1 0 1,0-1-1,0 1 1,0 0-1,0 0 0,0 0 1,0 1-1,0-1 1,1 1-1,-1 0 1,0 0-1,0 0 1,0 0-1,0 0 1,4 2-1,-4-1 2,-1 0 0,0 0 0,0 1 0,0 0 0,0-1 0,0 1 0,0 0 0,0 0 0,-1 0 0,1 0 0,-1 0 1,1 0-1,-1 0 0,0 1 0,0-1 0,0 0 0,0 1 0,0-1 0,0 5 0,11 54-66,-11-52 24,3-3-1368,0-5-4491,1-1-1792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4.950"/>
    </inkml:context>
    <inkml:brush xml:id="br0">
      <inkml:brushProperty name="width" value="0.025" units="cm"/>
      <inkml:brushProperty name="height" value="0.025" units="cm"/>
    </inkml:brush>
  </inkml:definitions>
  <inkml:trace contextRef="#ctx0" brushRef="#br0">0 281 17040,'0'0'7719,"16"-50"-5669,4 15-576,3-7-641,-3 2-705,7 2-96,-6 9-128,-1 7-705,5 9-865,-11 5-1441,2 5-1761,-5 2-4453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5.279"/>
    </inkml:context>
    <inkml:brush xml:id="br0">
      <inkml:brushProperty name="width" value="0.025" units="cm"/>
      <inkml:brushProperty name="height" value="0.025" units="cm"/>
    </inkml:brush>
  </inkml:definitions>
  <inkml:trace contextRef="#ctx0" brushRef="#br0">0 96 19282,'0'0'3652,"14"69"-3300,-5-36-320,7 5 0,-1 4-64,-1-4-416,0-6 31,0-6-319,-3-14-353,0-11-449,0-2-1633,-6-22-1025,0-10-4196</inkml:trace>
  <inkml:trace contextRef="#ctx0" brushRef="#br0" timeOffset="1">146 0 13645,'0'0'4772,"0"62"-3042,9-33-897,-1 1-128,4 1-1,2 2-351,1-5-289,-1-4-64,0-3-64,0-4-705,2-5-448,-8-4-801,-1-3-1281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8:35.650"/>
    </inkml:context>
    <inkml:brush xml:id="br0">
      <inkml:brushProperty name="width" value="0.025" units="cm"/>
      <inkml:brushProperty name="height" value="0.025" units="cm"/>
    </inkml:brush>
  </inkml:definitions>
  <inkml:trace contextRef="#ctx0" brushRef="#br0">1 211 14734,'0'0'10442,"73"-59"-9770,-35 26-575,1 0-194,-11 3-1568,-3 2-3172,-8 0-6277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38.333"/>
    </inkml:context>
    <inkml:brush xml:id="br0">
      <inkml:brushProperty name="width" value="0.025" units="cm"/>
      <inkml:brushProperty name="height" value="0.025" units="cm"/>
    </inkml:brush>
  </inkml:definitions>
  <inkml:trace contextRef="#ctx0" brushRef="#br0">44 5120 4228,'0'0'3048,"-5"9"-1334,-7 20-823,11-26-559,0-1 1,1 0 0,-1-1-1,0 1 1,-1 0-1,1 0 1,0 0-1,0 0 1,-1-1 0,1 1-1,-1-1 1,1 1-1,-1-1 1,0 0 0,0 1-1,-3 1 1,5-3 398,23-33-240,18-34-334,-4-3 0,57-145 0,25-161-25,8-20 584,252-541 437,-89 328-394,32 16 203,-192 358-836,346-559 71,-369 618-143,-46 72 22,3 3 1,137-162-1,-193 254-73,22-22 140,-1-1-1,-1-2 1,-3-1-1,24-40 1,-49 74-180,-1 1 0,1 0 0,0 0-1,0-1 1,0 1 0,-1 0 0,1 0 0,0 0 0,0-1 0,-1 1 0,1 0 0,0 0 0,0 0 0,-1 0 0,1 0 0,0 0-1,-1-1 1,1 1 0,0 0 0,0 0 0,-1 0 0,1 0 0,0 0 0,-1 0 0,1 0 0,0 0 0,-1 0 0,1 0 0,0 1-1,0-1 1,-1 0 0,1 0 0,0 0 0,-1 0 0,1 0 0,0 0 0,0 1 0,-1-1 0,1 0 0,0 0 0,0 0 0,-1 1-1,-21 6-5089,16-5 1092,-2-2 976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38.706"/>
    </inkml:context>
    <inkml:brush xml:id="br0">
      <inkml:brushProperty name="width" value="0.025" units="cm"/>
      <inkml:brushProperty name="height" value="0.025" units="cm"/>
    </inkml:brush>
  </inkml:definitions>
  <inkml:trace contextRef="#ctx0" brushRef="#br0">144 141 6438,'-8'-2'1201,"-66"-10"2705,12 5 6420,187-45-9871,-94 37-327,0 1 0,1 2 0,43-11 0,-74 23-107,0-1 0,1 1 1,-1-1-1,1 1 1,-1 0-1,1-1 1,-1 1-1,1 0 0,-1 0 1,1 0-1,-1 0 1,1 0-1,-1 0 1,1 1-1,-1-1 0,1 0 1,-1 1-1,1-1 1,-1 1-1,0 0 1,1-1-1,-1 1 0,0 0 1,0 0-1,1 0 1,-1 0-1,0 0 1,0 0-1,0 0 0,0 0 1,0 0-1,0 1 1,-1-1-1,1 0 0,0 1 1,0 1-1,0 4 128,0 0 1,0 0-1,-1-1 0,0 1 0,0 0 0,-1 0 0,-2 7 0,-13 70 1035,10-62-1127,1 0 0,1 0 1,1 0-1,1 1 0,2 39 0,0-59-216,1 0-1,0 1 1,-1-1 0,1 0-1,0 1 1,1-1-1,-1 0 1,0 0 0,1 0-1,0 0 1,0 0-1,0 0 1,0-1 0,0 1-1,4 3 1,-4-5-451,-1 1 0,1-1 0,0 0 0,0 0 0,0 0 0,1 0 0,-1 0 0,0 0 0,0-1 0,0 1 0,1-1 0,-1 1 0,0-1 0,0 0 0,4 0 0,10-2-10163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39.876"/>
    </inkml:context>
    <inkml:brush xml:id="br0">
      <inkml:brushProperty name="width" value="0.025" units="cm"/>
      <inkml:brushProperty name="height" value="0.025" units="cm"/>
    </inkml:brush>
  </inkml:definitions>
  <inkml:trace contextRef="#ctx0" brushRef="#br0">1 1 9513,'0'0'17601,"1"9"-17468,31 364-47,-32-389-10977,-8-4 3994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0.232"/>
    </inkml:context>
    <inkml:brush xml:id="br0">
      <inkml:brushProperty name="width" value="0.025" units="cm"/>
      <inkml:brushProperty name="height" value="0.025" units="cm"/>
    </inkml:brush>
  </inkml:definitions>
  <inkml:trace contextRef="#ctx0" brushRef="#br0">1 264 14606,'0'0'9609,"6"-9"-8168,21-20-424,1 1 0,1 2 0,47-34 0,-35 28-610,-21 15-564,1 1 0,43-25 0,-53 39-2848,1-1-7224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0.564"/>
    </inkml:context>
    <inkml:brush xml:id="br0">
      <inkml:brushProperty name="width" value="0.025" units="cm"/>
      <inkml:brushProperty name="height" value="0.025" units="cm"/>
    </inkml:brush>
  </inkml:definitions>
  <inkml:trace contextRef="#ctx0" brushRef="#br0">1 0 15855,'0'0'13036,"20"78"-13068,-13-35-64,-2-2-224,2-6-96,-1-6-353,3-10-480,-2-14-577,2-5-544,0-24-801,5-15-4100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49:40.906"/>
    </inkml:context>
    <inkml:brush xml:id="br0">
      <inkml:brushProperty name="width" value="0.025" units="cm"/>
      <inkml:brushProperty name="height" value="0.025" units="cm"/>
    </inkml:brush>
  </inkml:definitions>
  <inkml:trace contextRef="#ctx0" brushRef="#br0">170 1 13933,'0'0'3748,"0"86"-962,-2-38-896,2 2-160,0-7-33,0-6-832,7-8-673,4-9-192,5-8 0,-7-9-288,5-3-385,-3 0-576,-2-8-544,-4-2-578,-5 0-1184,0 0-2018,-5-2-2243</inkml:trace>
  <inkml:trace contextRef="#ctx0" brushRef="#br0" timeOffset="1">47 232 1634,'0'0'17712,"-47"-13"-14925,47 5-481,2-2-929,14-1-736,7-3-385,6-3-192,8 1-32,3 1-64,1 0-993,-2-4-2274,-5 0-3619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50:52.769"/>
    </inkml:context>
    <inkml:brush xml:id="br0">
      <inkml:brushProperty name="width" value="0.025" units="cm"/>
      <inkml:brushProperty name="height" value="0.025" units="cm"/>
    </inkml:brush>
  </inkml:definitions>
  <inkml:trace contextRef="#ctx0" brushRef="#br0">3952 86 4164,'0'0'9903,"1"-8"-9466,0 0-507,1-34 1715,-2 41-1480,0 0-1,0 0 1,0-1 0,-1 1 0,1 0-1,0 0 1,-1 0 0,1 0-1,0 0 1,-1 0 0,1-1 0,-1 1-1,0 0 1,1 0 0,-1 0-1,0 1 1,0-1 0,1 0 0,-1 0-1,0 0 1,0 1 0,0-1-1,0 0 1,0 1 0,0-1 0,0 0-1,0 1 1,-1 0 0,1-1-1,0 1 1,0 0 0,0-1-1,-2 1 1,-21 1 206,-1 1-1,1 1 1,-1 1 0,-46 14-1,-35 6-274,25-8-69,1 3 1,-112 44 0,12-3-5,42-11-26,1 6 0,-169 95 1,152-72 5,-530 307-318,567-308 292,4 5 1,3 5-1,-150 153 0,137-121 64,-97 101-101,161-156 35,-79 115 0,65-64 27,4 4 0,6 2 0,6 3 1,-55 169-1,62-126-6,6 1 1,-39 338-1,71 187 7,13-639 5,13 141 30,45 225 1,-27-220-26,54 185 1,34-8-3,-52-169-9,-35-121 5,-19-54 3,17 63 0,-28-88-566,2 12 1272,-7-13-4089,-7-8-5586,0-6 3680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12.03.2024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31</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32</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customXml" Target="../ink/ink72.xml"/><Relationship Id="rId7" Type="http://schemas.openxmlformats.org/officeDocument/2006/relationships/customXml" Target="../ink/ink74.xml"/><Relationship Id="rId12"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customXml" Target="../ink/ink76.xml"/><Relationship Id="rId5" Type="http://schemas.openxmlformats.org/officeDocument/2006/relationships/customXml" Target="../ink/ink73.xml"/><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customXml" Target="../ink/ink75.xml"/></Relationships>
</file>

<file path=ppt/slides/_rels/slide12.xml.rels><?xml version="1.0" encoding="UTF-8" standalone="yes"?>
<Relationships xmlns="http://schemas.openxmlformats.org/package/2006/relationships"><Relationship Id="rId26" Type="http://schemas.openxmlformats.org/officeDocument/2006/relationships/image" Target="../media/image86.png"/><Relationship Id="rId21" Type="http://schemas.openxmlformats.org/officeDocument/2006/relationships/customXml" Target="../ink/ink86.xml"/><Relationship Id="rId42" Type="http://schemas.openxmlformats.org/officeDocument/2006/relationships/image" Target="../media/image94.png"/><Relationship Id="rId47" Type="http://schemas.openxmlformats.org/officeDocument/2006/relationships/customXml" Target="../ink/ink99.xml"/><Relationship Id="rId63" Type="http://schemas.openxmlformats.org/officeDocument/2006/relationships/customXml" Target="../ink/ink107.xml"/><Relationship Id="rId68" Type="http://schemas.openxmlformats.org/officeDocument/2006/relationships/image" Target="../media/image107.png"/><Relationship Id="rId84" Type="http://schemas.openxmlformats.org/officeDocument/2006/relationships/image" Target="../media/image115.png"/><Relationship Id="rId89" Type="http://schemas.openxmlformats.org/officeDocument/2006/relationships/customXml" Target="../ink/ink120.xml"/><Relationship Id="rId112" Type="http://schemas.openxmlformats.org/officeDocument/2006/relationships/image" Target="../media/image129.png"/><Relationship Id="rId16" Type="http://schemas.openxmlformats.org/officeDocument/2006/relationships/image" Target="../media/image81.png"/><Relationship Id="rId107" Type="http://schemas.openxmlformats.org/officeDocument/2006/relationships/customXml" Target="../ink/ink129.xml"/><Relationship Id="rId11" Type="http://schemas.openxmlformats.org/officeDocument/2006/relationships/customXml" Target="../ink/ink81.xml"/><Relationship Id="rId32" Type="http://schemas.openxmlformats.org/officeDocument/2006/relationships/image" Target="../media/image89.png"/><Relationship Id="rId37" Type="http://schemas.openxmlformats.org/officeDocument/2006/relationships/customXml" Target="../ink/ink94.xml"/><Relationship Id="rId53" Type="http://schemas.openxmlformats.org/officeDocument/2006/relationships/customXml" Target="../ink/ink102.xml"/><Relationship Id="rId58" Type="http://schemas.openxmlformats.org/officeDocument/2006/relationships/image" Target="../media/image102.png"/><Relationship Id="rId74" Type="http://schemas.openxmlformats.org/officeDocument/2006/relationships/image" Target="../media/image110.png"/><Relationship Id="rId79" Type="http://schemas.openxmlformats.org/officeDocument/2006/relationships/customXml" Target="../ink/ink115.xml"/><Relationship Id="rId102" Type="http://schemas.openxmlformats.org/officeDocument/2006/relationships/image" Target="../media/image124.png"/><Relationship Id="rId5" Type="http://schemas.openxmlformats.org/officeDocument/2006/relationships/customXml" Target="../ink/ink78.xml"/><Relationship Id="rId90" Type="http://schemas.openxmlformats.org/officeDocument/2006/relationships/image" Target="../media/image118.png"/><Relationship Id="rId95" Type="http://schemas.openxmlformats.org/officeDocument/2006/relationships/customXml" Target="../ink/ink123.xml"/><Relationship Id="rId22" Type="http://schemas.openxmlformats.org/officeDocument/2006/relationships/image" Target="../media/image84.png"/><Relationship Id="rId27" Type="http://schemas.openxmlformats.org/officeDocument/2006/relationships/customXml" Target="../ink/ink89.xml"/><Relationship Id="rId43" Type="http://schemas.openxmlformats.org/officeDocument/2006/relationships/customXml" Target="../ink/ink97.xml"/><Relationship Id="rId48" Type="http://schemas.openxmlformats.org/officeDocument/2006/relationships/image" Target="../media/image97.png"/><Relationship Id="rId64" Type="http://schemas.openxmlformats.org/officeDocument/2006/relationships/image" Target="../media/image105.png"/><Relationship Id="rId69" Type="http://schemas.openxmlformats.org/officeDocument/2006/relationships/customXml" Target="../ink/ink110.xml"/><Relationship Id="rId113" Type="http://schemas.openxmlformats.org/officeDocument/2006/relationships/customXml" Target="../ink/ink132.xml"/><Relationship Id="rId80" Type="http://schemas.openxmlformats.org/officeDocument/2006/relationships/image" Target="../media/image113.png"/><Relationship Id="rId85" Type="http://schemas.openxmlformats.org/officeDocument/2006/relationships/customXml" Target="../ink/ink118.xml"/><Relationship Id="rId12" Type="http://schemas.openxmlformats.org/officeDocument/2006/relationships/image" Target="../media/image79.png"/><Relationship Id="rId17" Type="http://schemas.openxmlformats.org/officeDocument/2006/relationships/customXml" Target="../ink/ink84.xml"/><Relationship Id="rId33" Type="http://schemas.openxmlformats.org/officeDocument/2006/relationships/customXml" Target="../ink/ink92.xml"/><Relationship Id="rId38" Type="http://schemas.openxmlformats.org/officeDocument/2006/relationships/image" Target="../media/image92.png"/><Relationship Id="rId59" Type="http://schemas.openxmlformats.org/officeDocument/2006/relationships/customXml" Target="../ink/ink105.xml"/><Relationship Id="rId103" Type="http://schemas.openxmlformats.org/officeDocument/2006/relationships/customXml" Target="../ink/ink127.xml"/><Relationship Id="rId108" Type="http://schemas.openxmlformats.org/officeDocument/2006/relationships/image" Target="../media/image127.png"/><Relationship Id="rId54" Type="http://schemas.openxmlformats.org/officeDocument/2006/relationships/image" Target="../media/image100.png"/><Relationship Id="rId70" Type="http://schemas.openxmlformats.org/officeDocument/2006/relationships/image" Target="../media/image108.png"/><Relationship Id="rId75" Type="http://schemas.openxmlformats.org/officeDocument/2006/relationships/customXml" Target="../ink/ink113.xml"/><Relationship Id="rId91" Type="http://schemas.openxmlformats.org/officeDocument/2006/relationships/customXml" Target="../ink/ink121.xml"/><Relationship Id="rId96"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76.png"/><Relationship Id="rId15" Type="http://schemas.openxmlformats.org/officeDocument/2006/relationships/customXml" Target="../ink/ink83.xml"/><Relationship Id="rId23" Type="http://schemas.openxmlformats.org/officeDocument/2006/relationships/customXml" Target="../ink/ink87.xml"/><Relationship Id="rId28" Type="http://schemas.openxmlformats.org/officeDocument/2006/relationships/image" Target="../media/image87.png"/><Relationship Id="rId36" Type="http://schemas.openxmlformats.org/officeDocument/2006/relationships/image" Target="../media/image91.png"/><Relationship Id="rId49" Type="http://schemas.openxmlformats.org/officeDocument/2006/relationships/customXml" Target="../ink/ink100.xml"/><Relationship Id="rId57" Type="http://schemas.openxmlformats.org/officeDocument/2006/relationships/customXml" Target="../ink/ink104.xml"/><Relationship Id="rId106" Type="http://schemas.openxmlformats.org/officeDocument/2006/relationships/image" Target="../media/image126.png"/><Relationship Id="rId114" Type="http://schemas.openxmlformats.org/officeDocument/2006/relationships/image" Target="../media/image130.png"/><Relationship Id="rId10" Type="http://schemas.openxmlformats.org/officeDocument/2006/relationships/image" Target="../media/image78.png"/><Relationship Id="rId31" Type="http://schemas.openxmlformats.org/officeDocument/2006/relationships/customXml" Target="../ink/ink91.xml"/><Relationship Id="rId44" Type="http://schemas.openxmlformats.org/officeDocument/2006/relationships/image" Target="../media/image95.png"/><Relationship Id="rId52" Type="http://schemas.openxmlformats.org/officeDocument/2006/relationships/image" Target="../media/image99.png"/><Relationship Id="rId60" Type="http://schemas.openxmlformats.org/officeDocument/2006/relationships/image" Target="../media/image103.png"/><Relationship Id="rId65" Type="http://schemas.openxmlformats.org/officeDocument/2006/relationships/customXml" Target="../ink/ink108.xml"/><Relationship Id="rId73" Type="http://schemas.openxmlformats.org/officeDocument/2006/relationships/customXml" Target="../ink/ink112.xml"/><Relationship Id="rId78" Type="http://schemas.openxmlformats.org/officeDocument/2006/relationships/image" Target="../media/image112.png"/><Relationship Id="rId81" Type="http://schemas.openxmlformats.org/officeDocument/2006/relationships/customXml" Target="../ink/ink116.xml"/><Relationship Id="rId86" Type="http://schemas.openxmlformats.org/officeDocument/2006/relationships/image" Target="../media/image116.png"/><Relationship Id="rId94" Type="http://schemas.openxmlformats.org/officeDocument/2006/relationships/image" Target="../media/image120.png"/><Relationship Id="rId99" Type="http://schemas.openxmlformats.org/officeDocument/2006/relationships/customXml" Target="../ink/ink125.xml"/><Relationship Id="rId101" Type="http://schemas.openxmlformats.org/officeDocument/2006/relationships/customXml" Target="../ink/ink126.xml"/><Relationship Id="rId4" Type="http://schemas.openxmlformats.org/officeDocument/2006/relationships/image" Target="../media/image75.png"/><Relationship Id="rId9" Type="http://schemas.openxmlformats.org/officeDocument/2006/relationships/customXml" Target="../ink/ink80.xml"/><Relationship Id="rId13" Type="http://schemas.openxmlformats.org/officeDocument/2006/relationships/customXml" Target="../ink/ink82.xml"/><Relationship Id="rId18" Type="http://schemas.openxmlformats.org/officeDocument/2006/relationships/image" Target="../media/image82.png"/><Relationship Id="rId39" Type="http://schemas.openxmlformats.org/officeDocument/2006/relationships/customXml" Target="../ink/ink95.xml"/><Relationship Id="rId109" Type="http://schemas.openxmlformats.org/officeDocument/2006/relationships/customXml" Target="../ink/ink130.xml"/><Relationship Id="rId34" Type="http://schemas.openxmlformats.org/officeDocument/2006/relationships/image" Target="../media/image90.png"/><Relationship Id="rId50" Type="http://schemas.openxmlformats.org/officeDocument/2006/relationships/image" Target="../media/image98.png"/><Relationship Id="rId55" Type="http://schemas.openxmlformats.org/officeDocument/2006/relationships/customXml" Target="../ink/ink103.xml"/><Relationship Id="rId76" Type="http://schemas.openxmlformats.org/officeDocument/2006/relationships/image" Target="../media/image111.png"/><Relationship Id="rId97" Type="http://schemas.openxmlformats.org/officeDocument/2006/relationships/customXml" Target="../ink/ink124.xml"/><Relationship Id="rId104" Type="http://schemas.openxmlformats.org/officeDocument/2006/relationships/image" Target="../media/image125.png"/><Relationship Id="rId7" Type="http://schemas.openxmlformats.org/officeDocument/2006/relationships/customXml" Target="../ink/ink79.xml"/><Relationship Id="rId71" Type="http://schemas.openxmlformats.org/officeDocument/2006/relationships/customXml" Target="../ink/ink111.xml"/><Relationship Id="rId92" Type="http://schemas.openxmlformats.org/officeDocument/2006/relationships/image" Target="../media/image119.png"/><Relationship Id="rId2" Type="http://schemas.openxmlformats.org/officeDocument/2006/relationships/notesSlide" Target="../notesSlides/notesSlide8.xml"/><Relationship Id="rId29" Type="http://schemas.openxmlformats.org/officeDocument/2006/relationships/customXml" Target="../ink/ink90.xml"/><Relationship Id="rId24" Type="http://schemas.openxmlformats.org/officeDocument/2006/relationships/image" Target="../media/image85.png"/><Relationship Id="rId40" Type="http://schemas.openxmlformats.org/officeDocument/2006/relationships/image" Target="../media/image93.png"/><Relationship Id="rId45" Type="http://schemas.openxmlformats.org/officeDocument/2006/relationships/customXml" Target="../ink/ink98.xml"/><Relationship Id="rId66" Type="http://schemas.openxmlformats.org/officeDocument/2006/relationships/image" Target="../media/image106.png"/><Relationship Id="rId87" Type="http://schemas.openxmlformats.org/officeDocument/2006/relationships/customXml" Target="../ink/ink119.xml"/><Relationship Id="rId110" Type="http://schemas.openxmlformats.org/officeDocument/2006/relationships/image" Target="../media/image128.png"/><Relationship Id="rId61" Type="http://schemas.openxmlformats.org/officeDocument/2006/relationships/customXml" Target="../ink/ink106.xml"/><Relationship Id="rId82" Type="http://schemas.openxmlformats.org/officeDocument/2006/relationships/image" Target="../media/image114.png"/><Relationship Id="rId19" Type="http://schemas.openxmlformats.org/officeDocument/2006/relationships/customXml" Target="../ink/ink85.xml"/><Relationship Id="rId14" Type="http://schemas.openxmlformats.org/officeDocument/2006/relationships/image" Target="../media/image80.png"/><Relationship Id="rId30" Type="http://schemas.openxmlformats.org/officeDocument/2006/relationships/image" Target="../media/image88.png"/><Relationship Id="rId35" Type="http://schemas.openxmlformats.org/officeDocument/2006/relationships/customXml" Target="../ink/ink93.xml"/><Relationship Id="rId56" Type="http://schemas.openxmlformats.org/officeDocument/2006/relationships/image" Target="../media/image101.png"/><Relationship Id="rId77" Type="http://schemas.openxmlformats.org/officeDocument/2006/relationships/customXml" Target="../ink/ink114.xml"/><Relationship Id="rId100" Type="http://schemas.openxmlformats.org/officeDocument/2006/relationships/image" Target="../media/image123.png"/><Relationship Id="rId105" Type="http://schemas.openxmlformats.org/officeDocument/2006/relationships/customXml" Target="../ink/ink128.xml"/><Relationship Id="rId8" Type="http://schemas.openxmlformats.org/officeDocument/2006/relationships/image" Target="../media/image77.png"/><Relationship Id="rId51" Type="http://schemas.openxmlformats.org/officeDocument/2006/relationships/customXml" Target="../ink/ink101.xml"/><Relationship Id="rId72" Type="http://schemas.openxmlformats.org/officeDocument/2006/relationships/image" Target="../media/image109.png"/><Relationship Id="rId93" Type="http://schemas.openxmlformats.org/officeDocument/2006/relationships/customXml" Target="../ink/ink122.xml"/><Relationship Id="rId98" Type="http://schemas.openxmlformats.org/officeDocument/2006/relationships/image" Target="../media/image122.png"/><Relationship Id="rId3" Type="http://schemas.openxmlformats.org/officeDocument/2006/relationships/customXml" Target="../ink/ink77.xml"/><Relationship Id="rId25" Type="http://schemas.openxmlformats.org/officeDocument/2006/relationships/customXml" Target="../ink/ink88.xml"/><Relationship Id="rId46" Type="http://schemas.openxmlformats.org/officeDocument/2006/relationships/image" Target="../media/image96.png"/><Relationship Id="rId67" Type="http://schemas.openxmlformats.org/officeDocument/2006/relationships/customXml" Target="../ink/ink109.xml"/><Relationship Id="rId20" Type="http://schemas.openxmlformats.org/officeDocument/2006/relationships/image" Target="../media/image83.png"/><Relationship Id="rId41" Type="http://schemas.openxmlformats.org/officeDocument/2006/relationships/customXml" Target="../ink/ink96.xml"/><Relationship Id="rId62" Type="http://schemas.openxmlformats.org/officeDocument/2006/relationships/image" Target="../media/image104.png"/><Relationship Id="rId83" Type="http://schemas.openxmlformats.org/officeDocument/2006/relationships/customXml" Target="../ink/ink117.xml"/><Relationship Id="rId88" Type="http://schemas.openxmlformats.org/officeDocument/2006/relationships/image" Target="../media/image117.png"/><Relationship Id="rId111" Type="http://schemas.openxmlformats.org/officeDocument/2006/relationships/customXml" Target="../ink/ink131.xml"/></Relationships>
</file>

<file path=ppt/slides/_rels/slide13.xml.rels><?xml version="1.0" encoding="UTF-8" standalone="yes"?>
<Relationships xmlns="http://schemas.openxmlformats.org/package/2006/relationships"><Relationship Id="rId26" Type="http://schemas.openxmlformats.org/officeDocument/2006/relationships/image" Target="../media/image142.png"/><Relationship Id="rId21" Type="http://schemas.openxmlformats.org/officeDocument/2006/relationships/customXml" Target="../ink/ink142.xml"/><Relationship Id="rId42" Type="http://schemas.openxmlformats.org/officeDocument/2006/relationships/image" Target="../media/image150.png"/><Relationship Id="rId47" Type="http://schemas.openxmlformats.org/officeDocument/2006/relationships/customXml" Target="../ink/ink155.xml"/><Relationship Id="rId63" Type="http://schemas.openxmlformats.org/officeDocument/2006/relationships/customXml" Target="../ink/ink163.xml"/><Relationship Id="rId68" Type="http://schemas.openxmlformats.org/officeDocument/2006/relationships/image" Target="../media/image163.png"/><Relationship Id="rId16" Type="http://schemas.openxmlformats.org/officeDocument/2006/relationships/image" Target="../media/image137.png"/><Relationship Id="rId11" Type="http://schemas.openxmlformats.org/officeDocument/2006/relationships/customXml" Target="../ink/ink137.xml"/><Relationship Id="rId24" Type="http://schemas.openxmlformats.org/officeDocument/2006/relationships/image" Target="../media/image141.png"/><Relationship Id="rId32" Type="http://schemas.openxmlformats.org/officeDocument/2006/relationships/image" Target="../media/image145.png"/><Relationship Id="rId37" Type="http://schemas.openxmlformats.org/officeDocument/2006/relationships/customXml" Target="../ink/ink150.xml"/><Relationship Id="rId40" Type="http://schemas.openxmlformats.org/officeDocument/2006/relationships/image" Target="../media/image149.png"/><Relationship Id="rId45" Type="http://schemas.openxmlformats.org/officeDocument/2006/relationships/customXml" Target="../ink/ink154.xml"/><Relationship Id="rId53" Type="http://schemas.openxmlformats.org/officeDocument/2006/relationships/customXml" Target="../ink/ink158.xml"/><Relationship Id="rId58" Type="http://schemas.openxmlformats.org/officeDocument/2006/relationships/image" Target="../media/image158.png"/><Relationship Id="rId66" Type="http://schemas.openxmlformats.org/officeDocument/2006/relationships/image" Target="../media/image162.png"/><Relationship Id="rId74" Type="http://schemas.openxmlformats.org/officeDocument/2006/relationships/image" Target="../media/image166.png"/><Relationship Id="rId79" Type="http://schemas.openxmlformats.org/officeDocument/2006/relationships/customXml" Target="../ink/ink171.xml"/><Relationship Id="rId5" Type="http://schemas.openxmlformats.org/officeDocument/2006/relationships/customXml" Target="../ink/ink134.xml"/><Relationship Id="rId61" Type="http://schemas.openxmlformats.org/officeDocument/2006/relationships/customXml" Target="../ink/ink162.xml"/><Relationship Id="rId19" Type="http://schemas.openxmlformats.org/officeDocument/2006/relationships/customXml" Target="../ink/ink141.xml"/><Relationship Id="rId14" Type="http://schemas.openxmlformats.org/officeDocument/2006/relationships/image" Target="../media/image136.png"/><Relationship Id="rId22" Type="http://schemas.openxmlformats.org/officeDocument/2006/relationships/image" Target="../media/image140.png"/><Relationship Id="rId27" Type="http://schemas.openxmlformats.org/officeDocument/2006/relationships/customXml" Target="../ink/ink145.xml"/><Relationship Id="rId30" Type="http://schemas.openxmlformats.org/officeDocument/2006/relationships/image" Target="../media/image144.png"/><Relationship Id="rId35" Type="http://schemas.openxmlformats.org/officeDocument/2006/relationships/customXml" Target="../ink/ink149.xml"/><Relationship Id="rId43" Type="http://schemas.openxmlformats.org/officeDocument/2006/relationships/customXml" Target="../ink/ink153.xml"/><Relationship Id="rId48" Type="http://schemas.openxmlformats.org/officeDocument/2006/relationships/image" Target="../media/image153.png"/><Relationship Id="rId56" Type="http://schemas.openxmlformats.org/officeDocument/2006/relationships/image" Target="../media/image157.png"/><Relationship Id="rId64" Type="http://schemas.openxmlformats.org/officeDocument/2006/relationships/image" Target="../media/image161.png"/><Relationship Id="rId69" Type="http://schemas.openxmlformats.org/officeDocument/2006/relationships/customXml" Target="../ink/ink166.xml"/><Relationship Id="rId77" Type="http://schemas.openxmlformats.org/officeDocument/2006/relationships/customXml" Target="../ink/ink170.xml"/><Relationship Id="rId8" Type="http://schemas.openxmlformats.org/officeDocument/2006/relationships/image" Target="../media/image133.png"/><Relationship Id="rId51" Type="http://schemas.openxmlformats.org/officeDocument/2006/relationships/customXml" Target="../ink/ink157.xml"/><Relationship Id="rId72" Type="http://schemas.openxmlformats.org/officeDocument/2006/relationships/image" Target="../media/image165.png"/><Relationship Id="rId80" Type="http://schemas.openxmlformats.org/officeDocument/2006/relationships/image" Target="../media/image169.png"/><Relationship Id="rId3" Type="http://schemas.openxmlformats.org/officeDocument/2006/relationships/customXml" Target="../ink/ink133.xml"/><Relationship Id="rId12" Type="http://schemas.openxmlformats.org/officeDocument/2006/relationships/image" Target="../media/image135.png"/><Relationship Id="rId17" Type="http://schemas.openxmlformats.org/officeDocument/2006/relationships/customXml" Target="../ink/ink140.xml"/><Relationship Id="rId25" Type="http://schemas.openxmlformats.org/officeDocument/2006/relationships/customXml" Target="../ink/ink144.xml"/><Relationship Id="rId33" Type="http://schemas.openxmlformats.org/officeDocument/2006/relationships/customXml" Target="../ink/ink148.xml"/><Relationship Id="rId38" Type="http://schemas.openxmlformats.org/officeDocument/2006/relationships/image" Target="../media/image148.png"/><Relationship Id="rId46" Type="http://schemas.openxmlformats.org/officeDocument/2006/relationships/image" Target="../media/image152.png"/><Relationship Id="rId59" Type="http://schemas.openxmlformats.org/officeDocument/2006/relationships/customXml" Target="../ink/ink161.xml"/><Relationship Id="rId67" Type="http://schemas.openxmlformats.org/officeDocument/2006/relationships/customXml" Target="../ink/ink165.xml"/><Relationship Id="rId20" Type="http://schemas.openxmlformats.org/officeDocument/2006/relationships/image" Target="../media/image139.png"/><Relationship Id="rId41" Type="http://schemas.openxmlformats.org/officeDocument/2006/relationships/customXml" Target="../ink/ink152.xml"/><Relationship Id="rId54" Type="http://schemas.openxmlformats.org/officeDocument/2006/relationships/image" Target="../media/image156.png"/><Relationship Id="rId62" Type="http://schemas.openxmlformats.org/officeDocument/2006/relationships/image" Target="../media/image160.png"/><Relationship Id="rId70" Type="http://schemas.openxmlformats.org/officeDocument/2006/relationships/image" Target="../media/image164.png"/><Relationship Id="rId75" Type="http://schemas.openxmlformats.org/officeDocument/2006/relationships/customXml" Target="../ink/ink169.xml"/><Relationship Id="rId1" Type="http://schemas.openxmlformats.org/officeDocument/2006/relationships/slideLayout" Target="../slideLayouts/slideLayout7.xml"/><Relationship Id="rId6" Type="http://schemas.openxmlformats.org/officeDocument/2006/relationships/image" Target="../media/image132.png"/><Relationship Id="rId15" Type="http://schemas.openxmlformats.org/officeDocument/2006/relationships/customXml" Target="../ink/ink139.xml"/><Relationship Id="rId23" Type="http://schemas.openxmlformats.org/officeDocument/2006/relationships/customXml" Target="../ink/ink143.xml"/><Relationship Id="rId28" Type="http://schemas.openxmlformats.org/officeDocument/2006/relationships/image" Target="../media/image143.png"/><Relationship Id="rId36" Type="http://schemas.openxmlformats.org/officeDocument/2006/relationships/image" Target="../media/image147.png"/><Relationship Id="rId49" Type="http://schemas.openxmlformats.org/officeDocument/2006/relationships/customXml" Target="../ink/ink156.xml"/><Relationship Id="rId57" Type="http://schemas.openxmlformats.org/officeDocument/2006/relationships/customXml" Target="../ink/ink160.xml"/><Relationship Id="rId10" Type="http://schemas.openxmlformats.org/officeDocument/2006/relationships/image" Target="../media/image134.png"/><Relationship Id="rId31" Type="http://schemas.openxmlformats.org/officeDocument/2006/relationships/customXml" Target="../ink/ink147.xml"/><Relationship Id="rId44" Type="http://schemas.openxmlformats.org/officeDocument/2006/relationships/image" Target="../media/image151.png"/><Relationship Id="rId52" Type="http://schemas.openxmlformats.org/officeDocument/2006/relationships/image" Target="../media/image155.png"/><Relationship Id="rId60" Type="http://schemas.openxmlformats.org/officeDocument/2006/relationships/image" Target="../media/image159.png"/><Relationship Id="rId65" Type="http://schemas.openxmlformats.org/officeDocument/2006/relationships/customXml" Target="../ink/ink164.xml"/><Relationship Id="rId73" Type="http://schemas.openxmlformats.org/officeDocument/2006/relationships/customXml" Target="../ink/ink168.xml"/><Relationship Id="rId78" Type="http://schemas.openxmlformats.org/officeDocument/2006/relationships/image" Target="../media/image168.png"/><Relationship Id="rId4" Type="http://schemas.openxmlformats.org/officeDocument/2006/relationships/image" Target="../media/image131.png"/><Relationship Id="rId9" Type="http://schemas.openxmlformats.org/officeDocument/2006/relationships/customXml" Target="../ink/ink136.xml"/><Relationship Id="rId13" Type="http://schemas.openxmlformats.org/officeDocument/2006/relationships/customXml" Target="../ink/ink138.xml"/><Relationship Id="rId18" Type="http://schemas.openxmlformats.org/officeDocument/2006/relationships/image" Target="../media/image138.png"/><Relationship Id="rId39" Type="http://schemas.openxmlformats.org/officeDocument/2006/relationships/customXml" Target="../ink/ink151.xml"/><Relationship Id="rId34" Type="http://schemas.openxmlformats.org/officeDocument/2006/relationships/image" Target="../media/image146.png"/><Relationship Id="rId50" Type="http://schemas.openxmlformats.org/officeDocument/2006/relationships/image" Target="../media/image154.png"/><Relationship Id="rId55" Type="http://schemas.openxmlformats.org/officeDocument/2006/relationships/customXml" Target="../ink/ink159.xml"/><Relationship Id="rId76" Type="http://schemas.openxmlformats.org/officeDocument/2006/relationships/image" Target="../media/image167.png"/><Relationship Id="rId7" Type="http://schemas.openxmlformats.org/officeDocument/2006/relationships/customXml" Target="../ink/ink135.xml"/><Relationship Id="rId71" Type="http://schemas.openxmlformats.org/officeDocument/2006/relationships/customXml" Target="../ink/ink167.xml"/><Relationship Id="rId2" Type="http://schemas.openxmlformats.org/officeDocument/2006/relationships/notesSlide" Target="../notesSlides/notesSlide9.xml"/><Relationship Id="rId29" Type="http://schemas.openxmlformats.org/officeDocument/2006/relationships/customXml" Target="../ink/ink146.xml"/></Relationships>
</file>

<file path=ppt/slides/_rels/slide14.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customXml" Target="../ink/ink177.xml"/><Relationship Id="rId18" Type="http://schemas.openxmlformats.org/officeDocument/2006/relationships/image" Target="../media/image177.png"/><Relationship Id="rId26" Type="http://schemas.openxmlformats.org/officeDocument/2006/relationships/image" Target="../media/image181.png"/><Relationship Id="rId3" Type="http://schemas.openxmlformats.org/officeDocument/2006/relationships/customXml" Target="../ink/ink172.xml"/><Relationship Id="rId21" Type="http://schemas.openxmlformats.org/officeDocument/2006/relationships/customXml" Target="../ink/ink181.xml"/><Relationship Id="rId7" Type="http://schemas.openxmlformats.org/officeDocument/2006/relationships/customXml" Target="../ink/ink174.xml"/><Relationship Id="rId12" Type="http://schemas.openxmlformats.org/officeDocument/2006/relationships/image" Target="../media/image174.png"/><Relationship Id="rId17" Type="http://schemas.openxmlformats.org/officeDocument/2006/relationships/customXml" Target="../ink/ink179.xml"/><Relationship Id="rId25" Type="http://schemas.openxmlformats.org/officeDocument/2006/relationships/customXml" Target="../ink/ink183.xml"/><Relationship Id="rId2" Type="http://schemas.openxmlformats.org/officeDocument/2006/relationships/notesSlide" Target="../notesSlides/notesSlide10.xml"/><Relationship Id="rId16" Type="http://schemas.openxmlformats.org/officeDocument/2006/relationships/image" Target="../media/image176.png"/><Relationship Id="rId20" Type="http://schemas.openxmlformats.org/officeDocument/2006/relationships/image" Target="../media/image178.png"/><Relationship Id="rId29" Type="http://schemas.openxmlformats.org/officeDocument/2006/relationships/customXml" Target="../ink/ink185.xml"/><Relationship Id="rId1" Type="http://schemas.openxmlformats.org/officeDocument/2006/relationships/slideLayout" Target="../slideLayouts/slideLayout7.xml"/><Relationship Id="rId6" Type="http://schemas.openxmlformats.org/officeDocument/2006/relationships/image" Target="../media/image171.png"/><Relationship Id="rId11" Type="http://schemas.openxmlformats.org/officeDocument/2006/relationships/customXml" Target="../ink/ink176.xml"/><Relationship Id="rId24" Type="http://schemas.openxmlformats.org/officeDocument/2006/relationships/image" Target="../media/image180.png"/><Relationship Id="rId32" Type="http://schemas.openxmlformats.org/officeDocument/2006/relationships/image" Target="../media/image184.png"/><Relationship Id="rId5" Type="http://schemas.openxmlformats.org/officeDocument/2006/relationships/customXml" Target="../ink/ink173.xml"/><Relationship Id="rId15" Type="http://schemas.openxmlformats.org/officeDocument/2006/relationships/customXml" Target="../ink/ink178.xml"/><Relationship Id="rId23" Type="http://schemas.openxmlformats.org/officeDocument/2006/relationships/customXml" Target="../ink/ink182.xml"/><Relationship Id="rId28" Type="http://schemas.openxmlformats.org/officeDocument/2006/relationships/image" Target="../media/image182.png"/><Relationship Id="rId10" Type="http://schemas.openxmlformats.org/officeDocument/2006/relationships/image" Target="../media/image173.png"/><Relationship Id="rId19" Type="http://schemas.openxmlformats.org/officeDocument/2006/relationships/customXml" Target="../ink/ink180.xml"/><Relationship Id="rId31" Type="http://schemas.openxmlformats.org/officeDocument/2006/relationships/customXml" Target="../ink/ink186.xml"/><Relationship Id="rId4" Type="http://schemas.openxmlformats.org/officeDocument/2006/relationships/image" Target="../media/image170.png"/><Relationship Id="rId9" Type="http://schemas.openxmlformats.org/officeDocument/2006/relationships/customXml" Target="../ink/ink175.xml"/><Relationship Id="rId14" Type="http://schemas.openxmlformats.org/officeDocument/2006/relationships/image" Target="../media/image175.png"/><Relationship Id="rId22" Type="http://schemas.openxmlformats.org/officeDocument/2006/relationships/image" Target="../media/image179.png"/><Relationship Id="rId27" Type="http://schemas.openxmlformats.org/officeDocument/2006/relationships/customXml" Target="../ink/ink184.xml"/><Relationship Id="rId30" Type="http://schemas.openxmlformats.org/officeDocument/2006/relationships/image" Target="../media/image18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6" Type="http://schemas.openxmlformats.org/officeDocument/2006/relationships/image" Target="../media/image196.png"/><Relationship Id="rId21" Type="http://schemas.openxmlformats.org/officeDocument/2006/relationships/customXml" Target="../ink/ink196.xml"/><Relationship Id="rId42" Type="http://schemas.openxmlformats.org/officeDocument/2006/relationships/image" Target="../media/image204.png"/><Relationship Id="rId47" Type="http://schemas.openxmlformats.org/officeDocument/2006/relationships/customXml" Target="../ink/ink209.xml"/><Relationship Id="rId63" Type="http://schemas.openxmlformats.org/officeDocument/2006/relationships/customXml" Target="../ink/ink217.xml"/><Relationship Id="rId68" Type="http://schemas.openxmlformats.org/officeDocument/2006/relationships/image" Target="../media/image217.png"/><Relationship Id="rId84" Type="http://schemas.openxmlformats.org/officeDocument/2006/relationships/image" Target="../media/image225.png"/><Relationship Id="rId89" Type="http://schemas.openxmlformats.org/officeDocument/2006/relationships/customXml" Target="../ink/ink230.xml"/><Relationship Id="rId16" Type="http://schemas.openxmlformats.org/officeDocument/2006/relationships/image" Target="../media/image191.png"/><Relationship Id="rId11" Type="http://schemas.openxmlformats.org/officeDocument/2006/relationships/customXml" Target="../ink/ink191.xml"/><Relationship Id="rId32" Type="http://schemas.openxmlformats.org/officeDocument/2006/relationships/image" Target="../media/image199.png"/><Relationship Id="rId37" Type="http://schemas.openxmlformats.org/officeDocument/2006/relationships/customXml" Target="../ink/ink204.xml"/><Relationship Id="rId53" Type="http://schemas.openxmlformats.org/officeDocument/2006/relationships/customXml" Target="../ink/ink212.xml"/><Relationship Id="rId58" Type="http://schemas.openxmlformats.org/officeDocument/2006/relationships/image" Target="../media/image212.png"/><Relationship Id="rId74" Type="http://schemas.openxmlformats.org/officeDocument/2006/relationships/image" Target="../media/image220.png"/><Relationship Id="rId79" Type="http://schemas.openxmlformats.org/officeDocument/2006/relationships/customXml" Target="../ink/ink225.xml"/><Relationship Id="rId5" Type="http://schemas.openxmlformats.org/officeDocument/2006/relationships/customXml" Target="../ink/ink188.xml"/><Relationship Id="rId90" Type="http://schemas.openxmlformats.org/officeDocument/2006/relationships/image" Target="../media/image228.png"/><Relationship Id="rId95" Type="http://schemas.openxmlformats.org/officeDocument/2006/relationships/customXml" Target="../ink/ink233.xml"/><Relationship Id="rId22" Type="http://schemas.openxmlformats.org/officeDocument/2006/relationships/image" Target="../media/image194.png"/><Relationship Id="rId27" Type="http://schemas.openxmlformats.org/officeDocument/2006/relationships/customXml" Target="../ink/ink199.xml"/><Relationship Id="rId43" Type="http://schemas.openxmlformats.org/officeDocument/2006/relationships/customXml" Target="../ink/ink207.xml"/><Relationship Id="rId48" Type="http://schemas.openxmlformats.org/officeDocument/2006/relationships/image" Target="../media/image207.png"/><Relationship Id="rId64" Type="http://schemas.openxmlformats.org/officeDocument/2006/relationships/image" Target="../media/image215.png"/><Relationship Id="rId69" Type="http://schemas.openxmlformats.org/officeDocument/2006/relationships/customXml" Target="../ink/ink220.xml"/><Relationship Id="rId80" Type="http://schemas.openxmlformats.org/officeDocument/2006/relationships/image" Target="../media/image223.png"/><Relationship Id="rId85" Type="http://schemas.openxmlformats.org/officeDocument/2006/relationships/customXml" Target="../ink/ink228.xml"/><Relationship Id="rId3" Type="http://schemas.openxmlformats.org/officeDocument/2006/relationships/customXml" Target="../ink/ink187.xml"/><Relationship Id="rId12" Type="http://schemas.openxmlformats.org/officeDocument/2006/relationships/image" Target="../media/image189.png"/><Relationship Id="rId17" Type="http://schemas.openxmlformats.org/officeDocument/2006/relationships/customXml" Target="../ink/ink194.xml"/><Relationship Id="rId25" Type="http://schemas.openxmlformats.org/officeDocument/2006/relationships/customXml" Target="../ink/ink198.xml"/><Relationship Id="rId33" Type="http://schemas.openxmlformats.org/officeDocument/2006/relationships/customXml" Target="../ink/ink202.xml"/><Relationship Id="rId38" Type="http://schemas.openxmlformats.org/officeDocument/2006/relationships/image" Target="../media/image202.png"/><Relationship Id="rId46" Type="http://schemas.openxmlformats.org/officeDocument/2006/relationships/image" Target="../media/image206.png"/><Relationship Id="rId59" Type="http://schemas.openxmlformats.org/officeDocument/2006/relationships/customXml" Target="../ink/ink215.xml"/><Relationship Id="rId67" Type="http://schemas.openxmlformats.org/officeDocument/2006/relationships/customXml" Target="../ink/ink219.xml"/><Relationship Id="rId20" Type="http://schemas.openxmlformats.org/officeDocument/2006/relationships/image" Target="../media/image193.png"/><Relationship Id="rId41" Type="http://schemas.openxmlformats.org/officeDocument/2006/relationships/customXml" Target="../ink/ink206.xml"/><Relationship Id="rId54" Type="http://schemas.openxmlformats.org/officeDocument/2006/relationships/image" Target="../media/image210.png"/><Relationship Id="rId62" Type="http://schemas.openxmlformats.org/officeDocument/2006/relationships/image" Target="../media/image214.png"/><Relationship Id="rId70" Type="http://schemas.openxmlformats.org/officeDocument/2006/relationships/image" Target="../media/image218.png"/><Relationship Id="rId75" Type="http://schemas.openxmlformats.org/officeDocument/2006/relationships/customXml" Target="../ink/ink223.xml"/><Relationship Id="rId83" Type="http://schemas.openxmlformats.org/officeDocument/2006/relationships/customXml" Target="../ink/ink227.xml"/><Relationship Id="rId88" Type="http://schemas.openxmlformats.org/officeDocument/2006/relationships/image" Target="../media/image227.png"/><Relationship Id="rId91" Type="http://schemas.openxmlformats.org/officeDocument/2006/relationships/customXml" Target="../ink/ink231.xml"/><Relationship Id="rId96" Type="http://schemas.openxmlformats.org/officeDocument/2006/relationships/image" Target="../media/image231.png"/><Relationship Id="rId1" Type="http://schemas.openxmlformats.org/officeDocument/2006/relationships/slideLayout" Target="../slideLayouts/slideLayout7.xml"/><Relationship Id="rId6" Type="http://schemas.openxmlformats.org/officeDocument/2006/relationships/image" Target="../media/image186.png"/><Relationship Id="rId15" Type="http://schemas.openxmlformats.org/officeDocument/2006/relationships/customXml" Target="../ink/ink193.xml"/><Relationship Id="rId23" Type="http://schemas.openxmlformats.org/officeDocument/2006/relationships/customXml" Target="../ink/ink197.xml"/><Relationship Id="rId28" Type="http://schemas.openxmlformats.org/officeDocument/2006/relationships/image" Target="../media/image197.png"/><Relationship Id="rId36" Type="http://schemas.openxmlformats.org/officeDocument/2006/relationships/image" Target="../media/image201.png"/><Relationship Id="rId49" Type="http://schemas.openxmlformats.org/officeDocument/2006/relationships/customXml" Target="../ink/ink210.xml"/><Relationship Id="rId57" Type="http://schemas.openxmlformats.org/officeDocument/2006/relationships/customXml" Target="../ink/ink214.xml"/><Relationship Id="rId10" Type="http://schemas.openxmlformats.org/officeDocument/2006/relationships/image" Target="../media/image188.png"/><Relationship Id="rId31" Type="http://schemas.openxmlformats.org/officeDocument/2006/relationships/customXml" Target="../ink/ink201.xml"/><Relationship Id="rId44" Type="http://schemas.openxmlformats.org/officeDocument/2006/relationships/image" Target="../media/image205.png"/><Relationship Id="rId52" Type="http://schemas.openxmlformats.org/officeDocument/2006/relationships/image" Target="../media/image209.png"/><Relationship Id="rId60" Type="http://schemas.openxmlformats.org/officeDocument/2006/relationships/image" Target="../media/image213.png"/><Relationship Id="rId65" Type="http://schemas.openxmlformats.org/officeDocument/2006/relationships/customXml" Target="../ink/ink218.xml"/><Relationship Id="rId73" Type="http://schemas.openxmlformats.org/officeDocument/2006/relationships/customXml" Target="../ink/ink222.xml"/><Relationship Id="rId78" Type="http://schemas.openxmlformats.org/officeDocument/2006/relationships/image" Target="../media/image222.png"/><Relationship Id="rId81" Type="http://schemas.openxmlformats.org/officeDocument/2006/relationships/customXml" Target="../ink/ink226.xml"/><Relationship Id="rId86" Type="http://schemas.openxmlformats.org/officeDocument/2006/relationships/image" Target="../media/image226.png"/><Relationship Id="rId94" Type="http://schemas.openxmlformats.org/officeDocument/2006/relationships/image" Target="../media/image230.png"/><Relationship Id="rId4" Type="http://schemas.openxmlformats.org/officeDocument/2006/relationships/image" Target="../media/image185.png"/><Relationship Id="rId9" Type="http://schemas.openxmlformats.org/officeDocument/2006/relationships/customXml" Target="../ink/ink190.xml"/><Relationship Id="rId13" Type="http://schemas.openxmlformats.org/officeDocument/2006/relationships/customXml" Target="../ink/ink192.xml"/><Relationship Id="rId18" Type="http://schemas.openxmlformats.org/officeDocument/2006/relationships/image" Target="../media/image192.png"/><Relationship Id="rId39" Type="http://schemas.openxmlformats.org/officeDocument/2006/relationships/customXml" Target="../ink/ink205.xml"/><Relationship Id="rId34" Type="http://schemas.openxmlformats.org/officeDocument/2006/relationships/image" Target="../media/image200.png"/><Relationship Id="rId50" Type="http://schemas.openxmlformats.org/officeDocument/2006/relationships/image" Target="../media/image208.png"/><Relationship Id="rId55" Type="http://schemas.openxmlformats.org/officeDocument/2006/relationships/customXml" Target="../ink/ink213.xml"/><Relationship Id="rId76" Type="http://schemas.openxmlformats.org/officeDocument/2006/relationships/image" Target="../media/image221.png"/><Relationship Id="rId97" Type="http://schemas.openxmlformats.org/officeDocument/2006/relationships/customXml" Target="../ink/ink234.xml"/><Relationship Id="rId7" Type="http://schemas.openxmlformats.org/officeDocument/2006/relationships/customXml" Target="../ink/ink189.xml"/><Relationship Id="rId71" Type="http://schemas.openxmlformats.org/officeDocument/2006/relationships/customXml" Target="../ink/ink221.xml"/><Relationship Id="rId92" Type="http://schemas.openxmlformats.org/officeDocument/2006/relationships/image" Target="../media/image229.png"/><Relationship Id="rId2" Type="http://schemas.openxmlformats.org/officeDocument/2006/relationships/notesSlide" Target="../notesSlides/notesSlide12.xml"/><Relationship Id="rId29" Type="http://schemas.openxmlformats.org/officeDocument/2006/relationships/customXml" Target="../ink/ink200.xml"/><Relationship Id="rId24" Type="http://schemas.openxmlformats.org/officeDocument/2006/relationships/image" Target="../media/image195.png"/><Relationship Id="rId40" Type="http://schemas.openxmlformats.org/officeDocument/2006/relationships/image" Target="../media/image203.png"/><Relationship Id="rId45" Type="http://schemas.openxmlformats.org/officeDocument/2006/relationships/customXml" Target="../ink/ink208.xml"/><Relationship Id="rId66" Type="http://schemas.openxmlformats.org/officeDocument/2006/relationships/image" Target="../media/image216.png"/><Relationship Id="rId87" Type="http://schemas.openxmlformats.org/officeDocument/2006/relationships/customXml" Target="../ink/ink229.xml"/><Relationship Id="rId61" Type="http://schemas.openxmlformats.org/officeDocument/2006/relationships/customXml" Target="../ink/ink216.xml"/><Relationship Id="rId82" Type="http://schemas.openxmlformats.org/officeDocument/2006/relationships/image" Target="../media/image224.png"/><Relationship Id="rId19" Type="http://schemas.openxmlformats.org/officeDocument/2006/relationships/customXml" Target="../ink/ink195.xml"/><Relationship Id="rId14" Type="http://schemas.openxmlformats.org/officeDocument/2006/relationships/image" Target="../media/image190.png"/><Relationship Id="rId30" Type="http://schemas.openxmlformats.org/officeDocument/2006/relationships/image" Target="../media/image198.png"/><Relationship Id="rId35" Type="http://schemas.openxmlformats.org/officeDocument/2006/relationships/customXml" Target="../ink/ink203.xml"/><Relationship Id="rId56" Type="http://schemas.openxmlformats.org/officeDocument/2006/relationships/image" Target="../media/image211.png"/><Relationship Id="rId77" Type="http://schemas.openxmlformats.org/officeDocument/2006/relationships/customXml" Target="../ink/ink224.xml"/><Relationship Id="rId8" Type="http://schemas.openxmlformats.org/officeDocument/2006/relationships/image" Target="../media/image187.png"/><Relationship Id="rId51" Type="http://schemas.openxmlformats.org/officeDocument/2006/relationships/customXml" Target="../ink/ink211.xml"/><Relationship Id="rId72" Type="http://schemas.openxmlformats.org/officeDocument/2006/relationships/image" Target="../media/image219.png"/><Relationship Id="rId93" Type="http://schemas.openxmlformats.org/officeDocument/2006/relationships/customXml" Target="../ink/ink232.xml"/><Relationship Id="rId98" Type="http://schemas.openxmlformats.org/officeDocument/2006/relationships/image" Target="../media/image232.png"/></Relationships>
</file>

<file path=ppt/slides/_rels/slide17.xml.rels><?xml version="1.0" encoding="UTF-8" standalone="yes"?>
<Relationships xmlns="http://schemas.openxmlformats.org/package/2006/relationships"><Relationship Id="rId13" Type="http://schemas.openxmlformats.org/officeDocument/2006/relationships/customXml" Target="../ink/ink240.xml"/><Relationship Id="rId18" Type="http://schemas.openxmlformats.org/officeDocument/2006/relationships/image" Target="../media/image239.png"/><Relationship Id="rId26" Type="http://schemas.openxmlformats.org/officeDocument/2006/relationships/image" Target="../media/image243.png"/><Relationship Id="rId39" Type="http://schemas.openxmlformats.org/officeDocument/2006/relationships/customXml" Target="../ink/ink253.xml"/><Relationship Id="rId21" Type="http://schemas.openxmlformats.org/officeDocument/2006/relationships/customXml" Target="../ink/ink244.xml"/><Relationship Id="rId34" Type="http://schemas.openxmlformats.org/officeDocument/2006/relationships/image" Target="../media/image247.png"/><Relationship Id="rId7" Type="http://schemas.openxmlformats.org/officeDocument/2006/relationships/customXml" Target="../ink/ink237.xml"/><Relationship Id="rId12" Type="http://schemas.openxmlformats.org/officeDocument/2006/relationships/image" Target="../media/image236.png"/><Relationship Id="rId17" Type="http://schemas.openxmlformats.org/officeDocument/2006/relationships/customXml" Target="../ink/ink242.xml"/><Relationship Id="rId25" Type="http://schemas.openxmlformats.org/officeDocument/2006/relationships/customXml" Target="../ink/ink246.xml"/><Relationship Id="rId33" Type="http://schemas.openxmlformats.org/officeDocument/2006/relationships/customXml" Target="../ink/ink250.xml"/><Relationship Id="rId38" Type="http://schemas.openxmlformats.org/officeDocument/2006/relationships/image" Target="../media/image249.png"/><Relationship Id="rId2" Type="http://schemas.openxmlformats.org/officeDocument/2006/relationships/notesSlide" Target="../notesSlides/notesSlide13.xml"/><Relationship Id="rId16" Type="http://schemas.openxmlformats.org/officeDocument/2006/relationships/image" Target="../media/image238.png"/><Relationship Id="rId20" Type="http://schemas.openxmlformats.org/officeDocument/2006/relationships/image" Target="../media/image240.png"/><Relationship Id="rId29" Type="http://schemas.openxmlformats.org/officeDocument/2006/relationships/customXml" Target="../ink/ink248.xml"/><Relationship Id="rId1" Type="http://schemas.openxmlformats.org/officeDocument/2006/relationships/slideLayout" Target="../slideLayouts/slideLayout7.xml"/><Relationship Id="rId6" Type="http://schemas.openxmlformats.org/officeDocument/2006/relationships/image" Target="../media/image233.png"/><Relationship Id="rId11" Type="http://schemas.openxmlformats.org/officeDocument/2006/relationships/customXml" Target="../ink/ink239.xml"/><Relationship Id="rId24" Type="http://schemas.openxmlformats.org/officeDocument/2006/relationships/image" Target="../media/image242.png"/><Relationship Id="rId32" Type="http://schemas.openxmlformats.org/officeDocument/2006/relationships/image" Target="../media/image246.png"/><Relationship Id="rId37" Type="http://schemas.openxmlformats.org/officeDocument/2006/relationships/customXml" Target="../ink/ink252.xml"/><Relationship Id="rId40" Type="http://schemas.openxmlformats.org/officeDocument/2006/relationships/image" Target="../media/image250.png"/><Relationship Id="rId5" Type="http://schemas.openxmlformats.org/officeDocument/2006/relationships/customXml" Target="../ink/ink236.xml"/><Relationship Id="rId15" Type="http://schemas.openxmlformats.org/officeDocument/2006/relationships/customXml" Target="../ink/ink241.xml"/><Relationship Id="rId23" Type="http://schemas.openxmlformats.org/officeDocument/2006/relationships/customXml" Target="../ink/ink245.xml"/><Relationship Id="rId28" Type="http://schemas.openxmlformats.org/officeDocument/2006/relationships/image" Target="../media/image244.png"/><Relationship Id="rId36" Type="http://schemas.openxmlformats.org/officeDocument/2006/relationships/image" Target="../media/image248.png"/><Relationship Id="rId10" Type="http://schemas.openxmlformats.org/officeDocument/2006/relationships/image" Target="../media/image235.png"/><Relationship Id="rId19" Type="http://schemas.openxmlformats.org/officeDocument/2006/relationships/customXml" Target="../ink/ink243.xml"/><Relationship Id="rId31" Type="http://schemas.openxmlformats.org/officeDocument/2006/relationships/customXml" Target="../ink/ink249.xml"/><Relationship Id="rId4" Type="http://schemas.openxmlformats.org/officeDocument/2006/relationships/image" Target="../media/image2320.png"/><Relationship Id="rId9" Type="http://schemas.openxmlformats.org/officeDocument/2006/relationships/customXml" Target="../ink/ink238.xml"/><Relationship Id="rId14" Type="http://schemas.openxmlformats.org/officeDocument/2006/relationships/image" Target="../media/image237.png"/><Relationship Id="rId22" Type="http://schemas.openxmlformats.org/officeDocument/2006/relationships/image" Target="../media/image241.png"/><Relationship Id="rId27" Type="http://schemas.openxmlformats.org/officeDocument/2006/relationships/customXml" Target="../ink/ink247.xml"/><Relationship Id="rId30" Type="http://schemas.openxmlformats.org/officeDocument/2006/relationships/image" Target="../media/image245.png"/><Relationship Id="rId35" Type="http://schemas.openxmlformats.org/officeDocument/2006/relationships/customXml" Target="../ink/ink251.xml"/><Relationship Id="rId8" Type="http://schemas.openxmlformats.org/officeDocument/2006/relationships/image" Target="../media/image234.png"/><Relationship Id="rId3" Type="http://schemas.openxmlformats.org/officeDocument/2006/relationships/customXml" Target="../ink/ink2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311.xml"/><Relationship Id="rId21" Type="http://schemas.openxmlformats.org/officeDocument/2006/relationships/image" Target="../media/image259.png"/><Relationship Id="rId42" Type="http://schemas.openxmlformats.org/officeDocument/2006/relationships/customXml" Target="../ink/ink273.xml"/><Relationship Id="rId63" Type="http://schemas.openxmlformats.org/officeDocument/2006/relationships/image" Target="../media/image280.png"/><Relationship Id="rId84" Type="http://schemas.openxmlformats.org/officeDocument/2006/relationships/image" Target="../media/image289.png"/><Relationship Id="rId138" Type="http://schemas.openxmlformats.org/officeDocument/2006/relationships/image" Target="../media/image316.png"/><Relationship Id="rId159" Type="http://schemas.openxmlformats.org/officeDocument/2006/relationships/image" Target="../media/image326.png"/><Relationship Id="rId170" Type="http://schemas.openxmlformats.org/officeDocument/2006/relationships/customXml" Target="../ink/ink338.xml"/><Relationship Id="rId107" Type="http://schemas.openxmlformats.org/officeDocument/2006/relationships/customXml" Target="../ink/ink306.xml"/><Relationship Id="rId11" Type="http://schemas.openxmlformats.org/officeDocument/2006/relationships/image" Target="../media/image255.png"/><Relationship Id="rId32" Type="http://schemas.openxmlformats.org/officeDocument/2006/relationships/customXml" Target="../ink/ink268.xml"/><Relationship Id="rId53" Type="http://schemas.openxmlformats.org/officeDocument/2006/relationships/image" Target="../media/image275.png"/><Relationship Id="rId74" Type="http://schemas.openxmlformats.org/officeDocument/2006/relationships/customXml" Target="../ink/ink289.xml"/><Relationship Id="rId128" Type="http://schemas.openxmlformats.org/officeDocument/2006/relationships/image" Target="../media/image311.png"/><Relationship Id="rId149" Type="http://schemas.openxmlformats.org/officeDocument/2006/relationships/image" Target="../media/image321.png"/><Relationship Id="rId5" Type="http://schemas.openxmlformats.org/officeDocument/2006/relationships/image" Target="../media/image252.png"/><Relationship Id="rId95" Type="http://schemas.openxmlformats.org/officeDocument/2006/relationships/customXml" Target="../ink/ink300.xml"/><Relationship Id="rId160" Type="http://schemas.openxmlformats.org/officeDocument/2006/relationships/customXml" Target="../ink/ink333.xml"/><Relationship Id="rId181" Type="http://schemas.openxmlformats.org/officeDocument/2006/relationships/customXml" Target="../ink/ink344.xml"/><Relationship Id="rId22" Type="http://schemas.openxmlformats.org/officeDocument/2006/relationships/customXml" Target="../ink/ink263.xml"/><Relationship Id="rId43" Type="http://schemas.openxmlformats.org/officeDocument/2006/relationships/image" Target="../media/image270.png"/><Relationship Id="rId64" Type="http://schemas.openxmlformats.org/officeDocument/2006/relationships/customXml" Target="../ink/ink284.xml"/><Relationship Id="rId118" Type="http://schemas.openxmlformats.org/officeDocument/2006/relationships/image" Target="../media/image306.png"/><Relationship Id="rId139" Type="http://schemas.openxmlformats.org/officeDocument/2006/relationships/customXml" Target="../ink/ink322.xml"/><Relationship Id="rId85" Type="http://schemas.openxmlformats.org/officeDocument/2006/relationships/customXml" Target="../ink/ink295.xml"/><Relationship Id="rId150" Type="http://schemas.openxmlformats.org/officeDocument/2006/relationships/customXml" Target="../ink/ink328.xml"/><Relationship Id="rId171" Type="http://schemas.openxmlformats.org/officeDocument/2006/relationships/image" Target="../media/image332.png"/><Relationship Id="rId12" Type="http://schemas.openxmlformats.org/officeDocument/2006/relationships/customXml" Target="../ink/ink258.xml"/><Relationship Id="rId33" Type="http://schemas.openxmlformats.org/officeDocument/2006/relationships/image" Target="../media/image265.png"/><Relationship Id="rId108" Type="http://schemas.openxmlformats.org/officeDocument/2006/relationships/image" Target="../media/image301.png"/><Relationship Id="rId129" Type="http://schemas.openxmlformats.org/officeDocument/2006/relationships/customXml" Target="../ink/ink317.xml"/><Relationship Id="rId54" Type="http://schemas.openxmlformats.org/officeDocument/2006/relationships/customXml" Target="../ink/ink279.xml"/><Relationship Id="rId75" Type="http://schemas.openxmlformats.org/officeDocument/2006/relationships/image" Target="../media/image286.png"/><Relationship Id="rId96" Type="http://schemas.openxmlformats.org/officeDocument/2006/relationships/image" Target="../media/image295.png"/><Relationship Id="rId140" Type="http://schemas.openxmlformats.org/officeDocument/2006/relationships/image" Target="../media/image317.png"/><Relationship Id="rId161" Type="http://schemas.openxmlformats.org/officeDocument/2006/relationships/image" Target="../media/image327.png"/><Relationship Id="rId182" Type="http://schemas.openxmlformats.org/officeDocument/2006/relationships/image" Target="../media/image337.png"/><Relationship Id="rId6" Type="http://schemas.openxmlformats.org/officeDocument/2006/relationships/customXml" Target="../ink/ink255.xml"/><Relationship Id="rId23" Type="http://schemas.openxmlformats.org/officeDocument/2006/relationships/image" Target="../media/image260.png"/><Relationship Id="rId119" Type="http://schemas.openxmlformats.org/officeDocument/2006/relationships/customXml" Target="../ink/ink312.xml"/><Relationship Id="rId44" Type="http://schemas.openxmlformats.org/officeDocument/2006/relationships/customXml" Target="../ink/ink274.xml"/><Relationship Id="rId65" Type="http://schemas.openxmlformats.org/officeDocument/2006/relationships/image" Target="../media/image281.png"/><Relationship Id="rId86" Type="http://schemas.openxmlformats.org/officeDocument/2006/relationships/image" Target="../media/image290.png"/><Relationship Id="rId130" Type="http://schemas.openxmlformats.org/officeDocument/2006/relationships/image" Target="../media/image312.png"/><Relationship Id="rId151" Type="http://schemas.openxmlformats.org/officeDocument/2006/relationships/image" Target="../media/image322.png"/><Relationship Id="rId172" Type="http://schemas.openxmlformats.org/officeDocument/2006/relationships/customXml" Target="../ink/ink339.xml"/><Relationship Id="rId13" Type="http://schemas.openxmlformats.org/officeDocument/2006/relationships/image" Target="../media/image129.png"/><Relationship Id="rId18" Type="http://schemas.openxmlformats.org/officeDocument/2006/relationships/customXml" Target="../ink/ink261.xml"/><Relationship Id="rId39" Type="http://schemas.openxmlformats.org/officeDocument/2006/relationships/image" Target="../media/image268.png"/><Relationship Id="rId109" Type="http://schemas.openxmlformats.org/officeDocument/2006/relationships/customXml" Target="../ink/ink307.xml"/><Relationship Id="rId34" Type="http://schemas.openxmlformats.org/officeDocument/2006/relationships/customXml" Target="../ink/ink269.xml"/><Relationship Id="rId50" Type="http://schemas.openxmlformats.org/officeDocument/2006/relationships/customXml" Target="../ink/ink277.xml"/><Relationship Id="rId55" Type="http://schemas.openxmlformats.org/officeDocument/2006/relationships/image" Target="../media/image276.png"/><Relationship Id="rId76" Type="http://schemas.openxmlformats.org/officeDocument/2006/relationships/customXml" Target="../ink/ink290.xml"/><Relationship Id="rId97" Type="http://schemas.openxmlformats.org/officeDocument/2006/relationships/customXml" Target="../ink/ink301.xml"/><Relationship Id="rId104" Type="http://schemas.openxmlformats.org/officeDocument/2006/relationships/image" Target="../media/image299.png"/><Relationship Id="rId120" Type="http://schemas.openxmlformats.org/officeDocument/2006/relationships/image" Target="../media/image307.png"/><Relationship Id="rId125" Type="http://schemas.openxmlformats.org/officeDocument/2006/relationships/customXml" Target="../ink/ink315.xml"/><Relationship Id="rId141" Type="http://schemas.openxmlformats.org/officeDocument/2006/relationships/customXml" Target="../ink/ink323.xml"/><Relationship Id="rId146" Type="http://schemas.openxmlformats.org/officeDocument/2006/relationships/customXml" Target="../ink/ink326.xml"/><Relationship Id="rId167" Type="http://schemas.openxmlformats.org/officeDocument/2006/relationships/image" Target="../media/image330.png"/><Relationship Id="rId7" Type="http://schemas.openxmlformats.org/officeDocument/2006/relationships/image" Target="../media/image253.png"/><Relationship Id="rId71" Type="http://schemas.openxmlformats.org/officeDocument/2006/relationships/image" Target="../media/image284.png"/><Relationship Id="rId92" Type="http://schemas.openxmlformats.org/officeDocument/2006/relationships/image" Target="../media/image293.png"/><Relationship Id="rId162" Type="http://schemas.openxmlformats.org/officeDocument/2006/relationships/customXml" Target="../ink/ink334.xml"/><Relationship Id="rId183" Type="http://schemas.openxmlformats.org/officeDocument/2006/relationships/customXml" Target="../ink/ink345.xml"/><Relationship Id="rId2" Type="http://schemas.openxmlformats.org/officeDocument/2006/relationships/notesSlide" Target="../notesSlides/notesSlide15.xml"/><Relationship Id="rId29" Type="http://schemas.openxmlformats.org/officeDocument/2006/relationships/image" Target="../media/image263.png"/><Relationship Id="rId24" Type="http://schemas.openxmlformats.org/officeDocument/2006/relationships/customXml" Target="../ink/ink264.xml"/><Relationship Id="rId40" Type="http://schemas.openxmlformats.org/officeDocument/2006/relationships/customXml" Target="../ink/ink272.xml"/><Relationship Id="rId45" Type="http://schemas.openxmlformats.org/officeDocument/2006/relationships/image" Target="../media/image271.png"/><Relationship Id="rId66" Type="http://schemas.openxmlformats.org/officeDocument/2006/relationships/customXml" Target="../ink/ink285.xml"/><Relationship Id="rId87" Type="http://schemas.openxmlformats.org/officeDocument/2006/relationships/customXml" Target="../ink/ink296.xml"/><Relationship Id="rId110" Type="http://schemas.openxmlformats.org/officeDocument/2006/relationships/image" Target="../media/image302.png"/><Relationship Id="rId115" Type="http://schemas.openxmlformats.org/officeDocument/2006/relationships/customXml" Target="../ink/ink310.xml"/><Relationship Id="rId131" Type="http://schemas.openxmlformats.org/officeDocument/2006/relationships/customXml" Target="../ink/ink318.xml"/><Relationship Id="rId136" Type="http://schemas.openxmlformats.org/officeDocument/2006/relationships/image" Target="../media/image315.png"/><Relationship Id="rId157" Type="http://schemas.openxmlformats.org/officeDocument/2006/relationships/image" Target="../media/image325.png"/><Relationship Id="rId178" Type="http://schemas.openxmlformats.org/officeDocument/2006/relationships/image" Target="../media/image335.png"/><Relationship Id="rId61" Type="http://schemas.openxmlformats.org/officeDocument/2006/relationships/image" Target="../media/image279.png"/><Relationship Id="rId82" Type="http://schemas.openxmlformats.org/officeDocument/2006/relationships/customXml" Target="../ink/ink293.xml"/><Relationship Id="rId152" Type="http://schemas.openxmlformats.org/officeDocument/2006/relationships/customXml" Target="../ink/ink329.xml"/><Relationship Id="rId173" Type="http://schemas.openxmlformats.org/officeDocument/2006/relationships/image" Target="../media/image333.png"/><Relationship Id="rId19" Type="http://schemas.openxmlformats.org/officeDocument/2006/relationships/image" Target="../media/image258.png"/><Relationship Id="rId14" Type="http://schemas.openxmlformats.org/officeDocument/2006/relationships/customXml" Target="../ink/ink259.xml"/><Relationship Id="rId30" Type="http://schemas.openxmlformats.org/officeDocument/2006/relationships/customXml" Target="../ink/ink267.xml"/><Relationship Id="rId35" Type="http://schemas.openxmlformats.org/officeDocument/2006/relationships/image" Target="../media/image266.png"/><Relationship Id="rId56" Type="http://schemas.openxmlformats.org/officeDocument/2006/relationships/customXml" Target="../ink/ink280.xml"/><Relationship Id="rId77" Type="http://schemas.openxmlformats.org/officeDocument/2006/relationships/image" Target="../media/image287.png"/><Relationship Id="rId100" Type="http://schemas.openxmlformats.org/officeDocument/2006/relationships/image" Target="../media/image297.png"/><Relationship Id="rId105" Type="http://schemas.openxmlformats.org/officeDocument/2006/relationships/customXml" Target="../ink/ink305.xml"/><Relationship Id="rId126" Type="http://schemas.openxmlformats.org/officeDocument/2006/relationships/image" Target="../media/image310.png"/><Relationship Id="rId147" Type="http://schemas.openxmlformats.org/officeDocument/2006/relationships/image" Target="../media/image320.png"/><Relationship Id="rId168" Type="http://schemas.openxmlformats.org/officeDocument/2006/relationships/customXml" Target="../ink/ink337.xml"/><Relationship Id="rId8" Type="http://schemas.openxmlformats.org/officeDocument/2006/relationships/customXml" Target="../ink/ink256.xml"/><Relationship Id="rId51" Type="http://schemas.openxmlformats.org/officeDocument/2006/relationships/image" Target="../media/image274.png"/><Relationship Id="rId72" Type="http://schemas.openxmlformats.org/officeDocument/2006/relationships/customXml" Target="../ink/ink288.xml"/><Relationship Id="rId93" Type="http://schemas.openxmlformats.org/officeDocument/2006/relationships/customXml" Target="../ink/ink299.xml"/><Relationship Id="rId98" Type="http://schemas.openxmlformats.org/officeDocument/2006/relationships/image" Target="../media/image296.png"/><Relationship Id="rId121" Type="http://schemas.openxmlformats.org/officeDocument/2006/relationships/customXml" Target="../ink/ink313.xml"/><Relationship Id="rId142" Type="http://schemas.openxmlformats.org/officeDocument/2006/relationships/image" Target="../media/image318.png"/><Relationship Id="rId163" Type="http://schemas.openxmlformats.org/officeDocument/2006/relationships/image" Target="../media/image328.png"/><Relationship Id="rId184" Type="http://schemas.openxmlformats.org/officeDocument/2006/relationships/image" Target="../media/image338.png"/><Relationship Id="rId3" Type="http://schemas.openxmlformats.org/officeDocument/2006/relationships/image" Target="../media/image251.png"/><Relationship Id="rId25" Type="http://schemas.openxmlformats.org/officeDocument/2006/relationships/image" Target="../media/image261.png"/><Relationship Id="rId46" Type="http://schemas.openxmlformats.org/officeDocument/2006/relationships/customXml" Target="../ink/ink275.xml"/><Relationship Id="rId67" Type="http://schemas.openxmlformats.org/officeDocument/2006/relationships/image" Target="../media/image282.png"/><Relationship Id="rId116" Type="http://schemas.openxmlformats.org/officeDocument/2006/relationships/image" Target="../media/image305.png"/><Relationship Id="rId137" Type="http://schemas.openxmlformats.org/officeDocument/2006/relationships/customXml" Target="../ink/ink321.xml"/><Relationship Id="rId158" Type="http://schemas.openxmlformats.org/officeDocument/2006/relationships/customXml" Target="../ink/ink332.xml"/><Relationship Id="rId20" Type="http://schemas.openxmlformats.org/officeDocument/2006/relationships/customXml" Target="../ink/ink262.xml"/><Relationship Id="rId41" Type="http://schemas.openxmlformats.org/officeDocument/2006/relationships/image" Target="../media/image269.png"/><Relationship Id="rId62" Type="http://schemas.openxmlformats.org/officeDocument/2006/relationships/customXml" Target="../ink/ink283.xml"/><Relationship Id="rId83" Type="http://schemas.openxmlformats.org/officeDocument/2006/relationships/customXml" Target="../ink/ink294.xml"/><Relationship Id="rId88" Type="http://schemas.openxmlformats.org/officeDocument/2006/relationships/image" Target="../media/image291.png"/><Relationship Id="rId111" Type="http://schemas.openxmlformats.org/officeDocument/2006/relationships/customXml" Target="../ink/ink308.xml"/><Relationship Id="rId132" Type="http://schemas.openxmlformats.org/officeDocument/2006/relationships/image" Target="../media/image313.png"/><Relationship Id="rId153" Type="http://schemas.openxmlformats.org/officeDocument/2006/relationships/image" Target="../media/image323.png"/><Relationship Id="rId174" Type="http://schemas.openxmlformats.org/officeDocument/2006/relationships/customXml" Target="../ink/ink340.xml"/><Relationship Id="rId179" Type="http://schemas.openxmlformats.org/officeDocument/2006/relationships/customXml" Target="../ink/ink343.xml"/><Relationship Id="rId15" Type="http://schemas.openxmlformats.org/officeDocument/2006/relationships/image" Target="../media/image256.png"/><Relationship Id="rId36" Type="http://schemas.openxmlformats.org/officeDocument/2006/relationships/customXml" Target="../ink/ink270.xml"/><Relationship Id="rId57" Type="http://schemas.openxmlformats.org/officeDocument/2006/relationships/image" Target="../media/image277.png"/><Relationship Id="rId106" Type="http://schemas.openxmlformats.org/officeDocument/2006/relationships/image" Target="../media/image300.png"/><Relationship Id="rId127" Type="http://schemas.openxmlformats.org/officeDocument/2006/relationships/customXml" Target="../ink/ink316.xml"/><Relationship Id="rId10" Type="http://schemas.openxmlformats.org/officeDocument/2006/relationships/customXml" Target="../ink/ink257.xml"/><Relationship Id="rId31" Type="http://schemas.openxmlformats.org/officeDocument/2006/relationships/image" Target="../media/image264.png"/><Relationship Id="rId52" Type="http://schemas.openxmlformats.org/officeDocument/2006/relationships/customXml" Target="../ink/ink278.xml"/><Relationship Id="rId73" Type="http://schemas.openxmlformats.org/officeDocument/2006/relationships/image" Target="../media/image285.png"/><Relationship Id="rId78" Type="http://schemas.openxmlformats.org/officeDocument/2006/relationships/customXml" Target="../ink/ink291.xml"/><Relationship Id="rId94" Type="http://schemas.openxmlformats.org/officeDocument/2006/relationships/image" Target="../media/image294.png"/><Relationship Id="rId99" Type="http://schemas.openxmlformats.org/officeDocument/2006/relationships/customXml" Target="../ink/ink302.xml"/><Relationship Id="rId101" Type="http://schemas.openxmlformats.org/officeDocument/2006/relationships/customXml" Target="../ink/ink303.xml"/><Relationship Id="rId122" Type="http://schemas.openxmlformats.org/officeDocument/2006/relationships/image" Target="../media/image308.png"/><Relationship Id="rId143" Type="http://schemas.openxmlformats.org/officeDocument/2006/relationships/customXml" Target="../ink/ink324.xml"/><Relationship Id="rId148" Type="http://schemas.openxmlformats.org/officeDocument/2006/relationships/customXml" Target="../ink/ink327.xml"/><Relationship Id="rId164" Type="http://schemas.openxmlformats.org/officeDocument/2006/relationships/customXml" Target="../ink/ink335.xml"/><Relationship Id="rId169" Type="http://schemas.openxmlformats.org/officeDocument/2006/relationships/image" Target="../media/image331.png"/><Relationship Id="rId185" Type="http://schemas.openxmlformats.org/officeDocument/2006/relationships/customXml" Target="../ink/ink346.xml"/><Relationship Id="rId4" Type="http://schemas.openxmlformats.org/officeDocument/2006/relationships/customXml" Target="../ink/ink254.xml"/><Relationship Id="rId9" Type="http://schemas.openxmlformats.org/officeDocument/2006/relationships/image" Target="../media/image254.png"/><Relationship Id="rId180" Type="http://schemas.openxmlformats.org/officeDocument/2006/relationships/image" Target="../media/image336.png"/><Relationship Id="rId26" Type="http://schemas.openxmlformats.org/officeDocument/2006/relationships/customXml" Target="../ink/ink265.xml"/><Relationship Id="rId47" Type="http://schemas.openxmlformats.org/officeDocument/2006/relationships/image" Target="../media/image272.png"/><Relationship Id="rId68" Type="http://schemas.openxmlformats.org/officeDocument/2006/relationships/customXml" Target="../ink/ink286.xml"/><Relationship Id="rId89" Type="http://schemas.openxmlformats.org/officeDocument/2006/relationships/customXml" Target="../ink/ink297.xml"/><Relationship Id="rId112" Type="http://schemas.openxmlformats.org/officeDocument/2006/relationships/image" Target="../media/image303.png"/><Relationship Id="rId133" Type="http://schemas.openxmlformats.org/officeDocument/2006/relationships/customXml" Target="../ink/ink319.xml"/><Relationship Id="rId154" Type="http://schemas.openxmlformats.org/officeDocument/2006/relationships/customXml" Target="../ink/ink330.xml"/><Relationship Id="rId175" Type="http://schemas.openxmlformats.org/officeDocument/2006/relationships/customXml" Target="../ink/ink341.xml"/><Relationship Id="rId16" Type="http://schemas.openxmlformats.org/officeDocument/2006/relationships/customXml" Target="../ink/ink260.xml"/><Relationship Id="rId37" Type="http://schemas.openxmlformats.org/officeDocument/2006/relationships/image" Target="../media/image267.png"/><Relationship Id="rId58" Type="http://schemas.openxmlformats.org/officeDocument/2006/relationships/customXml" Target="../ink/ink281.xml"/><Relationship Id="rId79" Type="http://schemas.openxmlformats.org/officeDocument/2006/relationships/image" Target="../media/image288.png"/><Relationship Id="rId102" Type="http://schemas.openxmlformats.org/officeDocument/2006/relationships/image" Target="../media/image298.png"/><Relationship Id="rId123" Type="http://schemas.openxmlformats.org/officeDocument/2006/relationships/customXml" Target="../ink/ink314.xml"/><Relationship Id="rId144" Type="http://schemas.openxmlformats.org/officeDocument/2006/relationships/image" Target="../media/image319.png"/><Relationship Id="rId90" Type="http://schemas.openxmlformats.org/officeDocument/2006/relationships/image" Target="../media/image292.png"/><Relationship Id="rId165" Type="http://schemas.openxmlformats.org/officeDocument/2006/relationships/image" Target="../media/image329.png"/><Relationship Id="rId27" Type="http://schemas.openxmlformats.org/officeDocument/2006/relationships/image" Target="../media/image262.png"/><Relationship Id="rId48" Type="http://schemas.openxmlformats.org/officeDocument/2006/relationships/customXml" Target="../ink/ink276.xml"/><Relationship Id="rId69" Type="http://schemas.openxmlformats.org/officeDocument/2006/relationships/image" Target="../media/image283.png"/><Relationship Id="rId113" Type="http://schemas.openxmlformats.org/officeDocument/2006/relationships/customXml" Target="../ink/ink309.xml"/><Relationship Id="rId134" Type="http://schemas.openxmlformats.org/officeDocument/2006/relationships/image" Target="../media/image314.png"/><Relationship Id="rId80" Type="http://schemas.openxmlformats.org/officeDocument/2006/relationships/customXml" Target="../ink/ink292.xml"/><Relationship Id="rId155" Type="http://schemas.openxmlformats.org/officeDocument/2006/relationships/image" Target="../media/image324.png"/><Relationship Id="rId176" Type="http://schemas.openxmlformats.org/officeDocument/2006/relationships/image" Target="../media/image334.png"/><Relationship Id="rId17" Type="http://schemas.openxmlformats.org/officeDocument/2006/relationships/image" Target="../media/image257.png"/><Relationship Id="rId38" Type="http://schemas.openxmlformats.org/officeDocument/2006/relationships/customXml" Target="../ink/ink271.xml"/><Relationship Id="rId59" Type="http://schemas.openxmlformats.org/officeDocument/2006/relationships/image" Target="../media/image278.png"/><Relationship Id="rId103" Type="http://schemas.openxmlformats.org/officeDocument/2006/relationships/customXml" Target="../ink/ink304.xml"/><Relationship Id="rId124" Type="http://schemas.openxmlformats.org/officeDocument/2006/relationships/image" Target="../media/image309.png"/><Relationship Id="rId70" Type="http://schemas.openxmlformats.org/officeDocument/2006/relationships/customXml" Target="../ink/ink287.xml"/><Relationship Id="rId91" Type="http://schemas.openxmlformats.org/officeDocument/2006/relationships/customXml" Target="../ink/ink298.xml"/><Relationship Id="rId145" Type="http://schemas.openxmlformats.org/officeDocument/2006/relationships/customXml" Target="../ink/ink325.xml"/><Relationship Id="rId166" Type="http://schemas.openxmlformats.org/officeDocument/2006/relationships/customXml" Target="../ink/ink336.xml"/><Relationship Id="rId1" Type="http://schemas.openxmlformats.org/officeDocument/2006/relationships/slideLayout" Target="../slideLayouts/slideLayout7.xml"/><Relationship Id="rId28" Type="http://schemas.openxmlformats.org/officeDocument/2006/relationships/customXml" Target="../ink/ink266.xml"/><Relationship Id="rId49" Type="http://schemas.openxmlformats.org/officeDocument/2006/relationships/image" Target="../media/image273.png"/><Relationship Id="rId114" Type="http://schemas.openxmlformats.org/officeDocument/2006/relationships/image" Target="../media/image304.png"/><Relationship Id="rId60" Type="http://schemas.openxmlformats.org/officeDocument/2006/relationships/customXml" Target="../ink/ink282.xml"/><Relationship Id="rId81" Type="http://schemas.openxmlformats.org/officeDocument/2006/relationships/image" Target="../media/image81.png"/><Relationship Id="rId135" Type="http://schemas.openxmlformats.org/officeDocument/2006/relationships/customXml" Target="../ink/ink320.xml"/><Relationship Id="rId156" Type="http://schemas.openxmlformats.org/officeDocument/2006/relationships/customXml" Target="../ink/ink331.xml"/><Relationship Id="rId177" Type="http://schemas.openxmlformats.org/officeDocument/2006/relationships/customXml" Target="../ink/ink342.xml"/></Relationships>
</file>

<file path=ppt/slides/_rels/slide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101.png"/><Relationship Id="rId5" Type="http://schemas.openxmlformats.org/officeDocument/2006/relationships/customXml" Target="../ink/ink4.xml"/><Relationship Id="rId4" Type="http://schemas.openxmlformats.org/officeDocument/2006/relationships/image" Target="../media/image3101.png"/></Relationships>
</file>

<file path=ppt/slides/_rels/slide20.xml.rels><?xml version="1.0" encoding="UTF-8" standalone="yes"?>
<Relationships xmlns="http://schemas.openxmlformats.org/package/2006/relationships"><Relationship Id="rId117" Type="http://schemas.openxmlformats.org/officeDocument/2006/relationships/customXml" Target="../ink/ink405.xml"/><Relationship Id="rId21" Type="http://schemas.openxmlformats.org/officeDocument/2006/relationships/image" Target="../media/image326.png"/><Relationship Id="rId63" Type="http://schemas.openxmlformats.org/officeDocument/2006/relationships/image" Target="../media/image346.png"/><Relationship Id="rId159" Type="http://schemas.openxmlformats.org/officeDocument/2006/relationships/image" Target="../media/image393.png"/><Relationship Id="rId170" Type="http://schemas.openxmlformats.org/officeDocument/2006/relationships/image" Target="../media/image398.png"/><Relationship Id="rId226" Type="http://schemas.openxmlformats.org/officeDocument/2006/relationships/customXml" Target="../ink/ink461.xml"/><Relationship Id="rId268" Type="http://schemas.openxmlformats.org/officeDocument/2006/relationships/customXml" Target="../ink/ink482.xml"/><Relationship Id="rId32" Type="http://schemas.openxmlformats.org/officeDocument/2006/relationships/customXml" Target="../ink/ink361.xml"/><Relationship Id="rId74" Type="http://schemas.openxmlformats.org/officeDocument/2006/relationships/customXml" Target="../ink/ink383.xml"/><Relationship Id="rId128" Type="http://schemas.openxmlformats.org/officeDocument/2006/relationships/image" Target="../media/image378.png"/><Relationship Id="rId5" Type="http://schemas.openxmlformats.org/officeDocument/2006/relationships/image" Target="../media/image319.png"/><Relationship Id="rId181" Type="http://schemas.openxmlformats.org/officeDocument/2006/relationships/customXml" Target="../ink/ink438.xml"/><Relationship Id="rId237" Type="http://schemas.openxmlformats.org/officeDocument/2006/relationships/image" Target="../media/image431.png"/><Relationship Id="rId279" Type="http://schemas.openxmlformats.org/officeDocument/2006/relationships/image" Target="../media/image452.png"/><Relationship Id="rId43" Type="http://schemas.openxmlformats.org/officeDocument/2006/relationships/customXml" Target="../ink/ink367.xml"/><Relationship Id="rId139" Type="http://schemas.openxmlformats.org/officeDocument/2006/relationships/customXml" Target="../ink/ink416.xml"/><Relationship Id="rId290" Type="http://schemas.openxmlformats.org/officeDocument/2006/relationships/customXml" Target="../ink/ink493.xml"/><Relationship Id="rId85" Type="http://schemas.openxmlformats.org/officeDocument/2006/relationships/customXml" Target="../ink/ink389.xml"/><Relationship Id="rId150" Type="http://schemas.openxmlformats.org/officeDocument/2006/relationships/customXml" Target="../ink/ink422.xml"/><Relationship Id="rId192" Type="http://schemas.openxmlformats.org/officeDocument/2006/relationships/customXml" Target="../ink/ink444.xml"/><Relationship Id="rId206" Type="http://schemas.openxmlformats.org/officeDocument/2006/relationships/customXml" Target="../ink/ink451.xml"/><Relationship Id="rId248" Type="http://schemas.openxmlformats.org/officeDocument/2006/relationships/customXml" Target="../ink/ink472.xml"/><Relationship Id="rId12" Type="http://schemas.openxmlformats.org/officeDocument/2006/relationships/customXml" Target="../ink/ink351.xml"/><Relationship Id="rId108" Type="http://schemas.openxmlformats.org/officeDocument/2006/relationships/image" Target="../media/image368.png"/><Relationship Id="rId54" Type="http://schemas.openxmlformats.org/officeDocument/2006/relationships/customXml" Target="../ink/ink373.xml"/><Relationship Id="rId75" Type="http://schemas.openxmlformats.org/officeDocument/2006/relationships/customXml" Target="../ink/ink384.xml"/><Relationship Id="rId96" Type="http://schemas.openxmlformats.org/officeDocument/2006/relationships/image" Target="../media/image362.png"/><Relationship Id="rId140" Type="http://schemas.openxmlformats.org/officeDocument/2006/relationships/image" Target="../media/image384.png"/><Relationship Id="rId161" Type="http://schemas.openxmlformats.org/officeDocument/2006/relationships/customXml" Target="../ink/ink428.xml"/><Relationship Id="rId182" Type="http://schemas.openxmlformats.org/officeDocument/2006/relationships/image" Target="../media/image404.png"/><Relationship Id="rId217" Type="http://schemas.openxmlformats.org/officeDocument/2006/relationships/image" Target="../media/image421.png"/><Relationship Id="rId6" Type="http://schemas.openxmlformats.org/officeDocument/2006/relationships/customXml" Target="../ink/ink348.xml"/><Relationship Id="rId238" Type="http://schemas.openxmlformats.org/officeDocument/2006/relationships/customXml" Target="../ink/ink467.xml"/><Relationship Id="rId259" Type="http://schemas.openxmlformats.org/officeDocument/2006/relationships/image" Target="../media/image442.png"/><Relationship Id="rId23" Type="http://schemas.openxmlformats.org/officeDocument/2006/relationships/image" Target="../media/image327.png"/><Relationship Id="rId119" Type="http://schemas.openxmlformats.org/officeDocument/2006/relationships/customXml" Target="../ink/ink406.xml"/><Relationship Id="rId270" Type="http://schemas.openxmlformats.org/officeDocument/2006/relationships/customXml" Target="../ink/ink483.xml"/><Relationship Id="rId291" Type="http://schemas.openxmlformats.org/officeDocument/2006/relationships/image" Target="../media/image458.png"/><Relationship Id="rId44" Type="http://schemas.openxmlformats.org/officeDocument/2006/relationships/image" Target="../media/image337.png"/><Relationship Id="rId65" Type="http://schemas.openxmlformats.org/officeDocument/2006/relationships/image" Target="../media/image347.png"/><Relationship Id="rId86" Type="http://schemas.openxmlformats.org/officeDocument/2006/relationships/image" Target="../media/image357.png"/><Relationship Id="rId130" Type="http://schemas.openxmlformats.org/officeDocument/2006/relationships/image" Target="../media/image379.png"/><Relationship Id="rId151" Type="http://schemas.openxmlformats.org/officeDocument/2006/relationships/image" Target="../media/image389.png"/><Relationship Id="rId172" Type="http://schemas.openxmlformats.org/officeDocument/2006/relationships/image" Target="../media/image399.png"/><Relationship Id="rId193" Type="http://schemas.openxmlformats.org/officeDocument/2006/relationships/image" Target="../media/image409.png"/><Relationship Id="rId207" Type="http://schemas.openxmlformats.org/officeDocument/2006/relationships/image" Target="../media/image416.png"/><Relationship Id="rId228" Type="http://schemas.openxmlformats.org/officeDocument/2006/relationships/customXml" Target="../ink/ink462.xml"/><Relationship Id="rId249" Type="http://schemas.openxmlformats.org/officeDocument/2006/relationships/image" Target="../media/image437.png"/><Relationship Id="rId13" Type="http://schemas.openxmlformats.org/officeDocument/2006/relationships/image" Target="../media/image322.png"/><Relationship Id="rId109" Type="http://schemas.openxmlformats.org/officeDocument/2006/relationships/customXml" Target="../ink/ink401.xml"/><Relationship Id="rId260" Type="http://schemas.openxmlformats.org/officeDocument/2006/relationships/customXml" Target="../ink/ink478.xml"/><Relationship Id="rId281" Type="http://schemas.openxmlformats.org/officeDocument/2006/relationships/image" Target="../media/image453.png"/><Relationship Id="rId34" Type="http://schemas.openxmlformats.org/officeDocument/2006/relationships/customXml" Target="../ink/ink362.xml"/><Relationship Id="rId55" Type="http://schemas.openxmlformats.org/officeDocument/2006/relationships/image" Target="../media/image342.png"/><Relationship Id="rId76" Type="http://schemas.openxmlformats.org/officeDocument/2006/relationships/image" Target="../media/image352.png"/><Relationship Id="rId97" Type="http://schemas.openxmlformats.org/officeDocument/2006/relationships/customXml" Target="../ink/ink395.xml"/><Relationship Id="rId120" Type="http://schemas.openxmlformats.org/officeDocument/2006/relationships/image" Target="../media/image374.png"/><Relationship Id="rId141" Type="http://schemas.openxmlformats.org/officeDocument/2006/relationships/customXml" Target="../ink/ink417.xml"/><Relationship Id="rId7" Type="http://schemas.openxmlformats.org/officeDocument/2006/relationships/image" Target="../media/image129.png"/><Relationship Id="rId162" Type="http://schemas.openxmlformats.org/officeDocument/2006/relationships/image" Target="../media/image394.png"/><Relationship Id="rId183" Type="http://schemas.openxmlformats.org/officeDocument/2006/relationships/customXml" Target="../ink/ink439.xml"/><Relationship Id="rId218" Type="http://schemas.openxmlformats.org/officeDocument/2006/relationships/customXml" Target="../ink/ink457.xml"/><Relationship Id="rId239" Type="http://schemas.openxmlformats.org/officeDocument/2006/relationships/image" Target="../media/image432.png"/><Relationship Id="rId250" Type="http://schemas.openxmlformats.org/officeDocument/2006/relationships/customXml" Target="../ink/ink473.xml"/><Relationship Id="rId271" Type="http://schemas.openxmlformats.org/officeDocument/2006/relationships/image" Target="../media/image448.png"/><Relationship Id="rId292" Type="http://schemas.openxmlformats.org/officeDocument/2006/relationships/customXml" Target="../ink/ink494.xml"/><Relationship Id="rId24" Type="http://schemas.openxmlformats.org/officeDocument/2006/relationships/customXml" Target="../ink/ink357.xml"/><Relationship Id="rId45" Type="http://schemas.openxmlformats.org/officeDocument/2006/relationships/customXml" Target="../ink/ink368.xml"/><Relationship Id="rId66" Type="http://schemas.openxmlformats.org/officeDocument/2006/relationships/customXml" Target="../ink/ink379.xml"/><Relationship Id="rId87" Type="http://schemas.openxmlformats.org/officeDocument/2006/relationships/customXml" Target="../ink/ink390.xml"/><Relationship Id="rId110" Type="http://schemas.openxmlformats.org/officeDocument/2006/relationships/image" Target="../media/image369.png"/><Relationship Id="rId131" Type="http://schemas.openxmlformats.org/officeDocument/2006/relationships/customXml" Target="../ink/ink412.xml"/><Relationship Id="rId152" Type="http://schemas.openxmlformats.org/officeDocument/2006/relationships/customXml" Target="../ink/ink423.xml"/><Relationship Id="rId173" Type="http://schemas.openxmlformats.org/officeDocument/2006/relationships/customXml" Target="../ink/ink434.xml"/><Relationship Id="rId194" Type="http://schemas.openxmlformats.org/officeDocument/2006/relationships/customXml" Target="../ink/ink445.xml"/><Relationship Id="rId208" Type="http://schemas.openxmlformats.org/officeDocument/2006/relationships/customXml" Target="../ink/ink452.xml"/><Relationship Id="rId229" Type="http://schemas.openxmlformats.org/officeDocument/2006/relationships/image" Target="../media/image427.png"/><Relationship Id="rId240" Type="http://schemas.openxmlformats.org/officeDocument/2006/relationships/customXml" Target="../ink/ink468.xml"/><Relationship Id="rId261" Type="http://schemas.openxmlformats.org/officeDocument/2006/relationships/image" Target="../media/image443.png"/><Relationship Id="rId14" Type="http://schemas.openxmlformats.org/officeDocument/2006/relationships/customXml" Target="../ink/ink352.xml"/><Relationship Id="rId35" Type="http://schemas.openxmlformats.org/officeDocument/2006/relationships/image" Target="../media/image333.png"/><Relationship Id="rId56" Type="http://schemas.openxmlformats.org/officeDocument/2006/relationships/customXml" Target="../ink/ink374.xml"/><Relationship Id="rId77" Type="http://schemas.openxmlformats.org/officeDocument/2006/relationships/customXml" Target="../ink/ink385.xml"/><Relationship Id="rId100" Type="http://schemas.openxmlformats.org/officeDocument/2006/relationships/image" Target="../media/image364.png"/><Relationship Id="rId282" Type="http://schemas.openxmlformats.org/officeDocument/2006/relationships/customXml" Target="../ink/ink489.xml"/><Relationship Id="rId8" Type="http://schemas.openxmlformats.org/officeDocument/2006/relationships/customXml" Target="../ink/ink349.xml"/><Relationship Id="rId98" Type="http://schemas.openxmlformats.org/officeDocument/2006/relationships/image" Target="../media/image363.png"/><Relationship Id="rId121" Type="http://schemas.openxmlformats.org/officeDocument/2006/relationships/customXml" Target="../ink/ink407.xml"/><Relationship Id="rId142" Type="http://schemas.openxmlformats.org/officeDocument/2006/relationships/image" Target="../media/image385.png"/><Relationship Id="rId163" Type="http://schemas.openxmlformats.org/officeDocument/2006/relationships/customXml" Target="../ink/ink429.xml"/><Relationship Id="rId184" Type="http://schemas.openxmlformats.org/officeDocument/2006/relationships/customXml" Target="../ink/ink440.xml"/><Relationship Id="rId219" Type="http://schemas.openxmlformats.org/officeDocument/2006/relationships/image" Target="../media/image422.png"/><Relationship Id="rId230" Type="http://schemas.openxmlformats.org/officeDocument/2006/relationships/customXml" Target="../ink/ink463.xml"/><Relationship Id="rId251" Type="http://schemas.openxmlformats.org/officeDocument/2006/relationships/image" Target="../media/image438.png"/><Relationship Id="rId25" Type="http://schemas.openxmlformats.org/officeDocument/2006/relationships/image" Target="../media/image328.png"/><Relationship Id="rId46" Type="http://schemas.openxmlformats.org/officeDocument/2006/relationships/image" Target="../media/image338.png"/><Relationship Id="rId67" Type="http://schemas.openxmlformats.org/officeDocument/2006/relationships/image" Target="../media/image348.png"/><Relationship Id="rId272" Type="http://schemas.openxmlformats.org/officeDocument/2006/relationships/customXml" Target="../ink/ink484.xml"/><Relationship Id="rId293" Type="http://schemas.openxmlformats.org/officeDocument/2006/relationships/image" Target="../media/image459.png"/><Relationship Id="rId88" Type="http://schemas.openxmlformats.org/officeDocument/2006/relationships/image" Target="../media/image358.png"/><Relationship Id="rId111" Type="http://schemas.openxmlformats.org/officeDocument/2006/relationships/customXml" Target="../ink/ink402.xml"/><Relationship Id="rId132" Type="http://schemas.openxmlformats.org/officeDocument/2006/relationships/image" Target="../media/image380.png"/><Relationship Id="rId153" Type="http://schemas.openxmlformats.org/officeDocument/2006/relationships/image" Target="../media/image390.png"/><Relationship Id="rId174" Type="http://schemas.openxmlformats.org/officeDocument/2006/relationships/image" Target="../media/image400.png"/><Relationship Id="rId195" Type="http://schemas.openxmlformats.org/officeDocument/2006/relationships/image" Target="../media/image410.png"/><Relationship Id="rId209" Type="http://schemas.openxmlformats.org/officeDocument/2006/relationships/image" Target="../media/image417.png"/><Relationship Id="rId220" Type="http://schemas.openxmlformats.org/officeDocument/2006/relationships/customXml" Target="../ink/ink458.xml"/><Relationship Id="rId241" Type="http://schemas.openxmlformats.org/officeDocument/2006/relationships/image" Target="../media/image433.png"/><Relationship Id="rId15" Type="http://schemas.openxmlformats.org/officeDocument/2006/relationships/image" Target="../media/image323.png"/><Relationship Id="rId36" Type="http://schemas.openxmlformats.org/officeDocument/2006/relationships/customXml" Target="../ink/ink363.xml"/><Relationship Id="rId57" Type="http://schemas.openxmlformats.org/officeDocument/2006/relationships/image" Target="../media/image343.png"/><Relationship Id="rId262" Type="http://schemas.openxmlformats.org/officeDocument/2006/relationships/customXml" Target="../ink/ink479.xml"/><Relationship Id="rId283" Type="http://schemas.openxmlformats.org/officeDocument/2006/relationships/image" Target="../media/image454.png"/><Relationship Id="rId78" Type="http://schemas.openxmlformats.org/officeDocument/2006/relationships/image" Target="../media/image353.png"/><Relationship Id="rId99" Type="http://schemas.openxmlformats.org/officeDocument/2006/relationships/customXml" Target="../ink/ink396.xml"/><Relationship Id="rId101" Type="http://schemas.openxmlformats.org/officeDocument/2006/relationships/customXml" Target="../ink/ink397.xml"/><Relationship Id="rId122" Type="http://schemas.openxmlformats.org/officeDocument/2006/relationships/image" Target="../media/image375.png"/><Relationship Id="rId143" Type="http://schemas.openxmlformats.org/officeDocument/2006/relationships/customXml" Target="../ink/ink418.xml"/><Relationship Id="rId164" Type="http://schemas.openxmlformats.org/officeDocument/2006/relationships/image" Target="../media/image395.png"/><Relationship Id="rId185" Type="http://schemas.openxmlformats.org/officeDocument/2006/relationships/image" Target="../media/image405.png"/><Relationship Id="rId9" Type="http://schemas.openxmlformats.org/officeDocument/2006/relationships/image" Target="../media/image320.png"/><Relationship Id="rId210" Type="http://schemas.openxmlformats.org/officeDocument/2006/relationships/customXml" Target="../ink/ink453.xml"/><Relationship Id="rId26" Type="http://schemas.openxmlformats.org/officeDocument/2006/relationships/customXml" Target="../ink/ink358.xml"/><Relationship Id="rId231" Type="http://schemas.openxmlformats.org/officeDocument/2006/relationships/image" Target="../media/image428.png"/><Relationship Id="rId252" Type="http://schemas.openxmlformats.org/officeDocument/2006/relationships/customXml" Target="../ink/ink474.xml"/><Relationship Id="rId273" Type="http://schemas.openxmlformats.org/officeDocument/2006/relationships/image" Target="../media/image449.png"/><Relationship Id="rId294" Type="http://schemas.openxmlformats.org/officeDocument/2006/relationships/customXml" Target="../ink/ink495.xml"/><Relationship Id="rId47" Type="http://schemas.openxmlformats.org/officeDocument/2006/relationships/customXml" Target="../ink/ink369.xml"/><Relationship Id="rId68" Type="http://schemas.openxmlformats.org/officeDocument/2006/relationships/customXml" Target="../ink/ink380.xml"/><Relationship Id="rId89" Type="http://schemas.openxmlformats.org/officeDocument/2006/relationships/customXml" Target="../ink/ink391.xml"/><Relationship Id="rId112" Type="http://schemas.openxmlformats.org/officeDocument/2006/relationships/image" Target="../media/image370.png"/><Relationship Id="rId133" Type="http://schemas.openxmlformats.org/officeDocument/2006/relationships/customXml" Target="../ink/ink413.xml"/><Relationship Id="rId154" Type="http://schemas.openxmlformats.org/officeDocument/2006/relationships/customXml" Target="../ink/ink424.xml"/><Relationship Id="rId175" Type="http://schemas.openxmlformats.org/officeDocument/2006/relationships/customXml" Target="../ink/ink435.xml"/><Relationship Id="rId196" Type="http://schemas.openxmlformats.org/officeDocument/2006/relationships/customXml" Target="../ink/ink446.xml"/><Relationship Id="rId200" Type="http://schemas.openxmlformats.org/officeDocument/2006/relationships/customXml" Target="../ink/ink448.xml"/><Relationship Id="rId16" Type="http://schemas.openxmlformats.org/officeDocument/2006/relationships/customXml" Target="../ink/ink353.xml"/><Relationship Id="rId221" Type="http://schemas.openxmlformats.org/officeDocument/2006/relationships/image" Target="../media/image423.png"/><Relationship Id="rId242" Type="http://schemas.openxmlformats.org/officeDocument/2006/relationships/customXml" Target="../ink/ink469.xml"/><Relationship Id="rId263" Type="http://schemas.openxmlformats.org/officeDocument/2006/relationships/image" Target="../media/image444.png"/><Relationship Id="rId284" Type="http://schemas.openxmlformats.org/officeDocument/2006/relationships/customXml" Target="../ink/ink490.xml"/><Relationship Id="rId37" Type="http://schemas.openxmlformats.org/officeDocument/2006/relationships/customXml" Target="../ink/ink364.xml"/><Relationship Id="rId58" Type="http://schemas.openxmlformats.org/officeDocument/2006/relationships/customXml" Target="../ink/ink375.xml"/><Relationship Id="rId79" Type="http://schemas.openxmlformats.org/officeDocument/2006/relationships/customXml" Target="../ink/ink386.xml"/><Relationship Id="rId102" Type="http://schemas.openxmlformats.org/officeDocument/2006/relationships/image" Target="../media/image365.png"/><Relationship Id="rId123" Type="http://schemas.openxmlformats.org/officeDocument/2006/relationships/customXml" Target="../ink/ink408.xml"/><Relationship Id="rId144" Type="http://schemas.openxmlformats.org/officeDocument/2006/relationships/image" Target="../media/image386.png"/><Relationship Id="rId90" Type="http://schemas.openxmlformats.org/officeDocument/2006/relationships/image" Target="../media/image359.png"/><Relationship Id="rId165" Type="http://schemas.openxmlformats.org/officeDocument/2006/relationships/customXml" Target="../ink/ink430.xml"/><Relationship Id="rId186" Type="http://schemas.openxmlformats.org/officeDocument/2006/relationships/customXml" Target="../ink/ink441.xml"/><Relationship Id="rId211" Type="http://schemas.openxmlformats.org/officeDocument/2006/relationships/image" Target="../media/image418.png"/><Relationship Id="rId232" Type="http://schemas.openxmlformats.org/officeDocument/2006/relationships/customXml" Target="../ink/ink464.xml"/><Relationship Id="rId253" Type="http://schemas.openxmlformats.org/officeDocument/2006/relationships/image" Target="../media/image439.png"/><Relationship Id="rId274" Type="http://schemas.openxmlformats.org/officeDocument/2006/relationships/customXml" Target="../ink/ink485.xml"/><Relationship Id="rId295" Type="http://schemas.openxmlformats.org/officeDocument/2006/relationships/image" Target="../media/image460.png"/><Relationship Id="rId27" Type="http://schemas.openxmlformats.org/officeDocument/2006/relationships/image" Target="../media/image329.png"/><Relationship Id="rId48" Type="http://schemas.openxmlformats.org/officeDocument/2006/relationships/customXml" Target="../ink/ink370.xml"/><Relationship Id="rId69" Type="http://schemas.openxmlformats.org/officeDocument/2006/relationships/image" Target="../media/image349.png"/><Relationship Id="rId113" Type="http://schemas.openxmlformats.org/officeDocument/2006/relationships/customXml" Target="../ink/ink403.xml"/><Relationship Id="rId134" Type="http://schemas.openxmlformats.org/officeDocument/2006/relationships/image" Target="../media/image381.png"/><Relationship Id="rId80" Type="http://schemas.openxmlformats.org/officeDocument/2006/relationships/image" Target="../media/image354.png"/><Relationship Id="rId155" Type="http://schemas.openxmlformats.org/officeDocument/2006/relationships/image" Target="../media/image391.png"/><Relationship Id="rId176" Type="http://schemas.openxmlformats.org/officeDocument/2006/relationships/image" Target="../media/image401.png"/><Relationship Id="rId197" Type="http://schemas.openxmlformats.org/officeDocument/2006/relationships/image" Target="../media/image411.png"/><Relationship Id="rId201" Type="http://schemas.openxmlformats.org/officeDocument/2006/relationships/image" Target="../media/image413.png"/><Relationship Id="rId222" Type="http://schemas.openxmlformats.org/officeDocument/2006/relationships/customXml" Target="../ink/ink459.xml"/><Relationship Id="rId243" Type="http://schemas.openxmlformats.org/officeDocument/2006/relationships/image" Target="../media/image434.png"/><Relationship Id="rId264" Type="http://schemas.openxmlformats.org/officeDocument/2006/relationships/customXml" Target="../ink/ink480.xml"/><Relationship Id="rId285" Type="http://schemas.openxmlformats.org/officeDocument/2006/relationships/image" Target="../media/image455.png"/><Relationship Id="rId17" Type="http://schemas.openxmlformats.org/officeDocument/2006/relationships/image" Target="../media/image324.png"/><Relationship Id="rId38" Type="http://schemas.openxmlformats.org/officeDocument/2006/relationships/image" Target="../media/image334.png"/><Relationship Id="rId59" Type="http://schemas.openxmlformats.org/officeDocument/2006/relationships/image" Target="../media/image344.png"/><Relationship Id="rId103" Type="http://schemas.openxmlformats.org/officeDocument/2006/relationships/customXml" Target="../ink/ink398.xml"/><Relationship Id="rId124" Type="http://schemas.openxmlformats.org/officeDocument/2006/relationships/image" Target="../media/image376.png"/><Relationship Id="rId70" Type="http://schemas.openxmlformats.org/officeDocument/2006/relationships/customXml" Target="../ink/ink381.xml"/><Relationship Id="rId91" Type="http://schemas.openxmlformats.org/officeDocument/2006/relationships/customXml" Target="../ink/ink392.xml"/><Relationship Id="rId145" Type="http://schemas.openxmlformats.org/officeDocument/2006/relationships/customXml" Target="../ink/ink419.xml"/><Relationship Id="rId166" Type="http://schemas.openxmlformats.org/officeDocument/2006/relationships/image" Target="../media/image396.png"/><Relationship Id="rId187" Type="http://schemas.openxmlformats.org/officeDocument/2006/relationships/image" Target="../media/image406.png"/><Relationship Id="rId1" Type="http://schemas.openxmlformats.org/officeDocument/2006/relationships/slideLayout" Target="../slideLayouts/slideLayout7.xml"/><Relationship Id="rId212" Type="http://schemas.openxmlformats.org/officeDocument/2006/relationships/customXml" Target="../ink/ink454.xml"/><Relationship Id="rId233" Type="http://schemas.openxmlformats.org/officeDocument/2006/relationships/image" Target="../media/image429.png"/><Relationship Id="rId254" Type="http://schemas.openxmlformats.org/officeDocument/2006/relationships/customXml" Target="../ink/ink475.xml"/><Relationship Id="rId28" Type="http://schemas.openxmlformats.org/officeDocument/2006/relationships/customXml" Target="../ink/ink359.xml"/><Relationship Id="rId49" Type="http://schemas.openxmlformats.org/officeDocument/2006/relationships/image" Target="../media/image339.png"/><Relationship Id="rId114" Type="http://schemas.openxmlformats.org/officeDocument/2006/relationships/image" Target="../media/image371.png"/><Relationship Id="rId275" Type="http://schemas.openxmlformats.org/officeDocument/2006/relationships/image" Target="../media/image450.png"/><Relationship Id="rId296" Type="http://schemas.openxmlformats.org/officeDocument/2006/relationships/customXml" Target="../ink/ink496.xml"/><Relationship Id="rId60" Type="http://schemas.openxmlformats.org/officeDocument/2006/relationships/customXml" Target="../ink/ink376.xml"/><Relationship Id="rId81" Type="http://schemas.openxmlformats.org/officeDocument/2006/relationships/customXml" Target="../ink/ink387.xml"/><Relationship Id="rId135" Type="http://schemas.openxmlformats.org/officeDocument/2006/relationships/customXml" Target="../ink/ink414.xml"/><Relationship Id="rId156" Type="http://schemas.openxmlformats.org/officeDocument/2006/relationships/customXml" Target="../ink/ink425.xml"/><Relationship Id="rId177" Type="http://schemas.openxmlformats.org/officeDocument/2006/relationships/customXml" Target="../ink/ink436.xml"/><Relationship Id="rId198" Type="http://schemas.openxmlformats.org/officeDocument/2006/relationships/customXml" Target="../ink/ink447.xml"/><Relationship Id="rId202" Type="http://schemas.openxmlformats.org/officeDocument/2006/relationships/customXml" Target="../ink/ink449.xml"/><Relationship Id="rId223" Type="http://schemas.openxmlformats.org/officeDocument/2006/relationships/image" Target="../media/image424.png"/><Relationship Id="rId244" Type="http://schemas.openxmlformats.org/officeDocument/2006/relationships/customXml" Target="../ink/ink470.xml"/><Relationship Id="rId18" Type="http://schemas.openxmlformats.org/officeDocument/2006/relationships/customXml" Target="../ink/ink354.xml"/><Relationship Id="rId39" Type="http://schemas.openxmlformats.org/officeDocument/2006/relationships/customXml" Target="../ink/ink365.xml"/><Relationship Id="rId265" Type="http://schemas.openxmlformats.org/officeDocument/2006/relationships/image" Target="../media/image445.png"/><Relationship Id="rId286" Type="http://schemas.openxmlformats.org/officeDocument/2006/relationships/customXml" Target="../ink/ink491.xml"/><Relationship Id="rId50" Type="http://schemas.openxmlformats.org/officeDocument/2006/relationships/customXml" Target="../ink/ink371.xml"/><Relationship Id="rId104" Type="http://schemas.openxmlformats.org/officeDocument/2006/relationships/image" Target="../media/image366.png"/><Relationship Id="rId125" Type="http://schemas.openxmlformats.org/officeDocument/2006/relationships/customXml" Target="../ink/ink409.xml"/><Relationship Id="rId146" Type="http://schemas.openxmlformats.org/officeDocument/2006/relationships/image" Target="../media/image387.png"/><Relationship Id="rId167" Type="http://schemas.openxmlformats.org/officeDocument/2006/relationships/customXml" Target="../ink/ink431.xml"/><Relationship Id="rId188" Type="http://schemas.openxmlformats.org/officeDocument/2006/relationships/customXml" Target="../ink/ink442.xml"/><Relationship Id="rId71" Type="http://schemas.openxmlformats.org/officeDocument/2006/relationships/image" Target="../media/image350.png"/><Relationship Id="rId92" Type="http://schemas.openxmlformats.org/officeDocument/2006/relationships/image" Target="../media/image360.png"/><Relationship Id="rId213" Type="http://schemas.openxmlformats.org/officeDocument/2006/relationships/image" Target="../media/image419.png"/><Relationship Id="rId234" Type="http://schemas.openxmlformats.org/officeDocument/2006/relationships/customXml" Target="../ink/ink465.xml"/><Relationship Id="rId2" Type="http://schemas.openxmlformats.org/officeDocument/2006/relationships/notesSlide" Target="../notesSlides/notesSlide16.xml"/><Relationship Id="rId29" Type="http://schemas.openxmlformats.org/officeDocument/2006/relationships/image" Target="../media/image330.png"/><Relationship Id="rId255" Type="http://schemas.openxmlformats.org/officeDocument/2006/relationships/image" Target="../media/image440.png"/><Relationship Id="rId276" Type="http://schemas.openxmlformats.org/officeDocument/2006/relationships/customXml" Target="../ink/ink486.xml"/><Relationship Id="rId297" Type="http://schemas.openxmlformats.org/officeDocument/2006/relationships/image" Target="../media/image461.png"/><Relationship Id="rId40" Type="http://schemas.openxmlformats.org/officeDocument/2006/relationships/image" Target="../media/image335.png"/><Relationship Id="rId115" Type="http://schemas.openxmlformats.org/officeDocument/2006/relationships/customXml" Target="../ink/ink404.xml"/><Relationship Id="rId136" Type="http://schemas.openxmlformats.org/officeDocument/2006/relationships/image" Target="../media/image382.png"/><Relationship Id="rId157" Type="http://schemas.openxmlformats.org/officeDocument/2006/relationships/image" Target="../media/image392.png"/><Relationship Id="rId178" Type="http://schemas.openxmlformats.org/officeDocument/2006/relationships/image" Target="../media/image402.png"/><Relationship Id="rId61" Type="http://schemas.openxmlformats.org/officeDocument/2006/relationships/image" Target="../media/image345.png"/><Relationship Id="rId82" Type="http://schemas.openxmlformats.org/officeDocument/2006/relationships/image" Target="../media/image355.png"/><Relationship Id="rId199" Type="http://schemas.openxmlformats.org/officeDocument/2006/relationships/image" Target="../media/image412.png"/><Relationship Id="rId203" Type="http://schemas.openxmlformats.org/officeDocument/2006/relationships/image" Target="../media/image414.png"/><Relationship Id="rId19" Type="http://schemas.openxmlformats.org/officeDocument/2006/relationships/image" Target="../media/image325.png"/><Relationship Id="rId224" Type="http://schemas.openxmlformats.org/officeDocument/2006/relationships/customXml" Target="../ink/ink460.xml"/><Relationship Id="rId245" Type="http://schemas.openxmlformats.org/officeDocument/2006/relationships/image" Target="../media/image435.png"/><Relationship Id="rId266" Type="http://schemas.openxmlformats.org/officeDocument/2006/relationships/customXml" Target="../ink/ink481.xml"/><Relationship Id="rId287" Type="http://schemas.openxmlformats.org/officeDocument/2006/relationships/image" Target="../media/image456.png"/><Relationship Id="rId30" Type="http://schemas.openxmlformats.org/officeDocument/2006/relationships/customXml" Target="../ink/ink360.xml"/><Relationship Id="rId105" Type="http://schemas.openxmlformats.org/officeDocument/2006/relationships/customXml" Target="../ink/ink399.xml"/><Relationship Id="rId126" Type="http://schemas.openxmlformats.org/officeDocument/2006/relationships/image" Target="../media/image377.png"/><Relationship Id="rId147" Type="http://schemas.openxmlformats.org/officeDocument/2006/relationships/customXml" Target="../ink/ink420.xml"/><Relationship Id="rId168" Type="http://schemas.openxmlformats.org/officeDocument/2006/relationships/image" Target="../media/image397.png"/><Relationship Id="rId51" Type="http://schemas.openxmlformats.org/officeDocument/2006/relationships/image" Target="../media/image340.png"/><Relationship Id="rId72" Type="http://schemas.openxmlformats.org/officeDocument/2006/relationships/customXml" Target="../ink/ink382.xml"/><Relationship Id="rId93" Type="http://schemas.openxmlformats.org/officeDocument/2006/relationships/customXml" Target="../ink/ink393.xml"/><Relationship Id="rId189" Type="http://schemas.openxmlformats.org/officeDocument/2006/relationships/image" Target="../media/image407.png"/><Relationship Id="rId3" Type="http://schemas.openxmlformats.org/officeDocument/2006/relationships/image" Target="../media/image251.png"/><Relationship Id="rId214" Type="http://schemas.openxmlformats.org/officeDocument/2006/relationships/customXml" Target="../ink/ink455.xml"/><Relationship Id="rId235" Type="http://schemas.openxmlformats.org/officeDocument/2006/relationships/image" Target="../media/image430.png"/><Relationship Id="rId256" Type="http://schemas.openxmlformats.org/officeDocument/2006/relationships/customXml" Target="../ink/ink476.xml"/><Relationship Id="rId277" Type="http://schemas.openxmlformats.org/officeDocument/2006/relationships/image" Target="../media/image451.png"/><Relationship Id="rId116" Type="http://schemas.openxmlformats.org/officeDocument/2006/relationships/image" Target="../media/image372.png"/><Relationship Id="rId137" Type="http://schemas.openxmlformats.org/officeDocument/2006/relationships/customXml" Target="../ink/ink415.xml"/><Relationship Id="rId158" Type="http://schemas.openxmlformats.org/officeDocument/2006/relationships/customXml" Target="../ink/ink426.xml"/><Relationship Id="rId20" Type="http://schemas.openxmlformats.org/officeDocument/2006/relationships/customXml" Target="../ink/ink355.xml"/><Relationship Id="rId41" Type="http://schemas.openxmlformats.org/officeDocument/2006/relationships/customXml" Target="../ink/ink366.xml"/><Relationship Id="rId62" Type="http://schemas.openxmlformats.org/officeDocument/2006/relationships/customXml" Target="../ink/ink377.xml"/><Relationship Id="rId83" Type="http://schemas.openxmlformats.org/officeDocument/2006/relationships/customXml" Target="../ink/ink388.xml"/><Relationship Id="rId179" Type="http://schemas.openxmlformats.org/officeDocument/2006/relationships/customXml" Target="../ink/ink437.xml"/><Relationship Id="rId190" Type="http://schemas.openxmlformats.org/officeDocument/2006/relationships/customXml" Target="../ink/ink443.xml"/><Relationship Id="rId204" Type="http://schemas.openxmlformats.org/officeDocument/2006/relationships/customXml" Target="../ink/ink450.xml"/><Relationship Id="rId225" Type="http://schemas.openxmlformats.org/officeDocument/2006/relationships/image" Target="../media/image425.png"/><Relationship Id="rId246" Type="http://schemas.openxmlformats.org/officeDocument/2006/relationships/customXml" Target="../ink/ink471.xml"/><Relationship Id="rId267" Type="http://schemas.openxmlformats.org/officeDocument/2006/relationships/image" Target="../media/image446.png"/><Relationship Id="rId288" Type="http://schemas.openxmlformats.org/officeDocument/2006/relationships/customXml" Target="../ink/ink492.xml"/><Relationship Id="rId106" Type="http://schemas.openxmlformats.org/officeDocument/2006/relationships/image" Target="../media/image367.png"/><Relationship Id="rId127" Type="http://schemas.openxmlformats.org/officeDocument/2006/relationships/customXml" Target="../ink/ink410.xml"/><Relationship Id="rId10" Type="http://schemas.openxmlformats.org/officeDocument/2006/relationships/customXml" Target="../ink/ink350.xml"/><Relationship Id="rId31" Type="http://schemas.openxmlformats.org/officeDocument/2006/relationships/image" Target="../media/image331.png"/><Relationship Id="rId52" Type="http://schemas.openxmlformats.org/officeDocument/2006/relationships/customXml" Target="../ink/ink372.xml"/><Relationship Id="rId73" Type="http://schemas.openxmlformats.org/officeDocument/2006/relationships/image" Target="../media/image351.png"/><Relationship Id="rId94" Type="http://schemas.openxmlformats.org/officeDocument/2006/relationships/image" Target="../media/image361.png"/><Relationship Id="rId148" Type="http://schemas.openxmlformats.org/officeDocument/2006/relationships/customXml" Target="../ink/ink421.xml"/><Relationship Id="rId169" Type="http://schemas.openxmlformats.org/officeDocument/2006/relationships/customXml" Target="../ink/ink432.xml"/><Relationship Id="rId4" Type="http://schemas.openxmlformats.org/officeDocument/2006/relationships/customXml" Target="../ink/ink347.xml"/><Relationship Id="rId180" Type="http://schemas.openxmlformats.org/officeDocument/2006/relationships/image" Target="../media/image403.png"/><Relationship Id="rId215" Type="http://schemas.openxmlformats.org/officeDocument/2006/relationships/image" Target="../media/image420.png"/><Relationship Id="rId236" Type="http://schemas.openxmlformats.org/officeDocument/2006/relationships/customXml" Target="../ink/ink466.xml"/><Relationship Id="rId257" Type="http://schemas.openxmlformats.org/officeDocument/2006/relationships/image" Target="../media/image441.png"/><Relationship Id="rId278" Type="http://schemas.openxmlformats.org/officeDocument/2006/relationships/customXml" Target="../ink/ink487.xml"/><Relationship Id="rId42" Type="http://schemas.openxmlformats.org/officeDocument/2006/relationships/image" Target="../media/image336.png"/><Relationship Id="rId84" Type="http://schemas.openxmlformats.org/officeDocument/2006/relationships/image" Target="../media/image356.png"/><Relationship Id="rId138" Type="http://schemas.openxmlformats.org/officeDocument/2006/relationships/image" Target="../media/image383.png"/><Relationship Id="rId191" Type="http://schemas.openxmlformats.org/officeDocument/2006/relationships/image" Target="../media/image408.png"/><Relationship Id="rId205" Type="http://schemas.openxmlformats.org/officeDocument/2006/relationships/image" Target="../media/image415.png"/><Relationship Id="rId247" Type="http://schemas.openxmlformats.org/officeDocument/2006/relationships/image" Target="../media/image436.png"/><Relationship Id="rId107" Type="http://schemas.openxmlformats.org/officeDocument/2006/relationships/customXml" Target="../ink/ink400.xml"/><Relationship Id="rId289" Type="http://schemas.openxmlformats.org/officeDocument/2006/relationships/image" Target="../media/image457.png"/><Relationship Id="rId11" Type="http://schemas.openxmlformats.org/officeDocument/2006/relationships/image" Target="../media/image321.png"/><Relationship Id="rId53" Type="http://schemas.openxmlformats.org/officeDocument/2006/relationships/image" Target="../media/image341.png"/><Relationship Id="rId149" Type="http://schemas.openxmlformats.org/officeDocument/2006/relationships/image" Target="../media/image388.png"/><Relationship Id="rId95" Type="http://schemas.openxmlformats.org/officeDocument/2006/relationships/customXml" Target="../ink/ink394.xml"/><Relationship Id="rId160" Type="http://schemas.openxmlformats.org/officeDocument/2006/relationships/customXml" Target="../ink/ink427.xml"/><Relationship Id="rId216" Type="http://schemas.openxmlformats.org/officeDocument/2006/relationships/customXml" Target="../ink/ink456.xml"/><Relationship Id="rId258" Type="http://schemas.openxmlformats.org/officeDocument/2006/relationships/customXml" Target="../ink/ink477.xml"/><Relationship Id="rId22" Type="http://schemas.openxmlformats.org/officeDocument/2006/relationships/customXml" Target="../ink/ink356.xml"/><Relationship Id="rId64" Type="http://schemas.openxmlformats.org/officeDocument/2006/relationships/customXml" Target="../ink/ink378.xml"/><Relationship Id="rId118" Type="http://schemas.openxmlformats.org/officeDocument/2006/relationships/image" Target="../media/image373.png"/><Relationship Id="rId171" Type="http://schemas.openxmlformats.org/officeDocument/2006/relationships/customXml" Target="../ink/ink433.xml"/><Relationship Id="rId227" Type="http://schemas.openxmlformats.org/officeDocument/2006/relationships/image" Target="../media/image426.png"/><Relationship Id="rId269" Type="http://schemas.openxmlformats.org/officeDocument/2006/relationships/image" Target="../media/image447.png"/><Relationship Id="rId33" Type="http://schemas.openxmlformats.org/officeDocument/2006/relationships/image" Target="../media/image332.png"/><Relationship Id="rId129" Type="http://schemas.openxmlformats.org/officeDocument/2006/relationships/customXml" Target="../ink/ink411.xml"/><Relationship Id="rId280" Type="http://schemas.openxmlformats.org/officeDocument/2006/relationships/customXml" Target="../ink/ink488.xml"/></Relationships>
</file>

<file path=ppt/slides/_rels/slide21.xml.rels><?xml version="1.0" encoding="UTF-8" standalone="yes"?>
<Relationships xmlns="http://schemas.openxmlformats.org/package/2006/relationships"><Relationship Id="rId117" Type="http://schemas.openxmlformats.org/officeDocument/2006/relationships/customXml" Target="../ink/ink556.xml"/><Relationship Id="rId21" Type="http://schemas.openxmlformats.org/officeDocument/2006/relationships/image" Target="../media/image326.png"/><Relationship Id="rId63" Type="http://schemas.openxmlformats.org/officeDocument/2006/relationships/customXml" Target="../ink/ink528.xml"/><Relationship Id="rId159" Type="http://schemas.openxmlformats.org/officeDocument/2006/relationships/customXml" Target="../ink/ink577.xml"/><Relationship Id="rId170" Type="http://schemas.openxmlformats.org/officeDocument/2006/relationships/image" Target="../media/image520.png"/><Relationship Id="rId226" Type="http://schemas.openxmlformats.org/officeDocument/2006/relationships/image" Target="../media/image547.png"/><Relationship Id="rId107" Type="http://schemas.openxmlformats.org/officeDocument/2006/relationships/image" Target="../media/image490.png"/><Relationship Id="rId268" Type="http://schemas.openxmlformats.org/officeDocument/2006/relationships/image" Target="../media/image568.png"/><Relationship Id="rId11" Type="http://schemas.openxmlformats.org/officeDocument/2006/relationships/image" Target="../media/image321.png"/><Relationship Id="rId32" Type="http://schemas.openxmlformats.org/officeDocument/2006/relationships/customXml" Target="../ink/ink511.xml"/><Relationship Id="rId53" Type="http://schemas.openxmlformats.org/officeDocument/2006/relationships/image" Target="../media/image464.png"/><Relationship Id="rId74" Type="http://schemas.openxmlformats.org/officeDocument/2006/relationships/image" Target="../media/image474.png"/><Relationship Id="rId128" Type="http://schemas.openxmlformats.org/officeDocument/2006/relationships/image" Target="../media/image500.png"/><Relationship Id="rId149" Type="http://schemas.openxmlformats.org/officeDocument/2006/relationships/customXml" Target="../ink/ink572.xml"/><Relationship Id="rId5" Type="http://schemas.openxmlformats.org/officeDocument/2006/relationships/image" Target="../media/image319.png"/><Relationship Id="rId95" Type="http://schemas.openxmlformats.org/officeDocument/2006/relationships/customXml" Target="../ink/ink544.xml"/><Relationship Id="rId160" Type="http://schemas.openxmlformats.org/officeDocument/2006/relationships/image" Target="../media/image515.png"/><Relationship Id="rId181" Type="http://schemas.openxmlformats.org/officeDocument/2006/relationships/customXml" Target="../ink/ink588.xml"/><Relationship Id="rId216" Type="http://schemas.openxmlformats.org/officeDocument/2006/relationships/image" Target="../media/image542.png"/><Relationship Id="rId237" Type="http://schemas.openxmlformats.org/officeDocument/2006/relationships/customXml" Target="../ink/ink616.xml"/><Relationship Id="rId258" Type="http://schemas.openxmlformats.org/officeDocument/2006/relationships/image" Target="../media/image563.png"/><Relationship Id="rId22" Type="http://schemas.openxmlformats.org/officeDocument/2006/relationships/customXml" Target="../ink/ink506.xml"/><Relationship Id="rId43" Type="http://schemas.openxmlformats.org/officeDocument/2006/relationships/customXml" Target="../ink/ink517.xml"/><Relationship Id="rId64" Type="http://schemas.openxmlformats.org/officeDocument/2006/relationships/image" Target="../media/image469.png"/><Relationship Id="rId118" Type="http://schemas.openxmlformats.org/officeDocument/2006/relationships/image" Target="../media/image495.png"/><Relationship Id="rId139" Type="http://schemas.openxmlformats.org/officeDocument/2006/relationships/customXml" Target="../ink/ink567.xml"/><Relationship Id="rId85" Type="http://schemas.openxmlformats.org/officeDocument/2006/relationships/customXml" Target="../ink/ink539.xml"/><Relationship Id="rId150" Type="http://schemas.openxmlformats.org/officeDocument/2006/relationships/image" Target="../media/image510.png"/><Relationship Id="rId171" Type="http://schemas.openxmlformats.org/officeDocument/2006/relationships/customXml" Target="../ink/ink583.xml"/><Relationship Id="rId192" Type="http://schemas.openxmlformats.org/officeDocument/2006/relationships/image" Target="../media/image531.png"/><Relationship Id="rId206" Type="http://schemas.openxmlformats.org/officeDocument/2006/relationships/image" Target="../media/image537.png"/><Relationship Id="rId227" Type="http://schemas.openxmlformats.org/officeDocument/2006/relationships/customXml" Target="../ink/ink611.xml"/><Relationship Id="rId248" Type="http://schemas.openxmlformats.org/officeDocument/2006/relationships/image" Target="../media/image558.png"/><Relationship Id="rId12" Type="http://schemas.openxmlformats.org/officeDocument/2006/relationships/customXml" Target="../ink/ink501.xml"/><Relationship Id="rId33" Type="http://schemas.openxmlformats.org/officeDocument/2006/relationships/image" Target="../media/image332.png"/><Relationship Id="rId108" Type="http://schemas.openxmlformats.org/officeDocument/2006/relationships/customXml" Target="../ink/ink551.xml"/><Relationship Id="rId129" Type="http://schemas.openxmlformats.org/officeDocument/2006/relationships/customXml" Target="../ink/ink562.xml"/><Relationship Id="rId54" Type="http://schemas.openxmlformats.org/officeDocument/2006/relationships/customXml" Target="../ink/ink523.xml"/><Relationship Id="rId75" Type="http://schemas.openxmlformats.org/officeDocument/2006/relationships/customXml" Target="../ink/ink534.xml"/><Relationship Id="rId96" Type="http://schemas.openxmlformats.org/officeDocument/2006/relationships/image" Target="../media/image485.png"/><Relationship Id="rId140" Type="http://schemas.openxmlformats.org/officeDocument/2006/relationships/image" Target="../media/image392.png"/><Relationship Id="rId161" Type="http://schemas.openxmlformats.org/officeDocument/2006/relationships/customXml" Target="../ink/ink578.xml"/><Relationship Id="rId182" Type="http://schemas.openxmlformats.org/officeDocument/2006/relationships/image" Target="../media/image526.png"/><Relationship Id="rId217" Type="http://schemas.openxmlformats.org/officeDocument/2006/relationships/customXml" Target="../ink/ink606.xml"/><Relationship Id="rId6" Type="http://schemas.openxmlformats.org/officeDocument/2006/relationships/customXml" Target="../ink/ink498.xml"/><Relationship Id="rId238" Type="http://schemas.openxmlformats.org/officeDocument/2006/relationships/image" Target="../media/image553.png"/><Relationship Id="rId259" Type="http://schemas.openxmlformats.org/officeDocument/2006/relationships/customXml" Target="../ink/ink627.xml"/><Relationship Id="rId23" Type="http://schemas.openxmlformats.org/officeDocument/2006/relationships/image" Target="../media/image327.png"/><Relationship Id="rId119" Type="http://schemas.openxmlformats.org/officeDocument/2006/relationships/customXml" Target="../ink/ink557.xml"/><Relationship Id="rId44" Type="http://schemas.openxmlformats.org/officeDocument/2006/relationships/image" Target="../media/image337.png"/><Relationship Id="rId65" Type="http://schemas.openxmlformats.org/officeDocument/2006/relationships/customXml" Target="../ink/ink529.xml"/><Relationship Id="rId86" Type="http://schemas.openxmlformats.org/officeDocument/2006/relationships/image" Target="../media/image480.png"/><Relationship Id="rId130" Type="http://schemas.openxmlformats.org/officeDocument/2006/relationships/image" Target="../media/image501.png"/><Relationship Id="rId151" Type="http://schemas.openxmlformats.org/officeDocument/2006/relationships/customXml" Target="../ink/ink573.xml"/><Relationship Id="rId172" Type="http://schemas.openxmlformats.org/officeDocument/2006/relationships/image" Target="../media/image521.png"/><Relationship Id="rId193" Type="http://schemas.openxmlformats.org/officeDocument/2006/relationships/customXml" Target="../ink/ink594.xml"/><Relationship Id="rId207" Type="http://schemas.openxmlformats.org/officeDocument/2006/relationships/customXml" Target="../ink/ink601.xml"/><Relationship Id="rId228" Type="http://schemas.openxmlformats.org/officeDocument/2006/relationships/image" Target="../media/image548.png"/><Relationship Id="rId249" Type="http://schemas.openxmlformats.org/officeDocument/2006/relationships/customXml" Target="../ink/ink622.xml"/><Relationship Id="rId13" Type="http://schemas.openxmlformats.org/officeDocument/2006/relationships/image" Target="../media/image322.png"/><Relationship Id="rId109" Type="http://schemas.openxmlformats.org/officeDocument/2006/relationships/image" Target="../media/image491.png"/><Relationship Id="rId260" Type="http://schemas.openxmlformats.org/officeDocument/2006/relationships/image" Target="../media/image564.png"/><Relationship Id="rId34" Type="http://schemas.openxmlformats.org/officeDocument/2006/relationships/customXml" Target="../ink/ink512.xml"/><Relationship Id="rId55" Type="http://schemas.openxmlformats.org/officeDocument/2006/relationships/image" Target="../media/image465.png"/><Relationship Id="rId76" Type="http://schemas.openxmlformats.org/officeDocument/2006/relationships/image" Target="../media/image475.png"/><Relationship Id="rId97" Type="http://schemas.openxmlformats.org/officeDocument/2006/relationships/customXml" Target="../ink/ink545.xml"/><Relationship Id="rId120" Type="http://schemas.openxmlformats.org/officeDocument/2006/relationships/image" Target="../media/image496.png"/><Relationship Id="rId141" Type="http://schemas.openxmlformats.org/officeDocument/2006/relationships/customXml" Target="../ink/ink568.xml"/><Relationship Id="rId7" Type="http://schemas.openxmlformats.org/officeDocument/2006/relationships/image" Target="../media/image129.png"/><Relationship Id="rId162" Type="http://schemas.openxmlformats.org/officeDocument/2006/relationships/image" Target="../media/image516.png"/><Relationship Id="rId183" Type="http://schemas.openxmlformats.org/officeDocument/2006/relationships/customXml" Target="../ink/ink589.xml"/><Relationship Id="rId218" Type="http://schemas.openxmlformats.org/officeDocument/2006/relationships/image" Target="../media/image543.png"/><Relationship Id="rId239" Type="http://schemas.openxmlformats.org/officeDocument/2006/relationships/customXml" Target="../ink/ink617.xml"/><Relationship Id="rId250" Type="http://schemas.openxmlformats.org/officeDocument/2006/relationships/image" Target="../media/image559.png"/><Relationship Id="rId24" Type="http://schemas.openxmlformats.org/officeDocument/2006/relationships/customXml" Target="../ink/ink507.xml"/><Relationship Id="rId45" Type="http://schemas.openxmlformats.org/officeDocument/2006/relationships/customXml" Target="../ink/ink518.xml"/><Relationship Id="rId66" Type="http://schemas.openxmlformats.org/officeDocument/2006/relationships/image" Target="../media/image470.png"/><Relationship Id="rId87" Type="http://schemas.openxmlformats.org/officeDocument/2006/relationships/customXml" Target="../ink/ink540.xml"/><Relationship Id="rId110" Type="http://schemas.openxmlformats.org/officeDocument/2006/relationships/customXml" Target="../ink/ink552.xml"/><Relationship Id="rId131" Type="http://schemas.openxmlformats.org/officeDocument/2006/relationships/customXml" Target="../ink/ink563.xml"/><Relationship Id="rId152" Type="http://schemas.openxmlformats.org/officeDocument/2006/relationships/image" Target="../media/image511.png"/><Relationship Id="rId173" Type="http://schemas.openxmlformats.org/officeDocument/2006/relationships/customXml" Target="../ink/ink584.xml"/><Relationship Id="rId194" Type="http://schemas.openxmlformats.org/officeDocument/2006/relationships/image" Target="../media/image532.png"/><Relationship Id="rId208" Type="http://schemas.openxmlformats.org/officeDocument/2006/relationships/image" Target="../media/image538.png"/><Relationship Id="rId229" Type="http://schemas.openxmlformats.org/officeDocument/2006/relationships/customXml" Target="../ink/ink612.xml"/><Relationship Id="rId240" Type="http://schemas.openxmlformats.org/officeDocument/2006/relationships/image" Target="../media/image554.png"/><Relationship Id="rId261" Type="http://schemas.openxmlformats.org/officeDocument/2006/relationships/customXml" Target="../ink/ink628.xml"/><Relationship Id="rId14" Type="http://schemas.openxmlformats.org/officeDocument/2006/relationships/customXml" Target="../ink/ink502.xml"/><Relationship Id="rId35" Type="http://schemas.openxmlformats.org/officeDocument/2006/relationships/image" Target="../media/image333.png"/><Relationship Id="rId56" Type="http://schemas.openxmlformats.org/officeDocument/2006/relationships/customXml" Target="../ink/ink524.xml"/><Relationship Id="rId77" Type="http://schemas.openxmlformats.org/officeDocument/2006/relationships/customXml" Target="../ink/ink535.xml"/><Relationship Id="rId100" Type="http://schemas.openxmlformats.org/officeDocument/2006/relationships/customXml" Target="../ink/ink547.xml"/><Relationship Id="rId8" Type="http://schemas.openxmlformats.org/officeDocument/2006/relationships/customXml" Target="../ink/ink499.xml"/><Relationship Id="rId98" Type="http://schemas.openxmlformats.org/officeDocument/2006/relationships/image" Target="../media/image486.png"/><Relationship Id="rId121" Type="http://schemas.openxmlformats.org/officeDocument/2006/relationships/customXml" Target="../ink/ink558.xml"/><Relationship Id="rId142" Type="http://schemas.openxmlformats.org/officeDocument/2006/relationships/image" Target="../media/image506.png"/><Relationship Id="rId163" Type="http://schemas.openxmlformats.org/officeDocument/2006/relationships/customXml" Target="../ink/ink579.xml"/><Relationship Id="rId184" Type="http://schemas.openxmlformats.org/officeDocument/2006/relationships/image" Target="../media/image527.png"/><Relationship Id="rId219" Type="http://schemas.openxmlformats.org/officeDocument/2006/relationships/customXml" Target="../ink/ink607.xml"/><Relationship Id="rId230" Type="http://schemas.openxmlformats.org/officeDocument/2006/relationships/image" Target="../media/image549.png"/><Relationship Id="rId251" Type="http://schemas.openxmlformats.org/officeDocument/2006/relationships/customXml" Target="../ink/ink623.xml"/><Relationship Id="rId25" Type="http://schemas.openxmlformats.org/officeDocument/2006/relationships/image" Target="../media/image328.png"/><Relationship Id="rId46" Type="http://schemas.openxmlformats.org/officeDocument/2006/relationships/image" Target="../media/image338.png"/><Relationship Id="rId67" Type="http://schemas.openxmlformats.org/officeDocument/2006/relationships/customXml" Target="../ink/ink530.xml"/><Relationship Id="rId88" Type="http://schemas.openxmlformats.org/officeDocument/2006/relationships/image" Target="../media/image481.png"/><Relationship Id="rId111" Type="http://schemas.openxmlformats.org/officeDocument/2006/relationships/customXml" Target="../ink/ink553.xml"/><Relationship Id="rId132" Type="http://schemas.openxmlformats.org/officeDocument/2006/relationships/image" Target="../media/image502.png"/><Relationship Id="rId153" Type="http://schemas.openxmlformats.org/officeDocument/2006/relationships/customXml" Target="../ink/ink574.xml"/><Relationship Id="rId174" Type="http://schemas.openxmlformats.org/officeDocument/2006/relationships/image" Target="../media/image522.png"/><Relationship Id="rId195" Type="http://schemas.openxmlformats.org/officeDocument/2006/relationships/customXml" Target="../ink/ink595.xml"/><Relationship Id="rId209" Type="http://schemas.openxmlformats.org/officeDocument/2006/relationships/customXml" Target="../ink/ink602.xml"/><Relationship Id="rId220" Type="http://schemas.openxmlformats.org/officeDocument/2006/relationships/image" Target="../media/image544.png"/><Relationship Id="rId241" Type="http://schemas.openxmlformats.org/officeDocument/2006/relationships/customXml" Target="../ink/ink618.xml"/><Relationship Id="rId15" Type="http://schemas.openxmlformats.org/officeDocument/2006/relationships/image" Target="../media/image323.png"/><Relationship Id="rId36" Type="http://schemas.openxmlformats.org/officeDocument/2006/relationships/customXml" Target="../ink/ink513.xml"/><Relationship Id="rId57" Type="http://schemas.openxmlformats.org/officeDocument/2006/relationships/image" Target="../media/image466.png"/><Relationship Id="rId262" Type="http://schemas.openxmlformats.org/officeDocument/2006/relationships/image" Target="../media/image565.png"/><Relationship Id="rId78" Type="http://schemas.openxmlformats.org/officeDocument/2006/relationships/image" Target="../media/image476.png"/><Relationship Id="rId99" Type="http://schemas.openxmlformats.org/officeDocument/2006/relationships/customXml" Target="../ink/ink546.xml"/><Relationship Id="rId101" Type="http://schemas.openxmlformats.org/officeDocument/2006/relationships/image" Target="../media/image487.png"/><Relationship Id="rId122" Type="http://schemas.openxmlformats.org/officeDocument/2006/relationships/image" Target="../media/image497.png"/><Relationship Id="rId143" Type="http://schemas.openxmlformats.org/officeDocument/2006/relationships/customXml" Target="../ink/ink569.xml"/><Relationship Id="rId164" Type="http://schemas.openxmlformats.org/officeDocument/2006/relationships/image" Target="../media/image517.png"/><Relationship Id="rId185" Type="http://schemas.openxmlformats.org/officeDocument/2006/relationships/customXml" Target="../ink/ink590.xml"/><Relationship Id="rId9" Type="http://schemas.openxmlformats.org/officeDocument/2006/relationships/image" Target="../media/image320.png"/><Relationship Id="rId210" Type="http://schemas.openxmlformats.org/officeDocument/2006/relationships/image" Target="../media/image539.png"/><Relationship Id="rId26" Type="http://schemas.openxmlformats.org/officeDocument/2006/relationships/customXml" Target="../ink/ink508.xml"/><Relationship Id="rId231" Type="http://schemas.openxmlformats.org/officeDocument/2006/relationships/customXml" Target="../ink/ink613.xml"/><Relationship Id="rId252" Type="http://schemas.openxmlformats.org/officeDocument/2006/relationships/image" Target="../media/image560.png"/><Relationship Id="rId47" Type="http://schemas.openxmlformats.org/officeDocument/2006/relationships/customXml" Target="../ink/ink519.xml"/><Relationship Id="rId68" Type="http://schemas.openxmlformats.org/officeDocument/2006/relationships/image" Target="../media/image471.png"/><Relationship Id="rId89" Type="http://schemas.openxmlformats.org/officeDocument/2006/relationships/customXml" Target="../ink/ink541.xml"/><Relationship Id="rId112" Type="http://schemas.openxmlformats.org/officeDocument/2006/relationships/image" Target="../media/image492.png"/><Relationship Id="rId133" Type="http://schemas.openxmlformats.org/officeDocument/2006/relationships/customXml" Target="../ink/ink564.xml"/><Relationship Id="rId154" Type="http://schemas.openxmlformats.org/officeDocument/2006/relationships/image" Target="../media/image512.png"/><Relationship Id="rId175" Type="http://schemas.openxmlformats.org/officeDocument/2006/relationships/customXml" Target="../ink/ink585.xml"/><Relationship Id="rId196" Type="http://schemas.openxmlformats.org/officeDocument/2006/relationships/image" Target="../media/image449.png"/><Relationship Id="rId200" Type="http://schemas.openxmlformats.org/officeDocument/2006/relationships/image" Target="../media/image534.png"/><Relationship Id="rId16" Type="http://schemas.openxmlformats.org/officeDocument/2006/relationships/customXml" Target="../ink/ink503.xml"/><Relationship Id="rId221" Type="http://schemas.openxmlformats.org/officeDocument/2006/relationships/customXml" Target="../ink/ink608.xml"/><Relationship Id="rId242" Type="http://schemas.openxmlformats.org/officeDocument/2006/relationships/image" Target="../media/image555.png"/><Relationship Id="rId263" Type="http://schemas.openxmlformats.org/officeDocument/2006/relationships/customXml" Target="../ink/ink629.xml"/><Relationship Id="rId37" Type="http://schemas.openxmlformats.org/officeDocument/2006/relationships/customXml" Target="../ink/ink514.xml"/><Relationship Id="rId58" Type="http://schemas.openxmlformats.org/officeDocument/2006/relationships/customXml" Target="../ink/ink525.xml"/><Relationship Id="rId79" Type="http://schemas.openxmlformats.org/officeDocument/2006/relationships/customXml" Target="../ink/ink536.xml"/><Relationship Id="rId102" Type="http://schemas.openxmlformats.org/officeDocument/2006/relationships/customXml" Target="../ink/ink548.xml"/><Relationship Id="rId123" Type="http://schemas.openxmlformats.org/officeDocument/2006/relationships/customXml" Target="../ink/ink559.xml"/><Relationship Id="rId144" Type="http://schemas.openxmlformats.org/officeDocument/2006/relationships/image" Target="../media/image507.png"/><Relationship Id="rId90" Type="http://schemas.openxmlformats.org/officeDocument/2006/relationships/image" Target="../media/image482.png"/><Relationship Id="rId165" Type="http://schemas.openxmlformats.org/officeDocument/2006/relationships/customXml" Target="../ink/ink580.xml"/><Relationship Id="rId186" Type="http://schemas.openxmlformats.org/officeDocument/2006/relationships/image" Target="../media/image528.png"/><Relationship Id="rId211" Type="http://schemas.openxmlformats.org/officeDocument/2006/relationships/customXml" Target="../ink/ink603.xml"/><Relationship Id="rId232" Type="http://schemas.openxmlformats.org/officeDocument/2006/relationships/image" Target="../media/image550.png"/><Relationship Id="rId253" Type="http://schemas.openxmlformats.org/officeDocument/2006/relationships/customXml" Target="../ink/ink624.xml"/><Relationship Id="rId27" Type="http://schemas.openxmlformats.org/officeDocument/2006/relationships/image" Target="../media/image329.png"/><Relationship Id="rId48" Type="http://schemas.openxmlformats.org/officeDocument/2006/relationships/customXml" Target="../ink/ink520.xml"/><Relationship Id="rId69" Type="http://schemas.openxmlformats.org/officeDocument/2006/relationships/customXml" Target="../ink/ink531.xml"/><Relationship Id="rId113" Type="http://schemas.openxmlformats.org/officeDocument/2006/relationships/customXml" Target="../ink/ink554.xml"/><Relationship Id="rId134" Type="http://schemas.openxmlformats.org/officeDocument/2006/relationships/image" Target="../media/image503.png"/><Relationship Id="rId80" Type="http://schemas.openxmlformats.org/officeDocument/2006/relationships/image" Target="../media/image477.png"/><Relationship Id="rId155" Type="http://schemas.openxmlformats.org/officeDocument/2006/relationships/customXml" Target="../ink/ink575.xml"/><Relationship Id="rId176" Type="http://schemas.openxmlformats.org/officeDocument/2006/relationships/image" Target="../media/image523.png"/><Relationship Id="rId197" Type="http://schemas.openxmlformats.org/officeDocument/2006/relationships/customXml" Target="../ink/ink596.xml"/><Relationship Id="rId201" Type="http://schemas.openxmlformats.org/officeDocument/2006/relationships/customXml" Target="../ink/ink598.xml"/><Relationship Id="rId222" Type="http://schemas.openxmlformats.org/officeDocument/2006/relationships/image" Target="../media/image545.png"/><Relationship Id="rId243" Type="http://schemas.openxmlformats.org/officeDocument/2006/relationships/customXml" Target="../ink/ink619.xml"/><Relationship Id="rId264" Type="http://schemas.openxmlformats.org/officeDocument/2006/relationships/image" Target="../media/image566.png"/><Relationship Id="rId17" Type="http://schemas.openxmlformats.org/officeDocument/2006/relationships/image" Target="../media/image324.png"/><Relationship Id="rId38" Type="http://schemas.openxmlformats.org/officeDocument/2006/relationships/image" Target="../media/image334.png"/><Relationship Id="rId59" Type="http://schemas.openxmlformats.org/officeDocument/2006/relationships/customXml" Target="../ink/ink526.xml"/><Relationship Id="rId103" Type="http://schemas.openxmlformats.org/officeDocument/2006/relationships/image" Target="../media/image488.png"/><Relationship Id="rId124" Type="http://schemas.openxmlformats.org/officeDocument/2006/relationships/image" Target="../media/image498.png"/><Relationship Id="rId70" Type="http://schemas.openxmlformats.org/officeDocument/2006/relationships/image" Target="../media/image472.png"/><Relationship Id="rId91" Type="http://schemas.openxmlformats.org/officeDocument/2006/relationships/customXml" Target="../ink/ink542.xml"/><Relationship Id="rId145" Type="http://schemas.openxmlformats.org/officeDocument/2006/relationships/customXml" Target="../ink/ink570.xml"/><Relationship Id="rId166" Type="http://schemas.openxmlformats.org/officeDocument/2006/relationships/image" Target="../media/image518.png"/><Relationship Id="rId187" Type="http://schemas.openxmlformats.org/officeDocument/2006/relationships/customXml" Target="../ink/ink591.xml"/><Relationship Id="rId1" Type="http://schemas.openxmlformats.org/officeDocument/2006/relationships/slideLayout" Target="../slideLayouts/slideLayout7.xml"/><Relationship Id="rId212" Type="http://schemas.openxmlformats.org/officeDocument/2006/relationships/image" Target="../media/image540.png"/><Relationship Id="rId233" Type="http://schemas.openxmlformats.org/officeDocument/2006/relationships/customXml" Target="../ink/ink614.xml"/><Relationship Id="rId254" Type="http://schemas.openxmlformats.org/officeDocument/2006/relationships/image" Target="../media/image561.png"/><Relationship Id="rId28" Type="http://schemas.openxmlformats.org/officeDocument/2006/relationships/customXml" Target="../ink/ink509.xml"/><Relationship Id="rId49" Type="http://schemas.openxmlformats.org/officeDocument/2006/relationships/image" Target="../media/image462.png"/><Relationship Id="rId114" Type="http://schemas.openxmlformats.org/officeDocument/2006/relationships/image" Target="../media/image493.png"/><Relationship Id="rId60" Type="http://schemas.openxmlformats.org/officeDocument/2006/relationships/image" Target="../media/image467.png"/><Relationship Id="rId81" Type="http://schemas.openxmlformats.org/officeDocument/2006/relationships/customXml" Target="../ink/ink537.xml"/><Relationship Id="rId135" Type="http://schemas.openxmlformats.org/officeDocument/2006/relationships/customXml" Target="../ink/ink565.xml"/><Relationship Id="rId156" Type="http://schemas.openxmlformats.org/officeDocument/2006/relationships/image" Target="../media/image513.png"/><Relationship Id="rId177" Type="http://schemas.openxmlformats.org/officeDocument/2006/relationships/customXml" Target="../ink/ink586.xml"/><Relationship Id="rId198" Type="http://schemas.openxmlformats.org/officeDocument/2006/relationships/image" Target="../media/image533.png"/><Relationship Id="rId202" Type="http://schemas.openxmlformats.org/officeDocument/2006/relationships/image" Target="../media/image535.png"/><Relationship Id="rId223" Type="http://schemas.openxmlformats.org/officeDocument/2006/relationships/customXml" Target="../ink/ink609.xml"/><Relationship Id="rId244" Type="http://schemas.openxmlformats.org/officeDocument/2006/relationships/image" Target="../media/image556.png"/><Relationship Id="rId18" Type="http://schemas.openxmlformats.org/officeDocument/2006/relationships/customXml" Target="../ink/ink504.xml"/><Relationship Id="rId39" Type="http://schemas.openxmlformats.org/officeDocument/2006/relationships/customXml" Target="../ink/ink515.xml"/><Relationship Id="rId265" Type="http://schemas.openxmlformats.org/officeDocument/2006/relationships/customXml" Target="../ink/ink630.xml"/><Relationship Id="rId50" Type="http://schemas.openxmlformats.org/officeDocument/2006/relationships/customXml" Target="../ink/ink521.xml"/><Relationship Id="rId104" Type="http://schemas.openxmlformats.org/officeDocument/2006/relationships/customXml" Target="../ink/ink549.xml"/><Relationship Id="rId125" Type="http://schemas.openxmlformats.org/officeDocument/2006/relationships/customXml" Target="../ink/ink560.xml"/><Relationship Id="rId146" Type="http://schemas.openxmlformats.org/officeDocument/2006/relationships/image" Target="../media/image508.png"/><Relationship Id="rId167" Type="http://schemas.openxmlformats.org/officeDocument/2006/relationships/customXml" Target="../ink/ink581.xml"/><Relationship Id="rId188" Type="http://schemas.openxmlformats.org/officeDocument/2006/relationships/image" Target="../media/image529.png"/><Relationship Id="rId71" Type="http://schemas.openxmlformats.org/officeDocument/2006/relationships/customXml" Target="../ink/ink532.xml"/><Relationship Id="rId92" Type="http://schemas.openxmlformats.org/officeDocument/2006/relationships/image" Target="../media/image483.png"/><Relationship Id="rId213" Type="http://schemas.openxmlformats.org/officeDocument/2006/relationships/customXml" Target="../ink/ink604.xml"/><Relationship Id="rId234" Type="http://schemas.openxmlformats.org/officeDocument/2006/relationships/image" Target="../media/image551.png"/><Relationship Id="rId2" Type="http://schemas.openxmlformats.org/officeDocument/2006/relationships/notesSlide" Target="../notesSlides/notesSlide17.xml"/><Relationship Id="rId29" Type="http://schemas.openxmlformats.org/officeDocument/2006/relationships/image" Target="../media/image330.png"/><Relationship Id="rId255" Type="http://schemas.openxmlformats.org/officeDocument/2006/relationships/customXml" Target="../ink/ink625.xml"/><Relationship Id="rId40" Type="http://schemas.openxmlformats.org/officeDocument/2006/relationships/image" Target="../media/image335.png"/><Relationship Id="rId115" Type="http://schemas.openxmlformats.org/officeDocument/2006/relationships/customXml" Target="../ink/ink555.xml"/><Relationship Id="rId136" Type="http://schemas.openxmlformats.org/officeDocument/2006/relationships/image" Target="../media/image504.png"/><Relationship Id="rId157" Type="http://schemas.openxmlformats.org/officeDocument/2006/relationships/customXml" Target="../ink/ink576.xml"/><Relationship Id="rId178" Type="http://schemas.openxmlformats.org/officeDocument/2006/relationships/image" Target="../media/image524.png"/><Relationship Id="rId61" Type="http://schemas.openxmlformats.org/officeDocument/2006/relationships/customXml" Target="../ink/ink527.xml"/><Relationship Id="rId82" Type="http://schemas.openxmlformats.org/officeDocument/2006/relationships/image" Target="../media/image478.png"/><Relationship Id="rId199" Type="http://schemas.openxmlformats.org/officeDocument/2006/relationships/customXml" Target="../ink/ink597.xml"/><Relationship Id="rId203" Type="http://schemas.openxmlformats.org/officeDocument/2006/relationships/customXml" Target="../ink/ink599.xml"/><Relationship Id="rId19" Type="http://schemas.openxmlformats.org/officeDocument/2006/relationships/image" Target="../media/image325.png"/><Relationship Id="rId224" Type="http://schemas.openxmlformats.org/officeDocument/2006/relationships/image" Target="../media/image546.png"/><Relationship Id="rId245" Type="http://schemas.openxmlformats.org/officeDocument/2006/relationships/customXml" Target="../ink/ink620.xml"/><Relationship Id="rId266" Type="http://schemas.openxmlformats.org/officeDocument/2006/relationships/image" Target="../media/image567.png"/><Relationship Id="rId30" Type="http://schemas.openxmlformats.org/officeDocument/2006/relationships/customXml" Target="../ink/ink510.xml"/><Relationship Id="rId105" Type="http://schemas.openxmlformats.org/officeDocument/2006/relationships/image" Target="../media/image489.png"/><Relationship Id="rId126" Type="http://schemas.openxmlformats.org/officeDocument/2006/relationships/image" Target="../media/image499.png"/><Relationship Id="rId147" Type="http://schemas.openxmlformats.org/officeDocument/2006/relationships/customXml" Target="../ink/ink571.xml"/><Relationship Id="rId168" Type="http://schemas.openxmlformats.org/officeDocument/2006/relationships/image" Target="../media/image519.png"/><Relationship Id="rId51" Type="http://schemas.openxmlformats.org/officeDocument/2006/relationships/image" Target="../media/image463.png"/><Relationship Id="rId72" Type="http://schemas.openxmlformats.org/officeDocument/2006/relationships/image" Target="../media/image473.png"/><Relationship Id="rId93" Type="http://schemas.openxmlformats.org/officeDocument/2006/relationships/customXml" Target="../ink/ink543.xml"/><Relationship Id="rId189" Type="http://schemas.openxmlformats.org/officeDocument/2006/relationships/customXml" Target="../ink/ink592.xml"/><Relationship Id="rId3" Type="http://schemas.openxmlformats.org/officeDocument/2006/relationships/image" Target="../media/image251.png"/><Relationship Id="rId214" Type="http://schemas.openxmlformats.org/officeDocument/2006/relationships/image" Target="../media/image541.png"/><Relationship Id="rId235" Type="http://schemas.openxmlformats.org/officeDocument/2006/relationships/customXml" Target="../ink/ink615.xml"/><Relationship Id="rId256" Type="http://schemas.openxmlformats.org/officeDocument/2006/relationships/image" Target="../media/image562.png"/><Relationship Id="rId116" Type="http://schemas.openxmlformats.org/officeDocument/2006/relationships/image" Target="../media/image494.png"/><Relationship Id="rId137" Type="http://schemas.openxmlformats.org/officeDocument/2006/relationships/customXml" Target="../ink/ink566.xml"/><Relationship Id="rId158" Type="http://schemas.openxmlformats.org/officeDocument/2006/relationships/image" Target="../media/image514.png"/><Relationship Id="rId20" Type="http://schemas.openxmlformats.org/officeDocument/2006/relationships/customXml" Target="../ink/ink505.xml"/><Relationship Id="rId41" Type="http://schemas.openxmlformats.org/officeDocument/2006/relationships/customXml" Target="../ink/ink516.xml"/><Relationship Id="rId62" Type="http://schemas.openxmlformats.org/officeDocument/2006/relationships/image" Target="../media/image468.png"/><Relationship Id="rId83" Type="http://schemas.openxmlformats.org/officeDocument/2006/relationships/customXml" Target="../ink/ink538.xml"/><Relationship Id="rId179" Type="http://schemas.openxmlformats.org/officeDocument/2006/relationships/customXml" Target="../ink/ink587.xml"/><Relationship Id="rId190" Type="http://schemas.openxmlformats.org/officeDocument/2006/relationships/image" Target="../media/image530.png"/><Relationship Id="rId204" Type="http://schemas.openxmlformats.org/officeDocument/2006/relationships/image" Target="../media/image536.png"/><Relationship Id="rId225" Type="http://schemas.openxmlformats.org/officeDocument/2006/relationships/customXml" Target="../ink/ink610.xml"/><Relationship Id="rId246" Type="http://schemas.openxmlformats.org/officeDocument/2006/relationships/image" Target="../media/image557.png"/><Relationship Id="rId267" Type="http://schemas.openxmlformats.org/officeDocument/2006/relationships/customXml" Target="../ink/ink631.xml"/><Relationship Id="rId106" Type="http://schemas.openxmlformats.org/officeDocument/2006/relationships/customXml" Target="../ink/ink550.xml"/><Relationship Id="rId127" Type="http://schemas.openxmlformats.org/officeDocument/2006/relationships/customXml" Target="../ink/ink561.xml"/><Relationship Id="rId10" Type="http://schemas.openxmlformats.org/officeDocument/2006/relationships/customXml" Target="../ink/ink500.xml"/><Relationship Id="rId31" Type="http://schemas.openxmlformats.org/officeDocument/2006/relationships/image" Target="../media/image331.png"/><Relationship Id="rId52" Type="http://schemas.openxmlformats.org/officeDocument/2006/relationships/customXml" Target="../ink/ink522.xml"/><Relationship Id="rId73" Type="http://schemas.openxmlformats.org/officeDocument/2006/relationships/customXml" Target="../ink/ink533.xml"/><Relationship Id="rId94" Type="http://schemas.openxmlformats.org/officeDocument/2006/relationships/image" Target="../media/image484.png"/><Relationship Id="rId148" Type="http://schemas.openxmlformats.org/officeDocument/2006/relationships/image" Target="../media/image509.png"/><Relationship Id="rId169" Type="http://schemas.openxmlformats.org/officeDocument/2006/relationships/customXml" Target="../ink/ink582.xml"/><Relationship Id="rId4" Type="http://schemas.openxmlformats.org/officeDocument/2006/relationships/customXml" Target="../ink/ink497.xml"/><Relationship Id="rId180" Type="http://schemas.openxmlformats.org/officeDocument/2006/relationships/image" Target="../media/image525.png"/><Relationship Id="rId215" Type="http://schemas.openxmlformats.org/officeDocument/2006/relationships/customXml" Target="../ink/ink605.xml"/><Relationship Id="rId236" Type="http://schemas.openxmlformats.org/officeDocument/2006/relationships/image" Target="../media/image552.png"/><Relationship Id="rId257" Type="http://schemas.openxmlformats.org/officeDocument/2006/relationships/customXml" Target="../ink/ink626.xml"/><Relationship Id="rId42" Type="http://schemas.openxmlformats.org/officeDocument/2006/relationships/image" Target="../media/image336.png"/><Relationship Id="rId84" Type="http://schemas.openxmlformats.org/officeDocument/2006/relationships/image" Target="../media/image479.png"/><Relationship Id="rId138" Type="http://schemas.openxmlformats.org/officeDocument/2006/relationships/image" Target="../media/image505.png"/><Relationship Id="rId191" Type="http://schemas.openxmlformats.org/officeDocument/2006/relationships/customXml" Target="../ink/ink593.xml"/><Relationship Id="rId205" Type="http://schemas.openxmlformats.org/officeDocument/2006/relationships/customXml" Target="../ink/ink600.xml"/><Relationship Id="rId247" Type="http://schemas.openxmlformats.org/officeDocument/2006/relationships/customXml" Target="../ink/ink621.xml"/></Relationships>
</file>

<file path=ppt/slides/_rels/slide22.xml.rels><?xml version="1.0" encoding="UTF-8" standalone="yes"?>
<Relationships xmlns="http://schemas.openxmlformats.org/package/2006/relationships"><Relationship Id="rId13" Type="http://schemas.openxmlformats.org/officeDocument/2006/relationships/customXml" Target="../ink/ink637.xml"/><Relationship Id="rId18" Type="http://schemas.openxmlformats.org/officeDocument/2006/relationships/image" Target="../media/image576.png"/><Relationship Id="rId26" Type="http://schemas.openxmlformats.org/officeDocument/2006/relationships/image" Target="../media/image580.png"/><Relationship Id="rId3" Type="http://schemas.openxmlformats.org/officeDocument/2006/relationships/customXml" Target="../ink/ink632.xml"/><Relationship Id="rId21" Type="http://schemas.openxmlformats.org/officeDocument/2006/relationships/customXml" Target="../ink/ink641.xml"/><Relationship Id="rId34" Type="http://schemas.openxmlformats.org/officeDocument/2006/relationships/image" Target="../media/image584.png"/><Relationship Id="rId7" Type="http://schemas.openxmlformats.org/officeDocument/2006/relationships/customXml" Target="../ink/ink634.xml"/><Relationship Id="rId12" Type="http://schemas.openxmlformats.org/officeDocument/2006/relationships/image" Target="../media/image573.png"/><Relationship Id="rId17" Type="http://schemas.openxmlformats.org/officeDocument/2006/relationships/customXml" Target="../ink/ink639.xml"/><Relationship Id="rId25" Type="http://schemas.openxmlformats.org/officeDocument/2006/relationships/customXml" Target="../ink/ink643.xml"/><Relationship Id="rId33" Type="http://schemas.openxmlformats.org/officeDocument/2006/relationships/customXml" Target="../ink/ink647.xml"/><Relationship Id="rId2" Type="http://schemas.openxmlformats.org/officeDocument/2006/relationships/notesSlide" Target="../notesSlides/notesSlide18.xml"/><Relationship Id="rId16" Type="http://schemas.openxmlformats.org/officeDocument/2006/relationships/image" Target="../media/image575.png"/><Relationship Id="rId20" Type="http://schemas.openxmlformats.org/officeDocument/2006/relationships/image" Target="../media/image577.png"/><Relationship Id="rId29" Type="http://schemas.openxmlformats.org/officeDocument/2006/relationships/customXml" Target="../ink/ink645.xml"/><Relationship Id="rId1" Type="http://schemas.openxmlformats.org/officeDocument/2006/relationships/slideLayout" Target="../slideLayouts/slideLayout7.xml"/><Relationship Id="rId6" Type="http://schemas.openxmlformats.org/officeDocument/2006/relationships/image" Target="../media/image570.png"/><Relationship Id="rId11" Type="http://schemas.openxmlformats.org/officeDocument/2006/relationships/customXml" Target="../ink/ink636.xml"/><Relationship Id="rId24" Type="http://schemas.openxmlformats.org/officeDocument/2006/relationships/image" Target="../media/image579.png"/><Relationship Id="rId32" Type="http://schemas.openxmlformats.org/officeDocument/2006/relationships/image" Target="../media/image583.png"/><Relationship Id="rId5" Type="http://schemas.openxmlformats.org/officeDocument/2006/relationships/customXml" Target="../ink/ink633.xml"/><Relationship Id="rId15" Type="http://schemas.openxmlformats.org/officeDocument/2006/relationships/customXml" Target="../ink/ink638.xml"/><Relationship Id="rId23" Type="http://schemas.openxmlformats.org/officeDocument/2006/relationships/customXml" Target="../ink/ink642.xml"/><Relationship Id="rId28" Type="http://schemas.openxmlformats.org/officeDocument/2006/relationships/image" Target="../media/image581.png"/><Relationship Id="rId10" Type="http://schemas.openxmlformats.org/officeDocument/2006/relationships/image" Target="../media/image572.png"/><Relationship Id="rId19" Type="http://schemas.openxmlformats.org/officeDocument/2006/relationships/customXml" Target="../ink/ink640.xml"/><Relationship Id="rId31" Type="http://schemas.openxmlformats.org/officeDocument/2006/relationships/customXml" Target="../ink/ink646.xml"/><Relationship Id="rId4" Type="http://schemas.openxmlformats.org/officeDocument/2006/relationships/image" Target="../media/image569.png"/><Relationship Id="rId9" Type="http://schemas.openxmlformats.org/officeDocument/2006/relationships/customXml" Target="../ink/ink635.xml"/><Relationship Id="rId14" Type="http://schemas.openxmlformats.org/officeDocument/2006/relationships/image" Target="../media/image574.png"/><Relationship Id="rId22" Type="http://schemas.openxmlformats.org/officeDocument/2006/relationships/image" Target="../media/image578.png"/><Relationship Id="rId27" Type="http://schemas.openxmlformats.org/officeDocument/2006/relationships/customXml" Target="../ink/ink644.xml"/><Relationship Id="rId30" Type="http://schemas.openxmlformats.org/officeDocument/2006/relationships/image" Target="../media/image582.png"/><Relationship Id="rId8" Type="http://schemas.openxmlformats.org/officeDocument/2006/relationships/image" Target="../media/image571.png"/></Relationships>
</file>

<file path=ppt/slides/_rels/slide23.xml.rels><?xml version="1.0" encoding="UTF-8" standalone="yes"?>
<Relationships xmlns="http://schemas.openxmlformats.org/package/2006/relationships"><Relationship Id="rId21" Type="http://schemas.openxmlformats.org/officeDocument/2006/relationships/customXml" Target="../ink/ink657.xml"/><Relationship Id="rId170" Type="http://schemas.openxmlformats.org/officeDocument/2006/relationships/image" Target="../media/image667.png"/><Relationship Id="rId268" Type="http://schemas.openxmlformats.org/officeDocument/2006/relationships/customXml" Target="../ink/ink782.xml"/><Relationship Id="rId475" Type="http://schemas.openxmlformats.org/officeDocument/2006/relationships/image" Target="../media/image818.png"/><Relationship Id="rId682" Type="http://schemas.openxmlformats.org/officeDocument/2006/relationships/image" Target="../media/image921.png"/><Relationship Id="rId128" Type="http://schemas.openxmlformats.org/officeDocument/2006/relationships/image" Target="../media/image646.png"/><Relationship Id="rId335" Type="http://schemas.openxmlformats.org/officeDocument/2006/relationships/image" Target="../media/image749.png"/><Relationship Id="rId542" Type="http://schemas.openxmlformats.org/officeDocument/2006/relationships/image" Target="../media/image851.png"/><Relationship Id="rId987" Type="http://schemas.openxmlformats.org/officeDocument/2006/relationships/customXml" Target="../ink/ink1143.xml"/><Relationship Id="rId1172" Type="http://schemas.openxmlformats.org/officeDocument/2006/relationships/image" Target="../media/image1166.png"/><Relationship Id="rId402" Type="http://schemas.openxmlformats.org/officeDocument/2006/relationships/customXml" Target="../ink/ink850.xml"/><Relationship Id="rId847" Type="http://schemas.openxmlformats.org/officeDocument/2006/relationships/customXml" Target="../ink/ink1073.xml"/><Relationship Id="rId1032" Type="http://schemas.openxmlformats.org/officeDocument/2006/relationships/image" Target="../media/image1096.png"/><Relationship Id="rId707" Type="http://schemas.openxmlformats.org/officeDocument/2006/relationships/customXml" Target="../ink/ink1003.xml"/><Relationship Id="rId914" Type="http://schemas.openxmlformats.org/officeDocument/2006/relationships/image" Target="../media/image1037.png"/><Relationship Id="rId43" Type="http://schemas.openxmlformats.org/officeDocument/2006/relationships/customXml" Target="../ink/ink668.xml"/><Relationship Id="rId192" Type="http://schemas.openxmlformats.org/officeDocument/2006/relationships/image" Target="../media/image678.png"/><Relationship Id="rId497" Type="http://schemas.openxmlformats.org/officeDocument/2006/relationships/image" Target="../media/image829.png"/><Relationship Id="rId357" Type="http://schemas.openxmlformats.org/officeDocument/2006/relationships/customXml" Target="../ink/ink827.xml"/><Relationship Id="rId1194" Type="http://schemas.openxmlformats.org/officeDocument/2006/relationships/customXml" Target="../ink/ink1247.xml"/><Relationship Id="rId217" Type="http://schemas.openxmlformats.org/officeDocument/2006/relationships/image" Target="../media/image690.png"/><Relationship Id="rId564" Type="http://schemas.openxmlformats.org/officeDocument/2006/relationships/image" Target="../media/image862.png"/><Relationship Id="rId771" Type="http://schemas.openxmlformats.org/officeDocument/2006/relationships/customXml" Target="../ink/ink1035.xml"/><Relationship Id="rId869" Type="http://schemas.openxmlformats.org/officeDocument/2006/relationships/customXml" Target="../ink/ink1084.xml"/><Relationship Id="rId424" Type="http://schemas.openxmlformats.org/officeDocument/2006/relationships/customXml" Target="../ink/ink861.xml"/><Relationship Id="rId631" Type="http://schemas.openxmlformats.org/officeDocument/2006/relationships/customXml" Target="../ink/ink965.xml"/><Relationship Id="rId729" Type="http://schemas.openxmlformats.org/officeDocument/2006/relationships/customXml" Target="../ink/ink1014.xml"/><Relationship Id="rId1054" Type="http://schemas.openxmlformats.org/officeDocument/2006/relationships/image" Target="../media/image1107.png"/><Relationship Id="rId1261" Type="http://schemas.openxmlformats.org/officeDocument/2006/relationships/image" Target="../media/image1210.png"/><Relationship Id="rId936" Type="http://schemas.openxmlformats.org/officeDocument/2006/relationships/image" Target="../media/image1048.png"/><Relationship Id="rId1121" Type="http://schemas.openxmlformats.org/officeDocument/2006/relationships/customXml" Target="../ink/ink1210.xml"/><Relationship Id="rId1219" Type="http://schemas.openxmlformats.org/officeDocument/2006/relationships/image" Target="../media/image1189.png"/><Relationship Id="rId65" Type="http://schemas.openxmlformats.org/officeDocument/2006/relationships/customXml" Target="../ink/ink679.xml"/><Relationship Id="rId281" Type="http://schemas.openxmlformats.org/officeDocument/2006/relationships/image" Target="../media/image722.png"/><Relationship Id="rId141" Type="http://schemas.openxmlformats.org/officeDocument/2006/relationships/customXml" Target="../ink/ink718.xml"/><Relationship Id="rId379" Type="http://schemas.openxmlformats.org/officeDocument/2006/relationships/customXml" Target="../ink/ink838.xml"/><Relationship Id="rId586" Type="http://schemas.openxmlformats.org/officeDocument/2006/relationships/image" Target="../media/image873.png"/><Relationship Id="rId793" Type="http://schemas.openxmlformats.org/officeDocument/2006/relationships/customXml" Target="../ink/ink1046.xml"/><Relationship Id="rId7" Type="http://schemas.openxmlformats.org/officeDocument/2006/relationships/customXml" Target="../ink/ink650.xml"/><Relationship Id="rId239" Type="http://schemas.openxmlformats.org/officeDocument/2006/relationships/image" Target="../media/image701.png"/><Relationship Id="rId446" Type="http://schemas.openxmlformats.org/officeDocument/2006/relationships/customXml" Target="../ink/ink872.xml"/><Relationship Id="rId653" Type="http://schemas.openxmlformats.org/officeDocument/2006/relationships/customXml" Target="../ink/ink976.xml"/><Relationship Id="rId1076" Type="http://schemas.openxmlformats.org/officeDocument/2006/relationships/image" Target="../media/image1118.png"/><Relationship Id="rId1283" Type="http://schemas.openxmlformats.org/officeDocument/2006/relationships/image" Target="../media/image1221.png"/><Relationship Id="rId306" Type="http://schemas.openxmlformats.org/officeDocument/2006/relationships/customXml" Target="../ink/ink801.xml"/><Relationship Id="rId860" Type="http://schemas.openxmlformats.org/officeDocument/2006/relationships/image" Target="../media/image1010.png"/><Relationship Id="rId958" Type="http://schemas.openxmlformats.org/officeDocument/2006/relationships/image" Target="../media/image1059.png"/><Relationship Id="rId1143" Type="http://schemas.openxmlformats.org/officeDocument/2006/relationships/customXml" Target="../ink/ink1221.xml"/><Relationship Id="rId87" Type="http://schemas.openxmlformats.org/officeDocument/2006/relationships/customXml" Target="../ink/ink691.xml"/><Relationship Id="rId513" Type="http://schemas.openxmlformats.org/officeDocument/2006/relationships/image" Target="../media/image837.png"/><Relationship Id="rId720" Type="http://schemas.openxmlformats.org/officeDocument/2006/relationships/image" Target="../media/image940.png"/><Relationship Id="rId818" Type="http://schemas.openxmlformats.org/officeDocument/2006/relationships/image" Target="../media/image989.png"/><Relationship Id="rId1003" Type="http://schemas.openxmlformats.org/officeDocument/2006/relationships/customXml" Target="../ink/ink1151.xml"/><Relationship Id="rId1210" Type="http://schemas.openxmlformats.org/officeDocument/2006/relationships/customXml" Target="../ink/ink1255.xml"/><Relationship Id="rId1308" Type="http://schemas.openxmlformats.org/officeDocument/2006/relationships/customXml" Target="../ink/ink1304.xml"/><Relationship Id="rId14" Type="http://schemas.openxmlformats.org/officeDocument/2006/relationships/image" Target="../media/image590.png"/><Relationship Id="rId163" Type="http://schemas.openxmlformats.org/officeDocument/2006/relationships/customXml" Target="../ink/ink729.xml"/><Relationship Id="rId370" Type="http://schemas.openxmlformats.org/officeDocument/2006/relationships/image" Target="../media/image766.png"/><Relationship Id="rId230" Type="http://schemas.openxmlformats.org/officeDocument/2006/relationships/customXml" Target="../ink/ink763.xml"/><Relationship Id="rId468" Type="http://schemas.openxmlformats.org/officeDocument/2006/relationships/customXml" Target="../ink/ink883.xml"/><Relationship Id="rId675" Type="http://schemas.openxmlformats.org/officeDocument/2006/relationships/customXml" Target="../ink/ink987.xml"/><Relationship Id="rId882" Type="http://schemas.openxmlformats.org/officeDocument/2006/relationships/image" Target="../media/image1021.png"/><Relationship Id="rId1098" Type="http://schemas.openxmlformats.org/officeDocument/2006/relationships/image" Target="../media/image1129.png"/><Relationship Id="rId328" Type="http://schemas.openxmlformats.org/officeDocument/2006/relationships/customXml" Target="../ink/ink812.xml"/><Relationship Id="rId535" Type="http://schemas.openxmlformats.org/officeDocument/2006/relationships/image" Target="../media/image848.png"/><Relationship Id="rId742" Type="http://schemas.openxmlformats.org/officeDocument/2006/relationships/image" Target="../media/image951.png"/><Relationship Id="rId1165" Type="http://schemas.openxmlformats.org/officeDocument/2006/relationships/customXml" Target="../ink/ink1232.xml"/><Relationship Id="rId602" Type="http://schemas.openxmlformats.org/officeDocument/2006/relationships/image" Target="../media/image881.png"/><Relationship Id="rId1025" Type="http://schemas.openxmlformats.org/officeDocument/2006/relationships/customXml" Target="../ink/ink1162.xml"/><Relationship Id="rId1232" Type="http://schemas.openxmlformats.org/officeDocument/2006/relationships/customXml" Target="../ink/ink1266.xml"/><Relationship Id="rId907" Type="http://schemas.openxmlformats.org/officeDocument/2006/relationships/customXml" Target="../ink/ink1103.xml"/><Relationship Id="rId36" Type="http://schemas.openxmlformats.org/officeDocument/2006/relationships/image" Target="../media/image601.png"/><Relationship Id="rId185" Type="http://schemas.openxmlformats.org/officeDocument/2006/relationships/customXml" Target="../ink/ink740.xml"/><Relationship Id="rId392" Type="http://schemas.openxmlformats.org/officeDocument/2006/relationships/customXml" Target="../ink/ink845.xml"/><Relationship Id="rId697" Type="http://schemas.openxmlformats.org/officeDocument/2006/relationships/customXml" Target="../ink/ink998.xml"/><Relationship Id="rId252" Type="http://schemas.openxmlformats.org/officeDocument/2006/relationships/customXml" Target="../ink/ink774.xml"/><Relationship Id="rId1187" Type="http://schemas.openxmlformats.org/officeDocument/2006/relationships/customXml" Target="../ink/ink1243.xml"/><Relationship Id="rId112" Type="http://schemas.openxmlformats.org/officeDocument/2006/relationships/image" Target="../media/image638.png"/><Relationship Id="rId557" Type="http://schemas.openxmlformats.org/officeDocument/2006/relationships/customXml" Target="../ink/ink928.xml"/><Relationship Id="rId764" Type="http://schemas.openxmlformats.org/officeDocument/2006/relationships/image" Target="../media/image962.png"/><Relationship Id="rId971" Type="http://schemas.openxmlformats.org/officeDocument/2006/relationships/customXml" Target="../ink/ink1135.xml"/><Relationship Id="rId417" Type="http://schemas.openxmlformats.org/officeDocument/2006/relationships/image" Target="../media/image789.png"/><Relationship Id="rId624" Type="http://schemas.openxmlformats.org/officeDocument/2006/relationships/image" Target="../media/image892.png"/><Relationship Id="rId831" Type="http://schemas.openxmlformats.org/officeDocument/2006/relationships/customXml" Target="../ink/ink1065.xml"/><Relationship Id="rId1047" Type="http://schemas.openxmlformats.org/officeDocument/2006/relationships/customXml" Target="../ink/ink1173.xml"/><Relationship Id="rId1254" Type="http://schemas.openxmlformats.org/officeDocument/2006/relationships/customXml" Target="../ink/ink1277.xml"/><Relationship Id="rId929" Type="http://schemas.openxmlformats.org/officeDocument/2006/relationships/customXml" Target="../ink/ink1114.xml"/><Relationship Id="rId1114" Type="http://schemas.openxmlformats.org/officeDocument/2006/relationships/image" Target="../media/image1137.png"/><Relationship Id="rId1321" Type="http://schemas.openxmlformats.org/officeDocument/2006/relationships/image" Target="../media/image1240.png"/><Relationship Id="rId58" Type="http://schemas.openxmlformats.org/officeDocument/2006/relationships/image" Target="../media/image612.png"/><Relationship Id="rId274" Type="http://schemas.openxmlformats.org/officeDocument/2006/relationships/customXml" Target="../ink/ink785.xml"/><Relationship Id="rId481" Type="http://schemas.openxmlformats.org/officeDocument/2006/relationships/image" Target="../media/image821.png"/><Relationship Id="rId134" Type="http://schemas.openxmlformats.org/officeDocument/2006/relationships/image" Target="../media/image649.png"/><Relationship Id="rId579" Type="http://schemas.openxmlformats.org/officeDocument/2006/relationships/customXml" Target="../ink/ink939.xml"/><Relationship Id="rId786" Type="http://schemas.openxmlformats.org/officeDocument/2006/relationships/image" Target="../media/image973.png"/><Relationship Id="rId993" Type="http://schemas.openxmlformats.org/officeDocument/2006/relationships/customXml" Target="../ink/ink1146.xml"/><Relationship Id="rId341" Type="http://schemas.openxmlformats.org/officeDocument/2006/relationships/customXml" Target="../ink/ink819.xml"/><Relationship Id="rId439" Type="http://schemas.openxmlformats.org/officeDocument/2006/relationships/image" Target="../media/image800.png"/><Relationship Id="rId646" Type="http://schemas.openxmlformats.org/officeDocument/2006/relationships/image" Target="../media/image903.png"/><Relationship Id="rId1069" Type="http://schemas.openxmlformats.org/officeDocument/2006/relationships/customXml" Target="../ink/ink1184.xml"/><Relationship Id="rId1276" Type="http://schemas.openxmlformats.org/officeDocument/2006/relationships/customXml" Target="../ink/ink1288.xml"/><Relationship Id="rId201" Type="http://schemas.openxmlformats.org/officeDocument/2006/relationships/customXml" Target="../ink/ink748.xml"/><Relationship Id="rId506" Type="http://schemas.openxmlformats.org/officeDocument/2006/relationships/customXml" Target="../ink/ink902.xml"/><Relationship Id="rId853" Type="http://schemas.openxmlformats.org/officeDocument/2006/relationships/customXml" Target="../ink/ink1076.xml"/><Relationship Id="rId1136" Type="http://schemas.openxmlformats.org/officeDocument/2006/relationships/image" Target="../media/image1148.png"/><Relationship Id="rId713" Type="http://schemas.openxmlformats.org/officeDocument/2006/relationships/customXml" Target="../ink/ink1006.xml"/><Relationship Id="rId920" Type="http://schemas.openxmlformats.org/officeDocument/2006/relationships/image" Target="../media/image1040.png"/><Relationship Id="rId1203" Type="http://schemas.openxmlformats.org/officeDocument/2006/relationships/image" Target="../media/image1181.png"/><Relationship Id="rId296" Type="http://schemas.openxmlformats.org/officeDocument/2006/relationships/customXml" Target="../ink/ink796.xml"/><Relationship Id="rId156" Type="http://schemas.openxmlformats.org/officeDocument/2006/relationships/image" Target="../media/image660.png"/><Relationship Id="rId363" Type="http://schemas.openxmlformats.org/officeDocument/2006/relationships/customXml" Target="../ink/ink830.xml"/><Relationship Id="rId570" Type="http://schemas.openxmlformats.org/officeDocument/2006/relationships/image" Target="../media/image865.png"/><Relationship Id="rId223" Type="http://schemas.openxmlformats.org/officeDocument/2006/relationships/image" Target="../media/image693.png"/><Relationship Id="rId430" Type="http://schemas.openxmlformats.org/officeDocument/2006/relationships/customXml" Target="../ink/ink864.xml"/><Relationship Id="rId668" Type="http://schemas.openxmlformats.org/officeDocument/2006/relationships/image" Target="../media/image914.png"/><Relationship Id="rId875" Type="http://schemas.openxmlformats.org/officeDocument/2006/relationships/customXml" Target="../ink/ink1087.xml"/><Relationship Id="rId1060" Type="http://schemas.openxmlformats.org/officeDocument/2006/relationships/image" Target="../media/image1110.png"/><Relationship Id="rId1298" Type="http://schemas.openxmlformats.org/officeDocument/2006/relationships/customXml" Target="../ink/ink1299.xml"/><Relationship Id="rId528" Type="http://schemas.openxmlformats.org/officeDocument/2006/relationships/customXml" Target="../ink/ink913.xml"/><Relationship Id="rId735" Type="http://schemas.openxmlformats.org/officeDocument/2006/relationships/customXml" Target="../ink/ink1017.xml"/><Relationship Id="rId942" Type="http://schemas.openxmlformats.org/officeDocument/2006/relationships/image" Target="../media/image1051.png"/><Relationship Id="rId1158" Type="http://schemas.openxmlformats.org/officeDocument/2006/relationships/image" Target="../media/image1159.png"/><Relationship Id="rId1018" Type="http://schemas.openxmlformats.org/officeDocument/2006/relationships/image" Target="../media/image1089.png"/><Relationship Id="rId1225" Type="http://schemas.openxmlformats.org/officeDocument/2006/relationships/image" Target="../media/image1192.png"/><Relationship Id="rId71" Type="http://schemas.openxmlformats.org/officeDocument/2006/relationships/customXml" Target="../ink/ink682.xml"/><Relationship Id="rId802" Type="http://schemas.openxmlformats.org/officeDocument/2006/relationships/image" Target="../media/image981.png"/><Relationship Id="rId29" Type="http://schemas.openxmlformats.org/officeDocument/2006/relationships/customXml" Target="../ink/ink661.xml"/><Relationship Id="rId178" Type="http://schemas.openxmlformats.org/officeDocument/2006/relationships/image" Target="../media/image671.png"/><Relationship Id="rId385" Type="http://schemas.openxmlformats.org/officeDocument/2006/relationships/image" Target="../media/image773.png"/><Relationship Id="rId592" Type="http://schemas.openxmlformats.org/officeDocument/2006/relationships/image" Target="../media/image876.png"/><Relationship Id="rId245" Type="http://schemas.openxmlformats.org/officeDocument/2006/relationships/image" Target="../media/image704.png"/><Relationship Id="rId452" Type="http://schemas.openxmlformats.org/officeDocument/2006/relationships/customXml" Target="../ink/ink875.xml"/><Relationship Id="rId897" Type="http://schemas.openxmlformats.org/officeDocument/2006/relationships/customXml" Target="../ink/ink1098.xml"/><Relationship Id="rId1082" Type="http://schemas.openxmlformats.org/officeDocument/2006/relationships/image" Target="../media/image1121.png"/><Relationship Id="rId105" Type="http://schemas.openxmlformats.org/officeDocument/2006/relationships/customXml" Target="../ink/ink700.xml"/><Relationship Id="rId312" Type="http://schemas.openxmlformats.org/officeDocument/2006/relationships/customXml" Target="../ink/ink804.xml"/><Relationship Id="rId757" Type="http://schemas.openxmlformats.org/officeDocument/2006/relationships/customXml" Target="../ink/ink1028.xml"/><Relationship Id="rId964" Type="http://schemas.openxmlformats.org/officeDocument/2006/relationships/image" Target="../media/image1062.png"/><Relationship Id="rId93" Type="http://schemas.openxmlformats.org/officeDocument/2006/relationships/customXml" Target="../ink/ink694.xml"/><Relationship Id="rId617" Type="http://schemas.openxmlformats.org/officeDocument/2006/relationships/customXml" Target="../ink/ink958.xml"/><Relationship Id="rId824" Type="http://schemas.openxmlformats.org/officeDocument/2006/relationships/image" Target="../media/image992.png"/><Relationship Id="rId1247" Type="http://schemas.openxmlformats.org/officeDocument/2006/relationships/image" Target="../media/image1203.png"/><Relationship Id="rId1107" Type="http://schemas.openxmlformats.org/officeDocument/2006/relationships/customXml" Target="../ink/ink1203.xml"/><Relationship Id="rId1314" Type="http://schemas.openxmlformats.org/officeDocument/2006/relationships/customXml" Target="../ink/ink1307.xml"/><Relationship Id="rId20" Type="http://schemas.openxmlformats.org/officeDocument/2006/relationships/image" Target="../media/image593.png"/><Relationship Id="rId267" Type="http://schemas.openxmlformats.org/officeDocument/2006/relationships/image" Target="../media/image715.png"/><Relationship Id="rId474" Type="http://schemas.openxmlformats.org/officeDocument/2006/relationships/customXml" Target="../ink/ink886.xml"/><Relationship Id="rId127" Type="http://schemas.openxmlformats.org/officeDocument/2006/relationships/customXml" Target="../ink/ink711.xml"/><Relationship Id="rId681" Type="http://schemas.openxmlformats.org/officeDocument/2006/relationships/customXml" Target="../ink/ink990.xml"/><Relationship Id="rId779" Type="http://schemas.openxmlformats.org/officeDocument/2006/relationships/customXml" Target="../ink/ink1039.xml"/><Relationship Id="rId986" Type="http://schemas.openxmlformats.org/officeDocument/2006/relationships/image" Target="../media/image1073.png"/><Relationship Id="rId334" Type="http://schemas.openxmlformats.org/officeDocument/2006/relationships/customXml" Target="../ink/ink815.xml"/><Relationship Id="rId541" Type="http://schemas.openxmlformats.org/officeDocument/2006/relationships/customXml" Target="../ink/ink920.xml"/><Relationship Id="rId639" Type="http://schemas.openxmlformats.org/officeDocument/2006/relationships/customXml" Target="../ink/ink969.xml"/><Relationship Id="rId1171" Type="http://schemas.openxmlformats.org/officeDocument/2006/relationships/customXml" Target="../ink/ink1235.xml"/><Relationship Id="rId1269" Type="http://schemas.openxmlformats.org/officeDocument/2006/relationships/image" Target="../media/image1214.png"/><Relationship Id="rId401" Type="http://schemas.openxmlformats.org/officeDocument/2006/relationships/image" Target="../media/image781.png"/><Relationship Id="rId846" Type="http://schemas.openxmlformats.org/officeDocument/2006/relationships/image" Target="../media/image1003.png"/><Relationship Id="rId1031" Type="http://schemas.openxmlformats.org/officeDocument/2006/relationships/customXml" Target="../ink/ink1165.xml"/><Relationship Id="rId1129" Type="http://schemas.openxmlformats.org/officeDocument/2006/relationships/customXml" Target="../ink/ink1214.xml"/><Relationship Id="rId706" Type="http://schemas.openxmlformats.org/officeDocument/2006/relationships/image" Target="../media/image933.png"/><Relationship Id="rId913" Type="http://schemas.openxmlformats.org/officeDocument/2006/relationships/customXml" Target="../ink/ink1106.xml"/><Relationship Id="rId42" Type="http://schemas.openxmlformats.org/officeDocument/2006/relationships/image" Target="../media/image604.png"/><Relationship Id="rId191" Type="http://schemas.openxmlformats.org/officeDocument/2006/relationships/customXml" Target="../ink/ink743.xml"/><Relationship Id="rId289" Type="http://schemas.openxmlformats.org/officeDocument/2006/relationships/image" Target="../media/image726.png"/><Relationship Id="rId496" Type="http://schemas.openxmlformats.org/officeDocument/2006/relationships/customXml" Target="../ink/ink897.xml"/><Relationship Id="rId149" Type="http://schemas.openxmlformats.org/officeDocument/2006/relationships/customXml" Target="../ink/ink722.xml"/><Relationship Id="rId356" Type="http://schemas.openxmlformats.org/officeDocument/2006/relationships/image" Target="../media/image759.png"/><Relationship Id="rId563" Type="http://schemas.openxmlformats.org/officeDocument/2006/relationships/customXml" Target="../ink/ink931.xml"/><Relationship Id="rId770" Type="http://schemas.openxmlformats.org/officeDocument/2006/relationships/image" Target="../media/image965.png"/><Relationship Id="rId1193" Type="http://schemas.openxmlformats.org/officeDocument/2006/relationships/image" Target="../media/image1176.png"/><Relationship Id="rId216" Type="http://schemas.openxmlformats.org/officeDocument/2006/relationships/customXml" Target="../ink/ink756.xml"/><Relationship Id="rId423" Type="http://schemas.openxmlformats.org/officeDocument/2006/relationships/image" Target="../media/image792.png"/><Relationship Id="rId868" Type="http://schemas.openxmlformats.org/officeDocument/2006/relationships/image" Target="../media/image1014.png"/><Relationship Id="rId1053" Type="http://schemas.openxmlformats.org/officeDocument/2006/relationships/customXml" Target="../ink/ink1176.xml"/><Relationship Id="rId1260" Type="http://schemas.openxmlformats.org/officeDocument/2006/relationships/customXml" Target="../ink/ink1280.xml"/><Relationship Id="rId630" Type="http://schemas.openxmlformats.org/officeDocument/2006/relationships/image" Target="../media/image895.png"/><Relationship Id="rId728" Type="http://schemas.openxmlformats.org/officeDocument/2006/relationships/image" Target="../media/image944.png"/><Relationship Id="rId935" Type="http://schemas.openxmlformats.org/officeDocument/2006/relationships/customXml" Target="../ink/ink1117.xml"/><Relationship Id="rId64" Type="http://schemas.openxmlformats.org/officeDocument/2006/relationships/image" Target="../media/image615.png"/><Relationship Id="rId1120" Type="http://schemas.openxmlformats.org/officeDocument/2006/relationships/image" Target="../media/image1140.png"/><Relationship Id="rId1218" Type="http://schemas.openxmlformats.org/officeDocument/2006/relationships/customXml" Target="../ink/ink1259.xml"/><Relationship Id="rId280" Type="http://schemas.openxmlformats.org/officeDocument/2006/relationships/customXml" Target="../ink/ink788.xml"/><Relationship Id="rId75" Type="http://schemas.openxmlformats.org/officeDocument/2006/relationships/image" Target="../media/image620.png"/><Relationship Id="rId140" Type="http://schemas.openxmlformats.org/officeDocument/2006/relationships/image" Target="../media/image652.png"/><Relationship Id="rId378" Type="http://schemas.openxmlformats.org/officeDocument/2006/relationships/image" Target="../media/image770.png"/><Relationship Id="rId585" Type="http://schemas.openxmlformats.org/officeDocument/2006/relationships/customXml" Target="../ink/ink942.xml"/><Relationship Id="rId792" Type="http://schemas.openxmlformats.org/officeDocument/2006/relationships/image" Target="../media/image976.png"/><Relationship Id="rId806" Type="http://schemas.openxmlformats.org/officeDocument/2006/relationships/image" Target="../media/image983.png"/><Relationship Id="rId6" Type="http://schemas.openxmlformats.org/officeDocument/2006/relationships/image" Target="../media/image586.png"/><Relationship Id="rId238" Type="http://schemas.openxmlformats.org/officeDocument/2006/relationships/customXml" Target="../ink/ink767.xml"/><Relationship Id="rId445" Type="http://schemas.openxmlformats.org/officeDocument/2006/relationships/image" Target="../media/image803.png"/><Relationship Id="rId652" Type="http://schemas.openxmlformats.org/officeDocument/2006/relationships/image" Target="../media/image906.png"/><Relationship Id="rId1075" Type="http://schemas.openxmlformats.org/officeDocument/2006/relationships/customXml" Target="../ink/ink1187.xml"/><Relationship Id="rId1282" Type="http://schemas.openxmlformats.org/officeDocument/2006/relationships/customXml" Target="../ink/ink1291.xml"/><Relationship Id="rId291" Type="http://schemas.openxmlformats.org/officeDocument/2006/relationships/image" Target="../media/image727.png"/><Relationship Id="rId305" Type="http://schemas.openxmlformats.org/officeDocument/2006/relationships/image" Target="../media/image734.png"/><Relationship Id="rId512" Type="http://schemas.openxmlformats.org/officeDocument/2006/relationships/customXml" Target="../ink/ink905.xml"/><Relationship Id="rId957" Type="http://schemas.openxmlformats.org/officeDocument/2006/relationships/customXml" Target="../ink/ink1128.xml"/><Relationship Id="rId1142" Type="http://schemas.openxmlformats.org/officeDocument/2006/relationships/image" Target="../media/image1151.png"/><Relationship Id="rId86" Type="http://schemas.openxmlformats.org/officeDocument/2006/relationships/image" Target="../media/image625.png"/><Relationship Id="rId151" Type="http://schemas.openxmlformats.org/officeDocument/2006/relationships/customXml" Target="../ink/ink723.xml"/><Relationship Id="rId389" Type="http://schemas.openxmlformats.org/officeDocument/2006/relationships/image" Target="../media/image775.png"/><Relationship Id="rId596" Type="http://schemas.openxmlformats.org/officeDocument/2006/relationships/image" Target="../media/image878.png"/><Relationship Id="rId817" Type="http://schemas.openxmlformats.org/officeDocument/2006/relationships/customXml" Target="../ink/ink1058.xml"/><Relationship Id="rId1002" Type="http://schemas.openxmlformats.org/officeDocument/2006/relationships/image" Target="../media/image1081.png"/><Relationship Id="rId249" Type="http://schemas.openxmlformats.org/officeDocument/2006/relationships/image" Target="../media/image706.png"/><Relationship Id="rId456" Type="http://schemas.openxmlformats.org/officeDocument/2006/relationships/customXml" Target="../ink/ink877.xml"/><Relationship Id="rId663" Type="http://schemas.openxmlformats.org/officeDocument/2006/relationships/customXml" Target="../ink/ink981.xml"/><Relationship Id="rId870" Type="http://schemas.openxmlformats.org/officeDocument/2006/relationships/image" Target="../media/image1015.png"/><Relationship Id="rId1086" Type="http://schemas.openxmlformats.org/officeDocument/2006/relationships/image" Target="../media/image1123.png"/><Relationship Id="rId1293" Type="http://schemas.openxmlformats.org/officeDocument/2006/relationships/image" Target="../media/image1226.png"/><Relationship Id="rId1307" Type="http://schemas.openxmlformats.org/officeDocument/2006/relationships/image" Target="../media/image1233.png"/><Relationship Id="rId13" Type="http://schemas.openxmlformats.org/officeDocument/2006/relationships/customXml" Target="../ink/ink653.xml"/><Relationship Id="rId109" Type="http://schemas.openxmlformats.org/officeDocument/2006/relationships/customXml" Target="../ink/ink702.xml"/><Relationship Id="rId316" Type="http://schemas.openxmlformats.org/officeDocument/2006/relationships/customXml" Target="../ink/ink806.xml"/><Relationship Id="rId523" Type="http://schemas.openxmlformats.org/officeDocument/2006/relationships/image" Target="../media/image842.png"/><Relationship Id="rId968" Type="http://schemas.openxmlformats.org/officeDocument/2006/relationships/image" Target="../media/image1064.png"/><Relationship Id="rId1153" Type="http://schemas.openxmlformats.org/officeDocument/2006/relationships/customXml" Target="../ink/ink1226.xml"/><Relationship Id="rId97" Type="http://schemas.openxmlformats.org/officeDocument/2006/relationships/customXml" Target="../ink/ink696.xml"/><Relationship Id="rId730" Type="http://schemas.openxmlformats.org/officeDocument/2006/relationships/image" Target="../media/image945.png"/><Relationship Id="rId828" Type="http://schemas.openxmlformats.org/officeDocument/2006/relationships/image" Target="../media/image994.png"/><Relationship Id="rId1013" Type="http://schemas.openxmlformats.org/officeDocument/2006/relationships/customXml" Target="../ink/ink1156.xml"/><Relationship Id="rId162" Type="http://schemas.openxmlformats.org/officeDocument/2006/relationships/image" Target="../media/image663.png"/><Relationship Id="rId467" Type="http://schemas.openxmlformats.org/officeDocument/2006/relationships/image" Target="../media/image814.png"/><Relationship Id="rId1097" Type="http://schemas.openxmlformats.org/officeDocument/2006/relationships/customXml" Target="../ink/ink1198.xml"/><Relationship Id="rId1220" Type="http://schemas.openxmlformats.org/officeDocument/2006/relationships/customXml" Target="../ink/ink1260.xml"/><Relationship Id="rId1318" Type="http://schemas.openxmlformats.org/officeDocument/2006/relationships/customXml" Target="../ink/ink1309.xml"/><Relationship Id="rId674" Type="http://schemas.openxmlformats.org/officeDocument/2006/relationships/image" Target="../media/image917.png"/><Relationship Id="rId881" Type="http://schemas.openxmlformats.org/officeDocument/2006/relationships/customXml" Target="../ink/ink1090.xml"/><Relationship Id="rId979" Type="http://schemas.openxmlformats.org/officeDocument/2006/relationships/customXml" Target="../ink/ink1139.xml"/><Relationship Id="rId24" Type="http://schemas.openxmlformats.org/officeDocument/2006/relationships/image" Target="../media/image595.png"/><Relationship Id="rId327" Type="http://schemas.openxmlformats.org/officeDocument/2006/relationships/image" Target="../media/image745.png"/><Relationship Id="rId534" Type="http://schemas.openxmlformats.org/officeDocument/2006/relationships/customXml" Target="../ink/ink916.xml"/><Relationship Id="rId741" Type="http://schemas.openxmlformats.org/officeDocument/2006/relationships/customXml" Target="../ink/ink1020.xml"/><Relationship Id="rId839" Type="http://schemas.openxmlformats.org/officeDocument/2006/relationships/customXml" Target="../ink/ink1069.xml"/><Relationship Id="rId1164" Type="http://schemas.openxmlformats.org/officeDocument/2006/relationships/image" Target="../media/image1162.png"/><Relationship Id="rId173" Type="http://schemas.openxmlformats.org/officeDocument/2006/relationships/customXml" Target="../ink/ink734.xml"/><Relationship Id="rId380" Type="http://schemas.openxmlformats.org/officeDocument/2006/relationships/customXml" Target="../ink/ink839.xml"/><Relationship Id="rId601" Type="http://schemas.openxmlformats.org/officeDocument/2006/relationships/customXml" Target="../ink/ink950.xml"/><Relationship Id="rId1024" Type="http://schemas.openxmlformats.org/officeDocument/2006/relationships/image" Target="../media/image1092.png"/><Relationship Id="rId1231" Type="http://schemas.openxmlformats.org/officeDocument/2006/relationships/image" Target="../media/image1195.png"/><Relationship Id="rId240" Type="http://schemas.openxmlformats.org/officeDocument/2006/relationships/customXml" Target="../ink/ink768.xml"/><Relationship Id="rId478" Type="http://schemas.openxmlformats.org/officeDocument/2006/relationships/customXml" Target="../ink/ink888.xml"/><Relationship Id="rId685" Type="http://schemas.openxmlformats.org/officeDocument/2006/relationships/customXml" Target="../ink/ink992.xml"/><Relationship Id="rId892" Type="http://schemas.openxmlformats.org/officeDocument/2006/relationships/image" Target="../media/image1026.png"/><Relationship Id="rId906" Type="http://schemas.openxmlformats.org/officeDocument/2006/relationships/image" Target="../media/image1033.png"/><Relationship Id="rId35" Type="http://schemas.openxmlformats.org/officeDocument/2006/relationships/customXml" Target="../ink/ink664.xml"/><Relationship Id="rId100" Type="http://schemas.openxmlformats.org/officeDocument/2006/relationships/image" Target="../media/image632.png"/><Relationship Id="rId338" Type="http://schemas.openxmlformats.org/officeDocument/2006/relationships/customXml" Target="../ink/ink817.xml"/><Relationship Id="rId545" Type="http://schemas.openxmlformats.org/officeDocument/2006/relationships/customXml" Target="../ink/ink922.xml"/><Relationship Id="rId752" Type="http://schemas.openxmlformats.org/officeDocument/2006/relationships/image" Target="../media/image956.png"/><Relationship Id="rId1175" Type="http://schemas.openxmlformats.org/officeDocument/2006/relationships/customXml" Target="../ink/ink1237.xml"/><Relationship Id="rId184" Type="http://schemas.openxmlformats.org/officeDocument/2006/relationships/image" Target="../media/image674.png"/><Relationship Id="rId391" Type="http://schemas.openxmlformats.org/officeDocument/2006/relationships/image" Target="../media/image776.png"/><Relationship Id="rId405" Type="http://schemas.openxmlformats.org/officeDocument/2006/relationships/image" Target="../media/image783.png"/><Relationship Id="rId612" Type="http://schemas.openxmlformats.org/officeDocument/2006/relationships/image" Target="../media/image886.png"/><Relationship Id="rId1035" Type="http://schemas.openxmlformats.org/officeDocument/2006/relationships/customXml" Target="../ink/ink1167.xml"/><Relationship Id="rId1242" Type="http://schemas.openxmlformats.org/officeDocument/2006/relationships/customXml" Target="../ink/ink1271.xml"/><Relationship Id="rId251" Type="http://schemas.openxmlformats.org/officeDocument/2006/relationships/image" Target="../media/image707.png"/><Relationship Id="rId489" Type="http://schemas.openxmlformats.org/officeDocument/2006/relationships/image" Target="../media/image825.png"/><Relationship Id="rId696" Type="http://schemas.openxmlformats.org/officeDocument/2006/relationships/image" Target="../media/image928.png"/><Relationship Id="rId917" Type="http://schemas.openxmlformats.org/officeDocument/2006/relationships/customXml" Target="../ink/ink1108.xml"/><Relationship Id="rId1102" Type="http://schemas.openxmlformats.org/officeDocument/2006/relationships/image" Target="../media/image1131.png"/><Relationship Id="rId46" Type="http://schemas.openxmlformats.org/officeDocument/2006/relationships/image" Target="../media/image606.png"/><Relationship Id="rId349" Type="http://schemas.openxmlformats.org/officeDocument/2006/relationships/customXml" Target="../ink/ink823.xml"/><Relationship Id="rId556" Type="http://schemas.openxmlformats.org/officeDocument/2006/relationships/image" Target="../media/image858.png"/><Relationship Id="rId763" Type="http://schemas.openxmlformats.org/officeDocument/2006/relationships/customXml" Target="../ink/ink1031.xml"/><Relationship Id="rId1186" Type="http://schemas.openxmlformats.org/officeDocument/2006/relationships/image" Target="../media/image1173.png"/><Relationship Id="rId111" Type="http://schemas.openxmlformats.org/officeDocument/2006/relationships/customXml" Target="../ink/ink703.xml"/><Relationship Id="rId195" Type="http://schemas.openxmlformats.org/officeDocument/2006/relationships/customXml" Target="../ink/ink745.xml"/><Relationship Id="rId209" Type="http://schemas.openxmlformats.org/officeDocument/2006/relationships/customXml" Target="../ink/ink752.xml"/><Relationship Id="rId416" Type="http://schemas.openxmlformats.org/officeDocument/2006/relationships/customXml" Target="../ink/ink857.xml"/><Relationship Id="rId970" Type="http://schemas.openxmlformats.org/officeDocument/2006/relationships/image" Target="../media/image1065.png"/><Relationship Id="rId1046" Type="http://schemas.openxmlformats.org/officeDocument/2006/relationships/image" Target="../media/image1103.png"/><Relationship Id="rId1253" Type="http://schemas.openxmlformats.org/officeDocument/2006/relationships/image" Target="../media/image1206.png"/><Relationship Id="rId623" Type="http://schemas.openxmlformats.org/officeDocument/2006/relationships/customXml" Target="../ink/ink961.xml"/><Relationship Id="rId830" Type="http://schemas.openxmlformats.org/officeDocument/2006/relationships/image" Target="../media/image995.png"/><Relationship Id="rId928" Type="http://schemas.openxmlformats.org/officeDocument/2006/relationships/image" Target="../media/image1044.png"/><Relationship Id="rId57" Type="http://schemas.openxmlformats.org/officeDocument/2006/relationships/customXml" Target="../ink/ink675.xml"/><Relationship Id="rId262" Type="http://schemas.openxmlformats.org/officeDocument/2006/relationships/customXml" Target="../ink/ink779.xml"/><Relationship Id="rId567" Type="http://schemas.openxmlformats.org/officeDocument/2006/relationships/customXml" Target="../ink/ink933.xml"/><Relationship Id="rId1113" Type="http://schemas.openxmlformats.org/officeDocument/2006/relationships/customXml" Target="../ink/ink1206.xml"/><Relationship Id="rId1197" Type="http://schemas.openxmlformats.org/officeDocument/2006/relationships/image" Target="../media/image1178.png"/><Relationship Id="rId1320" Type="http://schemas.openxmlformats.org/officeDocument/2006/relationships/customXml" Target="../ink/ink1310.xml"/><Relationship Id="rId122" Type="http://schemas.openxmlformats.org/officeDocument/2006/relationships/image" Target="../media/image643.png"/><Relationship Id="rId774" Type="http://schemas.openxmlformats.org/officeDocument/2006/relationships/image" Target="../media/image967.png"/><Relationship Id="rId981" Type="http://schemas.openxmlformats.org/officeDocument/2006/relationships/customXml" Target="../ink/ink1140.xml"/><Relationship Id="rId1057" Type="http://schemas.openxmlformats.org/officeDocument/2006/relationships/customXml" Target="../ink/ink1178.xml"/><Relationship Id="rId427" Type="http://schemas.openxmlformats.org/officeDocument/2006/relationships/image" Target="../media/image794.png"/><Relationship Id="rId634" Type="http://schemas.openxmlformats.org/officeDocument/2006/relationships/image" Target="../media/image897.png"/><Relationship Id="rId841" Type="http://schemas.openxmlformats.org/officeDocument/2006/relationships/customXml" Target="../ink/ink1070.xml"/><Relationship Id="rId1264" Type="http://schemas.openxmlformats.org/officeDocument/2006/relationships/customXml" Target="../ink/ink1282.xml"/><Relationship Id="rId273" Type="http://schemas.openxmlformats.org/officeDocument/2006/relationships/image" Target="../media/image718.png"/><Relationship Id="rId480" Type="http://schemas.openxmlformats.org/officeDocument/2006/relationships/customXml" Target="../ink/ink889.xml"/><Relationship Id="rId701" Type="http://schemas.openxmlformats.org/officeDocument/2006/relationships/customXml" Target="../ink/ink1000.xml"/><Relationship Id="rId939" Type="http://schemas.openxmlformats.org/officeDocument/2006/relationships/customXml" Target="../ink/ink1119.xml"/><Relationship Id="rId1124" Type="http://schemas.openxmlformats.org/officeDocument/2006/relationships/image" Target="../media/image1142.png"/><Relationship Id="rId68" Type="http://schemas.openxmlformats.org/officeDocument/2006/relationships/image" Target="../media/image617.png"/><Relationship Id="rId133" Type="http://schemas.openxmlformats.org/officeDocument/2006/relationships/customXml" Target="../ink/ink714.xml"/><Relationship Id="rId340" Type="http://schemas.openxmlformats.org/officeDocument/2006/relationships/image" Target="../media/image751.png"/><Relationship Id="rId578" Type="http://schemas.openxmlformats.org/officeDocument/2006/relationships/image" Target="../media/image869.png"/><Relationship Id="rId785" Type="http://schemas.openxmlformats.org/officeDocument/2006/relationships/customXml" Target="../ink/ink1042.xml"/><Relationship Id="rId992" Type="http://schemas.openxmlformats.org/officeDocument/2006/relationships/image" Target="../media/image1076.png"/><Relationship Id="rId200" Type="http://schemas.openxmlformats.org/officeDocument/2006/relationships/image" Target="../media/image682.png"/><Relationship Id="rId438" Type="http://schemas.openxmlformats.org/officeDocument/2006/relationships/customXml" Target="../ink/ink868.xml"/><Relationship Id="rId645" Type="http://schemas.openxmlformats.org/officeDocument/2006/relationships/customXml" Target="../ink/ink972.xml"/><Relationship Id="rId852" Type="http://schemas.openxmlformats.org/officeDocument/2006/relationships/image" Target="../media/image1006.png"/><Relationship Id="rId1068" Type="http://schemas.openxmlformats.org/officeDocument/2006/relationships/image" Target="../media/image1114.png"/><Relationship Id="rId1275" Type="http://schemas.openxmlformats.org/officeDocument/2006/relationships/image" Target="../media/image1217.png"/><Relationship Id="rId284" Type="http://schemas.openxmlformats.org/officeDocument/2006/relationships/customXml" Target="../ink/ink790.xml"/><Relationship Id="rId491" Type="http://schemas.openxmlformats.org/officeDocument/2006/relationships/image" Target="../media/image826.png"/><Relationship Id="rId505" Type="http://schemas.openxmlformats.org/officeDocument/2006/relationships/image" Target="../media/image833.png"/><Relationship Id="rId712" Type="http://schemas.openxmlformats.org/officeDocument/2006/relationships/image" Target="../media/image936.png"/><Relationship Id="rId1135" Type="http://schemas.openxmlformats.org/officeDocument/2006/relationships/customXml" Target="../ink/ink1217.xml"/><Relationship Id="rId79" Type="http://schemas.openxmlformats.org/officeDocument/2006/relationships/image" Target="../media/image622.png"/><Relationship Id="rId144" Type="http://schemas.openxmlformats.org/officeDocument/2006/relationships/image" Target="../media/image654.png"/><Relationship Id="rId589" Type="http://schemas.openxmlformats.org/officeDocument/2006/relationships/customXml" Target="../ink/ink944.xml"/><Relationship Id="rId796" Type="http://schemas.openxmlformats.org/officeDocument/2006/relationships/image" Target="../media/image978.png"/><Relationship Id="rId1202" Type="http://schemas.openxmlformats.org/officeDocument/2006/relationships/customXml" Target="../ink/ink1251.xml"/><Relationship Id="rId351" Type="http://schemas.openxmlformats.org/officeDocument/2006/relationships/customXml" Target="../ink/ink824.xml"/><Relationship Id="rId449" Type="http://schemas.openxmlformats.org/officeDocument/2006/relationships/image" Target="../media/image805.png"/><Relationship Id="rId656" Type="http://schemas.openxmlformats.org/officeDocument/2006/relationships/image" Target="../media/image908.png"/><Relationship Id="rId863" Type="http://schemas.openxmlformats.org/officeDocument/2006/relationships/customXml" Target="../ink/ink1081.xml"/><Relationship Id="rId1079" Type="http://schemas.openxmlformats.org/officeDocument/2006/relationships/customXml" Target="../ink/ink1189.xml"/><Relationship Id="rId1286" Type="http://schemas.openxmlformats.org/officeDocument/2006/relationships/customXml" Target="../ink/ink1293.xml"/><Relationship Id="rId211" Type="http://schemas.openxmlformats.org/officeDocument/2006/relationships/customXml" Target="../ink/ink753.xml"/><Relationship Id="rId295" Type="http://schemas.openxmlformats.org/officeDocument/2006/relationships/image" Target="../media/image729.png"/><Relationship Id="rId309" Type="http://schemas.openxmlformats.org/officeDocument/2006/relationships/image" Target="../media/image736.png"/><Relationship Id="rId516" Type="http://schemas.openxmlformats.org/officeDocument/2006/relationships/customXml" Target="../ink/ink907.xml"/><Relationship Id="rId1146" Type="http://schemas.openxmlformats.org/officeDocument/2006/relationships/image" Target="../media/image1153.png"/><Relationship Id="rId723" Type="http://schemas.openxmlformats.org/officeDocument/2006/relationships/customXml" Target="../ink/ink1011.xml"/><Relationship Id="rId930" Type="http://schemas.openxmlformats.org/officeDocument/2006/relationships/image" Target="../media/image1045.png"/><Relationship Id="rId1006" Type="http://schemas.openxmlformats.org/officeDocument/2006/relationships/image" Target="../media/image1083.png"/><Relationship Id="rId155" Type="http://schemas.openxmlformats.org/officeDocument/2006/relationships/customXml" Target="../ink/ink725.xml"/><Relationship Id="rId362" Type="http://schemas.openxmlformats.org/officeDocument/2006/relationships/image" Target="../media/image762.png"/><Relationship Id="rId1213" Type="http://schemas.openxmlformats.org/officeDocument/2006/relationships/image" Target="../media/image1186.png"/><Relationship Id="rId1297" Type="http://schemas.openxmlformats.org/officeDocument/2006/relationships/image" Target="../media/image1228.png"/><Relationship Id="rId222" Type="http://schemas.openxmlformats.org/officeDocument/2006/relationships/customXml" Target="../ink/ink759.xml"/><Relationship Id="rId667" Type="http://schemas.openxmlformats.org/officeDocument/2006/relationships/customXml" Target="../ink/ink983.xml"/><Relationship Id="rId874" Type="http://schemas.openxmlformats.org/officeDocument/2006/relationships/image" Target="../media/image1017.png"/><Relationship Id="rId17" Type="http://schemas.openxmlformats.org/officeDocument/2006/relationships/customXml" Target="../ink/ink655.xml"/><Relationship Id="rId527" Type="http://schemas.openxmlformats.org/officeDocument/2006/relationships/image" Target="../media/image844.png"/><Relationship Id="rId734" Type="http://schemas.openxmlformats.org/officeDocument/2006/relationships/image" Target="../media/image947.png"/><Relationship Id="rId941" Type="http://schemas.openxmlformats.org/officeDocument/2006/relationships/customXml" Target="../ink/ink1120.xml"/><Relationship Id="rId1157" Type="http://schemas.openxmlformats.org/officeDocument/2006/relationships/customXml" Target="../ink/ink1228.xml"/><Relationship Id="rId70" Type="http://schemas.openxmlformats.org/officeDocument/2006/relationships/image" Target="../media/image618.png"/><Relationship Id="rId166" Type="http://schemas.openxmlformats.org/officeDocument/2006/relationships/image" Target="../media/image665.png"/><Relationship Id="rId373" Type="http://schemas.openxmlformats.org/officeDocument/2006/relationships/customXml" Target="../ink/ink835.xml"/><Relationship Id="rId580" Type="http://schemas.openxmlformats.org/officeDocument/2006/relationships/image" Target="../media/image870.png"/><Relationship Id="rId801" Type="http://schemas.openxmlformats.org/officeDocument/2006/relationships/customXml" Target="../ink/ink1050.xml"/><Relationship Id="rId1017" Type="http://schemas.openxmlformats.org/officeDocument/2006/relationships/customXml" Target="../ink/ink1158.xml"/><Relationship Id="rId1224" Type="http://schemas.openxmlformats.org/officeDocument/2006/relationships/customXml" Target="../ink/ink1262.xml"/><Relationship Id="rId1" Type="http://schemas.openxmlformats.org/officeDocument/2006/relationships/slideLayout" Target="../slideLayouts/slideLayout7.xml"/><Relationship Id="rId233" Type="http://schemas.openxmlformats.org/officeDocument/2006/relationships/image" Target="../media/image698.png"/><Relationship Id="rId440" Type="http://schemas.openxmlformats.org/officeDocument/2006/relationships/customXml" Target="../ink/ink869.xml"/><Relationship Id="rId678" Type="http://schemas.openxmlformats.org/officeDocument/2006/relationships/image" Target="../media/image919.png"/><Relationship Id="rId885" Type="http://schemas.openxmlformats.org/officeDocument/2006/relationships/customXml" Target="../ink/ink1092.xml"/><Relationship Id="rId1070" Type="http://schemas.openxmlformats.org/officeDocument/2006/relationships/image" Target="../media/image1115.png"/><Relationship Id="rId28" Type="http://schemas.openxmlformats.org/officeDocument/2006/relationships/image" Target="../media/image597.png"/><Relationship Id="rId300" Type="http://schemas.openxmlformats.org/officeDocument/2006/relationships/customXml" Target="../ink/ink798.xml"/><Relationship Id="rId538" Type="http://schemas.openxmlformats.org/officeDocument/2006/relationships/customXml" Target="../ink/ink918.xml"/><Relationship Id="rId745" Type="http://schemas.openxmlformats.org/officeDocument/2006/relationships/customXml" Target="../ink/ink1022.xml"/><Relationship Id="rId952" Type="http://schemas.openxmlformats.org/officeDocument/2006/relationships/image" Target="../media/image1056.png"/><Relationship Id="rId1168" Type="http://schemas.openxmlformats.org/officeDocument/2006/relationships/image" Target="../media/image1164.png"/><Relationship Id="rId81" Type="http://schemas.openxmlformats.org/officeDocument/2006/relationships/customXml" Target="../ink/ink688.xml"/><Relationship Id="rId177" Type="http://schemas.openxmlformats.org/officeDocument/2006/relationships/customXml" Target="../ink/ink736.xml"/><Relationship Id="rId384" Type="http://schemas.openxmlformats.org/officeDocument/2006/relationships/customXml" Target="../ink/ink841.xml"/><Relationship Id="rId591" Type="http://schemas.openxmlformats.org/officeDocument/2006/relationships/customXml" Target="../ink/ink945.xml"/><Relationship Id="rId605" Type="http://schemas.openxmlformats.org/officeDocument/2006/relationships/customXml" Target="../ink/ink952.xml"/><Relationship Id="rId812" Type="http://schemas.openxmlformats.org/officeDocument/2006/relationships/image" Target="../media/image986.png"/><Relationship Id="rId1028" Type="http://schemas.openxmlformats.org/officeDocument/2006/relationships/image" Target="../media/image1094.png"/><Relationship Id="rId1235" Type="http://schemas.openxmlformats.org/officeDocument/2006/relationships/image" Target="../media/image1197.png"/><Relationship Id="rId244" Type="http://schemas.openxmlformats.org/officeDocument/2006/relationships/customXml" Target="../ink/ink770.xml"/><Relationship Id="rId689" Type="http://schemas.openxmlformats.org/officeDocument/2006/relationships/customXml" Target="../ink/ink994.xml"/><Relationship Id="rId896" Type="http://schemas.openxmlformats.org/officeDocument/2006/relationships/image" Target="../media/image1028.png"/><Relationship Id="rId1081" Type="http://schemas.openxmlformats.org/officeDocument/2006/relationships/customXml" Target="../ink/ink1190.xml"/><Relationship Id="rId1302" Type="http://schemas.openxmlformats.org/officeDocument/2006/relationships/customXml" Target="../ink/ink1301.xml"/><Relationship Id="rId39" Type="http://schemas.openxmlformats.org/officeDocument/2006/relationships/customXml" Target="../ink/ink666.xml"/><Relationship Id="rId451" Type="http://schemas.openxmlformats.org/officeDocument/2006/relationships/image" Target="../media/image806.png"/><Relationship Id="rId549" Type="http://schemas.openxmlformats.org/officeDocument/2006/relationships/customXml" Target="../ink/ink924.xml"/><Relationship Id="rId756" Type="http://schemas.openxmlformats.org/officeDocument/2006/relationships/image" Target="../media/image958.png"/><Relationship Id="rId1179" Type="http://schemas.openxmlformats.org/officeDocument/2006/relationships/customXml" Target="../ink/ink1239.xml"/><Relationship Id="rId104" Type="http://schemas.openxmlformats.org/officeDocument/2006/relationships/image" Target="../media/image634.png"/><Relationship Id="rId188" Type="http://schemas.openxmlformats.org/officeDocument/2006/relationships/image" Target="../media/image676.png"/><Relationship Id="rId311" Type="http://schemas.openxmlformats.org/officeDocument/2006/relationships/image" Target="../media/image737.png"/><Relationship Id="rId395" Type="http://schemas.openxmlformats.org/officeDocument/2006/relationships/image" Target="../media/image778.png"/><Relationship Id="rId409" Type="http://schemas.openxmlformats.org/officeDocument/2006/relationships/image" Target="../media/image785.png"/><Relationship Id="rId963" Type="http://schemas.openxmlformats.org/officeDocument/2006/relationships/customXml" Target="../ink/ink1131.xml"/><Relationship Id="rId1039" Type="http://schemas.openxmlformats.org/officeDocument/2006/relationships/customXml" Target="../ink/ink1169.xml"/><Relationship Id="rId1246" Type="http://schemas.openxmlformats.org/officeDocument/2006/relationships/customXml" Target="../ink/ink1273.xml"/><Relationship Id="rId92" Type="http://schemas.openxmlformats.org/officeDocument/2006/relationships/image" Target="../media/image628.png"/><Relationship Id="rId616" Type="http://schemas.openxmlformats.org/officeDocument/2006/relationships/image" Target="../media/image888.png"/><Relationship Id="rId823" Type="http://schemas.openxmlformats.org/officeDocument/2006/relationships/customXml" Target="../ink/ink1061.xml"/><Relationship Id="rId255" Type="http://schemas.openxmlformats.org/officeDocument/2006/relationships/image" Target="../media/image709.png"/><Relationship Id="rId462" Type="http://schemas.openxmlformats.org/officeDocument/2006/relationships/customXml" Target="../ink/ink880.xml"/><Relationship Id="rId1092" Type="http://schemas.openxmlformats.org/officeDocument/2006/relationships/image" Target="../media/image1126.png"/><Relationship Id="rId1106" Type="http://schemas.openxmlformats.org/officeDocument/2006/relationships/image" Target="../media/image1133.png"/><Relationship Id="rId1313" Type="http://schemas.openxmlformats.org/officeDocument/2006/relationships/image" Target="../media/image1236.png"/><Relationship Id="rId115" Type="http://schemas.openxmlformats.org/officeDocument/2006/relationships/customXml" Target="../ink/ink705.xml"/><Relationship Id="rId322" Type="http://schemas.openxmlformats.org/officeDocument/2006/relationships/customXml" Target="../ink/ink809.xml"/><Relationship Id="rId767" Type="http://schemas.openxmlformats.org/officeDocument/2006/relationships/customXml" Target="../ink/ink1033.xml"/><Relationship Id="rId974" Type="http://schemas.openxmlformats.org/officeDocument/2006/relationships/image" Target="../media/image1067.png"/><Relationship Id="rId199" Type="http://schemas.openxmlformats.org/officeDocument/2006/relationships/customXml" Target="../ink/ink747.xml"/><Relationship Id="rId627" Type="http://schemas.openxmlformats.org/officeDocument/2006/relationships/customXml" Target="../ink/ink963.xml"/><Relationship Id="rId834" Type="http://schemas.openxmlformats.org/officeDocument/2006/relationships/image" Target="../media/image997.png"/><Relationship Id="rId1257" Type="http://schemas.openxmlformats.org/officeDocument/2006/relationships/image" Target="../media/image1208.png"/><Relationship Id="rId266" Type="http://schemas.openxmlformats.org/officeDocument/2006/relationships/customXml" Target="../ink/ink781.xml"/><Relationship Id="rId473" Type="http://schemas.openxmlformats.org/officeDocument/2006/relationships/image" Target="../media/image817.png"/><Relationship Id="rId680" Type="http://schemas.openxmlformats.org/officeDocument/2006/relationships/image" Target="../media/image920.png"/><Relationship Id="rId901" Type="http://schemas.openxmlformats.org/officeDocument/2006/relationships/customXml" Target="../ink/ink1100.xml"/><Relationship Id="rId1117" Type="http://schemas.openxmlformats.org/officeDocument/2006/relationships/customXml" Target="../ink/ink1208.xml"/><Relationship Id="rId30" Type="http://schemas.openxmlformats.org/officeDocument/2006/relationships/image" Target="../media/image598.png"/><Relationship Id="rId126" Type="http://schemas.openxmlformats.org/officeDocument/2006/relationships/image" Target="../media/image645.png"/><Relationship Id="rId333" Type="http://schemas.openxmlformats.org/officeDocument/2006/relationships/image" Target="../media/image748.png"/><Relationship Id="rId540" Type="http://schemas.openxmlformats.org/officeDocument/2006/relationships/customXml" Target="../ink/ink919.xml"/><Relationship Id="rId778" Type="http://schemas.openxmlformats.org/officeDocument/2006/relationships/image" Target="../media/image969.png"/><Relationship Id="rId985" Type="http://schemas.openxmlformats.org/officeDocument/2006/relationships/customXml" Target="../ink/ink1142.xml"/><Relationship Id="rId1170" Type="http://schemas.openxmlformats.org/officeDocument/2006/relationships/image" Target="../media/image1165.png"/><Relationship Id="rId638" Type="http://schemas.openxmlformats.org/officeDocument/2006/relationships/image" Target="../media/image899.png"/><Relationship Id="rId845" Type="http://schemas.openxmlformats.org/officeDocument/2006/relationships/customXml" Target="../ink/ink1072.xml"/><Relationship Id="rId1030" Type="http://schemas.openxmlformats.org/officeDocument/2006/relationships/image" Target="../media/image1095.png"/><Relationship Id="rId1268" Type="http://schemas.openxmlformats.org/officeDocument/2006/relationships/customXml" Target="../ink/ink1284.xml"/><Relationship Id="rId277" Type="http://schemas.openxmlformats.org/officeDocument/2006/relationships/image" Target="../media/image720.png"/><Relationship Id="rId400" Type="http://schemas.openxmlformats.org/officeDocument/2006/relationships/customXml" Target="../ink/ink849.xml"/><Relationship Id="rId484" Type="http://schemas.openxmlformats.org/officeDocument/2006/relationships/customXml" Target="../ink/ink891.xml"/><Relationship Id="rId705" Type="http://schemas.openxmlformats.org/officeDocument/2006/relationships/customXml" Target="../ink/ink1002.xml"/><Relationship Id="rId1128" Type="http://schemas.openxmlformats.org/officeDocument/2006/relationships/image" Target="../media/image1144.png"/><Relationship Id="rId137" Type="http://schemas.openxmlformats.org/officeDocument/2006/relationships/customXml" Target="../ink/ink716.xml"/><Relationship Id="rId344" Type="http://schemas.openxmlformats.org/officeDocument/2006/relationships/image" Target="../media/image753.png"/><Relationship Id="rId691" Type="http://schemas.openxmlformats.org/officeDocument/2006/relationships/customXml" Target="../ink/ink995.xml"/><Relationship Id="rId789" Type="http://schemas.openxmlformats.org/officeDocument/2006/relationships/customXml" Target="../ink/ink1044.xml"/><Relationship Id="rId912" Type="http://schemas.openxmlformats.org/officeDocument/2006/relationships/image" Target="../media/image1036.png"/><Relationship Id="rId996" Type="http://schemas.openxmlformats.org/officeDocument/2006/relationships/image" Target="../media/image1078.png"/><Relationship Id="rId41" Type="http://schemas.openxmlformats.org/officeDocument/2006/relationships/customXml" Target="../ink/ink667.xml"/><Relationship Id="rId551" Type="http://schemas.openxmlformats.org/officeDocument/2006/relationships/customXml" Target="../ink/ink925.xml"/><Relationship Id="rId649" Type="http://schemas.openxmlformats.org/officeDocument/2006/relationships/customXml" Target="../ink/ink974.xml"/><Relationship Id="rId856" Type="http://schemas.openxmlformats.org/officeDocument/2006/relationships/image" Target="../media/image1008.png"/><Relationship Id="rId1181" Type="http://schemas.openxmlformats.org/officeDocument/2006/relationships/customXml" Target="../ink/ink1240.xml"/><Relationship Id="rId1279" Type="http://schemas.openxmlformats.org/officeDocument/2006/relationships/image" Target="../media/image1219.png"/><Relationship Id="rId190" Type="http://schemas.openxmlformats.org/officeDocument/2006/relationships/image" Target="../media/image677.png"/><Relationship Id="rId204" Type="http://schemas.openxmlformats.org/officeDocument/2006/relationships/image" Target="../media/image684.png"/><Relationship Id="rId288" Type="http://schemas.openxmlformats.org/officeDocument/2006/relationships/customXml" Target="../ink/ink792.xml"/><Relationship Id="rId411" Type="http://schemas.openxmlformats.org/officeDocument/2006/relationships/image" Target="../media/image786.png"/><Relationship Id="rId509" Type="http://schemas.openxmlformats.org/officeDocument/2006/relationships/image" Target="../media/image835.png"/><Relationship Id="rId1041" Type="http://schemas.openxmlformats.org/officeDocument/2006/relationships/customXml" Target="../ink/ink1170.xml"/><Relationship Id="rId1139" Type="http://schemas.openxmlformats.org/officeDocument/2006/relationships/customXml" Target="../ink/ink1219.xml"/><Relationship Id="rId495" Type="http://schemas.openxmlformats.org/officeDocument/2006/relationships/image" Target="../media/image828.png"/><Relationship Id="rId716" Type="http://schemas.openxmlformats.org/officeDocument/2006/relationships/image" Target="../media/image938.png"/><Relationship Id="rId923" Type="http://schemas.openxmlformats.org/officeDocument/2006/relationships/customXml" Target="../ink/ink1111.xml"/><Relationship Id="rId52" Type="http://schemas.openxmlformats.org/officeDocument/2006/relationships/image" Target="../media/image609.png"/><Relationship Id="rId148" Type="http://schemas.openxmlformats.org/officeDocument/2006/relationships/image" Target="../media/image656.png"/><Relationship Id="rId355" Type="http://schemas.openxmlformats.org/officeDocument/2006/relationships/customXml" Target="../ink/ink826.xml"/><Relationship Id="rId562" Type="http://schemas.openxmlformats.org/officeDocument/2006/relationships/image" Target="../media/image861.png"/><Relationship Id="rId1192" Type="http://schemas.openxmlformats.org/officeDocument/2006/relationships/customXml" Target="../ink/ink1246.xml"/><Relationship Id="rId1206" Type="http://schemas.openxmlformats.org/officeDocument/2006/relationships/customXml" Target="../ink/ink1253.xml"/><Relationship Id="rId215" Type="http://schemas.openxmlformats.org/officeDocument/2006/relationships/customXml" Target="../ink/ink755.xml"/><Relationship Id="rId422" Type="http://schemas.openxmlformats.org/officeDocument/2006/relationships/customXml" Target="../ink/ink860.xml"/><Relationship Id="rId867" Type="http://schemas.openxmlformats.org/officeDocument/2006/relationships/customXml" Target="../ink/ink1083.xml"/><Relationship Id="rId1052" Type="http://schemas.openxmlformats.org/officeDocument/2006/relationships/image" Target="../media/image1106.png"/><Relationship Id="rId299" Type="http://schemas.openxmlformats.org/officeDocument/2006/relationships/image" Target="../media/image731.png"/><Relationship Id="rId727" Type="http://schemas.openxmlformats.org/officeDocument/2006/relationships/customXml" Target="../ink/ink1013.xml"/><Relationship Id="rId934" Type="http://schemas.openxmlformats.org/officeDocument/2006/relationships/image" Target="../media/image1047.png"/><Relationship Id="rId63" Type="http://schemas.openxmlformats.org/officeDocument/2006/relationships/customXml" Target="../ink/ink678.xml"/><Relationship Id="rId159" Type="http://schemas.openxmlformats.org/officeDocument/2006/relationships/customXml" Target="../ink/ink727.xml"/><Relationship Id="rId366" Type="http://schemas.openxmlformats.org/officeDocument/2006/relationships/image" Target="../media/image764.png"/><Relationship Id="rId573" Type="http://schemas.openxmlformats.org/officeDocument/2006/relationships/customXml" Target="../ink/ink936.xml"/><Relationship Id="rId780" Type="http://schemas.openxmlformats.org/officeDocument/2006/relationships/image" Target="../media/image970.png"/><Relationship Id="rId1217" Type="http://schemas.openxmlformats.org/officeDocument/2006/relationships/image" Target="../media/image1188.png"/><Relationship Id="rId226" Type="http://schemas.openxmlformats.org/officeDocument/2006/relationships/customXml" Target="../ink/ink761.xml"/><Relationship Id="rId433" Type="http://schemas.openxmlformats.org/officeDocument/2006/relationships/image" Target="../media/image797.png"/><Relationship Id="rId878" Type="http://schemas.openxmlformats.org/officeDocument/2006/relationships/image" Target="../media/image1019.png"/><Relationship Id="rId1063" Type="http://schemas.openxmlformats.org/officeDocument/2006/relationships/customXml" Target="../ink/ink1181.xml"/><Relationship Id="rId1270" Type="http://schemas.openxmlformats.org/officeDocument/2006/relationships/customXml" Target="../ink/ink1285.xml"/><Relationship Id="rId640" Type="http://schemas.openxmlformats.org/officeDocument/2006/relationships/image" Target="../media/image900.png"/><Relationship Id="rId738" Type="http://schemas.openxmlformats.org/officeDocument/2006/relationships/image" Target="../media/image949.png"/><Relationship Id="rId945" Type="http://schemas.openxmlformats.org/officeDocument/2006/relationships/customXml" Target="../ink/ink1122.xml"/><Relationship Id="rId74" Type="http://schemas.openxmlformats.org/officeDocument/2006/relationships/customXml" Target="../ink/ink684.xml"/><Relationship Id="rId377" Type="http://schemas.openxmlformats.org/officeDocument/2006/relationships/customXml" Target="../ink/ink837.xml"/><Relationship Id="rId500" Type="http://schemas.openxmlformats.org/officeDocument/2006/relationships/customXml" Target="../ink/ink899.xml"/><Relationship Id="rId584" Type="http://schemas.openxmlformats.org/officeDocument/2006/relationships/image" Target="../media/image872.png"/><Relationship Id="rId805" Type="http://schemas.openxmlformats.org/officeDocument/2006/relationships/customXml" Target="../ink/ink1052.xml"/><Relationship Id="rId1130" Type="http://schemas.openxmlformats.org/officeDocument/2006/relationships/image" Target="../media/image1145.png"/><Relationship Id="rId1228" Type="http://schemas.openxmlformats.org/officeDocument/2006/relationships/customXml" Target="../ink/ink1264.xml"/><Relationship Id="rId5" Type="http://schemas.openxmlformats.org/officeDocument/2006/relationships/customXml" Target="../ink/ink649.xml"/><Relationship Id="rId237" Type="http://schemas.openxmlformats.org/officeDocument/2006/relationships/image" Target="../media/image700.png"/><Relationship Id="rId791" Type="http://schemas.openxmlformats.org/officeDocument/2006/relationships/customXml" Target="../ink/ink1045.xml"/><Relationship Id="rId889" Type="http://schemas.openxmlformats.org/officeDocument/2006/relationships/customXml" Target="../ink/ink1094.xml"/><Relationship Id="rId1074" Type="http://schemas.openxmlformats.org/officeDocument/2006/relationships/image" Target="../media/image1117.png"/><Relationship Id="rId444" Type="http://schemas.openxmlformats.org/officeDocument/2006/relationships/customXml" Target="../ink/ink871.xml"/><Relationship Id="rId651" Type="http://schemas.openxmlformats.org/officeDocument/2006/relationships/customXml" Target="../ink/ink975.xml"/><Relationship Id="rId749" Type="http://schemas.openxmlformats.org/officeDocument/2006/relationships/customXml" Target="../ink/ink1024.xml"/><Relationship Id="rId1281" Type="http://schemas.openxmlformats.org/officeDocument/2006/relationships/image" Target="../media/image1220.png"/><Relationship Id="rId290" Type="http://schemas.openxmlformats.org/officeDocument/2006/relationships/customXml" Target="../ink/ink793.xml"/><Relationship Id="rId304" Type="http://schemas.openxmlformats.org/officeDocument/2006/relationships/customXml" Target="../ink/ink800.xml"/><Relationship Id="rId388" Type="http://schemas.openxmlformats.org/officeDocument/2006/relationships/customXml" Target="../ink/ink843.xml"/><Relationship Id="rId511" Type="http://schemas.openxmlformats.org/officeDocument/2006/relationships/image" Target="../media/image836.png"/><Relationship Id="rId609" Type="http://schemas.openxmlformats.org/officeDocument/2006/relationships/customXml" Target="../ink/ink954.xml"/><Relationship Id="rId956" Type="http://schemas.openxmlformats.org/officeDocument/2006/relationships/image" Target="../media/image1058.png"/><Relationship Id="rId1141" Type="http://schemas.openxmlformats.org/officeDocument/2006/relationships/customXml" Target="../ink/ink1220.xml"/><Relationship Id="rId1239" Type="http://schemas.openxmlformats.org/officeDocument/2006/relationships/image" Target="../media/image1199.png"/><Relationship Id="rId85" Type="http://schemas.openxmlformats.org/officeDocument/2006/relationships/customXml" Target="../ink/ink690.xml"/><Relationship Id="rId150" Type="http://schemas.openxmlformats.org/officeDocument/2006/relationships/image" Target="../media/image657.png"/><Relationship Id="rId595" Type="http://schemas.openxmlformats.org/officeDocument/2006/relationships/customXml" Target="../ink/ink947.xml"/><Relationship Id="rId816" Type="http://schemas.openxmlformats.org/officeDocument/2006/relationships/image" Target="../media/image988.png"/><Relationship Id="rId1001" Type="http://schemas.openxmlformats.org/officeDocument/2006/relationships/customXml" Target="../ink/ink1150.xml"/><Relationship Id="rId248" Type="http://schemas.openxmlformats.org/officeDocument/2006/relationships/customXml" Target="../ink/ink772.xml"/><Relationship Id="rId455" Type="http://schemas.openxmlformats.org/officeDocument/2006/relationships/image" Target="../media/image808.png"/><Relationship Id="rId662" Type="http://schemas.openxmlformats.org/officeDocument/2006/relationships/image" Target="../media/image911.png"/><Relationship Id="rId1085" Type="http://schemas.openxmlformats.org/officeDocument/2006/relationships/customXml" Target="../ink/ink1192.xml"/><Relationship Id="rId1292" Type="http://schemas.openxmlformats.org/officeDocument/2006/relationships/customXml" Target="../ink/ink1296.xml"/><Relationship Id="rId1306" Type="http://schemas.openxmlformats.org/officeDocument/2006/relationships/customXml" Target="../ink/ink1303.xml"/><Relationship Id="rId12" Type="http://schemas.openxmlformats.org/officeDocument/2006/relationships/image" Target="../media/image589.png"/><Relationship Id="rId108" Type="http://schemas.openxmlformats.org/officeDocument/2006/relationships/image" Target="../media/image636.png"/><Relationship Id="rId315" Type="http://schemas.openxmlformats.org/officeDocument/2006/relationships/image" Target="../media/image739.png"/><Relationship Id="rId522" Type="http://schemas.openxmlformats.org/officeDocument/2006/relationships/customXml" Target="../ink/ink910.xml"/><Relationship Id="rId967" Type="http://schemas.openxmlformats.org/officeDocument/2006/relationships/customXml" Target="../ink/ink1133.xml"/><Relationship Id="rId1152" Type="http://schemas.openxmlformats.org/officeDocument/2006/relationships/image" Target="../media/image1156.png"/><Relationship Id="rId96" Type="http://schemas.openxmlformats.org/officeDocument/2006/relationships/image" Target="../media/image630.png"/><Relationship Id="rId161" Type="http://schemas.openxmlformats.org/officeDocument/2006/relationships/customXml" Target="../ink/ink728.xml"/><Relationship Id="rId399" Type="http://schemas.openxmlformats.org/officeDocument/2006/relationships/image" Target="../media/image780.png"/><Relationship Id="rId827" Type="http://schemas.openxmlformats.org/officeDocument/2006/relationships/customXml" Target="../ink/ink1063.xml"/><Relationship Id="rId1012" Type="http://schemas.openxmlformats.org/officeDocument/2006/relationships/image" Target="../media/image1086.png"/><Relationship Id="rId259" Type="http://schemas.openxmlformats.org/officeDocument/2006/relationships/image" Target="../media/image711.png"/><Relationship Id="rId466" Type="http://schemas.openxmlformats.org/officeDocument/2006/relationships/customXml" Target="../ink/ink882.xml"/><Relationship Id="rId673" Type="http://schemas.openxmlformats.org/officeDocument/2006/relationships/customXml" Target="../ink/ink986.xml"/><Relationship Id="rId880" Type="http://schemas.openxmlformats.org/officeDocument/2006/relationships/image" Target="../media/image1020.png"/><Relationship Id="rId1096" Type="http://schemas.openxmlformats.org/officeDocument/2006/relationships/image" Target="../media/image1128.png"/><Relationship Id="rId1317" Type="http://schemas.openxmlformats.org/officeDocument/2006/relationships/image" Target="../media/image1238.png"/><Relationship Id="rId23" Type="http://schemas.openxmlformats.org/officeDocument/2006/relationships/customXml" Target="../ink/ink658.xml"/><Relationship Id="rId119" Type="http://schemas.openxmlformats.org/officeDocument/2006/relationships/customXml" Target="../ink/ink707.xml"/><Relationship Id="rId326" Type="http://schemas.openxmlformats.org/officeDocument/2006/relationships/customXml" Target="../ink/ink811.xml"/><Relationship Id="rId533" Type="http://schemas.openxmlformats.org/officeDocument/2006/relationships/image" Target="../media/image847.png"/><Relationship Id="rId978" Type="http://schemas.openxmlformats.org/officeDocument/2006/relationships/image" Target="../media/image1069.png"/><Relationship Id="rId1163" Type="http://schemas.openxmlformats.org/officeDocument/2006/relationships/customXml" Target="../ink/ink1231.xml"/><Relationship Id="rId740" Type="http://schemas.openxmlformats.org/officeDocument/2006/relationships/image" Target="../media/image950.png"/><Relationship Id="rId838" Type="http://schemas.openxmlformats.org/officeDocument/2006/relationships/image" Target="../media/image999.png"/><Relationship Id="rId1023" Type="http://schemas.openxmlformats.org/officeDocument/2006/relationships/customXml" Target="../ink/ink1161.xml"/><Relationship Id="rId172" Type="http://schemas.openxmlformats.org/officeDocument/2006/relationships/image" Target="../media/image668.png"/><Relationship Id="rId477" Type="http://schemas.openxmlformats.org/officeDocument/2006/relationships/image" Target="../media/image819.png"/><Relationship Id="rId600" Type="http://schemas.openxmlformats.org/officeDocument/2006/relationships/image" Target="../media/image880.png"/><Relationship Id="rId684" Type="http://schemas.openxmlformats.org/officeDocument/2006/relationships/image" Target="../media/image922.png"/><Relationship Id="rId1230" Type="http://schemas.openxmlformats.org/officeDocument/2006/relationships/customXml" Target="../ink/ink1265.xml"/><Relationship Id="rId337" Type="http://schemas.openxmlformats.org/officeDocument/2006/relationships/image" Target="../media/image750.png"/><Relationship Id="rId891" Type="http://schemas.openxmlformats.org/officeDocument/2006/relationships/customXml" Target="../ink/ink1095.xml"/><Relationship Id="rId905" Type="http://schemas.openxmlformats.org/officeDocument/2006/relationships/customXml" Target="../ink/ink1102.xml"/><Relationship Id="rId989" Type="http://schemas.openxmlformats.org/officeDocument/2006/relationships/customXml" Target="../ink/ink1144.xml"/><Relationship Id="rId34" Type="http://schemas.openxmlformats.org/officeDocument/2006/relationships/image" Target="../media/image600.png"/><Relationship Id="rId544" Type="http://schemas.openxmlformats.org/officeDocument/2006/relationships/image" Target="../media/image852.png"/><Relationship Id="rId751" Type="http://schemas.openxmlformats.org/officeDocument/2006/relationships/customXml" Target="../ink/ink1025.xml"/><Relationship Id="rId849" Type="http://schemas.openxmlformats.org/officeDocument/2006/relationships/customXml" Target="../ink/ink1074.xml"/><Relationship Id="rId1174" Type="http://schemas.openxmlformats.org/officeDocument/2006/relationships/image" Target="../media/image1167.png"/><Relationship Id="rId183" Type="http://schemas.openxmlformats.org/officeDocument/2006/relationships/customXml" Target="../ink/ink739.xml"/><Relationship Id="rId390" Type="http://schemas.openxmlformats.org/officeDocument/2006/relationships/customXml" Target="../ink/ink844.xml"/><Relationship Id="rId404" Type="http://schemas.openxmlformats.org/officeDocument/2006/relationships/customXml" Target="../ink/ink851.xml"/><Relationship Id="rId611" Type="http://schemas.openxmlformats.org/officeDocument/2006/relationships/customXml" Target="../ink/ink955.xml"/><Relationship Id="rId1034" Type="http://schemas.openxmlformats.org/officeDocument/2006/relationships/image" Target="../media/image1097.png"/><Relationship Id="rId1241" Type="http://schemas.openxmlformats.org/officeDocument/2006/relationships/image" Target="../media/image1200.png"/><Relationship Id="rId250" Type="http://schemas.openxmlformats.org/officeDocument/2006/relationships/customXml" Target="../ink/ink773.xml"/><Relationship Id="rId488" Type="http://schemas.openxmlformats.org/officeDocument/2006/relationships/customXml" Target="../ink/ink893.xml"/><Relationship Id="rId695" Type="http://schemas.openxmlformats.org/officeDocument/2006/relationships/customXml" Target="../ink/ink997.xml"/><Relationship Id="rId709" Type="http://schemas.openxmlformats.org/officeDocument/2006/relationships/customXml" Target="../ink/ink1004.xml"/><Relationship Id="rId916" Type="http://schemas.openxmlformats.org/officeDocument/2006/relationships/image" Target="../media/image1038.png"/><Relationship Id="rId1101" Type="http://schemas.openxmlformats.org/officeDocument/2006/relationships/customXml" Target="../ink/ink1200.xml"/><Relationship Id="rId45" Type="http://schemas.openxmlformats.org/officeDocument/2006/relationships/customXml" Target="../ink/ink669.xml"/><Relationship Id="rId110" Type="http://schemas.openxmlformats.org/officeDocument/2006/relationships/image" Target="../media/image637.png"/><Relationship Id="rId348" Type="http://schemas.openxmlformats.org/officeDocument/2006/relationships/image" Target="../media/image755.png"/><Relationship Id="rId555" Type="http://schemas.openxmlformats.org/officeDocument/2006/relationships/customXml" Target="../ink/ink927.xml"/><Relationship Id="rId762" Type="http://schemas.openxmlformats.org/officeDocument/2006/relationships/image" Target="../media/image961.png"/><Relationship Id="rId1185" Type="http://schemas.openxmlformats.org/officeDocument/2006/relationships/customXml" Target="../ink/ink1242.xml"/><Relationship Id="rId194" Type="http://schemas.openxmlformats.org/officeDocument/2006/relationships/image" Target="../media/image679.png"/><Relationship Id="rId208" Type="http://schemas.openxmlformats.org/officeDocument/2006/relationships/image" Target="../media/image686.png"/><Relationship Id="rId415" Type="http://schemas.openxmlformats.org/officeDocument/2006/relationships/image" Target="../media/image788.png"/><Relationship Id="rId622" Type="http://schemas.openxmlformats.org/officeDocument/2006/relationships/image" Target="../media/image891.png"/><Relationship Id="rId1045" Type="http://schemas.openxmlformats.org/officeDocument/2006/relationships/customXml" Target="../ink/ink1172.xml"/><Relationship Id="rId1252" Type="http://schemas.openxmlformats.org/officeDocument/2006/relationships/customXml" Target="../ink/ink1276.xml"/><Relationship Id="rId261" Type="http://schemas.openxmlformats.org/officeDocument/2006/relationships/image" Target="../media/image712.png"/><Relationship Id="rId499" Type="http://schemas.openxmlformats.org/officeDocument/2006/relationships/image" Target="../media/image830.png"/><Relationship Id="rId927" Type="http://schemas.openxmlformats.org/officeDocument/2006/relationships/customXml" Target="../ink/ink1113.xml"/><Relationship Id="rId1112" Type="http://schemas.openxmlformats.org/officeDocument/2006/relationships/image" Target="../media/image1136.png"/><Relationship Id="rId56" Type="http://schemas.openxmlformats.org/officeDocument/2006/relationships/image" Target="../media/image611.png"/><Relationship Id="rId359" Type="http://schemas.openxmlformats.org/officeDocument/2006/relationships/customXml" Target="../ink/ink828.xml"/><Relationship Id="rId566" Type="http://schemas.openxmlformats.org/officeDocument/2006/relationships/image" Target="../media/image863.png"/><Relationship Id="rId773" Type="http://schemas.openxmlformats.org/officeDocument/2006/relationships/customXml" Target="../ink/ink1036.xml"/><Relationship Id="rId1196" Type="http://schemas.openxmlformats.org/officeDocument/2006/relationships/customXml" Target="../ink/ink1248.xml"/><Relationship Id="rId121" Type="http://schemas.openxmlformats.org/officeDocument/2006/relationships/customXml" Target="../ink/ink708.xml"/><Relationship Id="rId219" Type="http://schemas.openxmlformats.org/officeDocument/2006/relationships/image" Target="../media/image691.png"/><Relationship Id="rId426" Type="http://schemas.openxmlformats.org/officeDocument/2006/relationships/customXml" Target="../ink/ink862.xml"/><Relationship Id="rId633" Type="http://schemas.openxmlformats.org/officeDocument/2006/relationships/customXml" Target="../ink/ink966.xml"/><Relationship Id="rId980" Type="http://schemas.openxmlformats.org/officeDocument/2006/relationships/image" Target="../media/image1070.png"/><Relationship Id="rId1056" Type="http://schemas.openxmlformats.org/officeDocument/2006/relationships/image" Target="../media/image1108.png"/><Relationship Id="rId1263" Type="http://schemas.openxmlformats.org/officeDocument/2006/relationships/image" Target="../media/image1211.png"/><Relationship Id="rId840" Type="http://schemas.openxmlformats.org/officeDocument/2006/relationships/image" Target="../media/image1000.png"/><Relationship Id="rId938" Type="http://schemas.openxmlformats.org/officeDocument/2006/relationships/image" Target="../media/image1049.png"/><Relationship Id="rId67" Type="http://schemas.openxmlformats.org/officeDocument/2006/relationships/customXml" Target="../ink/ink680.xml"/><Relationship Id="rId272" Type="http://schemas.openxmlformats.org/officeDocument/2006/relationships/customXml" Target="../ink/ink784.xml"/><Relationship Id="rId577" Type="http://schemas.openxmlformats.org/officeDocument/2006/relationships/customXml" Target="../ink/ink938.xml"/><Relationship Id="rId700" Type="http://schemas.openxmlformats.org/officeDocument/2006/relationships/image" Target="../media/image930.png"/><Relationship Id="rId1123" Type="http://schemas.openxmlformats.org/officeDocument/2006/relationships/customXml" Target="../ink/ink1211.xml"/><Relationship Id="rId132" Type="http://schemas.openxmlformats.org/officeDocument/2006/relationships/image" Target="../media/image648.png"/><Relationship Id="rId784" Type="http://schemas.openxmlformats.org/officeDocument/2006/relationships/image" Target="../media/image972.png"/><Relationship Id="rId991" Type="http://schemas.openxmlformats.org/officeDocument/2006/relationships/customXml" Target="../ink/ink1145.xml"/><Relationship Id="rId1067" Type="http://schemas.openxmlformats.org/officeDocument/2006/relationships/customXml" Target="../ink/ink1183.xml"/><Relationship Id="rId437" Type="http://schemas.openxmlformats.org/officeDocument/2006/relationships/image" Target="../media/image799.png"/><Relationship Id="rId644" Type="http://schemas.openxmlformats.org/officeDocument/2006/relationships/image" Target="../media/image902.png"/><Relationship Id="rId851" Type="http://schemas.openxmlformats.org/officeDocument/2006/relationships/customXml" Target="../ink/ink1075.xml"/><Relationship Id="rId1274" Type="http://schemas.openxmlformats.org/officeDocument/2006/relationships/customXml" Target="../ink/ink1287.xml"/><Relationship Id="rId283" Type="http://schemas.openxmlformats.org/officeDocument/2006/relationships/image" Target="../media/image723.png"/><Relationship Id="rId490" Type="http://schemas.openxmlformats.org/officeDocument/2006/relationships/customXml" Target="../ink/ink894.xml"/><Relationship Id="rId504" Type="http://schemas.openxmlformats.org/officeDocument/2006/relationships/customXml" Target="../ink/ink901.xml"/><Relationship Id="rId711" Type="http://schemas.openxmlformats.org/officeDocument/2006/relationships/customXml" Target="../ink/ink1005.xml"/><Relationship Id="rId949" Type="http://schemas.openxmlformats.org/officeDocument/2006/relationships/customXml" Target="../ink/ink1124.xml"/><Relationship Id="rId1134" Type="http://schemas.openxmlformats.org/officeDocument/2006/relationships/image" Target="../media/image1147.png"/><Relationship Id="rId78" Type="http://schemas.openxmlformats.org/officeDocument/2006/relationships/customXml" Target="../ink/ink686.xml"/><Relationship Id="rId143" Type="http://schemas.openxmlformats.org/officeDocument/2006/relationships/customXml" Target="../ink/ink719.xml"/><Relationship Id="rId350" Type="http://schemas.openxmlformats.org/officeDocument/2006/relationships/image" Target="../media/image756.png"/><Relationship Id="rId588" Type="http://schemas.openxmlformats.org/officeDocument/2006/relationships/image" Target="../media/image874.png"/><Relationship Id="rId795" Type="http://schemas.openxmlformats.org/officeDocument/2006/relationships/customXml" Target="../ink/ink1047.xml"/><Relationship Id="rId809" Type="http://schemas.openxmlformats.org/officeDocument/2006/relationships/customXml" Target="../ink/ink1054.xml"/><Relationship Id="rId1201" Type="http://schemas.openxmlformats.org/officeDocument/2006/relationships/image" Target="../media/image1180.png"/><Relationship Id="rId9" Type="http://schemas.openxmlformats.org/officeDocument/2006/relationships/customXml" Target="../ink/ink651.xml"/><Relationship Id="rId210" Type="http://schemas.openxmlformats.org/officeDocument/2006/relationships/image" Target="../media/image687.png"/><Relationship Id="rId448" Type="http://schemas.openxmlformats.org/officeDocument/2006/relationships/customXml" Target="../ink/ink873.xml"/><Relationship Id="rId655" Type="http://schemas.openxmlformats.org/officeDocument/2006/relationships/customXml" Target="../ink/ink977.xml"/><Relationship Id="rId862" Type="http://schemas.openxmlformats.org/officeDocument/2006/relationships/image" Target="../media/image1011.png"/><Relationship Id="rId1078" Type="http://schemas.openxmlformats.org/officeDocument/2006/relationships/image" Target="../media/image1119.png"/><Relationship Id="rId1285" Type="http://schemas.openxmlformats.org/officeDocument/2006/relationships/image" Target="../media/image1222.png"/><Relationship Id="rId294" Type="http://schemas.openxmlformats.org/officeDocument/2006/relationships/customXml" Target="../ink/ink795.xml"/><Relationship Id="rId308" Type="http://schemas.openxmlformats.org/officeDocument/2006/relationships/customXml" Target="../ink/ink802.xml"/><Relationship Id="rId515" Type="http://schemas.openxmlformats.org/officeDocument/2006/relationships/image" Target="../media/image838.png"/><Relationship Id="rId722" Type="http://schemas.openxmlformats.org/officeDocument/2006/relationships/image" Target="../media/image941.png"/><Relationship Id="rId1145" Type="http://schemas.openxmlformats.org/officeDocument/2006/relationships/customXml" Target="../ink/ink1222.xml"/><Relationship Id="rId89" Type="http://schemas.openxmlformats.org/officeDocument/2006/relationships/customXml" Target="../ink/ink692.xml"/><Relationship Id="rId154" Type="http://schemas.openxmlformats.org/officeDocument/2006/relationships/image" Target="../media/image659.png"/><Relationship Id="rId361" Type="http://schemas.openxmlformats.org/officeDocument/2006/relationships/customXml" Target="../ink/ink829.xml"/><Relationship Id="rId599" Type="http://schemas.openxmlformats.org/officeDocument/2006/relationships/customXml" Target="../ink/ink949.xml"/><Relationship Id="rId1005" Type="http://schemas.openxmlformats.org/officeDocument/2006/relationships/customXml" Target="../ink/ink1152.xml"/><Relationship Id="rId1212" Type="http://schemas.openxmlformats.org/officeDocument/2006/relationships/customXml" Target="../ink/ink1256.xml"/><Relationship Id="rId459" Type="http://schemas.openxmlformats.org/officeDocument/2006/relationships/image" Target="../media/image810.png"/><Relationship Id="rId666" Type="http://schemas.openxmlformats.org/officeDocument/2006/relationships/image" Target="../media/image913.png"/><Relationship Id="rId873" Type="http://schemas.openxmlformats.org/officeDocument/2006/relationships/customXml" Target="../ink/ink1086.xml"/><Relationship Id="rId1089" Type="http://schemas.openxmlformats.org/officeDocument/2006/relationships/customXml" Target="../ink/ink1194.xml"/><Relationship Id="rId1296" Type="http://schemas.openxmlformats.org/officeDocument/2006/relationships/customXml" Target="../ink/ink1298.xml"/><Relationship Id="rId16" Type="http://schemas.openxmlformats.org/officeDocument/2006/relationships/image" Target="../media/image591.png"/><Relationship Id="rId221" Type="http://schemas.openxmlformats.org/officeDocument/2006/relationships/image" Target="../media/image692.png"/><Relationship Id="rId319" Type="http://schemas.openxmlformats.org/officeDocument/2006/relationships/image" Target="../media/image741.png"/><Relationship Id="rId526" Type="http://schemas.openxmlformats.org/officeDocument/2006/relationships/customXml" Target="../ink/ink912.xml"/><Relationship Id="rId1156" Type="http://schemas.openxmlformats.org/officeDocument/2006/relationships/image" Target="../media/image1158.png"/><Relationship Id="rId733" Type="http://schemas.openxmlformats.org/officeDocument/2006/relationships/customXml" Target="../ink/ink1016.xml"/><Relationship Id="rId940" Type="http://schemas.openxmlformats.org/officeDocument/2006/relationships/image" Target="../media/image1050.png"/><Relationship Id="rId1016" Type="http://schemas.openxmlformats.org/officeDocument/2006/relationships/image" Target="../media/image1088.png"/><Relationship Id="rId165" Type="http://schemas.openxmlformats.org/officeDocument/2006/relationships/customXml" Target="../ink/ink730.xml"/><Relationship Id="rId372" Type="http://schemas.openxmlformats.org/officeDocument/2006/relationships/image" Target="../media/image767.png"/><Relationship Id="rId677" Type="http://schemas.openxmlformats.org/officeDocument/2006/relationships/customXml" Target="../ink/ink988.xml"/><Relationship Id="rId800" Type="http://schemas.openxmlformats.org/officeDocument/2006/relationships/image" Target="../media/image980.png"/><Relationship Id="rId1223" Type="http://schemas.openxmlformats.org/officeDocument/2006/relationships/image" Target="../media/image1191.png"/><Relationship Id="rId232" Type="http://schemas.openxmlformats.org/officeDocument/2006/relationships/customXml" Target="../ink/ink764.xml"/><Relationship Id="rId884" Type="http://schemas.openxmlformats.org/officeDocument/2006/relationships/image" Target="../media/image1022.png"/><Relationship Id="rId27" Type="http://schemas.openxmlformats.org/officeDocument/2006/relationships/customXml" Target="../ink/ink660.xml"/><Relationship Id="rId537" Type="http://schemas.openxmlformats.org/officeDocument/2006/relationships/image" Target="../media/image849.png"/><Relationship Id="rId744" Type="http://schemas.openxmlformats.org/officeDocument/2006/relationships/image" Target="../media/image952.png"/><Relationship Id="rId951" Type="http://schemas.openxmlformats.org/officeDocument/2006/relationships/customXml" Target="../ink/ink1125.xml"/><Relationship Id="rId1167" Type="http://schemas.openxmlformats.org/officeDocument/2006/relationships/customXml" Target="../ink/ink1233.xml"/><Relationship Id="rId80" Type="http://schemas.openxmlformats.org/officeDocument/2006/relationships/customXml" Target="../ink/ink687.xml"/><Relationship Id="rId176" Type="http://schemas.openxmlformats.org/officeDocument/2006/relationships/image" Target="../media/image670.png"/><Relationship Id="rId383" Type="http://schemas.openxmlformats.org/officeDocument/2006/relationships/image" Target="../media/image772.png"/><Relationship Id="rId590" Type="http://schemas.openxmlformats.org/officeDocument/2006/relationships/image" Target="../media/image875.png"/><Relationship Id="rId604" Type="http://schemas.openxmlformats.org/officeDocument/2006/relationships/image" Target="../media/image882.png"/><Relationship Id="rId811" Type="http://schemas.openxmlformats.org/officeDocument/2006/relationships/customXml" Target="../ink/ink1055.xml"/><Relationship Id="rId1027" Type="http://schemas.openxmlformats.org/officeDocument/2006/relationships/customXml" Target="../ink/ink1163.xml"/><Relationship Id="rId1234" Type="http://schemas.openxmlformats.org/officeDocument/2006/relationships/customXml" Target="../ink/ink1267.xml"/><Relationship Id="rId243" Type="http://schemas.openxmlformats.org/officeDocument/2006/relationships/image" Target="../media/image703.png"/><Relationship Id="rId450" Type="http://schemas.openxmlformats.org/officeDocument/2006/relationships/customXml" Target="../ink/ink874.xml"/><Relationship Id="rId688" Type="http://schemas.openxmlformats.org/officeDocument/2006/relationships/image" Target="../media/image924.png"/><Relationship Id="rId895" Type="http://schemas.openxmlformats.org/officeDocument/2006/relationships/customXml" Target="../ink/ink1097.xml"/><Relationship Id="rId909" Type="http://schemas.openxmlformats.org/officeDocument/2006/relationships/customXml" Target="../ink/ink1104.xml"/><Relationship Id="rId1080" Type="http://schemas.openxmlformats.org/officeDocument/2006/relationships/image" Target="../media/image1120.png"/><Relationship Id="rId1301" Type="http://schemas.openxmlformats.org/officeDocument/2006/relationships/image" Target="../media/image1230.png"/><Relationship Id="rId38" Type="http://schemas.openxmlformats.org/officeDocument/2006/relationships/image" Target="../media/image602.png"/><Relationship Id="rId103" Type="http://schemas.openxmlformats.org/officeDocument/2006/relationships/customXml" Target="../ink/ink699.xml"/><Relationship Id="rId310" Type="http://schemas.openxmlformats.org/officeDocument/2006/relationships/customXml" Target="../ink/ink803.xml"/><Relationship Id="rId548" Type="http://schemas.openxmlformats.org/officeDocument/2006/relationships/image" Target="../media/image854.png"/><Relationship Id="rId755" Type="http://schemas.openxmlformats.org/officeDocument/2006/relationships/customXml" Target="../ink/ink1027.xml"/><Relationship Id="rId962" Type="http://schemas.openxmlformats.org/officeDocument/2006/relationships/image" Target="../media/image1061.png"/><Relationship Id="rId1178" Type="http://schemas.openxmlformats.org/officeDocument/2006/relationships/image" Target="../media/image1169.png"/><Relationship Id="rId91" Type="http://schemas.openxmlformats.org/officeDocument/2006/relationships/customXml" Target="../ink/ink693.xml"/><Relationship Id="rId187" Type="http://schemas.openxmlformats.org/officeDocument/2006/relationships/customXml" Target="../ink/ink741.xml"/><Relationship Id="rId394" Type="http://schemas.openxmlformats.org/officeDocument/2006/relationships/customXml" Target="../ink/ink846.xml"/><Relationship Id="rId408" Type="http://schemas.openxmlformats.org/officeDocument/2006/relationships/customXml" Target="../ink/ink853.xml"/><Relationship Id="rId615" Type="http://schemas.openxmlformats.org/officeDocument/2006/relationships/customXml" Target="../ink/ink957.xml"/><Relationship Id="rId822" Type="http://schemas.openxmlformats.org/officeDocument/2006/relationships/image" Target="../media/image991.png"/><Relationship Id="rId1038" Type="http://schemas.openxmlformats.org/officeDocument/2006/relationships/image" Target="../media/image1099.png"/><Relationship Id="rId1245" Type="http://schemas.openxmlformats.org/officeDocument/2006/relationships/image" Target="../media/image1202.png"/><Relationship Id="rId254" Type="http://schemas.openxmlformats.org/officeDocument/2006/relationships/customXml" Target="../ink/ink775.xml"/><Relationship Id="rId699" Type="http://schemas.openxmlformats.org/officeDocument/2006/relationships/customXml" Target="../ink/ink999.xml"/><Relationship Id="rId1091" Type="http://schemas.openxmlformats.org/officeDocument/2006/relationships/customXml" Target="../ink/ink1195.xml"/><Relationship Id="rId1105" Type="http://schemas.openxmlformats.org/officeDocument/2006/relationships/customXml" Target="../ink/ink1202.xml"/><Relationship Id="rId1312" Type="http://schemas.openxmlformats.org/officeDocument/2006/relationships/customXml" Target="../ink/ink1306.xml"/><Relationship Id="rId49" Type="http://schemas.openxmlformats.org/officeDocument/2006/relationships/customXml" Target="../ink/ink671.xml"/><Relationship Id="rId114" Type="http://schemas.openxmlformats.org/officeDocument/2006/relationships/image" Target="../media/image639.png"/><Relationship Id="rId461" Type="http://schemas.openxmlformats.org/officeDocument/2006/relationships/image" Target="../media/image811.png"/><Relationship Id="rId559" Type="http://schemas.openxmlformats.org/officeDocument/2006/relationships/customXml" Target="../ink/ink929.xml"/><Relationship Id="rId766" Type="http://schemas.openxmlformats.org/officeDocument/2006/relationships/image" Target="../media/image963.png"/><Relationship Id="rId1189" Type="http://schemas.openxmlformats.org/officeDocument/2006/relationships/image" Target="../media/image1174.png"/><Relationship Id="rId198" Type="http://schemas.openxmlformats.org/officeDocument/2006/relationships/image" Target="../media/image681.png"/><Relationship Id="rId321" Type="http://schemas.openxmlformats.org/officeDocument/2006/relationships/image" Target="../media/image742.png"/><Relationship Id="rId419" Type="http://schemas.openxmlformats.org/officeDocument/2006/relationships/image" Target="../media/image790.png"/><Relationship Id="rId626" Type="http://schemas.openxmlformats.org/officeDocument/2006/relationships/image" Target="../media/image893.png"/><Relationship Id="rId973" Type="http://schemas.openxmlformats.org/officeDocument/2006/relationships/customXml" Target="../ink/ink1136.xml"/><Relationship Id="rId1049" Type="http://schemas.openxmlformats.org/officeDocument/2006/relationships/customXml" Target="../ink/ink1174.xml"/><Relationship Id="rId1256" Type="http://schemas.openxmlformats.org/officeDocument/2006/relationships/customXml" Target="../ink/ink1278.xml"/><Relationship Id="rId833" Type="http://schemas.openxmlformats.org/officeDocument/2006/relationships/customXml" Target="../ink/ink1066.xml"/><Relationship Id="rId1116" Type="http://schemas.openxmlformats.org/officeDocument/2006/relationships/image" Target="../media/image1138.png"/><Relationship Id="rId265" Type="http://schemas.openxmlformats.org/officeDocument/2006/relationships/image" Target="../media/image714.png"/><Relationship Id="rId472" Type="http://schemas.openxmlformats.org/officeDocument/2006/relationships/customXml" Target="../ink/ink885.xml"/><Relationship Id="rId900" Type="http://schemas.openxmlformats.org/officeDocument/2006/relationships/image" Target="../media/image1030.png"/><Relationship Id="rId125" Type="http://schemas.openxmlformats.org/officeDocument/2006/relationships/customXml" Target="../ink/ink710.xml"/><Relationship Id="rId332" Type="http://schemas.openxmlformats.org/officeDocument/2006/relationships/customXml" Target="../ink/ink814.xml"/><Relationship Id="rId777" Type="http://schemas.openxmlformats.org/officeDocument/2006/relationships/customXml" Target="../ink/ink1038.xml"/><Relationship Id="rId984" Type="http://schemas.openxmlformats.org/officeDocument/2006/relationships/image" Target="../media/image1072.png"/><Relationship Id="rId637" Type="http://schemas.openxmlformats.org/officeDocument/2006/relationships/customXml" Target="../ink/ink968.xml"/><Relationship Id="rId844" Type="http://schemas.openxmlformats.org/officeDocument/2006/relationships/image" Target="../media/image1002.png"/><Relationship Id="rId1267" Type="http://schemas.openxmlformats.org/officeDocument/2006/relationships/image" Target="../media/image1213.png"/><Relationship Id="rId276" Type="http://schemas.openxmlformats.org/officeDocument/2006/relationships/customXml" Target="../ink/ink786.xml"/><Relationship Id="rId483" Type="http://schemas.openxmlformats.org/officeDocument/2006/relationships/image" Target="../media/image822.png"/><Relationship Id="rId690" Type="http://schemas.openxmlformats.org/officeDocument/2006/relationships/image" Target="../media/image925.png"/><Relationship Id="rId704" Type="http://schemas.openxmlformats.org/officeDocument/2006/relationships/image" Target="../media/image932.png"/><Relationship Id="rId911" Type="http://schemas.openxmlformats.org/officeDocument/2006/relationships/customXml" Target="../ink/ink1105.xml"/><Relationship Id="rId1127" Type="http://schemas.openxmlformats.org/officeDocument/2006/relationships/customXml" Target="../ink/ink1213.xml"/><Relationship Id="rId40" Type="http://schemas.openxmlformats.org/officeDocument/2006/relationships/image" Target="../media/image603.png"/><Relationship Id="rId136" Type="http://schemas.openxmlformats.org/officeDocument/2006/relationships/image" Target="../media/image650.png"/><Relationship Id="rId343" Type="http://schemas.openxmlformats.org/officeDocument/2006/relationships/customXml" Target="../ink/ink820.xml"/><Relationship Id="rId550" Type="http://schemas.openxmlformats.org/officeDocument/2006/relationships/image" Target="../media/image855.png"/><Relationship Id="rId788" Type="http://schemas.openxmlformats.org/officeDocument/2006/relationships/image" Target="../media/image974.png"/><Relationship Id="rId995" Type="http://schemas.openxmlformats.org/officeDocument/2006/relationships/customXml" Target="../ink/ink1147.xml"/><Relationship Id="rId1180" Type="http://schemas.openxmlformats.org/officeDocument/2006/relationships/image" Target="../media/image1170.png"/><Relationship Id="rId203" Type="http://schemas.openxmlformats.org/officeDocument/2006/relationships/customXml" Target="../ink/ink749.xml"/><Relationship Id="rId648" Type="http://schemas.openxmlformats.org/officeDocument/2006/relationships/image" Target="../media/image904.png"/><Relationship Id="rId855" Type="http://schemas.openxmlformats.org/officeDocument/2006/relationships/customXml" Target="../ink/ink1077.xml"/><Relationship Id="rId1040" Type="http://schemas.openxmlformats.org/officeDocument/2006/relationships/image" Target="../media/image1100.png"/><Relationship Id="rId1278" Type="http://schemas.openxmlformats.org/officeDocument/2006/relationships/customXml" Target="../ink/ink1289.xml"/><Relationship Id="rId287" Type="http://schemas.openxmlformats.org/officeDocument/2006/relationships/image" Target="../media/image725.png"/><Relationship Id="rId410" Type="http://schemas.openxmlformats.org/officeDocument/2006/relationships/customXml" Target="../ink/ink854.xml"/><Relationship Id="rId494" Type="http://schemas.openxmlformats.org/officeDocument/2006/relationships/customXml" Target="../ink/ink896.xml"/><Relationship Id="rId508" Type="http://schemas.openxmlformats.org/officeDocument/2006/relationships/customXml" Target="../ink/ink903.xml"/><Relationship Id="rId715" Type="http://schemas.openxmlformats.org/officeDocument/2006/relationships/customXml" Target="../ink/ink1007.xml"/><Relationship Id="rId922" Type="http://schemas.openxmlformats.org/officeDocument/2006/relationships/image" Target="../media/image1041.png"/><Relationship Id="rId1138" Type="http://schemas.openxmlformats.org/officeDocument/2006/relationships/image" Target="../media/image1149.png"/><Relationship Id="rId147" Type="http://schemas.openxmlformats.org/officeDocument/2006/relationships/customXml" Target="../ink/ink721.xml"/><Relationship Id="rId354" Type="http://schemas.openxmlformats.org/officeDocument/2006/relationships/image" Target="../media/image758.png"/><Relationship Id="rId799" Type="http://schemas.openxmlformats.org/officeDocument/2006/relationships/customXml" Target="../ink/ink1049.xml"/><Relationship Id="rId1191" Type="http://schemas.openxmlformats.org/officeDocument/2006/relationships/image" Target="../media/image1175.png"/><Relationship Id="rId1205" Type="http://schemas.openxmlformats.org/officeDocument/2006/relationships/image" Target="../media/image1182.png"/><Relationship Id="rId51" Type="http://schemas.openxmlformats.org/officeDocument/2006/relationships/customXml" Target="../ink/ink672.xml"/><Relationship Id="rId561" Type="http://schemas.openxmlformats.org/officeDocument/2006/relationships/customXml" Target="../ink/ink930.xml"/><Relationship Id="rId659" Type="http://schemas.openxmlformats.org/officeDocument/2006/relationships/customXml" Target="../ink/ink979.xml"/><Relationship Id="rId866" Type="http://schemas.openxmlformats.org/officeDocument/2006/relationships/image" Target="../media/image1013.png"/><Relationship Id="rId1289" Type="http://schemas.openxmlformats.org/officeDocument/2006/relationships/image" Target="../media/image1224.png"/><Relationship Id="rId214" Type="http://schemas.openxmlformats.org/officeDocument/2006/relationships/image" Target="../media/image689.png"/><Relationship Id="rId298" Type="http://schemas.openxmlformats.org/officeDocument/2006/relationships/customXml" Target="../ink/ink797.xml"/><Relationship Id="rId421" Type="http://schemas.openxmlformats.org/officeDocument/2006/relationships/image" Target="../media/image791.png"/><Relationship Id="rId519" Type="http://schemas.openxmlformats.org/officeDocument/2006/relationships/image" Target="../media/image840.png"/><Relationship Id="rId1051" Type="http://schemas.openxmlformats.org/officeDocument/2006/relationships/customXml" Target="../ink/ink1175.xml"/><Relationship Id="rId1149" Type="http://schemas.openxmlformats.org/officeDocument/2006/relationships/customXml" Target="../ink/ink1224.xml"/><Relationship Id="rId158" Type="http://schemas.openxmlformats.org/officeDocument/2006/relationships/image" Target="../media/image661.png"/><Relationship Id="rId726" Type="http://schemas.openxmlformats.org/officeDocument/2006/relationships/image" Target="../media/image943.png"/><Relationship Id="rId933" Type="http://schemas.openxmlformats.org/officeDocument/2006/relationships/customXml" Target="../ink/ink1116.xml"/><Relationship Id="rId1009" Type="http://schemas.openxmlformats.org/officeDocument/2006/relationships/customXml" Target="../ink/ink1154.xml"/><Relationship Id="rId62" Type="http://schemas.openxmlformats.org/officeDocument/2006/relationships/image" Target="../media/image614.png"/><Relationship Id="rId365" Type="http://schemas.openxmlformats.org/officeDocument/2006/relationships/customXml" Target="../ink/ink831.xml"/><Relationship Id="rId572" Type="http://schemas.openxmlformats.org/officeDocument/2006/relationships/image" Target="../media/image866.png"/><Relationship Id="rId1216" Type="http://schemas.openxmlformats.org/officeDocument/2006/relationships/customXml" Target="../ink/ink1258.xml"/><Relationship Id="rId225" Type="http://schemas.openxmlformats.org/officeDocument/2006/relationships/image" Target="../media/image694.png"/><Relationship Id="rId432" Type="http://schemas.openxmlformats.org/officeDocument/2006/relationships/customXml" Target="../ink/ink865.xml"/><Relationship Id="rId877" Type="http://schemas.openxmlformats.org/officeDocument/2006/relationships/customXml" Target="../ink/ink1088.xml"/><Relationship Id="rId1062" Type="http://schemas.openxmlformats.org/officeDocument/2006/relationships/image" Target="../media/image1111.png"/><Relationship Id="rId737" Type="http://schemas.openxmlformats.org/officeDocument/2006/relationships/customXml" Target="../ink/ink1018.xml"/><Relationship Id="rId944" Type="http://schemas.openxmlformats.org/officeDocument/2006/relationships/image" Target="../media/image1052.png"/><Relationship Id="rId73" Type="http://schemas.openxmlformats.org/officeDocument/2006/relationships/image" Target="../media/image619.png"/><Relationship Id="rId169" Type="http://schemas.openxmlformats.org/officeDocument/2006/relationships/customXml" Target="../ink/ink732.xml"/><Relationship Id="rId376" Type="http://schemas.openxmlformats.org/officeDocument/2006/relationships/image" Target="../media/image769.png"/><Relationship Id="rId583" Type="http://schemas.openxmlformats.org/officeDocument/2006/relationships/customXml" Target="../ink/ink941.xml"/><Relationship Id="rId790" Type="http://schemas.openxmlformats.org/officeDocument/2006/relationships/image" Target="../media/image975.png"/><Relationship Id="rId804" Type="http://schemas.openxmlformats.org/officeDocument/2006/relationships/image" Target="../media/image982.png"/><Relationship Id="rId1227" Type="http://schemas.openxmlformats.org/officeDocument/2006/relationships/image" Target="../media/image1193.png"/><Relationship Id="rId4" Type="http://schemas.openxmlformats.org/officeDocument/2006/relationships/image" Target="../media/image585.png"/><Relationship Id="rId236" Type="http://schemas.openxmlformats.org/officeDocument/2006/relationships/customXml" Target="../ink/ink766.xml"/><Relationship Id="rId443" Type="http://schemas.openxmlformats.org/officeDocument/2006/relationships/image" Target="../media/image802.png"/><Relationship Id="rId650" Type="http://schemas.openxmlformats.org/officeDocument/2006/relationships/image" Target="../media/image905.png"/><Relationship Id="rId888" Type="http://schemas.openxmlformats.org/officeDocument/2006/relationships/image" Target="../media/image1024.png"/><Relationship Id="rId1073" Type="http://schemas.openxmlformats.org/officeDocument/2006/relationships/customXml" Target="../ink/ink1186.xml"/><Relationship Id="rId1280" Type="http://schemas.openxmlformats.org/officeDocument/2006/relationships/customXml" Target="../ink/ink1290.xml"/><Relationship Id="rId303" Type="http://schemas.openxmlformats.org/officeDocument/2006/relationships/image" Target="../media/image733.png"/><Relationship Id="rId748" Type="http://schemas.openxmlformats.org/officeDocument/2006/relationships/image" Target="../media/image954.png"/><Relationship Id="rId955" Type="http://schemas.openxmlformats.org/officeDocument/2006/relationships/customXml" Target="../ink/ink1127.xml"/><Relationship Id="rId1140" Type="http://schemas.openxmlformats.org/officeDocument/2006/relationships/image" Target="../media/image1150.png"/><Relationship Id="rId84" Type="http://schemas.openxmlformats.org/officeDocument/2006/relationships/image" Target="../media/image624.png"/><Relationship Id="rId387" Type="http://schemas.openxmlformats.org/officeDocument/2006/relationships/image" Target="../media/image774.png"/><Relationship Id="rId510" Type="http://schemas.openxmlformats.org/officeDocument/2006/relationships/customXml" Target="../ink/ink904.xml"/><Relationship Id="rId594" Type="http://schemas.openxmlformats.org/officeDocument/2006/relationships/image" Target="../media/image877.png"/><Relationship Id="rId608" Type="http://schemas.openxmlformats.org/officeDocument/2006/relationships/image" Target="../media/image884.png"/><Relationship Id="rId815" Type="http://schemas.openxmlformats.org/officeDocument/2006/relationships/customXml" Target="../ink/ink1057.xml"/><Relationship Id="rId1238" Type="http://schemas.openxmlformats.org/officeDocument/2006/relationships/customXml" Target="../ink/ink1269.xml"/><Relationship Id="rId247" Type="http://schemas.openxmlformats.org/officeDocument/2006/relationships/image" Target="../media/image705.png"/><Relationship Id="rId899" Type="http://schemas.openxmlformats.org/officeDocument/2006/relationships/customXml" Target="../ink/ink1099.xml"/><Relationship Id="rId1000" Type="http://schemas.openxmlformats.org/officeDocument/2006/relationships/image" Target="../media/image1080.png"/><Relationship Id="rId1084" Type="http://schemas.openxmlformats.org/officeDocument/2006/relationships/image" Target="../media/image1122.png"/><Relationship Id="rId1305" Type="http://schemas.openxmlformats.org/officeDocument/2006/relationships/image" Target="../media/image1232.png"/><Relationship Id="rId107" Type="http://schemas.openxmlformats.org/officeDocument/2006/relationships/customXml" Target="../ink/ink701.xml"/><Relationship Id="rId454" Type="http://schemas.openxmlformats.org/officeDocument/2006/relationships/customXml" Target="../ink/ink876.xml"/><Relationship Id="rId661" Type="http://schemas.openxmlformats.org/officeDocument/2006/relationships/customXml" Target="../ink/ink980.xml"/><Relationship Id="rId759" Type="http://schemas.openxmlformats.org/officeDocument/2006/relationships/customXml" Target="../ink/ink1029.xml"/><Relationship Id="rId966" Type="http://schemas.openxmlformats.org/officeDocument/2006/relationships/image" Target="../media/image1063.png"/><Relationship Id="rId1291" Type="http://schemas.openxmlformats.org/officeDocument/2006/relationships/image" Target="../media/image1225.png"/><Relationship Id="rId11" Type="http://schemas.openxmlformats.org/officeDocument/2006/relationships/customXml" Target="../ink/ink652.xml"/><Relationship Id="rId314" Type="http://schemas.openxmlformats.org/officeDocument/2006/relationships/customXml" Target="../ink/ink805.xml"/><Relationship Id="rId398" Type="http://schemas.openxmlformats.org/officeDocument/2006/relationships/customXml" Target="../ink/ink848.xml"/><Relationship Id="rId521" Type="http://schemas.openxmlformats.org/officeDocument/2006/relationships/image" Target="../media/image841.png"/><Relationship Id="rId619" Type="http://schemas.openxmlformats.org/officeDocument/2006/relationships/customXml" Target="../ink/ink959.xml"/><Relationship Id="rId1151" Type="http://schemas.openxmlformats.org/officeDocument/2006/relationships/customXml" Target="../ink/ink1225.xml"/><Relationship Id="rId1249" Type="http://schemas.openxmlformats.org/officeDocument/2006/relationships/image" Target="../media/image1204.png"/><Relationship Id="rId95" Type="http://schemas.openxmlformats.org/officeDocument/2006/relationships/customXml" Target="../ink/ink695.xml"/><Relationship Id="rId160" Type="http://schemas.openxmlformats.org/officeDocument/2006/relationships/image" Target="../media/image662.png"/><Relationship Id="rId826" Type="http://schemas.openxmlformats.org/officeDocument/2006/relationships/image" Target="../media/image993.png"/><Relationship Id="rId1011" Type="http://schemas.openxmlformats.org/officeDocument/2006/relationships/customXml" Target="../ink/ink1155.xml"/><Relationship Id="rId1109" Type="http://schemas.openxmlformats.org/officeDocument/2006/relationships/customXml" Target="../ink/ink1204.xml"/><Relationship Id="rId258" Type="http://schemas.openxmlformats.org/officeDocument/2006/relationships/customXml" Target="../ink/ink777.xml"/><Relationship Id="rId465" Type="http://schemas.openxmlformats.org/officeDocument/2006/relationships/image" Target="../media/image813.png"/><Relationship Id="rId672" Type="http://schemas.openxmlformats.org/officeDocument/2006/relationships/image" Target="../media/image916.png"/><Relationship Id="rId1095" Type="http://schemas.openxmlformats.org/officeDocument/2006/relationships/customXml" Target="../ink/ink1197.xml"/><Relationship Id="rId1316" Type="http://schemas.openxmlformats.org/officeDocument/2006/relationships/customXml" Target="../ink/ink1308.xml"/><Relationship Id="rId22" Type="http://schemas.openxmlformats.org/officeDocument/2006/relationships/image" Target="../media/image594.png"/><Relationship Id="rId118" Type="http://schemas.openxmlformats.org/officeDocument/2006/relationships/image" Target="../media/image641.png"/><Relationship Id="rId325" Type="http://schemas.openxmlformats.org/officeDocument/2006/relationships/image" Target="../media/image744.png"/><Relationship Id="rId532" Type="http://schemas.openxmlformats.org/officeDocument/2006/relationships/customXml" Target="../ink/ink915.xml"/><Relationship Id="rId977" Type="http://schemas.openxmlformats.org/officeDocument/2006/relationships/customXml" Target="../ink/ink1138.xml"/><Relationship Id="rId1162" Type="http://schemas.openxmlformats.org/officeDocument/2006/relationships/image" Target="../media/image1161.png"/><Relationship Id="rId171" Type="http://schemas.openxmlformats.org/officeDocument/2006/relationships/customXml" Target="../ink/ink733.xml"/><Relationship Id="rId837" Type="http://schemas.openxmlformats.org/officeDocument/2006/relationships/customXml" Target="../ink/ink1068.xml"/><Relationship Id="rId1022" Type="http://schemas.openxmlformats.org/officeDocument/2006/relationships/image" Target="../media/image1091.png"/><Relationship Id="rId269" Type="http://schemas.openxmlformats.org/officeDocument/2006/relationships/image" Target="../media/image716.png"/><Relationship Id="rId476" Type="http://schemas.openxmlformats.org/officeDocument/2006/relationships/customXml" Target="../ink/ink887.xml"/><Relationship Id="rId683" Type="http://schemas.openxmlformats.org/officeDocument/2006/relationships/customXml" Target="../ink/ink991.xml"/><Relationship Id="rId890" Type="http://schemas.openxmlformats.org/officeDocument/2006/relationships/image" Target="../media/image1025.png"/><Relationship Id="rId904" Type="http://schemas.openxmlformats.org/officeDocument/2006/relationships/image" Target="../media/image1032.png"/><Relationship Id="rId33" Type="http://schemas.openxmlformats.org/officeDocument/2006/relationships/customXml" Target="../ink/ink663.xml"/><Relationship Id="rId129" Type="http://schemas.openxmlformats.org/officeDocument/2006/relationships/customXml" Target="../ink/ink712.xml"/><Relationship Id="rId336" Type="http://schemas.openxmlformats.org/officeDocument/2006/relationships/customXml" Target="../ink/ink816.xml"/><Relationship Id="rId543" Type="http://schemas.openxmlformats.org/officeDocument/2006/relationships/customXml" Target="../ink/ink921.xml"/><Relationship Id="rId988" Type="http://schemas.openxmlformats.org/officeDocument/2006/relationships/image" Target="../media/image1074.png"/><Relationship Id="rId1173" Type="http://schemas.openxmlformats.org/officeDocument/2006/relationships/customXml" Target="../ink/ink1236.xml"/><Relationship Id="rId182" Type="http://schemas.openxmlformats.org/officeDocument/2006/relationships/image" Target="../media/image673.png"/><Relationship Id="rId403" Type="http://schemas.openxmlformats.org/officeDocument/2006/relationships/image" Target="../media/image782.png"/><Relationship Id="rId750" Type="http://schemas.openxmlformats.org/officeDocument/2006/relationships/image" Target="../media/image955.png"/><Relationship Id="rId848" Type="http://schemas.openxmlformats.org/officeDocument/2006/relationships/image" Target="../media/image1004.png"/><Relationship Id="rId1033" Type="http://schemas.openxmlformats.org/officeDocument/2006/relationships/customXml" Target="../ink/ink1166.xml"/><Relationship Id="rId487" Type="http://schemas.openxmlformats.org/officeDocument/2006/relationships/image" Target="../media/image824.png"/><Relationship Id="rId610" Type="http://schemas.openxmlformats.org/officeDocument/2006/relationships/image" Target="../media/image885.png"/><Relationship Id="rId694" Type="http://schemas.openxmlformats.org/officeDocument/2006/relationships/image" Target="../media/image927.png"/><Relationship Id="rId708" Type="http://schemas.openxmlformats.org/officeDocument/2006/relationships/image" Target="../media/image934.png"/><Relationship Id="rId915" Type="http://schemas.openxmlformats.org/officeDocument/2006/relationships/customXml" Target="../ink/ink1107.xml"/><Relationship Id="rId1240" Type="http://schemas.openxmlformats.org/officeDocument/2006/relationships/customXml" Target="../ink/ink1270.xml"/><Relationship Id="rId347" Type="http://schemas.openxmlformats.org/officeDocument/2006/relationships/customXml" Target="../ink/ink822.xml"/><Relationship Id="rId999" Type="http://schemas.openxmlformats.org/officeDocument/2006/relationships/customXml" Target="../ink/ink1149.xml"/><Relationship Id="rId1100" Type="http://schemas.openxmlformats.org/officeDocument/2006/relationships/image" Target="../media/image1130.png"/><Relationship Id="rId1184" Type="http://schemas.openxmlformats.org/officeDocument/2006/relationships/image" Target="../media/image1172.png"/><Relationship Id="rId44" Type="http://schemas.openxmlformats.org/officeDocument/2006/relationships/image" Target="../media/image605.png"/><Relationship Id="rId554" Type="http://schemas.openxmlformats.org/officeDocument/2006/relationships/image" Target="../media/image857.png"/><Relationship Id="rId761" Type="http://schemas.openxmlformats.org/officeDocument/2006/relationships/customXml" Target="../ink/ink1030.xml"/><Relationship Id="rId859" Type="http://schemas.openxmlformats.org/officeDocument/2006/relationships/customXml" Target="../ink/ink1079.xml"/><Relationship Id="rId193" Type="http://schemas.openxmlformats.org/officeDocument/2006/relationships/customXml" Target="../ink/ink744.xml"/><Relationship Id="rId207" Type="http://schemas.openxmlformats.org/officeDocument/2006/relationships/customXml" Target="../ink/ink751.xml"/><Relationship Id="rId414" Type="http://schemas.openxmlformats.org/officeDocument/2006/relationships/customXml" Target="../ink/ink856.xml"/><Relationship Id="rId498" Type="http://schemas.openxmlformats.org/officeDocument/2006/relationships/customXml" Target="../ink/ink898.xml"/><Relationship Id="rId621" Type="http://schemas.openxmlformats.org/officeDocument/2006/relationships/customXml" Target="../ink/ink960.xml"/><Relationship Id="rId1044" Type="http://schemas.openxmlformats.org/officeDocument/2006/relationships/image" Target="../media/image1102.png"/><Relationship Id="rId1251" Type="http://schemas.openxmlformats.org/officeDocument/2006/relationships/image" Target="../media/image1205.png"/><Relationship Id="rId260" Type="http://schemas.openxmlformats.org/officeDocument/2006/relationships/customXml" Target="../ink/ink778.xml"/><Relationship Id="rId719" Type="http://schemas.openxmlformats.org/officeDocument/2006/relationships/customXml" Target="../ink/ink1009.xml"/><Relationship Id="rId926" Type="http://schemas.openxmlformats.org/officeDocument/2006/relationships/image" Target="../media/image1043.png"/><Relationship Id="rId1111" Type="http://schemas.openxmlformats.org/officeDocument/2006/relationships/customXml" Target="../ink/ink1205.xml"/><Relationship Id="rId55" Type="http://schemas.openxmlformats.org/officeDocument/2006/relationships/customXml" Target="../ink/ink674.xml"/><Relationship Id="rId120" Type="http://schemas.openxmlformats.org/officeDocument/2006/relationships/image" Target="../media/image642.png"/><Relationship Id="rId358" Type="http://schemas.openxmlformats.org/officeDocument/2006/relationships/image" Target="../media/image760.png"/><Relationship Id="rId565" Type="http://schemas.openxmlformats.org/officeDocument/2006/relationships/customXml" Target="../ink/ink932.xml"/><Relationship Id="rId772" Type="http://schemas.openxmlformats.org/officeDocument/2006/relationships/image" Target="../media/image966.png"/><Relationship Id="rId1195" Type="http://schemas.openxmlformats.org/officeDocument/2006/relationships/image" Target="../media/image1177.png"/><Relationship Id="rId1209" Type="http://schemas.openxmlformats.org/officeDocument/2006/relationships/image" Target="../media/image1184.png"/><Relationship Id="rId218" Type="http://schemas.openxmlformats.org/officeDocument/2006/relationships/customXml" Target="../ink/ink757.xml"/><Relationship Id="rId425" Type="http://schemas.openxmlformats.org/officeDocument/2006/relationships/image" Target="../media/image793.png"/><Relationship Id="rId632" Type="http://schemas.openxmlformats.org/officeDocument/2006/relationships/image" Target="../media/image896.png"/><Relationship Id="rId1055" Type="http://schemas.openxmlformats.org/officeDocument/2006/relationships/customXml" Target="../ink/ink1177.xml"/><Relationship Id="rId1262" Type="http://schemas.openxmlformats.org/officeDocument/2006/relationships/customXml" Target="../ink/ink1281.xml"/><Relationship Id="rId271" Type="http://schemas.openxmlformats.org/officeDocument/2006/relationships/image" Target="../media/image717.png"/><Relationship Id="rId937" Type="http://schemas.openxmlformats.org/officeDocument/2006/relationships/customXml" Target="../ink/ink1118.xml"/><Relationship Id="rId1122" Type="http://schemas.openxmlformats.org/officeDocument/2006/relationships/image" Target="../media/image1141.png"/><Relationship Id="rId66" Type="http://schemas.openxmlformats.org/officeDocument/2006/relationships/image" Target="../media/image616.png"/><Relationship Id="rId131" Type="http://schemas.openxmlformats.org/officeDocument/2006/relationships/customXml" Target="../ink/ink713.xml"/><Relationship Id="rId369" Type="http://schemas.openxmlformats.org/officeDocument/2006/relationships/customXml" Target="../ink/ink833.xml"/><Relationship Id="rId576" Type="http://schemas.openxmlformats.org/officeDocument/2006/relationships/image" Target="../media/image868.png"/><Relationship Id="rId783" Type="http://schemas.openxmlformats.org/officeDocument/2006/relationships/customXml" Target="../ink/ink1041.xml"/><Relationship Id="rId990" Type="http://schemas.openxmlformats.org/officeDocument/2006/relationships/image" Target="../media/image1075.png"/><Relationship Id="rId229" Type="http://schemas.openxmlformats.org/officeDocument/2006/relationships/image" Target="../media/image696.png"/><Relationship Id="rId436" Type="http://schemas.openxmlformats.org/officeDocument/2006/relationships/customXml" Target="../ink/ink867.xml"/><Relationship Id="rId643" Type="http://schemas.openxmlformats.org/officeDocument/2006/relationships/customXml" Target="../ink/ink971.xml"/><Relationship Id="rId1066" Type="http://schemas.openxmlformats.org/officeDocument/2006/relationships/image" Target="../media/image1113.png"/><Relationship Id="rId1273" Type="http://schemas.openxmlformats.org/officeDocument/2006/relationships/image" Target="../media/image1216.png"/><Relationship Id="rId850" Type="http://schemas.openxmlformats.org/officeDocument/2006/relationships/image" Target="../media/image1005.png"/><Relationship Id="rId948" Type="http://schemas.openxmlformats.org/officeDocument/2006/relationships/image" Target="../media/image1054.png"/><Relationship Id="rId1133" Type="http://schemas.openxmlformats.org/officeDocument/2006/relationships/customXml" Target="../ink/ink1216.xml"/><Relationship Id="rId77" Type="http://schemas.openxmlformats.org/officeDocument/2006/relationships/image" Target="../media/image621.png"/><Relationship Id="rId282" Type="http://schemas.openxmlformats.org/officeDocument/2006/relationships/customXml" Target="../ink/ink789.xml"/><Relationship Id="rId503" Type="http://schemas.openxmlformats.org/officeDocument/2006/relationships/image" Target="../media/image832.png"/><Relationship Id="rId587" Type="http://schemas.openxmlformats.org/officeDocument/2006/relationships/customXml" Target="../ink/ink943.xml"/><Relationship Id="rId710" Type="http://schemas.openxmlformats.org/officeDocument/2006/relationships/image" Target="../media/image935.png"/><Relationship Id="rId808" Type="http://schemas.openxmlformats.org/officeDocument/2006/relationships/image" Target="../media/image984.png"/><Relationship Id="rId8" Type="http://schemas.openxmlformats.org/officeDocument/2006/relationships/image" Target="../media/image587.png"/><Relationship Id="rId142" Type="http://schemas.openxmlformats.org/officeDocument/2006/relationships/image" Target="../media/image653.png"/><Relationship Id="rId447" Type="http://schemas.openxmlformats.org/officeDocument/2006/relationships/image" Target="../media/image804.png"/><Relationship Id="rId794" Type="http://schemas.openxmlformats.org/officeDocument/2006/relationships/image" Target="../media/image977.png"/><Relationship Id="rId1077" Type="http://schemas.openxmlformats.org/officeDocument/2006/relationships/customXml" Target="../ink/ink1188.xml"/><Relationship Id="rId1200" Type="http://schemas.openxmlformats.org/officeDocument/2006/relationships/customXml" Target="../ink/ink1250.xml"/><Relationship Id="rId654" Type="http://schemas.openxmlformats.org/officeDocument/2006/relationships/image" Target="../media/image907.png"/><Relationship Id="rId861" Type="http://schemas.openxmlformats.org/officeDocument/2006/relationships/customXml" Target="../ink/ink1080.xml"/><Relationship Id="rId959" Type="http://schemas.openxmlformats.org/officeDocument/2006/relationships/customXml" Target="../ink/ink1129.xml"/><Relationship Id="rId1284" Type="http://schemas.openxmlformats.org/officeDocument/2006/relationships/customXml" Target="../ink/ink1292.xml"/><Relationship Id="rId293" Type="http://schemas.openxmlformats.org/officeDocument/2006/relationships/image" Target="../media/image728.png"/><Relationship Id="rId307" Type="http://schemas.openxmlformats.org/officeDocument/2006/relationships/image" Target="../media/image735.png"/><Relationship Id="rId514" Type="http://schemas.openxmlformats.org/officeDocument/2006/relationships/customXml" Target="../ink/ink906.xml"/><Relationship Id="rId721" Type="http://schemas.openxmlformats.org/officeDocument/2006/relationships/customXml" Target="../ink/ink1010.xml"/><Relationship Id="rId1144" Type="http://schemas.openxmlformats.org/officeDocument/2006/relationships/image" Target="../media/image1152.png"/><Relationship Id="rId88" Type="http://schemas.openxmlformats.org/officeDocument/2006/relationships/image" Target="../media/image626.png"/><Relationship Id="rId153" Type="http://schemas.openxmlformats.org/officeDocument/2006/relationships/customXml" Target="../ink/ink724.xml"/><Relationship Id="rId360" Type="http://schemas.openxmlformats.org/officeDocument/2006/relationships/image" Target="../media/image761.png"/><Relationship Id="rId598" Type="http://schemas.openxmlformats.org/officeDocument/2006/relationships/image" Target="../media/image879.png"/><Relationship Id="rId819" Type="http://schemas.openxmlformats.org/officeDocument/2006/relationships/customXml" Target="../ink/ink1059.xml"/><Relationship Id="rId1004" Type="http://schemas.openxmlformats.org/officeDocument/2006/relationships/image" Target="../media/image1082.png"/><Relationship Id="rId1211" Type="http://schemas.openxmlformats.org/officeDocument/2006/relationships/image" Target="../media/image1185.png"/><Relationship Id="rId220" Type="http://schemas.openxmlformats.org/officeDocument/2006/relationships/customXml" Target="../ink/ink758.xml"/><Relationship Id="rId458" Type="http://schemas.openxmlformats.org/officeDocument/2006/relationships/customXml" Target="../ink/ink878.xml"/><Relationship Id="rId665" Type="http://schemas.openxmlformats.org/officeDocument/2006/relationships/customXml" Target="../ink/ink982.xml"/><Relationship Id="rId872" Type="http://schemas.openxmlformats.org/officeDocument/2006/relationships/image" Target="../media/image1016.png"/><Relationship Id="rId1088" Type="http://schemas.openxmlformats.org/officeDocument/2006/relationships/image" Target="../media/image1124.png"/><Relationship Id="rId1295" Type="http://schemas.openxmlformats.org/officeDocument/2006/relationships/image" Target="../media/image1227.png"/><Relationship Id="rId1309" Type="http://schemas.openxmlformats.org/officeDocument/2006/relationships/image" Target="../media/image1234.png"/><Relationship Id="rId15" Type="http://schemas.openxmlformats.org/officeDocument/2006/relationships/customXml" Target="../ink/ink654.xml"/><Relationship Id="rId318" Type="http://schemas.openxmlformats.org/officeDocument/2006/relationships/customXml" Target="../ink/ink807.xml"/><Relationship Id="rId525" Type="http://schemas.openxmlformats.org/officeDocument/2006/relationships/image" Target="../media/image843.png"/><Relationship Id="rId732" Type="http://schemas.openxmlformats.org/officeDocument/2006/relationships/image" Target="../media/image946.png"/><Relationship Id="rId1155" Type="http://schemas.openxmlformats.org/officeDocument/2006/relationships/customXml" Target="../ink/ink1227.xml"/><Relationship Id="rId99" Type="http://schemas.openxmlformats.org/officeDocument/2006/relationships/customXml" Target="../ink/ink697.xml"/><Relationship Id="rId164" Type="http://schemas.openxmlformats.org/officeDocument/2006/relationships/image" Target="../media/image664.png"/><Relationship Id="rId371" Type="http://schemas.openxmlformats.org/officeDocument/2006/relationships/customXml" Target="../ink/ink834.xml"/><Relationship Id="rId1015" Type="http://schemas.openxmlformats.org/officeDocument/2006/relationships/customXml" Target="../ink/ink1157.xml"/><Relationship Id="rId1222" Type="http://schemas.openxmlformats.org/officeDocument/2006/relationships/customXml" Target="../ink/ink1261.xml"/><Relationship Id="rId469" Type="http://schemas.openxmlformats.org/officeDocument/2006/relationships/image" Target="../media/image815.png"/><Relationship Id="rId676" Type="http://schemas.openxmlformats.org/officeDocument/2006/relationships/image" Target="../media/image918.png"/><Relationship Id="rId883" Type="http://schemas.openxmlformats.org/officeDocument/2006/relationships/customXml" Target="../ink/ink1091.xml"/><Relationship Id="rId1099" Type="http://schemas.openxmlformats.org/officeDocument/2006/relationships/customXml" Target="../ink/ink1199.xml"/><Relationship Id="rId26" Type="http://schemas.openxmlformats.org/officeDocument/2006/relationships/image" Target="../media/image596.png"/><Relationship Id="rId231" Type="http://schemas.openxmlformats.org/officeDocument/2006/relationships/image" Target="../media/image697.png"/><Relationship Id="rId329" Type="http://schemas.openxmlformats.org/officeDocument/2006/relationships/image" Target="../media/image746.png"/><Relationship Id="rId536" Type="http://schemas.openxmlformats.org/officeDocument/2006/relationships/customXml" Target="../ink/ink917.xml"/><Relationship Id="rId1166" Type="http://schemas.openxmlformats.org/officeDocument/2006/relationships/image" Target="../media/image1163.png"/><Relationship Id="rId175" Type="http://schemas.openxmlformats.org/officeDocument/2006/relationships/customXml" Target="../ink/ink735.xml"/><Relationship Id="rId743" Type="http://schemas.openxmlformats.org/officeDocument/2006/relationships/customXml" Target="../ink/ink1021.xml"/><Relationship Id="rId950" Type="http://schemas.openxmlformats.org/officeDocument/2006/relationships/image" Target="../media/image1055.png"/><Relationship Id="rId1026" Type="http://schemas.openxmlformats.org/officeDocument/2006/relationships/image" Target="../media/image1093.png"/><Relationship Id="rId382" Type="http://schemas.openxmlformats.org/officeDocument/2006/relationships/customXml" Target="../ink/ink840.xml"/><Relationship Id="rId603" Type="http://schemas.openxmlformats.org/officeDocument/2006/relationships/customXml" Target="../ink/ink951.xml"/><Relationship Id="rId687" Type="http://schemas.openxmlformats.org/officeDocument/2006/relationships/customXml" Target="../ink/ink993.xml"/><Relationship Id="rId810" Type="http://schemas.openxmlformats.org/officeDocument/2006/relationships/image" Target="../media/image985.png"/><Relationship Id="rId908" Type="http://schemas.openxmlformats.org/officeDocument/2006/relationships/image" Target="../media/image1034.png"/><Relationship Id="rId1233" Type="http://schemas.openxmlformats.org/officeDocument/2006/relationships/image" Target="../media/image1196.png"/><Relationship Id="rId242" Type="http://schemas.openxmlformats.org/officeDocument/2006/relationships/customXml" Target="../ink/ink769.xml"/><Relationship Id="rId894" Type="http://schemas.openxmlformats.org/officeDocument/2006/relationships/image" Target="../media/image1027.png"/><Relationship Id="rId1177" Type="http://schemas.openxmlformats.org/officeDocument/2006/relationships/customXml" Target="../ink/ink1238.xml"/><Relationship Id="rId1300" Type="http://schemas.openxmlformats.org/officeDocument/2006/relationships/customXml" Target="../ink/ink1300.xml"/><Relationship Id="rId37" Type="http://schemas.openxmlformats.org/officeDocument/2006/relationships/customXml" Target="../ink/ink665.xml"/><Relationship Id="rId102" Type="http://schemas.openxmlformats.org/officeDocument/2006/relationships/image" Target="../media/image633.png"/><Relationship Id="rId547" Type="http://schemas.openxmlformats.org/officeDocument/2006/relationships/customXml" Target="../ink/ink923.xml"/><Relationship Id="rId754" Type="http://schemas.openxmlformats.org/officeDocument/2006/relationships/image" Target="../media/image957.png"/><Relationship Id="rId961" Type="http://schemas.openxmlformats.org/officeDocument/2006/relationships/customXml" Target="../ink/ink1130.xml"/><Relationship Id="rId90" Type="http://schemas.openxmlformats.org/officeDocument/2006/relationships/image" Target="../media/image627.png"/><Relationship Id="rId186" Type="http://schemas.openxmlformats.org/officeDocument/2006/relationships/image" Target="../media/image675.png"/><Relationship Id="rId393" Type="http://schemas.openxmlformats.org/officeDocument/2006/relationships/image" Target="../media/image777.png"/><Relationship Id="rId407" Type="http://schemas.openxmlformats.org/officeDocument/2006/relationships/image" Target="../media/image784.png"/><Relationship Id="rId614" Type="http://schemas.openxmlformats.org/officeDocument/2006/relationships/image" Target="../media/image887.png"/><Relationship Id="rId821" Type="http://schemas.openxmlformats.org/officeDocument/2006/relationships/customXml" Target="../ink/ink1060.xml"/><Relationship Id="rId1037" Type="http://schemas.openxmlformats.org/officeDocument/2006/relationships/customXml" Target="../ink/ink1168.xml"/><Relationship Id="rId1244" Type="http://schemas.openxmlformats.org/officeDocument/2006/relationships/customXml" Target="../ink/ink1272.xml"/><Relationship Id="rId253" Type="http://schemas.openxmlformats.org/officeDocument/2006/relationships/image" Target="../media/image708.png"/><Relationship Id="rId460" Type="http://schemas.openxmlformats.org/officeDocument/2006/relationships/customXml" Target="../ink/ink879.xml"/><Relationship Id="rId698" Type="http://schemas.openxmlformats.org/officeDocument/2006/relationships/image" Target="../media/image929.png"/><Relationship Id="rId919" Type="http://schemas.openxmlformats.org/officeDocument/2006/relationships/customXml" Target="../ink/ink1109.xml"/><Relationship Id="rId1090" Type="http://schemas.openxmlformats.org/officeDocument/2006/relationships/image" Target="../media/image1125.png"/><Relationship Id="rId1104" Type="http://schemas.openxmlformats.org/officeDocument/2006/relationships/image" Target="../media/image1132.png"/><Relationship Id="rId1311" Type="http://schemas.openxmlformats.org/officeDocument/2006/relationships/image" Target="../media/image1235.png"/><Relationship Id="rId48" Type="http://schemas.openxmlformats.org/officeDocument/2006/relationships/image" Target="../media/image607.png"/><Relationship Id="rId113" Type="http://schemas.openxmlformats.org/officeDocument/2006/relationships/customXml" Target="../ink/ink704.xml"/><Relationship Id="rId320" Type="http://schemas.openxmlformats.org/officeDocument/2006/relationships/customXml" Target="../ink/ink808.xml"/><Relationship Id="rId558" Type="http://schemas.openxmlformats.org/officeDocument/2006/relationships/image" Target="../media/image859.png"/><Relationship Id="rId765" Type="http://schemas.openxmlformats.org/officeDocument/2006/relationships/customXml" Target="../ink/ink1032.xml"/><Relationship Id="rId972" Type="http://schemas.openxmlformats.org/officeDocument/2006/relationships/image" Target="../media/image1066.png"/><Relationship Id="rId1188" Type="http://schemas.openxmlformats.org/officeDocument/2006/relationships/customXml" Target="../ink/ink1244.xml"/><Relationship Id="rId197" Type="http://schemas.openxmlformats.org/officeDocument/2006/relationships/customXml" Target="../ink/ink746.xml"/><Relationship Id="rId418" Type="http://schemas.openxmlformats.org/officeDocument/2006/relationships/customXml" Target="../ink/ink858.xml"/><Relationship Id="rId625" Type="http://schemas.openxmlformats.org/officeDocument/2006/relationships/customXml" Target="../ink/ink962.xml"/><Relationship Id="rId832" Type="http://schemas.openxmlformats.org/officeDocument/2006/relationships/image" Target="../media/image996.png"/><Relationship Id="rId1048" Type="http://schemas.openxmlformats.org/officeDocument/2006/relationships/image" Target="../media/image1104.png"/><Relationship Id="rId1255" Type="http://schemas.openxmlformats.org/officeDocument/2006/relationships/image" Target="../media/image1207.png"/><Relationship Id="rId264" Type="http://schemas.openxmlformats.org/officeDocument/2006/relationships/customXml" Target="../ink/ink780.xml"/><Relationship Id="rId471" Type="http://schemas.openxmlformats.org/officeDocument/2006/relationships/image" Target="../media/image816.png"/><Relationship Id="rId1115" Type="http://schemas.openxmlformats.org/officeDocument/2006/relationships/customXml" Target="../ink/ink1207.xml"/><Relationship Id="rId59" Type="http://schemas.openxmlformats.org/officeDocument/2006/relationships/customXml" Target="../ink/ink676.xml"/><Relationship Id="rId124" Type="http://schemas.openxmlformats.org/officeDocument/2006/relationships/image" Target="../media/image644.png"/><Relationship Id="rId569" Type="http://schemas.openxmlformats.org/officeDocument/2006/relationships/customXml" Target="../ink/ink934.xml"/><Relationship Id="rId776" Type="http://schemas.openxmlformats.org/officeDocument/2006/relationships/image" Target="../media/image968.png"/><Relationship Id="rId983" Type="http://schemas.openxmlformats.org/officeDocument/2006/relationships/customXml" Target="../ink/ink1141.xml"/><Relationship Id="rId1199" Type="http://schemas.openxmlformats.org/officeDocument/2006/relationships/image" Target="../media/image1179.png"/><Relationship Id="rId331" Type="http://schemas.openxmlformats.org/officeDocument/2006/relationships/image" Target="../media/image747.png"/><Relationship Id="rId429" Type="http://schemas.openxmlformats.org/officeDocument/2006/relationships/image" Target="../media/image795.png"/><Relationship Id="rId636" Type="http://schemas.openxmlformats.org/officeDocument/2006/relationships/image" Target="../media/image898.png"/><Relationship Id="rId1059" Type="http://schemas.openxmlformats.org/officeDocument/2006/relationships/customXml" Target="../ink/ink1179.xml"/><Relationship Id="rId1266" Type="http://schemas.openxmlformats.org/officeDocument/2006/relationships/customXml" Target="../ink/ink1283.xml"/><Relationship Id="rId843" Type="http://schemas.openxmlformats.org/officeDocument/2006/relationships/customXml" Target="../ink/ink1071.xml"/><Relationship Id="rId1126" Type="http://schemas.openxmlformats.org/officeDocument/2006/relationships/image" Target="../media/image1143.png"/><Relationship Id="rId275" Type="http://schemas.openxmlformats.org/officeDocument/2006/relationships/image" Target="../media/image719.png"/><Relationship Id="rId482" Type="http://schemas.openxmlformats.org/officeDocument/2006/relationships/customXml" Target="../ink/ink890.xml"/><Relationship Id="rId703" Type="http://schemas.openxmlformats.org/officeDocument/2006/relationships/customXml" Target="../ink/ink1001.xml"/><Relationship Id="rId910" Type="http://schemas.openxmlformats.org/officeDocument/2006/relationships/image" Target="../media/image1035.png"/><Relationship Id="rId135" Type="http://schemas.openxmlformats.org/officeDocument/2006/relationships/customXml" Target="../ink/ink715.xml"/><Relationship Id="rId342" Type="http://schemas.openxmlformats.org/officeDocument/2006/relationships/image" Target="../media/image752.png"/><Relationship Id="rId787" Type="http://schemas.openxmlformats.org/officeDocument/2006/relationships/customXml" Target="../ink/ink1043.xml"/><Relationship Id="rId994" Type="http://schemas.openxmlformats.org/officeDocument/2006/relationships/image" Target="../media/image1077.png"/><Relationship Id="rId202" Type="http://schemas.openxmlformats.org/officeDocument/2006/relationships/image" Target="../media/image683.png"/><Relationship Id="rId647" Type="http://schemas.openxmlformats.org/officeDocument/2006/relationships/customXml" Target="../ink/ink973.xml"/><Relationship Id="rId854" Type="http://schemas.openxmlformats.org/officeDocument/2006/relationships/image" Target="../media/image1007.png"/><Relationship Id="rId1277" Type="http://schemas.openxmlformats.org/officeDocument/2006/relationships/image" Target="../media/image1218.png"/><Relationship Id="rId286" Type="http://schemas.openxmlformats.org/officeDocument/2006/relationships/customXml" Target="../ink/ink791.xml"/><Relationship Id="rId493" Type="http://schemas.openxmlformats.org/officeDocument/2006/relationships/image" Target="../media/image827.png"/><Relationship Id="rId507" Type="http://schemas.openxmlformats.org/officeDocument/2006/relationships/image" Target="../media/image834.png"/><Relationship Id="rId714" Type="http://schemas.openxmlformats.org/officeDocument/2006/relationships/image" Target="../media/image937.png"/><Relationship Id="rId921" Type="http://schemas.openxmlformats.org/officeDocument/2006/relationships/customXml" Target="../ink/ink1110.xml"/><Relationship Id="rId1137" Type="http://schemas.openxmlformats.org/officeDocument/2006/relationships/customXml" Target="../ink/ink1218.xml"/><Relationship Id="rId50" Type="http://schemas.openxmlformats.org/officeDocument/2006/relationships/image" Target="../media/image608.png"/><Relationship Id="rId146" Type="http://schemas.openxmlformats.org/officeDocument/2006/relationships/image" Target="../media/image655.png"/><Relationship Id="rId353" Type="http://schemas.openxmlformats.org/officeDocument/2006/relationships/customXml" Target="../ink/ink825.xml"/><Relationship Id="rId560" Type="http://schemas.openxmlformats.org/officeDocument/2006/relationships/image" Target="../media/image860.png"/><Relationship Id="rId798" Type="http://schemas.openxmlformats.org/officeDocument/2006/relationships/image" Target="../media/image979.png"/><Relationship Id="rId1190" Type="http://schemas.openxmlformats.org/officeDocument/2006/relationships/customXml" Target="../ink/ink1245.xml"/><Relationship Id="rId1204" Type="http://schemas.openxmlformats.org/officeDocument/2006/relationships/customXml" Target="../ink/ink1252.xml"/><Relationship Id="rId213" Type="http://schemas.openxmlformats.org/officeDocument/2006/relationships/customXml" Target="../ink/ink754.xml"/><Relationship Id="rId420" Type="http://schemas.openxmlformats.org/officeDocument/2006/relationships/customXml" Target="../ink/ink859.xml"/><Relationship Id="rId658" Type="http://schemas.openxmlformats.org/officeDocument/2006/relationships/image" Target="../media/image909.png"/><Relationship Id="rId865" Type="http://schemas.openxmlformats.org/officeDocument/2006/relationships/customXml" Target="../ink/ink1082.xml"/><Relationship Id="rId1050" Type="http://schemas.openxmlformats.org/officeDocument/2006/relationships/image" Target="../media/image1105.png"/><Relationship Id="rId1288" Type="http://schemas.openxmlformats.org/officeDocument/2006/relationships/customXml" Target="../ink/ink1294.xml"/><Relationship Id="rId297" Type="http://schemas.openxmlformats.org/officeDocument/2006/relationships/image" Target="../media/image730.png"/><Relationship Id="rId518" Type="http://schemas.openxmlformats.org/officeDocument/2006/relationships/customXml" Target="../ink/ink908.xml"/><Relationship Id="rId725" Type="http://schemas.openxmlformats.org/officeDocument/2006/relationships/customXml" Target="../ink/ink1012.xml"/><Relationship Id="rId932" Type="http://schemas.openxmlformats.org/officeDocument/2006/relationships/image" Target="../media/image1046.png"/><Relationship Id="rId1148" Type="http://schemas.openxmlformats.org/officeDocument/2006/relationships/image" Target="../media/image1154.png"/><Relationship Id="rId157" Type="http://schemas.openxmlformats.org/officeDocument/2006/relationships/customXml" Target="../ink/ink726.xml"/><Relationship Id="rId364" Type="http://schemas.openxmlformats.org/officeDocument/2006/relationships/image" Target="../media/image763.png"/><Relationship Id="rId1008" Type="http://schemas.openxmlformats.org/officeDocument/2006/relationships/image" Target="../media/image1084.png"/><Relationship Id="rId1215" Type="http://schemas.openxmlformats.org/officeDocument/2006/relationships/image" Target="../media/image1187.png"/><Relationship Id="rId61" Type="http://schemas.openxmlformats.org/officeDocument/2006/relationships/customXml" Target="../ink/ink677.xml"/><Relationship Id="rId571" Type="http://schemas.openxmlformats.org/officeDocument/2006/relationships/customXml" Target="../ink/ink935.xml"/><Relationship Id="rId669" Type="http://schemas.openxmlformats.org/officeDocument/2006/relationships/customXml" Target="../ink/ink984.xml"/><Relationship Id="rId876" Type="http://schemas.openxmlformats.org/officeDocument/2006/relationships/image" Target="../media/image1018.png"/><Relationship Id="rId1299" Type="http://schemas.openxmlformats.org/officeDocument/2006/relationships/image" Target="../media/image1229.png"/><Relationship Id="rId19" Type="http://schemas.openxmlformats.org/officeDocument/2006/relationships/customXml" Target="../ink/ink656.xml"/><Relationship Id="rId224" Type="http://schemas.openxmlformats.org/officeDocument/2006/relationships/customXml" Target="../ink/ink760.xml"/><Relationship Id="rId431" Type="http://schemas.openxmlformats.org/officeDocument/2006/relationships/image" Target="../media/image796.png"/><Relationship Id="rId529" Type="http://schemas.openxmlformats.org/officeDocument/2006/relationships/image" Target="../media/image845.png"/><Relationship Id="rId736" Type="http://schemas.openxmlformats.org/officeDocument/2006/relationships/image" Target="../media/image948.png"/><Relationship Id="rId1061" Type="http://schemas.openxmlformats.org/officeDocument/2006/relationships/customXml" Target="../ink/ink1180.xml"/><Relationship Id="rId1159" Type="http://schemas.openxmlformats.org/officeDocument/2006/relationships/customXml" Target="../ink/ink1229.xml"/><Relationship Id="rId168" Type="http://schemas.openxmlformats.org/officeDocument/2006/relationships/image" Target="../media/image666.png"/><Relationship Id="rId943" Type="http://schemas.openxmlformats.org/officeDocument/2006/relationships/customXml" Target="../ink/ink1121.xml"/><Relationship Id="rId1019" Type="http://schemas.openxmlformats.org/officeDocument/2006/relationships/customXml" Target="../ink/ink1159.xml"/><Relationship Id="rId72" Type="http://schemas.openxmlformats.org/officeDocument/2006/relationships/customXml" Target="../ink/ink683.xml"/><Relationship Id="rId375" Type="http://schemas.openxmlformats.org/officeDocument/2006/relationships/customXml" Target="../ink/ink836.xml"/><Relationship Id="rId582" Type="http://schemas.openxmlformats.org/officeDocument/2006/relationships/image" Target="../media/image871.png"/><Relationship Id="rId803" Type="http://schemas.openxmlformats.org/officeDocument/2006/relationships/customXml" Target="../ink/ink1051.xml"/><Relationship Id="rId1226" Type="http://schemas.openxmlformats.org/officeDocument/2006/relationships/customXml" Target="../ink/ink1263.xml"/><Relationship Id="rId3" Type="http://schemas.openxmlformats.org/officeDocument/2006/relationships/customXml" Target="../ink/ink648.xml"/><Relationship Id="rId235" Type="http://schemas.openxmlformats.org/officeDocument/2006/relationships/image" Target="../media/image699.png"/><Relationship Id="rId442" Type="http://schemas.openxmlformats.org/officeDocument/2006/relationships/customXml" Target="../ink/ink870.xml"/><Relationship Id="rId887" Type="http://schemas.openxmlformats.org/officeDocument/2006/relationships/customXml" Target="../ink/ink1093.xml"/><Relationship Id="rId1072" Type="http://schemas.openxmlformats.org/officeDocument/2006/relationships/image" Target="../media/image1116.png"/><Relationship Id="rId302" Type="http://schemas.openxmlformats.org/officeDocument/2006/relationships/customXml" Target="../ink/ink799.xml"/><Relationship Id="rId747" Type="http://schemas.openxmlformats.org/officeDocument/2006/relationships/customXml" Target="../ink/ink1023.xml"/><Relationship Id="rId954" Type="http://schemas.openxmlformats.org/officeDocument/2006/relationships/image" Target="../media/image1057.png"/><Relationship Id="rId83" Type="http://schemas.openxmlformats.org/officeDocument/2006/relationships/customXml" Target="../ink/ink689.xml"/><Relationship Id="rId179" Type="http://schemas.openxmlformats.org/officeDocument/2006/relationships/customXml" Target="../ink/ink737.xml"/><Relationship Id="rId386" Type="http://schemas.openxmlformats.org/officeDocument/2006/relationships/customXml" Target="../ink/ink842.xml"/><Relationship Id="rId593" Type="http://schemas.openxmlformats.org/officeDocument/2006/relationships/customXml" Target="../ink/ink946.xml"/><Relationship Id="rId607" Type="http://schemas.openxmlformats.org/officeDocument/2006/relationships/customXml" Target="../ink/ink953.xml"/><Relationship Id="rId814" Type="http://schemas.openxmlformats.org/officeDocument/2006/relationships/image" Target="../media/image987.png"/><Relationship Id="rId1237" Type="http://schemas.openxmlformats.org/officeDocument/2006/relationships/image" Target="../media/image1198.png"/><Relationship Id="rId246" Type="http://schemas.openxmlformats.org/officeDocument/2006/relationships/customXml" Target="../ink/ink771.xml"/><Relationship Id="rId453" Type="http://schemas.openxmlformats.org/officeDocument/2006/relationships/image" Target="../media/image807.png"/><Relationship Id="rId660" Type="http://schemas.openxmlformats.org/officeDocument/2006/relationships/image" Target="../media/image910.png"/><Relationship Id="rId898" Type="http://schemas.openxmlformats.org/officeDocument/2006/relationships/image" Target="../media/image1029.png"/><Relationship Id="rId1083" Type="http://schemas.openxmlformats.org/officeDocument/2006/relationships/customXml" Target="../ink/ink1191.xml"/><Relationship Id="rId1290" Type="http://schemas.openxmlformats.org/officeDocument/2006/relationships/customXml" Target="../ink/ink1295.xml"/><Relationship Id="rId1304" Type="http://schemas.openxmlformats.org/officeDocument/2006/relationships/customXml" Target="../ink/ink1302.xml"/><Relationship Id="rId106" Type="http://schemas.openxmlformats.org/officeDocument/2006/relationships/image" Target="../media/image635.png"/><Relationship Id="rId313" Type="http://schemas.openxmlformats.org/officeDocument/2006/relationships/image" Target="../media/image738.png"/><Relationship Id="rId758" Type="http://schemas.openxmlformats.org/officeDocument/2006/relationships/image" Target="../media/image959.png"/><Relationship Id="rId965" Type="http://schemas.openxmlformats.org/officeDocument/2006/relationships/customXml" Target="../ink/ink1132.xml"/><Relationship Id="rId1150" Type="http://schemas.openxmlformats.org/officeDocument/2006/relationships/image" Target="../media/image1155.png"/><Relationship Id="rId10" Type="http://schemas.openxmlformats.org/officeDocument/2006/relationships/image" Target="../media/image588.png"/><Relationship Id="rId94" Type="http://schemas.openxmlformats.org/officeDocument/2006/relationships/image" Target="../media/image629.png"/><Relationship Id="rId397" Type="http://schemas.openxmlformats.org/officeDocument/2006/relationships/image" Target="../media/image779.png"/><Relationship Id="rId520" Type="http://schemas.openxmlformats.org/officeDocument/2006/relationships/customXml" Target="../ink/ink909.xml"/><Relationship Id="rId618" Type="http://schemas.openxmlformats.org/officeDocument/2006/relationships/image" Target="../media/image889.png"/><Relationship Id="rId825" Type="http://schemas.openxmlformats.org/officeDocument/2006/relationships/customXml" Target="../ink/ink1062.xml"/><Relationship Id="rId1248" Type="http://schemas.openxmlformats.org/officeDocument/2006/relationships/customXml" Target="../ink/ink1274.xml"/><Relationship Id="rId257" Type="http://schemas.openxmlformats.org/officeDocument/2006/relationships/image" Target="../media/image710.png"/><Relationship Id="rId464" Type="http://schemas.openxmlformats.org/officeDocument/2006/relationships/customXml" Target="../ink/ink881.xml"/><Relationship Id="rId1010" Type="http://schemas.openxmlformats.org/officeDocument/2006/relationships/image" Target="../media/image1085.png"/><Relationship Id="rId1094" Type="http://schemas.openxmlformats.org/officeDocument/2006/relationships/image" Target="../media/image1127.png"/><Relationship Id="rId1108" Type="http://schemas.openxmlformats.org/officeDocument/2006/relationships/image" Target="../media/image1134.png"/><Relationship Id="rId1315" Type="http://schemas.openxmlformats.org/officeDocument/2006/relationships/image" Target="../media/image1237.png"/><Relationship Id="rId117" Type="http://schemas.openxmlformats.org/officeDocument/2006/relationships/customXml" Target="../ink/ink706.xml"/><Relationship Id="rId671" Type="http://schemas.openxmlformats.org/officeDocument/2006/relationships/customXml" Target="../ink/ink985.xml"/><Relationship Id="rId769" Type="http://schemas.openxmlformats.org/officeDocument/2006/relationships/customXml" Target="../ink/ink1034.xml"/><Relationship Id="rId976" Type="http://schemas.openxmlformats.org/officeDocument/2006/relationships/image" Target="../media/image1068.png"/><Relationship Id="rId324" Type="http://schemas.openxmlformats.org/officeDocument/2006/relationships/customXml" Target="../ink/ink810.xml"/><Relationship Id="rId531" Type="http://schemas.openxmlformats.org/officeDocument/2006/relationships/image" Target="../media/image846.png"/><Relationship Id="rId629" Type="http://schemas.openxmlformats.org/officeDocument/2006/relationships/customXml" Target="../ink/ink964.xml"/><Relationship Id="rId1161" Type="http://schemas.openxmlformats.org/officeDocument/2006/relationships/customXml" Target="../ink/ink1230.xml"/><Relationship Id="rId1259" Type="http://schemas.openxmlformats.org/officeDocument/2006/relationships/image" Target="../media/image1209.png"/><Relationship Id="rId836" Type="http://schemas.openxmlformats.org/officeDocument/2006/relationships/image" Target="../media/image998.png"/><Relationship Id="rId1021" Type="http://schemas.openxmlformats.org/officeDocument/2006/relationships/customXml" Target="../ink/ink1160.xml"/><Relationship Id="rId1119" Type="http://schemas.openxmlformats.org/officeDocument/2006/relationships/customXml" Target="../ink/ink1209.xml"/><Relationship Id="rId903" Type="http://schemas.openxmlformats.org/officeDocument/2006/relationships/customXml" Target="../ink/ink1101.xml"/><Relationship Id="rId32" Type="http://schemas.openxmlformats.org/officeDocument/2006/relationships/image" Target="../media/image599.png"/><Relationship Id="rId181" Type="http://schemas.openxmlformats.org/officeDocument/2006/relationships/customXml" Target="../ink/ink738.xml"/><Relationship Id="rId279" Type="http://schemas.openxmlformats.org/officeDocument/2006/relationships/image" Target="../media/image721.png"/><Relationship Id="rId486" Type="http://schemas.openxmlformats.org/officeDocument/2006/relationships/customXml" Target="../ink/ink892.xml"/><Relationship Id="rId693" Type="http://schemas.openxmlformats.org/officeDocument/2006/relationships/customXml" Target="../ink/ink996.xml"/><Relationship Id="rId139" Type="http://schemas.openxmlformats.org/officeDocument/2006/relationships/customXml" Target="../ink/ink717.xml"/><Relationship Id="rId346" Type="http://schemas.openxmlformats.org/officeDocument/2006/relationships/image" Target="../media/image754.png"/><Relationship Id="rId553" Type="http://schemas.openxmlformats.org/officeDocument/2006/relationships/customXml" Target="../ink/ink926.xml"/><Relationship Id="rId760" Type="http://schemas.openxmlformats.org/officeDocument/2006/relationships/image" Target="../media/image960.png"/><Relationship Id="rId998" Type="http://schemas.openxmlformats.org/officeDocument/2006/relationships/image" Target="../media/image1079.png"/><Relationship Id="rId1183" Type="http://schemas.openxmlformats.org/officeDocument/2006/relationships/customXml" Target="../ink/ink1241.xml"/><Relationship Id="rId206" Type="http://schemas.openxmlformats.org/officeDocument/2006/relationships/image" Target="../media/image685.png"/><Relationship Id="rId413" Type="http://schemas.openxmlformats.org/officeDocument/2006/relationships/image" Target="../media/image787.png"/><Relationship Id="rId858" Type="http://schemas.openxmlformats.org/officeDocument/2006/relationships/image" Target="../media/image1009.png"/><Relationship Id="rId1043" Type="http://schemas.openxmlformats.org/officeDocument/2006/relationships/customXml" Target="../ink/ink1171.xml"/><Relationship Id="rId620" Type="http://schemas.openxmlformats.org/officeDocument/2006/relationships/image" Target="../media/image890.png"/><Relationship Id="rId718" Type="http://schemas.openxmlformats.org/officeDocument/2006/relationships/image" Target="../media/image939.png"/><Relationship Id="rId925" Type="http://schemas.openxmlformats.org/officeDocument/2006/relationships/customXml" Target="../ink/ink1112.xml"/><Relationship Id="rId1250" Type="http://schemas.openxmlformats.org/officeDocument/2006/relationships/customXml" Target="../ink/ink1275.xml"/><Relationship Id="rId1110" Type="http://schemas.openxmlformats.org/officeDocument/2006/relationships/image" Target="../media/image1135.png"/><Relationship Id="rId1208" Type="http://schemas.openxmlformats.org/officeDocument/2006/relationships/customXml" Target="../ink/ink1254.xml"/><Relationship Id="rId54" Type="http://schemas.openxmlformats.org/officeDocument/2006/relationships/image" Target="../media/image610.png"/><Relationship Id="rId270" Type="http://schemas.openxmlformats.org/officeDocument/2006/relationships/customXml" Target="../ink/ink783.xml"/><Relationship Id="rId130" Type="http://schemas.openxmlformats.org/officeDocument/2006/relationships/image" Target="../media/image647.png"/><Relationship Id="rId368" Type="http://schemas.openxmlformats.org/officeDocument/2006/relationships/image" Target="../media/image765.png"/><Relationship Id="rId575" Type="http://schemas.openxmlformats.org/officeDocument/2006/relationships/customXml" Target="../ink/ink937.xml"/><Relationship Id="rId782" Type="http://schemas.openxmlformats.org/officeDocument/2006/relationships/image" Target="../media/image971.png"/><Relationship Id="rId228" Type="http://schemas.openxmlformats.org/officeDocument/2006/relationships/customXml" Target="../ink/ink762.xml"/><Relationship Id="rId435" Type="http://schemas.openxmlformats.org/officeDocument/2006/relationships/image" Target="../media/image798.png"/><Relationship Id="rId642" Type="http://schemas.openxmlformats.org/officeDocument/2006/relationships/image" Target="../media/image901.png"/><Relationship Id="rId1065" Type="http://schemas.openxmlformats.org/officeDocument/2006/relationships/customXml" Target="../ink/ink1182.xml"/><Relationship Id="rId1272" Type="http://schemas.openxmlformats.org/officeDocument/2006/relationships/customXml" Target="../ink/ink1286.xml"/><Relationship Id="rId502" Type="http://schemas.openxmlformats.org/officeDocument/2006/relationships/customXml" Target="../ink/ink900.xml"/><Relationship Id="rId947" Type="http://schemas.openxmlformats.org/officeDocument/2006/relationships/customXml" Target="../ink/ink1123.xml"/><Relationship Id="rId1132" Type="http://schemas.openxmlformats.org/officeDocument/2006/relationships/image" Target="../media/image1146.png"/><Relationship Id="rId76" Type="http://schemas.openxmlformats.org/officeDocument/2006/relationships/customXml" Target="../ink/ink685.xml"/><Relationship Id="rId807" Type="http://schemas.openxmlformats.org/officeDocument/2006/relationships/customXml" Target="../ink/ink1053.xml"/><Relationship Id="rId292" Type="http://schemas.openxmlformats.org/officeDocument/2006/relationships/customXml" Target="../ink/ink794.xml"/><Relationship Id="rId597" Type="http://schemas.openxmlformats.org/officeDocument/2006/relationships/customXml" Target="../ink/ink948.xml"/><Relationship Id="rId152" Type="http://schemas.openxmlformats.org/officeDocument/2006/relationships/image" Target="../media/image658.png"/><Relationship Id="rId457" Type="http://schemas.openxmlformats.org/officeDocument/2006/relationships/image" Target="../media/image809.png"/><Relationship Id="rId1087" Type="http://schemas.openxmlformats.org/officeDocument/2006/relationships/customXml" Target="../ink/ink1193.xml"/><Relationship Id="rId1294" Type="http://schemas.openxmlformats.org/officeDocument/2006/relationships/customXml" Target="../ink/ink1297.xml"/><Relationship Id="rId664" Type="http://schemas.openxmlformats.org/officeDocument/2006/relationships/image" Target="../media/image912.png"/><Relationship Id="rId871" Type="http://schemas.openxmlformats.org/officeDocument/2006/relationships/customXml" Target="../ink/ink1085.xml"/><Relationship Id="rId969" Type="http://schemas.openxmlformats.org/officeDocument/2006/relationships/customXml" Target="../ink/ink1134.xml"/><Relationship Id="rId317" Type="http://schemas.openxmlformats.org/officeDocument/2006/relationships/image" Target="../media/image740.png"/><Relationship Id="rId524" Type="http://schemas.openxmlformats.org/officeDocument/2006/relationships/customXml" Target="../ink/ink911.xml"/><Relationship Id="rId731" Type="http://schemas.openxmlformats.org/officeDocument/2006/relationships/customXml" Target="../ink/ink1015.xml"/><Relationship Id="rId1154" Type="http://schemas.openxmlformats.org/officeDocument/2006/relationships/image" Target="../media/image1157.png"/><Relationship Id="rId98" Type="http://schemas.openxmlformats.org/officeDocument/2006/relationships/image" Target="../media/image631.png"/><Relationship Id="rId829" Type="http://schemas.openxmlformats.org/officeDocument/2006/relationships/customXml" Target="../ink/ink1064.xml"/><Relationship Id="rId1014" Type="http://schemas.openxmlformats.org/officeDocument/2006/relationships/image" Target="../media/image1087.png"/><Relationship Id="rId1221" Type="http://schemas.openxmlformats.org/officeDocument/2006/relationships/image" Target="../media/image1190.png"/><Relationship Id="rId1319" Type="http://schemas.openxmlformats.org/officeDocument/2006/relationships/image" Target="../media/image1239.png"/><Relationship Id="rId25" Type="http://schemas.openxmlformats.org/officeDocument/2006/relationships/customXml" Target="../ink/ink659.xml"/><Relationship Id="rId174" Type="http://schemas.openxmlformats.org/officeDocument/2006/relationships/image" Target="../media/image669.png"/><Relationship Id="rId381" Type="http://schemas.openxmlformats.org/officeDocument/2006/relationships/image" Target="../media/image771.png"/><Relationship Id="rId241" Type="http://schemas.openxmlformats.org/officeDocument/2006/relationships/image" Target="../media/image702.png"/><Relationship Id="rId479" Type="http://schemas.openxmlformats.org/officeDocument/2006/relationships/image" Target="../media/image820.png"/><Relationship Id="rId686" Type="http://schemas.openxmlformats.org/officeDocument/2006/relationships/image" Target="../media/image923.png"/><Relationship Id="rId893" Type="http://schemas.openxmlformats.org/officeDocument/2006/relationships/customXml" Target="../ink/ink1096.xml"/><Relationship Id="rId339" Type="http://schemas.openxmlformats.org/officeDocument/2006/relationships/customXml" Target="../ink/ink818.xml"/><Relationship Id="rId546" Type="http://schemas.openxmlformats.org/officeDocument/2006/relationships/image" Target="../media/image853.png"/><Relationship Id="rId753" Type="http://schemas.openxmlformats.org/officeDocument/2006/relationships/customXml" Target="../ink/ink1026.xml"/><Relationship Id="rId1176" Type="http://schemas.openxmlformats.org/officeDocument/2006/relationships/image" Target="../media/image1168.png"/><Relationship Id="rId101" Type="http://schemas.openxmlformats.org/officeDocument/2006/relationships/customXml" Target="../ink/ink698.xml"/><Relationship Id="rId406" Type="http://schemas.openxmlformats.org/officeDocument/2006/relationships/customXml" Target="../ink/ink852.xml"/><Relationship Id="rId960" Type="http://schemas.openxmlformats.org/officeDocument/2006/relationships/image" Target="../media/image1060.png"/><Relationship Id="rId1036" Type="http://schemas.openxmlformats.org/officeDocument/2006/relationships/image" Target="../media/image1098.png"/><Relationship Id="rId1243" Type="http://schemas.openxmlformats.org/officeDocument/2006/relationships/image" Target="../media/image1201.png"/><Relationship Id="rId613" Type="http://schemas.openxmlformats.org/officeDocument/2006/relationships/customXml" Target="../ink/ink956.xml"/><Relationship Id="rId820" Type="http://schemas.openxmlformats.org/officeDocument/2006/relationships/image" Target="../media/image990.png"/><Relationship Id="rId918" Type="http://schemas.openxmlformats.org/officeDocument/2006/relationships/image" Target="../media/image1039.png"/><Relationship Id="rId1103" Type="http://schemas.openxmlformats.org/officeDocument/2006/relationships/customXml" Target="../ink/ink1201.xml"/><Relationship Id="rId1310" Type="http://schemas.openxmlformats.org/officeDocument/2006/relationships/customXml" Target="../ink/ink1305.xml"/><Relationship Id="rId47" Type="http://schemas.openxmlformats.org/officeDocument/2006/relationships/customXml" Target="../ink/ink670.xml"/><Relationship Id="rId196" Type="http://schemas.openxmlformats.org/officeDocument/2006/relationships/image" Target="../media/image680.png"/><Relationship Id="rId263" Type="http://schemas.openxmlformats.org/officeDocument/2006/relationships/image" Target="../media/image713.png"/><Relationship Id="rId470" Type="http://schemas.openxmlformats.org/officeDocument/2006/relationships/customXml" Target="../ink/ink884.xml"/><Relationship Id="rId123" Type="http://schemas.openxmlformats.org/officeDocument/2006/relationships/customXml" Target="../ink/ink709.xml"/><Relationship Id="rId330" Type="http://schemas.openxmlformats.org/officeDocument/2006/relationships/customXml" Target="../ink/ink813.xml"/><Relationship Id="rId568" Type="http://schemas.openxmlformats.org/officeDocument/2006/relationships/image" Target="../media/image864.png"/><Relationship Id="rId775" Type="http://schemas.openxmlformats.org/officeDocument/2006/relationships/customXml" Target="../ink/ink1037.xml"/><Relationship Id="rId982" Type="http://schemas.openxmlformats.org/officeDocument/2006/relationships/image" Target="../media/image1071.png"/><Relationship Id="rId1198" Type="http://schemas.openxmlformats.org/officeDocument/2006/relationships/customXml" Target="../ink/ink1249.xml"/><Relationship Id="rId428" Type="http://schemas.openxmlformats.org/officeDocument/2006/relationships/customXml" Target="../ink/ink863.xml"/><Relationship Id="rId635" Type="http://schemas.openxmlformats.org/officeDocument/2006/relationships/customXml" Target="../ink/ink967.xml"/><Relationship Id="rId842" Type="http://schemas.openxmlformats.org/officeDocument/2006/relationships/image" Target="../media/image1001.png"/><Relationship Id="rId1058" Type="http://schemas.openxmlformats.org/officeDocument/2006/relationships/image" Target="../media/image1109.png"/><Relationship Id="rId1265" Type="http://schemas.openxmlformats.org/officeDocument/2006/relationships/image" Target="../media/image1212.png"/><Relationship Id="rId702" Type="http://schemas.openxmlformats.org/officeDocument/2006/relationships/image" Target="../media/image931.png"/><Relationship Id="rId1125" Type="http://schemas.openxmlformats.org/officeDocument/2006/relationships/customXml" Target="../ink/ink1212.xml"/><Relationship Id="rId69" Type="http://schemas.openxmlformats.org/officeDocument/2006/relationships/customXml" Target="../ink/ink681.xml"/><Relationship Id="rId285" Type="http://schemas.openxmlformats.org/officeDocument/2006/relationships/image" Target="../media/image724.png"/><Relationship Id="rId492" Type="http://schemas.openxmlformats.org/officeDocument/2006/relationships/customXml" Target="../ink/ink895.xml"/><Relationship Id="rId797" Type="http://schemas.openxmlformats.org/officeDocument/2006/relationships/customXml" Target="../ink/ink1048.xml"/><Relationship Id="rId145" Type="http://schemas.openxmlformats.org/officeDocument/2006/relationships/customXml" Target="../ink/ink720.xml"/><Relationship Id="rId352" Type="http://schemas.openxmlformats.org/officeDocument/2006/relationships/image" Target="../media/image757.png"/><Relationship Id="rId1287" Type="http://schemas.openxmlformats.org/officeDocument/2006/relationships/image" Target="../media/image1223.png"/><Relationship Id="rId212" Type="http://schemas.openxmlformats.org/officeDocument/2006/relationships/image" Target="../media/image688.png"/><Relationship Id="rId657" Type="http://schemas.openxmlformats.org/officeDocument/2006/relationships/customXml" Target="../ink/ink978.xml"/><Relationship Id="rId864" Type="http://schemas.openxmlformats.org/officeDocument/2006/relationships/image" Target="../media/image1012.png"/><Relationship Id="rId517" Type="http://schemas.openxmlformats.org/officeDocument/2006/relationships/image" Target="../media/image839.png"/><Relationship Id="rId724" Type="http://schemas.openxmlformats.org/officeDocument/2006/relationships/image" Target="../media/image942.png"/><Relationship Id="rId931" Type="http://schemas.openxmlformats.org/officeDocument/2006/relationships/customXml" Target="../ink/ink1115.xml"/><Relationship Id="rId1147" Type="http://schemas.openxmlformats.org/officeDocument/2006/relationships/customXml" Target="../ink/ink1223.xml"/><Relationship Id="rId60" Type="http://schemas.openxmlformats.org/officeDocument/2006/relationships/image" Target="../media/image613.png"/><Relationship Id="rId1007" Type="http://schemas.openxmlformats.org/officeDocument/2006/relationships/customXml" Target="../ink/ink1153.xml"/><Relationship Id="rId1214" Type="http://schemas.openxmlformats.org/officeDocument/2006/relationships/customXml" Target="../ink/ink1257.xml"/><Relationship Id="rId18" Type="http://schemas.openxmlformats.org/officeDocument/2006/relationships/image" Target="../media/image592.png"/><Relationship Id="rId167" Type="http://schemas.openxmlformats.org/officeDocument/2006/relationships/customXml" Target="../ink/ink731.xml"/><Relationship Id="rId374" Type="http://schemas.openxmlformats.org/officeDocument/2006/relationships/image" Target="../media/image768.png"/><Relationship Id="rId581" Type="http://schemas.openxmlformats.org/officeDocument/2006/relationships/customXml" Target="../ink/ink940.xml"/><Relationship Id="rId234" Type="http://schemas.openxmlformats.org/officeDocument/2006/relationships/customXml" Target="../ink/ink765.xml"/><Relationship Id="rId679" Type="http://schemas.openxmlformats.org/officeDocument/2006/relationships/customXml" Target="../ink/ink989.xml"/><Relationship Id="rId886" Type="http://schemas.openxmlformats.org/officeDocument/2006/relationships/image" Target="../media/image1023.png"/><Relationship Id="rId2" Type="http://schemas.openxmlformats.org/officeDocument/2006/relationships/notesSlide" Target="../notesSlides/notesSlide19.xml"/><Relationship Id="rId441" Type="http://schemas.openxmlformats.org/officeDocument/2006/relationships/image" Target="../media/image801.png"/><Relationship Id="rId539" Type="http://schemas.openxmlformats.org/officeDocument/2006/relationships/image" Target="../media/image850.png"/><Relationship Id="rId746" Type="http://schemas.openxmlformats.org/officeDocument/2006/relationships/image" Target="../media/image953.png"/><Relationship Id="rId1071" Type="http://schemas.openxmlformats.org/officeDocument/2006/relationships/customXml" Target="../ink/ink1185.xml"/><Relationship Id="rId1169" Type="http://schemas.openxmlformats.org/officeDocument/2006/relationships/customXml" Target="../ink/ink1234.xml"/><Relationship Id="rId301" Type="http://schemas.openxmlformats.org/officeDocument/2006/relationships/image" Target="../media/image732.png"/><Relationship Id="rId953" Type="http://schemas.openxmlformats.org/officeDocument/2006/relationships/customXml" Target="../ink/ink1126.xml"/><Relationship Id="rId1029" Type="http://schemas.openxmlformats.org/officeDocument/2006/relationships/customXml" Target="../ink/ink1164.xml"/><Relationship Id="rId1236" Type="http://schemas.openxmlformats.org/officeDocument/2006/relationships/customXml" Target="../ink/ink1268.xml"/><Relationship Id="rId82" Type="http://schemas.openxmlformats.org/officeDocument/2006/relationships/image" Target="../media/image623.png"/><Relationship Id="rId606" Type="http://schemas.openxmlformats.org/officeDocument/2006/relationships/image" Target="../media/image883.png"/><Relationship Id="rId813" Type="http://schemas.openxmlformats.org/officeDocument/2006/relationships/customXml" Target="../ink/ink1056.xml"/><Relationship Id="rId1303" Type="http://schemas.openxmlformats.org/officeDocument/2006/relationships/image" Target="../media/image1231.png"/><Relationship Id="rId189" Type="http://schemas.openxmlformats.org/officeDocument/2006/relationships/customXml" Target="../ink/ink742.xml"/><Relationship Id="rId396" Type="http://schemas.openxmlformats.org/officeDocument/2006/relationships/customXml" Target="../ink/ink847.xml"/><Relationship Id="rId256" Type="http://schemas.openxmlformats.org/officeDocument/2006/relationships/customXml" Target="../ink/ink776.xml"/><Relationship Id="rId463" Type="http://schemas.openxmlformats.org/officeDocument/2006/relationships/image" Target="../media/image812.png"/><Relationship Id="rId670" Type="http://schemas.openxmlformats.org/officeDocument/2006/relationships/image" Target="../media/image915.png"/><Relationship Id="rId1093" Type="http://schemas.openxmlformats.org/officeDocument/2006/relationships/customXml" Target="../ink/ink1196.xml"/><Relationship Id="rId116" Type="http://schemas.openxmlformats.org/officeDocument/2006/relationships/image" Target="../media/image640.png"/><Relationship Id="rId323" Type="http://schemas.openxmlformats.org/officeDocument/2006/relationships/image" Target="../media/image743.png"/><Relationship Id="rId530" Type="http://schemas.openxmlformats.org/officeDocument/2006/relationships/customXml" Target="../ink/ink914.xml"/><Relationship Id="rId768" Type="http://schemas.openxmlformats.org/officeDocument/2006/relationships/image" Target="../media/image964.png"/><Relationship Id="rId975" Type="http://schemas.openxmlformats.org/officeDocument/2006/relationships/customXml" Target="../ink/ink1137.xml"/><Relationship Id="rId1160" Type="http://schemas.openxmlformats.org/officeDocument/2006/relationships/image" Target="../media/image1160.png"/><Relationship Id="rId628" Type="http://schemas.openxmlformats.org/officeDocument/2006/relationships/image" Target="../media/image894.png"/><Relationship Id="rId835" Type="http://schemas.openxmlformats.org/officeDocument/2006/relationships/customXml" Target="../ink/ink1067.xml"/><Relationship Id="rId1258" Type="http://schemas.openxmlformats.org/officeDocument/2006/relationships/customXml" Target="../ink/ink1279.xml"/><Relationship Id="rId1020" Type="http://schemas.openxmlformats.org/officeDocument/2006/relationships/image" Target="../media/image1090.png"/><Relationship Id="rId1118" Type="http://schemas.openxmlformats.org/officeDocument/2006/relationships/image" Target="../media/image1139.png"/><Relationship Id="rId902" Type="http://schemas.openxmlformats.org/officeDocument/2006/relationships/image" Target="../media/image1031.png"/><Relationship Id="rId31" Type="http://schemas.openxmlformats.org/officeDocument/2006/relationships/customXml" Target="../ink/ink662.xml"/><Relationship Id="rId180" Type="http://schemas.openxmlformats.org/officeDocument/2006/relationships/image" Target="../media/image672.png"/><Relationship Id="rId278" Type="http://schemas.openxmlformats.org/officeDocument/2006/relationships/customXml" Target="../ink/ink787.xml"/><Relationship Id="rId485" Type="http://schemas.openxmlformats.org/officeDocument/2006/relationships/image" Target="../media/image823.png"/><Relationship Id="rId692" Type="http://schemas.openxmlformats.org/officeDocument/2006/relationships/image" Target="../media/image926.png"/><Relationship Id="rId138" Type="http://schemas.openxmlformats.org/officeDocument/2006/relationships/image" Target="../media/image651.png"/><Relationship Id="rId345" Type="http://schemas.openxmlformats.org/officeDocument/2006/relationships/customXml" Target="../ink/ink821.xml"/><Relationship Id="rId552" Type="http://schemas.openxmlformats.org/officeDocument/2006/relationships/image" Target="../media/image856.png"/><Relationship Id="rId997" Type="http://schemas.openxmlformats.org/officeDocument/2006/relationships/customXml" Target="../ink/ink1148.xml"/><Relationship Id="rId1182" Type="http://schemas.openxmlformats.org/officeDocument/2006/relationships/image" Target="../media/image1171.png"/><Relationship Id="rId205" Type="http://schemas.openxmlformats.org/officeDocument/2006/relationships/customXml" Target="../ink/ink750.xml"/><Relationship Id="rId412" Type="http://schemas.openxmlformats.org/officeDocument/2006/relationships/customXml" Target="../ink/ink855.xml"/><Relationship Id="rId857" Type="http://schemas.openxmlformats.org/officeDocument/2006/relationships/customXml" Target="../ink/ink1078.xml"/><Relationship Id="rId1042" Type="http://schemas.openxmlformats.org/officeDocument/2006/relationships/image" Target="../media/image1101.png"/><Relationship Id="rId717" Type="http://schemas.openxmlformats.org/officeDocument/2006/relationships/customXml" Target="../ink/ink1008.xml"/><Relationship Id="rId924" Type="http://schemas.openxmlformats.org/officeDocument/2006/relationships/image" Target="../media/image1042.png"/><Relationship Id="rId53" Type="http://schemas.openxmlformats.org/officeDocument/2006/relationships/customXml" Target="../ink/ink673.xml"/><Relationship Id="rId1207" Type="http://schemas.openxmlformats.org/officeDocument/2006/relationships/image" Target="../media/image1183.png"/><Relationship Id="rId367" Type="http://schemas.openxmlformats.org/officeDocument/2006/relationships/customXml" Target="../ink/ink832.xml"/><Relationship Id="rId574" Type="http://schemas.openxmlformats.org/officeDocument/2006/relationships/image" Target="../media/image867.png"/><Relationship Id="rId227" Type="http://schemas.openxmlformats.org/officeDocument/2006/relationships/image" Target="../media/image695.png"/><Relationship Id="rId781" Type="http://schemas.openxmlformats.org/officeDocument/2006/relationships/customXml" Target="../ink/ink1040.xml"/><Relationship Id="rId879" Type="http://schemas.openxmlformats.org/officeDocument/2006/relationships/customXml" Target="../ink/ink1089.xml"/><Relationship Id="rId434" Type="http://schemas.openxmlformats.org/officeDocument/2006/relationships/customXml" Target="../ink/ink866.xml"/><Relationship Id="rId641" Type="http://schemas.openxmlformats.org/officeDocument/2006/relationships/customXml" Target="../ink/ink970.xml"/><Relationship Id="rId739" Type="http://schemas.openxmlformats.org/officeDocument/2006/relationships/customXml" Target="../ink/ink1019.xml"/><Relationship Id="rId1064" Type="http://schemas.openxmlformats.org/officeDocument/2006/relationships/image" Target="../media/image1112.png"/><Relationship Id="rId1271" Type="http://schemas.openxmlformats.org/officeDocument/2006/relationships/image" Target="../media/image1215.png"/><Relationship Id="rId501" Type="http://schemas.openxmlformats.org/officeDocument/2006/relationships/image" Target="../media/image831.png"/><Relationship Id="rId946" Type="http://schemas.openxmlformats.org/officeDocument/2006/relationships/image" Target="../media/image1053.png"/><Relationship Id="rId1131" Type="http://schemas.openxmlformats.org/officeDocument/2006/relationships/customXml" Target="../ink/ink1215.xml"/><Relationship Id="rId1229" Type="http://schemas.openxmlformats.org/officeDocument/2006/relationships/image" Target="../media/image119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6" Type="http://schemas.openxmlformats.org/officeDocument/2006/relationships/image" Target="../media/image1251.png"/><Relationship Id="rId21" Type="http://schemas.openxmlformats.org/officeDocument/2006/relationships/customXml" Target="../ink/ink1320.xml"/><Relationship Id="rId34" Type="http://schemas.openxmlformats.org/officeDocument/2006/relationships/image" Target="../media/image1255.png"/><Relationship Id="rId42" Type="http://schemas.openxmlformats.org/officeDocument/2006/relationships/image" Target="../media/image1259.png"/><Relationship Id="rId47" Type="http://schemas.openxmlformats.org/officeDocument/2006/relationships/customXml" Target="../ink/ink1333.xml"/><Relationship Id="rId50" Type="http://schemas.openxmlformats.org/officeDocument/2006/relationships/image" Target="../media/image1263.png"/><Relationship Id="rId55" Type="http://schemas.openxmlformats.org/officeDocument/2006/relationships/customXml" Target="../ink/ink1337.xml"/><Relationship Id="rId63" Type="http://schemas.openxmlformats.org/officeDocument/2006/relationships/customXml" Target="../ink/ink1341.xml"/><Relationship Id="rId68" Type="http://schemas.openxmlformats.org/officeDocument/2006/relationships/image" Target="../media/image1272.png"/><Relationship Id="rId7" Type="http://schemas.openxmlformats.org/officeDocument/2006/relationships/customXml" Target="../ink/ink1313.xml"/><Relationship Id="rId2" Type="http://schemas.openxmlformats.org/officeDocument/2006/relationships/notesSlide" Target="../notesSlides/notesSlide21.xml"/><Relationship Id="rId16" Type="http://schemas.openxmlformats.org/officeDocument/2006/relationships/image" Target="../media/image1247.png"/><Relationship Id="rId29" Type="http://schemas.openxmlformats.org/officeDocument/2006/relationships/customXml" Target="../ink/ink1324.xml"/><Relationship Id="rId11" Type="http://schemas.openxmlformats.org/officeDocument/2006/relationships/customXml" Target="../ink/ink1315.xml"/><Relationship Id="rId24" Type="http://schemas.openxmlformats.org/officeDocument/2006/relationships/image" Target="../media/image611.png"/><Relationship Id="rId32" Type="http://schemas.openxmlformats.org/officeDocument/2006/relationships/image" Target="../media/image1254.png"/><Relationship Id="rId37" Type="http://schemas.openxmlformats.org/officeDocument/2006/relationships/customXml" Target="../ink/ink1328.xml"/><Relationship Id="rId40" Type="http://schemas.openxmlformats.org/officeDocument/2006/relationships/image" Target="../media/image1258.png"/><Relationship Id="rId45" Type="http://schemas.openxmlformats.org/officeDocument/2006/relationships/customXml" Target="../ink/ink1332.xml"/><Relationship Id="rId53" Type="http://schemas.openxmlformats.org/officeDocument/2006/relationships/customXml" Target="../ink/ink1336.xml"/><Relationship Id="rId58" Type="http://schemas.openxmlformats.org/officeDocument/2006/relationships/image" Target="../media/image1267.png"/><Relationship Id="rId66" Type="http://schemas.openxmlformats.org/officeDocument/2006/relationships/image" Target="../media/image1271.png"/><Relationship Id="rId5" Type="http://schemas.openxmlformats.org/officeDocument/2006/relationships/customXml" Target="../ink/ink1312.xml"/><Relationship Id="rId61" Type="http://schemas.openxmlformats.org/officeDocument/2006/relationships/customXml" Target="../ink/ink1340.xml"/><Relationship Id="rId19" Type="http://schemas.openxmlformats.org/officeDocument/2006/relationships/customXml" Target="../ink/ink1319.xml"/><Relationship Id="rId14" Type="http://schemas.openxmlformats.org/officeDocument/2006/relationships/image" Target="../media/image1246.png"/><Relationship Id="rId22" Type="http://schemas.openxmlformats.org/officeDocument/2006/relationships/image" Target="../media/image1250.png"/><Relationship Id="rId27" Type="http://schemas.openxmlformats.org/officeDocument/2006/relationships/customXml" Target="../ink/ink1323.xml"/><Relationship Id="rId30" Type="http://schemas.openxmlformats.org/officeDocument/2006/relationships/image" Target="../media/image1253.png"/><Relationship Id="rId35" Type="http://schemas.openxmlformats.org/officeDocument/2006/relationships/customXml" Target="../ink/ink1327.xml"/><Relationship Id="rId43" Type="http://schemas.openxmlformats.org/officeDocument/2006/relationships/customXml" Target="../ink/ink1331.xml"/><Relationship Id="rId48" Type="http://schemas.openxmlformats.org/officeDocument/2006/relationships/image" Target="../media/image1262.png"/><Relationship Id="rId56" Type="http://schemas.openxmlformats.org/officeDocument/2006/relationships/image" Target="../media/image1266.png"/><Relationship Id="rId64" Type="http://schemas.openxmlformats.org/officeDocument/2006/relationships/image" Target="../media/image1270.png"/><Relationship Id="rId8" Type="http://schemas.openxmlformats.org/officeDocument/2006/relationships/image" Target="../media/image1243.png"/><Relationship Id="rId51" Type="http://schemas.openxmlformats.org/officeDocument/2006/relationships/customXml" Target="../ink/ink1335.xml"/><Relationship Id="rId3" Type="http://schemas.openxmlformats.org/officeDocument/2006/relationships/customXml" Target="../ink/ink1311.xml"/><Relationship Id="rId12" Type="http://schemas.openxmlformats.org/officeDocument/2006/relationships/image" Target="../media/image1245.png"/><Relationship Id="rId17" Type="http://schemas.openxmlformats.org/officeDocument/2006/relationships/customXml" Target="../ink/ink1318.xml"/><Relationship Id="rId25" Type="http://schemas.openxmlformats.org/officeDocument/2006/relationships/customXml" Target="../ink/ink1322.xml"/><Relationship Id="rId33" Type="http://schemas.openxmlformats.org/officeDocument/2006/relationships/customXml" Target="../ink/ink1326.xml"/><Relationship Id="rId38" Type="http://schemas.openxmlformats.org/officeDocument/2006/relationships/image" Target="../media/image1257.png"/><Relationship Id="rId46" Type="http://schemas.openxmlformats.org/officeDocument/2006/relationships/image" Target="../media/image1261.png"/><Relationship Id="rId59" Type="http://schemas.openxmlformats.org/officeDocument/2006/relationships/customXml" Target="../ink/ink1339.xml"/><Relationship Id="rId67" Type="http://schemas.openxmlformats.org/officeDocument/2006/relationships/customXml" Target="../ink/ink1343.xml"/><Relationship Id="rId20" Type="http://schemas.openxmlformats.org/officeDocument/2006/relationships/image" Target="../media/image1249.png"/><Relationship Id="rId41" Type="http://schemas.openxmlformats.org/officeDocument/2006/relationships/customXml" Target="../ink/ink1330.xml"/><Relationship Id="rId54" Type="http://schemas.openxmlformats.org/officeDocument/2006/relationships/image" Target="../media/image1265.png"/><Relationship Id="rId62" Type="http://schemas.openxmlformats.org/officeDocument/2006/relationships/image" Target="../media/image1269.png"/><Relationship Id="rId1" Type="http://schemas.openxmlformats.org/officeDocument/2006/relationships/slideLayout" Target="../slideLayouts/slideLayout7.xml"/><Relationship Id="rId6" Type="http://schemas.openxmlformats.org/officeDocument/2006/relationships/image" Target="../media/image1242.png"/><Relationship Id="rId15" Type="http://schemas.openxmlformats.org/officeDocument/2006/relationships/customXml" Target="../ink/ink1317.xml"/><Relationship Id="rId23" Type="http://schemas.openxmlformats.org/officeDocument/2006/relationships/customXml" Target="../ink/ink1321.xml"/><Relationship Id="rId28" Type="http://schemas.openxmlformats.org/officeDocument/2006/relationships/image" Target="../media/image1252.png"/><Relationship Id="rId36" Type="http://schemas.openxmlformats.org/officeDocument/2006/relationships/image" Target="../media/image1256.png"/><Relationship Id="rId49" Type="http://schemas.openxmlformats.org/officeDocument/2006/relationships/customXml" Target="../ink/ink1334.xml"/><Relationship Id="rId57" Type="http://schemas.openxmlformats.org/officeDocument/2006/relationships/customXml" Target="../ink/ink1338.xml"/><Relationship Id="rId10" Type="http://schemas.openxmlformats.org/officeDocument/2006/relationships/image" Target="../media/image1244.png"/><Relationship Id="rId31" Type="http://schemas.openxmlformats.org/officeDocument/2006/relationships/customXml" Target="../ink/ink1325.xml"/><Relationship Id="rId44" Type="http://schemas.openxmlformats.org/officeDocument/2006/relationships/image" Target="../media/image1260.png"/><Relationship Id="rId52" Type="http://schemas.openxmlformats.org/officeDocument/2006/relationships/image" Target="../media/image1264.png"/><Relationship Id="rId60" Type="http://schemas.openxmlformats.org/officeDocument/2006/relationships/image" Target="../media/image1268.png"/><Relationship Id="rId65" Type="http://schemas.openxmlformats.org/officeDocument/2006/relationships/customXml" Target="../ink/ink1342.xml"/><Relationship Id="rId4" Type="http://schemas.openxmlformats.org/officeDocument/2006/relationships/image" Target="../media/image1241.png"/><Relationship Id="rId9" Type="http://schemas.openxmlformats.org/officeDocument/2006/relationships/customXml" Target="../ink/ink1314.xml"/><Relationship Id="rId13" Type="http://schemas.openxmlformats.org/officeDocument/2006/relationships/customXml" Target="../ink/ink1316.xml"/><Relationship Id="rId18" Type="http://schemas.openxmlformats.org/officeDocument/2006/relationships/image" Target="../media/image1248.png"/><Relationship Id="rId39" Type="http://schemas.openxmlformats.org/officeDocument/2006/relationships/customXml" Target="../ink/ink1329.xml"/></Relationships>
</file>

<file path=ppt/slides/_rels/slide26.xml.rels><?xml version="1.0" encoding="UTF-8" standalone="yes"?>
<Relationships xmlns="http://schemas.openxmlformats.org/package/2006/relationships"><Relationship Id="rId13" Type="http://schemas.openxmlformats.org/officeDocument/2006/relationships/image" Target="../media/image1278.png"/><Relationship Id="rId18" Type="http://schemas.openxmlformats.org/officeDocument/2006/relationships/customXml" Target="../ink/ink1351.xml"/><Relationship Id="rId26" Type="http://schemas.openxmlformats.org/officeDocument/2006/relationships/customXml" Target="../ink/ink1355.xml"/><Relationship Id="rId39" Type="http://schemas.openxmlformats.org/officeDocument/2006/relationships/image" Target="../media/image1291.png"/><Relationship Id="rId21" Type="http://schemas.openxmlformats.org/officeDocument/2006/relationships/image" Target="../media/image1282.png"/><Relationship Id="rId34" Type="http://schemas.openxmlformats.org/officeDocument/2006/relationships/customXml" Target="../ink/ink1359.xml"/><Relationship Id="rId42" Type="http://schemas.openxmlformats.org/officeDocument/2006/relationships/customXml" Target="../ink/ink1363.xml"/><Relationship Id="rId47" Type="http://schemas.openxmlformats.org/officeDocument/2006/relationships/image" Target="../media/image1295.png"/><Relationship Id="rId50" Type="http://schemas.openxmlformats.org/officeDocument/2006/relationships/customXml" Target="../ink/ink1367.xml"/><Relationship Id="rId55" Type="http://schemas.openxmlformats.org/officeDocument/2006/relationships/image" Target="../media/image1299.png"/><Relationship Id="rId7" Type="http://schemas.openxmlformats.org/officeDocument/2006/relationships/image" Target="../media/image1275.png"/><Relationship Id="rId2" Type="http://schemas.openxmlformats.org/officeDocument/2006/relationships/notesSlide" Target="../notesSlides/notesSlide22.xml"/><Relationship Id="rId16" Type="http://schemas.openxmlformats.org/officeDocument/2006/relationships/customXml" Target="../ink/ink1350.xml"/><Relationship Id="rId29" Type="http://schemas.openxmlformats.org/officeDocument/2006/relationships/image" Target="../media/image1286.png"/><Relationship Id="rId11" Type="http://schemas.openxmlformats.org/officeDocument/2006/relationships/image" Target="../media/image1277.png"/><Relationship Id="rId24" Type="http://schemas.openxmlformats.org/officeDocument/2006/relationships/customXml" Target="../ink/ink1354.xml"/><Relationship Id="rId32" Type="http://schemas.openxmlformats.org/officeDocument/2006/relationships/customXml" Target="../ink/ink1358.xml"/><Relationship Id="rId37" Type="http://schemas.openxmlformats.org/officeDocument/2006/relationships/image" Target="../media/image1290.png"/><Relationship Id="rId40" Type="http://schemas.openxmlformats.org/officeDocument/2006/relationships/customXml" Target="../ink/ink1362.xml"/><Relationship Id="rId45" Type="http://schemas.openxmlformats.org/officeDocument/2006/relationships/image" Target="../media/image1294.png"/><Relationship Id="rId53" Type="http://schemas.openxmlformats.org/officeDocument/2006/relationships/image" Target="../media/image1298.png"/><Relationship Id="rId58" Type="http://schemas.openxmlformats.org/officeDocument/2006/relationships/customXml" Target="../ink/ink1371.xml"/><Relationship Id="rId5" Type="http://schemas.openxmlformats.org/officeDocument/2006/relationships/image" Target="../media/image1274.png"/><Relationship Id="rId61" Type="http://schemas.openxmlformats.org/officeDocument/2006/relationships/image" Target="../media/image1302.png"/><Relationship Id="rId19" Type="http://schemas.openxmlformats.org/officeDocument/2006/relationships/image" Target="../media/image1281.png"/><Relationship Id="rId14" Type="http://schemas.openxmlformats.org/officeDocument/2006/relationships/customXml" Target="../ink/ink1349.xml"/><Relationship Id="rId22" Type="http://schemas.openxmlformats.org/officeDocument/2006/relationships/customXml" Target="../ink/ink1353.xml"/><Relationship Id="rId27" Type="http://schemas.openxmlformats.org/officeDocument/2006/relationships/image" Target="../media/image1285.png"/><Relationship Id="rId30" Type="http://schemas.openxmlformats.org/officeDocument/2006/relationships/customXml" Target="../ink/ink1357.xml"/><Relationship Id="rId35" Type="http://schemas.openxmlformats.org/officeDocument/2006/relationships/image" Target="../media/image1289.png"/><Relationship Id="rId43" Type="http://schemas.openxmlformats.org/officeDocument/2006/relationships/image" Target="../media/image1293.png"/><Relationship Id="rId48" Type="http://schemas.openxmlformats.org/officeDocument/2006/relationships/customXml" Target="../ink/ink1366.xml"/><Relationship Id="rId56" Type="http://schemas.openxmlformats.org/officeDocument/2006/relationships/customXml" Target="../ink/ink1370.xml"/><Relationship Id="rId8" Type="http://schemas.openxmlformats.org/officeDocument/2006/relationships/customXml" Target="../ink/ink1346.xml"/><Relationship Id="rId51" Type="http://schemas.openxmlformats.org/officeDocument/2006/relationships/image" Target="../media/image1297.png"/><Relationship Id="rId3" Type="http://schemas.openxmlformats.org/officeDocument/2006/relationships/image" Target="../media/image1273.emf"/><Relationship Id="rId12" Type="http://schemas.openxmlformats.org/officeDocument/2006/relationships/customXml" Target="../ink/ink1348.xml"/><Relationship Id="rId17" Type="http://schemas.openxmlformats.org/officeDocument/2006/relationships/image" Target="../media/image1280.png"/><Relationship Id="rId25" Type="http://schemas.openxmlformats.org/officeDocument/2006/relationships/image" Target="../media/image1284.png"/><Relationship Id="rId33" Type="http://schemas.openxmlformats.org/officeDocument/2006/relationships/image" Target="../media/image1288.png"/><Relationship Id="rId38" Type="http://schemas.openxmlformats.org/officeDocument/2006/relationships/customXml" Target="../ink/ink1361.xml"/><Relationship Id="rId46" Type="http://schemas.openxmlformats.org/officeDocument/2006/relationships/customXml" Target="../ink/ink1365.xml"/><Relationship Id="rId59" Type="http://schemas.openxmlformats.org/officeDocument/2006/relationships/image" Target="../media/image1301.png"/><Relationship Id="rId20" Type="http://schemas.openxmlformats.org/officeDocument/2006/relationships/customXml" Target="../ink/ink1352.xml"/><Relationship Id="rId41" Type="http://schemas.openxmlformats.org/officeDocument/2006/relationships/image" Target="../media/image1292.png"/><Relationship Id="rId54" Type="http://schemas.openxmlformats.org/officeDocument/2006/relationships/customXml" Target="../ink/ink1369.xml"/><Relationship Id="rId1" Type="http://schemas.openxmlformats.org/officeDocument/2006/relationships/slideLayout" Target="../slideLayouts/slideLayout7.xml"/><Relationship Id="rId6" Type="http://schemas.openxmlformats.org/officeDocument/2006/relationships/customXml" Target="../ink/ink1345.xml"/><Relationship Id="rId15" Type="http://schemas.openxmlformats.org/officeDocument/2006/relationships/image" Target="../media/image1279.png"/><Relationship Id="rId23" Type="http://schemas.openxmlformats.org/officeDocument/2006/relationships/image" Target="../media/image1283.png"/><Relationship Id="rId28" Type="http://schemas.openxmlformats.org/officeDocument/2006/relationships/customXml" Target="../ink/ink1356.xml"/><Relationship Id="rId36" Type="http://schemas.openxmlformats.org/officeDocument/2006/relationships/customXml" Target="../ink/ink1360.xml"/><Relationship Id="rId49" Type="http://schemas.openxmlformats.org/officeDocument/2006/relationships/image" Target="../media/image1296.png"/><Relationship Id="rId57" Type="http://schemas.openxmlformats.org/officeDocument/2006/relationships/image" Target="../media/image1300.png"/><Relationship Id="rId10" Type="http://schemas.openxmlformats.org/officeDocument/2006/relationships/customXml" Target="../ink/ink1347.xml"/><Relationship Id="rId31" Type="http://schemas.openxmlformats.org/officeDocument/2006/relationships/image" Target="../media/image1287.png"/><Relationship Id="rId44" Type="http://schemas.openxmlformats.org/officeDocument/2006/relationships/customXml" Target="../ink/ink1364.xml"/><Relationship Id="rId52" Type="http://schemas.openxmlformats.org/officeDocument/2006/relationships/customXml" Target="../ink/ink1368.xml"/><Relationship Id="rId60" Type="http://schemas.openxmlformats.org/officeDocument/2006/relationships/customXml" Target="../ink/ink1372.xml"/><Relationship Id="rId4" Type="http://schemas.openxmlformats.org/officeDocument/2006/relationships/customXml" Target="../ink/ink1344.xml"/><Relationship Id="rId9" Type="http://schemas.openxmlformats.org/officeDocument/2006/relationships/image" Target="../media/image1276.png"/></Relationships>
</file>

<file path=ppt/slides/_rels/slide27.xml.rels><?xml version="1.0" encoding="UTF-8" standalone="yes"?>
<Relationships xmlns="http://schemas.openxmlformats.org/package/2006/relationships"><Relationship Id="rId26" Type="http://schemas.openxmlformats.org/officeDocument/2006/relationships/image" Target="../media/image1314.png"/><Relationship Id="rId21" Type="http://schemas.openxmlformats.org/officeDocument/2006/relationships/customXml" Target="../ink/ink1382.xml"/><Relationship Id="rId42" Type="http://schemas.openxmlformats.org/officeDocument/2006/relationships/image" Target="../media/image1322.png"/><Relationship Id="rId47" Type="http://schemas.openxmlformats.org/officeDocument/2006/relationships/customXml" Target="../ink/ink1395.xml"/><Relationship Id="rId63" Type="http://schemas.openxmlformats.org/officeDocument/2006/relationships/customXml" Target="../ink/ink1403.xml"/><Relationship Id="rId68" Type="http://schemas.openxmlformats.org/officeDocument/2006/relationships/image" Target="../media/image1335.png"/><Relationship Id="rId84" Type="http://schemas.openxmlformats.org/officeDocument/2006/relationships/image" Target="../media/image1343.png"/><Relationship Id="rId89" Type="http://schemas.openxmlformats.org/officeDocument/2006/relationships/customXml" Target="../ink/ink1416.xml"/><Relationship Id="rId112" Type="http://schemas.openxmlformats.org/officeDocument/2006/relationships/image" Target="../media/image1357.png"/><Relationship Id="rId16" Type="http://schemas.openxmlformats.org/officeDocument/2006/relationships/image" Target="../media/image1309.png"/><Relationship Id="rId107" Type="http://schemas.openxmlformats.org/officeDocument/2006/relationships/customXml" Target="../ink/ink1425.xml"/><Relationship Id="rId11" Type="http://schemas.openxmlformats.org/officeDocument/2006/relationships/customXml" Target="../ink/ink1377.xml"/><Relationship Id="rId32" Type="http://schemas.openxmlformats.org/officeDocument/2006/relationships/image" Target="../media/image1317.png"/><Relationship Id="rId37" Type="http://schemas.openxmlformats.org/officeDocument/2006/relationships/customXml" Target="../ink/ink1390.xml"/><Relationship Id="rId53" Type="http://schemas.openxmlformats.org/officeDocument/2006/relationships/customXml" Target="../ink/ink1398.xml"/><Relationship Id="rId58" Type="http://schemas.openxmlformats.org/officeDocument/2006/relationships/image" Target="../media/image1330.png"/><Relationship Id="rId74" Type="http://schemas.openxmlformats.org/officeDocument/2006/relationships/image" Target="../media/image1338.png"/><Relationship Id="rId79" Type="http://schemas.openxmlformats.org/officeDocument/2006/relationships/customXml" Target="../ink/ink1411.xml"/><Relationship Id="rId102" Type="http://schemas.openxmlformats.org/officeDocument/2006/relationships/image" Target="../media/image1352.png"/><Relationship Id="rId5" Type="http://schemas.openxmlformats.org/officeDocument/2006/relationships/customXml" Target="../ink/ink1374.xml"/><Relationship Id="rId90" Type="http://schemas.openxmlformats.org/officeDocument/2006/relationships/image" Target="../media/image1346.png"/><Relationship Id="rId95" Type="http://schemas.openxmlformats.org/officeDocument/2006/relationships/customXml" Target="../ink/ink1419.xml"/><Relationship Id="rId22" Type="http://schemas.openxmlformats.org/officeDocument/2006/relationships/image" Target="../media/image1312.png"/><Relationship Id="rId27" Type="http://schemas.openxmlformats.org/officeDocument/2006/relationships/customXml" Target="../ink/ink1385.xml"/><Relationship Id="rId43" Type="http://schemas.openxmlformats.org/officeDocument/2006/relationships/customXml" Target="../ink/ink1393.xml"/><Relationship Id="rId48" Type="http://schemas.openxmlformats.org/officeDocument/2006/relationships/image" Target="../media/image1325.png"/><Relationship Id="rId64" Type="http://schemas.openxmlformats.org/officeDocument/2006/relationships/image" Target="../media/image1333.png"/><Relationship Id="rId69" Type="http://schemas.openxmlformats.org/officeDocument/2006/relationships/customXml" Target="../ink/ink1406.xml"/><Relationship Id="rId113" Type="http://schemas.openxmlformats.org/officeDocument/2006/relationships/customXml" Target="../ink/ink1428.xml"/><Relationship Id="rId80" Type="http://schemas.openxmlformats.org/officeDocument/2006/relationships/image" Target="../media/image1341.png"/><Relationship Id="rId85" Type="http://schemas.openxmlformats.org/officeDocument/2006/relationships/customXml" Target="../ink/ink1414.xml"/><Relationship Id="rId12" Type="http://schemas.openxmlformats.org/officeDocument/2006/relationships/image" Target="../media/image1307.png"/><Relationship Id="rId17" Type="http://schemas.openxmlformats.org/officeDocument/2006/relationships/customXml" Target="../ink/ink1380.xml"/><Relationship Id="rId33" Type="http://schemas.openxmlformats.org/officeDocument/2006/relationships/customXml" Target="../ink/ink1388.xml"/><Relationship Id="rId38" Type="http://schemas.openxmlformats.org/officeDocument/2006/relationships/image" Target="../media/image1320.png"/><Relationship Id="rId59" Type="http://schemas.openxmlformats.org/officeDocument/2006/relationships/customXml" Target="../ink/ink1401.xml"/><Relationship Id="rId103" Type="http://schemas.openxmlformats.org/officeDocument/2006/relationships/customXml" Target="../ink/ink1423.xml"/><Relationship Id="rId108" Type="http://schemas.openxmlformats.org/officeDocument/2006/relationships/image" Target="../media/image1355.png"/><Relationship Id="rId54" Type="http://schemas.openxmlformats.org/officeDocument/2006/relationships/image" Target="../media/image1328.png"/><Relationship Id="rId70" Type="http://schemas.openxmlformats.org/officeDocument/2006/relationships/image" Target="../media/image1336.png"/><Relationship Id="rId75" Type="http://schemas.openxmlformats.org/officeDocument/2006/relationships/customXml" Target="../ink/ink1409.xml"/><Relationship Id="rId91" Type="http://schemas.openxmlformats.org/officeDocument/2006/relationships/customXml" Target="../ink/ink1417.xml"/><Relationship Id="rId96" Type="http://schemas.openxmlformats.org/officeDocument/2006/relationships/image" Target="../media/image1349.png"/><Relationship Id="rId1" Type="http://schemas.openxmlformats.org/officeDocument/2006/relationships/slideLayout" Target="../slideLayouts/slideLayout7.xml"/><Relationship Id="rId6" Type="http://schemas.openxmlformats.org/officeDocument/2006/relationships/image" Target="../media/image1304.png"/><Relationship Id="rId15" Type="http://schemas.openxmlformats.org/officeDocument/2006/relationships/customXml" Target="../ink/ink1379.xml"/><Relationship Id="rId23" Type="http://schemas.openxmlformats.org/officeDocument/2006/relationships/customXml" Target="../ink/ink1383.xml"/><Relationship Id="rId28" Type="http://schemas.openxmlformats.org/officeDocument/2006/relationships/image" Target="../media/image1315.png"/><Relationship Id="rId36" Type="http://schemas.openxmlformats.org/officeDocument/2006/relationships/image" Target="../media/image1319.png"/><Relationship Id="rId49" Type="http://schemas.openxmlformats.org/officeDocument/2006/relationships/customXml" Target="../ink/ink1396.xml"/><Relationship Id="rId57" Type="http://schemas.openxmlformats.org/officeDocument/2006/relationships/customXml" Target="../ink/ink1400.xml"/><Relationship Id="rId106" Type="http://schemas.openxmlformats.org/officeDocument/2006/relationships/image" Target="../media/image1354.png"/><Relationship Id="rId114" Type="http://schemas.openxmlformats.org/officeDocument/2006/relationships/image" Target="../media/image1358.png"/><Relationship Id="rId10" Type="http://schemas.openxmlformats.org/officeDocument/2006/relationships/image" Target="../media/image1306.png"/><Relationship Id="rId31" Type="http://schemas.openxmlformats.org/officeDocument/2006/relationships/customXml" Target="../ink/ink1387.xml"/><Relationship Id="rId44" Type="http://schemas.openxmlformats.org/officeDocument/2006/relationships/image" Target="../media/image1323.png"/><Relationship Id="rId52" Type="http://schemas.openxmlformats.org/officeDocument/2006/relationships/image" Target="../media/image1327.png"/><Relationship Id="rId60" Type="http://schemas.openxmlformats.org/officeDocument/2006/relationships/image" Target="../media/image1331.png"/><Relationship Id="rId65" Type="http://schemas.openxmlformats.org/officeDocument/2006/relationships/customXml" Target="../ink/ink1404.xml"/><Relationship Id="rId73" Type="http://schemas.openxmlformats.org/officeDocument/2006/relationships/customXml" Target="../ink/ink1408.xml"/><Relationship Id="rId78" Type="http://schemas.openxmlformats.org/officeDocument/2006/relationships/image" Target="../media/image1340.png"/><Relationship Id="rId81" Type="http://schemas.openxmlformats.org/officeDocument/2006/relationships/customXml" Target="../ink/ink1412.xml"/><Relationship Id="rId86" Type="http://schemas.openxmlformats.org/officeDocument/2006/relationships/image" Target="../media/image1344.png"/><Relationship Id="rId94" Type="http://schemas.openxmlformats.org/officeDocument/2006/relationships/image" Target="../media/image1348.png"/><Relationship Id="rId99" Type="http://schemas.openxmlformats.org/officeDocument/2006/relationships/customXml" Target="../ink/ink1421.xml"/><Relationship Id="rId101" Type="http://schemas.openxmlformats.org/officeDocument/2006/relationships/customXml" Target="../ink/ink1422.xml"/><Relationship Id="rId4" Type="http://schemas.openxmlformats.org/officeDocument/2006/relationships/image" Target="../media/image1303.png"/><Relationship Id="rId9" Type="http://schemas.openxmlformats.org/officeDocument/2006/relationships/customXml" Target="../ink/ink1376.xml"/><Relationship Id="rId13" Type="http://schemas.openxmlformats.org/officeDocument/2006/relationships/customXml" Target="../ink/ink1378.xml"/><Relationship Id="rId18" Type="http://schemas.openxmlformats.org/officeDocument/2006/relationships/image" Target="../media/image1310.png"/><Relationship Id="rId39" Type="http://schemas.openxmlformats.org/officeDocument/2006/relationships/customXml" Target="../ink/ink1391.xml"/><Relationship Id="rId109" Type="http://schemas.openxmlformats.org/officeDocument/2006/relationships/customXml" Target="../ink/ink1426.xml"/><Relationship Id="rId34" Type="http://schemas.openxmlformats.org/officeDocument/2006/relationships/image" Target="../media/image1318.png"/><Relationship Id="rId50" Type="http://schemas.openxmlformats.org/officeDocument/2006/relationships/image" Target="../media/image1326.png"/><Relationship Id="rId55" Type="http://schemas.openxmlformats.org/officeDocument/2006/relationships/customXml" Target="../ink/ink1399.xml"/><Relationship Id="rId76" Type="http://schemas.openxmlformats.org/officeDocument/2006/relationships/image" Target="../media/image1339.png"/><Relationship Id="rId97" Type="http://schemas.openxmlformats.org/officeDocument/2006/relationships/customXml" Target="../ink/ink1420.xml"/><Relationship Id="rId104" Type="http://schemas.openxmlformats.org/officeDocument/2006/relationships/image" Target="../media/image1353.png"/><Relationship Id="rId7" Type="http://schemas.openxmlformats.org/officeDocument/2006/relationships/customXml" Target="../ink/ink1375.xml"/><Relationship Id="rId71" Type="http://schemas.openxmlformats.org/officeDocument/2006/relationships/customXml" Target="../ink/ink1407.xml"/><Relationship Id="rId92" Type="http://schemas.openxmlformats.org/officeDocument/2006/relationships/image" Target="../media/image1347.png"/><Relationship Id="rId2" Type="http://schemas.openxmlformats.org/officeDocument/2006/relationships/notesSlide" Target="../notesSlides/notesSlide23.xml"/><Relationship Id="rId29" Type="http://schemas.openxmlformats.org/officeDocument/2006/relationships/customXml" Target="../ink/ink1386.xml"/><Relationship Id="rId24" Type="http://schemas.openxmlformats.org/officeDocument/2006/relationships/image" Target="../media/image1313.png"/><Relationship Id="rId40" Type="http://schemas.openxmlformats.org/officeDocument/2006/relationships/image" Target="../media/image1321.png"/><Relationship Id="rId45" Type="http://schemas.openxmlformats.org/officeDocument/2006/relationships/customXml" Target="../ink/ink1394.xml"/><Relationship Id="rId66" Type="http://schemas.openxmlformats.org/officeDocument/2006/relationships/image" Target="../media/image1334.png"/><Relationship Id="rId87" Type="http://schemas.openxmlformats.org/officeDocument/2006/relationships/customXml" Target="../ink/ink1415.xml"/><Relationship Id="rId110" Type="http://schemas.openxmlformats.org/officeDocument/2006/relationships/image" Target="../media/image1356.png"/><Relationship Id="rId115" Type="http://schemas.openxmlformats.org/officeDocument/2006/relationships/customXml" Target="../ink/ink1429.xml"/><Relationship Id="rId61" Type="http://schemas.openxmlformats.org/officeDocument/2006/relationships/customXml" Target="../ink/ink1402.xml"/><Relationship Id="rId82" Type="http://schemas.openxmlformats.org/officeDocument/2006/relationships/image" Target="../media/image1342.png"/><Relationship Id="rId19" Type="http://schemas.openxmlformats.org/officeDocument/2006/relationships/customXml" Target="../ink/ink1381.xml"/><Relationship Id="rId14" Type="http://schemas.openxmlformats.org/officeDocument/2006/relationships/image" Target="../media/image1308.png"/><Relationship Id="rId30" Type="http://schemas.openxmlformats.org/officeDocument/2006/relationships/image" Target="../media/image1316.png"/><Relationship Id="rId35" Type="http://schemas.openxmlformats.org/officeDocument/2006/relationships/customXml" Target="../ink/ink1389.xml"/><Relationship Id="rId56" Type="http://schemas.openxmlformats.org/officeDocument/2006/relationships/image" Target="../media/image1329.png"/><Relationship Id="rId77" Type="http://schemas.openxmlformats.org/officeDocument/2006/relationships/customXml" Target="../ink/ink1410.xml"/><Relationship Id="rId100" Type="http://schemas.openxmlformats.org/officeDocument/2006/relationships/image" Target="../media/image1351.png"/><Relationship Id="rId105" Type="http://schemas.openxmlformats.org/officeDocument/2006/relationships/customXml" Target="../ink/ink1424.xml"/><Relationship Id="rId8" Type="http://schemas.openxmlformats.org/officeDocument/2006/relationships/image" Target="../media/image1305.png"/><Relationship Id="rId51" Type="http://schemas.openxmlformats.org/officeDocument/2006/relationships/customXml" Target="../ink/ink1397.xml"/><Relationship Id="rId72" Type="http://schemas.openxmlformats.org/officeDocument/2006/relationships/image" Target="../media/image1337.png"/><Relationship Id="rId93" Type="http://schemas.openxmlformats.org/officeDocument/2006/relationships/customXml" Target="../ink/ink1418.xml"/><Relationship Id="rId98" Type="http://schemas.openxmlformats.org/officeDocument/2006/relationships/image" Target="../media/image1350.png"/><Relationship Id="rId3" Type="http://schemas.openxmlformats.org/officeDocument/2006/relationships/customXml" Target="../ink/ink1373.xml"/><Relationship Id="rId25" Type="http://schemas.openxmlformats.org/officeDocument/2006/relationships/customXml" Target="../ink/ink1384.xml"/><Relationship Id="rId46" Type="http://schemas.openxmlformats.org/officeDocument/2006/relationships/image" Target="../media/image1324.png"/><Relationship Id="rId67" Type="http://schemas.openxmlformats.org/officeDocument/2006/relationships/customXml" Target="../ink/ink1405.xml"/><Relationship Id="rId116" Type="http://schemas.openxmlformats.org/officeDocument/2006/relationships/image" Target="../media/image1359.png"/><Relationship Id="rId20" Type="http://schemas.openxmlformats.org/officeDocument/2006/relationships/image" Target="../media/image1311.png"/><Relationship Id="rId41" Type="http://schemas.openxmlformats.org/officeDocument/2006/relationships/customXml" Target="../ink/ink1392.xml"/><Relationship Id="rId62" Type="http://schemas.openxmlformats.org/officeDocument/2006/relationships/image" Target="../media/image1332.png"/><Relationship Id="rId83" Type="http://schemas.openxmlformats.org/officeDocument/2006/relationships/customXml" Target="../ink/ink1413.xml"/><Relationship Id="rId88" Type="http://schemas.openxmlformats.org/officeDocument/2006/relationships/image" Target="../media/image1345.png"/><Relationship Id="rId111" Type="http://schemas.openxmlformats.org/officeDocument/2006/relationships/customXml" Target="../ink/ink1427.xml"/></Relationships>
</file>

<file path=ppt/slides/_rels/slide28.xml.rels><?xml version="1.0" encoding="UTF-8" standalone="yes"?>
<Relationships xmlns="http://schemas.openxmlformats.org/package/2006/relationships"><Relationship Id="rId26" Type="http://schemas.openxmlformats.org/officeDocument/2006/relationships/image" Target="../media/image1370.png"/><Relationship Id="rId117" Type="http://schemas.openxmlformats.org/officeDocument/2006/relationships/image" Target="../media/image1415.png"/><Relationship Id="rId21" Type="http://schemas.openxmlformats.org/officeDocument/2006/relationships/customXml" Target="../ink/ink1439.xml"/><Relationship Id="rId42" Type="http://schemas.openxmlformats.org/officeDocument/2006/relationships/image" Target="../media/image1378.png"/><Relationship Id="rId47" Type="http://schemas.openxmlformats.org/officeDocument/2006/relationships/customXml" Target="../ink/ink1452.xml"/><Relationship Id="rId63" Type="http://schemas.openxmlformats.org/officeDocument/2006/relationships/customXml" Target="../ink/ink1460.xml"/><Relationship Id="rId68" Type="http://schemas.openxmlformats.org/officeDocument/2006/relationships/image" Target="../media/image1391.png"/><Relationship Id="rId84" Type="http://schemas.openxmlformats.org/officeDocument/2006/relationships/customXml" Target="../ink/ink1471.xml"/><Relationship Id="rId89" Type="http://schemas.openxmlformats.org/officeDocument/2006/relationships/image" Target="../media/image1401.png"/><Relationship Id="rId112" Type="http://schemas.openxmlformats.org/officeDocument/2006/relationships/customXml" Target="../ink/ink1485.xml"/><Relationship Id="rId16" Type="http://schemas.openxmlformats.org/officeDocument/2006/relationships/image" Target="../media/image1366.png"/><Relationship Id="rId107" Type="http://schemas.openxmlformats.org/officeDocument/2006/relationships/image" Target="../media/image1410.png"/><Relationship Id="rId11" Type="http://schemas.openxmlformats.org/officeDocument/2006/relationships/customXml" Target="../ink/ink1434.xml"/><Relationship Id="rId32" Type="http://schemas.openxmlformats.org/officeDocument/2006/relationships/image" Target="../media/image1373.png"/><Relationship Id="rId37" Type="http://schemas.openxmlformats.org/officeDocument/2006/relationships/customXml" Target="../ink/ink1447.xml"/><Relationship Id="rId53" Type="http://schemas.openxmlformats.org/officeDocument/2006/relationships/customXml" Target="../ink/ink1455.xml"/><Relationship Id="rId58" Type="http://schemas.openxmlformats.org/officeDocument/2006/relationships/image" Target="../media/image1386.png"/><Relationship Id="rId74" Type="http://schemas.openxmlformats.org/officeDocument/2006/relationships/customXml" Target="../ink/ink1466.xml"/><Relationship Id="rId79" Type="http://schemas.openxmlformats.org/officeDocument/2006/relationships/image" Target="../media/image1396.png"/><Relationship Id="rId102" Type="http://schemas.openxmlformats.org/officeDocument/2006/relationships/customXml" Target="../ink/ink1480.xml"/><Relationship Id="rId123" Type="http://schemas.openxmlformats.org/officeDocument/2006/relationships/image" Target="../media/image1418.png"/><Relationship Id="rId5" Type="http://schemas.openxmlformats.org/officeDocument/2006/relationships/customXml" Target="../ink/ink1431.xml"/><Relationship Id="rId90" Type="http://schemas.openxmlformats.org/officeDocument/2006/relationships/customXml" Target="../ink/ink1474.xml"/><Relationship Id="rId95" Type="http://schemas.openxmlformats.org/officeDocument/2006/relationships/image" Target="../media/image1404.png"/><Relationship Id="rId22" Type="http://schemas.openxmlformats.org/officeDocument/2006/relationships/image" Target="../media/image1368.png"/><Relationship Id="rId27" Type="http://schemas.openxmlformats.org/officeDocument/2006/relationships/customXml" Target="../ink/ink1442.xml"/><Relationship Id="rId43" Type="http://schemas.openxmlformats.org/officeDocument/2006/relationships/customXml" Target="../ink/ink1450.xml"/><Relationship Id="rId48" Type="http://schemas.openxmlformats.org/officeDocument/2006/relationships/image" Target="../media/image1381.png"/><Relationship Id="rId64" Type="http://schemas.openxmlformats.org/officeDocument/2006/relationships/image" Target="../media/image1389.png"/><Relationship Id="rId69" Type="http://schemas.openxmlformats.org/officeDocument/2006/relationships/customXml" Target="../ink/ink1463.xml"/><Relationship Id="rId113" Type="http://schemas.openxmlformats.org/officeDocument/2006/relationships/image" Target="../media/image1413.png"/><Relationship Id="rId118" Type="http://schemas.openxmlformats.org/officeDocument/2006/relationships/customXml" Target="../ink/ink1488.xml"/><Relationship Id="rId80" Type="http://schemas.openxmlformats.org/officeDocument/2006/relationships/customXml" Target="../ink/ink1469.xml"/><Relationship Id="rId85" Type="http://schemas.openxmlformats.org/officeDocument/2006/relationships/image" Target="../media/image1399.png"/><Relationship Id="rId12" Type="http://schemas.openxmlformats.org/officeDocument/2006/relationships/image" Target="../media/image1364.png"/><Relationship Id="rId17" Type="http://schemas.openxmlformats.org/officeDocument/2006/relationships/customXml" Target="../ink/ink1437.xml"/><Relationship Id="rId33" Type="http://schemas.openxmlformats.org/officeDocument/2006/relationships/customXml" Target="../ink/ink1445.xml"/><Relationship Id="rId38" Type="http://schemas.openxmlformats.org/officeDocument/2006/relationships/image" Target="../media/image1376.png"/><Relationship Id="rId59" Type="http://schemas.openxmlformats.org/officeDocument/2006/relationships/customXml" Target="../ink/ink1458.xml"/><Relationship Id="rId103" Type="http://schemas.openxmlformats.org/officeDocument/2006/relationships/image" Target="../media/image1408.png"/><Relationship Id="rId108" Type="http://schemas.openxmlformats.org/officeDocument/2006/relationships/customXml" Target="../ink/ink1483.xml"/><Relationship Id="rId124" Type="http://schemas.openxmlformats.org/officeDocument/2006/relationships/customXml" Target="../ink/ink1491.xml"/><Relationship Id="rId54" Type="http://schemas.openxmlformats.org/officeDocument/2006/relationships/image" Target="../media/image1384.png"/><Relationship Id="rId70" Type="http://schemas.openxmlformats.org/officeDocument/2006/relationships/image" Target="../media/image1392.png"/><Relationship Id="rId75" Type="http://schemas.openxmlformats.org/officeDocument/2006/relationships/image" Target="../media/image1394.png"/><Relationship Id="rId91" Type="http://schemas.openxmlformats.org/officeDocument/2006/relationships/image" Target="../media/image1402.png"/><Relationship Id="rId96" Type="http://schemas.openxmlformats.org/officeDocument/2006/relationships/customXml" Target="../ink/ink1477.xml"/><Relationship Id="rId1" Type="http://schemas.openxmlformats.org/officeDocument/2006/relationships/slideLayout" Target="../slideLayouts/slideLayout7.xml"/><Relationship Id="rId6" Type="http://schemas.openxmlformats.org/officeDocument/2006/relationships/image" Target="../media/image1361.png"/><Relationship Id="rId23" Type="http://schemas.openxmlformats.org/officeDocument/2006/relationships/customXml" Target="../ink/ink1440.xml"/><Relationship Id="rId28" Type="http://schemas.openxmlformats.org/officeDocument/2006/relationships/image" Target="../media/image1371.png"/><Relationship Id="rId49" Type="http://schemas.openxmlformats.org/officeDocument/2006/relationships/customXml" Target="../ink/ink1453.xml"/><Relationship Id="rId114" Type="http://schemas.openxmlformats.org/officeDocument/2006/relationships/customXml" Target="../ink/ink1486.xml"/><Relationship Id="rId119" Type="http://schemas.openxmlformats.org/officeDocument/2006/relationships/image" Target="../media/image1416.png"/><Relationship Id="rId44" Type="http://schemas.openxmlformats.org/officeDocument/2006/relationships/image" Target="../media/image1379.png"/><Relationship Id="rId60" Type="http://schemas.openxmlformats.org/officeDocument/2006/relationships/image" Target="../media/image1387.png"/><Relationship Id="rId65" Type="http://schemas.openxmlformats.org/officeDocument/2006/relationships/customXml" Target="../ink/ink1461.xml"/><Relationship Id="rId81" Type="http://schemas.openxmlformats.org/officeDocument/2006/relationships/image" Target="../media/image1397.png"/><Relationship Id="rId86" Type="http://schemas.openxmlformats.org/officeDocument/2006/relationships/customXml" Target="../ink/ink1472.xml"/><Relationship Id="rId13" Type="http://schemas.openxmlformats.org/officeDocument/2006/relationships/customXml" Target="../ink/ink1435.xml"/><Relationship Id="rId18" Type="http://schemas.openxmlformats.org/officeDocument/2006/relationships/image" Target="../media/image1367.png"/><Relationship Id="rId39" Type="http://schemas.openxmlformats.org/officeDocument/2006/relationships/customXml" Target="../ink/ink1448.xml"/><Relationship Id="rId109" Type="http://schemas.openxmlformats.org/officeDocument/2006/relationships/image" Target="../media/image1411.png"/><Relationship Id="rId34" Type="http://schemas.openxmlformats.org/officeDocument/2006/relationships/image" Target="../media/image1374.png"/><Relationship Id="rId50" Type="http://schemas.openxmlformats.org/officeDocument/2006/relationships/image" Target="../media/image1382.png"/><Relationship Id="rId55" Type="http://schemas.openxmlformats.org/officeDocument/2006/relationships/customXml" Target="../ink/ink1456.xml"/><Relationship Id="rId76" Type="http://schemas.openxmlformats.org/officeDocument/2006/relationships/customXml" Target="../ink/ink1467.xml"/><Relationship Id="rId97" Type="http://schemas.openxmlformats.org/officeDocument/2006/relationships/image" Target="../media/image1405.png"/><Relationship Id="rId104" Type="http://schemas.openxmlformats.org/officeDocument/2006/relationships/customXml" Target="../ink/ink1481.xml"/><Relationship Id="rId120" Type="http://schemas.openxmlformats.org/officeDocument/2006/relationships/customXml" Target="../ink/ink1489.xml"/><Relationship Id="rId125" Type="http://schemas.openxmlformats.org/officeDocument/2006/relationships/image" Target="../media/image1419.png"/><Relationship Id="rId7" Type="http://schemas.openxmlformats.org/officeDocument/2006/relationships/customXml" Target="../ink/ink1432.xml"/><Relationship Id="rId71" Type="http://schemas.openxmlformats.org/officeDocument/2006/relationships/customXml" Target="../ink/ink1464.xml"/><Relationship Id="rId92" Type="http://schemas.openxmlformats.org/officeDocument/2006/relationships/customXml" Target="../ink/ink1475.xml"/><Relationship Id="rId2" Type="http://schemas.openxmlformats.org/officeDocument/2006/relationships/notesSlide" Target="../notesSlides/notesSlide24.xml"/><Relationship Id="rId29" Type="http://schemas.openxmlformats.org/officeDocument/2006/relationships/customXml" Target="../ink/ink1443.xml"/><Relationship Id="rId24" Type="http://schemas.openxmlformats.org/officeDocument/2006/relationships/image" Target="../media/image1369.png"/><Relationship Id="rId40" Type="http://schemas.openxmlformats.org/officeDocument/2006/relationships/image" Target="../media/image1377.png"/><Relationship Id="rId45" Type="http://schemas.openxmlformats.org/officeDocument/2006/relationships/customXml" Target="../ink/ink1451.xml"/><Relationship Id="rId66" Type="http://schemas.openxmlformats.org/officeDocument/2006/relationships/image" Target="../media/image1390.png"/><Relationship Id="rId87" Type="http://schemas.openxmlformats.org/officeDocument/2006/relationships/image" Target="../media/image1400.png"/><Relationship Id="rId110" Type="http://schemas.openxmlformats.org/officeDocument/2006/relationships/customXml" Target="../ink/ink1484.xml"/><Relationship Id="rId115" Type="http://schemas.openxmlformats.org/officeDocument/2006/relationships/image" Target="../media/image1414.png"/><Relationship Id="rId61" Type="http://schemas.openxmlformats.org/officeDocument/2006/relationships/customXml" Target="../ink/ink1459.xml"/><Relationship Id="rId82" Type="http://schemas.openxmlformats.org/officeDocument/2006/relationships/customXml" Target="../ink/ink1470.xml"/><Relationship Id="rId19" Type="http://schemas.openxmlformats.org/officeDocument/2006/relationships/customXml" Target="../ink/ink1438.xml"/><Relationship Id="rId14" Type="http://schemas.openxmlformats.org/officeDocument/2006/relationships/image" Target="../media/image1365.png"/><Relationship Id="rId30" Type="http://schemas.openxmlformats.org/officeDocument/2006/relationships/image" Target="../media/image1372.png"/><Relationship Id="rId35" Type="http://schemas.openxmlformats.org/officeDocument/2006/relationships/customXml" Target="../ink/ink1446.xml"/><Relationship Id="rId56" Type="http://schemas.openxmlformats.org/officeDocument/2006/relationships/image" Target="../media/image1385.png"/><Relationship Id="rId77" Type="http://schemas.openxmlformats.org/officeDocument/2006/relationships/image" Target="../media/image1395.png"/><Relationship Id="rId100" Type="http://schemas.openxmlformats.org/officeDocument/2006/relationships/customXml" Target="../ink/ink1479.xml"/><Relationship Id="rId105" Type="http://schemas.openxmlformats.org/officeDocument/2006/relationships/image" Target="../media/image1409.png"/><Relationship Id="rId8" Type="http://schemas.openxmlformats.org/officeDocument/2006/relationships/image" Target="../media/image1362.png"/><Relationship Id="rId51" Type="http://schemas.openxmlformats.org/officeDocument/2006/relationships/customXml" Target="../ink/ink1454.xml"/><Relationship Id="rId72" Type="http://schemas.openxmlformats.org/officeDocument/2006/relationships/image" Target="../media/image1393.png"/><Relationship Id="rId93" Type="http://schemas.openxmlformats.org/officeDocument/2006/relationships/image" Target="../media/image1403.png"/><Relationship Id="rId98" Type="http://schemas.openxmlformats.org/officeDocument/2006/relationships/customXml" Target="../ink/ink1478.xml"/><Relationship Id="rId121" Type="http://schemas.openxmlformats.org/officeDocument/2006/relationships/image" Target="../media/image1417.png"/><Relationship Id="rId3" Type="http://schemas.openxmlformats.org/officeDocument/2006/relationships/customXml" Target="../ink/ink1430.xml"/><Relationship Id="rId25" Type="http://schemas.openxmlformats.org/officeDocument/2006/relationships/customXml" Target="../ink/ink1441.xml"/><Relationship Id="rId46" Type="http://schemas.openxmlformats.org/officeDocument/2006/relationships/image" Target="../media/image1380.png"/><Relationship Id="rId67" Type="http://schemas.openxmlformats.org/officeDocument/2006/relationships/customXml" Target="../ink/ink1462.xml"/><Relationship Id="rId116" Type="http://schemas.openxmlformats.org/officeDocument/2006/relationships/customXml" Target="../ink/ink1487.xml"/><Relationship Id="rId20" Type="http://schemas.openxmlformats.org/officeDocument/2006/relationships/image" Target="../media/image611.png"/><Relationship Id="rId41" Type="http://schemas.openxmlformats.org/officeDocument/2006/relationships/customXml" Target="../ink/ink1449.xml"/><Relationship Id="rId62" Type="http://schemas.openxmlformats.org/officeDocument/2006/relationships/image" Target="../media/image1388.png"/><Relationship Id="rId83" Type="http://schemas.openxmlformats.org/officeDocument/2006/relationships/image" Target="../media/image1398.png"/><Relationship Id="rId88" Type="http://schemas.openxmlformats.org/officeDocument/2006/relationships/customXml" Target="../ink/ink1473.xml"/><Relationship Id="rId111" Type="http://schemas.openxmlformats.org/officeDocument/2006/relationships/image" Target="../media/image1412.png"/><Relationship Id="rId15" Type="http://schemas.openxmlformats.org/officeDocument/2006/relationships/customXml" Target="../ink/ink1436.xml"/><Relationship Id="rId36" Type="http://schemas.openxmlformats.org/officeDocument/2006/relationships/image" Target="../media/image1375.png"/><Relationship Id="rId57" Type="http://schemas.openxmlformats.org/officeDocument/2006/relationships/customXml" Target="../ink/ink1457.xml"/><Relationship Id="rId106" Type="http://schemas.openxmlformats.org/officeDocument/2006/relationships/customXml" Target="../ink/ink1482.xml"/><Relationship Id="rId10" Type="http://schemas.openxmlformats.org/officeDocument/2006/relationships/image" Target="../media/image1363.png"/><Relationship Id="rId31" Type="http://schemas.openxmlformats.org/officeDocument/2006/relationships/customXml" Target="../ink/ink1444.xml"/><Relationship Id="rId52" Type="http://schemas.openxmlformats.org/officeDocument/2006/relationships/image" Target="../media/image1383.png"/><Relationship Id="rId73" Type="http://schemas.openxmlformats.org/officeDocument/2006/relationships/customXml" Target="../ink/ink1465.xml"/><Relationship Id="rId78" Type="http://schemas.openxmlformats.org/officeDocument/2006/relationships/customXml" Target="../ink/ink1468.xml"/><Relationship Id="rId94" Type="http://schemas.openxmlformats.org/officeDocument/2006/relationships/customXml" Target="../ink/ink1476.xml"/><Relationship Id="rId99" Type="http://schemas.openxmlformats.org/officeDocument/2006/relationships/image" Target="../media/image1406.png"/><Relationship Id="rId101" Type="http://schemas.openxmlformats.org/officeDocument/2006/relationships/image" Target="../media/image1407.png"/><Relationship Id="rId122" Type="http://schemas.openxmlformats.org/officeDocument/2006/relationships/customXml" Target="../ink/ink1490.xml"/><Relationship Id="rId4" Type="http://schemas.openxmlformats.org/officeDocument/2006/relationships/image" Target="../media/image1360.png"/><Relationship Id="rId9" Type="http://schemas.openxmlformats.org/officeDocument/2006/relationships/customXml" Target="../ink/ink14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20.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2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24.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ocw.mit.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42" Type="http://schemas.openxmlformats.org/officeDocument/2006/relationships/customXml" Target="../ink/ink24.xml"/><Relationship Id="rId63" Type="http://schemas.openxmlformats.org/officeDocument/2006/relationships/image" Target="../media/image32.png"/><Relationship Id="rId84" Type="http://schemas.openxmlformats.org/officeDocument/2006/relationships/customXml" Target="../ink/ink45.xml"/><Relationship Id="rId16" Type="http://schemas.openxmlformats.org/officeDocument/2006/relationships/customXml" Target="../ink/ink11.xml"/><Relationship Id="rId107" Type="http://schemas.openxmlformats.org/officeDocument/2006/relationships/image" Target="../media/image54.png"/><Relationship Id="rId11" Type="http://schemas.openxmlformats.org/officeDocument/2006/relationships/image" Target="../media/image6.png"/><Relationship Id="rId32" Type="http://schemas.openxmlformats.org/officeDocument/2006/relationships/customXml" Target="../ink/ink19.xml"/><Relationship Id="rId37" Type="http://schemas.openxmlformats.org/officeDocument/2006/relationships/image" Target="../media/image19.png"/><Relationship Id="rId53" Type="http://schemas.openxmlformats.org/officeDocument/2006/relationships/image" Target="../media/image27.png"/><Relationship Id="rId58" Type="http://schemas.openxmlformats.org/officeDocument/2006/relationships/customXml" Target="../ink/ink32.xml"/><Relationship Id="rId74" Type="http://schemas.openxmlformats.org/officeDocument/2006/relationships/customXml" Target="../ink/ink40.xml"/><Relationship Id="rId79" Type="http://schemas.openxmlformats.org/officeDocument/2006/relationships/image" Target="../media/image40.png"/><Relationship Id="rId102" Type="http://schemas.openxmlformats.org/officeDocument/2006/relationships/customXml" Target="../ink/ink54.xml"/><Relationship Id="rId123" Type="http://schemas.openxmlformats.org/officeDocument/2006/relationships/image" Target="../media/image62.png"/><Relationship Id="rId128" Type="http://schemas.openxmlformats.org/officeDocument/2006/relationships/customXml" Target="../ink/ink67.xml"/><Relationship Id="rId5" Type="http://schemas.openxmlformats.org/officeDocument/2006/relationships/image" Target="../media/image3100.png"/><Relationship Id="rId90" Type="http://schemas.openxmlformats.org/officeDocument/2006/relationships/customXml" Target="../ink/ink48.xml"/><Relationship Id="rId95" Type="http://schemas.openxmlformats.org/officeDocument/2006/relationships/image" Target="../media/image48.png"/><Relationship Id="rId22" Type="http://schemas.openxmlformats.org/officeDocument/2006/relationships/customXml" Target="../ink/ink14.xml"/><Relationship Id="rId27" Type="http://schemas.openxmlformats.org/officeDocument/2006/relationships/image" Target="../media/image14.png"/><Relationship Id="rId43" Type="http://schemas.openxmlformats.org/officeDocument/2006/relationships/image" Target="../media/image22.png"/><Relationship Id="rId48" Type="http://schemas.openxmlformats.org/officeDocument/2006/relationships/customXml" Target="../ink/ink27.xml"/><Relationship Id="rId64" Type="http://schemas.openxmlformats.org/officeDocument/2006/relationships/customXml" Target="../ink/ink35.xml"/><Relationship Id="rId69" Type="http://schemas.openxmlformats.org/officeDocument/2006/relationships/image" Target="../media/image35.png"/><Relationship Id="rId113" Type="http://schemas.openxmlformats.org/officeDocument/2006/relationships/image" Target="../media/image57.png"/><Relationship Id="rId118" Type="http://schemas.openxmlformats.org/officeDocument/2006/relationships/customXml" Target="../ink/ink62.xml"/><Relationship Id="rId134" Type="http://schemas.openxmlformats.org/officeDocument/2006/relationships/customXml" Target="../ink/ink70.xml"/><Relationship Id="rId80" Type="http://schemas.openxmlformats.org/officeDocument/2006/relationships/customXml" Target="../ink/ink43.xml"/><Relationship Id="rId85" Type="http://schemas.openxmlformats.org/officeDocument/2006/relationships/image" Target="../media/image43.png"/><Relationship Id="rId12" Type="http://schemas.openxmlformats.org/officeDocument/2006/relationships/customXml" Target="../ink/ink9.xml"/><Relationship Id="rId17" Type="http://schemas.openxmlformats.org/officeDocument/2006/relationships/image" Target="../media/image9.png"/><Relationship Id="rId33" Type="http://schemas.openxmlformats.org/officeDocument/2006/relationships/image" Target="../media/image17.png"/><Relationship Id="rId38" Type="http://schemas.openxmlformats.org/officeDocument/2006/relationships/customXml" Target="../ink/ink22.xml"/><Relationship Id="rId59" Type="http://schemas.openxmlformats.org/officeDocument/2006/relationships/image" Target="../media/image30.png"/><Relationship Id="rId103" Type="http://schemas.openxmlformats.org/officeDocument/2006/relationships/image" Target="../media/image52.png"/><Relationship Id="rId108" Type="http://schemas.openxmlformats.org/officeDocument/2006/relationships/customXml" Target="../ink/ink57.xml"/><Relationship Id="rId124" Type="http://schemas.openxmlformats.org/officeDocument/2006/relationships/customXml" Target="../ink/ink65.xml"/><Relationship Id="rId129" Type="http://schemas.openxmlformats.org/officeDocument/2006/relationships/image" Target="../media/image65.png"/><Relationship Id="rId54" Type="http://schemas.openxmlformats.org/officeDocument/2006/relationships/customXml" Target="../ink/ink30.xml"/><Relationship Id="rId70" Type="http://schemas.openxmlformats.org/officeDocument/2006/relationships/customXml" Target="../ink/ink38.xml"/><Relationship Id="rId75" Type="http://schemas.openxmlformats.org/officeDocument/2006/relationships/image" Target="../media/image38.png"/><Relationship Id="rId91" Type="http://schemas.openxmlformats.org/officeDocument/2006/relationships/image" Target="../media/image46.png"/><Relationship Id="rId96" Type="http://schemas.openxmlformats.org/officeDocument/2006/relationships/customXml" Target="../ink/ink51.xml"/><Relationship Id="rId1" Type="http://schemas.openxmlformats.org/officeDocument/2006/relationships/slideLayout" Target="../slideLayouts/slideLayout7.xml"/><Relationship Id="rId6" Type="http://schemas.openxmlformats.org/officeDocument/2006/relationships/customXml" Target="../ink/ink6.xml"/><Relationship Id="rId23" Type="http://schemas.openxmlformats.org/officeDocument/2006/relationships/image" Target="../media/image12.png"/><Relationship Id="rId28" Type="http://schemas.openxmlformats.org/officeDocument/2006/relationships/customXml" Target="../ink/ink17.xml"/><Relationship Id="rId49" Type="http://schemas.openxmlformats.org/officeDocument/2006/relationships/image" Target="../media/image25.png"/><Relationship Id="rId114" Type="http://schemas.openxmlformats.org/officeDocument/2006/relationships/customXml" Target="../ink/ink60.xml"/><Relationship Id="rId119" Type="http://schemas.openxmlformats.org/officeDocument/2006/relationships/image" Target="../media/image60.png"/><Relationship Id="rId44" Type="http://schemas.openxmlformats.org/officeDocument/2006/relationships/customXml" Target="../ink/ink25.xml"/><Relationship Id="rId60" Type="http://schemas.openxmlformats.org/officeDocument/2006/relationships/customXml" Target="../ink/ink33.xml"/><Relationship Id="rId65" Type="http://schemas.openxmlformats.org/officeDocument/2006/relationships/image" Target="../media/image33.png"/><Relationship Id="rId81" Type="http://schemas.openxmlformats.org/officeDocument/2006/relationships/image" Target="../media/image41.png"/><Relationship Id="rId86" Type="http://schemas.openxmlformats.org/officeDocument/2006/relationships/customXml" Target="../ink/ink46.xml"/><Relationship Id="rId130" Type="http://schemas.openxmlformats.org/officeDocument/2006/relationships/customXml" Target="../ink/ink68.xml"/><Relationship Id="rId135" Type="http://schemas.openxmlformats.org/officeDocument/2006/relationships/image" Target="../media/image68.png"/><Relationship Id="rId13" Type="http://schemas.openxmlformats.org/officeDocument/2006/relationships/image" Target="../media/image7.png"/><Relationship Id="rId18" Type="http://schemas.openxmlformats.org/officeDocument/2006/relationships/customXml" Target="../ink/ink12.xml"/><Relationship Id="rId39" Type="http://schemas.openxmlformats.org/officeDocument/2006/relationships/image" Target="../media/image20.png"/><Relationship Id="rId109" Type="http://schemas.openxmlformats.org/officeDocument/2006/relationships/image" Target="../media/image55.png"/><Relationship Id="rId34" Type="http://schemas.openxmlformats.org/officeDocument/2006/relationships/customXml" Target="../ink/ink20.xml"/><Relationship Id="rId50" Type="http://schemas.openxmlformats.org/officeDocument/2006/relationships/customXml" Target="../ink/ink28.xml"/><Relationship Id="rId55" Type="http://schemas.openxmlformats.org/officeDocument/2006/relationships/image" Target="../media/image28.png"/><Relationship Id="rId76" Type="http://schemas.openxmlformats.org/officeDocument/2006/relationships/customXml" Target="../ink/ink41.xml"/><Relationship Id="rId97" Type="http://schemas.openxmlformats.org/officeDocument/2006/relationships/image" Target="../media/image49.png"/><Relationship Id="rId104" Type="http://schemas.openxmlformats.org/officeDocument/2006/relationships/customXml" Target="../ink/ink55.xml"/><Relationship Id="rId120" Type="http://schemas.openxmlformats.org/officeDocument/2006/relationships/customXml" Target="../ink/ink63.xml"/><Relationship Id="rId125" Type="http://schemas.openxmlformats.org/officeDocument/2006/relationships/image" Target="../media/image63.png"/><Relationship Id="rId7" Type="http://schemas.openxmlformats.org/officeDocument/2006/relationships/image" Target="../media/image4100.png"/><Relationship Id="rId71" Type="http://schemas.openxmlformats.org/officeDocument/2006/relationships/image" Target="../media/image36.png"/><Relationship Id="rId92" Type="http://schemas.openxmlformats.org/officeDocument/2006/relationships/customXml" Target="../ink/ink49.xml"/><Relationship Id="rId2" Type="http://schemas.openxmlformats.org/officeDocument/2006/relationships/notesSlide" Target="../notesSlides/notesSlide4.xml"/><Relationship Id="rId29" Type="http://schemas.openxmlformats.org/officeDocument/2006/relationships/image" Target="../media/image15.png"/><Relationship Id="rId24" Type="http://schemas.openxmlformats.org/officeDocument/2006/relationships/customXml" Target="../ink/ink15.xml"/><Relationship Id="rId40" Type="http://schemas.openxmlformats.org/officeDocument/2006/relationships/customXml" Target="../ink/ink23.xml"/><Relationship Id="rId45" Type="http://schemas.openxmlformats.org/officeDocument/2006/relationships/image" Target="../media/image23.png"/><Relationship Id="rId66" Type="http://schemas.openxmlformats.org/officeDocument/2006/relationships/customXml" Target="../ink/ink36.xml"/><Relationship Id="rId87" Type="http://schemas.openxmlformats.org/officeDocument/2006/relationships/image" Target="../media/image44.png"/><Relationship Id="rId110" Type="http://schemas.openxmlformats.org/officeDocument/2006/relationships/customXml" Target="../ink/ink58.xml"/><Relationship Id="rId115" Type="http://schemas.openxmlformats.org/officeDocument/2006/relationships/image" Target="../media/image58.png"/><Relationship Id="rId131" Type="http://schemas.openxmlformats.org/officeDocument/2006/relationships/image" Target="../media/image66.png"/><Relationship Id="rId136" Type="http://schemas.openxmlformats.org/officeDocument/2006/relationships/customXml" Target="../ink/ink71.xml"/><Relationship Id="rId61" Type="http://schemas.openxmlformats.org/officeDocument/2006/relationships/image" Target="../media/image31.png"/><Relationship Id="rId82" Type="http://schemas.openxmlformats.org/officeDocument/2006/relationships/customXml" Target="../ink/ink44.xml"/><Relationship Id="rId19" Type="http://schemas.openxmlformats.org/officeDocument/2006/relationships/image" Target="../media/image10.png"/><Relationship Id="rId14" Type="http://schemas.openxmlformats.org/officeDocument/2006/relationships/customXml" Target="../ink/ink10.xml"/><Relationship Id="rId30" Type="http://schemas.openxmlformats.org/officeDocument/2006/relationships/customXml" Target="../ink/ink18.xml"/><Relationship Id="rId35" Type="http://schemas.openxmlformats.org/officeDocument/2006/relationships/image" Target="../media/image18.png"/><Relationship Id="rId56" Type="http://schemas.openxmlformats.org/officeDocument/2006/relationships/customXml" Target="../ink/ink31.xml"/><Relationship Id="rId77" Type="http://schemas.openxmlformats.org/officeDocument/2006/relationships/image" Target="../media/image39.png"/><Relationship Id="rId100" Type="http://schemas.openxmlformats.org/officeDocument/2006/relationships/customXml" Target="../ink/ink53.xml"/><Relationship Id="rId105" Type="http://schemas.openxmlformats.org/officeDocument/2006/relationships/image" Target="../media/image53.png"/><Relationship Id="rId126" Type="http://schemas.openxmlformats.org/officeDocument/2006/relationships/customXml" Target="../ink/ink66.xml"/><Relationship Id="rId8" Type="http://schemas.openxmlformats.org/officeDocument/2006/relationships/customXml" Target="../ink/ink7.xml"/><Relationship Id="rId51" Type="http://schemas.openxmlformats.org/officeDocument/2006/relationships/image" Target="../media/image26.png"/><Relationship Id="rId72" Type="http://schemas.openxmlformats.org/officeDocument/2006/relationships/customXml" Target="../ink/ink39.xml"/><Relationship Id="rId93" Type="http://schemas.openxmlformats.org/officeDocument/2006/relationships/image" Target="../media/image47.png"/><Relationship Id="rId98" Type="http://schemas.openxmlformats.org/officeDocument/2006/relationships/customXml" Target="../ink/ink52.xml"/><Relationship Id="rId121" Type="http://schemas.openxmlformats.org/officeDocument/2006/relationships/image" Target="../media/image61.png"/><Relationship Id="rId3" Type="http://schemas.openxmlformats.org/officeDocument/2006/relationships/hyperlink" Target="https://www.aeaweb.org/articles?id=10.1257/jep.23.1.221" TargetMode="External"/><Relationship Id="rId25" Type="http://schemas.openxmlformats.org/officeDocument/2006/relationships/image" Target="../media/image13.png"/><Relationship Id="rId46" Type="http://schemas.openxmlformats.org/officeDocument/2006/relationships/customXml" Target="../ink/ink26.xml"/><Relationship Id="rId67" Type="http://schemas.openxmlformats.org/officeDocument/2006/relationships/image" Target="../media/image34.png"/><Relationship Id="rId116" Type="http://schemas.openxmlformats.org/officeDocument/2006/relationships/customXml" Target="../ink/ink61.xml"/><Relationship Id="rId137" Type="http://schemas.openxmlformats.org/officeDocument/2006/relationships/image" Target="../media/image69.png"/><Relationship Id="rId20" Type="http://schemas.openxmlformats.org/officeDocument/2006/relationships/customXml" Target="../ink/ink13.xml"/><Relationship Id="rId41" Type="http://schemas.openxmlformats.org/officeDocument/2006/relationships/image" Target="../media/image21.png"/><Relationship Id="rId62" Type="http://schemas.openxmlformats.org/officeDocument/2006/relationships/customXml" Target="../ink/ink34.xml"/><Relationship Id="rId83" Type="http://schemas.openxmlformats.org/officeDocument/2006/relationships/image" Target="../media/image42.png"/><Relationship Id="rId88" Type="http://schemas.openxmlformats.org/officeDocument/2006/relationships/customXml" Target="../ink/ink47.xml"/><Relationship Id="rId111" Type="http://schemas.openxmlformats.org/officeDocument/2006/relationships/image" Target="../media/image56.png"/><Relationship Id="rId132" Type="http://schemas.openxmlformats.org/officeDocument/2006/relationships/customXml" Target="../ink/ink69.xml"/><Relationship Id="rId15" Type="http://schemas.openxmlformats.org/officeDocument/2006/relationships/image" Target="../media/image8.png"/><Relationship Id="rId36" Type="http://schemas.openxmlformats.org/officeDocument/2006/relationships/customXml" Target="../ink/ink21.xml"/><Relationship Id="rId57" Type="http://schemas.openxmlformats.org/officeDocument/2006/relationships/image" Target="../media/image29.png"/><Relationship Id="rId106" Type="http://schemas.openxmlformats.org/officeDocument/2006/relationships/customXml" Target="../ink/ink56.xml"/><Relationship Id="rId127" Type="http://schemas.openxmlformats.org/officeDocument/2006/relationships/image" Target="../media/image64.png"/><Relationship Id="rId10" Type="http://schemas.openxmlformats.org/officeDocument/2006/relationships/customXml" Target="../ink/ink8.xml"/><Relationship Id="rId31" Type="http://schemas.openxmlformats.org/officeDocument/2006/relationships/image" Target="../media/image16.png"/><Relationship Id="rId52" Type="http://schemas.openxmlformats.org/officeDocument/2006/relationships/customXml" Target="../ink/ink29.xml"/><Relationship Id="rId73" Type="http://schemas.openxmlformats.org/officeDocument/2006/relationships/image" Target="../media/image37.png"/><Relationship Id="rId78" Type="http://schemas.openxmlformats.org/officeDocument/2006/relationships/customXml" Target="../ink/ink42.xml"/><Relationship Id="rId94" Type="http://schemas.openxmlformats.org/officeDocument/2006/relationships/customXml" Target="../ink/ink50.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4.xml"/><Relationship Id="rId4" Type="http://schemas.openxmlformats.org/officeDocument/2006/relationships/customXml" Target="../ink/ink5.xml"/><Relationship Id="rId9" Type="http://schemas.openxmlformats.org/officeDocument/2006/relationships/image" Target="../media/image5.png"/><Relationship Id="rId26" Type="http://schemas.openxmlformats.org/officeDocument/2006/relationships/customXml" Target="../ink/ink16.xml"/><Relationship Id="rId47" Type="http://schemas.openxmlformats.org/officeDocument/2006/relationships/image" Target="../media/image24.png"/><Relationship Id="rId68" Type="http://schemas.openxmlformats.org/officeDocument/2006/relationships/customXml" Target="../ink/ink37.xml"/><Relationship Id="rId89" Type="http://schemas.openxmlformats.org/officeDocument/2006/relationships/image" Target="../media/image45.png"/><Relationship Id="rId112" Type="http://schemas.openxmlformats.org/officeDocument/2006/relationships/customXml" Target="../ink/ink59.xml"/><Relationship Id="rId133" Type="http://schemas.openxmlformats.org/officeDocument/2006/relationships/image" Target="../media/image6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253B2818-45DF-496F-8A5F-442E581992F7}"/>
              </a:ext>
            </a:extLst>
          </p:cNvPr>
          <p:cNvGrpSpPr/>
          <p:nvPr/>
        </p:nvGrpSpPr>
        <p:grpSpPr>
          <a:xfrm>
            <a:off x="11009501" y="737672"/>
            <a:ext cx="178560" cy="168480"/>
            <a:chOff x="11009501" y="737672"/>
            <a:chExt cx="178560" cy="16848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AFA92E43-912D-45DD-AAC1-EE6A30B37E89}"/>
                    </a:ext>
                  </a:extLst>
                </p14:cNvPr>
                <p14:cNvContentPartPr/>
                <p14:nvPr/>
              </p14:nvContentPartPr>
              <p14:xfrm>
                <a:off x="11025341" y="737672"/>
                <a:ext cx="123840" cy="164520"/>
              </p14:xfrm>
            </p:contentPart>
          </mc:Choice>
          <mc:Fallback>
            <p:pic>
              <p:nvPicPr>
                <p:cNvPr id="2" name="Freihand 1">
                  <a:extLst>
                    <a:ext uri="{FF2B5EF4-FFF2-40B4-BE49-F238E27FC236}">
                      <a16:creationId xmlns:a16="http://schemas.microsoft.com/office/drawing/2014/main" id="{AFA92E43-912D-45DD-AAC1-EE6A30B37E89}"/>
                    </a:ext>
                  </a:extLst>
                </p:cNvPr>
                <p:cNvPicPr/>
                <p:nvPr/>
              </p:nvPicPr>
              <p:blipFill>
                <a:blip r:embed="rId6"/>
                <a:stretch>
                  <a:fillRect/>
                </a:stretch>
              </p:blipFill>
              <p:spPr>
                <a:xfrm>
                  <a:off x="11021021" y="733352"/>
                  <a:ext cx="1324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7D2D0A8D-58E6-4A2D-8947-5A360FA43ACD}"/>
                    </a:ext>
                  </a:extLst>
                </p14:cNvPr>
                <p14:cNvContentPartPr/>
                <p14:nvPr/>
              </p14:nvContentPartPr>
              <p14:xfrm>
                <a:off x="11009501" y="777632"/>
                <a:ext cx="178560" cy="128520"/>
              </p14:xfrm>
            </p:contentPart>
          </mc:Choice>
          <mc:Fallback>
            <p:pic>
              <p:nvPicPr>
                <p:cNvPr id="3" name="Freihand 2">
                  <a:extLst>
                    <a:ext uri="{FF2B5EF4-FFF2-40B4-BE49-F238E27FC236}">
                      <a16:creationId xmlns:a16="http://schemas.microsoft.com/office/drawing/2014/main" id="{7D2D0A8D-58E6-4A2D-8947-5A360FA43ACD}"/>
                    </a:ext>
                  </a:extLst>
                </p:cNvPr>
                <p:cNvPicPr/>
                <p:nvPr/>
              </p:nvPicPr>
              <p:blipFill>
                <a:blip r:embed="rId8"/>
                <a:stretch>
                  <a:fillRect/>
                </a:stretch>
              </p:blipFill>
              <p:spPr>
                <a:xfrm>
                  <a:off x="11005181" y="773312"/>
                  <a:ext cx="187200" cy="1371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E78E617-8C45-4F74-ACAE-E5DD464CA142}"/>
                  </a:ext>
                </a:extLst>
              </p14:cNvPr>
              <p14:cNvContentPartPr/>
              <p14:nvPr/>
            </p14:nvContentPartPr>
            <p14:xfrm>
              <a:off x="6590861" y="2279912"/>
              <a:ext cx="1580040" cy="58320"/>
            </p14:xfrm>
          </p:contentPart>
        </mc:Choice>
        <mc:Fallback xmlns="">
          <p:pic>
            <p:nvPicPr>
              <p:cNvPr id="2" name="Freihand 1">
                <a:extLst>
                  <a:ext uri="{FF2B5EF4-FFF2-40B4-BE49-F238E27FC236}">
                    <a16:creationId xmlns:a16="http://schemas.microsoft.com/office/drawing/2014/main" id="{5E78E617-8C45-4F74-ACAE-E5DD464CA142}"/>
                  </a:ext>
                </a:extLst>
              </p:cNvPr>
              <p:cNvPicPr/>
              <p:nvPr/>
            </p:nvPicPr>
            <p:blipFill>
              <a:blip r:embed="rId4"/>
              <a:stretch>
                <a:fillRect/>
              </a:stretch>
            </p:blipFill>
            <p:spPr>
              <a:xfrm>
                <a:off x="6586541" y="2275592"/>
                <a:ext cx="1588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98DF45-015D-4673-8D4E-CB481F821598}"/>
                  </a:ext>
                </a:extLst>
              </p14:cNvPr>
              <p14:cNvContentPartPr/>
              <p14:nvPr/>
            </p14:nvContentPartPr>
            <p14:xfrm>
              <a:off x="2617901" y="2950592"/>
              <a:ext cx="3692160" cy="162000"/>
            </p14:xfrm>
          </p:contentPart>
        </mc:Choice>
        <mc:Fallback xmlns="">
          <p:pic>
            <p:nvPicPr>
              <p:cNvPr id="3" name="Freihand 2">
                <a:extLst>
                  <a:ext uri="{FF2B5EF4-FFF2-40B4-BE49-F238E27FC236}">
                    <a16:creationId xmlns:a16="http://schemas.microsoft.com/office/drawing/2014/main" id="{A598DF45-015D-4673-8D4E-CB481F821598}"/>
                  </a:ext>
                </a:extLst>
              </p:cNvPr>
              <p:cNvPicPr/>
              <p:nvPr/>
            </p:nvPicPr>
            <p:blipFill>
              <a:blip r:embed="rId6"/>
              <a:stretch>
                <a:fillRect/>
              </a:stretch>
            </p:blipFill>
            <p:spPr>
              <a:xfrm>
                <a:off x="2613581" y="2946272"/>
                <a:ext cx="3700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5AE304C-3620-457F-90F8-472540DCE283}"/>
                  </a:ext>
                </a:extLst>
              </p14:cNvPr>
              <p14:cNvContentPartPr/>
              <p14:nvPr/>
            </p14:nvContentPartPr>
            <p14:xfrm>
              <a:off x="4004621" y="3629912"/>
              <a:ext cx="1815840" cy="45720"/>
            </p14:xfrm>
          </p:contentPart>
        </mc:Choice>
        <mc:Fallback xmlns="">
          <p:pic>
            <p:nvPicPr>
              <p:cNvPr id="4" name="Freihand 3">
                <a:extLst>
                  <a:ext uri="{FF2B5EF4-FFF2-40B4-BE49-F238E27FC236}">
                    <a16:creationId xmlns:a16="http://schemas.microsoft.com/office/drawing/2014/main" id="{35AE304C-3620-457F-90F8-472540DCE283}"/>
                  </a:ext>
                </a:extLst>
              </p:cNvPr>
              <p:cNvPicPr/>
              <p:nvPr/>
            </p:nvPicPr>
            <p:blipFill>
              <a:blip r:embed="rId8"/>
              <a:stretch>
                <a:fillRect/>
              </a:stretch>
            </p:blipFill>
            <p:spPr>
              <a:xfrm>
                <a:off x="4000301" y="3625592"/>
                <a:ext cx="1824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E8E795E2-C43C-42CE-A36B-34325DBF6E69}"/>
                  </a:ext>
                </a:extLst>
              </p14:cNvPr>
              <p14:cNvContentPartPr/>
              <p14:nvPr/>
            </p14:nvContentPartPr>
            <p14:xfrm>
              <a:off x="2098421" y="4032032"/>
              <a:ext cx="2606040" cy="84960"/>
            </p14:xfrm>
          </p:contentPart>
        </mc:Choice>
        <mc:Fallback xmlns="">
          <p:pic>
            <p:nvPicPr>
              <p:cNvPr id="5" name="Freihand 4">
                <a:extLst>
                  <a:ext uri="{FF2B5EF4-FFF2-40B4-BE49-F238E27FC236}">
                    <a16:creationId xmlns:a16="http://schemas.microsoft.com/office/drawing/2014/main" id="{E8E795E2-C43C-42CE-A36B-34325DBF6E69}"/>
                  </a:ext>
                </a:extLst>
              </p:cNvPr>
              <p:cNvPicPr/>
              <p:nvPr/>
            </p:nvPicPr>
            <p:blipFill>
              <a:blip r:embed="rId10"/>
              <a:stretch>
                <a:fillRect/>
              </a:stretch>
            </p:blipFill>
            <p:spPr>
              <a:xfrm>
                <a:off x="2094101" y="4027712"/>
                <a:ext cx="2614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09C6E67-4CD4-4F38-B00D-808E11944893}"/>
                  </a:ext>
                </a:extLst>
              </p14:cNvPr>
              <p14:cNvContentPartPr/>
              <p14:nvPr/>
            </p14:nvContentPartPr>
            <p14:xfrm>
              <a:off x="3869621" y="4662752"/>
              <a:ext cx="2758680" cy="87480"/>
            </p14:xfrm>
          </p:contentPart>
        </mc:Choice>
        <mc:Fallback xmlns="">
          <p:pic>
            <p:nvPicPr>
              <p:cNvPr id="9" name="Freihand 8">
                <a:extLst>
                  <a:ext uri="{FF2B5EF4-FFF2-40B4-BE49-F238E27FC236}">
                    <a16:creationId xmlns:a16="http://schemas.microsoft.com/office/drawing/2014/main" id="{A09C6E67-4CD4-4F38-B00D-808E11944893}"/>
                  </a:ext>
                </a:extLst>
              </p:cNvPr>
              <p:cNvPicPr/>
              <p:nvPr/>
            </p:nvPicPr>
            <p:blipFill>
              <a:blip r:embed="rId12"/>
              <a:stretch>
                <a:fillRect/>
              </a:stretch>
            </p:blipFill>
            <p:spPr>
              <a:xfrm>
                <a:off x="3865301" y="4658432"/>
                <a:ext cx="2767320" cy="9612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a:latin typeface="Times New Roman" panose="02020603050405020304" pitchFamily="18" charset="0"/>
                <a:cs typeface="Times New Roman" panose="02020603050405020304" pitchFamily="18" charset="0"/>
              </a:rPr>
              <a:t>Das Sondervermögen </a:t>
            </a:r>
            <a:r>
              <a:rPr lang="de-DE" sz="2200" dirty="0">
                <a:latin typeface="Times New Roman" panose="02020603050405020304" pitchFamily="18" charset="0"/>
                <a:cs typeface="Times New Roman" panose="02020603050405020304" pitchFamily="18" charset="0"/>
              </a:rPr>
              <a:t>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C7EC07BF-6BEB-4616-A8FA-17285C02A2F0}"/>
              </a:ext>
            </a:extLst>
          </p:cNvPr>
          <p:cNvGrpSpPr/>
          <p:nvPr/>
        </p:nvGrpSpPr>
        <p:grpSpPr>
          <a:xfrm>
            <a:off x="9855139" y="880952"/>
            <a:ext cx="683640" cy="452520"/>
            <a:chOff x="9855139" y="880952"/>
            <a:chExt cx="683640" cy="452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9508E12-64D6-4595-BE7D-6E8429802D4D}"/>
                    </a:ext>
                  </a:extLst>
                </p14:cNvPr>
                <p14:cNvContentPartPr/>
                <p14:nvPr/>
              </p14:nvContentPartPr>
              <p14:xfrm>
                <a:off x="9855139" y="1077872"/>
                <a:ext cx="149760" cy="255600"/>
              </p14:xfrm>
            </p:contentPart>
          </mc:Choice>
          <mc:Fallback xmlns="">
            <p:pic>
              <p:nvPicPr>
                <p:cNvPr id="2" name="Freihand 1">
                  <a:extLst>
                    <a:ext uri="{FF2B5EF4-FFF2-40B4-BE49-F238E27FC236}">
                      <a16:creationId xmlns:a16="http://schemas.microsoft.com/office/drawing/2014/main" id="{79508E12-64D6-4595-BE7D-6E8429802D4D}"/>
                    </a:ext>
                  </a:extLst>
                </p:cNvPr>
                <p:cNvPicPr/>
                <p:nvPr/>
              </p:nvPicPr>
              <p:blipFill>
                <a:blip r:embed="rId4"/>
                <a:stretch>
                  <a:fillRect/>
                </a:stretch>
              </p:blipFill>
              <p:spPr>
                <a:xfrm>
                  <a:off x="9850819" y="1073552"/>
                  <a:ext cx="1584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7674AC7-7516-4156-8639-876E3DC4F2F3}"/>
                    </a:ext>
                  </a:extLst>
                </p14:cNvPr>
                <p14:cNvContentPartPr/>
                <p14:nvPr/>
              </p14:nvContentPartPr>
              <p14:xfrm>
                <a:off x="10048459" y="1056632"/>
                <a:ext cx="62280" cy="98280"/>
              </p14:xfrm>
            </p:contentPart>
          </mc:Choice>
          <mc:Fallback xmlns="">
            <p:pic>
              <p:nvPicPr>
                <p:cNvPr id="3" name="Freihand 2">
                  <a:extLst>
                    <a:ext uri="{FF2B5EF4-FFF2-40B4-BE49-F238E27FC236}">
                      <a16:creationId xmlns:a16="http://schemas.microsoft.com/office/drawing/2014/main" id="{C7674AC7-7516-4156-8639-876E3DC4F2F3}"/>
                    </a:ext>
                  </a:extLst>
                </p:cNvPr>
                <p:cNvPicPr/>
                <p:nvPr/>
              </p:nvPicPr>
              <p:blipFill>
                <a:blip r:embed="rId6"/>
                <a:stretch>
                  <a:fillRect/>
                </a:stretch>
              </p:blipFill>
              <p:spPr>
                <a:xfrm>
                  <a:off x="10044139" y="1052312"/>
                  <a:ext cx="70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0E9D167-9195-45B0-A359-C689A589D067}"/>
                    </a:ext>
                  </a:extLst>
                </p14:cNvPr>
                <p14:cNvContentPartPr/>
                <p14:nvPr/>
              </p14:nvContentPartPr>
              <p14:xfrm>
                <a:off x="10129819" y="1029992"/>
                <a:ext cx="97200" cy="102960"/>
              </p14:xfrm>
            </p:contentPart>
          </mc:Choice>
          <mc:Fallback xmlns="">
            <p:pic>
              <p:nvPicPr>
                <p:cNvPr id="4" name="Freihand 3">
                  <a:extLst>
                    <a:ext uri="{FF2B5EF4-FFF2-40B4-BE49-F238E27FC236}">
                      <a16:creationId xmlns:a16="http://schemas.microsoft.com/office/drawing/2014/main" id="{F0E9D167-9195-45B0-A359-C689A589D067}"/>
                    </a:ext>
                  </a:extLst>
                </p:cNvPr>
                <p:cNvPicPr/>
                <p:nvPr/>
              </p:nvPicPr>
              <p:blipFill>
                <a:blip r:embed="rId8"/>
                <a:stretch>
                  <a:fillRect/>
                </a:stretch>
              </p:blipFill>
              <p:spPr>
                <a:xfrm>
                  <a:off x="10125499" y="1025672"/>
                  <a:ext cx="105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D634F88-C4B8-4619-B482-15B1F5B9A4AC}"/>
                    </a:ext>
                  </a:extLst>
                </p14:cNvPr>
                <p14:cNvContentPartPr/>
                <p14:nvPr/>
              </p14:nvContentPartPr>
              <p14:xfrm>
                <a:off x="10247899" y="1027472"/>
                <a:ext cx="18360" cy="83520"/>
              </p14:xfrm>
            </p:contentPart>
          </mc:Choice>
          <mc:Fallback xmlns="">
            <p:pic>
              <p:nvPicPr>
                <p:cNvPr id="5" name="Freihand 4">
                  <a:extLst>
                    <a:ext uri="{FF2B5EF4-FFF2-40B4-BE49-F238E27FC236}">
                      <a16:creationId xmlns:a16="http://schemas.microsoft.com/office/drawing/2014/main" id="{6D634F88-C4B8-4619-B482-15B1F5B9A4AC}"/>
                    </a:ext>
                  </a:extLst>
                </p:cNvPr>
                <p:cNvPicPr/>
                <p:nvPr/>
              </p:nvPicPr>
              <p:blipFill>
                <a:blip r:embed="rId10"/>
                <a:stretch>
                  <a:fillRect/>
                </a:stretch>
              </p:blipFill>
              <p:spPr>
                <a:xfrm>
                  <a:off x="10243579" y="1023152"/>
                  <a:ext cx="27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1B31C48-17E1-4765-91F6-4CBAA20BC740}"/>
                    </a:ext>
                  </a:extLst>
                </p14:cNvPr>
                <p14:cNvContentPartPr/>
                <p14:nvPr/>
              </p14:nvContentPartPr>
              <p14:xfrm>
                <a:off x="10292179" y="897512"/>
                <a:ext cx="246600" cy="189720"/>
              </p14:xfrm>
            </p:contentPart>
          </mc:Choice>
          <mc:Fallback xmlns="">
            <p:pic>
              <p:nvPicPr>
                <p:cNvPr id="8" name="Freihand 7">
                  <a:extLst>
                    <a:ext uri="{FF2B5EF4-FFF2-40B4-BE49-F238E27FC236}">
                      <a16:creationId xmlns:a16="http://schemas.microsoft.com/office/drawing/2014/main" id="{A1B31C48-17E1-4765-91F6-4CBAA20BC740}"/>
                    </a:ext>
                  </a:extLst>
                </p:cNvPr>
                <p:cNvPicPr/>
                <p:nvPr/>
              </p:nvPicPr>
              <p:blipFill>
                <a:blip r:embed="rId12"/>
                <a:stretch>
                  <a:fillRect/>
                </a:stretch>
              </p:blipFill>
              <p:spPr>
                <a:xfrm>
                  <a:off x="10287859" y="893192"/>
                  <a:ext cx="255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D5152DB-E071-4004-8C37-D7E4EB964256}"/>
                    </a:ext>
                  </a:extLst>
                </p14:cNvPr>
                <p14:cNvContentPartPr/>
                <p14:nvPr/>
              </p14:nvContentPartPr>
              <p14:xfrm>
                <a:off x="10379659" y="880952"/>
                <a:ext cx="2160" cy="7560"/>
              </p14:xfrm>
            </p:contentPart>
          </mc:Choice>
          <mc:Fallback xmlns="">
            <p:pic>
              <p:nvPicPr>
                <p:cNvPr id="9" name="Freihand 8">
                  <a:extLst>
                    <a:ext uri="{FF2B5EF4-FFF2-40B4-BE49-F238E27FC236}">
                      <a16:creationId xmlns:a16="http://schemas.microsoft.com/office/drawing/2014/main" id="{ED5152DB-E071-4004-8C37-D7E4EB964256}"/>
                    </a:ext>
                  </a:extLst>
                </p:cNvPr>
                <p:cNvPicPr/>
                <p:nvPr/>
              </p:nvPicPr>
              <p:blipFill>
                <a:blip r:embed="rId14"/>
                <a:stretch>
                  <a:fillRect/>
                </a:stretch>
              </p:blipFill>
              <p:spPr>
                <a:xfrm>
                  <a:off x="10375339" y="876632"/>
                  <a:ext cx="10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21C953F-D27F-4966-AFCC-E736E6AEC30E}"/>
                    </a:ext>
                  </a:extLst>
                </p14:cNvPr>
                <p14:cNvContentPartPr/>
                <p14:nvPr/>
              </p14:nvContentPartPr>
              <p14:xfrm>
                <a:off x="10165459" y="880952"/>
                <a:ext cx="19800" cy="3240"/>
              </p14:xfrm>
            </p:contentPart>
          </mc:Choice>
          <mc:Fallback xmlns="">
            <p:pic>
              <p:nvPicPr>
                <p:cNvPr id="11" name="Freihand 10">
                  <a:extLst>
                    <a:ext uri="{FF2B5EF4-FFF2-40B4-BE49-F238E27FC236}">
                      <a16:creationId xmlns:a16="http://schemas.microsoft.com/office/drawing/2014/main" id="{221C953F-D27F-4966-AFCC-E736E6AEC30E}"/>
                    </a:ext>
                  </a:extLst>
                </p:cNvPr>
                <p:cNvPicPr/>
                <p:nvPr/>
              </p:nvPicPr>
              <p:blipFill>
                <a:blip r:embed="rId16"/>
                <a:stretch>
                  <a:fillRect/>
                </a:stretch>
              </p:blipFill>
              <p:spPr>
                <a:xfrm>
                  <a:off x="10161139" y="876632"/>
                  <a:ext cx="28440" cy="11880"/>
                </a:xfrm>
                <a:prstGeom prst="rect">
                  <a:avLst/>
                </a:prstGeom>
              </p:spPr>
            </p:pic>
          </mc:Fallback>
        </mc:AlternateContent>
      </p:grpSp>
      <p:grpSp>
        <p:nvGrpSpPr>
          <p:cNvPr id="18" name="Gruppieren 17">
            <a:extLst>
              <a:ext uri="{FF2B5EF4-FFF2-40B4-BE49-F238E27FC236}">
                <a16:creationId xmlns:a16="http://schemas.microsoft.com/office/drawing/2014/main" id="{D86907FC-367C-41AC-9090-94FC629B7EE8}"/>
              </a:ext>
            </a:extLst>
          </p:cNvPr>
          <p:cNvGrpSpPr/>
          <p:nvPr/>
        </p:nvGrpSpPr>
        <p:grpSpPr>
          <a:xfrm>
            <a:off x="10555339" y="1530392"/>
            <a:ext cx="829800" cy="298440"/>
            <a:chOff x="10555339" y="1530392"/>
            <a:chExt cx="829800" cy="29844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EB27E80F-329D-449A-B164-ED32309EB4B1}"/>
                    </a:ext>
                  </a:extLst>
                </p14:cNvPr>
                <p14:cNvContentPartPr/>
                <p14:nvPr/>
              </p14:nvContentPartPr>
              <p14:xfrm>
                <a:off x="10555339" y="1704272"/>
                <a:ext cx="113040" cy="124560"/>
              </p14:xfrm>
            </p:contentPart>
          </mc:Choice>
          <mc:Fallback xmlns="">
            <p:pic>
              <p:nvPicPr>
                <p:cNvPr id="13" name="Freihand 12">
                  <a:extLst>
                    <a:ext uri="{FF2B5EF4-FFF2-40B4-BE49-F238E27FC236}">
                      <a16:creationId xmlns:a16="http://schemas.microsoft.com/office/drawing/2014/main" id="{EB27E80F-329D-449A-B164-ED32309EB4B1}"/>
                    </a:ext>
                  </a:extLst>
                </p:cNvPr>
                <p:cNvPicPr/>
                <p:nvPr/>
              </p:nvPicPr>
              <p:blipFill>
                <a:blip r:embed="rId18"/>
                <a:stretch>
                  <a:fillRect/>
                </a:stretch>
              </p:blipFill>
              <p:spPr>
                <a:xfrm>
                  <a:off x="10551019" y="1699952"/>
                  <a:ext cx="121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A497631-DE4F-471B-BA14-A992FB954D1C}"/>
                    </a:ext>
                  </a:extLst>
                </p14:cNvPr>
                <p14:cNvContentPartPr/>
                <p14:nvPr/>
              </p14:nvContentPartPr>
              <p14:xfrm>
                <a:off x="10713379" y="1698872"/>
                <a:ext cx="286920" cy="109800"/>
              </p14:xfrm>
            </p:contentPart>
          </mc:Choice>
          <mc:Fallback xmlns="">
            <p:pic>
              <p:nvPicPr>
                <p:cNvPr id="14" name="Freihand 13">
                  <a:extLst>
                    <a:ext uri="{FF2B5EF4-FFF2-40B4-BE49-F238E27FC236}">
                      <a16:creationId xmlns:a16="http://schemas.microsoft.com/office/drawing/2014/main" id="{5A497631-DE4F-471B-BA14-A992FB954D1C}"/>
                    </a:ext>
                  </a:extLst>
                </p:cNvPr>
                <p:cNvPicPr/>
                <p:nvPr/>
              </p:nvPicPr>
              <p:blipFill>
                <a:blip r:embed="rId20"/>
                <a:stretch>
                  <a:fillRect/>
                </a:stretch>
              </p:blipFill>
              <p:spPr>
                <a:xfrm>
                  <a:off x="10709059" y="1694552"/>
                  <a:ext cx="295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9CD7F85-2AA4-4371-9678-37222525A585}"/>
                    </a:ext>
                  </a:extLst>
                </p14:cNvPr>
                <p14:cNvContentPartPr/>
                <p14:nvPr/>
              </p14:nvContentPartPr>
              <p14:xfrm>
                <a:off x="11048539" y="1665392"/>
                <a:ext cx="109080" cy="84240"/>
              </p14:xfrm>
            </p:contentPart>
          </mc:Choice>
          <mc:Fallback xmlns="">
            <p:pic>
              <p:nvPicPr>
                <p:cNvPr id="15" name="Freihand 14">
                  <a:extLst>
                    <a:ext uri="{FF2B5EF4-FFF2-40B4-BE49-F238E27FC236}">
                      <a16:creationId xmlns:a16="http://schemas.microsoft.com/office/drawing/2014/main" id="{69CD7F85-2AA4-4371-9678-37222525A585}"/>
                    </a:ext>
                  </a:extLst>
                </p:cNvPr>
                <p:cNvPicPr/>
                <p:nvPr/>
              </p:nvPicPr>
              <p:blipFill>
                <a:blip r:embed="rId22"/>
                <a:stretch>
                  <a:fillRect/>
                </a:stretch>
              </p:blipFill>
              <p:spPr>
                <a:xfrm>
                  <a:off x="11044219" y="1661072"/>
                  <a:ext cx="117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E5F211B5-9D68-4778-9322-5B3E21466ECA}"/>
                    </a:ext>
                  </a:extLst>
                </p14:cNvPr>
                <p14:cNvContentPartPr/>
                <p14:nvPr/>
              </p14:nvContentPartPr>
              <p14:xfrm>
                <a:off x="11165539" y="1547312"/>
                <a:ext cx="219600" cy="199080"/>
              </p14:xfrm>
            </p:contentPart>
          </mc:Choice>
          <mc:Fallback xmlns="">
            <p:pic>
              <p:nvPicPr>
                <p:cNvPr id="16" name="Freihand 15">
                  <a:extLst>
                    <a:ext uri="{FF2B5EF4-FFF2-40B4-BE49-F238E27FC236}">
                      <a16:creationId xmlns:a16="http://schemas.microsoft.com/office/drawing/2014/main" id="{E5F211B5-9D68-4778-9322-5B3E21466ECA}"/>
                    </a:ext>
                  </a:extLst>
                </p:cNvPr>
                <p:cNvPicPr/>
                <p:nvPr/>
              </p:nvPicPr>
              <p:blipFill>
                <a:blip r:embed="rId24"/>
                <a:stretch>
                  <a:fillRect/>
                </a:stretch>
              </p:blipFill>
              <p:spPr>
                <a:xfrm>
                  <a:off x="11161219" y="1542992"/>
                  <a:ext cx="228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C0BA78B-AC43-4B80-802C-75A8141A2CF8}"/>
                    </a:ext>
                  </a:extLst>
                </p14:cNvPr>
                <p14:cNvContentPartPr/>
                <p14:nvPr/>
              </p14:nvContentPartPr>
              <p14:xfrm>
                <a:off x="11265979" y="1530392"/>
                <a:ext cx="12600" cy="21960"/>
              </p14:xfrm>
            </p:contentPart>
          </mc:Choice>
          <mc:Fallback xmlns="">
            <p:pic>
              <p:nvPicPr>
                <p:cNvPr id="17" name="Freihand 16">
                  <a:extLst>
                    <a:ext uri="{FF2B5EF4-FFF2-40B4-BE49-F238E27FC236}">
                      <a16:creationId xmlns:a16="http://schemas.microsoft.com/office/drawing/2014/main" id="{CC0BA78B-AC43-4B80-802C-75A8141A2CF8}"/>
                    </a:ext>
                  </a:extLst>
                </p:cNvPr>
                <p:cNvPicPr/>
                <p:nvPr/>
              </p:nvPicPr>
              <p:blipFill>
                <a:blip r:embed="rId26"/>
                <a:stretch>
                  <a:fillRect/>
                </a:stretch>
              </p:blipFill>
              <p:spPr>
                <a:xfrm>
                  <a:off x="11261659" y="1526072"/>
                  <a:ext cx="21240" cy="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B5D8D3F-626A-442F-9CD8-90D869C8252A}"/>
                  </a:ext>
                </a:extLst>
              </p14:cNvPr>
              <p14:cNvContentPartPr/>
              <p14:nvPr/>
            </p14:nvContentPartPr>
            <p14:xfrm>
              <a:off x="1032619" y="2589872"/>
              <a:ext cx="1030320" cy="37080"/>
            </p14:xfrm>
          </p:contentPart>
        </mc:Choice>
        <mc:Fallback xmlns="">
          <p:pic>
            <p:nvPicPr>
              <p:cNvPr id="19" name="Freihand 18">
                <a:extLst>
                  <a:ext uri="{FF2B5EF4-FFF2-40B4-BE49-F238E27FC236}">
                    <a16:creationId xmlns:a16="http://schemas.microsoft.com/office/drawing/2014/main" id="{9B5D8D3F-626A-442F-9CD8-90D869C8252A}"/>
                  </a:ext>
                </a:extLst>
              </p:cNvPr>
              <p:cNvPicPr/>
              <p:nvPr/>
            </p:nvPicPr>
            <p:blipFill>
              <a:blip r:embed="rId28"/>
              <a:stretch>
                <a:fillRect/>
              </a:stretch>
            </p:blipFill>
            <p:spPr>
              <a:xfrm>
                <a:off x="1028299" y="2585552"/>
                <a:ext cx="1038960" cy="45720"/>
              </a:xfrm>
              <a:prstGeom prst="rect">
                <a:avLst/>
              </a:prstGeom>
            </p:spPr>
          </p:pic>
        </mc:Fallback>
      </mc:AlternateContent>
      <p:grpSp>
        <p:nvGrpSpPr>
          <p:cNvPr id="28" name="Gruppieren 27">
            <a:extLst>
              <a:ext uri="{FF2B5EF4-FFF2-40B4-BE49-F238E27FC236}">
                <a16:creationId xmlns:a16="http://schemas.microsoft.com/office/drawing/2014/main" id="{ABBB42BE-8125-4A91-9086-82D2C3670BA0}"/>
              </a:ext>
            </a:extLst>
          </p:cNvPr>
          <p:cNvGrpSpPr/>
          <p:nvPr/>
        </p:nvGrpSpPr>
        <p:grpSpPr>
          <a:xfrm>
            <a:off x="7703779" y="2629832"/>
            <a:ext cx="579600" cy="552600"/>
            <a:chOff x="7703779" y="2629832"/>
            <a:chExt cx="579600" cy="552600"/>
          </a:xfrm>
        </p:grpSpPr>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2D093485-BC60-4782-89C2-6EC314476238}"/>
                    </a:ext>
                  </a:extLst>
                </p14:cNvPr>
                <p14:cNvContentPartPr/>
                <p14:nvPr/>
              </p14:nvContentPartPr>
              <p14:xfrm>
                <a:off x="7703779" y="2912792"/>
                <a:ext cx="104760" cy="269640"/>
              </p14:xfrm>
            </p:contentPart>
          </mc:Choice>
          <mc:Fallback xmlns="">
            <p:pic>
              <p:nvPicPr>
                <p:cNvPr id="20" name="Freihand 19">
                  <a:extLst>
                    <a:ext uri="{FF2B5EF4-FFF2-40B4-BE49-F238E27FC236}">
                      <a16:creationId xmlns:a16="http://schemas.microsoft.com/office/drawing/2014/main" id="{2D093485-BC60-4782-89C2-6EC314476238}"/>
                    </a:ext>
                  </a:extLst>
                </p:cNvPr>
                <p:cNvPicPr/>
                <p:nvPr/>
              </p:nvPicPr>
              <p:blipFill>
                <a:blip r:embed="rId30"/>
                <a:stretch>
                  <a:fillRect/>
                </a:stretch>
              </p:blipFill>
              <p:spPr>
                <a:xfrm>
                  <a:off x="7699459" y="2908472"/>
                  <a:ext cx="1134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D14D0AD2-5D0D-4A96-9487-3024D35AB855}"/>
                    </a:ext>
                  </a:extLst>
                </p14:cNvPr>
                <p14:cNvContentPartPr/>
                <p14:nvPr/>
              </p14:nvContentPartPr>
              <p14:xfrm>
                <a:off x="7846339" y="2830712"/>
                <a:ext cx="172800" cy="140400"/>
              </p14:xfrm>
            </p:contentPart>
          </mc:Choice>
          <mc:Fallback xmlns="">
            <p:pic>
              <p:nvPicPr>
                <p:cNvPr id="21" name="Freihand 20">
                  <a:extLst>
                    <a:ext uri="{FF2B5EF4-FFF2-40B4-BE49-F238E27FC236}">
                      <a16:creationId xmlns:a16="http://schemas.microsoft.com/office/drawing/2014/main" id="{D14D0AD2-5D0D-4A96-9487-3024D35AB855}"/>
                    </a:ext>
                  </a:extLst>
                </p:cNvPr>
                <p:cNvPicPr/>
                <p:nvPr/>
              </p:nvPicPr>
              <p:blipFill>
                <a:blip r:embed="rId32"/>
                <a:stretch>
                  <a:fillRect/>
                </a:stretch>
              </p:blipFill>
              <p:spPr>
                <a:xfrm>
                  <a:off x="7842019" y="2826392"/>
                  <a:ext cx="181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2129FAA6-02B7-460E-B07D-188D15115633}"/>
                    </a:ext>
                  </a:extLst>
                </p14:cNvPr>
                <p14:cNvContentPartPr/>
                <p14:nvPr/>
              </p14:nvContentPartPr>
              <p14:xfrm>
                <a:off x="8023099" y="2810912"/>
                <a:ext cx="34560" cy="82440"/>
              </p14:xfrm>
            </p:contentPart>
          </mc:Choice>
          <mc:Fallback xmlns="">
            <p:pic>
              <p:nvPicPr>
                <p:cNvPr id="22" name="Freihand 21">
                  <a:extLst>
                    <a:ext uri="{FF2B5EF4-FFF2-40B4-BE49-F238E27FC236}">
                      <a16:creationId xmlns:a16="http://schemas.microsoft.com/office/drawing/2014/main" id="{2129FAA6-02B7-460E-B07D-188D15115633}"/>
                    </a:ext>
                  </a:extLst>
                </p:cNvPr>
                <p:cNvPicPr/>
                <p:nvPr/>
              </p:nvPicPr>
              <p:blipFill>
                <a:blip r:embed="rId34"/>
                <a:stretch>
                  <a:fillRect/>
                </a:stretch>
              </p:blipFill>
              <p:spPr>
                <a:xfrm>
                  <a:off x="8018779" y="2806592"/>
                  <a:ext cx="43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BF01798A-AE7C-4AD5-9FE4-65C58A744E9A}"/>
                    </a:ext>
                  </a:extLst>
                </p14:cNvPr>
                <p14:cNvContentPartPr/>
                <p14:nvPr/>
              </p14:nvContentPartPr>
              <p14:xfrm>
                <a:off x="8046499" y="2688152"/>
                <a:ext cx="175320" cy="185760"/>
              </p14:xfrm>
            </p:contentPart>
          </mc:Choice>
          <mc:Fallback xmlns="">
            <p:pic>
              <p:nvPicPr>
                <p:cNvPr id="23" name="Freihand 22">
                  <a:extLst>
                    <a:ext uri="{FF2B5EF4-FFF2-40B4-BE49-F238E27FC236}">
                      <a16:creationId xmlns:a16="http://schemas.microsoft.com/office/drawing/2014/main" id="{BF01798A-AE7C-4AD5-9FE4-65C58A744E9A}"/>
                    </a:ext>
                  </a:extLst>
                </p:cNvPr>
                <p:cNvPicPr/>
                <p:nvPr/>
              </p:nvPicPr>
              <p:blipFill>
                <a:blip r:embed="rId36"/>
                <a:stretch>
                  <a:fillRect/>
                </a:stretch>
              </p:blipFill>
              <p:spPr>
                <a:xfrm>
                  <a:off x="8042179" y="2683832"/>
                  <a:ext cx="183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165FD26E-29AF-418E-8E20-114526F3935E}"/>
                    </a:ext>
                  </a:extLst>
                </p14:cNvPr>
                <p14:cNvContentPartPr/>
                <p14:nvPr/>
              </p14:nvContentPartPr>
              <p14:xfrm>
                <a:off x="8125699" y="2752232"/>
                <a:ext cx="40320" cy="112320"/>
              </p14:xfrm>
            </p:contentPart>
          </mc:Choice>
          <mc:Fallback xmlns="">
            <p:pic>
              <p:nvPicPr>
                <p:cNvPr id="24" name="Freihand 23">
                  <a:extLst>
                    <a:ext uri="{FF2B5EF4-FFF2-40B4-BE49-F238E27FC236}">
                      <a16:creationId xmlns:a16="http://schemas.microsoft.com/office/drawing/2014/main" id="{165FD26E-29AF-418E-8E20-114526F3935E}"/>
                    </a:ext>
                  </a:extLst>
                </p:cNvPr>
                <p:cNvPicPr/>
                <p:nvPr/>
              </p:nvPicPr>
              <p:blipFill>
                <a:blip r:embed="rId38"/>
                <a:stretch>
                  <a:fillRect/>
                </a:stretch>
              </p:blipFill>
              <p:spPr>
                <a:xfrm>
                  <a:off x="8121379" y="2747912"/>
                  <a:ext cx="48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648C5DDD-B3E6-4364-AD53-005E31BD09BF}"/>
                    </a:ext>
                  </a:extLst>
                </p14:cNvPr>
                <p14:cNvContentPartPr/>
                <p14:nvPr/>
              </p14:nvContentPartPr>
              <p14:xfrm>
                <a:off x="8169259" y="2670872"/>
                <a:ext cx="114120" cy="146880"/>
              </p14:xfrm>
            </p:contentPart>
          </mc:Choice>
          <mc:Fallback xmlns="">
            <p:pic>
              <p:nvPicPr>
                <p:cNvPr id="25" name="Freihand 24">
                  <a:extLst>
                    <a:ext uri="{FF2B5EF4-FFF2-40B4-BE49-F238E27FC236}">
                      <a16:creationId xmlns:a16="http://schemas.microsoft.com/office/drawing/2014/main" id="{648C5DDD-B3E6-4364-AD53-005E31BD09BF}"/>
                    </a:ext>
                  </a:extLst>
                </p:cNvPr>
                <p:cNvPicPr/>
                <p:nvPr/>
              </p:nvPicPr>
              <p:blipFill>
                <a:blip r:embed="rId40"/>
                <a:stretch>
                  <a:fillRect/>
                </a:stretch>
              </p:blipFill>
              <p:spPr>
                <a:xfrm>
                  <a:off x="8164939" y="2666552"/>
                  <a:ext cx="122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C228DCB2-DA7B-4BCB-9557-34D15B2DDAD4}"/>
                    </a:ext>
                  </a:extLst>
                </p14:cNvPr>
                <p14:cNvContentPartPr/>
                <p14:nvPr/>
              </p14:nvContentPartPr>
              <p14:xfrm>
                <a:off x="8121379" y="2629832"/>
                <a:ext cx="12600" cy="26280"/>
              </p14:xfrm>
            </p:contentPart>
          </mc:Choice>
          <mc:Fallback xmlns="">
            <p:pic>
              <p:nvPicPr>
                <p:cNvPr id="26" name="Freihand 25">
                  <a:extLst>
                    <a:ext uri="{FF2B5EF4-FFF2-40B4-BE49-F238E27FC236}">
                      <a16:creationId xmlns:a16="http://schemas.microsoft.com/office/drawing/2014/main" id="{C228DCB2-DA7B-4BCB-9557-34D15B2DDAD4}"/>
                    </a:ext>
                  </a:extLst>
                </p:cNvPr>
                <p:cNvPicPr/>
                <p:nvPr/>
              </p:nvPicPr>
              <p:blipFill>
                <a:blip r:embed="rId42"/>
                <a:stretch>
                  <a:fillRect/>
                </a:stretch>
              </p:blipFill>
              <p:spPr>
                <a:xfrm>
                  <a:off x="8117059" y="2625512"/>
                  <a:ext cx="21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A2DAD3F1-CAC5-445A-9866-8D054F684362}"/>
                    </a:ext>
                  </a:extLst>
                </p14:cNvPr>
                <p14:cNvContentPartPr/>
                <p14:nvPr/>
              </p14:nvContentPartPr>
              <p14:xfrm>
                <a:off x="7934539" y="2656472"/>
                <a:ext cx="33840" cy="34920"/>
              </p14:xfrm>
            </p:contentPart>
          </mc:Choice>
          <mc:Fallback xmlns="">
            <p:pic>
              <p:nvPicPr>
                <p:cNvPr id="27" name="Freihand 26">
                  <a:extLst>
                    <a:ext uri="{FF2B5EF4-FFF2-40B4-BE49-F238E27FC236}">
                      <a16:creationId xmlns:a16="http://schemas.microsoft.com/office/drawing/2014/main" id="{A2DAD3F1-CAC5-445A-9866-8D054F684362}"/>
                    </a:ext>
                  </a:extLst>
                </p:cNvPr>
                <p:cNvPicPr/>
                <p:nvPr/>
              </p:nvPicPr>
              <p:blipFill>
                <a:blip r:embed="rId44"/>
                <a:stretch>
                  <a:fillRect/>
                </a:stretch>
              </p:blipFill>
              <p:spPr>
                <a:xfrm>
                  <a:off x="7930219" y="2652152"/>
                  <a:ext cx="42480" cy="43560"/>
                </a:xfrm>
                <a:prstGeom prst="rect">
                  <a:avLst/>
                </a:prstGeom>
              </p:spPr>
            </p:pic>
          </mc:Fallback>
        </mc:AlternateContent>
      </p:grpSp>
      <p:grpSp>
        <p:nvGrpSpPr>
          <p:cNvPr id="33" name="Gruppieren 32">
            <a:extLst>
              <a:ext uri="{FF2B5EF4-FFF2-40B4-BE49-F238E27FC236}">
                <a16:creationId xmlns:a16="http://schemas.microsoft.com/office/drawing/2014/main" id="{8482900B-5219-406D-93BD-28EDDCA6DA0A}"/>
              </a:ext>
            </a:extLst>
          </p:cNvPr>
          <p:cNvGrpSpPr/>
          <p:nvPr/>
        </p:nvGrpSpPr>
        <p:grpSpPr>
          <a:xfrm>
            <a:off x="9438259" y="3087392"/>
            <a:ext cx="919080" cy="502920"/>
            <a:chOff x="9438259" y="3087392"/>
            <a:chExt cx="919080" cy="50292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33EC9418-6B58-492D-8A77-F1BF9F79D8A9}"/>
                    </a:ext>
                  </a:extLst>
                </p14:cNvPr>
                <p14:cNvContentPartPr/>
                <p14:nvPr/>
              </p14:nvContentPartPr>
              <p14:xfrm>
                <a:off x="9438259" y="3409232"/>
                <a:ext cx="177480" cy="181080"/>
              </p14:xfrm>
            </p:contentPart>
          </mc:Choice>
          <mc:Fallback xmlns="">
            <p:pic>
              <p:nvPicPr>
                <p:cNvPr id="29" name="Freihand 28">
                  <a:extLst>
                    <a:ext uri="{FF2B5EF4-FFF2-40B4-BE49-F238E27FC236}">
                      <a16:creationId xmlns:a16="http://schemas.microsoft.com/office/drawing/2014/main" id="{33EC9418-6B58-492D-8A77-F1BF9F79D8A9}"/>
                    </a:ext>
                  </a:extLst>
                </p:cNvPr>
                <p:cNvPicPr/>
                <p:nvPr/>
              </p:nvPicPr>
              <p:blipFill>
                <a:blip r:embed="rId46"/>
                <a:stretch>
                  <a:fillRect/>
                </a:stretch>
              </p:blipFill>
              <p:spPr>
                <a:xfrm>
                  <a:off x="9433939" y="3404912"/>
                  <a:ext cx="186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BE25E7EA-29F3-444B-BDAE-FA8111DEEA72}"/>
                    </a:ext>
                  </a:extLst>
                </p14:cNvPr>
                <p14:cNvContentPartPr/>
                <p14:nvPr/>
              </p14:nvContentPartPr>
              <p14:xfrm>
                <a:off x="9660739" y="3405992"/>
                <a:ext cx="288360" cy="127080"/>
              </p14:xfrm>
            </p:contentPart>
          </mc:Choice>
          <mc:Fallback xmlns="">
            <p:pic>
              <p:nvPicPr>
                <p:cNvPr id="30" name="Freihand 29">
                  <a:extLst>
                    <a:ext uri="{FF2B5EF4-FFF2-40B4-BE49-F238E27FC236}">
                      <a16:creationId xmlns:a16="http://schemas.microsoft.com/office/drawing/2014/main" id="{BE25E7EA-29F3-444B-BDAE-FA8111DEEA72}"/>
                    </a:ext>
                  </a:extLst>
                </p:cNvPr>
                <p:cNvPicPr/>
                <p:nvPr/>
              </p:nvPicPr>
              <p:blipFill>
                <a:blip r:embed="rId48"/>
                <a:stretch>
                  <a:fillRect/>
                </a:stretch>
              </p:blipFill>
              <p:spPr>
                <a:xfrm>
                  <a:off x="9656419" y="3401672"/>
                  <a:ext cx="297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37BD30EA-1D37-4AAE-A21A-7BBBE6E35170}"/>
                    </a:ext>
                  </a:extLst>
                </p14:cNvPr>
                <p14:cNvContentPartPr/>
                <p14:nvPr/>
              </p14:nvContentPartPr>
              <p14:xfrm>
                <a:off x="10003819" y="3168392"/>
                <a:ext cx="353520" cy="282600"/>
              </p14:xfrm>
            </p:contentPart>
          </mc:Choice>
          <mc:Fallback xmlns="">
            <p:pic>
              <p:nvPicPr>
                <p:cNvPr id="31" name="Freihand 30">
                  <a:extLst>
                    <a:ext uri="{FF2B5EF4-FFF2-40B4-BE49-F238E27FC236}">
                      <a16:creationId xmlns:a16="http://schemas.microsoft.com/office/drawing/2014/main" id="{37BD30EA-1D37-4AAE-A21A-7BBBE6E35170}"/>
                    </a:ext>
                  </a:extLst>
                </p:cNvPr>
                <p:cNvPicPr/>
                <p:nvPr/>
              </p:nvPicPr>
              <p:blipFill>
                <a:blip r:embed="rId50"/>
                <a:stretch>
                  <a:fillRect/>
                </a:stretch>
              </p:blipFill>
              <p:spPr>
                <a:xfrm>
                  <a:off x="9999499" y="3164072"/>
                  <a:ext cx="3621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EFD3AFBB-B5E3-4E3C-8B57-9647AD1352A6}"/>
                    </a:ext>
                  </a:extLst>
                </p14:cNvPr>
                <p14:cNvContentPartPr/>
                <p14:nvPr/>
              </p14:nvContentPartPr>
              <p14:xfrm>
                <a:off x="10261939" y="3087392"/>
                <a:ext cx="20160" cy="16200"/>
              </p14:xfrm>
            </p:contentPart>
          </mc:Choice>
          <mc:Fallback xmlns="">
            <p:pic>
              <p:nvPicPr>
                <p:cNvPr id="32" name="Freihand 31">
                  <a:extLst>
                    <a:ext uri="{FF2B5EF4-FFF2-40B4-BE49-F238E27FC236}">
                      <a16:creationId xmlns:a16="http://schemas.microsoft.com/office/drawing/2014/main" id="{EFD3AFBB-B5E3-4E3C-8B57-9647AD1352A6}"/>
                    </a:ext>
                  </a:extLst>
                </p:cNvPr>
                <p:cNvPicPr/>
                <p:nvPr/>
              </p:nvPicPr>
              <p:blipFill>
                <a:blip r:embed="rId52"/>
                <a:stretch>
                  <a:fillRect/>
                </a:stretch>
              </p:blipFill>
              <p:spPr>
                <a:xfrm>
                  <a:off x="10257619" y="3083072"/>
                  <a:ext cx="28800" cy="24840"/>
                </a:xfrm>
                <a:prstGeom prst="rect">
                  <a:avLst/>
                </a:prstGeom>
              </p:spPr>
            </p:pic>
          </mc:Fallback>
        </mc:AlternateContent>
      </p:grpSp>
      <p:grpSp>
        <p:nvGrpSpPr>
          <p:cNvPr id="36" name="Gruppieren 35">
            <a:extLst>
              <a:ext uri="{FF2B5EF4-FFF2-40B4-BE49-F238E27FC236}">
                <a16:creationId xmlns:a16="http://schemas.microsoft.com/office/drawing/2014/main" id="{6C13B0D8-3C99-4B9D-AE4C-EC70403CD39C}"/>
              </a:ext>
            </a:extLst>
          </p:cNvPr>
          <p:cNvGrpSpPr/>
          <p:nvPr/>
        </p:nvGrpSpPr>
        <p:grpSpPr>
          <a:xfrm>
            <a:off x="4553059" y="3548552"/>
            <a:ext cx="3414240" cy="531000"/>
            <a:chOff x="4553059" y="3548552"/>
            <a:chExt cx="3414240" cy="531000"/>
          </a:xfrm>
        </p:grpSpPr>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0629D17D-35E9-49C3-99ED-42D91DADCA6B}"/>
                    </a:ext>
                  </a:extLst>
                </p14:cNvPr>
                <p14:cNvContentPartPr/>
                <p14:nvPr/>
              </p14:nvContentPartPr>
              <p14:xfrm>
                <a:off x="4553059" y="3945992"/>
                <a:ext cx="3414240" cy="92160"/>
              </p14:xfrm>
            </p:contentPart>
          </mc:Choice>
          <mc:Fallback xmlns="">
            <p:pic>
              <p:nvPicPr>
                <p:cNvPr id="34" name="Freihand 33">
                  <a:extLst>
                    <a:ext uri="{FF2B5EF4-FFF2-40B4-BE49-F238E27FC236}">
                      <a16:creationId xmlns:a16="http://schemas.microsoft.com/office/drawing/2014/main" id="{0629D17D-35E9-49C3-99ED-42D91DADCA6B}"/>
                    </a:ext>
                  </a:extLst>
                </p:cNvPr>
                <p:cNvPicPr/>
                <p:nvPr/>
              </p:nvPicPr>
              <p:blipFill>
                <a:blip r:embed="rId54"/>
                <a:stretch>
                  <a:fillRect/>
                </a:stretch>
              </p:blipFill>
              <p:spPr>
                <a:xfrm>
                  <a:off x="4548739" y="3941672"/>
                  <a:ext cx="3422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633EA001-C2D2-4358-94CA-D4D7BD3A6D84}"/>
                    </a:ext>
                  </a:extLst>
                </p14:cNvPr>
                <p14:cNvContentPartPr/>
                <p14:nvPr/>
              </p14:nvContentPartPr>
              <p14:xfrm>
                <a:off x="4564939" y="3548552"/>
                <a:ext cx="1007280" cy="531000"/>
              </p14:xfrm>
            </p:contentPart>
          </mc:Choice>
          <mc:Fallback xmlns="">
            <p:pic>
              <p:nvPicPr>
                <p:cNvPr id="35" name="Freihand 34">
                  <a:extLst>
                    <a:ext uri="{FF2B5EF4-FFF2-40B4-BE49-F238E27FC236}">
                      <a16:creationId xmlns:a16="http://schemas.microsoft.com/office/drawing/2014/main" id="{633EA001-C2D2-4358-94CA-D4D7BD3A6D84}"/>
                    </a:ext>
                  </a:extLst>
                </p:cNvPr>
                <p:cNvPicPr/>
                <p:nvPr/>
              </p:nvPicPr>
              <p:blipFill>
                <a:blip r:embed="rId56"/>
                <a:stretch>
                  <a:fillRect/>
                </a:stretch>
              </p:blipFill>
              <p:spPr>
                <a:xfrm>
                  <a:off x="4560619" y="3544232"/>
                  <a:ext cx="1015920" cy="539640"/>
                </a:xfrm>
                <a:prstGeom prst="rect">
                  <a:avLst/>
                </a:prstGeom>
              </p:spPr>
            </p:pic>
          </mc:Fallback>
        </mc:AlternateContent>
      </p:grpSp>
      <p:grpSp>
        <p:nvGrpSpPr>
          <p:cNvPr id="60" name="Gruppieren 59">
            <a:extLst>
              <a:ext uri="{FF2B5EF4-FFF2-40B4-BE49-F238E27FC236}">
                <a16:creationId xmlns:a16="http://schemas.microsoft.com/office/drawing/2014/main" id="{6E19773A-040F-49B2-BE03-9C4CEEF42610}"/>
              </a:ext>
            </a:extLst>
          </p:cNvPr>
          <p:cNvGrpSpPr/>
          <p:nvPr/>
        </p:nvGrpSpPr>
        <p:grpSpPr>
          <a:xfrm>
            <a:off x="8676139" y="2513552"/>
            <a:ext cx="1283760" cy="519840"/>
            <a:chOff x="8676139" y="2513552"/>
            <a:chExt cx="1283760" cy="519840"/>
          </a:xfrm>
        </p:grpSpPr>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C0750003-0130-43E5-BD60-924ED8445CEC}"/>
                    </a:ext>
                  </a:extLst>
                </p14:cNvPr>
                <p14:cNvContentPartPr/>
                <p14:nvPr/>
              </p14:nvContentPartPr>
              <p14:xfrm>
                <a:off x="8676139" y="2760152"/>
                <a:ext cx="369720" cy="273240"/>
              </p14:xfrm>
            </p:contentPart>
          </mc:Choice>
          <mc:Fallback xmlns="">
            <p:pic>
              <p:nvPicPr>
                <p:cNvPr id="37" name="Freihand 36">
                  <a:extLst>
                    <a:ext uri="{FF2B5EF4-FFF2-40B4-BE49-F238E27FC236}">
                      <a16:creationId xmlns:a16="http://schemas.microsoft.com/office/drawing/2014/main" id="{C0750003-0130-43E5-BD60-924ED8445CEC}"/>
                    </a:ext>
                  </a:extLst>
                </p:cNvPr>
                <p:cNvPicPr/>
                <p:nvPr/>
              </p:nvPicPr>
              <p:blipFill>
                <a:blip r:embed="rId58"/>
                <a:stretch>
                  <a:fillRect/>
                </a:stretch>
              </p:blipFill>
              <p:spPr>
                <a:xfrm>
                  <a:off x="8671819" y="2755832"/>
                  <a:ext cx="378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2103F1F3-55DA-4C66-88BA-AB369BEBDDCE}"/>
                    </a:ext>
                  </a:extLst>
                </p14:cNvPr>
                <p14:cNvContentPartPr/>
                <p14:nvPr/>
              </p14:nvContentPartPr>
              <p14:xfrm>
                <a:off x="9051619" y="2821712"/>
                <a:ext cx="113400" cy="115920"/>
              </p14:xfrm>
            </p:contentPart>
          </mc:Choice>
          <mc:Fallback xmlns="">
            <p:pic>
              <p:nvPicPr>
                <p:cNvPr id="38" name="Freihand 37">
                  <a:extLst>
                    <a:ext uri="{FF2B5EF4-FFF2-40B4-BE49-F238E27FC236}">
                      <a16:creationId xmlns:a16="http://schemas.microsoft.com/office/drawing/2014/main" id="{2103F1F3-55DA-4C66-88BA-AB369BEBDDCE}"/>
                    </a:ext>
                  </a:extLst>
                </p:cNvPr>
                <p:cNvPicPr/>
                <p:nvPr/>
              </p:nvPicPr>
              <p:blipFill>
                <a:blip r:embed="rId60"/>
                <a:stretch>
                  <a:fillRect/>
                </a:stretch>
              </p:blipFill>
              <p:spPr>
                <a:xfrm>
                  <a:off x="9047299" y="2817392"/>
                  <a:ext cx="122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D32B8168-AD5D-41F9-8334-4F9845018AE3}"/>
                    </a:ext>
                  </a:extLst>
                </p14:cNvPr>
                <p14:cNvContentPartPr/>
                <p14:nvPr/>
              </p14:nvContentPartPr>
              <p14:xfrm>
                <a:off x="9121819" y="2669432"/>
                <a:ext cx="353880" cy="187920"/>
              </p14:xfrm>
            </p:contentPart>
          </mc:Choice>
          <mc:Fallback xmlns="">
            <p:pic>
              <p:nvPicPr>
                <p:cNvPr id="39" name="Freihand 38">
                  <a:extLst>
                    <a:ext uri="{FF2B5EF4-FFF2-40B4-BE49-F238E27FC236}">
                      <a16:creationId xmlns:a16="http://schemas.microsoft.com/office/drawing/2014/main" id="{D32B8168-AD5D-41F9-8334-4F9845018AE3}"/>
                    </a:ext>
                  </a:extLst>
                </p:cNvPr>
                <p:cNvPicPr/>
                <p:nvPr/>
              </p:nvPicPr>
              <p:blipFill>
                <a:blip r:embed="rId62"/>
                <a:stretch>
                  <a:fillRect/>
                </a:stretch>
              </p:blipFill>
              <p:spPr>
                <a:xfrm>
                  <a:off x="9117499" y="2665112"/>
                  <a:ext cx="362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02F16AD8-4E74-4963-B404-7E3DDE05D5B6}"/>
                    </a:ext>
                  </a:extLst>
                </p14:cNvPr>
                <p14:cNvContentPartPr/>
                <p14:nvPr/>
              </p14:nvContentPartPr>
              <p14:xfrm>
                <a:off x="9489019" y="2700032"/>
                <a:ext cx="66240" cy="111240"/>
              </p14:xfrm>
            </p:contentPart>
          </mc:Choice>
          <mc:Fallback xmlns="">
            <p:pic>
              <p:nvPicPr>
                <p:cNvPr id="40" name="Freihand 39">
                  <a:extLst>
                    <a:ext uri="{FF2B5EF4-FFF2-40B4-BE49-F238E27FC236}">
                      <a16:creationId xmlns:a16="http://schemas.microsoft.com/office/drawing/2014/main" id="{02F16AD8-4E74-4963-B404-7E3DDE05D5B6}"/>
                    </a:ext>
                  </a:extLst>
                </p:cNvPr>
                <p:cNvPicPr/>
                <p:nvPr/>
              </p:nvPicPr>
              <p:blipFill>
                <a:blip r:embed="rId64"/>
                <a:stretch>
                  <a:fillRect/>
                </a:stretch>
              </p:blipFill>
              <p:spPr>
                <a:xfrm>
                  <a:off x="9484699" y="2695712"/>
                  <a:ext cx="74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2569A7A0-8DB4-4955-AF34-E9986A611B4B}"/>
                    </a:ext>
                  </a:extLst>
                </p14:cNvPr>
                <p14:cNvContentPartPr/>
                <p14:nvPr/>
              </p14:nvContentPartPr>
              <p14:xfrm>
                <a:off x="9609619" y="2513552"/>
                <a:ext cx="350280" cy="425880"/>
              </p14:xfrm>
            </p:contentPart>
          </mc:Choice>
          <mc:Fallback xmlns="">
            <p:pic>
              <p:nvPicPr>
                <p:cNvPr id="41" name="Freihand 40">
                  <a:extLst>
                    <a:ext uri="{FF2B5EF4-FFF2-40B4-BE49-F238E27FC236}">
                      <a16:creationId xmlns:a16="http://schemas.microsoft.com/office/drawing/2014/main" id="{2569A7A0-8DB4-4955-AF34-E9986A611B4B}"/>
                    </a:ext>
                  </a:extLst>
                </p:cNvPr>
                <p:cNvPicPr/>
                <p:nvPr/>
              </p:nvPicPr>
              <p:blipFill>
                <a:blip r:embed="rId66"/>
                <a:stretch>
                  <a:fillRect/>
                </a:stretch>
              </p:blipFill>
              <p:spPr>
                <a:xfrm>
                  <a:off x="9605299" y="2509232"/>
                  <a:ext cx="358920" cy="434520"/>
                </a:xfrm>
                <a:prstGeom prst="rect">
                  <a:avLst/>
                </a:prstGeom>
              </p:spPr>
            </p:pic>
          </mc:Fallback>
        </mc:AlternateContent>
      </p:grpSp>
      <p:grpSp>
        <p:nvGrpSpPr>
          <p:cNvPr id="59" name="Gruppieren 58">
            <a:extLst>
              <a:ext uri="{FF2B5EF4-FFF2-40B4-BE49-F238E27FC236}">
                <a16:creationId xmlns:a16="http://schemas.microsoft.com/office/drawing/2014/main" id="{B4266579-971B-4E95-9777-68EFF41DA477}"/>
              </a:ext>
            </a:extLst>
          </p:cNvPr>
          <p:cNvGrpSpPr/>
          <p:nvPr/>
        </p:nvGrpSpPr>
        <p:grpSpPr>
          <a:xfrm>
            <a:off x="10180939" y="2228432"/>
            <a:ext cx="1809000" cy="498960"/>
            <a:chOff x="10180939" y="2228432"/>
            <a:chExt cx="1809000" cy="498960"/>
          </a:xfrm>
        </p:grpSpPr>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8DD75891-F567-4447-96A4-B14BD2FAA142}"/>
                    </a:ext>
                  </a:extLst>
                </p14:cNvPr>
                <p14:cNvContentPartPr/>
                <p14:nvPr/>
              </p14:nvContentPartPr>
              <p14:xfrm>
                <a:off x="10180939" y="2482232"/>
                <a:ext cx="122760" cy="190800"/>
              </p14:xfrm>
            </p:contentPart>
          </mc:Choice>
          <mc:Fallback xmlns="">
            <p:pic>
              <p:nvPicPr>
                <p:cNvPr id="42" name="Freihand 41">
                  <a:extLst>
                    <a:ext uri="{FF2B5EF4-FFF2-40B4-BE49-F238E27FC236}">
                      <a16:creationId xmlns:a16="http://schemas.microsoft.com/office/drawing/2014/main" id="{8DD75891-F567-4447-96A4-B14BD2FAA142}"/>
                    </a:ext>
                  </a:extLst>
                </p:cNvPr>
                <p:cNvPicPr/>
                <p:nvPr/>
              </p:nvPicPr>
              <p:blipFill>
                <a:blip r:embed="rId68"/>
                <a:stretch>
                  <a:fillRect/>
                </a:stretch>
              </p:blipFill>
              <p:spPr>
                <a:xfrm>
                  <a:off x="10176619" y="2477912"/>
                  <a:ext cx="131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AEADADE5-8DCC-4D4C-925E-B317820616D1}"/>
                    </a:ext>
                  </a:extLst>
                </p14:cNvPr>
                <p14:cNvContentPartPr/>
                <p14:nvPr/>
              </p14:nvContentPartPr>
              <p14:xfrm>
                <a:off x="10266979" y="2566472"/>
                <a:ext cx="76320" cy="81000"/>
              </p14:xfrm>
            </p:contentPart>
          </mc:Choice>
          <mc:Fallback xmlns="">
            <p:pic>
              <p:nvPicPr>
                <p:cNvPr id="43" name="Freihand 42">
                  <a:extLst>
                    <a:ext uri="{FF2B5EF4-FFF2-40B4-BE49-F238E27FC236}">
                      <a16:creationId xmlns:a16="http://schemas.microsoft.com/office/drawing/2014/main" id="{AEADADE5-8DCC-4D4C-925E-B317820616D1}"/>
                    </a:ext>
                  </a:extLst>
                </p:cNvPr>
                <p:cNvPicPr/>
                <p:nvPr/>
              </p:nvPicPr>
              <p:blipFill>
                <a:blip r:embed="rId70"/>
                <a:stretch>
                  <a:fillRect/>
                </a:stretch>
              </p:blipFill>
              <p:spPr>
                <a:xfrm>
                  <a:off x="10262659" y="2562152"/>
                  <a:ext cx="84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D0F621E3-12DC-45DA-B3C9-D6D91AD58F40}"/>
                    </a:ext>
                  </a:extLst>
                </p14:cNvPr>
                <p14:cNvContentPartPr/>
                <p14:nvPr/>
              </p14:nvContentPartPr>
              <p14:xfrm>
                <a:off x="10366339" y="2548472"/>
                <a:ext cx="253080" cy="113400"/>
              </p14:xfrm>
            </p:contentPart>
          </mc:Choice>
          <mc:Fallback xmlns="">
            <p:pic>
              <p:nvPicPr>
                <p:cNvPr id="44" name="Freihand 43">
                  <a:extLst>
                    <a:ext uri="{FF2B5EF4-FFF2-40B4-BE49-F238E27FC236}">
                      <a16:creationId xmlns:a16="http://schemas.microsoft.com/office/drawing/2014/main" id="{D0F621E3-12DC-45DA-B3C9-D6D91AD58F40}"/>
                    </a:ext>
                  </a:extLst>
                </p:cNvPr>
                <p:cNvPicPr/>
                <p:nvPr/>
              </p:nvPicPr>
              <p:blipFill>
                <a:blip r:embed="rId72"/>
                <a:stretch>
                  <a:fillRect/>
                </a:stretch>
              </p:blipFill>
              <p:spPr>
                <a:xfrm>
                  <a:off x="10362019" y="2544152"/>
                  <a:ext cx="261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0116E8B7-3A91-4EE4-9C98-67A7DC7E2EF9}"/>
                    </a:ext>
                  </a:extLst>
                </p14:cNvPr>
                <p14:cNvContentPartPr/>
                <p14:nvPr/>
              </p14:nvContentPartPr>
              <p14:xfrm>
                <a:off x="10627699" y="2528312"/>
                <a:ext cx="88920" cy="117000"/>
              </p14:xfrm>
            </p:contentPart>
          </mc:Choice>
          <mc:Fallback xmlns="">
            <p:pic>
              <p:nvPicPr>
                <p:cNvPr id="45" name="Freihand 44">
                  <a:extLst>
                    <a:ext uri="{FF2B5EF4-FFF2-40B4-BE49-F238E27FC236}">
                      <a16:creationId xmlns:a16="http://schemas.microsoft.com/office/drawing/2014/main" id="{0116E8B7-3A91-4EE4-9C98-67A7DC7E2EF9}"/>
                    </a:ext>
                  </a:extLst>
                </p:cNvPr>
                <p:cNvPicPr/>
                <p:nvPr/>
              </p:nvPicPr>
              <p:blipFill>
                <a:blip r:embed="rId74"/>
                <a:stretch>
                  <a:fillRect/>
                </a:stretch>
              </p:blipFill>
              <p:spPr>
                <a:xfrm>
                  <a:off x="10623379" y="2523992"/>
                  <a:ext cx="97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D5F2AE42-BC76-4229-BD9C-296FBB2414A5}"/>
                    </a:ext>
                  </a:extLst>
                </p14:cNvPr>
                <p14:cNvContentPartPr/>
                <p14:nvPr/>
              </p14:nvContentPartPr>
              <p14:xfrm>
                <a:off x="10621939" y="2556752"/>
                <a:ext cx="86400" cy="32760"/>
              </p14:xfrm>
            </p:contentPart>
          </mc:Choice>
          <mc:Fallback xmlns="">
            <p:pic>
              <p:nvPicPr>
                <p:cNvPr id="46" name="Freihand 45">
                  <a:extLst>
                    <a:ext uri="{FF2B5EF4-FFF2-40B4-BE49-F238E27FC236}">
                      <a16:creationId xmlns:a16="http://schemas.microsoft.com/office/drawing/2014/main" id="{D5F2AE42-BC76-4229-BD9C-296FBB2414A5}"/>
                    </a:ext>
                  </a:extLst>
                </p:cNvPr>
                <p:cNvPicPr/>
                <p:nvPr/>
              </p:nvPicPr>
              <p:blipFill>
                <a:blip r:embed="rId76"/>
                <a:stretch>
                  <a:fillRect/>
                </a:stretch>
              </p:blipFill>
              <p:spPr>
                <a:xfrm>
                  <a:off x="10617619" y="2552432"/>
                  <a:ext cx="95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4E3AA773-4C8D-464C-9B12-E4405D8FBD91}"/>
                    </a:ext>
                  </a:extLst>
                </p14:cNvPr>
                <p14:cNvContentPartPr/>
                <p14:nvPr/>
              </p14:nvContentPartPr>
              <p14:xfrm>
                <a:off x="10742539" y="2549552"/>
                <a:ext cx="100440" cy="177840"/>
              </p14:xfrm>
            </p:contentPart>
          </mc:Choice>
          <mc:Fallback xmlns="">
            <p:pic>
              <p:nvPicPr>
                <p:cNvPr id="47" name="Freihand 46">
                  <a:extLst>
                    <a:ext uri="{FF2B5EF4-FFF2-40B4-BE49-F238E27FC236}">
                      <a16:creationId xmlns:a16="http://schemas.microsoft.com/office/drawing/2014/main" id="{4E3AA773-4C8D-464C-9B12-E4405D8FBD91}"/>
                    </a:ext>
                  </a:extLst>
                </p:cNvPr>
                <p:cNvPicPr/>
                <p:nvPr/>
              </p:nvPicPr>
              <p:blipFill>
                <a:blip r:embed="rId78"/>
                <a:stretch>
                  <a:fillRect/>
                </a:stretch>
              </p:blipFill>
              <p:spPr>
                <a:xfrm>
                  <a:off x="10738219" y="2545232"/>
                  <a:ext cx="109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5999E3DA-0EC4-458D-94EE-0788266D9D31}"/>
                    </a:ext>
                  </a:extLst>
                </p14:cNvPr>
                <p14:cNvContentPartPr/>
                <p14:nvPr/>
              </p14:nvContentPartPr>
              <p14:xfrm>
                <a:off x="10856299" y="2510672"/>
                <a:ext cx="190080" cy="117360"/>
              </p14:xfrm>
            </p:contentPart>
          </mc:Choice>
          <mc:Fallback xmlns="">
            <p:pic>
              <p:nvPicPr>
                <p:cNvPr id="48" name="Freihand 47">
                  <a:extLst>
                    <a:ext uri="{FF2B5EF4-FFF2-40B4-BE49-F238E27FC236}">
                      <a16:creationId xmlns:a16="http://schemas.microsoft.com/office/drawing/2014/main" id="{5999E3DA-0EC4-458D-94EE-0788266D9D31}"/>
                    </a:ext>
                  </a:extLst>
                </p:cNvPr>
                <p:cNvPicPr/>
                <p:nvPr/>
              </p:nvPicPr>
              <p:blipFill>
                <a:blip r:embed="rId80"/>
                <a:stretch>
                  <a:fillRect/>
                </a:stretch>
              </p:blipFill>
              <p:spPr>
                <a:xfrm>
                  <a:off x="10851979" y="2506352"/>
                  <a:ext cx="198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5F35887B-0A6D-48E6-BBF7-BB940C0286B2}"/>
                    </a:ext>
                  </a:extLst>
                </p14:cNvPr>
                <p14:cNvContentPartPr/>
                <p14:nvPr/>
              </p14:nvContentPartPr>
              <p14:xfrm>
                <a:off x="10977259" y="2429312"/>
                <a:ext cx="12600" cy="16920"/>
              </p14:xfrm>
            </p:contentPart>
          </mc:Choice>
          <mc:Fallback xmlns="">
            <p:pic>
              <p:nvPicPr>
                <p:cNvPr id="49" name="Freihand 48">
                  <a:extLst>
                    <a:ext uri="{FF2B5EF4-FFF2-40B4-BE49-F238E27FC236}">
                      <a16:creationId xmlns:a16="http://schemas.microsoft.com/office/drawing/2014/main" id="{5F35887B-0A6D-48E6-BBF7-BB940C0286B2}"/>
                    </a:ext>
                  </a:extLst>
                </p:cNvPr>
                <p:cNvPicPr/>
                <p:nvPr/>
              </p:nvPicPr>
              <p:blipFill>
                <a:blip r:embed="rId82"/>
                <a:stretch>
                  <a:fillRect/>
                </a:stretch>
              </p:blipFill>
              <p:spPr>
                <a:xfrm>
                  <a:off x="10972939" y="2424992"/>
                  <a:ext cx="21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40A32B17-43DE-4BBF-925C-7F4F6BAB4FA7}"/>
                    </a:ext>
                  </a:extLst>
                </p14:cNvPr>
                <p14:cNvContentPartPr/>
                <p14:nvPr/>
              </p14:nvContentPartPr>
              <p14:xfrm>
                <a:off x="11008939" y="2484752"/>
                <a:ext cx="138960" cy="131760"/>
              </p14:xfrm>
            </p:contentPart>
          </mc:Choice>
          <mc:Fallback xmlns="">
            <p:pic>
              <p:nvPicPr>
                <p:cNvPr id="50" name="Freihand 49">
                  <a:extLst>
                    <a:ext uri="{FF2B5EF4-FFF2-40B4-BE49-F238E27FC236}">
                      <a16:creationId xmlns:a16="http://schemas.microsoft.com/office/drawing/2014/main" id="{40A32B17-43DE-4BBF-925C-7F4F6BAB4FA7}"/>
                    </a:ext>
                  </a:extLst>
                </p:cNvPr>
                <p:cNvPicPr/>
                <p:nvPr/>
              </p:nvPicPr>
              <p:blipFill>
                <a:blip r:embed="rId84"/>
                <a:stretch>
                  <a:fillRect/>
                </a:stretch>
              </p:blipFill>
              <p:spPr>
                <a:xfrm>
                  <a:off x="11004619" y="2480432"/>
                  <a:ext cx="147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A6802397-EDE5-447D-AD06-DBDAF1FCD62D}"/>
                    </a:ext>
                  </a:extLst>
                </p14:cNvPr>
                <p14:cNvContentPartPr/>
                <p14:nvPr/>
              </p14:nvContentPartPr>
              <p14:xfrm>
                <a:off x="11172739" y="2359472"/>
                <a:ext cx="154080" cy="231480"/>
              </p14:xfrm>
            </p:contentPart>
          </mc:Choice>
          <mc:Fallback xmlns="">
            <p:pic>
              <p:nvPicPr>
                <p:cNvPr id="51" name="Freihand 50">
                  <a:extLst>
                    <a:ext uri="{FF2B5EF4-FFF2-40B4-BE49-F238E27FC236}">
                      <a16:creationId xmlns:a16="http://schemas.microsoft.com/office/drawing/2014/main" id="{A6802397-EDE5-447D-AD06-DBDAF1FCD62D}"/>
                    </a:ext>
                  </a:extLst>
                </p:cNvPr>
                <p:cNvPicPr/>
                <p:nvPr/>
              </p:nvPicPr>
              <p:blipFill>
                <a:blip r:embed="rId86"/>
                <a:stretch>
                  <a:fillRect/>
                </a:stretch>
              </p:blipFill>
              <p:spPr>
                <a:xfrm>
                  <a:off x="11168419" y="2355152"/>
                  <a:ext cx="1627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E03198AB-A2CD-428F-87FD-45A5B066F063}"/>
                    </a:ext>
                  </a:extLst>
                </p14:cNvPr>
                <p14:cNvContentPartPr/>
                <p14:nvPr/>
              </p14:nvContentPartPr>
              <p14:xfrm>
                <a:off x="11305939" y="2450912"/>
                <a:ext cx="131400" cy="107640"/>
              </p14:xfrm>
            </p:contentPart>
          </mc:Choice>
          <mc:Fallback xmlns="">
            <p:pic>
              <p:nvPicPr>
                <p:cNvPr id="52" name="Freihand 51">
                  <a:extLst>
                    <a:ext uri="{FF2B5EF4-FFF2-40B4-BE49-F238E27FC236}">
                      <a16:creationId xmlns:a16="http://schemas.microsoft.com/office/drawing/2014/main" id="{E03198AB-A2CD-428F-87FD-45A5B066F063}"/>
                    </a:ext>
                  </a:extLst>
                </p:cNvPr>
                <p:cNvPicPr/>
                <p:nvPr/>
              </p:nvPicPr>
              <p:blipFill>
                <a:blip r:embed="rId88"/>
                <a:stretch>
                  <a:fillRect/>
                </a:stretch>
              </p:blipFill>
              <p:spPr>
                <a:xfrm>
                  <a:off x="11301619" y="2446592"/>
                  <a:ext cx="140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DD224945-3904-46DA-8482-6DDBF7E3D54A}"/>
                    </a:ext>
                  </a:extLst>
                </p14:cNvPr>
                <p14:cNvContentPartPr/>
                <p14:nvPr/>
              </p14:nvContentPartPr>
              <p14:xfrm>
                <a:off x="11389459" y="2419952"/>
                <a:ext cx="101160" cy="155520"/>
              </p14:xfrm>
            </p:contentPart>
          </mc:Choice>
          <mc:Fallback xmlns="">
            <p:pic>
              <p:nvPicPr>
                <p:cNvPr id="53" name="Freihand 52">
                  <a:extLst>
                    <a:ext uri="{FF2B5EF4-FFF2-40B4-BE49-F238E27FC236}">
                      <a16:creationId xmlns:a16="http://schemas.microsoft.com/office/drawing/2014/main" id="{DD224945-3904-46DA-8482-6DDBF7E3D54A}"/>
                    </a:ext>
                  </a:extLst>
                </p:cNvPr>
                <p:cNvPicPr/>
                <p:nvPr/>
              </p:nvPicPr>
              <p:blipFill>
                <a:blip r:embed="rId90"/>
                <a:stretch>
                  <a:fillRect/>
                </a:stretch>
              </p:blipFill>
              <p:spPr>
                <a:xfrm>
                  <a:off x="11385139" y="2415632"/>
                  <a:ext cx="109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B3117B35-D4E4-4748-80E1-F8315C4D4C1F}"/>
                    </a:ext>
                  </a:extLst>
                </p14:cNvPr>
                <p14:cNvContentPartPr/>
                <p14:nvPr/>
              </p14:nvContentPartPr>
              <p14:xfrm>
                <a:off x="11494579" y="2347592"/>
                <a:ext cx="105120" cy="206640"/>
              </p14:xfrm>
            </p:contentPart>
          </mc:Choice>
          <mc:Fallback xmlns="">
            <p:pic>
              <p:nvPicPr>
                <p:cNvPr id="54" name="Freihand 53">
                  <a:extLst>
                    <a:ext uri="{FF2B5EF4-FFF2-40B4-BE49-F238E27FC236}">
                      <a16:creationId xmlns:a16="http://schemas.microsoft.com/office/drawing/2014/main" id="{B3117B35-D4E4-4748-80E1-F8315C4D4C1F}"/>
                    </a:ext>
                  </a:extLst>
                </p:cNvPr>
                <p:cNvPicPr/>
                <p:nvPr/>
              </p:nvPicPr>
              <p:blipFill>
                <a:blip r:embed="rId92"/>
                <a:stretch>
                  <a:fillRect/>
                </a:stretch>
              </p:blipFill>
              <p:spPr>
                <a:xfrm>
                  <a:off x="11490259" y="2343272"/>
                  <a:ext cx="113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424A034F-5496-4D04-9FBA-634191878858}"/>
                    </a:ext>
                  </a:extLst>
                </p14:cNvPr>
                <p14:cNvContentPartPr/>
                <p14:nvPr/>
              </p14:nvContentPartPr>
              <p14:xfrm>
                <a:off x="11571619" y="2367752"/>
                <a:ext cx="155880" cy="140040"/>
              </p14:xfrm>
            </p:contentPart>
          </mc:Choice>
          <mc:Fallback xmlns="">
            <p:pic>
              <p:nvPicPr>
                <p:cNvPr id="55" name="Freihand 54">
                  <a:extLst>
                    <a:ext uri="{FF2B5EF4-FFF2-40B4-BE49-F238E27FC236}">
                      <a16:creationId xmlns:a16="http://schemas.microsoft.com/office/drawing/2014/main" id="{424A034F-5496-4D04-9FBA-634191878858}"/>
                    </a:ext>
                  </a:extLst>
                </p:cNvPr>
                <p:cNvPicPr/>
                <p:nvPr/>
              </p:nvPicPr>
              <p:blipFill>
                <a:blip r:embed="rId94"/>
                <a:stretch>
                  <a:fillRect/>
                </a:stretch>
              </p:blipFill>
              <p:spPr>
                <a:xfrm>
                  <a:off x="11567299" y="2363432"/>
                  <a:ext cx="164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12DE0BC7-BF69-47D3-B020-9F9411B51FFD}"/>
                    </a:ext>
                  </a:extLst>
                </p14:cNvPr>
                <p14:cNvContentPartPr/>
                <p14:nvPr/>
              </p14:nvContentPartPr>
              <p14:xfrm>
                <a:off x="11620579" y="2408072"/>
                <a:ext cx="121320" cy="81000"/>
              </p14:xfrm>
            </p:contentPart>
          </mc:Choice>
          <mc:Fallback xmlns="">
            <p:pic>
              <p:nvPicPr>
                <p:cNvPr id="56" name="Freihand 55">
                  <a:extLst>
                    <a:ext uri="{FF2B5EF4-FFF2-40B4-BE49-F238E27FC236}">
                      <a16:creationId xmlns:a16="http://schemas.microsoft.com/office/drawing/2014/main" id="{12DE0BC7-BF69-47D3-B020-9F9411B51FFD}"/>
                    </a:ext>
                  </a:extLst>
                </p:cNvPr>
                <p:cNvPicPr/>
                <p:nvPr/>
              </p:nvPicPr>
              <p:blipFill>
                <a:blip r:embed="rId96"/>
                <a:stretch>
                  <a:fillRect/>
                </a:stretch>
              </p:blipFill>
              <p:spPr>
                <a:xfrm>
                  <a:off x="11616259" y="2403752"/>
                  <a:ext cx="129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E20619B5-8BEB-41B4-9CDF-DE7BC24A2DCA}"/>
                    </a:ext>
                  </a:extLst>
                </p14:cNvPr>
                <p14:cNvContentPartPr/>
                <p14:nvPr/>
              </p14:nvContentPartPr>
              <p14:xfrm>
                <a:off x="11771059" y="2248592"/>
                <a:ext cx="218880" cy="243000"/>
              </p14:xfrm>
            </p:contentPart>
          </mc:Choice>
          <mc:Fallback xmlns="">
            <p:pic>
              <p:nvPicPr>
                <p:cNvPr id="57" name="Freihand 56">
                  <a:extLst>
                    <a:ext uri="{FF2B5EF4-FFF2-40B4-BE49-F238E27FC236}">
                      <a16:creationId xmlns:a16="http://schemas.microsoft.com/office/drawing/2014/main" id="{E20619B5-8BEB-41B4-9CDF-DE7BC24A2DCA}"/>
                    </a:ext>
                  </a:extLst>
                </p:cNvPr>
                <p:cNvPicPr/>
                <p:nvPr/>
              </p:nvPicPr>
              <p:blipFill>
                <a:blip r:embed="rId98"/>
                <a:stretch>
                  <a:fillRect/>
                </a:stretch>
              </p:blipFill>
              <p:spPr>
                <a:xfrm>
                  <a:off x="11766739" y="2244272"/>
                  <a:ext cx="227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0B5D4E51-8581-44A0-A1C1-072BAF6EA53D}"/>
                    </a:ext>
                  </a:extLst>
                </p14:cNvPr>
                <p14:cNvContentPartPr/>
                <p14:nvPr/>
              </p14:nvContentPartPr>
              <p14:xfrm>
                <a:off x="11806339" y="2228432"/>
                <a:ext cx="58680" cy="47160"/>
              </p14:xfrm>
            </p:contentPart>
          </mc:Choice>
          <mc:Fallback xmlns="">
            <p:pic>
              <p:nvPicPr>
                <p:cNvPr id="58" name="Freihand 57">
                  <a:extLst>
                    <a:ext uri="{FF2B5EF4-FFF2-40B4-BE49-F238E27FC236}">
                      <a16:creationId xmlns:a16="http://schemas.microsoft.com/office/drawing/2014/main" id="{0B5D4E51-8581-44A0-A1C1-072BAF6EA53D}"/>
                    </a:ext>
                  </a:extLst>
                </p:cNvPr>
                <p:cNvPicPr/>
                <p:nvPr/>
              </p:nvPicPr>
              <p:blipFill>
                <a:blip r:embed="rId100"/>
                <a:stretch>
                  <a:fillRect/>
                </a:stretch>
              </p:blipFill>
              <p:spPr>
                <a:xfrm>
                  <a:off x="11802019" y="2224112"/>
                  <a:ext cx="67320" cy="55800"/>
                </a:xfrm>
                <a:prstGeom prst="rect">
                  <a:avLst/>
                </a:prstGeom>
              </p:spPr>
            </p:pic>
          </mc:Fallback>
        </mc:AlternateContent>
      </p:grpSp>
      <p:grpSp>
        <p:nvGrpSpPr>
          <p:cNvPr id="68" name="Gruppieren 67">
            <a:extLst>
              <a:ext uri="{FF2B5EF4-FFF2-40B4-BE49-F238E27FC236}">
                <a16:creationId xmlns:a16="http://schemas.microsoft.com/office/drawing/2014/main" id="{60C31502-684F-4AA5-B234-9E405CFA745B}"/>
              </a:ext>
            </a:extLst>
          </p:cNvPr>
          <p:cNvGrpSpPr/>
          <p:nvPr/>
        </p:nvGrpSpPr>
        <p:grpSpPr>
          <a:xfrm>
            <a:off x="6258739" y="4171712"/>
            <a:ext cx="763200" cy="497520"/>
            <a:chOff x="6258739" y="4171712"/>
            <a:chExt cx="763200" cy="497520"/>
          </a:xfrm>
        </p:grpSpPr>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07CF4FDE-F053-40E3-A2FF-6F5D498C7404}"/>
                    </a:ext>
                  </a:extLst>
                </p14:cNvPr>
                <p14:cNvContentPartPr/>
                <p14:nvPr/>
              </p14:nvContentPartPr>
              <p14:xfrm>
                <a:off x="6258739" y="4388072"/>
                <a:ext cx="149760" cy="281160"/>
              </p14:xfrm>
            </p:contentPart>
          </mc:Choice>
          <mc:Fallback xmlns="">
            <p:pic>
              <p:nvPicPr>
                <p:cNvPr id="61" name="Freihand 60">
                  <a:extLst>
                    <a:ext uri="{FF2B5EF4-FFF2-40B4-BE49-F238E27FC236}">
                      <a16:creationId xmlns:a16="http://schemas.microsoft.com/office/drawing/2014/main" id="{07CF4FDE-F053-40E3-A2FF-6F5D498C7404}"/>
                    </a:ext>
                  </a:extLst>
                </p:cNvPr>
                <p:cNvPicPr/>
                <p:nvPr/>
              </p:nvPicPr>
              <p:blipFill>
                <a:blip r:embed="rId102"/>
                <a:stretch>
                  <a:fillRect/>
                </a:stretch>
              </p:blipFill>
              <p:spPr>
                <a:xfrm>
                  <a:off x="6254419" y="4383752"/>
                  <a:ext cx="1584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605CC2EE-0F20-43FA-8267-4DB12260EB8B}"/>
                    </a:ext>
                  </a:extLst>
                </p14:cNvPr>
                <p14:cNvContentPartPr/>
                <p14:nvPr/>
              </p14:nvContentPartPr>
              <p14:xfrm>
                <a:off x="6429379" y="4381952"/>
                <a:ext cx="81000" cy="99360"/>
              </p14:xfrm>
            </p:contentPart>
          </mc:Choice>
          <mc:Fallback xmlns="">
            <p:pic>
              <p:nvPicPr>
                <p:cNvPr id="62" name="Freihand 61">
                  <a:extLst>
                    <a:ext uri="{FF2B5EF4-FFF2-40B4-BE49-F238E27FC236}">
                      <a16:creationId xmlns:a16="http://schemas.microsoft.com/office/drawing/2014/main" id="{605CC2EE-0F20-43FA-8267-4DB12260EB8B}"/>
                    </a:ext>
                  </a:extLst>
                </p:cNvPr>
                <p:cNvPicPr/>
                <p:nvPr/>
              </p:nvPicPr>
              <p:blipFill>
                <a:blip r:embed="rId104"/>
                <a:stretch>
                  <a:fillRect/>
                </a:stretch>
              </p:blipFill>
              <p:spPr>
                <a:xfrm>
                  <a:off x="6425059" y="4377632"/>
                  <a:ext cx="89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D58CFED8-4590-42C4-A76D-FE51AE2E9ED6}"/>
                    </a:ext>
                  </a:extLst>
                </p14:cNvPr>
                <p14:cNvContentPartPr/>
                <p14:nvPr/>
              </p14:nvContentPartPr>
              <p14:xfrm>
                <a:off x="6523699" y="4353512"/>
                <a:ext cx="114480" cy="129960"/>
              </p14:xfrm>
            </p:contentPart>
          </mc:Choice>
          <mc:Fallback xmlns="">
            <p:pic>
              <p:nvPicPr>
                <p:cNvPr id="63" name="Freihand 62">
                  <a:extLst>
                    <a:ext uri="{FF2B5EF4-FFF2-40B4-BE49-F238E27FC236}">
                      <a16:creationId xmlns:a16="http://schemas.microsoft.com/office/drawing/2014/main" id="{D58CFED8-4590-42C4-A76D-FE51AE2E9ED6}"/>
                    </a:ext>
                  </a:extLst>
                </p:cNvPr>
                <p:cNvPicPr/>
                <p:nvPr/>
              </p:nvPicPr>
              <p:blipFill>
                <a:blip r:embed="rId106"/>
                <a:stretch>
                  <a:fillRect/>
                </a:stretch>
              </p:blipFill>
              <p:spPr>
                <a:xfrm>
                  <a:off x="6519379" y="4349192"/>
                  <a:ext cx="123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4F5E4E25-E0F7-493B-B90B-573ABE9FD318}"/>
                    </a:ext>
                  </a:extLst>
                </p14:cNvPr>
                <p14:cNvContentPartPr/>
                <p14:nvPr/>
              </p14:nvContentPartPr>
              <p14:xfrm>
                <a:off x="6636739" y="4364312"/>
                <a:ext cx="27360" cy="122760"/>
              </p14:xfrm>
            </p:contentPart>
          </mc:Choice>
          <mc:Fallback xmlns="">
            <p:pic>
              <p:nvPicPr>
                <p:cNvPr id="64" name="Freihand 63">
                  <a:extLst>
                    <a:ext uri="{FF2B5EF4-FFF2-40B4-BE49-F238E27FC236}">
                      <a16:creationId xmlns:a16="http://schemas.microsoft.com/office/drawing/2014/main" id="{4F5E4E25-E0F7-493B-B90B-573ABE9FD318}"/>
                    </a:ext>
                  </a:extLst>
                </p:cNvPr>
                <p:cNvPicPr/>
                <p:nvPr/>
              </p:nvPicPr>
              <p:blipFill>
                <a:blip r:embed="rId108"/>
                <a:stretch>
                  <a:fillRect/>
                </a:stretch>
              </p:blipFill>
              <p:spPr>
                <a:xfrm>
                  <a:off x="6632419" y="4359992"/>
                  <a:ext cx="36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472C1F1E-1BC4-4E9C-B7BE-69AC0925CAB4}"/>
                    </a:ext>
                  </a:extLst>
                </p14:cNvPr>
                <p14:cNvContentPartPr/>
                <p14:nvPr/>
              </p14:nvContentPartPr>
              <p14:xfrm>
                <a:off x="6726739" y="4225712"/>
                <a:ext cx="295200" cy="240480"/>
              </p14:xfrm>
            </p:contentPart>
          </mc:Choice>
          <mc:Fallback xmlns="">
            <p:pic>
              <p:nvPicPr>
                <p:cNvPr id="65" name="Freihand 64">
                  <a:extLst>
                    <a:ext uri="{FF2B5EF4-FFF2-40B4-BE49-F238E27FC236}">
                      <a16:creationId xmlns:a16="http://schemas.microsoft.com/office/drawing/2014/main" id="{472C1F1E-1BC4-4E9C-B7BE-69AC0925CAB4}"/>
                    </a:ext>
                  </a:extLst>
                </p:cNvPr>
                <p:cNvPicPr/>
                <p:nvPr/>
              </p:nvPicPr>
              <p:blipFill>
                <a:blip r:embed="rId110"/>
                <a:stretch>
                  <a:fillRect/>
                </a:stretch>
              </p:blipFill>
              <p:spPr>
                <a:xfrm>
                  <a:off x="6722419" y="4221392"/>
                  <a:ext cx="303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DF350F99-7629-43F0-B64E-D9541726D4AA}"/>
                    </a:ext>
                  </a:extLst>
                </p14:cNvPr>
                <p14:cNvContentPartPr/>
                <p14:nvPr/>
              </p14:nvContentPartPr>
              <p14:xfrm>
                <a:off x="6923659" y="4238672"/>
                <a:ext cx="360" cy="360"/>
              </p14:xfrm>
            </p:contentPart>
          </mc:Choice>
          <mc:Fallback xmlns="">
            <p:pic>
              <p:nvPicPr>
                <p:cNvPr id="66" name="Freihand 65">
                  <a:extLst>
                    <a:ext uri="{FF2B5EF4-FFF2-40B4-BE49-F238E27FC236}">
                      <a16:creationId xmlns:a16="http://schemas.microsoft.com/office/drawing/2014/main" id="{DF350F99-7629-43F0-B64E-D9541726D4AA}"/>
                    </a:ext>
                  </a:extLst>
                </p:cNvPr>
                <p:cNvPicPr/>
                <p:nvPr/>
              </p:nvPicPr>
              <p:blipFill>
                <a:blip r:embed="rId112"/>
                <a:stretch>
                  <a:fillRect/>
                </a:stretch>
              </p:blipFill>
              <p:spPr>
                <a:xfrm>
                  <a:off x="6919339" y="4234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415A012E-52E9-494C-8DB0-64B455EAD264}"/>
                    </a:ext>
                  </a:extLst>
                </p14:cNvPr>
                <p14:cNvContentPartPr/>
                <p14:nvPr/>
              </p14:nvContentPartPr>
              <p14:xfrm>
                <a:off x="6690019" y="4171712"/>
                <a:ext cx="6120" cy="6480"/>
              </p14:xfrm>
            </p:contentPart>
          </mc:Choice>
          <mc:Fallback xmlns="">
            <p:pic>
              <p:nvPicPr>
                <p:cNvPr id="67" name="Freihand 66">
                  <a:extLst>
                    <a:ext uri="{FF2B5EF4-FFF2-40B4-BE49-F238E27FC236}">
                      <a16:creationId xmlns:a16="http://schemas.microsoft.com/office/drawing/2014/main" id="{415A012E-52E9-494C-8DB0-64B455EAD264}"/>
                    </a:ext>
                  </a:extLst>
                </p:cNvPr>
                <p:cNvPicPr/>
                <p:nvPr/>
              </p:nvPicPr>
              <p:blipFill>
                <a:blip r:embed="rId114"/>
                <a:stretch>
                  <a:fillRect/>
                </a:stretch>
              </p:blipFill>
              <p:spPr>
                <a:xfrm>
                  <a:off x="6685699" y="4167392"/>
                  <a:ext cx="14760" cy="1512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FBBE763-CD38-49D3-9DBF-3B1B25B82D3A}"/>
                  </a:ext>
                </a:extLst>
              </p14:cNvPr>
              <p14:cNvContentPartPr/>
              <p14:nvPr/>
            </p14:nvContentPartPr>
            <p14:xfrm>
              <a:off x="1583204" y="1066712"/>
              <a:ext cx="1144440" cy="109440"/>
            </p14:xfrm>
          </p:contentPart>
        </mc:Choice>
        <mc:Fallback xmlns="">
          <p:pic>
            <p:nvPicPr>
              <p:cNvPr id="2" name="Freihand 1">
                <a:extLst>
                  <a:ext uri="{FF2B5EF4-FFF2-40B4-BE49-F238E27FC236}">
                    <a16:creationId xmlns:a16="http://schemas.microsoft.com/office/drawing/2014/main" id="{6FBBE763-CD38-49D3-9DBF-3B1B25B82D3A}"/>
                  </a:ext>
                </a:extLst>
              </p:cNvPr>
              <p:cNvPicPr/>
              <p:nvPr/>
            </p:nvPicPr>
            <p:blipFill>
              <a:blip r:embed="rId4"/>
              <a:stretch>
                <a:fillRect/>
              </a:stretch>
            </p:blipFill>
            <p:spPr>
              <a:xfrm>
                <a:off x="1578884" y="1062392"/>
                <a:ext cx="1153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E5A06DA-7A32-430A-8B7C-F097BF1CD7B1}"/>
                  </a:ext>
                </a:extLst>
              </p14:cNvPr>
              <p14:cNvContentPartPr/>
              <p14:nvPr/>
            </p14:nvContentPartPr>
            <p14:xfrm>
              <a:off x="7791404" y="1038992"/>
              <a:ext cx="2248560" cy="46440"/>
            </p14:xfrm>
          </p:contentPart>
        </mc:Choice>
        <mc:Fallback xmlns="">
          <p:pic>
            <p:nvPicPr>
              <p:cNvPr id="3" name="Freihand 2">
                <a:extLst>
                  <a:ext uri="{FF2B5EF4-FFF2-40B4-BE49-F238E27FC236}">
                    <a16:creationId xmlns:a16="http://schemas.microsoft.com/office/drawing/2014/main" id="{6E5A06DA-7A32-430A-8B7C-F097BF1CD7B1}"/>
                  </a:ext>
                </a:extLst>
              </p:cNvPr>
              <p:cNvPicPr/>
              <p:nvPr/>
            </p:nvPicPr>
            <p:blipFill>
              <a:blip r:embed="rId6"/>
              <a:stretch>
                <a:fillRect/>
              </a:stretch>
            </p:blipFill>
            <p:spPr>
              <a:xfrm>
                <a:off x="7787084" y="1034672"/>
                <a:ext cx="2257200" cy="55080"/>
              </a:xfrm>
              <a:prstGeom prst="rect">
                <a:avLst/>
              </a:prstGeom>
            </p:spPr>
          </p:pic>
        </mc:Fallback>
      </mc:AlternateContent>
      <p:grpSp>
        <p:nvGrpSpPr>
          <p:cNvPr id="6" name="Gruppieren 5">
            <a:extLst>
              <a:ext uri="{FF2B5EF4-FFF2-40B4-BE49-F238E27FC236}">
                <a16:creationId xmlns:a16="http://schemas.microsoft.com/office/drawing/2014/main" id="{2C54B11C-BA25-475A-A4BB-25897DB79B83}"/>
              </a:ext>
            </a:extLst>
          </p:cNvPr>
          <p:cNvGrpSpPr/>
          <p:nvPr/>
        </p:nvGrpSpPr>
        <p:grpSpPr>
          <a:xfrm>
            <a:off x="429404" y="1772672"/>
            <a:ext cx="2748240" cy="55800"/>
            <a:chOff x="429404" y="1772672"/>
            <a:chExt cx="2748240" cy="5580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4AB3B9A-AF6B-4B2E-97F4-1286CDB2623A}"/>
                    </a:ext>
                  </a:extLst>
                </p14:cNvPr>
                <p14:cNvContentPartPr/>
                <p14:nvPr/>
              </p14:nvContentPartPr>
              <p14:xfrm>
                <a:off x="429404" y="1772672"/>
                <a:ext cx="1508400" cy="55800"/>
              </p14:xfrm>
            </p:contentPart>
          </mc:Choice>
          <mc:Fallback xmlns="">
            <p:pic>
              <p:nvPicPr>
                <p:cNvPr id="4" name="Freihand 3">
                  <a:extLst>
                    <a:ext uri="{FF2B5EF4-FFF2-40B4-BE49-F238E27FC236}">
                      <a16:creationId xmlns:a16="http://schemas.microsoft.com/office/drawing/2014/main" id="{E4AB3B9A-AF6B-4B2E-97F4-1286CDB2623A}"/>
                    </a:ext>
                  </a:extLst>
                </p:cNvPr>
                <p:cNvPicPr/>
                <p:nvPr/>
              </p:nvPicPr>
              <p:blipFill>
                <a:blip r:embed="rId8"/>
                <a:stretch>
                  <a:fillRect/>
                </a:stretch>
              </p:blipFill>
              <p:spPr>
                <a:xfrm>
                  <a:off x="425084" y="1768352"/>
                  <a:ext cx="1517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3759319-1817-4871-A8FB-C3A18CCC2551}"/>
                    </a:ext>
                  </a:extLst>
                </p14:cNvPr>
                <p14:cNvContentPartPr/>
                <p14:nvPr/>
              </p14:nvContentPartPr>
              <p14:xfrm>
                <a:off x="2070284" y="1785272"/>
                <a:ext cx="1107360" cy="42120"/>
              </p14:xfrm>
            </p:contentPart>
          </mc:Choice>
          <mc:Fallback xmlns="">
            <p:pic>
              <p:nvPicPr>
                <p:cNvPr id="5" name="Freihand 4">
                  <a:extLst>
                    <a:ext uri="{FF2B5EF4-FFF2-40B4-BE49-F238E27FC236}">
                      <a16:creationId xmlns:a16="http://schemas.microsoft.com/office/drawing/2014/main" id="{C3759319-1817-4871-A8FB-C3A18CCC2551}"/>
                    </a:ext>
                  </a:extLst>
                </p:cNvPr>
                <p:cNvPicPr/>
                <p:nvPr/>
              </p:nvPicPr>
              <p:blipFill>
                <a:blip r:embed="rId10"/>
                <a:stretch>
                  <a:fillRect/>
                </a:stretch>
              </p:blipFill>
              <p:spPr>
                <a:xfrm>
                  <a:off x="2065964" y="1780952"/>
                  <a:ext cx="1116000" cy="5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1E82FC29-F3CB-4523-8027-B8939C63BB2B}"/>
                  </a:ext>
                </a:extLst>
              </p14:cNvPr>
              <p14:cNvContentPartPr/>
              <p14:nvPr/>
            </p14:nvContentPartPr>
            <p14:xfrm>
              <a:off x="8138444" y="1743152"/>
              <a:ext cx="3751560" cy="66240"/>
            </p14:xfrm>
          </p:contentPart>
        </mc:Choice>
        <mc:Fallback xmlns="">
          <p:pic>
            <p:nvPicPr>
              <p:cNvPr id="12" name="Freihand 11">
                <a:extLst>
                  <a:ext uri="{FF2B5EF4-FFF2-40B4-BE49-F238E27FC236}">
                    <a16:creationId xmlns:a16="http://schemas.microsoft.com/office/drawing/2014/main" id="{1E82FC29-F3CB-4523-8027-B8939C63BB2B}"/>
                  </a:ext>
                </a:extLst>
              </p:cNvPr>
              <p:cNvPicPr/>
              <p:nvPr/>
            </p:nvPicPr>
            <p:blipFill>
              <a:blip r:embed="rId12"/>
              <a:stretch>
                <a:fillRect/>
              </a:stretch>
            </p:blipFill>
            <p:spPr>
              <a:xfrm>
                <a:off x="8134124" y="1738832"/>
                <a:ext cx="3760200" cy="74880"/>
              </a:xfrm>
              <a:prstGeom prst="rect">
                <a:avLst/>
              </a:prstGeom>
            </p:spPr>
          </p:pic>
        </mc:Fallback>
      </mc:AlternateContent>
      <p:grpSp>
        <p:nvGrpSpPr>
          <p:cNvPr id="36" name="Gruppieren 35">
            <a:extLst>
              <a:ext uri="{FF2B5EF4-FFF2-40B4-BE49-F238E27FC236}">
                <a16:creationId xmlns:a16="http://schemas.microsoft.com/office/drawing/2014/main" id="{818D20AE-5762-4FE7-B49F-28340BD139F0}"/>
              </a:ext>
            </a:extLst>
          </p:cNvPr>
          <p:cNvGrpSpPr/>
          <p:nvPr/>
        </p:nvGrpSpPr>
        <p:grpSpPr>
          <a:xfrm>
            <a:off x="8691764" y="946832"/>
            <a:ext cx="2860200" cy="420840"/>
            <a:chOff x="8691764" y="946832"/>
            <a:chExt cx="2860200" cy="420840"/>
          </a:xfrm>
        </p:grpSpPr>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9033BC16-E784-48BD-A6B7-72FE090A7E24}"/>
                    </a:ext>
                  </a:extLst>
                </p14:cNvPr>
                <p14:cNvContentPartPr/>
                <p14:nvPr/>
              </p14:nvContentPartPr>
              <p14:xfrm>
                <a:off x="8691764" y="1220432"/>
                <a:ext cx="59040" cy="136800"/>
              </p14:xfrm>
            </p:contentPart>
          </mc:Choice>
          <mc:Fallback xmlns="">
            <p:pic>
              <p:nvPicPr>
                <p:cNvPr id="13" name="Freihand 12">
                  <a:extLst>
                    <a:ext uri="{FF2B5EF4-FFF2-40B4-BE49-F238E27FC236}">
                      <a16:creationId xmlns:a16="http://schemas.microsoft.com/office/drawing/2014/main" id="{9033BC16-E784-48BD-A6B7-72FE090A7E24}"/>
                    </a:ext>
                  </a:extLst>
                </p:cNvPr>
                <p:cNvPicPr/>
                <p:nvPr/>
              </p:nvPicPr>
              <p:blipFill>
                <a:blip r:embed="rId14"/>
                <a:stretch>
                  <a:fillRect/>
                </a:stretch>
              </p:blipFill>
              <p:spPr>
                <a:xfrm>
                  <a:off x="8687444" y="1216112"/>
                  <a:ext cx="67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29757187-F55D-481C-86D7-B9A92680B31D}"/>
                    </a:ext>
                  </a:extLst>
                </p14:cNvPr>
                <p14:cNvContentPartPr/>
                <p14:nvPr/>
              </p14:nvContentPartPr>
              <p14:xfrm>
                <a:off x="8716244" y="1218632"/>
                <a:ext cx="99360" cy="149040"/>
              </p14:xfrm>
            </p:contentPart>
          </mc:Choice>
          <mc:Fallback xmlns="">
            <p:pic>
              <p:nvPicPr>
                <p:cNvPr id="14" name="Freihand 13">
                  <a:extLst>
                    <a:ext uri="{FF2B5EF4-FFF2-40B4-BE49-F238E27FC236}">
                      <a16:creationId xmlns:a16="http://schemas.microsoft.com/office/drawing/2014/main" id="{29757187-F55D-481C-86D7-B9A92680B31D}"/>
                    </a:ext>
                  </a:extLst>
                </p:cNvPr>
                <p:cNvPicPr/>
                <p:nvPr/>
              </p:nvPicPr>
              <p:blipFill>
                <a:blip r:embed="rId16"/>
                <a:stretch>
                  <a:fillRect/>
                </a:stretch>
              </p:blipFill>
              <p:spPr>
                <a:xfrm>
                  <a:off x="8711924" y="1214312"/>
                  <a:ext cx="108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F290D182-EFF4-49E8-B3C1-4ADB9FA6874F}"/>
                    </a:ext>
                  </a:extLst>
                </p14:cNvPr>
                <p14:cNvContentPartPr/>
                <p14:nvPr/>
              </p14:nvContentPartPr>
              <p14:xfrm>
                <a:off x="8825684" y="1276232"/>
                <a:ext cx="187920" cy="63720"/>
              </p14:xfrm>
            </p:contentPart>
          </mc:Choice>
          <mc:Fallback xmlns="">
            <p:pic>
              <p:nvPicPr>
                <p:cNvPr id="15" name="Freihand 14">
                  <a:extLst>
                    <a:ext uri="{FF2B5EF4-FFF2-40B4-BE49-F238E27FC236}">
                      <a16:creationId xmlns:a16="http://schemas.microsoft.com/office/drawing/2014/main" id="{F290D182-EFF4-49E8-B3C1-4ADB9FA6874F}"/>
                    </a:ext>
                  </a:extLst>
                </p:cNvPr>
                <p:cNvPicPr/>
                <p:nvPr/>
              </p:nvPicPr>
              <p:blipFill>
                <a:blip r:embed="rId18"/>
                <a:stretch>
                  <a:fillRect/>
                </a:stretch>
              </p:blipFill>
              <p:spPr>
                <a:xfrm>
                  <a:off x="8821364" y="1271912"/>
                  <a:ext cx="196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24C6B20D-9467-4A99-BE12-53FBD7FF4C75}"/>
                    </a:ext>
                  </a:extLst>
                </p14:cNvPr>
                <p14:cNvContentPartPr/>
                <p14:nvPr/>
              </p14:nvContentPartPr>
              <p14:xfrm>
                <a:off x="9037364" y="1273352"/>
                <a:ext cx="62280" cy="69480"/>
              </p14:xfrm>
            </p:contentPart>
          </mc:Choice>
          <mc:Fallback xmlns="">
            <p:pic>
              <p:nvPicPr>
                <p:cNvPr id="16" name="Freihand 15">
                  <a:extLst>
                    <a:ext uri="{FF2B5EF4-FFF2-40B4-BE49-F238E27FC236}">
                      <a16:creationId xmlns:a16="http://schemas.microsoft.com/office/drawing/2014/main" id="{24C6B20D-9467-4A99-BE12-53FBD7FF4C75}"/>
                    </a:ext>
                  </a:extLst>
                </p:cNvPr>
                <p:cNvPicPr/>
                <p:nvPr/>
              </p:nvPicPr>
              <p:blipFill>
                <a:blip r:embed="rId20"/>
                <a:stretch>
                  <a:fillRect/>
                </a:stretch>
              </p:blipFill>
              <p:spPr>
                <a:xfrm>
                  <a:off x="9033044" y="1269032"/>
                  <a:ext cx="70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AE4CBBB9-55DF-4476-970D-CE27830FDF56}"/>
                    </a:ext>
                  </a:extLst>
                </p14:cNvPr>
                <p14:cNvContentPartPr/>
                <p14:nvPr/>
              </p14:nvContentPartPr>
              <p14:xfrm>
                <a:off x="9103964" y="1209632"/>
                <a:ext cx="126360" cy="114480"/>
              </p14:xfrm>
            </p:contentPart>
          </mc:Choice>
          <mc:Fallback xmlns="">
            <p:pic>
              <p:nvPicPr>
                <p:cNvPr id="17" name="Freihand 16">
                  <a:extLst>
                    <a:ext uri="{FF2B5EF4-FFF2-40B4-BE49-F238E27FC236}">
                      <a16:creationId xmlns:a16="http://schemas.microsoft.com/office/drawing/2014/main" id="{AE4CBBB9-55DF-4476-970D-CE27830FDF56}"/>
                    </a:ext>
                  </a:extLst>
                </p:cNvPr>
                <p:cNvPicPr/>
                <p:nvPr/>
              </p:nvPicPr>
              <p:blipFill>
                <a:blip r:embed="rId22"/>
                <a:stretch>
                  <a:fillRect/>
                </a:stretch>
              </p:blipFill>
              <p:spPr>
                <a:xfrm>
                  <a:off x="9099644" y="1205312"/>
                  <a:ext cx="135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AD45AC0E-CDA8-41BD-B69E-2BE9700EE1DD}"/>
                    </a:ext>
                  </a:extLst>
                </p14:cNvPr>
                <p14:cNvContentPartPr/>
                <p14:nvPr/>
              </p14:nvContentPartPr>
              <p14:xfrm>
                <a:off x="9217004" y="1182272"/>
                <a:ext cx="253800" cy="150480"/>
              </p14:xfrm>
            </p:contentPart>
          </mc:Choice>
          <mc:Fallback xmlns="">
            <p:pic>
              <p:nvPicPr>
                <p:cNvPr id="18" name="Freihand 17">
                  <a:extLst>
                    <a:ext uri="{FF2B5EF4-FFF2-40B4-BE49-F238E27FC236}">
                      <a16:creationId xmlns:a16="http://schemas.microsoft.com/office/drawing/2014/main" id="{AD45AC0E-CDA8-41BD-B69E-2BE9700EE1DD}"/>
                    </a:ext>
                  </a:extLst>
                </p:cNvPr>
                <p:cNvPicPr/>
                <p:nvPr/>
              </p:nvPicPr>
              <p:blipFill>
                <a:blip r:embed="rId24"/>
                <a:stretch>
                  <a:fillRect/>
                </a:stretch>
              </p:blipFill>
              <p:spPr>
                <a:xfrm>
                  <a:off x="9212684" y="1177952"/>
                  <a:ext cx="262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04EE33C8-CDC0-420C-848A-523BEFFB6E21}"/>
                    </a:ext>
                  </a:extLst>
                </p14:cNvPr>
                <p14:cNvContentPartPr/>
                <p14:nvPr/>
              </p14:nvContentPartPr>
              <p14:xfrm>
                <a:off x="9459284" y="1224392"/>
                <a:ext cx="83160" cy="87120"/>
              </p14:xfrm>
            </p:contentPart>
          </mc:Choice>
          <mc:Fallback xmlns="">
            <p:pic>
              <p:nvPicPr>
                <p:cNvPr id="19" name="Freihand 18">
                  <a:extLst>
                    <a:ext uri="{FF2B5EF4-FFF2-40B4-BE49-F238E27FC236}">
                      <a16:creationId xmlns:a16="http://schemas.microsoft.com/office/drawing/2014/main" id="{04EE33C8-CDC0-420C-848A-523BEFFB6E21}"/>
                    </a:ext>
                  </a:extLst>
                </p:cNvPr>
                <p:cNvPicPr/>
                <p:nvPr/>
              </p:nvPicPr>
              <p:blipFill>
                <a:blip r:embed="rId26"/>
                <a:stretch>
                  <a:fillRect/>
                </a:stretch>
              </p:blipFill>
              <p:spPr>
                <a:xfrm>
                  <a:off x="9454964" y="1220072"/>
                  <a:ext cx="91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F35C4102-89EB-4C4B-8BF0-D582568D6780}"/>
                    </a:ext>
                  </a:extLst>
                </p14:cNvPr>
                <p14:cNvContentPartPr/>
                <p14:nvPr/>
              </p14:nvContentPartPr>
              <p14:xfrm>
                <a:off x="9545324" y="1217912"/>
                <a:ext cx="64800" cy="105480"/>
              </p14:xfrm>
            </p:contentPart>
          </mc:Choice>
          <mc:Fallback xmlns="">
            <p:pic>
              <p:nvPicPr>
                <p:cNvPr id="20" name="Freihand 19">
                  <a:extLst>
                    <a:ext uri="{FF2B5EF4-FFF2-40B4-BE49-F238E27FC236}">
                      <a16:creationId xmlns:a16="http://schemas.microsoft.com/office/drawing/2014/main" id="{F35C4102-89EB-4C4B-8BF0-D582568D6780}"/>
                    </a:ext>
                  </a:extLst>
                </p:cNvPr>
                <p:cNvPicPr/>
                <p:nvPr/>
              </p:nvPicPr>
              <p:blipFill>
                <a:blip r:embed="rId28"/>
                <a:stretch>
                  <a:fillRect/>
                </a:stretch>
              </p:blipFill>
              <p:spPr>
                <a:xfrm>
                  <a:off x="9541004" y="1213592"/>
                  <a:ext cx="73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DC5A74EA-C453-458E-A833-C1E7413AA28B}"/>
                    </a:ext>
                  </a:extLst>
                </p14:cNvPr>
                <p14:cNvContentPartPr/>
                <p14:nvPr/>
              </p14:nvContentPartPr>
              <p14:xfrm>
                <a:off x="9634244" y="1208912"/>
                <a:ext cx="59400" cy="89640"/>
              </p14:xfrm>
            </p:contentPart>
          </mc:Choice>
          <mc:Fallback xmlns="">
            <p:pic>
              <p:nvPicPr>
                <p:cNvPr id="21" name="Freihand 20">
                  <a:extLst>
                    <a:ext uri="{FF2B5EF4-FFF2-40B4-BE49-F238E27FC236}">
                      <a16:creationId xmlns:a16="http://schemas.microsoft.com/office/drawing/2014/main" id="{DC5A74EA-C453-458E-A833-C1E7413AA28B}"/>
                    </a:ext>
                  </a:extLst>
                </p:cNvPr>
                <p:cNvPicPr/>
                <p:nvPr/>
              </p:nvPicPr>
              <p:blipFill>
                <a:blip r:embed="rId30"/>
                <a:stretch>
                  <a:fillRect/>
                </a:stretch>
              </p:blipFill>
              <p:spPr>
                <a:xfrm>
                  <a:off x="9629924" y="1204592"/>
                  <a:ext cx="68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EEB068B2-EFD5-4C00-A45E-3E91B926BD15}"/>
                    </a:ext>
                  </a:extLst>
                </p14:cNvPr>
                <p14:cNvContentPartPr/>
                <p14:nvPr/>
              </p14:nvContentPartPr>
              <p14:xfrm>
                <a:off x="9689324" y="1154192"/>
                <a:ext cx="72360" cy="116640"/>
              </p14:xfrm>
            </p:contentPart>
          </mc:Choice>
          <mc:Fallback xmlns="">
            <p:pic>
              <p:nvPicPr>
                <p:cNvPr id="22" name="Freihand 21">
                  <a:extLst>
                    <a:ext uri="{FF2B5EF4-FFF2-40B4-BE49-F238E27FC236}">
                      <a16:creationId xmlns:a16="http://schemas.microsoft.com/office/drawing/2014/main" id="{EEB068B2-EFD5-4C00-A45E-3E91B926BD15}"/>
                    </a:ext>
                  </a:extLst>
                </p:cNvPr>
                <p:cNvPicPr/>
                <p:nvPr/>
              </p:nvPicPr>
              <p:blipFill>
                <a:blip r:embed="rId32"/>
                <a:stretch>
                  <a:fillRect/>
                </a:stretch>
              </p:blipFill>
              <p:spPr>
                <a:xfrm>
                  <a:off x="9685004" y="1149872"/>
                  <a:ext cx="81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CCC23F3F-574C-4F2B-8FDA-1BC06A27AE6D}"/>
                    </a:ext>
                  </a:extLst>
                </p14:cNvPr>
                <p14:cNvContentPartPr/>
                <p14:nvPr/>
              </p14:nvContentPartPr>
              <p14:xfrm>
                <a:off x="9736844" y="1272272"/>
                <a:ext cx="49680" cy="24840"/>
              </p14:xfrm>
            </p:contentPart>
          </mc:Choice>
          <mc:Fallback xmlns="">
            <p:pic>
              <p:nvPicPr>
                <p:cNvPr id="23" name="Freihand 22">
                  <a:extLst>
                    <a:ext uri="{FF2B5EF4-FFF2-40B4-BE49-F238E27FC236}">
                      <a16:creationId xmlns:a16="http://schemas.microsoft.com/office/drawing/2014/main" id="{CCC23F3F-574C-4F2B-8FDA-1BC06A27AE6D}"/>
                    </a:ext>
                  </a:extLst>
                </p:cNvPr>
                <p:cNvPicPr/>
                <p:nvPr/>
              </p:nvPicPr>
              <p:blipFill>
                <a:blip r:embed="rId34"/>
                <a:stretch>
                  <a:fillRect/>
                </a:stretch>
              </p:blipFill>
              <p:spPr>
                <a:xfrm>
                  <a:off x="9732524" y="1267952"/>
                  <a:ext cx="58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3BB86F49-1701-4D3D-96BE-14C4C0A86E59}"/>
                    </a:ext>
                  </a:extLst>
                </p14:cNvPr>
                <p14:cNvContentPartPr/>
                <p14:nvPr/>
              </p14:nvContentPartPr>
              <p14:xfrm>
                <a:off x="9802004" y="1139792"/>
                <a:ext cx="166680" cy="123840"/>
              </p14:xfrm>
            </p:contentPart>
          </mc:Choice>
          <mc:Fallback xmlns="">
            <p:pic>
              <p:nvPicPr>
                <p:cNvPr id="24" name="Freihand 23">
                  <a:extLst>
                    <a:ext uri="{FF2B5EF4-FFF2-40B4-BE49-F238E27FC236}">
                      <a16:creationId xmlns:a16="http://schemas.microsoft.com/office/drawing/2014/main" id="{3BB86F49-1701-4D3D-96BE-14C4C0A86E59}"/>
                    </a:ext>
                  </a:extLst>
                </p:cNvPr>
                <p:cNvPicPr/>
                <p:nvPr/>
              </p:nvPicPr>
              <p:blipFill>
                <a:blip r:embed="rId36"/>
                <a:stretch>
                  <a:fillRect/>
                </a:stretch>
              </p:blipFill>
              <p:spPr>
                <a:xfrm>
                  <a:off x="9797684" y="1135472"/>
                  <a:ext cx="175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C17C5F8A-F202-4B42-8B2B-4EB0835EB89D}"/>
                    </a:ext>
                  </a:extLst>
                </p14:cNvPr>
                <p14:cNvContentPartPr/>
                <p14:nvPr/>
              </p14:nvContentPartPr>
              <p14:xfrm>
                <a:off x="10186844" y="1099472"/>
                <a:ext cx="213120" cy="132480"/>
              </p14:xfrm>
            </p:contentPart>
          </mc:Choice>
          <mc:Fallback xmlns="">
            <p:pic>
              <p:nvPicPr>
                <p:cNvPr id="26" name="Freihand 25">
                  <a:extLst>
                    <a:ext uri="{FF2B5EF4-FFF2-40B4-BE49-F238E27FC236}">
                      <a16:creationId xmlns:a16="http://schemas.microsoft.com/office/drawing/2014/main" id="{C17C5F8A-F202-4B42-8B2B-4EB0835EB89D}"/>
                    </a:ext>
                  </a:extLst>
                </p:cNvPr>
                <p:cNvPicPr/>
                <p:nvPr/>
              </p:nvPicPr>
              <p:blipFill>
                <a:blip r:embed="rId38"/>
                <a:stretch>
                  <a:fillRect/>
                </a:stretch>
              </p:blipFill>
              <p:spPr>
                <a:xfrm>
                  <a:off x="10182524" y="1095152"/>
                  <a:ext cx="221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6FB7CA9F-EE41-48AA-BEED-583C17549333}"/>
                    </a:ext>
                  </a:extLst>
                </p14:cNvPr>
                <p14:cNvContentPartPr/>
                <p14:nvPr/>
              </p14:nvContentPartPr>
              <p14:xfrm>
                <a:off x="10411844" y="1056632"/>
                <a:ext cx="210600" cy="145800"/>
              </p14:xfrm>
            </p:contentPart>
          </mc:Choice>
          <mc:Fallback xmlns="">
            <p:pic>
              <p:nvPicPr>
                <p:cNvPr id="27" name="Freihand 26">
                  <a:extLst>
                    <a:ext uri="{FF2B5EF4-FFF2-40B4-BE49-F238E27FC236}">
                      <a16:creationId xmlns:a16="http://schemas.microsoft.com/office/drawing/2014/main" id="{6FB7CA9F-EE41-48AA-BEED-583C17549333}"/>
                    </a:ext>
                  </a:extLst>
                </p:cNvPr>
                <p:cNvPicPr/>
                <p:nvPr/>
              </p:nvPicPr>
              <p:blipFill>
                <a:blip r:embed="rId40"/>
                <a:stretch>
                  <a:fillRect/>
                </a:stretch>
              </p:blipFill>
              <p:spPr>
                <a:xfrm>
                  <a:off x="10407524" y="1052312"/>
                  <a:ext cx="219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A2CDC854-D470-4799-A524-7D9868D487DB}"/>
                    </a:ext>
                  </a:extLst>
                </p14:cNvPr>
                <p14:cNvContentPartPr/>
                <p14:nvPr/>
              </p14:nvContentPartPr>
              <p14:xfrm>
                <a:off x="10636484" y="1093712"/>
                <a:ext cx="85680" cy="91440"/>
              </p14:xfrm>
            </p:contentPart>
          </mc:Choice>
          <mc:Fallback xmlns="">
            <p:pic>
              <p:nvPicPr>
                <p:cNvPr id="28" name="Freihand 27">
                  <a:extLst>
                    <a:ext uri="{FF2B5EF4-FFF2-40B4-BE49-F238E27FC236}">
                      <a16:creationId xmlns:a16="http://schemas.microsoft.com/office/drawing/2014/main" id="{A2CDC854-D470-4799-A524-7D9868D487DB}"/>
                    </a:ext>
                  </a:extLst>
                </p:cNvPr>
                <p:cNvPicPr/>
                <p:nvPr/>
              </p:nvPicPr>
              <p:blipFill>
                <a:blip r:embed="rId42"/>
                <a:stretch>
                  <a:fillRect/>
                </a:stretch>
              </p:blipFill>
              <p:spPr>
                <a:xfrm>
                  <a:off x="10632164" y="1089392"/>
                  <a:ext cx="94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F016BEC3-DDEB-4811-BDD7-EC9394794AB3}"/>
                    </a:ext>
                  </a:extLst>
                </p14:cNvPr>
                <p14:cNvContentPartPr/>
                <p14:nvPr/>
              </p14:nvContentPartPr>
              <p14:xfrm>
                <a:off x="10715684" y="1020272"/>
                <a:ext cx="265320" cy="147960"/>
              </p14:xfrm>
            </p:contentPart>
          </mc:Choice>
          <mc:Fallback xmlns="">
            <p:pic>
              <p:nvPicPr>
                <p:cNvPr id="29" name="Freihand 28">
                  <a:extLst>
                    <a:ext uri="{FF2B5EF4-FFF2-40B4-BE49-F238E27FC236}">
                      <a16:creationId xmlns:a16="http://schemas.microsoft.com/office/drawing/2014/main" id="{F016BEC3-DDEB-4811-BDD7-EC9394794AB3}"/>
                    </a:ext>
                  </a:extLst>
                </p:cNvPr>
                <p:cNvPicPr/>
                <p:nvPr/>
              </p:nvPicPr>
              <p:blipFill>
                <a:blip r:embed="rId44"/>
                <a:stretch>
                  <a:fillRect/>
                </a:stretch>
              </p:blipFill>
              <p:spPr>
                <a:xfrm>
                  <a:off x="10711364" y="1015952"/>
                  <a:ext cx="273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D21EDEA2-DECE-4CF4-8E08-BEBF745360D4}"/>
                    </a:ext>
                  </a:extLst>
                </p14:cNvPr>
                <p14:cNvContentPartPr/>
                <p14:nvPr/>
              </p14:nvContentPartPr>
              <p14:xfrm>
                <a:off x="10994324" y="1085792"/>
                <a:ext cx="73440" cy="71280"/>
              </p14:xfrm>
            </p:contentPart>
          </mc:Choice>
          <mc:Fallback xmlns="">
            <p:pic>
              <p:nvPicPr>
                <p:cNvPr id="30" name="Freihand 29">
                  <a:extLst>
                    <a:ext uri="{FF2B5EF4-FFF2-40B4-BE49-F238E27FC236}">
                      <a16:creationId xmlns:a16="http://schemas.microsoft.com/office/drawing/2014/main" id="{D21EDEA2-DECE-4CF4-8E08-BEBF745360D4}"/>
                    </a:ext>
                  </a:extLst>
                </p:cNvPr>
                <p:cNvPicPr/>
                <p:nvPr/>
              </p:nvPicPr>
              <p:blipFill>
                <a:blip r:embed="rId46"/>
                <a:stretch>
                  <a:fillRect/>
                </a:stretch>
              </p:blipFill>
              <p:spPr>
                <a:xfrm>
                  <a:off x="10990004" y="1081472"/>
                  <a:ext cx="82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FD1400A5-279C-48F8-8F43-C487D6544527}"/>
                    </a:ext>
                  </a:extLst>
                </p14:cNvPr>
                <p14:cNvContentPartPr/>
                <p14:nvPr/>
              </p14:nvContentPartPr>
              <p14:xfrm>
                <a:off x="11051204" y="1071032"/>
                <a:ext cx="109080" cy="95040"/>
              </p14:xfrm>
            </p:contentPart>
          </mc:Choice>
          <mc:Fallback xmlns="">
            <p:pic>
              <p:nvPicPr>
                <p:cNvPr id="31" name="Freihand 30">
                  <a:extLst>
                    <a:ext uri="{FF2B5EF4-FFF2-40B4-BE49-F238E27FC236}">
                      <a16:creationId xmlns:a16="http://schemas.microsoft.com/office/drawing/2014/main" id="{FD1400A5-279C-48F8-8F43-C487D6544527}"/>
                    </a:ext>
                  </a:extLst>
                </p:cNvPr>
                <p:cNvPicPr/>
                <p:nvPr/>
              </p:nvPicPr>
              <p:blipFill>
                <a:blip r:embed="rId48"/>
                <a:stretch>
                  <a:fillRect/>
                </a:stretch>
              </p:blipFill>
              <p:spPr>
                <a:xfrm>
                  <a:off x="11046884" y="1066712"/>
                  <a:ext cx="117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0D80D9B-2410-446B-A448-A333FE8BD04A}"/>
                    </a:ext>
                  </a:extLst>
                </p14:cNvPr>
                <p14:cNvContentPartPr/>
                <p14:nvPr/>
              </p14:nvContentPartPr>
              <p14:xfrm>
                <a:off x="11153084" y="1050512"/>
                <a:ext cx="103680" cy="103680"/>
              </p14:xfrm>
            </p:contentPart>
          </mc:Choice>
          <mc:Fallback xmlns="">
            <p:pic>
              <p:nvPicPr>
                <p:cNvPr id="32" name="Freihand 31">
                  <a:extLst>
                    <a:ext uri="{FF2B5EF4-FFF2-40B4-BE49-F238E27FC236}">
                      <a16:creationId xmlns:a16="http://schemas.microsoft.com/office/drawing/2014/main" id="{80D80D9B-2410-446B-A448-A333FE8BD04A}"/>
                    </a:ext>
                  </a:extLst>
                </p:cNvPr>
                <p:cNvPicPr/>
                <p:nvPr/>
              </p:nvPicPr>
              <p:blipFill>
                <a:blip r:embed="rId50"/>
                <a:stretch>
                  <a:fillRect/>
                </a:stretch>
              </p:blipFill>
              <p:spPr>
                <a:xfrm>
                  <a:off x="11148764" y="1046192"/>
                  <a:ext cx="112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F02549EA-DCA8-413C-ACED-84CBA083E616}"/>
                    </a:ext>
                  </a:extLst>
                </p14:cNvPr>
                <p14:cNvContentPartPr/>
                <p14:nvPr/>
              </p14:nvContentPartPr>
              <p14:xfrm>
                <a:off x="11242364" y="974192"/>
                <a:ext cx="79920" cy="147960"/>
              </p14:xfrm>
            </p:contentPart>
          </mc:Choice>
          <mc:Fallback xmlns="">
            <p:pic>
              <p:nvPicPr>
                <p:cNvPr id="33" name="Freihand 32">
                  <a:extLst>
                    <a:ext uri="{FF2B5EF4-FFF2-40B4-BE49-F238E27FC236}">
                      <a16:creationId xmlns:a16="http://schemas.microsoft.com/office/drawing/2014/main" id="{F02549EA-DCA8-413C-ACED-84CBA083E616}"/>
                    </a:ext>
                  </a:extLst>
                </p:cNvPr>
                <p:cNvPicPr/>
                <p:nvPr/>
              </p:nvPicPr>
              <p:blipFill>
                <a:blip r:embed="rId52"/>
                <a:stretch>
                  <a:fillRect/>
                </a:stretch>
              </p:blipFill>
              <p:spPr>
                <a:xfrm>
                  <a:off x="11238044" y="969872"/>
                  <a:ext cx="88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99DF6468-06D7-4E60-888F-20F2F88E7088}"/>
                    </a:ext>
                  </a:extLst>
                </p14:cNvPr>
                <p14:cNvContentPartPr/>
                <p14:nvPr/>
              </p14:nvContentPartPr>
              <p14:xfrm>
                <a:off x="11315804" y="946832"/>
                <a:ext cx="67680" cy="195840"/>
              </p14:xfrm>
            </p:contentPart>
          </mc:Choice>
          <mc:Fallback xmlns="">
            <p:pic>
              <p:nvPicPr>
                <p:cNvPr id="34" name="Freihand 33">
                  <a:extLst>
                    <a:ext uri="{FF2B5EF4-FFF2-40B4-BE49-F238E27FC236}">
                      <a16:creationId xmlns:a16="http://schemas.microsoft.com/office/drawing/2014/main" id="{99DF6468-06D7-4E60-888F-20F2F88E7088}"/>
                    </a:ext>
                  </a:extLst>
                </p:cNvPr>
                <p:cNvPicPr/>
                <p:nvPr/>
              </p:nvPicPr>
              <p:blipFill>
                <a:blip r:embed="rId54"/>
                <a:stretch>
                  <a:fillRect/>
                </a:stretch>
              </p:blipFill>
              <p:spPr>
                <a:xfrm>
                  <a:off x="11311484" y="942512"/>
                  <a:ext cx="76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FF2F5828-821A-4425-BABA-1E1A09BD80DB}"/>
                    </a:ext>
                  </a:extLst>
                </p14:cNvPr>
                <p14:cNvContentPartPr/>
                <p14:nvPr/>
              </p14:nvContentPartPr>
              <p14:xfrm>
                <a:off x="11386364" y="971312"/>
                <a:ext cx="165600" cy="120600"/>
              </p14:xfrm>
            </p:contentPart>
          </mc:Choice>
          <mc:Fallback xmlns="">
            <p:pic>
              <p:nvPicPr>
                <p:cNvPr id="35" name="Freihand 34">
                  <a:extLst>
                    <a:ext uri="{FF2B5EF4-FFF2-40B4-BE49-F238E27FC236}">
                      <a16:creationId xmlns:a16="http://schemas.microsoft.com/office/drawing/2014/main" id="{FF2F5828-821A-4425-BABA-1E1A09BD80DB}"/>
                    </a:ext>
                  </a:extLst>
                </p:cNvPr>
                <p:cNvPicPr/>
                <p:nvPr/>
              </p:nvPicPr>
              <p:blipFill>
                <a:blip r:embed="rId56"/>
                <a:stretch>
                  <a:fillRect/>
                </a:stretch>
              </p:blipFill>
              <p:spPr>
                <a:xfrm>
                  <a:off x="11382044" y="966992"/>
                  <a:ext cx="174240" cy="12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717BF8CD-D371-4162-B02A-762FCCF564F7}"/>
                  </a:ext>
                </a:extLst>
              </p14:cNvPr>
              <p14:cNvContentPartPr/>
              <p14:nvPr/>
            </p14:nvContentPartPr>
            <p14:xfrm>
              <a:off x="2188724" y="2421752"/>
              <a:ext cx="3287880" cy="89280"/>
            </p14:xfrm>
          </p:contentPart>
        </mc:Choice>
        <mc:Fallback xmlns="">
          <p:pic>
            <p:nvPicPr>
              <p:cNvPr id="37" name="Freihand 36">
                <a:extLst>
                  <a:ext uri="{FF2B5EF4-FFF2-40B4-BE49-F238E27FC236}">
                    <a16:creationId xmlns:a16="http://schemas.microsoft.com/office/drawing/2014/main" id="{717BF8CD-D371-4162-B02A-762FCCF564F7}"/>
                  </a:ext>
                </a:extLst>
              </p:cNvPr>
              <p:cNvPicPr/>
              <p:nvPr/>
            </p:nvPicPr>
            <p:blipFill>
              <a:blip r:embed="rId58"/>
              <a:stretch>
                <a:fillRect/>
              </a:stretch>
            </p:blipFill>
            <p:spPr>
              <a:xfrm>
                <a:off x="2184404" y="2417432"/>
                <a:ext cx="3296520" cy="97920"/>
              </a:xfrm>
              <a:prstGeom prst="rect">
                <a:avLst/>
              </a:prstGeom>
            </p:spPr>
          </p:pic>
        </mc:Fallback>
      </mc:AlternateContent>
      <p:grpSp>
        <p:nvGrpSpPr>
          <p:cNvPr id="40" name="Gruppieren 39">
            <a:extLst>
              <a:ext uri="{FF2B5EF4-FFF2-40B4-BE49-F238E27FC236}">
                <a16:creationId xmlns:a16="http://schemas.microsoft.com/office/drawing/2014/main" id="{EC377BC2-BBE0-49F2-893E-BB840C2FFD7D}"/>
              </a:ext>
            </a:extLst>
          </p:cNvPr>
          <p:cNvGrpSpPr/>
          <p:nvPr/>
        </p:nvGrpSpPr>
        <p:grpSpPr>
          <a:xfrm>
            <a:off x="6006524" y="1905512"/>
            <a:ext cx="5225400" cy="677880"/>
            <a:chOff x="6006524" y="1905512"/>
            <a:chExt cx="5225400" cy="677880"/>
          </a:xfrm>
        </p:grpSpPr>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2717361B-DFE8-469C-997E-15B64C0E147C}"/>
                    </a:ext>
                  </a:extLst>
                </p14:cNvPr>
                <p14:cNvContentPartPr/>
                <p14:nvPr/>
              </p14:nvContentPartPr>
              <p14:xfrm>
                <a:off x="6006524" y="2418152"/>
                <a:ext cx="3525120" cy="61200"/>
              </p14:xfrm>
            </p:contentPart>
          </mc:Choice>
          <mc:Fallback xmlns="">
            <p:pic>
              <p:nvPicPr>
                <p:cNvPr id="38" name="Freihand 37">
                  <a:extLst>
                    <a:ext uri="{FF2B5EF4-FFF2-40B4-BE49-F238E27FC236}">
                      <a16:creationId xmlns:a16="http://schemas.microsoft.com/office/drawing/2014/main" id="{2717361B-DFE8-469C-997E-15B64C0E147C}"/>
                    </a:ext>
                  </a:extLst>
                </p:cNvPr>
                <p:cNvPicPr/>
                <p:nvPr/>
              </p:nvPicPr>
              <p:blipFill>
                <a:blip r:embed="rId60"/>
                <a:stretch>
                  <a:fillRect/>
                </a:stretch>
              </p:blipFill>
              <p:spPr>
                <a:xfrm>
                  <a:off x="6002204" y="2413832"/>
                  <a:ext cx="3533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4240C72B-BFD6-4751-979D-E678E594CABD}"/>
                    </a:ext>
                  </a:extLst>
                </p14:cNvPr>
                <p14:cNvContentPartPr/>
                <p14:nvPr/>
              </p14:nvContentPartPr>
              <p14:xfrm>
                <a:off x="9649364" y="1905512"/>
                <a:ext cx="1582560" cy="677880"/>
              </p14:xfrm>
            </p:contentPart>
          </mc:Choice>
          <mc:Fallback xmlns="">
            <p:pic>
              <p:nvPicPr>
                <p:cNvPr id="39" name="Freihand 38">
                  <a:extLst>
                    <a:ext uri="{FF2B5EF4-FFF2-40B4-BE49-F238E27FC236}">
                      <a16:creationId xmlns:a16="http://schemas.microsoft.com/office/drawing/2014/main" id="{4240C72B-BFD6-4751-979D-E678E594CABD}"/>
                    </a:ext>
                  </a:extLst>
                </p:cNvPr>
                <p:cNvPicPr/>
                <p:nvPr/>
              </p:nvPicPr>
              <p:blipFill>
                <a:blip r:embed="rId62"/>
                <a:stretch>
                  <a:fillRect/>
                </a:stretch>
              </p:blipFill>
              <p:spPr>
                <a:xfrm>
                  <a:off x="9645044" y="1901192"/>
                  <a:ext cx="1591200" cy="68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5376550B-1B46-4675-8E6A-BF0AF68D73F4}"/>
                  </a:ext>
                </a:extLst>
              </p14:cNvPr>
              <p14:cNvContentPartPr/>
              <p14:nvPr/>
            </p14:nvContentPartPr>
            <p14:xfrm>
              <a:off x="437324" y="3079112"/>
              <a:ext cx="4683240" cy="82080"/>
            </p14:xfrm>
          </p:contentPart>
        </mc:Choice>
        <mc:Fallback xmlns="">
          <p:pic>
            <p:nvPicPr>
              <p:cNvPr id="41" name="Freihand 40">
                <a:extLst>
                  <a:ext uri="{FF2B5EF4-FFF2-40B4-BE49-F238E27FC236}">
                    <a16:creationId xmlns:a16="http://schemas.microsoft.com/office/drawing/2014/main" id="{5376550B-1B46-4675-8E6A-BF0AF68D73F4}"/>
                  </a:ext>
                </a:extLst>
              </p:cNvPr>
              <p:cNvPicPr/>
              <p:nvPr/>
            </p:nvPicPr>
            <p:blipFill>
              <a:blip r:embed="rId64"/>
              <a:stretch>
                <a:fillRect/>
              </a:stretch>
            </p:blipFill>
            <p:spPr>
              <a:xfrm>
                <a:off x="433004" y="3074792"/>
                <a:ext cx="4691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2CBC7A1F-3647-4C78-9156-6153FCF2D334}"/>
                  </a:ext>
                </a:extLst>
              </p14:cNvPr>
              <p14:cNvContentPartPr/>
              <p14:nvPr/>
            </p14:nvContentPartPr>
            <p14:xfrm>
              <a:off x="6050804" y="3025832"/>
              <a:ext cx="3916080" cy="84240"/>
            </p14:xfrm>
          </p:contentPart>
        </mc:Choice>
        <mc:Fallback xmlns="">
          <p:pic>
            <p:nvPicPr>
              <p:cNvPr id="42" name="Freihand 41">
                <a:extLst>
                  <a:ext uri="{FF2B5EF4-FFF2-40B4-BE49-F238E27FC236}">
                    <a16:creationId xmlns:a16="http://schemas.microsoft.com/office/drawing/2014/main" id="{2CBC7A1F-3647-4C78-9156-6153FCF2D334}"/>
                  </a:ext>
                </a:extLst>
              </p:cNvPr>
              <p:cNvPicPr/>
              <p:nvPr/>
            </p:nvPicPr>
            <p:blipFill>
              <a:blip r:embed="rId66"/>
              <a:stretch>
                <a:fillRect/>
              </a:stretch>
            </p:blipFill>
            <p:spPr>
              <a:xfrm>
                <a:off x="6046484" y="3021512"/>
                <a:ext cx="3924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565CF5C2-DEE6-45C4-82E2-D0B0E65ED453}"/>
                  </a:ext>
                </a:extLst>
              </p14:cNvPr>
              <p14:cNvContentPartPr/>
              <p14:nvPr/>
            </p14:nvContentPartPr>
            <p14:xfrm>
              <a:off x="6070964" y="3355232"/>
              <a:ext cx="3895200" cy="83880"/>
            </p14:xfrm>
          </p:contentPart>
        </mc:Choice>
        <mc:Fallback xmlns="">
          <p:pic>
            <p:nvPicPr>
              <p:cNvPr id="43" name="Freihand 42">
                <a:extLst>
                  <a:ext uri="{FF2B5EF4-FFF2-40B4-BE49-F238E27FC236}">
                    <a16:creationId xmlns:a16="http://schemas.microsoft.com/office/drawing/2014/main" id="{565CF5C2-DEE6-45C4-82E2-D0B0E65ED453}"/>
                  </a:ext>
                </a:extLst>
              </p:cNvPr>
              <p:cNvPicPr/>
              <p:nvPr/>
            </p:nvPicPr>
            <p:blipFill>
              <a:blip r:embed="rId68"/>
              <a:stretch>
                <a:fillRect/>
              </a:stretch>
            </p:blipFill>
            <p:spPr>
              <a:xfrm>
                <a:off x="6066644" y="3350912"/>
                <a:ext cx="3903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40EF5FA5-226D-4649-94DB-EABD65A5088B}"/>
                  </a:ext>
                </a:extLst>
              </p14:cNvPr>
              <p14:cNvContentPartPr/>
              <p14:nvPr/>
            </p14:nvContentPartPr>
            <p14:xfrm>
              <a:off x="1989284" y="2497352"/>
              <a:ext cx="1628280" cy="740880"/>
            </p14:xfrm>
          </p:contentPart>
        </mc:Choice>
        <mc:Fallback xmlns="">
          <p:pic>
            <p:nvPicPr>
              <p:cNvPr id="44" name="Freihand 43">
                <a:extLst>
                  <a:ext uri="{FF2B5EF4-FFF2-40B4-BE49-F238E27FC236}">
                    <a16:creationId xmlns:a16="http://schemas.microsoft.com/office/drawing/2014/main" id="{40EF5FA5-226D-4649-94DB-EABD65A5088B}"/>
                  </a:ext>
                </a:extLst>
              </p:cNvPr>
              <p:cNvPicPr/>
              <p:nvPr/>
            </p:nvPicPr>
            <p:blipFill>
              <a:blip r:embed="rId70"/>
              <a:stretch>
                <a:fillRect/>
              </a:stretch>
            </p:blipFill>
            <p:spPr>
              <a:xfrm>
                <a:off x="1984964" y="2493032"/>
                <a:ext cx="163692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6A901F25-A359-47C4-A40B-82769A08D01C}"/>
                  </a:ext>
                </a:extLst>
              </p14:cNvPr>
              <p14:cNvContentPartPr/>
              <p14:nvPr/>
            </p14:nvContentPartPr>
            <p14:xfrm>
              <a:off x="1573844" y="4147952"/>
              <a:ext cx="3265920" cy="55440"/>
            </p14:xfrm>
          </p:contentPart>
        </mc:Choice>
        <mc:Fallback xmlns="">
          <p:pic>
            <p:nvPicPr>
              <p:cNvPr id="45" name="Freihand 44">
                <a:extLst>
                  <a:ext uri="{FF2B5EF4-FFF2-40B4-BE49-F238E27FC236}">
                    <a16:creationId xmlns:a16="http://schemas.microsoft.com/office/drawing/2014/main" id="{6A901F25-A359-47C4-A40B-82769A08D01C}"/>
                  </a:ext>
                </a:extLst>
              </p:cNvPr>
              <p:cNvPicPr/>
              <p:nvPr/>
            </p:nvPicPr>
            <p:blipFill>
              <a:blip r:embed="rId72"/>
              <a:stretch>
                <a:fillRect/>
              </a:stretch>
            </p:blipFill>
            <p:spPr>
              <a:xfrm>
                <a:off x="1569524" y="4143632"/>
                <a:ext cx="3274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0FABE44-8DD3-4612-B460-0D502DD784DF}"/>
                  </a:ext>
                </a:extLst>
              </p14:cNvPr>
              <p14:cNvContentPartPr/>
              <p14:nvPr/>
            </p14:nvContentPartPr>
            <p14:xfrm>
              <a:off x="9813164" y="3525152"/>
              <a:ext cx="2190240" cy="565920"/>
            </p14:xfrm>
          </p:contentPart>
        </mc:Choice>
        <mc:Fallback xmlns="">
          <p:pic>
            <p:nvPicPr>
              <p:cNvPr id="46" name="Freihand 45">
                <a:extLst>
                  <a:ext uri="{FF2B5EF4-FFF2-40B4-BE49-F238E27FC236}">
                    <a16:creationId xmlns:a16="http://schemas.microsoft.com/office/drawing/2014/main" id="{C0FABE44-8DD3-4612-B460-0D502DD784DF}"/>
                  </a:ext>
                </a:extLst>
              </p:cNvPr>
              <p:cNvPicPr/>
              <p:nvPr/>
            </p:nvPicPr>
            <p:blipFill>
              <a:blip r:embed="rId74"/>
              <a:stretch>
                <a:fillRect/>
              </a:stretch>
            </p:blipFill>
            <p:spPr>
              <a:xfrm>
                <a:off x="9808844" y="3520832"/>
                <a:ext cx="219888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A4C97A15-4A59-467F-8866-C3E764C52075}"/>
                  </a:ext>
                </a:extLst>
              </p14:cNvPr>
              <p14:cNvContentPartPr/>
              <p14:nvPr/>
            </p14:nvContentPartPr>
            <p14:xfrm>
              <a:off x="536684" y="5168912"/>
              <a:ext cx="6483600" cy="93960"/>
            </p14:xfrm>
          </p:contentPart>
        </mc:Choice>
        <mc:Fallback xmlns="">
          <p:pic>
            <p:nvPicPr>
              <p:cNvPr id="47" name="Freihand 46">
                <a:extLst>
                  <a:ext uri="{FF2B5EF4-FFF2-40B4-BE49-F238E27FC236}">
                    <a16:creationId xmlns:a16="http://schemas.microsoft.com/office/drawing/2014/main" id="{A4C97A15-4A59-467F-8866-C3E764C52075}"/>
                  </a:ext>
                </a:extLst>
              </p:cNvPr>
              <p:cNvPicPr/>
              <p:nvPr/>
            </p:nvPicPr>
            <p:blipFill>
              <a:blip r:embed="rId76"/>
              <a:stretch>
                <a:fillRect/>
              </a:stretch>
            </p:blipFill>
            <p:spPr>
              <a:xfrm>
                <a:off x="532364" y="5164592"/>
                <a:ext cx="6492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D391E889-F156-4108-9B3E-77DF6583A366}"/>
                  </a:ext>
                </a:extLst>
              </p14:cNvPr>
              <p14:cNvContentPartPr/>
              <p14:nvPr/>
            </p14:nvContentPartPr>
            <p14:xfrm>
              <a:off x="392324" y="5434952"/>
              <a:ext cx="3187800" cy="69480"/>
            </p14:xfrm>
          </p:contentPart>
        </mc:Choice>
        <mc:Fallback xmlns="">
          <p:pic>
            <p:nvPicPr>
              <p:cNvPr id="48" name="Freihand 47">
                <a:extLst>
                  <a:ext uri="{FF2B5EF4-FFF2-40B4-BE49-F238E27FC236}">
                    <a16:creationId xmlns:a16="http://schemas.microsoft.com/office/drawing/2014/main" id="{D391E889-F156-4108-9B3E-77DF6583A366}"/>
                  </a:ext>
                </a:extLst>
              </p:cNvPr>
              <p:cNvPicPr/>
              <p:nvPr/>
            </p:nvPicPr>
            <p:blipFill>
              <a:blip r:embed="rId78"/>
              <a:stretch>
                <a:fillRect/>
              </a:stretch>
            </p:blipFill>
            <p:spPr>
              <a:xfrm>
                <a:off x="388004" y="5430632"/>
                <a:ext cx="3196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E24F7A38-C72F-4DDD-8493-87D13401FF8C}"/>
                  </a:ext>
                </a:extLst>
              </p14:cNvPr>
              <p14:cNvContentPartPr/>
              <p14:nvPr/>
            </p14:nvContentPartPr>
            <p14:xfrm>
              <a:off x="443084" y="5771192"/>
              <a:ext cx="6395400" cy="88920"/>
            </p14:xfrm>
          </p:contentPart>
        </mc:Choice>
        <mc:Fallback xmlns="">
          <p:pic>
            <p:nvPicPr>
              <p:cNvPr id="49" name="Freihand 48">
                <a:extLst>
                  <a:ext uri="{FF2B5EF4-FFF2-40B4-BE49-F238E27FC236}">
                    <a16:creationId xmlns:a16="http://schemas.microsoft.com/office/drawing/2014/main" id="{E24F7A38-C72F-4DDD-8493-87D13401FF8C}"/>
                  </a:ext>
                </a:extLst>
              </p:cNvPr>
              <p:cNvPicPr/>
              <p:nvPr/>
            </p:nvPicPr>
            <p:blipFill>
              <a:blip r:embed="rId80"/>
              <a:stretch>
                <a:fillRect/>
              </a:stretch>
            </p:blipFill>
            <p:spPr>
              <a:xfrm>
                <a:off x="438764" y="5766872"/>
                <a:ext cx="6404040" cy="97560"/>
              </a:xfrm>
              <a:prstGeom prst="rect">
                <a:avLst/>
              </a:prstGeom>
            </p:spPr>
          </p:pic>
        </mc:Fallback>
      </mc:AlternateContent>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486B6222-5D01-4040-BB57-1918268C8BAB}"/>
              </a:ext>
            </a:extLst>
          </p:cNvPr>
          <p:cNvGrpSpPr/>
          <p:nvPr/>
        </p:nvGrpSpPr>
        <p:grpSpPr>
          <a:xfrm>
            <a:off x="2150621" y="3191432"/>
            <a:ext cx="3054960" cy="707760"/>
            <a:chOff x="2150621" y="3191432"/>
            <a:chExt cx="3054960" cy="7077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8DE3654-A2B5-4F89-91EE-42D11211A469}"/>
                    </a:ext>
                  </a:extLst>
                </p14:cNvPr>
                <p14:cNvContentPartPr/>
                <p14:nvPr/>
              </p14:nvContentPartPr>
              <p14:xfrm>
                <a:off x="2218301" y="3313112"/>
                <a:ext cx="655920" cy="571320"/>
              </p14:xfrm>
            </p:contentPart>
          </mc:Choice>
          <mc:Fallback xmlns="">
            <p:pic>
              <p:nvPicPr>
                <p:cNvPr id="2" name="Freihand 1">
                  <a:extLst>
                    <a:ext uri="{FF2B5EF4-FFF2-40B4-BE49-F238E27FC236}">
                      <a16:creationId xmlns:a16="http://schemas.microsoft.com/office/drawing/2014/main" id="{E8DE3654-A2B5-4F89-91EE-42D11211A469}"/>
                    </a:ext>
                  </a:extLst>
                </p:cNvPr>
                <p:cNvPicPr/>
                <p:nvPr/>
              </p:nvPicPr>
              <p:blipFill>
                <a:blip r:embed="rId4"/>
                <a:stretch>
                  <a:fillRect/>
                </a:stretch>
              </p:blipFill>
              <p:spPr>
                <a:xfrm>
                  <a:off x="2213981" y="3308792"/>
                  <a:ext cx="66456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9E620E4-FBF1-49C1-BE43-21803B0F2CEF}"/>
                    </a:ext>
                  </a:extLst>
                </p14:cNvPr>
                <p14:cNvContentPartPr/>
                <p14:nvPr/>
              </p14:nvContentPartPr>
              <p14:xfrm>
                <a:off x="2150621" y="3665912"/>
                <a:ext cx="380520" cy="233280"/>
              </p14:xfrm>
            </p:contentPart>
          </mc:Choice>
          <mc:Fallback xmlns="">
            <p:pic>
              <p:nvPicPr>
                <p:cNvPr id="3" name="Freihand 2">
                  <a:extLst>
                    <a:ext uri="{FF2B5EF4-FFF2-40B4-BE49-F238E27FC236}">
                      <a16:creationId xmlns:a16="http://schemas.microsoft.com/office/drawing/2014/main" id="{89E620E4-FBF1-49C1-BE43-21803B0F2CEF}"/>
                    </a:ext>
                  </a:extLst>
                </p:cNvPr>
                <p:cNvPicPr/>
                <p:nvPr/>
              </p:nvPicPr>
              <p:blipFill>
                <a:blip r:embed="rId6"/>
                <a:stretch>
                  <a:fillRect/>
                </a:stretch>
              </p:blipFill>
              <p:spPr>
                <a:xfrm>
                  <a:off x="2146301" y="3661592"/>
                  <a:ext cx="389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62F3FDA-339A-47F3-B512-4EF421AA9033}"/>
                    </a:ext>
                  </a:extLst>
                </p14:cNvPr>
                <p14:cNvContentPartPr/>
                <p14:nvPr/>
              </p14:nvContentPartPr>
              <p14:xfrm>
                <a:off x="3084461" y="3233912"/>
                <a:ext cx="10800" cy="183240"/>
              </p14:xfrm>
            </p:contentPart>
          </mc:Choice>
          <mc:Fallback xmlns="">
            <p:pic>
              <p:nvPicPr>
                <p:cNvPr id="5" name="Freihand 4">
                  <a:extLst>
                    <a:ext uri="{FF2B5EF4-FFF2-40B4-BE49-F238E27FC236}">
                      <a16:creationId xmlns:a16="http://schemas.microsoft.com/office/drawing/2014/main" id="{262F3FDA-339A-47F3-B512-4EF421AA9033}"/>
                    </a:ext>
                  </a:extLst>
                </p:cNvPr>
                <p:cNvPicPr/>
                <p:nvPr/>
              </p:nvPicPr>
              <p:blipFill>
                <a:blip r:embed="rId8"/>
                <a:stretch>
                  <a:fillRect/>
                </a:stretch>
              </p:blipFill>
              <p:spPr>
                <a:xfrm>
                  <a:off x="3080141" y="3229592"/>
                  <a:ext cx="194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73849E7-455C-494E-AED8-4E224863323F}"/>
                    </a:ext>
                  </a:extLst>
                </p14:cNvPr>
                <p14:cNvContentPartPr/>
                <p14:nvPr/>
              </p14:nvContentPartPr>
              <p14:xfrm>
                <a:off x="3028301" y="3292952"/>
                <a:ext cx="191160" cy="29880"/>
              </p14:xfrm>
            </p:contentPart>
          </mc:Choice>
          <mc:Fallback xmlns="">
            <p:pic>
              <p:nvPicPr>
                <p:cNvPr id="8" name="Freihand 7">
                  <a:extLst>
                    <a:ext uri="{FF2B5EF4-FFF2-40B4-BE49-F238E27FC236}">
                      <a16:creationId xmlns:a16="http://schemas.microsoft.com/office/drawing/2014/main" id="{373849E7-455C-494E-AED8-4E224863323F}"/>
                    </a:ext>
                  </a:extLst>
                </p:cNvPr>
                <p:cNvPicPr/>
                <p:nvPr/>
              </p:nvPicPr>
              <p:blipFill>
                <a:blip r:embed="rId10"/>
                <a:stretch>
                  <a:fillRect/>
                </a:stretch>
              </p:blipFill>
              <p:spPr>
                <a:xfrm>
                  <a:off x="3023981" y="3288632"/>
                  <a:ext cx="199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BF84D38-D5A0-4A10-907A-79A93188DDB2}"/>
                    </a:ext>
                  </a:extLst>
                </p14:cNvPr>
                <p14:cNvContentPartPr/>
                <p14:nvPr/>
              </p14:nvContentPartPr>
              <p14:xfrm>
                <a:off x="3271661" y="3231752"/>
                <a:ext cx="184320" cy="128880"/>
              </p14:xfrm>
            </p:contentPart>
          </mc:Choice>
          <mc:Fallback xmlns="">
            <p:pic>
              <p:nvPicPr>
                <p:cNvPr id="9" name="Freihand 8">
                  <a:extLst>
                    <a:ext uri="{FF2B5EF4-FFF2-40B4-BE49-F238E27FC236}">
                      <a16:creationId xmlns:a16="http://schemas.microsoft.com/office/drawing/2014/main" id="{7BF84D38-D5A0-4A10-907A-79A93188DDB2}"/>
                    </a:ext>
                  </a:extLst>
                </p:cNvPr>
                <p:cNvPicPr/>
                <p:nvPr/>
              </p:nvPicPr>
              <p:blipFill>
                <a:blip r:embed="rId12"/>
                <a:stretch>
                  <a:fillRect/>
                </a:stretch>
              </p:blipFill>
              <p:spPr>
                <a:xfrm>
                  <a:off x="3267341" y="3227432"/>
                  <a:ext cx="192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A7D0ECF-5261-43F0-815C-3BAA75C42CC6}"/>
                    </a:ext>
                  </a:extLst>
                </p14:cNvPr>
                <p14:cNvContentPartPr/>
                <p14:nvPr/>
              </p14:nvContentPartPr>
              <p14:xfrm>
                <a:off x="3471821" y="3214832"/>
                <a:ext cx="113400" cy="116640"/>
              </p14:xfrm>
            </p:contentPart>
          </mc:Choice>
          <mc:Fallback xmlns="">
            <p:pic>
              <p:nvPicPr>
                <p:cNvPr id="10" name="Freihand 9">
                  <a:extLst>
                    <a:ext uri="{FF2B5EF4-FFF2-40B4-BE49-F238E27FC236}">
                      <a16:creationId xmlns:a16="http://schemas.microsoft.com/office/drawing/2014/main" id="{6A7D0ECF-5261-43F0-815C-3BAA75C42CC6}"/>
                    </a:ext>
                  </a:extLst>
                </p:cNvPr>
                <p:cNvPicPr/>
                <p:nvPr/>
              </p:nvPicPr>
              <p:blipFill>
                <a:blip r:embed="rId14"/>
                <a:stretch>
                  <a:fillRect/>
                </a:stretch>
              </p:blipFill>
              <p:spPr>
                <a:xfrm>
                  <a:off x="3467501" y="3210512"/>
                  <a:ext cx="122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F17130E-92E9-4C5A-B0AC-330C7C29F96A}"/>
                    </a:ext>
                  </a:extLst>
                </p14:cNvPr>
                <p14:cNvContentPartPr/>
                <p14:nvPr/>
              </p14:nvContentPartPr>
              <p14:xfrm>
                <a:off x="3522581" y="3308072"/>
                <a:ext cx="59400" cy="18720"/>
              </p14:xfrm>
            </p:contentPart>
          </mc:Choice>
          <mc:Fallback xmlns="">
            <p:pic>
              <p:nvPicPr>
                <p:cNvPr id="11" name="Freihand 10">
                  <a:extLst>
                    <a:ext uri="{FF2B5EF4-FFF2-40B4-BE49-F238E27FC236}">
                      <a16:creationId xmlns:a16="http://schemas.microsoft.com/office/drawing/2014/main" id="{6F17130E-92E9-4C5A-B0AC-330C7C29F96A}"/>
                    </a:ext>
                  </a:extLst>
                </p:cNvPr>
                <p:cNvPicPr/>
                <p:nvPr/>
              </p:nvPicPr>
              <p:blipFill>
                <a:blip r:embed="rId16"/>
                <a:stretch>
                  <a:fillRect/>
                </a:stretch>
              </p:blipFill>
              <p:spPr>
                <a:xfrm>
                  <a:off x="3518261" y="3303752"/>
                  <a:ext cx="68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5E91CDD-DD3F-4624-9CEA-A82499123B81}"/>
                    </a:ext>
                  </a:extLst>
                </p14:cNvPr>
                <p14:cNvContentPartPr/>
                <p14:nvPr/>
              </p14:nvContentPartPr>
              <p14:xfrm>
                <a:off x="3611861" y="3294752"/>
                <a:ext cx="58320" cy="65160"/>
              </p14:xfrm>
            </p:contentPart>
          </mc:Choice>
          <mc:Fallback xmlns="">
            <p:pic>
              <p:nvPicPr>
                <p:cNvPr id="12" name="Freihand 11">
                  <a:extLst>
                    <a:ext uri="{FF2B5EF4-FFF2-40B4-BE49-F238E27FC236}">
                      <a16:creationId xmlns:a16="http://schemas.microsoft.com/office/drawing/2014/main" id="{65E91CDD-DD3F-4624-9CEA-A82499123B81}"/>
                    </a:ext>
                  </a:extLst>
                </p:cNvPr>
                <p:cNvPicPr/>
                <p:nvPr/>
              </p:nvPicPr>
              <p:blipFill>
                <a:blip r:embed="rId18"/>
                <a:stretch>
                  <a:fillRect/>
                </a:stretch>
              </p:blipFill>
              <p:spPr>
                <a:xfrm>
                  <a:off x="3607541" y="3290432"/>
                  <a:ext cx="66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D32BBB5-FBEA-45FE-B70D-B7BA9284142A}"/>
                    </a:ext>
                  </a:extLst>
                </p14:cNvPr>
                <p14:cNvContentPartPr/>
                <p14:nvPr/>
              </p14:nvContentPartPr>
              <p14:xfrm>
                <a:off x="3681701" y="3285032"/>
                <a:ext cx="299160" cy="66240"/>
              </p14:xfrm>
            </p:contentPart>
          </mc:Choice>
          <mc:Fallback xmlns="">
            <p:pic>
              <p:nvPicPr>
                <p:cNvPr id="13" name="Freihand 12">
                  <a:extLst>
                    <a:ext uri="{FF2B5EF4-FFF2-40B4-BE49-F238E27FC236}">
                      <a16:creationId xmlns:a16="http://schemas.microsoft.com/office/drawing/2014/main" id="{3D32BBB5-FBEA-45FE-B70D-B7BA9284142A}"/>
                    </a:ext>
                  </a:extLst>
                </p:cNvPr>
                <p:cNvPicPr/>
                <p:nvPr/>
              </p:nvPicPr>
              <p:blipFill>
                <a:blip r:embed="rId20"/>
                <a:stretch>
                  <a:fillRect/>
                </a:stretch>
              </p:blipFill>
              <p:spPr>
                <a:xfrm>
                  <a:off x="3677381" y="3280712"/>
                  <a:ext cx="307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28B0DC0-1493-4ED5-8DAB-0E71DB253D72}"/>
                    </a:ext>
                  </a:extLst>
                </p14:cNvPr>
                <p14:cNvContentPartPr/>
                <p14:nvPr/>
              </p14:nvContentPartPr>
              <p14:xfrm>
                <a:off x="3962501" y="3252632"/>
                <a:ext cx="37080" cy="11880"/>
              </p14:xfrm>
            </p:contentPart>
          </mc:Choice>
          <mc:Fallback xmlns="">
            <p:pic>
              <p:nvPicPr>
                <p:cNvPr id="14" name="Freihand 13">
                  <a:extLst>
                    <a:ext uri="{FF2B5EF4-FFF2-40B4-BE49-F238E27FC236}">
                      <a16:creationId xmlns:a16="http://schemas.microsoft.com/office/drawing/2014/main" id="{728B0DC0-1493-4ED5-8DAB-0E71DB253D72}"/>
                    </a:ext>
                  </a:extLst>
                </p:cNvPr>
                <p:cNvPicPr/>
                <p:nvPr/>
              </p:nvPicPr>
              <p:blipFill>
                <a:blip r:embed="rId22"/>
                <a:stretch>
                  <a:fillRect/>
                </a:stretch>
              </p:blipFill>
              <p:spPr>
                <a:xfrm>
                  <a:off x="3958181" y="3248312"/>
                  <a:ext cx="45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E72B45DD-6F8D-44BB-8911-DFDC7C67D697}"/>
                    </a:ext>
                  </a:extLst>
                </p14:cNvPr>
                <p14:cNvContentPartPr/>
                <p14:nvPr/>
              </p14:nvContentPartPr>
              <p14:xfrm>
                <a:off x="4025501" y="3273872"/>
                <a:ext cx="106920" cy="68400"/>
              </p14:xfrm>
            </p:contentPart>
          </mc:Choice>
          <mc:Fallback xmlns="">
            <p:pic>
              <p:nvPicPr>
                <p:cNvPr id="15" name="Freihand 14">
                  <a:extLst>
                    <a:ext uri="{FF2B5EF4-FFF2-40B4-BE49-F238E27FC236}">
                      <a16:creationId xmlns:a16="http://schemas.microsoft.com/office/drawing/2014/main" id="{E72B45DD-6F8D-44BB-8911-DFDC7C67D697}"/>
                    </a:ext>
                  </a:extLst>
                </p:cNvPr>
                <p:cNvPicPr/>
                <p:nvPr/>
              </p:nvPicPr>
              <p:blipFill>
                <a:blip r:embed="rId24"/>
                <a:stretch>
                  <a:fillRect/>
                </a:stretch>
              </p:blipFill>
              <p:spPr>
                <a:xfrm>
                  <a:off x="4021181" y="3269552"/>
                  <a:ext cx="115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91AA89F0-F9F8-4B73-A4AE-22E0BF933625}"/>
                    </a:ext>
                  </a:extLst>
                </p14:cNvPr>
                <p14:cNvContentPartPr/>
                <p14:nvPr/>
              </p14:nvContentPartPr>
              <p14:xfrm>
                <a:off x="4196501" y="3203312"/>
                <a:ext cx="178200" cy="113400"/>
              </p14:xfrm>
            </p:contentPart>
          </mc:Choice>
          <mc:Fallback xmlns="">
            <p:pic>
              <p:nvPicPr>
                <p:cNvPr id="16" name="Freihand 15">
                  <a:extLst>
                    <a:ext uri="{FF2B5EF4-FFF2-40B4-BE49-F238E27FC236}">
                      <a16:creationId xmlns:a16="http://schemas.microsoft.com/office/drawing/2014/main" id="{91AA89F0-F9F8-4B73-A4AE-22E0BF933625}"/>
                    </a:ext>
                  </a:extLst>
                </p:cNvPr>
                <p:cNvPicPr/>
                <p:nvPr/>
              </p:nvPicPr>
              <p:blipFill>
                <a:blip r:embed="rId26"/>
                <a:stretch>
                  <a:fillRect/>
                </a:stretch>
              </p:blipFill>
              <p:spPr>
                <a:xfrm>
                  <a:off x="4192181" y="3198992"/>
                  <a:ext cx="186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66A2AA8-F461-4F3C-8ECA-966CCB016E7F}"/>
                    </a:ext>
                  </a:extLst>
                </p14:cNvPr>
                <p14:cNvContentPartPr/>
                <p14:nvPr/>
              </p14:nvContentPartPr>
              <p14:xfrm>
                <a:off x="4392341" y="3201152"/>
                <a:ext cx="98640" cy="111960"/>
              </p14:xfrm>
            </p:contentPart>
          </mc:Choice>
          <mc:Fallback xmlns="">
            <p:pic>
              <p:nvPicPr>
                <p:cNvPr id="17" name="Freihand 16">
                  <a:extLst>
                    <a:ext uri="{FF2B5EF4-FFF2-40B4-BE49-F238E27FC236}">
                      <a16:creationId xmlns:a16="http://schemas.microsoft.com/office/drawing/2014/main" id="{E66A2AA8-F461-4F3C-8ECA-966CCB016E7F}"/>
                    </a:ext>
                  </a:extLst>
                </p:cNvPr>
                <p:cNvPicPr/>
                <p:nvPr/>
              </p:nvPicPr>
              <p:blipFill>
                <a:blip r:embed="rId28"/>
                <a:stretch>
                  <a:fillRect/>
                </a:stretch>
              </p:blipFill>
              <p:spPr>
                <a:xfrm>
                  <a:off x="4388021" y="3196832"/>
                  <a:ext cx="107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4189707-A6AD-4E44-9A2A-8C82F6B0030F}"/>
                    </a:ext>
                  </a:extLst>
                </p14:cNvPr>
                <p14:cNvContentPartPr/>
                <p14:nvPr/>
              </p14:nvContentPartPr>
              <p14:xfrm>
                <a:off x="4518701" y="3191432"/>
                <a:ext cx="131400" cy="92880"/>
              </p14:xfrm>
            </p:contentPart>
          </mc:Choice>
          <mc:Fallback xmlns="">
            <p:pic>
              <p:nvPicPr>
                <p:cNvPr id="18" name="Freihand 17">
                  <a:extLst>
                    <a:ext uri="{FF2B5EF4-FFF2-40B4-BE49-F238E27FC236}">
                      <a16:creationId xmlns:a16="http://schemas.microsoft.com/office/drawing/2014/main" id="{34189707-A6AD-4E44-9A2A-8C82F6B0030F}"/>
                    </a:ext>
                  </a:extLst>
                </p:cNvPr>
                <p:cNvPicPr/>
                <p:nvPr/>
              </p:nvPicPr>
              <p:blipFill>
                <a:blip r:embed="rId30"/>
                <a:stretch>
                  <a:fillRect/>
                </a:stretch>
              </p:blipFill>
              <p:spPr>
                <a:xfrm>
                  <a:off x="4514381" y="3187112"/>
                  <a:ext cx="140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9D41933B-75C1-4219-8989-AA57F3918B2C}"/>
                    </a:ext>
                  </a:extLst>
                </p14:cNvPr>
                <p14:cNvContentPartPr/>
                <p14:nvPr/>
              </p14:nvContentPartPr>
              <p14:xfrm>
                <a:off x="3128021" y="3297272"/>
                <a:ext cx="2077560" cy="99720"/>
              </p14:xfrm>
            </p:contentPart>
          </mc:Choice>
          <mc:Fallback xmlns="">
            <p:pic>
              <p:nvPicPr>
                <p:cNvPr id="19" name="Freihand 18">
                  <a:extLst>
                    <a:ext uri="{FF2B5EF4-FFF2-40B4-BE49-F238E27FC236}">
                      <a16:creationId xmlns:a16="http://schemas.microsoft.com/office/drawing/2014/main" id="{9D41933B-75C1-4219-8989-AA57F3918B2C}"/>
                    </a:ext>
                  </a:extLst>
                </p:cNvPr>
                <p:cNvPicPr/>
                <p:nvPr/>
              </p:nvPicPr>
              <p:blipFill>
                <a:blip r:embed="rId32"/>
                <a:stretch>
                  <a:fillRect/>
                </a:stretch>
              </p:blipFill>
              <p:spPr>
                <a:xfrm>
                  <a:off x="3123701" y="3292952"/>
                  <a:ext cx="2086200" cy="108360"/>
                </a:xfrm>
                <a:prstGeom prst="rect">
                  <a:avLst/>
                </a:prstGeom>
              </p:spPr>
            </p:pic>
          </mc:Fallback>
        </mc:AlternateContent>
      </p:gr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2023 -0,3%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2023 bei 5,9%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2022 </a:t>
            </a:r>
            <a:r>
              <a:rPr lang="de-DE" altLang="de-DE" sz="2177" dirty="0">
                <a:solidFill>
                  <a:srgbClr val="000000"/>
                </a:solidFill>
              </a:rPr>
              <a:t>bei </a:t>
            </a:r>
            <a:r>
              <a:rPr lang="de-DE" altLang="de-DE" sz="2177">
                <a:solidFill>
                  <a:srgbClr val="000000"/>
                </a:solidFill>
              </a:rPr>
              <a:t>gut 2,6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2024 bei 4,5%</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ist im April 2023 das </a:t>
            </a:r>
            <a:r>
              <a:rPr lang="de-DE" altLang="de-DE" sz="2177" dirty="0">
                <a:solidFill>
                  <a:srgbClr val="000000"/>
                </a:solidFill>
              </a:rPr>
              <a:t>letzte </a:t>
            </a:r>
            <a:r>
              <a:rPr lang="de-DE" altLang="de-DE" sz="2177">
                <a:solidFill>
                  <a:srgbClr val="000000"/>
                </a:solidFill>
              </a:rPr>
              <a:t>Atomkraftwerk abgeschaltet worden.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32E52E3-8039-4157-9F06-8ACC3412BBE4}"/>
                  </a:ext>
                </a:extLst>
              </p14:cNvPr>
              <p14:cNvContentPartPr/>
              <p14:nvPr/>
            </p14:nvContentPartPr>
            <p14:xfrm>
              <a:off x="2309381" y="2404832"/>
              <a:ext cx="2611800" cy="65520"/>
            </p14:xfrm>
          </p:contentPart>
        </mc:Choice>
        <mc:Fallback xmlns="">
          <p:pic>
            <p:nvPicPr>
              <p:cNvPr id="2" name="Freihand 1">
                <a:extLst>
                  <a:ext uri="{FF2B5EF4-FFF2-40B4-BE49-F238E27FC236}">
                    <a16:creationId xmlns:a16="http://schemas.microsoft.com/office/drawing/2014/main" id="{F32E52E3-8039-4157-9F06-8ACC3412BBE4}"/>
                  </a:ext>
                </a:extLst>
              </p:cNvPr>
              <p:cNvPicPr/>
              <p:nvPr/>
            </p:nvPicPr>
            <p:blipFill>
              <a:blip r:embed="rId4"/>
              <a:stretch>
                <a:fillRect/>
              </a:stretch>
            </p:blipFill>
            <p:spPr>
              <a:xfrm>
                <a:off x="2305061" y="2400512"/>
                <a:ext cx="2620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EA02898-EAC3-48B2-83A1-4D0D9E7B1B9C}"/>
                  </a:ext>
                </a:extLst>
              </p14:cNvPr>
              <p14:cNvContentPartPr/>
              <p14:nvPr/>
            </p14:nvContentPartPr>
            <p14:xfrm>
              <a:off x="1582181" y="3915392"/>
              <a:ext cx="2592000" cy="126720"/>
            </p14:xfrm>
          </p:contentPart>
        </mc:Choice>
        <mc:Fallback xmlns="">
          <p:pic>
            <p:nvPicPr>
              <p:cNvPr id="3" name="Freihand 2">
                <a:extLst>
                  <a:ext uri="{FF2B5EF4-FFF2-40B4-BE49-F238E27FC236}">
                    <a16:creationId xmlns:a16="http://schemas.microsoft.com/office/drawing/2014/main" id="{4EA02898-EAC3-48B2-83A1-4D0D9E7B1B9C}"/>
                  </a:ext>
                </a:extLst>
              </p:cNvPr>
              <p:cNvPicPr/>
              <p:nvPr/>
            </p:nvPicPr>
            <p:blipFill>
              <a:blip r:embed="rId6"/>
              <a:stretch>
                <a:fillRect/>
              </a:stretch>
            </p:blipFill>
            <p:spPr>
              <a:xfrm>
                <a:off x="1577861" y="3911072"/>
                <a:ext cx="2600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F952757-171A-43F5-ADC7-B1A41F23658A}"/>
                  </a:ext>
                </a:extLst>
              </p14:cNvPr>
              <p14:cNvContentPartPr/>
              <p14:nvPr/>
            </p14:nvContentPartPr>
            <p14:xfrm>
              <a:off x="4794821" y="3832232"/>
              <a:ext cx="3168360" cy="177480"/>
            </p14:xfrm>
          </p:contentPart>
        </mc:Choice>
        <mc:Fallback xmlns="">
          <p:pic>
            <p:nvPicPr>
              <p:cNvPr id="5" name="Freihand 4">
                <a:extLst>
                  <a:ext uri="{FF2B5EF4-FFF2-40B4-BE49-F238E27FC236}">
                    <a16:creationId xmlns:a16="http://schemas.microsoft.com/office/drawing/2014/main" id="{CF952757-171A-43F5-ADC7-B1A41F23658A}"/>
                  </a:ext>
                </a:extLst>
              </p:cNvPr>
              <p:cNvPicPr/>
              <p:nvPr/>
            </p:nvPicPr>
            <p:blipFill>
              <a:blip r:embed="rId8"/>
              <a:stretch>
                <a:fillRect/>
              </a:stretch>
            </p:blipFill>
            <p:spPr>
              <a:xfrm>
                <a:off x="4790501" y="3827912"/>
                <a:ext cx="3177000" cy="186120"/>
              </a:xfrm>
              <a:prstGeom prst="rect">
                <a:avLst/>
              </a:prstGeom>
            </p:spPr>
          </p:pic>
        </mc:Fallback>
      </mc:AlternateContent>
      <p:grpSp>
        <p:nvGrpSpPr>
          <p:cNvPr id="8" name="Gruppieren 7">
            <a:extLst>
              <a:ext uri="{FF2B5EF4-FFF2-40B4-BE49-F238E27FC236}">
                <a16:creationId xmlns:a16="http://schemas.microsoft.com/office/drawing/2014/main" id="{CCD9D655-D520-42A1-A6A6-F891862000F4}"/>
              </a:ext>
            </a:extLst>
          </p:cNvPr>
          <p:cNvGrpSpPr/>
          <p:nvPr/>
        </p:nvGrpSpPr>
        <p:grpSpPr>
          <a:xfrm>
            <a:off x="1671821" y="4584992"/>
            <a:ext cx="5635800" cy="147240"/>
            <a:chOff x="1671821" y="4584992"/>
            <a:chExt cx="5635800" cy="14724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8C139CF-D331-46C3-A62F-66F442F3DE79}"/>
                    </a:ext>
                  </a:extLst>
                </p14:cNvPr>
                <p14:cNvContentPartPr/>
                <p14:nvPr/>
              </p14:nvContentPartPr>
              <p14:xfrm>
                <a:off x="1671821" y="4584992"/>
                <a:ext cx="2808360" cy="114840"/>
              </p14:xfrm>
            </p:contentPart>
          </mc:Choice>
          <mc:Fallback xmlns="">
            <p:pic>
              <p:nvPicPr>
                <p:cNvPr id="6" name="Freihand 5">
                  <a:extLst>
                    <a:ext uri="{FF2B5EF4-FFF2-40B4-BE49-F238E27FC236}">
                      <a16:creationId xmlns:a16="http://schemas.microsoft.com/office/drawing/2014/main" id="{18C139CF-D331-46C3-A62F-66F442F3DE79}"/>
                    </a:ext>
                  </a:extLst>
                </p:cNvPr>
                <p:cNvPicPr/>
                <p:nvPr/>
              </p:nvPicPr>
              <p:blipFill>
                <a:blip r:embed="rId10"/>
                <a:stretch>
                  <a:fillRect/>
                </a:stretch>
              </p:blipFill>
              <p:spPr>
                <a:xfrm>
                  <a:off x="1667501" y="4580672"/>
                  <a:ext cx="2817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BD23280-6B75-43CE-9AC8-390ACA390867}"/>
                    </a:ext>
                  </a:extLst>
                </p14:cNvPr>
                <p14:cNvContentPartPr/>
                <p14:nvPr/>
              </p14:nvContentPartPr>
              <p14:xfrm>
                <a:off x="4783301" y="4657352"/>
                <a:ext cx="2524320" cy="74880"/>
              </p14:xfrm>
            </p:contentPart>
          </mc:Choice>
          <mc:Fallback xmlns="">
            <p:pic>
              <p:nvPicPr>
                <p:cNvPr id="7" name="Freihand 6">
                  <a:extLst>
                    <a:ext uri="{FF2B5EF4-FFF2-40B4-BE49-F238E27FC236}">
                      <a16:creationId xmlns:a16="http://schemas.microsoft.com/office/drawing/2014/main" id="{9BD23280-6B75-43CE-9AC8-390ACA390867}"/>
                    </a:ext>
                  </a:extLst>
                </p:cNvPr>
                <p:cNvPicPr/>
                <p:nvPr/>
              </p:nvPicPr>
              <p:blipFill>
                <a:blip r:embed="rId12"/>
                <a:stretch>
                  <a:fillRect/>
                </a:stretch>
              </p:blipFill>
              <p:spPr>
                <a:xfrm>
                  <a:off x="4778981" y="4653032"/>
                  <a:ext cx="2532960" cy="83520"/>
                </a:xfrm>
                <a:prstGeom prst="rect">
                  <a:avLst/>
                </a:prstGeom>
              </p:spPr>
            </p:pic>
          </mc:Fallback>
        </mc:AlternateContent>
      </p:grpSp>
      <p:grpSp>
        <p:nvGrpSpPr>
          <p:cNvPr id="11" name="Gruppieren 10">
            <a:extLst>
              <a:ext uri="{FF2B5EF4-FFF2-40B4-BE49-F238E27FC236}">
                <a16:creationId xmlns:a16="http://schemas.microsoft.com/office/drawing/2014/main" id="{8D306640-516E-46B6-850F-8B92A765902E}"/>
              </a:ext>
            </a:extLst>
          </p:cNvPr>
          <p:cNvGrpSpPr/>
          <p:nvPr/>
        </p:nvGrpSpPr>
        <p:grpSpPr>
          <a:xfrm>
            <a:off x="1439261" y="5337032"/>
            <a:ext cx="6917040" cy="174600"/>
            <a:chOff x="1439261" y="5337032"/>
            <a:chExt cx="6917040" cy="17460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8F5D57CC-9AF0-4C50-BE33-C6CD08195060}"/>
                    </a:ext>
                  </a:extLst>
                </p14:cNvPr>
                <p14:cNvContentPartPr/>
                <p14:nvPr/>
              </p14:nvContentPartPr>
              <p14:xfrm>
                <a:off x="1439261" y="5410472"/>
                <a:ext cx="2167920" cy="101160"/>
              </p14:xfrm>
            </p:contentPart>
          </mc:Choice>
          <mc:Fallback xmlns="">
            <p:pic>
              <p:nvPicPr>
                <p:cNvPr id="9" name="Freihand 8">
                  <a:extLst>
                    <a:ext uri="{FF2B5EF4-FFF2-40B4-BE49-F238E27FC236}">
                      <a16:creationId xmlns:a16="http://schemas.microsoft.com/office/drawing/2014/main" id="{8F5D57CC-9AF0-4C50-BE33-C6CD08195060}"/>
                    </a:ext>
                  </a:extLst>
                </p:cNvPr>
                <p:cNvPicPr/>
                <p:nvPr/>
              </p:nvPicPr>
              <p:blipFill>
                <a:blip r:embed="rId14"/>
                <a:stretch>
                  <a:fillRect/>
                </a:stretch>
              </p:blipFill>
              <p:spPr>
                <a:xfrm>
                  <a:off x="1434941" y="5406152"/>
                  <a:ext cx="2176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9BDF425D-6F01-449A-AF16-678F53C32F62}"/>
                    </a:ext>
                  </a:extLst>
                </p14:cNvPr>
                <p14:cNvContentPartPr/>
                <p14:nvPr/>
              </p14:nvContentPartPr>
              <p14:xfrm>
                <a:off x="4976621" y="5337032"/>
                <a:ext cx="3379680" cy="83520"/>
              </p14:xfrm>
            </p:contentPart>
          </mc:Choice>
          <mc:Fallback xmlns="">
            <p:pic>
              <p:nvPicPr>
                <p:cNvPr id="10" name="Freihand 9">
                  <a:extLst>
                    <a:ext uri="{FF2B5EF4-FFF2-40B4-BE49-F238E27FC236}">
                      <a16:creationId xmlns:a16="http://schemas.microsoft.com/office/drawing/2014/main" id="{9BDF425D-6F01-449A-AF16-678F53C32F62}"/>
                    </a:ext>
                  </a:extLst>
                </p:cNvPr>
                <p:cNvPicPr/>
                <p:nvPr/>
              </p:nvPicPr>
              <p:blipFill>
                <a:blip r:embed="rId16"/>
                <a:stretch>
                  <a:fillRect/>
                </a:stretch>
              </p:blipFill>
              <p:spPr>
                <a:xfrm>
                  <a:off x="4972301" y="5332712"/>
                  <a:ext cx="3388320" cy="92160"/>
                </a:xfrm>
                <a:prstGeom prst="rect">
                  <a:avLst/>
                </a:prstGeom>
              </p:spPr>
            </p:pic>
          </mc:Fallback>
        </mc:AlternateContent>
      </p:grpSp>
      <p:grpSp>
        <p:nvGrpSpPr>
          <p:cNvPr id="54" name="Gruppieren 53">
            <a:extLst>
              <a:ext uri="{FF2B5EF4-FFF2-40B4-BE49-F238E27FC236}">
                <a16:creationId xmlns:a16="http://schemas.microsoft.com/office/drawing/2014/main" id="{86D678B6-3983-4F49-8CF2-966E7EC32CE7}"/>
              </a:ext>
            </a:extLst>
          </p:cNvPr>
          <p:cNvGrpSpPr/>
          <p:nvPr/>
        </p:nvGrpSpPr>
        <p:grpSpPr>
          <a:xfrm>
            <a:off x="7900541" y="2014952"/>
            <a:ext cx="4142160" cy="2298600"/>
            <a:chOff x="7900541" y="2014952"/>
            <a:chExt cx="4142160" cy="229860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D3A0B61-902B-48A4-BA46-D22185D4F49A}"/>
                    </a:ext>
                  </a:extLst>
                </p14:cNvPr>
                <p14:cNvContentPartPr/>
                <p14:nvPr/>
              </p14:nvContentPartPr>
              <p14:xfrm>
                <a:off x="8178101" y="3400232"/>
                <a:ext cx="929520" cy="690120"/>
              </p14:xfrm>
            </p:contentPart>
          </mc:Choice>
          <mc:Fallback xmlns="">
            <p:pic>
              <p:nvPicPr>
                <p:cNvPr id="12" name="Freihand 11">
                  <a:extLst>
                    <a:ext uri="{FF2B5EF4-FFF2-40B4-BE49-F238E27FC236}">
                      <a16:creationId xmlns:a16="http://schemas.microsoft.com/office/drawing/2014/main" id="{ED3A0B61-902B-48A4-BA46-D22185D4F49A}"/>
                    </a:ext>
                  </a:extLst>
                </p:cNvPr>
                <p:cNvPicPr/>
                <p:nvPr/>
              </p:nvPicPr>
              <p:blipFill>
                <a:blip r:embed="rId18"/>
                <a:stretch>
                  <a:fillRect/>
                </a:stretch>
              </p:blipFill>
              <p:spPr>
                <a:xfrm>
                  <a:off x="8173781" y="3395912"/>
                  <a:ext cx="93816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8CD658B2-3B86-4889-9E65-15EE67DB0419}"/>
                    </a:ext>
                  </a:extLst>
                </p14:cNvPr>
                <p14:cNvContentPartPr/>
                <p14:nvPr/>
              </p14:nvContentPartPr>
              <p14:xfrm>
                <a:off x="7900541" y="3821792"/>
                <a:ext cx="673200" cy="491760"/>
              </p14:xfrm>
            </p:contentPart>
          </mc:Choice>
          <mc:Fallback xmlns="">
            <p:pic>
              <p:nvPicPr>
                <p:cNvPr id="13" name="Freihand 12">
                  <a:extLst>
                    <a:ext uri="{FF2B5EF4-FFF2-40B4-BE49-F238E27FC236}">
                      <a16:creationId xmlns:a16="http://schemas.microsoft.com/office/drawing/2014/main" id="{8CD658B2-3B86-4889-9E65-15EE67DB0419}"/>
                    </a:ext>
                  </a:extLst>
                </p:cNvPr>
                <p:cNvPicPr/>
                <p:nvPr/>
              </p:nvPicPr>
              <p:blipFill>
                <a:blip r:embed="rId20"/>
                <a:stretch>
                  <a:fillRect/>
                </a:stretch>
              </p:blipFill>
              <p:spPr>
                <a:xfrm>
                  <a:off x="7896221" y="3817472"/>
                  <a:ext cx="68184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962C935-8EDC-48D5-A2B5-5B45F389FA72}"/>
                    </a:ext>
                  </a:extLst>
                </p14:cNvPr>
                <p14:cNvContentPartPr/>
                <p14:nvPr/>
              </p14:nvContentPartPr>
              <p14:xfrm>
                <a:off x="9269621" y="3038072"/>
                <a:ext cx="92880" cy="181800"/>
              </p14:xfrm>
            </p:contentPart>
          </mc:Choice>
          <mc:Fallback xmlns="">
            <p:pic>
              <p:nvPicPr>
                <p:cNvPr id="15" name="Freihand 14">
                  <a:extLst>
                    <a:ext uri="{FF2B5EF4-FFF2-40B4-BE49-F238E27FC236}">
                      <a16:creationId xmlns:a16="http://schemas.microsoft.com/office/drawing/2014/main" id="{3962C935-8EDC-48D5-A2B5-5B45F389FA72}"/>
                    </a:ext>
                  </a:extLst>
                </p:cNvPr>
                <p:cNvPicPr/>
                <p:nvPr/>
              </p:nvPicPr>
              <p:blipFill>
                <a:blip r:embed="rId22"/>
                <a:stretch>
                  <a:fillRect/>
                </a:stretch>
              </p:blipFill>
              <p:spPr>
                <a:xfrm>
                  <a:off x="9265301" y="3033752"/>
                  <a:ext cx="101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543B5C3-243B-45B9-BCB3-104BC8A7A5F3}"/>
                    </a:ext>
                  </a:extLst>
                </p14:cNvPr>
                <p14:cNvContentPartPr/>
                <p14:nvPr/>
              </p14:nvContentPartPr>
              <p14:xfrm>
                <a:off x="9195461" y="2956712"/>
                <a:ext cx="223200" cy="290520"/>
              </p14:xfrm>
            </p:contentPart>
          </mc:Choice>
          <mc:Fallback xmlns="">
            <p:pic>
              <p:nvPicPr>
                <p:cNvPr id="16" name="Freihand 15">
                  <a:extLst>
                    <a:ext uri="{FF2B5EF4-FFF2-40B4-BE49-F238E27FC236}">
                      <a16:creationId xmlns:a16="http://schemas.microsoft.com/office/drawing/2014/main" id="{8543B5C3-243B-45B9-BCB3-104BC8A7A5F3}"/>
                    </a:ext>
                  </a:extLst>
                </p:cNvPr>
                <p:cNvPicPr/>
                <p:nvPr/>
              </p:nvPicPr>
              <p:blipFill>
                <a:blip r:embed="rId24"/>
                <a:stretch>
                  <a:fillRect/>
                </a:stretch>
              </p:blipFill>
              <p:spPr>
                <a:xfrm>
                  <a:off x="9191141" y="2952392"/>
                  <a:ext cx="2318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77DD451-7F99-47A0-996B-58779510387F}"/>
                    </a:ext>
                  </a:extLst>
                </p14:cNvPr>
                <p14:cNvContentPartPr/>
                <p14:nvPr/>
              </p14:nvContentPartPr>
              <p14:xfrm>
                <a:off x="9421181" y="2918192"/>
                <a:ext cx="163440" cy="169200"/>
              </p14:xfrm>
            </p:contentPart>
          </mc:Choice>
          <mc:Fallback xmlns="">
            <p:pic>
              <p:nvPicPr>
                <p:cNvPr id="17" name="Freihand 16">
                  <a:extLst>
                    <a:ext uri="{FF2B5EF4-FFF2-40B4-BE49-F238E27FC236}">
                      <a16:creationId xmlns:a16="http://schemas.microsoft.com/office/drawing/2014/main" id="{677DD451-7F99-47A0-996B-58779510387F}"/>
                    </a:ext>
                  </a:extLst>
                </p:cNvPr>
                <p:cNvPicPr/>
                <p:nvPr/>
              </p:nvPicPr>
              <p:blipFill>
                <a:blip r:embed="rId26"/>
                <a:stretch>
                  <a:fillRect/>
                </a:stretch>
              </p:blipFill>
              <p:spPr>
                <a:xfrm>
                  <a:off x="9416861" y="2913872"/>
                  <a:ext cx="172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D0DF6CCD-E7E1-4CFC-A60E-8859CFB0E1B4}"/>
                    </a:ext>
                  </a:extLst>
                </p14:cNvPr>
                <p14:cNvContentPartPr/>
                <p14:nvPr/>
              </p14:nvContentPartPr>
              <p14:xfrm>
                <a:off x="9399221" y="2906672"/>
                <a:ext cx="201600" cy="150120"/>
              </p14:xfrm>
            </p:contentPart>
          </mc:Choice>
          <mc:Fallback xmlns="">
            <p:pic>
              <p:nvPicPr>
                <p:cNvPr id="19" name="Freihand 18">
                  <a:extLst>
                    <a:ext uri="{FF2B5EF4-FFF2-40B4-BE49-F238E27FC236}">
                      <a16:creationId xmlns:a16="http://schemas.microsoft.com/office/drawing/2014/main" id="{D0DF6CCD-E7E1-4CFC-A60E-8859CFB0E1B4}"/>
                    </a:ext>
                  </a:extLst>
                </p:cNvPr>
                <p:cNvPicPr/>
                <p:nvPr/>
              </p:nvPicPr>
              <p:blipFill>
                <a:blip r:embed="rId28"/>
                <a:stretch>
                  <a:fillRect/>
                </a:stretch>
              </p:blipFill>
              <p:spPr>
                <a:xfrm>
                  <a:off x="9394901" y="2902352"/>
                  <a:ext cx="210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EF02F0F9-AE82-4776-9BCC-07606EEE8903}"/>
                    </a:ext>
                  </a:extLst>
                </p14:cNvPr>
                <p14:cNvContentPartPr/>
                <p14:nvPr/>
              </p14:nvContentPartPr>
              <p14:xfrm>
                <a:off x="9517661" y="2735312"/>
                <a:ext cx="178920" cy="196200"/>
              </p14:xfrm>
            </p:contentPart>
          </mc:Choice>
          <mc:Fallback xmlns="">
            <p:pic>
              <p:nvPicPr>
                <p:cNvPr id="20" name="Freihand 19">
                  <a:extLst>
                    <a:ext uri="{FF2B5EF4-FFF2-40B4-BE49-F238E27FC236}">
                      <a16:creationId xmlns:a16="http://schemas.microsoft.com/office/drawing/2014/main" id="{EF02F0F9-AE82-4776-9BCC-07606EEE8903}"/>
                    </a:ext>
                  </a:extLst>
                </p:cNvPr>
                <p:cNvPicPr/>
                <p:nvPr/>
              </p:nvPicPr>
              <p:blipFill>
                <a:blip r:embed="rId30"/>
                <a:stretch>
                  <a:fillRect/>
                </a:stretch>
              </p:blipFill>
              <p:spPr>
                <a:xfrm>
                  <a:off x="9513341" y="2730992"/>
                  <a:ext cx="187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2340102-8D41-4BDA-88B8-74922CBE964A}"/>
                    </a:ext>
                  </a:extLst>
                </p14:cNvPr>
                <p14:cNvContentPartPr/>
                <p14:nvPr/>
              </p14:nvContentPartPr>
              <p14:xfrm>
                <a:off x="9732221" y="2727752"/>
                <a:ext cx="77400" cy="90360"/>
              </p14:xfrm>
            </p:contentPart>
          </mc:Choice>
          <mc:Fallback xmlns="">
            <p:pic>
              <p:nvPicPr>
                <p:cNvPr id="21" name="Freihand 20">
                  <a:extLst>
                    <a:ext uri="{FF2B5EF4-FFF2-40B4-BE49-F238E27FC236}">
                      <a16:creationId xmlns:a16="http://schemas.microsoft.com/office/drawing/2014/main" id="{82340102-8D41-4BDA-88B8-74922CBE964A}"/>
                    </a:ext>
                  </a:extLst>
                </p:cNvPr>
                <p:cNvPicPr/>
                <p:nvPr/>
              </p:nvPicPr>
              <p:blipFill>
                <a:blip r:embed="rId32"/>
                <a:stretch>
                  <a:fillRect/>
                </a:stretch>
              </p:blipFill>
              <p:spPr>
                <a:xfrm>
                  <a:off x="9727901" y="2723432"/>
                  <a:ext cx="86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A1FB3627-6169-4074-A655-8265200A9000}"/>
                    </a:ext>
                  </a:extLst>
                </p14:cNvPr>
                <p14:cNvContentPartPr/>
                <p14:nvPr/>
              </p14:nvContentPartPr>
              <p14:xfrm>
                <a:off x="9833021" y="2527592"/>
                <a:ext cx="160560" cy="216720"/>
              </p14:xfrm>
            </p:contentPart>
          </mc:Choice>
          <mc:Fallback xmlns="">
            <p:pic>
              <p:nvPicPr>
                <p:cNvPr id="22" name="Freihand 21">
                  <a:extLst>
                    <a:ext uri="{FF2B5EF4-FFF2-40B4-BE49-F238E27FC236}">
                      <a16:creationId xmlns:a16="http://schemas.microsoft.com/office/drawing/2014/main" id="{A1FB3627-6169-4074-A655-8265200A9000}"/>
                    </a:ext>
                  </a:extLst>
                </p:cNvPr>
                <p:cNvPicPr/>
                <p:nvPr/>
              </p:nvPicPr>
              <p:blipFill>
                <a:blip r:embed="rId34"/>
                <a:stretch>
                  <a:fillRect/>
                </a:stretch>
              </p:blipFill>
              <p:spPr>
                <a:xfrm>
                  <a:off x="9828701" y="2523272"/>
                  <a:ext cx="169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8F4C6BC3-343E-49A5-BC59-E8CCC153B5EE}"/>
                    </a:ext>
                  </a:extLst>
                </p14:cNvPr>
                <p14:cNvContentPartPr/>
                <p14:nvPr/>
              </p14:nvContentPartPr>
              <p14:xfrm>
                <a:off x="9973781" y="2391872"/>
                <a:ext cx="423000" cy="223920"/>
              </p14:xfrm>
            </p:contentPart>
          </mc:Choice>
          <mc:Fallback xmlns="">
            <p:pic>
              <p:nvPicPr>
                <p:cNvPr id="23" name="Freihand 22">
                  <a:extLst>
                    <a:ext uri="{FF2B5EF4-FFF2-40B4-BE49-F238E27FC236}">
                      <a16:creationId xmlns:a16="http://schemas.microsoft.com/office/drawing/2014/main" id="{8F4C6BC3-343E-49A5-BC59-E8CCC153B5EE}"/>
                    </a:ext>
                  </a:extLst>
                </p:cNvPr>
                <p:cNvPicPr/>
                <p:nvPr/>
              </p:nvPicPr>
              <p:blipFill>
                <a:blip r:embed="rId36"/>
                <a:stretch>
                  <a:fillRect/>
                </a:stretch>
              </p:blipFill>
              <p:spPr>
                <a:xfrm>
                  <a:off x="9969461" y="2387552"/>
                  <a:ext cx="4316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42733CE1-3A74-4CBC-8877-41468232AD96}"/>
                    </a:ext>
                  </a:extLst>
                </p14:cNvPr>
                <p14:cNvContentPartPr/>
                <p14:nvPr/>
              </p14:nvContentPartPr>
              <p14:xfrm>
                <a:off x="10442141" y="2014952"/>
                <a:ext cx="337680" cy="285840"/>
              </p14:xfrm>
            </p:contentPart>
          </mc:Choice>
          <mc:Fallback xmlns="">
            <p:pic>
              <p:nvPicPr>
                <p:cNvPr id="24" name="Freihand 23">
                  <a:extLst>
                    <a:ext uri="{FF2B5EF4-FFF2-40B4-BE49-F238E27FC236}">
                      <a16:creationId xmlns:a16="http://schemas.microsoft.com/office/drawing/2014/main" id="{42733CE1-3A74-4CBC-8877-41468232AD96}"/>
                    </a:ext>
                  </a:extLst>
                </p:cNvPr>
                <p:cNvPicPr/>
                <p:nvPr/>
              </p:nvPicPr>
              <p:blipFill>
                <a:blip r:embed="rId38"/>
                <a:stretch>
                  <a:fillRect/>
                </a:stretch>
              </p:blipFill>
              <p:spPr>
                <a:xfrm>
                  <a:off x="10437821" y="2010632"/>
                  <a:ext cx="3463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40A5D40F-BD8E-4C9C-9E17-989CA9D8BB77}"/>
                    </a:ext>
                  </a:extLst>
                </p14:cNvPr>
                <p14:cNvContentPartPr/>
                <p14:nvPr/>
              </p14:nvContentPartPr>
              <p14:xfrm>
                <a:off x="9555821" y="2950232"/>
                <a:ext cx="419040" cy="506880"/>
              </p14:xfrm>
            </p:contentPart>
          </mc:Choice>
          <mc:Fallback xmlns="">
            <p:pic>
              <p:nvPicPr>
                <p:cNvPr id="25" name="Freihand 24">
                  <a:extLst>
                    <a:ext uri="{FF2B5EF4-FFF2-40B4-BE49-F238E27FC236}">
                      <a16:creationId xmlns:a16="http://schemas.microsoft.com/office/drawing/2014/main" id="{40A5D40F-BD8E-4C9C-9E17-989CA9D8BB77}"/>
                    </a:ext>
                  </a:extLst>
                </p:cNvPr>
                <p:cNvPicPr/>
                <p:nvPr/>
              </p:nvPicPr>
              <p:blipFill>
                <a:blip r:embed="rId40"/>
                <a:stretch>
                  <a:fillRect/>
                </a:stretch>
              </p:blipFill>
              <p:spPr>
                <a:xfrm>
                  <a:off x="9551501" y="2945912"/>
                  <a:ext cx="4276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AAC54E86-45E3-46DC-A957-B23E89BE1ED6}"/>
                    </a:ext>
                  </a:extLst>
                </p14:cNvPr>
                <p14:cNvContentPartPr/>
                <p14:nvPr/>
              </p14:nvContentPartPr>
              <p14:xfrm>
                <a:off x="9797021" y="2966792"/>
                <a:ext cx="82080" cy="41040"/>
              </p14:xfrm>
            </p:contentPart>
          </mc:Choice>
          <mc:Fallback xmlns="">
            <p:pic>
              <p:nvPicPr>
                <p:cNvPr id="26" name="Freihand 25">
                  <a:extLst>
                    <a:ext uri="{FF2B5EF4-FFF2-40B4-BE49-F238E27FC236}">
                      <a16:creationId xmlns:a16="http://schemas.microsoft.com/office/drawing/2014/main" id="{AAC54E86-45E3-46DC-A957-B23E89BE1ED6}"/>
                    </a:ext>
                  </a:extLst>
                </p:cNvPr>
                <p:cNvPicPr/>
                <p:nvPr/>
              </p:nvPicPr>
              <p:blipFill>
                <a:blip r:embed="rId42"/>
                <a:stretch>
                  <a:fillRect/>
                </a:stretch>
              </p:blipFill>
              <p:spPr>
                <a:xfrm>
                  <a:off x="9792701" y="2962472"/>
                  <a:ext cx="90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760DC977-B27B-4B09-9D48-0EA5588654E9}"/>
                    </a:ext>
                  </a:extLst>
                </p14:cNvPr>
                <p14:cNvContentPartPr/>
                <p14:nvPr/>
              </p14:nvContentPartPr>
              <p14:xfrm>
                <a:off x="9962261" y="2954552"/>
                <a:ext cx="102240" cy="86400"/>
              </p14:xfrm>
            </p:contentPart>
          </mc:Choice>
          <mc:Fallback xmlns="">
            <p:pic>
              <p:nvPicPr>
                <p:cNvPr id="27" name="Freihand 26">
                  <a:extLst>
                    <a:ext uri="{FF2B5EF4-FFF2-40B4-BE49-F238E27FC236}">
                      <a16:creationId xmlns:a16="http://schemas.microsoft.com/office/drawing/2014/main" id="{760DC977-B27B-4B09-9D48-0EA5588654E9}"/>
                    </a:ext>
                  </a:extLst>
                </p:cNvPr>
                <p:cNvPicPr/>
                <p:nvPr/>
              </p:nvPicPr>
              <p:blipFill>
                <a:blip r:embed="rId44"/>
                <a:stretch>
                  <a:fillRect/>
                </a:stretch>
              </p:blipFill>
              <p:spPr>
                <a:xfrm>
                  <a:off x="9957941" y="2950232"/>
                  <a:ext cx="110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C779350B-925C-44D9-923B-073BE4C8D4ED}"/>
                    </a:ext>
                  </a:extLst>
                </p14:cNvPr>
                <p14:cNvContentPartPr/>
                <p14:nvPr/>
              </p14:nvContentPartPr>
              <p14:xfrm>
                <a:off x="10057661" y="2751152"/>
                <a:ext cx="181440" cy="241560"/>
              </p14:xfrm>
            </p:contentPart>
          </mc:Choice>
          <mc:Fallback xmlns="">
            <p:pic>
              <p:nvPicPr>
                <p:cNvPr id="28" name="Freihand 27">
                  <a:extLst>
                    <a:ext uri="{FF2B5EF4-FFF2-40B4-BE49-F238E27FC236}">
                      <a16:creationId xmlns:a16="http://schemas.microsoft.com/office/drawing/2014/main" id="{C779350B-925C-44D9-923B-073BE4C8D4ED}"/>
                    </a:ext>
                  </a:extLst>
                </p:cNvPr>
                <p:cNvPicPr/>
                <p:nvPr/>
              </p:nvPicPr>
              <p:blipFill>
                <a:blip r:embed="rId46"/>
                <a:stretch>
                  <a:fillRect/>
                </a:stretch>
              </p:blipFill>
              <p:spPr>
                <a:xfrm>
                  <a:off x="10053341" y="2746832"/>
                  <a:ext cx="190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BE88B20-4720-42EA-B11A-05785C372D3A}"/>
                    </a:ext>
                  </a:extLst>
                </p14:cNvPr>
                <p14:cNvContentPartPr/>
                <p14:nvPr/>
              </p14:nvContentPartPr>
              <p14:xfrm>
                <a:off x="10243421" y="2505272"/>
                <a:ext cx="223200" cy="358200"/>
              </p14:xfrm>
            </p:contentPart>
          </mc:Choice>
          <mc:Fallback xmlns="">
            <p:pic>
              <p:nvPicPr>
                <p:cNvPr id="29" name="Freihand 28">
                  <a:extLst>
                    <a:ext uri="{FF2B5EF4-FFF2-40B4-BE49-F238E27FC236}">
                      <a16:creationId xmlns:a16="http://schemas.microsoft.com/office/drawing/2014/main" id="{BBE88B20-4720-42EA-B11A-05785C372D3A}"/>
                    </a:ext>
                  </a:extLst>
                </p:cNvPr>
                <p:cNvPicPr/>
                <p:nvPr/>
              </p:nvPicPr>
              <p:blipFill>
                <a:blip r:embed="rId48"/>
                <a:stretch>
                  <a:fillRect/>
                </a:stretch>
              </p:blipFill>
              <p:spPr>
                <a:xfrm>
                  <a:off x="10239101" y="2500952"/>
                  <a:ext cx="23184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EEE5591F-E8D1-4739-B6BC-080C6B9A62BC}"/>
                    </a:ext>
                  </a:extLst>
                </p14:cNvPr>
                <p14:cNvContentPartPr/>
                <p14:nvPr/>
              </p14:nvContentPartPr>
              <p14:xfrm>
                <a:off x="10468781" y="2458832"/>
                <a:ext cx="137160" cy="183600"/>
              </p14:xfrm>
            </p:contentPart>
          </mc:Choice>
          <mc:Fallback xmlns="">
            <p:pic>
              <p:nvPicPr>
                <p:cNvPr id="30" name="Freihand 29">
                  <a:extLst>
                    <a:ext uri="{FF2B5EF4-FFF2-40B4-BE49-F238E27FC236}">
                      <a16:creationId xmlns:a16="http://schemas.microsoft.com/office/drawing/2014/main" id="{EEE5591F-E8D1-4739-B6BC-080C6B9A62BC}"/>
                    </a:ext>
                  </a:extLst>
                </p:cNvPr>
                <p:cNvPicPr/>
                <p:nvPr/>
              </p:nvPicPr>
              <p:blipFill>
                <a:blip r:embed="rId50"/>
                <a:stretch>
                  <a:fillRect/>
                </a:stretch>
              </p:blipFill>
              <p:spPr>
                <a:xfrm>
                  <a:off x="10464461" y="2454512"/>
                  <a:ext cx="145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C2CECA84-C4C8-4D5E-855F-8E2236D8A1E7}"/>
                    </a:ext>
                  </a:extLst>
                </p14:cNvPr>
                <p14:cNvContentPartPr/>
                <p14:nvPr/>
              </p14:nvContentPartPr>
              <p14:xfrm>
                <a:off x="10524581" y="2423552"/>
                <a:ext cx="85680" cy="23400"/>
              </p14:xfrm>
            </p:contentPart>
          </mc:Choice>
          <mc:Fallback xmlns="">
            <p:pic>
              <p:nvPicPr>
                <p:cNvPr id="31" name="Freihand 30">
                  <a:extLst>
                    <a:ext uri="{FF2B5EF4-FFF2-40B4-BE49-F238E27FC236}">
                      <a16:creationId xmlns:a16="http://schemas.microsoft.com/office/drawing/2014/main" id="{C2CECA84-C4C8-4D5E-855F-8E2236D8A1E7}"/>
                    </a:ext>
                  </a:extLst>
                </p:cNvPr>
                <p:cNvPicPr/>
                <p:nvPr/>
              </p:nvPicPr>
              <p:blipFill>
                <a:blip r:embed="rId52"/>
                <a:stretch>
                  <a:fillRect/>
                </a:stretch>
              </p:blipFill>
              <p:spPr>
                <a:xfrm>
                  <a:off x="10520261" y="2419232"/>
                  <a:ext cx="94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6C18EB4C-88DB-4D48-B246-1A8DCC265A6B}"/>
                    </a:ext>
                  </a:extLst>
                </p14:cNvPr>
                <p14:cNvContentPartPr/>
                <p14:nvPr/>
              </p14:nvContentPartPr>
              <p14:xfrm>
                <a:off x="10641581" y="2279552"/>
                <a:ext cx="152280" cy="257760"/>
              </p14:xfrm>
            </p:contentPart>
          </mc:Choice>
          <mc:Fallback xmlns="">
            <p:pic>
              <p:nvPicPr>
                <p:cNvPr id="32" name="Freihand 31">
                  <a:extLst>
                    <a:ext uri="{FF2B5EF4-FFF2-40B4-BE49-F238E27FC236}">
                      <a16:creationId xmlns:a16="http://schemas.microsoft.com/office/drawing/2014/main" id="{6C18EB4C-88DB-4D48-B246-1A8DCC265A6B}"/>
                    </a:ext>
                  </a:extLst>
                </p:cNvPr>
                <p:cNvPicPr/>
                <p:nvPr/>
              </p:nvPicPr>
              <p:blipFill>
                <a:blip r:embed="rId54"/>
                <a:stretch>
                  <a:fillRect/>
                </a:stretch>
              </p:blipFill>
              <p:spPr>
                <a:xfrm>
                  <a:off x="10637261" y="2275232"/>
                  <a:ext cx="1609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5CDB5E29-BF6A-45D0-8939-3974BBEE109E}"/>
                    </a:ext>
                  </a:extLst>
                </p14:cNvPr>
                <p14:cNvContentPartPr/>
                <p14:nvPr/>
              </p14:nvContentPartPr>
              <p14:xfrm>
                <a:off x="10770821" y="2300072"/>
                <a:ext cx="220320" cy="100080"/>
              </p14:xfrm>
            </p:contentPart>
          </mc:Choice>
          <mc:Fallback xmlns="">
            <p:pic>
              <p:nvPicPr>
                <p:cNvPr id="33" name="Freihand 32">
                  <a:extLst>
                    <a:ext uri="{FF2B5EF4-FFF2-40B4-BE49-F238E27FC236}">
                      <a16:creationId xmlns:a16="http://schemas.microsoft.com/office/drawing/2014/main" id="{5CDB5E29-BF6A-45D0-8939-3974BBEE109E}"/>
                    </a:ext>
                  </a:extLst>
                </p:cNvPr>
                <p:cNvPicPr/>
                <p:nvPr/>
              </p:nvPicPr>
              <p:blipFill>
                <a:blip r:embed="rId56"/>
                <a:stretch>
                  <a:fillRect/>
                </a:stretch>
              </p:blipFill>
              <p:spPr>
                <a:xfrm>
                  <a:off x="10766501" y="2295752"/>
                  <a:ext cx="228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7E762D0C-E482-47F7-99E2-04044A885EB7}"/>
                    </a:ext>
                  </a:extLst>
                </p14:cNvPr>
                <p14:cNvContentPartPr/>
                <p14:nvPr/>
              </p14:nvContentPartPr>
              <p14:xfrm>
                <a:off x="9858941" y="3379712"/>
                <a:ext cx="95400" cy="296640"/>
              </p14:xfrm>
            </p:contentPart>
          </mc:Choice>
          <mc:Fallback xmlns="">
            <p:pic>
              <p:nvPicPr>
                <p:cNvPr id="34" name="Freihand 33">
                  <a:extLst>
                    <a:ext uri="{FF2B5EF4-FFF2-40B4-BE49-F238E27FC236}">
                      <a16:creationId xmlns:a16="http://schemas.microsoft.com/office/drawing/2014/main" id="{7E762D0C-E482-47F7-99E2-04044A885EB7}"/>
                    </a:ext>
                  </a:extLst>
                </p:cNvPr>
                <p:cNvPicPr/>
                <p:nvPr/>
              </p:nvPicPr>
              <p:blipFill>
                <a:blip r:embed="rId58"/>
                <a:stretch>
                  <a:fillRect/>
                </a:stretch>
              </p:blipFill>
              <p:spPr>
                <a:xfrm>
                  <a:off x="9854621" y="3375392"/>
                  <a:ext cx="1040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F8271ED8-882A-4D23-9099-96CDBCF7C8DA}"/>
                    </a:ext>
                  </a:extLst>
                </p14:cNvPr>
                <p14:cNvContentPartPr/>
                <p14:nvPr/>
              </p14:nvContentPartPr>
              <p14:xfrm>
                <a:off x="10014821" y="3317792"/>
                <a:ext cx="186120" cy="240480"/>
              </p14:xfrm>
            </p:contentPart>
          </mc:Choice>
          <mc:Fallback xmlns="">
            <p:pic>
              <p:nvPicPr>
                <p:cNvPr id="35" name="Freihand 34">
                  <a:extLst>
                    <a:ext uri="{FF2B5EF4-FFF2-40B4-BE49-F238E27FC236}">
                      <a16:creationId xmlns:a16="http://schemas.microsoft.com/office/drawing/2014/main" id="{F8271ED8-882A-4D23-9099-96CDBCF7C8DA}"/>
                    </a:ext>
                  </a:extLst>
                </p:cNvPr>
                <p:cNvPicPr/>
                <p:nvPr/>
              </p:nvPicPr>
              <p:blipFill>
                <a:blip r:embed="rId60"/>
                <a:stretch>
                  <a:fillRect/>
                </a:stretch>
              </p:blipFill>
              <p:spPr>
                <a:xfrm>
                  <a:off x="10010501" y="3313472"/>
                  <a:ext cx="1947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367CD3D2-880A-43E9-BDA9-8F4F58084312}"/>
                    </a:ext>
                  </a:extLst>
                </p14:cNvPr>
                <p14:cNvContentPartPr/>
                <p14:nvPr/>
              </p14:nvContentPartPr>
              <p14:xfrm>
                <a:off x="10151261" y="3146432"/>
                <a:ext cx="261720" cy="301320"/>
              </p14:xfrm>
            </p:contentPart>
          </mc:Choice>
          <mc:Fallback xmlns="">
            <p:pic>
              <p:nvPicPr>
                <p:cNvPr id="36" name="Freihand 35">
                  <a:extLst>
                    <a:ext uri="{FF2B5EF4-FFF2-40B4-BE49-F238E27FC236}">
                      <a16:creationId xmlns:a16="http://schemas.microsoft.com/office/drawing/2014/main" id="{367CD3D2-880A-43E9-BDA9-8F4F58084312}"/>
                    </a:ext>
                  </a:extLst>
                </p:cNvPr>
                <p:cNvPicPr/>
                <p:nvPr/>
              </p:nvPicPr>
              <p:blipFill>
                <a:blip r:embed="rId62"/>
                <a:stretch>
                  <a:fillRect/>
                </a:stretch>
              </p:blipFill>
              <p:spPr>
                <a:xfrm>
                  <a:off x="10146941" y="3142112"/>
                  <a:ext cx="2703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87383C0-48F7-43AD-898C-9004A2F38A7B}"/>
                    </a:ext>
                  </a:extLst>
                </p14:cNvPr>
                <p14:cNvContentPartPr/>
                <p14:nvPr/>
              </p14:nvContentPartPr>
              <p14:xfrm>
                <a:off x="10415861" y="2975792"/>
                <a:ext cx="136440" cy="246960"/>
              </p14:xfrm>
            </p:contentPart>
          </mc:Choice>
          <mc:Fallback xmlns="">
            <p:pic>
              <p:nvPicPr>
                <p:cNvPr id="37" name="Freihand 36">
                  <a:extLst>
                    <a:ext uri="{FF2B5EF4-FFF2-40B4-BE49-F238E27FC236}">
                      <a16:creationId xmlns:a16="http://schemas.microsoft.com/office/drawing/2014/main" id="{D87383C0-48F7-43AD-898C-9004A2F38A7B}"/>
                    </a:ext>
                  </a:extLst>
                </p:cNvPr>
                <p:cNvPicPr/>
                <p:nvPr/>
              </p:nvPicPr>
              <p:blipFill>
                <a:blip r:embed="rId64"/>
                <a:stretch>
                  <a:fillRect/>
                </a:stretch>
              </p:blipFill>
              <p:spPr>
                <a:xfrm>
                  <a:off x="10411541" y="2971472"/>
                  <a:ext cx="1450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7216CDDE-EFE7-494D-A045-F3643A93CA12}"/>
                    </a:ext>
                  </a:extLst>
                </p14:cNvPr>
                <p14:cNvContentPartPr/>
                <p14:nvPr/>
              </p14:nvContentPartPr>
              <p14:xfrm>
                <a:off x="10511261" y="2657912"/>
                <a:ext cx="672840" cy="428400"/>
              </p14:xfrm>
            </p:contentPart>
          </mc:Choice>
          <mc:Fallback xmlns="">
            <p:pic>
              <p:nvPicPr>
                <p:cNvPr id="38" name="Freihand 37">
                  <a:extLst>
                    <a:ext uri="{FF2B5EF4-FFF2-40B4-BE49-F238E27FC236}">
                      <a16:creationId xmlns:a16="http://schemas.microsoft.com/office/drawing/2014/main" id="{7216CDDE-EFE7-494D-A045-F3643A93CA12}"/>
                    </a:ext>
                  </a:extLst>
                </p:cNvPr>
                <p:cNvPicPr/>
                <p:nvPr/>
              </p:nvPicPr>
              <p:blipFill>
                <a:blip r:embed="rId66"/>
                <a:stretch>
                  <a:fillRect/>
                </a:stretch>
              </p:blipFill>
              <p:spPr>
                <a:xfrm>
                  <a:off x="10506941" y="2653592"/>
                  <a:ext cx="6814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81F98336-C248-4852-9559-39B3F7C7E8F1}"/>
                    </a:ext>
                  </a:extLst>
                </p14:cNvPr>
                <p14:cNvContentPartPr/>
                <p14:nvPr/>
              </p14:nvContentPartPr>
              <p14:xfrm>
                <a:off x="10161701" y="3377192"/>
                <a:ext cx="421200" cy="375840"/>
              </p14:xfrm>
            </p:contentPart>
          </mc:Choice>
          <mc:Fallback xmlns="">
            <p:pic>
              <p:nvPicPr>
                <p:cNvPr id="39" name="Freihand 38">
                  <a:extLst>
                    <a:ext uri="{FF2B5EF4-FFF2-40B4-BE49-F238E27FC236}">
                      <a16:creationId xmlns:a16="http://schemas.microsoft.com/office/drawing/2014/main" id="{81F98336-C248-4852-9559-39B3F7C7E8F1}"/>
                    </a:ext>
                  </a:extLst>
                </p:cNvPr>
                <p:cNvPicPr/>
                <p:nvPr/>
              </p:nvPicPr>
              <p:blipFill>
                <a:blip r:embed="rId68"/>
                <a:stretch>
                  <a:fillRect/>
                </a:stretch>
              </p:blipFill>
              <p:spPr>
                <a:xfrm>
                  <a:off x="10157381" y="3372872"/>
                  <a:ext cx="4298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377E713D-6B75-4E73-AB6A-8BAA068CAAD8}"/>
                    </a:ext>
                  </a:extLst>
                </p14:cNvPr>
                <p14:cNvContentPartPr/>
                <p14:nvPr/>
              </p14:nvContentPartPr>
              <p14:xfrm>
                <a:off x="10531781" y="3288632"/>
                <a:ext cx="156240" cy="129600"/>
              </p14:xfrm>
            </p:contentPart>
          </mc:Choice>
          <mc:Fallback xmlns="">
            <p:pic>
              <p:nvPicPr>
                <p:cNvPr id="40" name="Freihand 39">
                  <a:extLst>
                    <a:ext uri="{FF2B5EF4-FFF2-40B4-BE49-F238E27FC236}">
                      <a16:creationId xmlns:a16="http://schemas.microsoft.com/office/drawing/2014/main" id="{377E713D-6B75-4E73-AB6A-8BAA068CAAD8}"/>
                    </a:ext>
                  </a:extLst>
                </p:cNvPr>
                <p:cNvPicPr/>
                <p:nvPr/>
              </p:nvPicPr>
              <p:blipFill>
                <a:blip r:embed="rId70"/>
                <a:stretch>
                  <a:fillRect/>
                </a:stretch>
              </p:blipFill>
              <p:spPr>
                <a:xfrm>
                  <a:off x="10527461" y="3284312"/>
                  <a:ext cx="164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D948E561-D31D-427F-8247-8ECF18366549}"/>
                    </a:ext>
                  </a:extLst>
                </p14:cNvPr>
                <p14:cNvContentPartPr/>
                <p14:nvPr/>
              </p14:nvContentPartPr>
              <p14:xfrm>
                <a:off x="10700621" y="3128432"/>
                <a:ext cx="182520" cy="226800"/>
              </p14:xfrm>
            </p:contentPart>
          </mc:Choice>
          <mc:Fallback xmlns="">
            <p:pic>
              <p:nvPicPr>
                <p:cNvPr id="41" name="Freihand 40">
                  <a:extLst>
                    <a:ext uri="{FF2B5EF4-FFF2-40B4-BE49-F238E27FC236}">
                      <a16:creationId xmlns:a16="http://schemas.microsoft.com/office/drawing/2014/main" id="{D948E561-D31D-427F-8247-8ECF18366549}"/>
                    </a:ext>
                  </a:extLst>
                </p:cNvPr>
                <p:cNvPicPr/>
                <p:nvPr/>
              </p:nvPicPr>
              <p:blipFill>
                <a:blip r:embed="rId72"/>
                <a:stretch>
                  <a:fillRect/>
                </a:stretch>
              </p:blipFill>
              <p:spPr>
                <a:xfrm>
                  <a:off x="10696301" y="3124112"/>
                  <a:ext cx="1911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931DD537-F461-4EBA-8A01-7A325290729D}"/>
                    </a:ext>
                  </a:extLst>
                </p14:cNvPr>
                <p14:cNvContentPartPr/>
                <p14:nvPr/>
              </p14:nvContentPartPr>
              <p14:xfrm>
                <a:off x="10893581" y="3022952"/>
                <a:ext cx="235800" cy="149400"/>
              </p14:xfrm>
            </p:contentPart>
          </mc:Choice>
          <mc:Fallback xmlns="">
            <p:pic>
              <p:nvPicPr>
                <p:cNvPr id="42" name="Freihand 41">
                  <a:extLst>
                    <a:ext uri="{FF2B5EF4-FFF2-40B4-BE49-F238E27FC236}">
                      <a16:creationId xmlns:a16="http://schemas.microsoft.com/office/drawing/2014/main" id="{931DD537-F461-4EBA-8A01-7A325290729D}"/>
                    </a:ext>
                  </a:extLst>
                </p:cNvPr>
                <p:cNvPicPr/>
                <p:nvPr/>
              </p:nvPicPr>
              <p:blipFill>
                <a:blip r:embed="rId74"/>
                <a:stretch>
                  <a:fillRect/>
                </a:stretch>
              </p:blipFill>
              <p:spPr>
                <a:xfrm>
                  <a:off x="10889261" y="3018632"/>
                  <a:ext cx="244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92147A70-73A8-4E48-B805-50F82FD4AEB3}"/>
                    </a:ext>
                  </a:extLst>
                </p14:cNvPr>
                <p14:cNvContentPartPr/>
                <p14:nvPr/>
              </p14:nvContentPartPr>
              <p14:xfrm>
                <a:off x="10636541" y="3468992"/>
                <a:ext cx="241200" cy="278640"/>
              </p14:xfrm>
            </p:contentPart>
          </mc:Choice>
          <mc:Fallback xmlns="">
            <p:pic>
              <p:nvPicPr>
                <p:cNvPr id="43" name="Freihand 42">
                  <a:extLst>
                    <a:ext uri="{FF2B5EF4-FFF2-40B4-BE49-F238E27FC236}">
                      <a16:creationId xmlns:a16="http://schemas.microsoft.com/office/drawing/2014/main" id="{92147A70-73A8-4E48-B805-50F82FD4AEB3}"/>
                    </a:ext>
                  </a:extLst>
                </p:cNvPr>
                <p:cNvPicPr/>
                <p:nvPr/>
              </p:nvPicPr>
              <p:blipFill>
                <a:blip r:embed="rId76"/>
                <a:stretch>
                  <a:fillRect/>
                </a:stretch>
              </p:blipFill>
              <p:spPr>
                <a:xfrm>
                  <a:off x="10632221" y="3464672"/>
                  <a:ext cx="2498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CE0D3007-C10B-4096-9F8D-CD3C69F26B8B}"/>
                    </a:ext>
                  </a:extLst>
                </p14:cNvPr>
                <p14:cNvContentPartPr/>
                <p14:nvPr/>
              </p14:nvContentPartPr>
              <p14:xfrm>
                <a:off x="10774781" y="3389432"/>
                <a:ext cx="112320" cy="2160"/>
              </p14:xfrm>
            </p:contentPart>
          </mc:Choice>
          <mc:Fallback xmlns="">
            <p:pic>
              <p:nvPicPr>
                <p:cNvPr id="44" name="Freihand 43">
                  <a:extLst>
                    <a:ext uri="{FF2B5EF4-FFF2-40B4-BE49-F238E27FC236}">
                      <a16:creationId xmlns:a16="http://schemas.microsoft.com/office/drawing/2014/main" id="{CE0D3007-C10B-4096-9F8D-CD3C69F26B8B}"/>
                    </a:ext>
                  </a:extLst>
                </p:cNvPr>
                <p:cNvPicPr/>
                <p:nvPr/>
              </p:nvPicPr>
              <p:blipFill>
                <a:blip r:embed="rId78"/>
                <a:stretch>
                  <a:fillRect/>
                </a:stretch>
              </p:blipFill>
              <p:spPr>
                <a:xfrm>
                  <a:off x="10770461" y="3385112"/>
                  <a:ext cx="120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DA9488F7-5453-4CF4-AFFC-42F9EF53E9A2}"/>
                    </a:ext>
                  </a:extLst>
                </p14:cNvPr>
                <p14:cNvContentPartPr/>
                <p14:nvPr/>
              </p14:nvContentPartPr>
              <p14:xfrm>
                <a:off x="10888541" y="3395552"/>
                <a:ext cx="71640" cy="128880"/>
              </p14:xfrm>
            </p:contentPart>
          </mc:Choice>
          <mc:Fallback xmlns="">
            <p:pic>
              <p:nvPicPr>
                <p:cNvPr id="45" name="Freihand 44">
                  <a:extLst>
                    <a:ext uri="{FF2B5EF4-FFF2-40B4-BE49-F238E27FC236}">
                      <a16:creationId xmlns:a16="http://schemas.microsoft.com/office/drawing/2014/main" id="{DA9488F7-5453-4CF4-AFFC-42F9EF53E9A2}"/>
                    </a:ext>
                  </a:extLst>
                </p:cNvPr>
                <p:cNvPicPr/>
                <p:nvPr/>
              </p:nvPicPr>
              <p:blipFill>
                <a:blip r:embed="rId80"/>
                <a:stretch>
                  <a:fillRect/>
                </a:stretch>
              </p:blipFill>
              <p:spPr>
                <a:xfrm>
                  <a:off x="10884221" y="3391232"/>
                  <a:ext cx="80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5390327D-A637-4E22-BC12-A75BFC32B9D2}"/>
                    </a:ext>
                  </a:extLst>
                </p14:cNvPr>
                <p14:cNvContentPartPr/>
                <p14:nvPr/>
              </p14:nvContentPartPr>
              <p14:xfrm>
                <a:off x="10947221" y="3344792"/>
                <a:ext cx="229680" cy="123120"/>
              </p14:xfrm>
            </p:contentPart>
          </mc:Choice>
          <mc:Fallback xmlns="">
            <p:pic>
              <p:nvPicPr>
                <p:cNvPr id="46" name="Freihand 45">
                  <a:extLst>
                    <a:ext uri="{FF2B5EF4-FFF2-40B4-BE49-F238E27FC236}">
                      <a16:creationId xmlns:a16="http://schemas.microsoft.com/office/drawing/2014/main" id="{5390327D-A637-4E22-BC12-A75BFC32B9D2}"/>
                    </a:ext>
                  </a:extLst>
                </p:cNvPr>
                <p:cNvPicPr/>
                <p:nvPr/>
              </p:nvPicPr>
              <p:blipFill>
                <a:blip r:embed="rId82"/>
                <a:stretch>
                  <a:fillRect/>
                </a:stretch>
              </p:blipFill>
              <p:spPr>
                <a:xfrm>
                  <a:off x="10942901" y="3340472"/>
                  <a:ext cx="238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9490334E-5A88-45DC-84B0-0F040F80E4E0}"/>
                    </a:ext>
                  </a:extLst>
                </p14:cNvPr>
                <p14:cNvContentPartPr/>
                <p14:nvPr/>
              </p14:nvContentPartPr>
              <p14:xfrm>
                <a:off x="11219021" y="3053192"/>
                <a:ext cx="103680" cy="236160"/>
              </p14:xfrm>
            </p:contentPart>
          </mc:Choice>
          <mc:Fallback xmlns="">
            <p:pic>
              <p:nvPicPr>
                <p:cNvPr id="47" name="Freihand 46">
                  <a:extLst>
                    <a:ext uri="{FF2B5EF4-FFF2-40B4-BE49-F238E27FC236}">
                      <a16:creationId xmlns:a16="http://schemas.microsoft.com/office/drawing/2014/main" id="{9490334E-5A88-45DC-84B0-0F040F80E4E0}"/>
                    </a:ext>
                  </a:extLst>
                </p:cNvPr>
                <p:cNvPicPr/>
                <p:nvPr/>
              </p:nvPicPr>
              <p:blipFill>
                <a:blip r:embed="rId84"/>
                <a:stretch>
                  <a:fillRect/>
                </a:stretch>
              </p:blipFill>
              <p:spPr>
                <a:xfrm>
                  <a:off x="11214701" y="3048872"/>
                  <a:ext cx="112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66ACC535-1840-45DE-9010-3B4F3602A7DD}"/>
                    </a:ext>
                  </a:extLst>
                </p14:cNvPr>
                <p14:cNvContentPartPr/>
                <p14:nvPr/>
              </p14:nvContentPartPr>
              <p14:xfrm>
                <a:off x="11304341" y="3189992"/>
                <a:ext cx="85680" cy="44280"/>
              </p14:xfrm>
            </p:contentPart>
          </mc:Choice>
          <mc:Fallback xmlns="">
            <p:pic>
              <p:nvPicPr>
                <p:cNvPr id="48" name="Freihand 47">
                  <a:extLst>
                    <a:ext uri="{FF2B5EF4-FFF2-40B4-BE49-F238E27FC236}">
                      <a16:creationId xmlns:a16="http://schemas.microsoft.com/office/drawing/2014/main" id="{66ACC535-1840-45DE-9010-3B4F3602A7DD}"/>
                    </a:ext>
                  </a:extLst>
                </p:cNvPr>
                <p:cNvPicPr/>
                <p:nvPr/>
              </p:nvPicPr>
              <p:blipFill>
                <a:blip r:embed="rId86"/>
                <a:stretch>
                  <a:fillRect/>
                </a:stretch>
              </p:blipFill>
              <p:spPr>
                <a:xfrm>
                  <a:off x="11300021" y="3185672"/>
                  <a:ext cx="94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36EDAC33-8FC9-4388-9B9F-F0D742BC0D69}"/>
                    </a:ext>
                  </a:extLst>
                </p14:cNvPr>
                <p14:cNvContentPartPr/>
                <p14:nvPr/>
              </p14:nvContentPartPr>
              <p14:xfrm>
                <a:off x="11370221" y="2978312"/>
                <a:ext cx="79560" cy="183960"/>
              </p14:xfrm>
            </p:contentPart>
          </mc:Choice>
          <mc:Fallback xmlns="">
            <p:pic>
              <p:nvPicPr>
                <p:cNvPr id="49" name="Freihand 48">
                  <a:extLst>
                    <a:ext uri="{FF2B5EF4-FFF2-40B4-BE49-F238E27FC236}">
                      <a16:creationId xmlns:a16="http://schemas.microsoft.com/office/drawing/2014/main" id="{36EDAC33-8FC9-4388-9B9F-F0D742BC0D69}"/>
                    </a:ext>
                  </a:extLst>
                </p:cNvPr>
                <p:cNvPicPr/>
                <p:nvPr/>
              </p:nvPicPr>
              <p:blipFill>
                <a:blip r:embed="rId88"/>
                <a:stretch>
                  <a:fillRect/>
                </a:stretch>
              </p:blipFill>
              <p:spPr>
                <a:xfrm>
                  <a:off x="11365901" y="2973992"/>
                  <a:ext cx="88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F4B1D422-0289-43CF-82E2-806769A4C362}"/>
                    </a:ext>
                  </a:extLst>
                </p14:cNvPr>
                <p14:cNvContentPartPr/>
                <p14:nvPr/>
              </p14:nvContentPartPr>
              <p14:xfrm>
                <a:off x="11441141" y="2940512"/>
                <a:ext cx="174600" cy="185760"/>
              </p14:xfrm>
            </p:contentPart>
          </mc:Choice>
          <mc:Fallback xmlns="">
            <p:pic>
              <p:nvPicPr>
                <p:cNvPr id="50" name="Freihand 49">
                  <a:extLst>
                    <a:ext uri="{FF2B5EF4-FFF2-40B4-BE49-F238E27FC236}">
                      <a16:creationId xmlns:a16="http://schemas.microsoft.com/office/drawing/2014/main" id="{F4B1D422-0289-43CF-82E2-806769A4C362}"/>
                    </a:ext>
                  </a:extLst>
                </p:cNvPr>
                <p:cNvPicPr/>
                <p:nvPr/>
              </p:nvPicPr>
              <p:blipFill>
                <a:blip r:embed="rId90"/>
                <a:stretch>
                  <a:fillRect/>
                </a:stretch>
              </p:blipFill>
              <p:spPr>
                <a:xfrm>
                  <a:off x="11436821" y="2936192"/>
                  <a:ext cx="183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D7B0DE15-C7AD-4FB9-A6AE-00A004BD3AC3}"/>
                    </a:ext>
                  </a:extLst>
                </p14:cNvPr>
                <p14:cNvContentPartPr/>
                <p14:nvPr/>
              </p14:nvContentPartPr>
              <p14:xfrm>
                <a:off x="11593061" y="2861672"/>
                <a:ext cx="114120" cy="156600"/>
              </p14:xfrm>
            </p:contentPart>
          </mc:Choice>
          <mc:Fallback xmlns="">
            <p:pic>
              <p:nvPicPr>
                <p:cNvPr id="51" name="Freihand 50">
                  <a:extLst>
                    <a:ext uri="{FF2B5EF4-FFF2-40B4-BE49-F238E27FC236}">
                      <a16:creationId xmlns:a16="http://schemas.microsoft.com/office/drawing/2014/main" id="{D7B0DE15-C7AD-4FB9-A6AE-00A004BD3AC3}"/>
                    </a:ext>
                  </a:extLst>
                </p:cNvPr>
                <p:cNvPicPr/>
                <p:nvPr/>
              </p:nvPicPr>
              <p:blipFill>
                <a:blip r:embed="rId92"/>
                <a:stretch>
                  <a:fillRect/>
                </a:stretch>
              </p:blipFill>
              <p:spPr>
                <a:xfrm>
                  <a:off x="11588741" y="2857352"/>
                  <a:ext cx="122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9AA8906E-15FB-4428-92FF-7CFC38194C18}"/>
                    </a:ext>
                  </a:extLst>
                </p14:cNvPr>
                <p14:cNvContentPartPr/>
                <p14:nvPr/>
              </p14:nvContentPartPr>
              <p14:xfrm>
                <a:off x="11680541" y="2763752"/>
                <a:ext cx="209520" cy="159120"/>
              </p14:xfrm>
            </p:contentPart>
          </mc:Choice>
          <mc:Fallback xmlns="">
            <p:pic>
              <p:nvPicPr>
                <p:cNvPr id="52" name="Freihand 51">
                  <a:extLst>
                    <a:ext uri="{FF2B5EF4-FFF2-40B4-BE49-F238E27FC236}">
                      <a16:creationId xmlns:a16="http://schemas.microsoft.com/office/drawing/2014/main" id="{9AA8906E-15FB-4428-92FF-7CFC38194C18}"/>
                    </a:ext>
                  </a:extLst>
                </p:cNvPr>
                <p:cNvPicPr/>
                <p:nvPr/>
              </p:nvPicPr>
              <p:blipFill>
                <a:blip r:embed="rId94"/>
                <a:stretch>
                  <a:fillRect/>
                </a:stretch>
              </p:blipFill>
              <p:spPr>
                <a:xfrm>
                  <a:off x="11676221" y="2759432"/>
                  <a:ext cx="218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B8A30E7A-7E82-468B-B023-0735D3E91111}"/>
                    </a:ext>
                  </a:extLst>
                </p14:cNvPr>
                <p14:cNvContentPartPr/>
                <p14:nvPr/>
              </p14:nvContentPartPr>
              <p14:xfrm>
                <a:off x="11099861" y="2878952"/>
                <a:ext cx="942840" cy="780480"/>
              </p14:xfrm>
            </p:contentPart>
          </mc:Choice>
          <mc:Fallback xmlns="">
            <p:pic>
              <p:nvPicPr>
                <p:cNvPr id="53" name="Freihand 52">
                  <a:extLst>
                    <a:ext uri="{FF2B5EF4-FFF2-40B4-BE49-F238E27FC236}">
                      <a16:creationId xmlns:a16="http://schemas.microsoft.com/office/drawing/2014/main" id="{B8A30E7A-7E82-468B-B023-0735D3E91111}"/>
                    </a:ext>
                  </a:extLst>
                </p:cNvPr>
                <p:cNvPicPr/>
                <p:nvPr/>
              </p:nvPicPr>
              <p:blipFill>
                <a:blip r:embed="rId96"/>
                <a:stretch>
                  <a:fillRect/>
                </a:stretch>
              </p:blipFill>
              <p:spPr>
                <a:xfrm>
                  <a:off x="11095541" y="2874632"/>
                  <a:ext cx="951480" cy="78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14" name="Freihand 13">
                <a:extLst>
                  <a:ext uri="{FF2B5EF4-FFF2-40B4-BE49-F238E27FC236}">
                    <a16:creationId xmlns:a16="http://schemas.microsoft.com/office/drawing/2014/main" id="{A7BC787E-AE3A-414E-B0F9-EF2CA047FE82}"/>
                  </a:ext>
                </a:extLst>
              </p14:cNvPr>
              <p14:cNvContentPartPr/>
              <p14:nvPr/>
            </p14:nvContentPartPr>
            <p14:xfrm>
              <a:off x="1108781" y="3196112"/>
              <a:ext cx="3582720" cy="2729520"/>
            </p14:xfrm>
          </p:contentPart>
        </mc:Choice>
        <mc:Fallback>
          <p:pic>
            <p:nvPicPr>
              <p:cNvPr id="14" name="Freihand 13">
                <a:extLst>
                  <a:ext uri="{FF2B5EF4-FFF2-40B4-BE49-F238E27FC236}">
                    <a16:creationId xmlns:a16="http://schemas.microsoft.com/office/drawing/2014/main" id="{A7BC787E-AE3A-414E-B0F9-EF2CA047FE82}"/>
                  </a:ext>
                </a:extLst>
              </p:cNvPr>
              <p:cNvPicPr/>
              <p:nvPr/>
            </p:nvPicPr>
            <p:blipFill>
              <a:blip r:embed="rId98"/>
              <a:stretch>
                <a:fillRect/>
              </a:stretch>
            </p:blipFill>
            <p:spPr>
              <a:xfrm>
                <a:off x="1104461" y="3191792"/>
                <a:ext cx="3591360" cy="27381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7D2C175-89D7-4BFC-B513-A47E08691436}"/>
                  </a:ext>
                </a:extLst>
              </p14:cNvPr>
              <p14:cNvContentPartPr/>
              <p14:nvPr/>
            </p14:nvContentPartPr>
            <p14:xfrm>
              <a:off x="1783421" y="2766632"/>
              <a:ext cx="9573840" cy="117360"/>
            </p14:xfrm>
          </p:contentPart>
        </mc:Choice>
        <mc:Fallback xmlns="">
          <p:pic>
            <p:nvPicPr>
              <p:cNvPr id="2" name="Freihand 1">
                <a:extLst>
                  <a:ext uri="{FF2B5EF4-FFF2-40B4-BE49-F238E27FC236}">
                    <a16:creationId xmlns:a16="http://schemas.microsoft.com/office/drawing/2014/main" id="{37D2C175-89D7-4BFC-B513-A47E08691436}"/>
                  </a:ext>
                </a:extLst>
              </p:cNvPr>
              <p:cNvPicPr/>
              <p:nvPr/>
            </p:nvPicPr>
            <p:blipFill>
              <a:blip r:embed="rId4"/>
              <a:stretch>
                <a:fillRect/>
              </a:stretch>
            </p:blipFill>
            <p:spPr>
              <a:xfrm>
                <a:off x="1779101" y="2762312"/>
                <a:ext cx="9582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C03A67D-6741-44F7-B03B-634B8DE9B17C}"/>
                  </a:ext>
                </a:extLst>
              </p14:cNvPr>
              <p14:cNvContentPartPr/>
              <p14:nvPr/>
            </p14:nvContentPartPr>
            <p14:xfrm>
              <a:off x="1068821" y="703832"/>
              <a:ext cx="10253160" cy="2091960"/>
            </p14:xfrm>
          </p:contentPart>
        </mc:Choice>
        <mc:Fallback xmlns="">
          <p:pic>
            <p:nvPicPr>
              <p:cNvPr id="3" name="Freihand 2">
                <a:extLst>
                  <a:ext uri="{FF2B5EF4-FFF2-40B4-BE49-F238E27FC236}">
                    <a16:creationId xmlns:a16="http://schemas.microsoft.com/office/drawing/2014/main" id="{1C03A67D-6741-44F7-B03B-634B8DE9B17C}"/>
                  </a:ext>
                </a:extLst>
              </p:cNvPr>
              <p:cNvPicPr/>
              <p:nvPr/>
            </p:nvPicPr>
            <p:blipFill>
              <a:blip r:embed="rId6"/>
              <a:stretch>
                <a:fillRect/>
              </a:stretch>
            </p:blipFill>
            <p:spPr>
              <a:xfrm>
                <a:off x="1064501" y="699512"/>
                <a:ext cx="10261800" cy="210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4379A87-9945-4076-83A6-743B59B1AF4E}"/>
                  </a:ext>
                </a:extLst>
              </p14:cNvPr>
              <p14:cNvContentPartPr/>
              <p14:nvPr/>
            </p14:nvContentPartPr>
            <p14:xfrm>
              <a:off x="1329101" y="2666912"/>
              <a:ext cx="7783920" cy="2185560"/>
            </p14:xfrm>
          </p:contentPart>
        </mc:Choice>
        <mc:Fallback xmlns="">
          <p:pic>
            <p:nvPicPr>
              <p:cNvPr id="4" name="Freihand 3">
                <a:extLst>
                  <a:ext uri="{FF2B5EF4-FFF2-40B4-BE49-F238E27FC236}">
                    <a16:creationId xmlns:a16="http://schemas.microsoft.com/office/drawing/2014/main" id="{B4379A87-9945-4076-83A6-743B59B1AF4E}"/>
                  </a:ext>
                </a:extLst>
              </p:cNvPr>
              <p:cNvPicPr/>
              <p:nvPr/>
            </p:nvPicPr>
            <p:blipFill>
              <a:blip r:embed="rId8"/>
              <a:stretch>
                <a:fillRect/>
              </a:stretch>
            </p:blipFill>
            <p:spPr>
              <a:xfrm>
                <a:off x="1324781" y="2662592"/>
                <a:ext cx="7792560" cy="2194200"/>
              </a:xfrm>
              <a:prstGeom prst="rect">
                <a:avLst/>
              </a:prstGeom>
            </p:spPr>
          </p:pic>
        </mc:Fallback>
      </mc:AlternateContent>
      <p:grpSp>
        <p:nvGrpSpPr>
          <p:cNvPr id="22" name="Gruppieren 21">
            <a:extLst>
              <a:ext uri="{FF2B5EF4-FFF2-40B4-BE49-F238E27FC236}">
                <a16:creationId xmlns:a16="http://schemas.microsoft.com/office/drawing/2014/main" id="{4264ADA3-0EEF-4C93-95B4-ED264581F0E1}"/>
              </a:ext>
            </a:extLst>
          </p:cNvPr>
          <p:cNvGrpSpPr/>
          <p:nvPr/>
        </p:nvGrpSpPr>
        <p:grpSpPr>
          <a:xfrm>
            <a:off x="9460421" y="2770952"/>
            <a:ext cx="1585080" cy="843480"/>
            <a:chOff x="9460421" y="2770952"/>
            <a:chExt cx="1585080" cy="84348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DCA1A062-6230-4AA0-9B87-AF16EE0D078A}"/>
                    </a:ext>
                  </a:extLst>
                </p14:cNvPr>
                <p14:cNvContentPartPr/>
                <p14:nvPr/>
              </p14:nvContentPartPr>
              <p14:xfrm>
                <a:off x="9539981" y="3218792"/>
                <a:ext cx="80640" cy="191520"/>
              </p14:xfrm>
            </p:contentPart>
          </mc:Choice>
          <mc:Fallback xmlns="">
            <p:pic>
              <p:nvPicPr>
                <p:cNvPr id="5" name="Freihand 4">
                  <a:extLst>
                    <a:ext uri="{FF2B5EF4-FFF2-40B4-BE49-F238E27FC236}">
                      <a16:creationId xmlns:a16="http://schemas.microsoft.com/office/drawing/2014/main" id="{DCA1A062-6230-4AA0-9B87-AF16EE0D078A}"/>
                    </a:ext>
                  </a:extLst>
                </p:cNvPr>
                <p:cNvPicPr/>
                <p:nvPr/>
              </p:nvPicPr>
              <p:blipFill>
                <a:blip r:embed="rId10"/>
                <a:stretch>
                  <a:fillRect/>
                </a:stretch>
              </p:blipFill>
              <p:spPr>
                <a:xfrm>
                  <a:off x="9535661" y="3214472"/>
                  <a:ext cx="89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F4EC16F-7D2D-4F1F-87B1-79CAB91459A0}"/>
                    </a:ext>
                  </a:extLst>
                </p14:cNvPr>
                <p14:cNvContentPartPr/>
                <p14:nvPr/>
              </p14:nvContentPartPr>
              <p14:xfrm>
                <a:off x="9503261" y="3398072"/>
                <a:ext cx="188640" cy="130680"/>
              </p14:xfrm>
            </p:contentPart>
          </mc:Choice>
          <mc:Fallback xmlns="">
            <p:pic>
              <p:nvPicPr>
                <p:cNvPr id="6" name="Freihand 5">
                  <a:extLst>
                    <a:ext uri="{FF2B5EF4-FFF2-40B4-BE49-F238E27FC236}">
                      <a16:creationId xmlns:a16="http://schemas.microsoft.com/office/drawing/2014/main" id="{CF4EC16F-7D2D-4F1F-87B1-79CAB91459A0}"/>
                    </a:ext>
                  </a:extLst>
                </p:cNvPr>
                <p:cNvPicPr/>
                <p:nvPr/>
              </p:nvPicPr>
              <p:blipFill>
                <a:blip r:embed="rId12"/>
                <a:stretch>
                  <a:fillRect/>
                </a:stretch>
              </p:blipFill>
              <p:spPr>
                <a:xfrm>
                  <a:off x="9498941" y="3393752"/>
                  <a:ext cx="197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00231272-F0C3-4F11-BC33-577F4D6C5F22}"/>
                    </a:ext>
                  </a:extLst>
                </p14:cNvPr>
                <p14:cNvContentPartPr/>
                <p14:nvPr/>
              </p14:nvContentPartPr>
              <p14:xfrm>
                <a:off x="9460421" y="3182792"/>
                <a:ext cx="128880" cy="104760"/>
              </p14:xfrm>
            </p:contentPart>
          </mc:Choice>
          <mc:Fallback xmlns="">
            <p:pic>
              <p:nvPicPr>
                <p:cNvPr id="7" name="Freihand 6">
                  <a:extLst>
                    <a:ext uri="{FF2B5EF4-FFF2-40B4-BE49-F238E27FC236}">
                      <a16:creationId xmlns:a16="http://schemas.microsoft.com/office/drawing/2014/main" id="{00231272-F0C3-4F11-BC33-577F4D6C5F22}"/>
                    </a:ext>
                  </a:extLst>
                </p:cNvPr>
                <p:cNvPicPr/>
                <p:nvPr/>
              </p:nvPicPr>
              <p:blipFill>
                <a:blip r:embed="rId14"/>
                <a:stretch>
                  <a:fillRect/>
                </a:stretch>
              </p:blipFill>
              <p:spPr>
                <a:xfrm>
                  <a:off x="9456101" y="3178472"/>
                  <a:ext cx="137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CC4B4668-3AED-4E56-BA11-0B353249E377}"/>
                    </a:ext>
                  </a:extLst>
                </p14:cNvPr>
                <p14:cNvContentPartPr/>
                <p14:nvPr/>
              </p14:nvContentPartPr>
              <p14:xfrm>
                <a:off x="9651221" y="3261992"/>
                <a:ext cx="129240" cy="64440"/>
              </p14:xfrm>
            </p:contentPart>
          </mc:Choice>
          <mc:Fallback xmlns="">
            <p:pic>
              <p:nvPicPr>
                <p:cNvPr id="8" name="Freihand 7">
                  <a:extLst>
                    <a:ext uri="{FF2B5EF4-FFF2-40B4-BE49-F238E27FC236}">
                      <a16:creationId xmlns:a16="http://schemas.microsoft.com/office/drawing/2014/main" id="{CC4B4668-3AED-4E56-BA11-0B353249E377}"/>
                    </a:ext>
                  </a:extLst>
                </p:cNvPr>
                <p:cNvPicPr/>
                <p:nvPr/>
              </p:nvPicPr>
              <p:blipFill>
                <a:blip r:embed="rId16"/>
                <a:stretch>
                  <a:fillRect/>
                </a:stretch>
              </p:blipFill>
              <p:spPr>
                <a:xfrm>
                  <a:off x="9646901" y="3257672"/>
                  <a:ext cx="137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04F8ACDF-02C9-48ED-9629-420B4359399E}"/>
                    </a:ext>
                  </a:extLst>
                </p14:cNvPr>
                <p14:cNvContentPartPr/>
                <p14:nvPr/>
              </p14:nvContentPartPr>
              <p14:xfrm>
                <a:off x="9844181" y="3214832"/>
                <a:ext cx="87120" cy="183960"/>
              </p14:xfrm>
            </p:contentPart>
          </mc:Choice>
          <mc:Fallback xmlns="">
            <p:pic>
              <p:nvPicPr>
                <p:cNvPr id="9" name="Freihand 8">
                  <a:extLst>
                    <a:ext uri="{FF2B5EF4-FFF2-40B4-BE49-F238E27FC236}">
                      <a16:creationId xmlns:a16="http://schemas.microsoft.com/office/drawing/2014/main" id="{04F8ACDF-02C9-48ED-9629-420B4359399E}"/>
                    </a:ext>
                  </a:extLst>
                </p:cNvPr>
                <p:cNvPicPr/>
                <p:nvPr/>
              </p:nvPicPr>
              <p:blipFill>
                <a:blip r:embed="rId18"/>
                <a:stretch>
                  <a:fillRect/>
                </a:stretch>
              </p:blipFill>
              <p:spPr>
                <a:xfrm>
                  <a:off x="9839861" y="3210512"/>
                  <a:ext cx="95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30F8FCCC-F18C-4A22-9C01-5BB6F2ADA8F6}"/>
                    </a:ext>
                  </a:extLst>
                </p14:cNvPr>
                <p14:cNvContentPartPr/>
                <p14:nvPr/>
              </p14:nvContentPartPr>
              <p14:xfrm>
                <a:off x="9955781" y="3035912"/>
                <a:ext cx="184320" cy="186120"/>
              </p14:xfrm>
            </p:contentPart>
          </mc:Choice>
          <mc:Fallback xmlns="">
            <p:pic>
              <p:nvPicPr>
                <p:cNvPr id="10" name="Freihand 9">
                  <a:extLst>
                    <a:ext uri="{FF2B5EF4-FFF2-40B4-BE49-F238E27FC236}">
                      <a16:creationId xmlns:a16="http://schemas.microsoft.com/office/drawing/2014/main" id="{30F8FCCC-F18C-4A22-9C01-5BB6F2ADA8F6}"/>
                    </a:ext>
                  </a:extLst>
                </p:cNvPr>
                <p:cNvPicPr/>
                <p:nvPr/>
              </p:nvPicPr>
              <p:blipFill>
                <a:blip r:embed="rId20"/>
                <a:stretch>
                  <a:fillRect/>
                </a:stretch>
              </p:blipFill>
              <p:spPr>
                <a:xfrm>
                  <a:off x="9951461" y="3031592"/>
                  <a:ext cx="192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972BC89A-25B4-495E-BC13-738E4C42E5FD}"/>
                    </a:ext>
                  </a:extLst>
                </p14:cNvPr>
                <p14:cNvContentPartPr/>
                <p14:nvPr/>
              </p14:nvContentPartPr>
              <p14:xfrm>
                <a:off x="10246301" y="3040952"/>
                <a:ext cx="122400" cy="77760"/>
              </p14:xfrm>
            </p:contentPart>
          </mc:Choice>
          <mc:Fallback xmlns="">
            <p:pic>
              <p:nvPicPr>
                <p:cNvPr id="11" name="Freihand 10">
                  <a:extLst>
                    <a:ext uri="{FF2B5EF4-FFF2-40B4-BE49-F238E27FC236}">
                      <a16:creationId xmlns:a16="http://schemas.microsoft.com/office/drawing/2014/main" id="{972BC89A-25B4-495E-BC13-738E4C42E5FD}"/>
                    </a:ext>
                  </a:extLst>
                </p:cNvPr>
                <p:cNvPicPr/>
                <p:nvPr/>
              </p:nvPicPr>
              <p:blipFill>
                <a:blip r:embed="rId22"/>
                <a:stretch>
                  <a:fillRect/>
                </a:stretch>
              </p:blipFill>
              <p:spPr>
                <a:xfrm>
                  <a:off x="10241981" y="3036632"/>
                  <a:ext cx="131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45BACBDF-5A7E-4375-B3A6-EC8DF99429FE}"/>
                    </a:ext>
                  </a:extLst>
                </p14:cNvPr>
                <p14:cNvContentPartPr/>
                <p14:nvPr/>
              </p14:nvContentPartPr>
              <p14:xfrm>
                <a:off x="10437101" y="2922152"/>
                <a:ext cx="87480" cy="144000"/>
              </p14:xfrm>
            </p:contentPart>
          </mc:Choice>
          <mc:Fallback xmlns="">
            <p:pic>
              <p:nvPicPr>
                <p:cNvPr id="12" name="Freihand 11">
                  <a:extLst>
                    <a:ext uri="{FF2B5EF4-FFF2-40B4-BE49-F238E27FC236}">
                      <a16:creationId xmlns:a16="http://schemas.microsoft.com/office/drawing/2014/main" id="{45BACBDF-5A7E-4375-B3A6-EC8DF99429FE}"/>
                    </a:ext>
                  </a:extLst>
                </p:cNvPr>
                <p:cNvPicPr/>
                <p:nvPr/>
              </p:nvPicPr>
              <p:blipFill>
                <a:blip r:embed="rId24"/>
                <a:stretch>
                  <a:fillRect/>
                </a:stretch>
              </p:blipFill>
              <p:spPr>
                <a:xfrm>
                  <a:off x="10432781" y="2917832"/>
                  <a:ext cx="96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8F32D3C9-B2F0-459A-8012-83DF9CA69FA5}"/>
                    </a:ext>
                  </a:extLst>
                </p14:cNvPr>
                <p14:cNvContentPartPr/>
                <p14:nvPr/>
              </p14:nvContentPartPr>
              <p14:xfrm>
                <a:off x="10555901" y="2843312"/>
                <a:ext cx="194760" cy="188280"/>
              </p14:xfrm>
            </p:contentPart>
          </mc:Choice>
          <mc:Fallback xmlns="">
            <p:pic>
              <p:nvPicPr>
                <p:cNvPr id="13" name="Freihand 12">
                  <a:extLst>
                    <a:ext uri="{FF2B5EF4-FFF2-40B4-BE49-F238E27FC236}">
                      <a16:creationId xmlns:a16="http://schemas.microsoft.com/office/drawing/2014/main" id="{8F32D3C9-B2F0-459A-8012-83DF9CA69FA5}"/>
                    </a:ext>
                  </a:extLst>
                </p:cNvPr>
                <p:cNvPicPr/>
                <p:nvPr/>
              </p:nvPicPr>
              <p:blipFill>
                <a:blip r:embed="rId26"/>
                <a:stretch>
                  <a:fillRect/>
                </a:stretch>
              </p:blipFill>
              <p:spPr>
                <a:xfrm>
                  <a:off x="10551581" y="2838992"/>
                  <a:ext cx="203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FF0B8BAD-C1D3-47AF-B419-CABB1A2FB6C8}"/>
                    </a:ext>
                  </a:extLst>
                </p14:cNvPr>
                <p14:cNvContentPartPr/>
                <p14:nvPr/>
              </p14:nvContentPartPr>
              <p14:xfrm>
                <a:off x="10755701" y="2918552"/>
                <a:ext cx="90720" cy="150480"/>
              </p14:xfrm>
            </p:contentPart>
          </mc:Choice>
          <mc:Fallback xmlns="">
            <p:pic>
              <p:nvPicPr>
                <p:cNvPr id="14" name="Freihand 13">
                  <a:extLst>
                    <a:ext uri="{FF2B5EF4-FFF2-40B4-BE49-F238E27FC236}">
                      <a16:creationId xmlns:a16="http://schemas.microsoft.com/office/drawing/2014/main" id="{FF0B8BAD-C1D3-47AF-B419-CABB1A2FB6C8}"/>
                    </a:ext>
                  </a:extLst>
                </p:cNvPr>
                <p:cNvPicPr/>
                <p:nvPr/>
              </p:nvPicPr>
              <p:blipFill>
                <a:blip r:embed="rId28"/>
                <a:stretch>
                  <a:fillRect/>
                </a:stretch>
              </p:blipFill>
              <p:spPr>
                <a:xfrm>
                  <a:off x="10751381" y="2914232"/>
                  <a:ext cx="99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67A0F40F-CF71-4685-ABD3-4F3D63D1E9E6}"/>
                    </a:ext>
                  </a:extLst>
                </p14:cNvPr>
                <p14:cNvContentPartPr/>
                <p14:nvPr/>
              </p14:nvContentPartPr>
              <p14:xfrm>
                <a:off x="10856861" y="2770952"/>
                <a:ext cx="188640" cy="217800"/>
              </p14:xfrm>
            </p:contentPart>
          </mc:Choice>
          <mc:Fallback xmlns="">
            <p:pic>
              <p:nvPicPr>
                <p:cNvPr id="15" name="Freihand 14">
                  <a:extLst>
                    <a:ext uri="{FF2B5EF4-FFF2-40B4-BE49-F238E27FC236}">
                      <a16:creationId xmlns:a16="http://schemas.microsoft.com/office/drawing/2014/main" id="{67A0F40F-CF71-4685-ABD3-4F3D63D1E9E6}"/>
                    </a:ext>
                  </a:extLst>
                </p:cNvPr>
                <p:cNvPicPr/>
                <p:nvPr/>
              </p:nvPicPr>
              <p:blipFill>
                <a:blip r:embed="rId30"/>
                <a:stretch>
                  <a:fillRect/>
                </a:stretch>
              </p:blipFill>
              <p:spPr>
                <a:xfrm>
                  <a:off x="10852541" y="2766632"/>
                  <a:ext cx="197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7410E4BA-D8DD-4250-9C87-D606F729C70C}"/>
                    </a:ext>
                  </a:extLst>
                </p14:cNvPr>
                <p14:cNvContentPartPr/>
                <p14:nvPr/>
              </p14:nvContentPartPr>
              <p14:xfrm>
                <a:off x="10160261" y="3381152"/>
                <a:ext cx="160200" cy="233280"/>
              </p14:xfrm>
            </p:contentPart>
          </mc:Choice>
          <mc:Fallback xmlns="">
            <p:pic>
              <p:nvPicPr>
                <p:cNvPr id="16" name="Freihand 15">
                  <a:extLst>
                    <a:ext uri="{FF2B5EF4-FFF2-40B4-BE49-F238E27FC236}">
                      <a16:creationId xmlns:a16="http://schemas.microsoft.com/office/drawing/2014/main" id="{7410E4BA-D8DD-4250-9C87-D606F729C70C}"/>
                    </a:ext>
                  </a:extLst>
                </p:cNvPr>
                <p:cNvPicPr/>
                <p:nvPr/>
              </p:nvPicPr>
              <p:blipFill>
                <a:blip r:embed="rId32"/>
                <a:stretch>
                  <a:fillRect/>
                </a:stretch>
              </p:blipFill>
              <p:spPr>
                <a:xfrm>
                  <a:off x="10155941" y="3376832"/>
                  <a:ext cx="168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490F8698-0147-4942-AE3A-24CA53DAA8BC}"/>
                    </a:ext>
                  </a:extLst>
                </p14:cNvPr>
                <p14:cNvContentPartPr/>
                <p14:nvPr/>
              </p14:nvContentPartPr>
              <p14:xfrm>
                <a:off x="10346021" y="3318512"/>
                <a:ext cx="253080" cy="181440"/>
              </p14:xfrm>
            </p:contentPart>
          </mc:Choice>
          <mc:Fallback xmlns="">
            <p:pic>
              <p:nvPicPr>
                <p:cNvPr id="17" name="Freihand 16">
                  <a:extLst>
                    <a:ext uri="{FF2B5EF4-FFF2-40B4-BE49-F238E27FC236}">
                      <a16:creationId xmlns:a16="http://schemas.microsoft.com/office/drawing/2014/main" id="{490F8698-0147-4942-AE3A-24CA53DAA8BC}"/>
                    </a:ext>
                  </a:extLst>
                </p:cNvPr>
                <p:cNvPicPr/>
                <p:nvPr/>
              </p:nvPicPr>
              <p:blipFill>
                <a:blip r:embed="rId34"/>
                <a:stretch>
                  <a:fillRect/>
                </a:stretch>
              </p:blipFill>
              <p:spPr>
                <a:xfrm>
                  <a:off x="10341701" y="3314192"/>
                  <a:ext cx="261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D101BD79-6995-4163-A5EF-E2533993BB93}"/>
                    </a:ext>
                  </a:extLst>
                </p14:cNvPr>
                <p14:cNvContentPartPr/>
                <p14:nvPr/>
              </p14:nvContentPartPr>
              <p14:xfrm>
                <a:off x="10529981" y="3223832"/>
                <a:ext cx="26640" cy="23040"/>
              </p14:xfrm>
            </p:contentPart>
          </mc:Choice>
          <mc:Fallback xmlns="">
            <p:pic>
              <p:nvPicPr>
                <p:cNvPr id="18" name="Freihand 17">
                  <a:extLst>
                    <a:ext uri="{FF2B5EF4-FFF2-40B4-BE49-F238E27FC236}">
                      <a16:creationId xmlns:a16="http://schemas.microsoft.com/office/drawing/2014/main" id="{D101BD79-6995-4163-A5EF-E2533993BB93}"/>
                    </a:ext>
                  </a:extLst>
                </p:cNvPr>
                <p:cNvPicPr/>
                <p:nvPr/>
              </p:nvPicPr>
              <p:blipFill>
                <a:blip r:embed="rId36"/>
                <a:stretch>
                  <a:fillRect/>
                </a:stretch>
              </p:blipFill>
              <p:spPr>
                <a:xfrm>
                  <a:off x="10525661" y="3219512"/>
                  <a:ext cx="35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6465685B-32B8-44E8-8004-A97DA3D078D2}"/>
                    </a:ext>
                  </a:extLst>
                </p14:cNvPr>
                <p14:cNvContentPartPr/>
                <p14:nvPr/>
              </p14:nvContentPartPr>
              <p14:xfrm>
                <a:off x="10601261" y="3279632"/>
                <a:ext cx="132120" cy="119880"/>
              </p14:xfrm>
            </p:contentPart>
          </mc:Choice>
          <mc:Fallback xmlns="">
            <p:pic>
              <p:nvPicPr>
                <p:cNvPr id="20" name="Freihand 19">
                  <a:extLst>
                    <a:ext uri="{FF2B5EF4-FFF2-40B4-BE49-F238E27FC236}">
                      <a16:creationId xmlns:a16="http://schemas.microsoft.com/office/drawing/2014/main" id="{6465685B-32B8-44E8-8004-A97DA3D078D2}"/>
                    </a:ext>
                  </a:extLst>
                </p:cNvPr>
                <p:cNvPicPr/>
                <p:nvPr/>
              </p:nvPicPr>
              <p:blipFill>
                <a:blip r:embed="rId38"/>
                <a:stretch>
                  <a:fillRect/>
                </a:stretch>
              </p:blipFill>
              <p:spPr>
                <a:xfrm>
                  <a:off x="10596941" y="3275312"/>
                  <a:ext cx="140760" cy="12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6907C804-B36B-401C-8C99-51BD531F3F2A}"/>
                  </a:ext>
                </a:extLst>
              </p14:cNvPr>
              <p14:cNvContentPartPr/>
              <p14:nvPr/>
            </p14:nvContentPartPr>
            <p14:xfrm>
              <a:off x="5080661" y="4428032"/>
              <a:ext cx="3347640" cy="2110320"/>
            </p14:xfrm>
          </p:contentPart>
        </mc:Choice>
        <mc:Fallback xmlns="">
          <p:pic>
            <p:nvPicPr>
              <p:cNvPr id="23" name="Freihand 22">
                <a:extLst>
                  <a:ext uri="{FF2B5EF4-FFF2-40B4-BE49-F238E27FC236}">
                    <a16:creationId xmlns:a16="http://schemas.microsoft.com/office/drawing/2014/main" id="{6907C804-B36B-401C-8C99-51BD531F3F2A}"/>
                  </a:ext>
                </a:extLst>
              </p:cNvPr>
              <p:cNvPicPr/>
              <p:nvPr/>
            </p:nvPicPr>
            <p:blipFill>
              <a:blip r:embed="rId40"/>
              <a:stretch>
                <a:fillRect/>
              </a:stretch>
            </p:blipFill>
            <p:spPr>
              <a:xfrm>
                <a:off x="5076341" y="4423712"/>
                <a:ext cx="3356280" cy="21189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3BF196F-2742-4C45-B31F-428245B60AD1}"/>
              </a:ext>
            </a:extLst>
          </p:cNvPr>
          <p:cNvPicPr>
            <a:picLocks noChangeAspect="1"/>
          </p:cNvPicPr>
          <p:nvPr/>
        </p:nvPicPr>
        <p:blipFill>
          <a:blip r:embed="rId3"/>
          <a:stretch>
            <a:fillRect/>
          </a:stretch>
        </p:blipFill>
        <p:spPr>
          <a:xfrm>
            <a:off x="304800" y="0"/>
            <a:ext cx="3931110" cy="193431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1FC62E34-1BFE-41C0-9FBD-48ED4F0C7435}"/>
                  </a:ext>
                </a:extLst>
              </p14:cNvPr>
              <p14:cNvContentPartPr/>
              <p14:nvPr/>
            </p14:nvContentPartPr>
            <p14:xfrm>
              <a:off x="2732021" y="351392"/>
              <a:ext cx="301680" cy="37080"/>
            </p14:xfrm>
          </p:contentPart>
        </mc:Choice>
        <mc:Fallback xmlns="">
          <p:pic>
            <p:nvPicPr>
              <p:cNvPr id="3" name="Freihand 2">
                <a:extLst>
                  <a:ext uri="{FF2B5EF4-FFF2-40B4-BE49-F238E27FC236}">
                    <a16:creationId xmlns:a16="http://schemas.microsoft.com/office/drawing/2014/main" id="{1FC62E34-1BFE-41C0-9FBD-48ED4F0C7435}"/>
                  </a:ext>
                </a:extLst>
              </p:cNvPr>
              <p:cNvPicPr/>
              <p:nvPr/>
            </p:nvPicPr>
            <p:blipFill>
              <a:blip r:embed="rId5"/>
              <a:stretch>
                <a:fillRect/>
              </a:stretch>
            </p:blipFill>
            <p:spPr>
              <a:xfrm>
                <a:off x="2727701" y="347072"/>
                <a:ext cx="310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6DD02FE6-F55D-476A-9905-8084B719A4D7}"/>
                  </a:ext>
                </a:extLst>
              </p14:cNvPr>
              <p14:cNvContentPartPr/>
              <p14:nvPr/>
            </p14:nvContentPartPr>
            <p14:xfrm>
              <a:off x="2210381" y="2535152"/>
              <a:ext cx="149760" cy="146160"/>
            </p14:xfrm>
          </p:contentPart>
        </mc:Choice>
        <mc:Fallback xmlns="">
          <p:pic>
            <p:nvPicPr>
              <p:cNvPr id="4" name="Freihand 3">
                <a:extLst>
                  <a:ext uri="{FF2B5EF4-FFF2-40B4-BE49-F238E27FC236}">
                    <a16:creationId xmlns:a16="http://schemas.microsoft.com/office/drawing/2014/main" id="{6DD02FE6-F55D-476A-9905-8084B719A4D7}"/>
                  </a:ext>
                </a:extLst>
              </p:cNvPr>
              <p:cNvPicPr/>
              <p:nvPr/>
            </p:nvPicPr>
            <p:blipFill>
              <a:blip r:embed="rId7"/>
              <a:stretch>
                <a:fillRect/>
              </a:stretch>
            </p:blipFill>
            <p:spPr>
              <a:xfrm>
                <a:off x="2206061" y="2530832"/>
                <a:ext cx="158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Freihand 17">
                <a:extLst>
                  <a:ext uri="{FF2B5EF4-FFF2-40B4-BE49-F238E27FC236}">
                    <a16:creationId xmlns:a16="http://schemas.microsoft.com/office/drawing/2014/main" id="{0B0E6DEE-8D70-4ED3-96EE-69D5839BA939}"/>
                  </a:ext>
                </a:extLst>
              </p14:cNvPr>
              <p14:cNvContentPartPr/>
              <p14:nvPr/>
            </p14:nvContentPartPr>
            <p14:xfrm>
              <a:off x="2189141" y="2908472"/>
              <a:ext cx="138600" cy="163440"/>
            </p14:xfrm>
          </p:contentPart>
        </mc:Choice>
        <mc:Fallback xmlns="">
          <p:pic>
            <p:nvPicPr>
              <p:cNvPr id="18" name="Freihand 17">
                <a:extLst>
                  <a:ext uri="{FF2B5EF4-FFF2-40B4-BE49-F238E27FC236}">
                    <a16:creationId xmlns:a16="http://schemas.microsoft.com/office/drawing/2014/main" id="{0B0E6DEE-8D70-4ED3-96EE-69D5839BA939}"/>
                  </a:ext>
                </a:extLst>
              </p:cNvPr>
              <p:cNvPicPr/>
              <p:nvPr/>
            </p:nvPicPr>
            <p:blipFill>
              <a:blip r:embed="rId9"/>
              <a:stretch>
                <a:fillRect/>
              </a:stretch>
            </p:blipFill>
            <p:spPr>
              <a:xfrm>
                <a:off x="2184821" y="2904152"/>
                <a:ext cx="147240" cy="172080"/>
              </a:xfrm>
              <a:prstGeom prst="rect">
                <a:avLst/>
              </a:prstGeom>
            </p:spPr>
          </p:pic>
        </mc:Fallback>
      </mc:AlternateContent>
      <p:grpSp>
        <p:nvGrpSpPr>
          <p:cNvPr id="27" name="Gruppieren 26">
            <a:extLst>
              <a:ext uri="{FF2B5EF4-FFF2-40B4-BE49-F238E27FC236}">
                <a16:creationId xmlns:a16="http://schemas.microsoft.com/office/drawing/2014/main" id="{65D2CD60-0C5B-4635-A3FA-4FE7EBFC609D}"/>
              </a:ext>
            </a:extLst>
          </p:cNvPr>
          <p:cNvGrpSpPr/>
          <p:nvPr/>
        </p:nvGrpSpPr>
        <p:grpSpPr>
          <a:xfrm>
            <a:off x="5413301" y="730472"/>
            <a:ext cx="415440" cy="375120"/>
            <a:chOff x="5413301" y="730472"/>
            <a:chExt cx="415440" cy="375120"/>
          </a:xfrm>
        </p:grpSpPr>
        <mc:AlternateContent xmlns:mc="http://schemas.openxmlformats.org/markup-compatibility/2006" xmlns:p14="http://schemas.microsoft.com/office/powerpoint/2010/main">
          <mc:Choice Requires="p14">
            <p:contentPart p14:bwMode="auto" r:id="rId10">
              <p14:nvContentPartPr>
                <p14:cNvPr id="24" name="Freihand 23">
                  <a:extLst>
                    <a:ext uri="{FF2B5EF4-FFF2-40B4-BE49-F238E27FC236}">
                      <a16:creationId xmlns:a16="http://schemas.microsoft.com/office/drawing/2014/main" id="{C63F6050-D72B-4B44-A167-B4A9874D44D0}"/>
                    </a:ext>
                  </a:extLst>
                </p14:cNvPr>
                <p14:cNvContentPartPr/>
                <p14:nvPr/>
              </p14:nvContentPartPr>
              <p14:xfrm>
                <a:off x="5583941" y="873392"/>
                <a:ext cx="93960" cy="126000"/>
              </p14:xfrm>
            </p:contentPart>
          </mc:Choice>
          <mc:Fallback xmlns="">
            <p:pic>
              <p:nvPicPr>
                <p:cNvPr id="24" name="Freihand 23">
                  <a:extLst>
                    <a:ext uri="{FF2B5EF4-FFF2-40B4-BE49-F238E27FC236}">
                      <a16:creationId xmlns:a16="http://schemas.microsoft.com/office/drawing/2014/main" id="{C63F6050-D72B-4B44-A167-B4A9874D44D0}"/>
                    </a:ext>
                  </a:extLst>
                </p:cNvPr>
                <p:cNvPicPr/>
                <p:nvPr/>
              </p:nvPicPr>
              <p:blipFill>
                <a:blip r:embed="rId11"/>
                <a:stretch>
                  <a:fillRect/>
                </a:stretch>
              </p:blipFill>
              <p:spPr>
                <a:xfrm>
                  <a:off x="5579621" y="869072"/>
                  <a:ext cx="102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Freihand 24">
                  <a:extLst>
                    <a:ext uri="{FF2B5EF4-FFF2-40B4-BE49-F238E27FC236}">
                      <a16:creationId xmlns:a16="http://schemas.microsoft.com/office/drawing/2014/main" id="{7EEF9270-F793-49AE-AE30-89915279632E}"/>
                    </a:ext>
                  </a:extLst>
                </p14:cNvPr>
                <p14:cNvContentPartPr/>
                <p14:nvPr/>
              </p14:nvContentPartPr>
              <p14:xfrm>
                <a:off x="5703461" y="971312"/>
                <a:ext cx="360" cy="360"/>
              </p14:xfrm>
            </p:contentPart>
          </mc:Choice>
          <mc:Fallback xmlns="">
            <p:pic>
              <p:nvPicPr>
                <p:cNvPr id="25" name="Freihand 24">
                  <a:extLst>
                    <a:ext uri="{FF2B5EF4-FFF2-40B4-BE49-F238E27FC236}">
                      <a16:creationId xmlns:a16="http://schemas.microsoft.com/office/drawing/2014/main" id="{7EEF9270-F793-49AE-AE30-89915279632E}"/>
                    </a:ext>
                  </a:extLst>
                </p:cNvPr>
                <p:cNvPicPr/>
                <p:nvPr/>
              </p:nvPicPr>
              <p:blipFill>
                <a:blip r:embed="rId13"/>
                <a:stretch>
                  <a:fillRect/>
                </a:stretch>
              </p:blipFill>
              <p:spPr>
                <a:xfrm>
                  <a:off x="5699141" y="966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Freihand 25">
                  <a:extLst>
                    <a:ext uri="{FF2B5EF4-FFF2-40B4-BE49-F238E27FC236}">
                      <a16:creationId xmlns:a16="http://schemas.microsoft.com/office/drawing/2014/main" id="{0B78D9C4-0261-46D7-9B0A-E82905FB58AF}"/>
                    </a:ext>
                  </a:extLst>
                </p14:cNvPr>
                <p14:cNvContentPartPr/>
                <p14:nvPr/>
              </p14:nvContentPartPr>
              <p14:xfrm>
                <a:off x="5413301" y="730472"/>
                <a:ext cx="415440" cy="375120"/>
              </p14:xfrm>
            </p:contentPart>
          </mc:Choice>
          <mc:Fallback xmlns="">
            <p:pic>
              <p:nvPicPr>
                <p:cNvPr id="26" name="Freihand 25">
                  <a:extLst>
                    <a:ext uri="{FF2B5EF4-FFF2-40B4-BE49-F238E27FC236}">
                      <a16:creationId xmlns:a16="http://schemas.microsoft.com/office/drawing/2014/main" id="{0B78D9C4-0261-46D7-9B0A-E82905FB58AF}"/>
                    </a:ext>
                  </a:extLst>
                </p:cNvPr>
                <p:cNvPicPr/>
                <p:nvPr/>
              </p:nvPicPr>
              <p:blipFill>
                <a:blip r:embed="rId15"/>
                <a:stretch>
                  <a:fillRect/>
                </a:stretch>
              </p:blipFill>
              <p:spPr>
                <a:xfrm>
                  <a:off x="5408981" y="726152"/>
                  <a:ext cx="424080" cy="38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38" name="Freihand 37">
                <a:extLst>
                  <a:ext uri="{FF2B5EF4-FFF2-40B4-BE49-F238E27FC236}">
                    <a16:creationId xmlns:a16="http://schemas.microsoft.com/office/drawing/2014/main" id="{D956056B-F666-452D-A8B3-C214221A9E0E}"/>
                  </a:ext>
                </a:extLst>
              </p14:cNvPr>
              <p14:cNvContentPartPr/>
              <p14:nvPr/>
            </p14:nvContentPartPr>
            <p14:xfrm>
              <a:off x="5038901" y="2586272"/>
              <a:ext cx="169920" cy="126360"/>
            </p14:xfrm>
          </p:contentPart>
        </mc:Choice>
        <mc:Fallback xmlns="">
          <p:pic>
            <p:nvPicPr>
              <p:cNvPr id="38" name="Freihand 37">
                <a:extLst>
                  <a:ext uri="{FF2B5EF4-FFF2-40B4-BE49-F238E27FC236}">
                    <a16:creationId xmlns:a16="http://schemas.microsoft.com/office/drawing/2014/main" id="{D956056B-F666-452D-A8B3-C214221A9E0E}"/>
                  </a:ext>
                </a:extLst>
              </p:cNvPr>
              <p:cNvPicPr/>
              <p:nvPr/>
            </p:nvPicPr>
            <p:blipFill>
              <a:blip r:embed="rId17"/>
              <a:stretch>
                <a:fillRect/>
              </a:stretch>
            </p:blipFill>
            <p:spPr>
              <a:xfrm>
                <a:off x="5034581" y="2581952"/>
                <a:ext cx="178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Freihand 18">
                <a:extLst>
                  <a:ext uri="{FF2B5EF4-FFF2-40B4-BE49-F238E27FC236}">
                    <a16:creationId xmlns:a16="http://schemas.microsoft.com/office/drawing/2014/main" id="{DF1C921B-E463-4264-8DD9-4FECE10EB3F2}"/>
                  </a:ext>
                </a:extLst>
              </p14:cNvPr>
              <p14:cNvContentPartPr/>
              <p14:nvPr/>
            </p14:nvContentPartPr>
            <p14:xfrm>
              <a:off x="2509181" y="1138352"/>
              <a:ext cx="4066920" cy="1891440"/>
            </p14:xfrm>
          </p:contentPart>
        </mc:Choice>
        <mc:Fallback xmlns="">
          <p:pic>
            <p:nvPicPr>
              <p:cNvPr id="19" name="Freihand 18">
                <a:extLst>
                  <a:ext uri="{FF2B5EF4-FFF2-40B4-BE49-F238E27FC236}">
                    <a16:creationId xmlns:a16="http://schemas.microsoft.com/office/drawing/2014/main" id="{DF1C921B-E463-4264-8DD9-4FECE10EB3F2}"/>
                  </a:ext>
                </a:extLst>
              </p:cNvPr>
              <p:cNvPicPr/>
              <p:nvPr/>
            </p:nvPicPr>
            <p:blipFill>
              <a:blip r:embed="rId19"/>
              <a:stretch>
                <a:fillRect/>
              </a:stretch>
            </p:blipFill>
            <p:spPr>
              <a:xfrm>
                <a:off x="2504861" y="1134032"/>
                <a:ext cx="4075560" cy="1900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3C45F2AA-0791-4ECA-A8F1-B0F433C19E87}"/>
                  </a:ext>
                </a:extLst>
              </p14:cNvPr>
              <p14:cNvContentPartPr/>
              <p14:nvPr/>
            </p14:nvContentPartPr>
            <p14:xfrm>
              <a:off x="6543341" y="2697512"/>
              <a:ext cx="121680" cy="181440"/>
            </p14:xfrm>
          </p:contentPart>
        </mc:Choice>
        <mc:Fallback xmlns="">
          <p:pic>
            <p:nvPicPr>
              <p:cNvPr id="20" name="Freihand 19">
                <a:extLst>
                  <a:ext uri="{FF2B5EF4-FFF2-40B4-BE49-F238E27FC236}">
                    <a16:creationId xmlns:a16="http://schemas.microsoft.com/office/drawing/2014/main" id="{3C45F2AA-0791-4ECA-A8F1-B0F433C19E87}"/>
                  </a:ext>
                </a:extLst>
              </p:cNvPr>
              <p:cNvPicPr/>
              <p:nvPr/>
            </p:nvPicPr>
            <p:blipFill>
              <a:blip r:embed="rId21"/>
              <a:stretch>
                <a:fillRect/>
              </a:stretch>
            </p:blipFill>
            <p:spPr>
              <a:xfrm>
                <a:off x="6539021" y="2693192"/>
                <a:ext cx="130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55E32DF0-D630-4659-B501-4C266EB6DA6D}"/>
                  </a:ext>
                </a:extLst>
              </p14:cNvPr>
              <p14:cNvContentPartPr/>
              <p14:nvPr/>
            </p14:nvContentPartPr>
            <p14:xfrm>
              <a:off x="6801821" y="2661872"/>
              <a:ext cx="186480" cy="202680"/>
            </p14:xfrm>
          </p:contentPart>
        </mc:Choice>
        <mc:Fallback xmlns="">
          <p:pic>
            <p:nvPicPr>
              <p:cNvPr id="22" name="Freihand 21">
                <a:extLst>
                  <a:ext uri="{FF2B5EF4-FFF2-40B4-BE49-F238E27FC236}">
                    <a16:creationId xmlns:a16="http://schemas.microsoft.com/office/drawing/2014/main" id="{55E32DF0-D630-4659-B501-4C266EB6DA6D}"/>
                  </a:ext>
                </a:extLst>
              </p:cNvPr>
              <p:cNvPicPr/>
              <p:nvPr/>
            </p:nvPicPr>
            <p:blipFill>
              <a:blip r:embed="rId23"/>
              <a:stretch>
                <a:fillRect/>
              </a:stretch>
            </p:blipFill>
            <p:spPr>
              <a:xfrm>
                <a:off x="6797501" y="2657552"/>
                <a:ext cx="195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 name="Freihand 4">
                <a:extLst>
                  <a:ext uri="{FF2B5EF4-FFF2-40B4-BE49-F238E27FC236}">
                    <a16:creationId xmlns:a16="http://schemas.microsoft.com/office/drawing/2014/main" id="{D01D6421-8D5C-4F31-B731-5C4520733963}"/>
                  </a:ext>
                </a:extLst>
              </p14:cNvPr>
              <p14:cNvContentPartPr/>
              <p14:nvPr/>
            </p14:nvContentPartPr>
            <p14:xfrm>
              <a:off x="1391381" y="1866632"/>
              <a:ext cx="1534680" cy="860400"/>
            </p14:xfrm>
          </p:contentPart>
        </mc:Choice>
        <mc:Fallback xmlns="">
          <p:pic>
            <p:nvPicPr>
              <p:cNvPr id="5" name="Freihand 4">
                <a:extLst>
                  <a:ext uri="{FF2B5EF4-FFF2-40B4-BE49-F238E27FC236}">
                    <a16:creationId xmlns:a16="http://schemas.microsoft.com/office/drawing/2014/main" id="{D01D6421-8D5C-4F31-B731-5C4520733963}"/>
                  </a:ext>
                </a:extLst>
              </p:cNvPr>
              <p:cNvPicPr/>
              <p:nvPr/>
            </p:nvPicPr>
            <p:blipFill>
              <a:blip r:embed="rId25"/>
              <a:stretch>
                <a:fillRect/>
              </a:stretch>
            </p:blipFill>
            <p:spPr>
              <a:xfrm>
                <a:off x="1387061" y="1862312"/>
                <a:ext cx="1543320" cy="86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 name="Freihand 5">
                <a:extLst>
                  <a:ext uri="{FF2B5EF4-FFF2-40B4-BE49-F238E27FC236}">
                    <a16:creationId xmlns:a16="http://schemas.microsoft.com/office/drawing/2014/main" id="{E16C5CE8-CC3B-4D87-B530-8C93D51446F3}"/>
                  </a:ext>
                </a:extLst>
              </p14:cNvPr>
              <p14:cNvContentPartPr/>
              <p14:nvPr/>
            </p14:nvContentPartPr>
            <p14:xfrm>
              <a:off x="1490381" y="2557112"/>
              <a:ext cx="194760" cy="293400"/>
            </p14:xfrm>
          </p:contentPart>
        </mc:Choice>
        <mc:Fallback xmlns="">
          <p:pic>
            <p:nvPicPr>
              <p:cNvPr id="6" name="Freihand 5">
                <a:extLst>
                  <a:ext uri="{FF2B5EF4-FFF2-40B4-BE49-F238E27FC236}">
                    <a16:creationId xmlns:a16="http://schemas.microsoft.com/office/drawing/2014/main" id="{E16C5CE8-CC3B-4D87-B530-8C93D51446F3}"/>
                  </a:ext>
                </a:extLst>
              </p:cNvPr>
              <p:cNvPicPr/>
              <p:nvPr/>
            </p:nvPicPr>
            <p:blipFill>
              <a:blip r:embed="rId27"/>
              <a:stretch>
                <a:fillRect/>
              </a:stretch>
            </p:blipFill>
            <p:spPr>
              <a:xfrm>
                <a:off x="1486061" y="2552792"/>
                <a:ext cx="2034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3475D665-93AC-44E4-AF35-9FD9B7E03EFB}"/>
                  </a:ext>
                </a:extLst>
              </p14:cNvPr>
              <p14:cNvContentPartPr/>
              <p14:nvPr/>
            </p14:nvContentPartPr>
            <p14:xfrm>
              <a:off x="1729421" y="2501672"/>
              <a:ext cx="148680" cy="244440"/>
            </p14:xfrm>
          </p:contentPart>
        </mc:Choice>
        <mc:Fallback xmlns="">
          <p:pic>
            <p:nvPicPr>
              <p:cNvPr id="8" name="Freihand 7">
                <a:extLst>
                  <a:ext uri="{FF2B5EF4-FFF2-40B4-BE49-F238E27FC236}">
                    <a16:creationId xmlns:a16="http://schemas.microsoft.com/office/drawing/2014/main" id="{3475D665-93AC-44E4-AF35-9FD9B7E03EFB}"/>
                  </a:ext>
                </a:extLst>
              </p:cNvPr>
              <p:cNvPicPr/>
              <p:nvPr/>
            </p:nvPicPr>
            <p:blipFill>
              <a:blip r:embed="rId29"/>
              <a:stretch>
                <a:fillRect/>
              </a:stretch>
            </p:blipFill>
            <p:spPr>
              <a:xfrm>
                <a:off x="1725101" y="2497352"/>
                <a:ext cx="1573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FE3EC465-4A04-4D85-ABFE-56BCAFF94BDC}"/>
                  </a:ext>
                </a:extLst>
              </p14:cNvPr>
              <p14:cNvContentPartPr/>
              <p14:nvPr/>
            </p14:nvContentPartPr>
            <p14:xfrm>
              <a:off x="2180501" y="2723072"/>
              <a:ext cx="223920" cy="12960"/>
            </p14:xfrm>
          </p:contentPart>
        </mc:Choice>
        <mc:Fallback xmlns="">
          <p:pic>
            <p:nvPicPr>
              <p:cNvPr id="14" name="Freihand 13">
                <a:extLst>
                  <a:ext uri="{FF2B5EF4-FFF2-40B4-BE49-F238E27FC236}">
                    <a16:creationId xmlns:a16="http://schemas.microsoft.com/office/drawing/2014/main" id="{FE3EC465-4A04-4D85-ABFE-56BCAFF94BDC}"/>
                  </a:ext>
                </a:extLst>
              </p:cNvPr>
              <p:cNvPicPr/>
              <p:nvPr/>
            </p:nvPicPr>
            <p:blipFill>
              <a:blip r:embed="rId31"/>
              <a:stretch>
                <a:fillRect/>
              </a:stretch>
            </p:blipFill>
            <p:spPr>
              <a:xfrm>
                <a:off x="2176181" y="2718752"/>
                <a:ext cx="232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FD7F4ECE-B246-4FDC-BCD0-98047D8CC8D5}"/>
                  </a:ext>
                </a:extLst>
              </p14:cNvPr>
              <p14:cNvContentPartPr/>
              <p14:nvPr/>
            </p14:nvContentPartPr>
            <p14:xfrm>
              <a:off x="1704941" y="2809112"/>
              <a:ext cx="112320" cy="10800"/>
            </p14:xfrm>
          </p:contentPart>
        </mc:Choice>
        <mc:Fallback xmlns="">
          <p:pic>
            <p:nvPicPr>
              <p:cNvPr id="16" name="Freihand 15">
                <a:extLst>
                  <a:ext uri="{FF2B5EF4-FFF2-40B4-BE49-F238E27FC236}">
                    <a16:creationId xmlns:a16="http://schemas.microsoft.com/office/drawing/2014/main" id="{FD7F4ECE-B246-4FDC-BCD0-98047D8CC8D5}"/>
                  </a:ext>
                </a:extLst>
              </p:cNvPr>
              <p:cNvPicPr/>
              <p:nvPr/>
            </p:nvPicPr>
            <p:blipFill>
              <a:blip r:embed="rId33"/>
              <a:stretch>
                <a:fillRect/>
              </a:stretch>
            </p:blipFill>
            <p:spPr>
              <a:xfrm>
                <a:off x="1700621" y="2804792"/>
                <a:ext cx="120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59DBB30B-B2E7-45A3-A116-7CEB8ACAA124}"/>
                  </a:ext>
                </a:extLst>
              </p14:cNvPr>
              <p14:cNvContentPartPr/>
              <p14:nvPr/>
            </p14:nvContentPartPr>
            <p14:xfrm>
              <a:off x="2190221" y="3228152"/>
              <a:ext cx="176040" cy="214560"/>
            </p14:xfrm>
          </p:contentPart>
        </mc:Choice>
        <mc:Fallback xmlns="">
          <p:pic>
            <p:nvPicPr>
              <p:cNvPr id="28" name="Freihand 27">
                <a:extLst>
                  <a:ext uri="{FF2B5EF4-FFF2-40B4-BE49-F238E27FC236}">
                    <a16:creationId xmlns:a16="http://schemas.microsoft.com/office/drawing/2014/main" id="{59DBB30B-B2E7-45A3-A116-7CEB8ACAA124}"/>
                  </a:ext>
                </a:extLst>
              </p:cNvPr>
              <p:cNvPicPr/>
              <p:nvPr/>
            </p:nvPicPr>
            <p:blipFill>
              <a:blip r:embed="rId35"/>
              <a:stretch>
                <a:fillRect/>
              </a:stretch>
            </p:blipFill>
            <p:spPr>
              <a:xfrm>
                <a:off x="2185901" y="3223832"/>
                <a:ext cx="184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8A380A39-8F2C-4403-8E0C-2F390F1571AD}"/>
                  </a:ext>
                </a:extLst>
              </p14:cNvPr>
              <p14:cNvContentPartPr/>
              <p14:nvPr/>
            </p14:nvContentPartPr>
            <p14:xfrm>
              <a:off x="2608181" y="2718392"/>
              <a:ext cx="1131120" cy="618480"/>
            </p14:xfrm>
          </p:contentPart>
        </mc:Choice>
        <mc:Fallback xmlns="">
          <p:pic>
            <p:nvPicPr>
              <p:cNvPr id="29" name="Freihand 28">
                <a:extLst>
                  <a:ext uri="{FF2B5EF4-FFF2-40B4-BE49-F238E27FC236}">
                    <a16:creationId xmlns:a16="http://schemas.microsoft.com/office/drawing/2014/main" id="{8A380A39-8F2C-4403-8E0C-2F390F1571AD}"/>
                  </a:ext>
                </a:extLst>
              </p:cNvPr>
              <p:cNvPicPr/>
              <p:nvPr/>
            </p:nvPicPr>
            <p:blipFill>
              <a:blip r:embed="rId37"/>
              <a:stretch>
                <a:fillRect/>
              </a:stretch>
            </p:blipFill>
            <p:spPr>
              <a:xfrm>
                <a:off x="2603861" y="2714072"/>
                <a:ext cx="113976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48ED09AA-4D31-48D1-A3E3-1B101B231760}"/>
                  </a:ext>
                </a:extLst>
              </p14:cNvPr>
              <p14:cNvContentPartPr/>
              <p14:nvPr/>
            </p14:nvContentPartPr>
            <p14:xfrm>
              <a:off x="3719861" y="2629472"/>
              <a:ext cx="127440" cy="147600"/>
            </p14:xfrm>
          </p:contentPart>
        </mc:Choice>
        <mc:Fallback xmlns="">
          <p:pic>
            <p:nvPicPr>
              <p:cNvPr id="30" name="Freihand 29">
                <a:extLst>
                  <a:ext uri="{FF2B5EF4-FFF2-40B4-BE49-F238E27FC236}">
                    <a16:creationId xmlns:a16="http://schemas.microsoft.com/office/drawing/2014/main" id="{48ED09AA-4D31-48D1-A3E3-1B101B231760}"/>
                  </a:ext>
                </a:extLst>
              </p:cNvPr>
              <p:cNvPicPr/>
              <p:nvPr/>
            </p:nvPicPr>
            <p:blipFill>
              <a:blip r:embed="rId39"/>
              <a:stretch>
                <a:fillRect/>
              </a:stretch>
            </p:blipFill>
            <p:spPr>
              <a:xfrm>
                <a:off x="3715541" y="2625152"/>
                <a:ext cx="136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F6526629-F045-42CA-89D3-BE563704C77D}"/>
                  </a:ext>
                </a:extLst>
              </p14:cNvPr>
              <p14:cNvContentPartPr/>
              <p14:nvPr/>
            </p14:nvContentPartPr>
            <p14:xfrm>
              <a:off x="4061861" y="2579792"/>
              <a:ext cx="199440" cy="78120"/>
            </p14:xfrm>
          </p:contentPart>
        </mc:Choice>
        <mc:Fallback xmlns="">
          <p:pic>
            <p:nvPicPr>
              <p:cNvPr id="32" name="Freihand 31">
                <a:extLst>
                  <a:ext uri="{FF2B5EF4-FFF2-40B4-BE49-F238E27FC236}">
                    <a16:creationId xmlns:a16="http://schemas.microsoft.com/office/drawing/2014/main" id="{F6526629-F045-42CA-89D3-BE563704C77D}"/>
                  </a:ext>
                </a:extLst>
              </p:cNvPr>
              <p:cNvPicPr/>
              <p:nvPr/>
            </p:nvPicPr>
            <p:blipFill>
              <a:blip r:embed="rId41"/>
              <a:stretch>
                <a:fillRect/>
              </a:stretch>
            </p:blipFill>
            <p:spPr>
              <a:xfrm>
                <a:off x="4057541" y="2575472"/>
                <a:ext cx="208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D8FE5A76-B70F-4BBE-B9B1-731A858E8EA1}"/>
                  </a:ext>
                </a:extLst>
              </p14:cNvPr>
              <p14:cNvContentPartPr/>
              <p14:nvPr/>
            </p14:nvContentPartPr>
            <p14:xfrm>
              <a:off x="3016781" y="2775992"/>
              <a:ext cx="75960" cy="111600"/>
            </p14:xfrm>
          </p:contentPart>
        </mc:Choice>
        <mc:Fallback xmlns="">
          <p:pic>
            <p:nvPicPr>
              <p:cNvPr id="34" name="Freihand 33">
                <a:extLst>
                  <a:ext uri="{FF2B5EF4-FFF2-40B4-BE49-F238E27FC236}">
                    <a16:creationId xmlns:a16="http://schemas.microsoft.com/office/drawing/2014/main" id="{D8FE5A76-B70F-4BBE-B9B1-731A858E8EA1}"/>
                  </a:ext>
                </a:extLst>
              </p:cNvPr>
              <p:cNvPicPr/>
              <p:nvPr/>
            </p:nvPicPr>
            <p:blipFill>
              <a:blip r:embed="rId43"/>
              <a:stretch>
                <a:fillRect/>
              </a:stretch>
            </p:blipFill>
            <p:spPr>
              <a:xfrm>
                <a:off x="3012461" y="2771672"/>
                <a:ext cx="84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5FA963D9-DFFE-469F-8A06-C43D3E08D813}"/>
                  </a:ext>
                </a:extLst>
              </p14:cNvPr>
              <p14:cNvContentPartPr/>
              <p14:nvPr/>
            </p14:nvContentPartPr>
            <p14:xfrm>
              <a:off x="3153221" y="2821352"/>
              <a:ext cx="5040" cy="2880"/>
            </p14:xfrm>
          </p:contentPart>
        </mc:Choice>
        <mc:Fallback xmlns="">
          <p:pic>
            <p:nvPicPr>
              <p:cNvPr id="35" name="Freihand 34">
                <a:extLst>
                  <a:ext uri="{FF2B5EF4-FFF2-40B4-BE49-F238E27FC236}">
                    <a16:creationId xmlns:a16="http://schemas.microsoft.com/office/drawing/2014/main" id="{5FA963D9-DFFE-469F-8A06-C43D3E08D813}"/>
                  </a:ext>
                </a:extLst>
              </p:cNvPr>
              <p:cNvPicPr/>
              <p:nvPr/>
            </p:nvPicPr>
            <p:blipFill>
              <a:blip r:embed="rId45"/>
              <a:stretch>
                <a:fillRect/>
              </a:stretch>
            </p:blipFill>
            <p:spPr>
              <a:xfrm>
                <a:off x="3148901" y="2817032"/>
                <a:ext cx="13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42F3B431-B84C-4C28-86A3-136238184A0E}"/>
                  </a:ext>
                </a:extLst>
              </p14:cNvPr>
              <p14:cNvContentPartPr/>
              <p14:nvPr/>
            </p14:nvContentPartPr>
            <p14:xfrm>
              <a:off x="2872421" y="2673032"/>
              <a:ext cx="390960" cy="263880"/>
            </p14:xfrm>
          </p:contentPart>
        </mc:Choice>
        <mc:Fallback xmlns="">
          <p:pic>
            <p:nvPicPr>
              <p:cNvPr id="36" name="Freihand 35">
                <a:extLst>
                  <a:ext uri="{FF2B5EF4-FFF2-40B4-BE49-F238E27FC236}">
                    <a16:creationId xmlns:a16="http://schemas.microsoft.com/office/drawing/2014/main" id="{42F3B431-B84C-4C28-86A3-136238184A0E}"/>
                  </a:ext>
                </a:extLst>
              </p:cNvPr>
              <p:cNvPicPr/>
              <p:nvPr/>
            </p:nvPicPr>
            <p:blipFill>
              <a:blip r:embed="rId47"/>
              <a:stretch>
                <a:fillRect/>
              </a:stretch>
            </p:blipFill>
            <p:spPr>
              <a:xfrm>
                <a:off x="2868101" y="2668712"/>
                <a:ext cx="3996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6713B4DD-2365-40B9-8B1E-FA257DB4EF03}"/>
                  </a:ext>
                </a:extLst>
              </p14:cNvPr>
              <p14:cNvContentPartPr/>
              <p14:nvPr/>
            </p14:nvContentPartPr>
            <p14:xfrm>
              <a:off x="929501" y="1592312"/>
              <a:ext cx="4780080" cy="1634040"/>
            </p14:xfrm>
          </p:contentPart>
        </mc:Choice>
        <mc:Fallback xmlns="">
          <p:pic>
            <p:nvPicPr>
              <p:cNvPr id="39" name="Freihand 38">
                <a:extLst>
                  <a:ext uri="{FF2B5EF4-FFF2-40B4-BE49-F238E27FC236}">
                    <a16:creationId xmlns:a16="http://schemas.microsoft.com/office/drawing/2014/main" id="{6713B4DD-2365-40B9-8B1E-FA257DB4EF03}"/>
                  </a:ext>
                </a:extLst>
              </p:cNvPr>
              <p:cNvPicPr/>
              <p:nvPr/>
            </p:nvPicPr>
            <p:blipFill>
              <a:blip r:embed="rId49"/>
              <a:stretch>
                <a:fillRect/>
              </a:stretch>
            </p:blipFill>
            <p:spPr>
              <a:xfrm>
                <a:off x="925181" y="1587992"/>
                <a:ext cx="4788720" cy="164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B4CBAB98-5AFB-4424-997B-49459AFE1E0E}"/>
                  </a:ext>
                </a:extLst>
              </p14:cNvPr>
              <p14:cNvContentPartPr/>
              <p14:nvPr/>
            </p14:nvContentPartPr>
            <p14:xfrm>
              <a:off x="1327661" y="3047792"/>
              <a:ext cx="123840" cy="163440"/>
            </p14:xfrm>
          </p:contentPart>
        </mc:Choice>
        <mc:Fallback xmlns="">
          <p:pic>
            <p:nvPicPr>
              <p:cNvPr id="40" name="Freihand 39">
                <a:extLst>
                  <a:ext uri="{FF2B5EF4-FFF2-40B4-BE49-F238E27FC236}">
                    <a16:creationId xmlns:a16="http://schemas.microsoft.com/office/drawing/2014/main" id="{B4CBAB98-5AFB-4424-997B-49459AFE1E0E}"/>
                  </a:ext>
                </a:extLst>
              </p:cNvPr>
              <p:cNvPicPr/>
              <p:nvPr/>
            </p:nvPicPr>
            <p:blipFill>
              <a:blip r:embed="rId51"/>
              <a:stretch>
                <a:fillRect/>
              </a:stretch>
            </p:blipFill>
            <p:spPr>
              <a:xfrm>
                <a:off x="1323341" y="3043472"/>
                <a:ext cx="132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CC40E4C7-8DE3-4A06-8442-9B8E6953B2E5}"/>
                  </a:ext>
                </a:extLst>
              </p14:cNvPr>
              <p14:cNvContentPartPr/>
              <p14:nvPr/>
            </p14:nvContentPartPr>
            <p14:xfrm>
              <a:off x="1579301" y="3008912"/>
              <a:ext cx="154080" cy="161640"/>
            </p14:xfrm>
          </p:contentPart>
        </mc:Choice>
        <mc:Fallback xmlns="">
          <p:pic>
            <p:nvPicPr>
              <p:cNvPr id="41" name="Freihand 40">
                <a:extLst>
                  <a:ext uri="{FF2B5EF4-FFF2-40B4-BE49-F238E27FC236}">
                    <a16:creationId xmlns:a16="http://schemas.microsoft.com/office/drawing/2014/main" id="{CC40E4C7-8DE3-4A06-8442-9B8E6953B2E5}"/>
                  </a:ext>
                </a:extLst>
              </p:cNvPr>
              <p:cNvPicPr/>
              <p:nvPr/>
            </p:nvPicPr>
            <p:blipFill>
              <a:blip r:embed="rId53"/>
              <a:stretch>
                <a:fillRect/>
              </a:stretch>
            </p:blipFill>
            <p:spPr>
              <a:xfrm>
                <a:off x="1574981" y="3004592"/>
                <a:ext cx="162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Freihand 42">
                <a:extLst>
                  <a:ext uri="{FF2B5EF4-FFF2-40B4-BE49-F238E27FC236}">
                    <a16:creationId xmlns:a16="http://schemas.microsoft.com/office/drawing/2014/main" id="{6156EFCE-F433-4A3E-98BC-364CBDDED634}"/>
                  </a:ext>
                </a:extLst>
              </p14:cNvPr>
              <p14:cNvContentPartPr/>
              <p14:nvPr/>
            </p14:nvContentPartPr>
            <p14:xfrm>
              <a:off x="5190101" y="1449032"/>
              <a:ext cx="91800" cy="82440"/>
            </p14:xfrm>
          </p:contentPart>
        </mc:Choice>
        <mc:Fallback xmlns="">
          <p:pic>
            <p:nvPicPr>
              <p:cNvPr id="43" name="Freihand 42">
                <a:extLst>
                  <a:ext uri="{FF2B5EF4-FFF2-40B4-BE49-F238E27FC236}">
                    <a16:creationId xmlns:a16="http://schemas.microsoft.com/office/drawing/2014/main" id="{6156EFCE-F433-4A3E-98BC-364CBDDED634}"/>
                  </a:ext>
                </a:extLst>
              </p:cNvPr>
              <p:cNvPicPr/>
              <p:nvPr/>
            </p:nvPicPr>
            <p:blipFill>
              <a:blip r:embed="rId55"/>
              <a:stretch>
                <a:fillRect/>
              </a:stretch>
            </p:blipFill>
            <p:spPr>
              <a:xfrm>
                <a:off x="5185781" y="1444712"/>
                <a:ext cx="100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Freihand 43">
                <a:extLst>
                  <a:ext uri="{FF2B5EF4-FFF2-40B4-BE49-F238E27FC236}">
                    <a16:creationId xmlns:a16="http://schemas.microsoft.com/office/drawing/2014/main" id="{5124D2E5-8583-406A-AAAD-43683F74F46A}"/>
                  </a:ext>
                </a:extLst>
              </p14:cNvPr>
              <p14:cNvContentPartPr/>
              <p14:nvPr/>
            </p14:nvContentPartPr>
            <p14:xfrm>
              <a:off x="5273621" y="1460192"/>
              <a:ext cx="58320" cy="111960"/>
            </p14:xfrm>
          </p:contentPart>
        </mc:Choice>
        <mc:Fallback xmlns="">
          <p:pic>
            <p:nvPicPr>
              <p:cNvPr id="44" name="Freihand 43">
                <a:extLst>
                  <a:ext uri="{FF2B5EF4-FFF2-40B4-BE49-F238E27FC236}">
                    <a16:creationId xmlns:a16="http://schemas.microsoft.com/office/drawing/2014/main" id="{5124D2E5-8583-406A-AAAD-43683F74F46A}"/>
                  </a:ext>
                </a:extLst>
              </p:cNvPr>
              <p:cNvPicPr/>
              <p:nvPr/>
            </p:nvPicPr>
            <p:blipFill>
              <a:blip r:embed="rId57"/>
              <a:stretch>
                <a:fillRect/>
              </a:stretch>
            </p:blipFill>
            <p:spPr>
              <a:xfrm>
                <a:off x="5269301" y="1455872"/>
                <a:ext cx="66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B7B93D05-E9C9-4CA4-BE93-C959D3023BAA}"/>
                  </a:ext>
                </a:extLst>
              </p14:cNvPr>
              <p14:cNvContentPartPr/>
              <p14:nvPr/>
            </p14:nvContentPartPr>
            <p14:xfrm>
              <a:off x="5070581" y="1357592"/>
              <a:ext cx="407880" cy="371880"/>
            </p14:xfrm>
          </p:contentPart>
        </mc:Choice>
        <mc:Fallback xmlns="">
          <p:pic>
            <p:nvPicPr>
              <p:cNvPr id="46" name="Freihand 45">
                <a:extLst>
                  <a:ext uri="{FF2B5EF4-FFF2-40B4-BE49-F238E27FC236}">
                    <a16:creationId xmlns:a16="http://schemas.microsoft.com/office/drawing/2014/main" id="{B7B93D05-E9C9-4CA4-BE93-C959D3023BAA}"/>
                  </a:ext>
                </a:extLst>
              </p:cNvPr>
              <p:cNvPicPr/>
              <p:nvPr/>
            </p:nvPicPr>
            <p:blipFill>
              <a:blip r:embed="rId59"/>
              <a:stretch>
                <a:fillRect/>
              </a:stretch>
            </p:blipFill>
            <p:spPr>
              <a:xfrm>
                <a:off x="5066261" y="1353272"/>
                <a:ext cx="4165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Freihand 47">
                <a:extLst>
                  <a:ext uri="{FF2B5EF4-FFF2-40B4-BE49-F238E27FC236}">
                    <a16:creationId xmlns:a16="http://schemas.microsoft.com/office/drawing/2014/main" id="{B274BA96-3A32-4FBD-803C-9BA140440E1B}"/>
                  </a:ext>
                </a:extLst>
              </p14:cNvPr>
              <p14:cNvContentPartPr/>
              <p14:nvPr/>
            </p14:nvContentPartPr>
            <p14:xfrm>
              <a:off x="7633421" y="2594552"/>
              <a:ext cx="212760" cy="241200"/>
            </p14:xfrm>
          </p:contentPart>
        </mc:Choice>
        <mc:Fallback xmlns="">
          <p:pic>
            <p:nvPicPr>
              <p:cNvPr id="48" name="Freihand 47">
                <a:extLst>
                  <a:ext uri="{FF2B5EF4-FFF2-40B4-BE49-F238E27FC236}">
                    <a16:creationId xmlns:a16="http://schemas.microsoft.com/office/drawing/2014/main" id="{B274BA96-3A32-4FBD-803C-9BA140440E1B}"/>
                  </a:ext>
                </a:extLst>
              </p:cNvPr>
              <p:cNvPicPr/>
              <p:nvPr/>
            </p:nvPicPr>
            <p:blipFill>
              <a:blip r:embed="rId61"/>
              <a:stretch>
                <a:fillRect/>
              </a:stretch>
            </p:blipFill>
            <p:spPr>
              <a:xfrm>
                <a:off x="7629101" y="2590232"/>
                <a:ext cx="221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Freihand 48">
                <a:extLst>
                  <a:ext uri="{FF2B5EF4-FFF2-40B4-BE49-F238E27FC236}">
                    <a16:creationId xmlns:a16="http://schemas.microsoft.com/office/drawing/2014/main" id="{209461AE-F036-4585-8B4C-82FF1BB9576C}"/>
                  </a:ext>
                </a:extLst>
              </p14:cNvPr>
              <p14:cNvContentPartPr/>
              <p14:nvPr/>
            </p14:nvContentPartPr>
            <p14:xfrm>
              <a:off x="969821" y="2701832"/>
              <a:ext cx="7146000" cy="1528200"/>
            </p14:xfrm>
          </p:contentPart>
        </mc:Choice>
        <mc:Fallback xmlns="">
          <p:pic>
            <p:nvPicPr>
              <p:cNvPr id="49" name="Freihand 48">
                <a:extLst>
                  <a:ext uri="{FF2B5EF4-FFF2-40B4-BE49-F238E27FC236}">
                    <a16:creationId xmlns:a16="http://schemas.microsoft.com/office/drawing/2014/main" id="{209461AE-F036-4585-8B4C-82FF1BB9576C}"/>
                  </a:ext>
                </a:extLst>
              </p:cNvPr>
              <p:cNvPicPr/>
              <p:nvPr/>
            </p:nvPicPr>
            <p:blipFill>
              <a:blip r:embed="rId63"/>
              <a:stretch>
                <a:fillRect/>
              </a:stretch>
            </p:blipFill>
            <p:spPr>
              <a:xfrm>
                <a:off x="965501" y="2697512"/>
                <a:ext cx="7154640" cy="1536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 name="Freihand 49">
                <a:extLst>
                  <a:ext uri="{FF2B5EF4-FFF2-40B4-BE49-F238E27FC236}">
                    <a16:creationId xmlns:a16="http://schemas.microsoft.com/office/drawing/2014/main" id="{46D97821-8980-48C9-802D-E65947EF0A2D}"/>
                  </a:ext>
                </a:extLst>
              </p14:cNvPr>
              <p14:cNvContentPartPr/>
              <p14:nvPr/>
            </p14:nvContentPartPr>
            <p14:xfrm>
              <a:off x="1256381" y="3513992"/>
              <a:ext cx="154440" cy="156600"/>
            </p14:xfrm>
          </p:contentPart>
        </mc:Choice>
        <mc:Fallback xmlns="">
          <p:pic>
            <p:nvPicPr>
              <p:cNvPr id="50" name="Freihand 49">
                <a:extLst>
                  <a:ext uri="{FF2B5EF4-FFF2-40B4-BE49-F238E27FC236}">
                    <a16:creationId xmlns:a16="http://schemas.microsoft.com/office/drawing/2014/main" id="{46D97821-8980-48C9-802D-E65947EF0A2D}"/>
                  </a:ext>
                </a:extLst>
              </p:cNvPr>
              <p:cNvPicPr/>
              <p:nvPr/>
            </p:nvPicPr>
            <p:blipFill>
              <a:blip r:embed="rId65"/>
              <a:stretch>
                <a:fillRect/>
              </a:stretch>
            </p:blipFill>
            <p:spPr>
              <a:xfrm>
                <a:off x="1252061" y="3509672"/>
                <a:ext cx="163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Freihand 50">
                <a:extLst>
                  <a:ext uri="{FF2B5EF4-FFF2-40B4-BE49-F238E27FC236}">
                    <a16:creationId xmlns:a16="http://schemas.microsoft.com/office/drawing/2014/main" id="{21F4F72E-2D1D-4F02-9D02-2E60D3C46D15}"/>
                  </a:ext>
                </a:extLst>
              </p14:cNvPr>
              <p14:cNvContentPartPr/>
              <p14:nvPr/>
            </p14:nvContentPartPr>
            <p14:xfrm>
              <a:off x="1594781" y="3365312"/>
              <a:ext cx="225000" cy="214200"/>
            </p14:xfrm>
          </p:contentPart>
        </mc:Choice>
        <mc:Fallback xmlns="">
          <p:pic>
            <p:nvPicPr>
              <p:cNvPr id="51" name="Freihand 50">
                <a:extLst>
                  <a:ext uri="{FF2B5EF4-FFF2-40B4-BE49-F238E27FC236}">
                    <a16:creationId xmlns:a16="http://schemas.microsoft.com/office/drawing/2014/main" id="{21F4F72E-2D1D-4F02-9D02-2E60D3C46D15}"/>
                  </a:ext>
                </a:extLst>
              </p:cNvPr>
              <p:cNvPicPr/>
              <p:nvPr/>
            </p:nvPicPr>
            <p:blipFill>
              <a:blip r:embed="rId67"/>
              <a:stretch>
                <a:fillRect/>
              </a:stretch>
            </p:blipFill>
            <p:spPr>
              <a:xfrm>
                <a:off x="1590461" y="3360992"/>
                <a:ext cx="233640" cy="222840"/>
              </a:xfrm>
              <a:prstGeom prst="rect">
                <a:avLst/>
              </a:prstGeom>
            </p:spPr>
          </p:pic>
        </mc:Fallback>
      </mc:AlternateContent>
      <p:grpSp>
        <p:nvGrpSpPr>
          <p:cNvPr id="57" name="Gruppieren 56">
            <a:extLst>
              <a:ext uri="{FF2B5EF4-FFF2-40B4-BE49-F238E27FC236}">
                <a16:creationId xmlns:a16="http://schemas.microsoft.com/office/drawing/2014/main" id="{3673CD67-3380-427F-AFDA-887381B1EA89}"/>
              </a:ext>
            </a:extLst>
          </p:cNvPr>
          <p:cNvGrpSpPr/>
          <p:nvPr/>
        </p:nvGrpSpPr>
        <p:grpSpPr>
          <a:xfrm>
            <a:off x="5957981" y="3787592"/>
            <a:ext cx="539640" cy="524880"/>
            <a:chOff x="5957981" y="3787592"/>
            <a:chExt cx="539640" cy="524880"/>
          </a:xfrm>
        </p:grpSpPr>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CA726EF8-94A2-4A29-B94C-57D956BDF82F}"/>
                    </a:ext>
                  </a:extLst>
                </p14:cNvPr>
                <p14:cNvContentPartPr/>
                <p14:nvPr/>
              </p14:nvContentPartPr>
              <p14:xfrm>
                <a:off x="6149501" y="4003232"/>
                <a:ext cx="114840" cy="180000"/>
              </p14:xfrm>
            </p:contentPart>
          </mc:Choice>
          <mc:Fallback xmlns="">
            <p:pic>
              <p:nvPicPr>
                <p:cNvPr id="53" name="Freihand 52">
                  <a:extLst>
                    <a:ext uri="{FF2B5EF4-FFF2-40B4-BE49-F238E27FC236}">
                      <a16:creationId xmlns:a16="http://schemas.microsoft.com/office/drawing/2014/main" id="{CA726EF8-94A2-4A29-B94C-57D956BDF82F}"/>
                    </a:ext>
                  </a:extLst>
                </p:cNvPr>
                <p:cNvPicPr/>
                <p:nvPr/>
              </p:nvPicPr>
              <p:blipFill>
                <a:blip r:embed="rId69"/>
                <a:stretch>
                  <a:fillRect/>
                </a:stretch>
              </p:blipFill>
              <p:spPr>
                <a:xfrm>
                  <a:off x="6145181" y="3998912"/>
                  <a:ext cx="123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DF9F0722-C10E-4343-9010-A78D9994B605}"/>
                    </a:ext>
                  </a:extLst>
                </p14:cNvPr>
                <p14:cNvContentPartPr/>
                <p14:nvPr/>
              </p14:nvContentPartPr>
              <p14:xfrm>
                <a:off x="6179021" y="3930872"/>
                <a:ext cx="130680" cy="68400"/>
              </p14:xfrm>
            </p:contentPart>
          </mc:Choice>
          <mc:Fallback xmlns="">
            <p:pic>
              <p:nvPicPr>
                <p:cNvPr id="54" name="Freihand 53">
                  <a:extLst>
                    <a:ext uri="{FF2B5EF4-FFF2-40B4-BE49-F238E27FC236}">
                      <a16:creationId xmlns:a16="http://schemas.microsoft.com/office/drawing/2014/main" id="{DF9F0722-C10E-4343-9010-A78D9994B605}"/>
                    </a:ext>
                  </a:extLst>
                </p:cNvPr>
                <p:cNvPicPr/>
                <p:nvPr/>
              </p:nvPicPr>
              <p:blipFill>
                <a:blip r:embed="rId71"/>
                <a:stretch>
                  <a:fillRect/>
                </a:stretch>
              </p:blipFill>
              <p:spPr>
                <a:xfrm>
                  <a:off x="6174701" y="3926552"/>
                  <a:ext cx="139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E1123652-E7B8-4C57-B8D9-5B6A7752F97E}"/>
                    </a:ext>
                  </a:extLst>
                </p14:cNvPr>
                <p14:cNvContentPartPr/>
                <p14:nvPr/>
              </p14:nvContentPartPr>
              <p14:xfrm>
                <a:off x="6330221" y="4103312"/>
                <a:ext cx="3600" cy="360"/>
              </p14:xfrm>
            </p:contentPart>
          </mc:Choice>
          <mc:Fallback xmlns="">
            <p:pic>
              <p:nvPicPr>
                <p:cNvPr id="55" name="Freihand 54">
                  <a:extLst>
                    <a:ext uri="{FF2B5EF4-FFF2-40B4-BE49-F238E27FC236}">
                      <a16:creationId xmlns:a16="http://schemas.microsoft.com/office/drawing/2014/main" id="{E1123652-E7B8-4C57-B8D9-5B6A7752F97E}"/>
                    </a:ext>
                  </a:extLst>
                </p:cNvPr>
                <p:cNvPicPr/>
                <p:nvPr/>
              </p:nvPicPr>
              <p:blipFill>
                <a:blip r:embed="rId73"/>
                <a:stretch>
                  <a:fillRect/>
                </a:stretch>
              </p:blipFill>
              <p:spPr>
                <a:xfrm>
                  <a:off x="6325901" y="4098992"/>
                  <a:ext cx="122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069FED33-4E8C-43EC-85F3-91E5A3C4F718}"/>
                    </a:ext>
                  </a:extLst>
                </p14:cNvPr>
                <p14:cNvContentPartPr/>
                <p14:nvPr/>
              </p14:nvContentPartPr>
              <p14:xfrm>
                <a:off x="5957981" y="3787592"/>
                <a:ext cx="539640" cy="524880"/>
              </p14:xfrm>
            </p:contentPart>
          </mc:Choice>
          <mc:Fallback xmlns="">
            <p:pic>
              <p:nvPicPr>
                <p:cNvPr id="56" name="Freihand 55">
                  <a:extLst>
                    <a:ext uri="{FF2B5EF4-FFF2-40B4-BE49-F238E27FC236}">
                      <a16:creationId xmlns:a16="http://schemas.microsoft.com/office/drawing/2014/main" id="{069FED33-4E8C-43EC-85F3-91E5A3C4F718}"/>
                    </a:ext>
                  </a:extLst>
                </p:cNvPr>
                <p:cNvPicPr/>
                <p:nvPr/>
              </p:nvPicPr>
              <p:blipFill>
                <a:blip r:embed="rId75"/>
                <a:stretch>
                  <a:fillRect/>
                </a:stretch>
              </p:blipFill>
              <p:spPr>
                <a:xfrm>
                  <a:off x="5953661" y="3783272"/>
                  <a:ext cx="548280" cy="533520"/>
                </a:xfrm>
                <a:prstGeom prst="rect">
                  <a:avLst/>
                </a:prstGeom>
              </p:spPr>
            </p:pic>
          </mc:Fallback>
        </mc:AlternateContent>
      </p:grpSp>
      <p:grpSp>
        <p:nvGrpSpPr>
          <p:cNvPr id="60" name="Gruppieren 59">
            <a:extLst>
              <a:ext uri="{FF2B5EF4-FFF2-40B4-BE49-F238E27FC236}">
                <a16:creationId xmlns:a16="http://schemas.microsoft.com/office/drawing/2014/main" id="{932E2682-0680-4C3A-B2E7-163218B67BED}"/>
              </a:ext>
            </a:extLst>
          </p:cNvPr>
          <p:cNvGrpSpPr/>
          <p:nvPr/>
        </p:nvGrpSpPr>
        <p:grpSpPr>
          <a:xfrm>
            <a:off x="591101" y="1571072"/>
            <a:ext cx="2290680" cy="297000"/>
            <a:chOff x="591101" y="1571072"/>
            <a:chExt cx="2290680" cy="297000"/>
          </a:xfrm>
        </p:grpSpPr>
        <mc:AlternateContent xmlns:mc="http://schemas.openxmlformats.org/markup-compatibility/2006" xmlns:p14="http://schemas.microsoft.com/office/powerpoint/2010/main">
          <mc:Choice Requires="p14">
            <p:contentPart p14:bwMode="auto" r:id="rId76">
              <p14:nvContentPartPr>
                <p14:cNvPr id="10" name="Freihand 9">
                  <a:extLst>
                    <a:ext uri="{FF2B5EF4-FFF2-40B4-BE49-F238E27FC236}">
                      <a16:creationId xmlns:a16="http://schemas.microsoft.com/office/drawing/2014/main" id="{732DC75B-C7B0-4876-879B-FC3BE6837CB9}"/>
                    </a:ext>
                  </a:extLst>
                </p14:cNvPr>
                <p14:cNvContentPartPr/>
                <p14:nvPr/>
              </p14:nvContentPartPr>
              <p14:xfrm>
                <a:off x="2640941" y="1662512"/>
                <a:ext cx="103680" cy="131040"/>
              </p14:xfrm>
            </p:contentPart>
          </mc:Choice>
          <mc:Fallback xmlns="">
            <p:pic>
              <p:nvPicPr>
                <p:cNvPr id="10" name="Freihand 9">
                  <a:extLst>
                    <a:ext uri="{FF2B5EF4-FFF2-40B4-BE49-F238E27FC236}">
                      <a16:creationId xmlns:a16="http://schemas.microsoft.com/office/drawing/2014/main" id="{732DC75B-C7B0-4876-879B-FC3BE6837CB9}"/>
                    </a:ext>
                  </a:extLst>
                </p:cNvPr>
                <p:cNvPicPr/>
                <p:nvPr/>
              </p:nvPicPr>
              <p:blipFill>
                <a:blip r:embed="rId77"/>
                <a:stretch>
                  <a:fillRect/>
                </a:stretch>
              </p:blipFill>
              <p:spPr>
                <a:xfrm>
                  <a:off x="2636621" y="1658192"/>
                  <a:ext cx="112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 name="Freihand 10">
                  <a:extLst>
                    <a:ext uri="{FF2B5EF4-FFF2-40B4-BE49-F238E27FC236}">
                      <a16:creationId xmlns:a16="http://schemas.microsoft.com/office/drawing/2014/main" id="{7C97F872-2E9E-408C-80BC-831E7C7F21FE}"/>
                    </a:ext>
                  </a:extLst>
                </p14:cNvPr>
                <p14:cNvContentPartPr/>
                <p14:nvPr/>
              </p14:nvContentPartPr>
              <p14:xfrm>
                <a:off x="2535821" y="1571072"/>
                <a:ext cx="345960" cy="297000"/>
              </p14:xfrm>
            </p:contentPart>
          </mc:Choice>
          <mc:Fallback xmlns="">
            <p:pic>
              <p:nvPicPr>
                <p:cNvPr id="11" name="Freihand 10">
                  <a:extLst>
                    <a:ext uri="{FF2B5EF4-FFF2-40B4-BE49-F238E27FC236}">
                      <a16:creationId xmlns:a16="http://schemas.microsoft.com/office/drawing/2014/main" id="{7C97F872-2E9E-408C-80BC-831E7C7F21FE}"/>
                    </a:ext>
                  </a:extLst>
                </p:cNvPr>
                <p:cNvPicPr/>
                <p:nvPr/>
              </p:nvPicPr>
              <p:blipFill>
                <a:blip r:embed="rId79"/>
                <a:stretch>
                  <a:fillRect/>
                </a:stretch>
              </p:blipFill>
              <p:spPr>
                <a:xfrm>
                  <a:off x="2531501" y="1566752"/>
                  <a:ext cx="3546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 name="Freihand 11">
                  <a:extLst>
                    <a:ext uri="{FF2B5EF4-FFF2-40B4-BE49-F238E27FC236}">
                      <a16:creationId xmlns:a16="http://schemas.microsoft.com/office/drawing/2014/main" id="{08931C69-D539-47E1-80DA-58D4C20C1ABD}"/>
                    </a:ext>
                  </a:extLst>
                </p14:cNvPr>
                <p14:cNvContentPartPr/>
                <p14:nvPr/>
              </p14:nvContentPartPr>
              <p14:xfrm>
                <a:off x="2768021" y="1761872"/>
                <a:ext cx="16920" cy="4320"/>
              </p14:xfrm>
            </p:contentPart>
          </mc:Choice>
          <mc:Fallback xmlns="">
            <p:pic>
              <p:nvPicPr>
                <p:cNvPr id="12" name="Freihand 11">
                  <a:extLst>
                    <a:ext uri="{FF2B5EF4-FFF2-40B4-BE49-F238E27FC236}">
                      <a16:creationId xmlns:a16="http://schemas.microsoft.com/office/drawing/2014/main" id="{08931C69-D539-47E1-80DA-58D4C20C1ABD}"/>
                    </a:ext>
                  </a:extLst>
                </p:cNvPr>
                <p:cNvPicPr/>
                <p:nvPr/>
              </p:nvPicPr>
              <p:blipFill>
                <a:blip r:embed="rId81"/>
                <a:stretch>
                  <a:fillRect/>
                </a:stretch>
              </p:blipFill>
              <p:spPr>
                <a:xfrm>
                  <a:off x="2763701" y="1757552"/>
                  <a:ext cx="25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40948718-5EB2-4A65-A80A-D9A1A944407B}"/>
                    </a:ext>
                  </a:extLst>
                </p14:cNvPr>
                <p14:cNvContentPartPr/>
                <p14:nvPr/>
              </p14:nvContentPartPr>
              <p14:xfrm>
                <a:off x="716021" y="1757912"/>
                <a:ext cx="360" cy="360"/>
              </p14:xfrm>
            </p:contentPart>
          </mc:Choice>
          <mc:Fallback xmlns="">
            <p:pic>
              <p:nvPicPr>
                <p:cNvPr id="58" name="Freihand 57">
                  <a:extLst>
                    <a:ext uri="{FF2B5EF4-FFF2-40B4-BE49-F238E27FC236}">
                      <a16:creationId xmlns:a16="http://schemas.microsoft.com/office/drawing/2014/main" id="{40948718-5EB2-4A65-A80A-D9A1A944407B}"/>
                    </a:ext>
                  </a:extLst>
                </p:cNvPr>
                <p:cNvPicPr/>
                <p:nvPr/>
              </p:nvPicPr>
              <p:blipFill>
                <a:blip r:embed="rId13"/>
                <a:stretch>
                  <a:fillRect/>
                </a:stretch>
              </p:blipFill>
              <p:spPr>
                <a:xfrm>
                  <a:off x="711701" y="1753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8A7E6D62-CCDA-43F5-88AB-03181BF1A995}"/>
                    </a:ext>
                  </a:extLst>
                </p14:cNvPr>
                <p14:cNvContentPartPr/>
                <p14:nvPr/>
              </p14:nvContentPartPr>
              <p14:xfrm>
                <a:off x="591101" y="1763312"/>
                <a:ext cx="1864080" cy="25920"/>
              </p14:xfrm>
            </p:contentPart>
          </mc:Choice>
          <mc:Fallback xmlns="">
            <p:pic>
              <p:nvPicPr>
                <p:cNvPr id="59" name="Freihand 58">
                  <a:extLst>
                    <a:ext uri="{FF2B5EF4-FFF2-40B4-BE49-F238E27FC236}">
                      <a16:creationId xmlns:a16="http://schemas.microsoft.com/office/drawing/2014/main" id="{8A7E6D62-CCDA-43F5-88AB-03181BF1A995}"/>
                    </a:ext>
                  </a:extLst>
                </p:cNvPr>
                <p:cNvPicPr/>
                <p:nvPr/>
              </p:nvPicPr>
              <p:blipFill>
                <a:blip r:embed="rId84"/>
                <a:stretch>
                  <a:fillRect/>
                </a:stretch>
              </p:blipFill>
              <p:spPr>
                <a:xfrm>
                  <a:off x="586781" y="1758992"/>
                  <a:ext cx="187272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497C59F3-DCF4-427A-8E35-0E4DCFFE8B0C}"/>
                  </a:ext>
                </a:extLst>
              </p14:cNvPr>
              <p14:cNvContentPartPr/>
              <p14:nvPr/>
            </p14:nvContentPartPr>
            <p14:xfrm>
              <a:off x="924821" y="4289072"/>
              <a:ext cx="2164680" cy="32400"/>
            </p14:xfrm>
          </p:contentPart>
        </mc:Choice>
        <mc:Fallback xmlns="">
          <p:pic>
            <p:nvPicPr>
              <p:cNvPr id="61" name="Freihand 60">
                <a:extLst>
                  <a:ext uri="{FF2B5EF4-FFF2-40B4-BE49-F238E27FC236}">
                    <a16:creationId xmlns:a16="http://schemas.microsoft.com/office/drawing/2014/main" id="{497C59F3-DCF4-427A-8E35-0E4DCFFE8B0C}"/>
                  </a:ext>
                </a:extLst>
              </p:cNvPr>
              <p:cNvPicPr/>
              <p:nvPr/>
            </p:nvPicPr>
            <p:blipFill>
              <a:blip r:embed="rId86"/>
              <a:stretch>
                <a:fillRect/>
              </a:stretch>
            </p:blipFill>
            <p:spPr>
              <a:xfrm>
                <a:off x="920501" y="4284752"/>
                <a:ext cx="2173320" cy="41040"/>
              </a:xfrm>
              <a:prstGeom prst="rect">
                <a:avLst/>
              </a:prstGeom>
            </p:spPr>
          </p:pic>
        </mc:Fallback>
      </mc:AlternateContent>
      <p:grpSp>
        <p:nvGrpSpPr>
          <p:cNvPr id="36881" name="Gruppieren 36880">
            <a:extLst>
              <a:ext uri="{FF2B5EF4-FFF2-40B4-BE49-F238E27FC236}">
                <a16:creationId xmlns:a16="http://schemas.microsoft.com/office/drawing/2014/main" id="{31EE9B0E-48C7-4FD4-91D8-059A07EB44DE}"/>
              </a:ext>
            </a:extLst>
          </p:cNvPr>
          <p:cNvGrpSpPr/>
          <p:nvPr/>
        </p:nvGrpSpPr>
        <p:grpSpPr>
          <a:xfrm>
            <a:off x="717101" y="4453592"/>
            <a:ext cx="2190240" cy="514800"/>
            <a:chOff x="717101" y="4453592"/>
            <a:chExt cx="2190240" cy="514800"/>
          </a:xfrm>
        </p:grpSpPr>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A13B32BE-612A-464F-83E6-F207CE3E7803}"/>
                    </a:ext>
                  </a:extLst>
                </p14:cNvPr>
                <p14:cNvContentPartPr/>
                <p14:nvPr/>
              </p14:nvContentPartPr>
              <p14:xfrm>
                <a:off x="863621" y="4571672"/>
                <a:ext cx="140400" cy="116280"/>
              </p14:xfrm>
            </p:contentPart>
          </mc:Choice>
          <mc:Fallback xmlns="">
            <p:pic>
              <p:nvPicPr>
                <p:cNvPr id="62" name="Freihand 61">
                  <a:extLst>
                    <a:ext uri="{FF2B5EF4-FFF2-40B4-BE49-F238E27FC236}">
                      <a16:creationId xmlns:a16="http://schemas.microsoft.com/office/drawing/2014/main" id="{A13B32BE-612A-464F-83E6-F207CE3E7803}"/>
                    </a:ext>
                  </a:extLst>
                </p:cNvPr>
                <p:cNvPicPr/>
                <p:nvPr/>
              </p:nvPicPr>
              <p:blipFill>
                <a:blip r:embed="rId88"/>
                <a:stretch>
                  <a:fillRect/>
                </a:stretch>
              </p:blipFill>
              <p:spPr>
                <a:xfrm>
                  <a:off x="859301" y="4567352"/>
                  <a:ext cx="149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4846B03A-E4AA-4415-9501-10C7578AF821}"/>
                    </a:ext>
                  </a:extLst>
                </p14:cNvPr>
                <p14:cNvContentPartPr/>
                <p14:nvPr/>
              </p14:nvContentPartPr>
              <p14:xfrm>
                <a:off x="1014821" y="4616312"/>
                <a:ext cx="94320" cy="84600"/>
              </p14:xfrm>
            </p:contentPart>
          </mc:Choice>
          <mc:Fallback xmlns="">
            <p:pic>
              <p:nvPicPr>
                <p:cNvPr id="63" name="Freihand 62">
                  <a:extLst>
                    <a:ext uri="{FF2B5EF4-FFF2-40B4-BE49-F238E27FC236}">
                      <a16:creationId xmlns:a16="http://schemas.microsoft.com/office/drawing/2014/main" id="{4846B03A-E4AA-4415-9501-10C7578AF821}"/>
                    </a:ext>
                  </a:extLst>
                </p:cNvPr>
                <p:cNvPicPr/>
                <p:nvPr/>
              </p:nvPicPr>
              <p:blipFill>
                <a:blip r:embed="rId90"/>
                <a:stretch>
                  <a:fillRect/>
                </a:stretch>
              </p:blipFill>
              <p:spPr>
                <a:xfrm>
                  <a:off x="1010501" y="4611992"/>
                  <a:ext cx="102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6864" name="Freihand 36863">
                  <a:extLst>
                    <a:ext uri="{FF2B5EF4-FFF2-40B4-BE49-F238E27FC236}">
                      <a16:creationId xmlns:a16="http://schemas.microsoft.com/office/drawing/2014/main" id="{4CD34C3F-A731-4D2E-9D58-7370520A4741}"/>
                    </a:ext>
                  </a:extLst>
                </p14:cNvPr>
                <p14:cNvContentPartPr/>
                <p14:nvPr/>
              </p14:nvContentPartPr>
              <p14:xfrm>
                <a:off x="1146581" y="4574912"/>
                <a:ext cx="151560" cy="86400"/>
              </p14:xfrm>
            </p:contentPart>
          </mc:Choice>
          <mc:Fallback xmlns="">
            <p:pic>
              <p:nvPicPr>
                <p:cNvPr id="36864" name="Freihand 36863">
                  <a:extLst>
                    <a:ext uri="{FF2B5EF4-FFF2-40B4-BE49-F238E27FC236}">
                      <a16:creationId xmlns:a16="http://schemas.microsoft.com/office/drawing/2014/main" id="{4CD34C3F-A731-4D2E-9D58-7370520A4741}"/>
                    </a:ext>
                  </a:extLst>
                </p:cNvPr>
                <p:cNvPicPr/>
                <p:nvPr/>
              </p:nvPicPr>
              <p:blipFill>
                <a:blip r:embed="rId92"/>
                <a:stretch>
                  <a:fillRect/>
                </a:stretch>
              </p:blipFill>
              <p:spPr>
                <a:xfrm>
                  <a:off x="1142261" y="4570592"/>
                  <a:ext cx="160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6865" name="Freihand 36864">
                  <a:extLst>
                    <a:ext uri="{FF2B5EF4-FFF2-40B4-BE49-F238E27FC236}">
                      <a16:creationId xmlns:a16="http://schemas.microsoft.com/office/drawing/2014/main" id="{0755F478-AC8B-4175-8F55-E36ECBD701FC}"/>
                    </a:ext>
                  </a:extLst>
                </p14:cNvPr>
                <p14:cNvContentPartPr/>
                <p14:nvPr/>
              </p14:nvContentPartPr>
              <p14:xfrm>
                <a:off x="1313621" y="4576352"/>
                <a:ext cx="108360" cy="97200"/>
              </p14:xfrm>
            </p:contentPart>
          </mc:Choice>
          <mc:Fallback xmlns="">
            <p:pic>
              <p:nvPicPr>
                <p:cNvPr id="36865" name="Freihand 36864">
                  <a:extLst>
                    <a:ext uri="{FF2B5EF4-FFF2-40B4-BE49-F238E27FC236}">
                      <a16:creationId xmlns:a16="http://schemas.microsoft.com/office/drawing/2014/main" id="{0755F478-AC8B-4175-8F55-E36ECBD701FC}"/>
                    </a:ext>
                  </a:extLst>
                </p:cNvPr>
                <p:cNvPicPr/>
                <p:nvPr/>
              </p:nvPicPr>
              <p:blipFill>
                <a:blip r:embed="rId94"/>
                <a:stretch>
                  <a:fillRect/>
                </a:stretch>
              </p:blipFill>
              <p:spPr>
                <a:xfrm>
                  <a:off x="1309301" y="4572032"/>
                  <a:ext cx="117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866" name="Freihand 36865">
                  <a:extLst>
                    <a:ext uri="{FF2B5EF4-FFF2-40B4-BE49-F238E27FC236}">
                      <a16:creationId xmlns:a16="http://schemas.microsoft.com/office/drawing/2014/main" id="{B5E17BD1-0BF0-4B17-AA8A-940E6698FE65}"/>
                    </a:ext>
                  </a:extLst>
                </p14:cNvPr>
                <p14:cNvContentPartPr/>
                <p14:nvPr/>
              </p14:nvContentPartPr>
              <p14:xfrm>
                <a:off x="1504781" y="4536752"/>
                <a:ext cx="140760" cy="101160"/>
              </p14:xfrm>
            </p:contentPart>
          </mc:Choice>
          <mc:Fallback xmlns="">
            <p:pic>
              <p:nvPicPr>
                <p:cNvPr id="36866" name="Freihand 36865">
                  <a:extLst>
                    <a:ext uri="{FF2B5EF4-FFF2-40B4-BE49-F238E27FC236}">
                      <a16:creationId xmlns:a16="http://schemas.microsoft.com/office/drawing/2014/main" id="{B5E17BD1-0BF0-4B17-AA8A-940E6698FE65}"/>
                    </a:ext>
                  </a:extLst>
                </p:cNvPr>
                <p:cNvPicPr/>
                <p:nvPr/>
              </p:nvPicPr>
              <p:blipFill>
                <a:blip r:embed="rId96"/>
                <a:stretch>
                  <a:fillRect/>
                </a:stretch>
              </p:blipFill>
              <p:spPr>
                <a:xfrm>
                  <a:off x="1500461" y="4532432"/>
                  <a:ext cx="149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6869" name="Freihand 36868">
                  <a:extLst>
                    <a:ext uri="{FF2B5EF4-FFF2-40B4-BE49-F238E27FC236}">
                      <a16:creationId xmlns:a16="http://schemas.microsoft.com/office/drawing/2014/main" id="{92C48FAC-9433-4FA2-B8F2-6A77541F8550}"/>
                    </a:ext>
                  </a:extLst>
                </p14:cNvPr>
                <p14:cNvContentPartPr/>
                <p14:nvPr/>
              </p14:nvContentPartPr>
              <p14:xfrm>
                <a:off x="2157461" y="4501832"/>
                <a:ext cx="144360" cy="117720"/>
              </p14:xfrm>
            </p:contentPart>
          </mc:Choice>
          <mc:Fallback xmlns="">
            <p:pic>
              <p:nvPicPr>
                <p:cNvPr id="36869" name="Freihand 36868">
                  <a:extLst>
                    <a:ext uri="{FF2B5EF4-FFF2-40B4-BE49-F238E27FC236}">
                      <a16:creationId xmlns:a16="http://schemas.microsoft.com/office/drawing/2014/main" id="{92C48FAC-9433-4FA2-B8F2-6A77541F8550}"/>
                    </a:ext>
                  </a:extLst>
                </p:cNvPr>
                <p:cNvPicPr/>
                <p:nvPr/>
              </p:nvPicPr>
              <p:blipFill>
                <a:blip r:embed="rId98"/>
                <a:stretch>
                  <a:fillRect/>
                </a:stretch>
              </p:blipFill>
              <p:spPr>
                <a:xfrm>
                  <a:off x="2153141" y="4497512"/>
                  <a:ext cx="153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6870" name="Freihand 36869">
                  <a:extLst>
                    <a:ext uri="{FF2B5EF4-FFF2-40B4-BE49-F238E27FC236}">
                      <a16:creationId xmlns:a16="http://schemas.microsoft.com/office/drawing/2014/main" id="{AA47BA61-4C86-46BB-8433-DDBF2B812BD3}"/>
                    </a:ext>
                  </a:extLst>
                </p14:cNvPr>
                <p14:cNvContentPartPr/>
                <p14:nvPr/>
              </p14:nvContentPartPr>
              <p14:xfrm>
                <a:off x="2355461" y="4523792"/>
                <a:ext cx="7560" cy="104760"/>
              </p14:xfrm>
            </p:contentPart>
          </mc:Choice>
          <mc:Fallback xmlns="">
            <p:pic>
              <p:nvPicPr>
                <p:cNvPr id="36870" name="Freihand 36869">
                  <a:extLst>
                    <a:ext uri="{FF2B5EF4-FFF2-40B4-BE49-F238E27FC236}">
                      <a16:creationId xmlns:a16="http://schemas.microsoft.com/office/drawing/2014/main" id="{AA47BA61-4C86-46BB-8433-DDBF2B812BD3}"/>
                    </a:ext>
                  </a:extLst>
                </p:cNvPr>
                <p:cNvPicPr/>
                <p:nvPr/>
              </p:nvPicPr>
              <p:blipFill>
                <a:blip r:embed="rId100"/>
                <a:stretch>
                  <a:fillRect/>
                </a:stretch>
              </p:blipFill>
              <p:spPr>
                <a:xfrm>
                  <a:off x="2351141" y="4519472"/>
                  <a:ext cx="16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6871" name="Freihand 36870">
                  <a:extLst>
                    <a:ext uri="{FF2B5EF4-FFF2-40B4-BE49-F238E27FC236}">
                      <a16:creationId xmlns:a16="http://schemas.microsoft.com/office/drawing/2014/main" id="{E30A90F0-42F8-45F6-B53F-02BB3B607EE5}"/>
                    </a:ext>
                  </a:extLst>
                </p14:cNvPr>
                <p14:cNvContentPartPr/>
                <p14:nvPr/>
              </p14:nvContentPartPr>
              <p14:xfrm>
                <a:off x="2331701" y="4556552"/>
                <a:ext cx="96120" cy="19440"/>
              </p14:xfrm>
            </p:contentPart>
          </mc:Choice>
          <mc:Fallback xmlns="">
            <p:pic>
              <p:nvPicPr>
                <p:cNvPr id="36871" name="Freihand 36870">
                  <a:extLst>
                    <a:ext uri="{FF2B5EF4-FFF2-40B4-BE49-F238E27FC236}">
                      <a16:creationId xmlns:a16="http://schemas.microsoft.com/office/drawing/2014/main" id="{E30A90F0-42F8-45F6-B53F-02BB3B607EE5}"/>
                    </a:ext>
                  </a:extLst>
                </p:cNvPr>
                <p:cNvPicPr/>
                <p:nvPr/>
              </p:nvPicPr>
              <p:blipFill>
                <a:blip r:embed="rId102"/>
                <a:stretch>
                  <a:fillRect/>
                </a:stretch>
              </p:blipFill>
              <p:spPr>
                <a:xfrm>
                  <a:off x="2327381" y="4552232"/>
                  <a:ext cx="1047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6872" name="Freihand 36871">
                  <a:extLst>
                    <a:ext uri="{FF2B5EF4-FFF2-40B4-BE49-F238E27FC236}">
                      <a16:creationId xmlns:a16="http://schemas.microsoft.com/office/drawing/2014/main" id="{FFD1D99A-A79D-4922-8169-2B6837B8B517}"/>
                    </a:ext>
                  </a:extLst>
                </p14:cNvPr>
                <p14:cNvContentPartPr/>
                <p14:nvPr/>
              </p14:nvContentPartPr>
              <p14:xfrm>
                <a:off x="2496941" y="4453592"/>
                <a:ext cx="32400" cy="147240"/>
              </p14:xfrm>
            </p:contentPart>
          </mc:Choice>
          <mc:Fallback xmlns="">
            <p:pic>
              <p:nvPicPr>
                <p:cNvPr id="36872" name="Freihand 36871">
                  <a:extLst>
                    <a:ext uri="{FF2B5EF4-FFF2-40B4-BE49-F238E27FC236}">
                      <a16:creationId xmlns:a16="http://schemas.microsoft.com/office/drawing/2014/main" id="{FFD1D99A-A79D-4922-8169-2B6837B8B517}"/>
                    </a:ext>
                  </a:extLst>
                </p:cNvPr>
                <p:cNvPicPr/>
                <p:nvPr/>
              </p:nvPicPr>
              <p:blipFill>
                <a:blip r:embed="rId104"/>
                <a:stretch>
                  <a:fillRect/>
                </a:stretch>
              </p:blipFill>
              <p:spPr>
                <a:xfrm>
                  <a:off x="2492621" y="4449272"/>
                  <a:ext cx="41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6873" name="Freihand 36872">
                  <a:extLst>
                    <a:ext uri="{FF2B5EF4-FFF2-40B4-BE49-F238E27FC236}">
                      <a16:creationId xmlns:a16="http://schemas.microsoft.com/office/drawing/2014/main" id="{F2B65B05-6FBA-445F-8687-F56E5D5A0EC6}"/>
                    </a:ext>
                  </a:extLst>
                </p14:cNvPr>
                <p14:cNvContentPartPr/>
                <p14:nvPr/>
              </p14:nvContentPartPr>
              <p14:xfrm>
                <a:off x="2638421" y="4503632"/>
                <a:ext cx="11160" cy="113040"/>
              </p14:xfrm>
            </p:contentPart>
          </mc:Choice>
          <mc:Fallback xmlns="">
            <p:pic>
              <p:nvPicPr>
                <p:cNvPr id="36873" name="Freihand 36872">
                  <a:extLst>
                    <a:ext uri="{FF2B5EF4-FFF2-40B4-BE49-F238E27FC236}">
                      <a16:creationId xmlns:a16="http://schemas.microsoft.com/office/drawing/2014/main" id="{F2B65B05-6FBA-445F-8687-F56E5D5A0EC6}"/>
                    </a:ext>
                  </a:extLst>
                </p:cNvPr>
                <p:cNvPicPr/>
                <p:nvPr/>
              </p:nvPicPr>
              <p:blipFill>
                <a:blip r:embed="rId106"/>
                <a:stretch>
                  <a:fillRect/>
                </a:stretch>
              </p:blipFill>
              <p:spPr>
                <a:xfrm>
                  <a:off x="2634101" y="4499312"/>
                  <a:ext cx="19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6874" name="Freihand 36873">
                  <a:extLst>
                    <a:ext uri="{FF2B5EF4-FFF2-40B4-BE49-F238E27FC236}">
                      <a16:creationId xmlns:a16="http://schemas.microsoft.com/office/drawing/2014/main" id="{C7B46377-9057-47CA-A332-F4C7F63D20ED}"/>
                    </a:ext>
                  </a:extLst>
                </p14:cNvPr>
                <p14:cNvContentPartPr/>
                <p14:nvPr/>
              </p14:nvContentPartPr>
              <p14:xfrm>
                <a:off x="2596661" y="4539632"/>
                <a:ext cx="117360" cy="15480"/>
              </p14:xfrm>
            </p:contentPart>
          </mc:Choice>
          <mc:Fallback xmlns="">
            <p:pic>
              <p:nvPicPr>
                <p:cNvPr id="36874" name="Freihand 36873">
                  <a:extLst>
                    <a:ext uri="{FF2B5EF4-FFF2-40B4-BE49-F238E27FC236}">
                      <a16:creationId xmlns:a16="http://schemas.microsoft.com/office/drawing/2014/main" id="{C7B46377-9057-47CA-A332-F4C7F63D20ED}"/>
                    </a:ext>
                  </a:extLst>
                </p:cNvPr>
                <p:cNvPicPr/>
                <p:nvPr/>
              </p:nvPicPr>
              <p:blipFill>
                <a:blip r:embed="rId108"/>
                <a:stretch>
                  <a:fillRect/>
                </a:stretch>
              </p:blipFill>
              <p:spPr>
                <a:xfrm>
                  <a:off x="2592341" y="4535312"/>
                  <a:ext cx="126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6875" name="Freihand 36874">
                  <a:extLst>
                    <a:ext uri="{FF2B5EF4-FFF2-40B4-BE49-F238E27FC236}">
                      <a16:creationId xmlns:a16="http://schemas.microsoft.com/office/drawing/2014/main" id="{3657F954-16CF-4691-A923-F84E06C832E0}"/>
                    </a:ext>
                  </a:extLst>
                </p14:cNvPr>
                <p14:cNvContentPartPr/>
                <p14:nvPr/>
              </p14:nvContentPartPr>
              <p14:xfrm>
                <a:off x="2759381" y="4465472"/>
                <a:ext cx="147960" cy="138960"/>
              </p14:xfrm>
            </p:contentPart>
          </mc:Choice>
          <mc:Fallback xmlns="">
            <p:pic>
              <p:nvPicPr>
                <p:cNvPr id="36875" name="Freihand 36874">
                  <a:extLst>
                    <a:ext uri="{FF2B5EF4-FFF2-40B4-BE49-F238E27FC236}">
                      <a16:creationId xmlns:a16="http://schemas.microsoft.com/office/drawing/2014/main" id="{3657F954-16CF-4691-A923-F84E06C832E0}"/>
                    </a:ext>
                  </a:extLst>
                </p:cNvPr>
                <p:cNvPicPr/>
                <p:nvPr/>
              </p:nvPicPr>
              <p:blipFill>
                <a:blip r:embed="rId110"/>
                <a:stretch>
                  <a:fillRect/>
                </a:stretch>
              </p:blipFill>
              <p:spPr>
                <a:xfrm>
                  <a:off x="2755061" y="4461152"/>
                  <a:ext cx="156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6877" name="Freihand 36876">
                  <a:extLst>
                    <a:ext uri="{FF2B5EF4-FFF2-40B4-BE49-F238E27FC236}">
                      <a16:creationId xmlns:a16="http://schemas.microsoft.com/office/drawing/2014/main" id="{C32A1507-49EB-4F36-9585-17606FFD1FA2}"/>
                    </a:ext>
                  </a:extLst>
                </p14:cNvPr>
                <p14:cNvContentPartPr/>
                <p14:nvPr/>
              </p14:nvContentPartPr>
              <p14:xfrm>
                <a:off x="717101" y="4767152"/>
                <a:ext cx="1146960" cy="92160"/>
              </p14:xfrm>
            </p:contentPart>
          </mc:Choice>
          <mc:Fallback xmlns="">
            <p:pic>
              <p:nvPicPr>
                <p:cNvPr id="36877" name="Freihand 36876">
                  <a:extLst>
                    <a:ext uri="{FF2B5EF4-FFF2-40B4-BE49-F238E27FC236}">
                      <a16:creationId xmlns:a16="http://schemas.microsoft.com/office/drawing/2014/main" id="{C32A1507-49EB-4F36-9585-17606FFD1FA2}"/>
                    </a:ext>
                  </a:extLst>
                </p:cNvPr>
                <p:cNvPicPr/>
                <p:nvPr/>
              </p:nvPicPr>
              <p:blipFill>
                <a:blip r:embed="rId112"/>
                <a:stretch>
                  <a:fillRect/>
                </a:stretch>
              </p:blipFill>
              <p:spPr>
                <a:xfrm>
                  <a:off x="712781" y="4762832"/>
                  <a:ext cx="1155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6878" name="Freihand 36877">
                  <a:extLst>
                    <a:ext uri="{FF2B5EF4-FFF2-40B4-BE49-F238E27FC236}">
                      <a16:creationId xmlns:a16="http://schemas.microsoft.com/office/drawing/2014/main" id="{DB73FE38-415A-4FD0-9CFE-3FC6D3C64FE8}"/>
                    </a:ext>
                  </a:extLst>
                </p14:cNvPr>
                <p14:cNvContentPartPr/>
                <p14:nvPr/>
              </p14:nvContentPartPr>
              <p14:xfrm>
                <a:off x="1797461" y="4505792"/>
                <a:ext cx="353880" cy="30600"/>
              </p14:xfrm>
            </p:contentPart>
          </mc:Choice>
          <mc:Fallback xmlns="">
            <p:pic>
              <p:nvPicPr>
                <p:cNvPr id="36878" name="Freihand 36877">
                  <a:extLst>
                    <a:ext uri="{FF2B5EF4-FFF2-40B4-BE49-F238E27FC236}">
                      <a16:creationId xmlns:a16="http://schemas.microsoft.com/office/drawing/2014/main" id="{DB73FE38-415A-4FD0-9CFE-3FC6D3C64FE8}"/>
                    </a:ext>
                  </a:extLst>
                </p:cNvPr>
                <p:cNvPicPr/>
                <p:nvPr/>
              </p:nvPicPr>
              <p:blipFill>
                <a:blip r:embed="rId114"/>
                <a:stretch>
                  <a:fillRect/>
                </a:stretch>
              </p:blipFill>
              <p:spPr>
                <a:xfrm>
                  <a:off x="1793141" y="4501472"/>
                  <a:ext cx="3625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6879" name="Freihand 36878">
                  <a:extLst>
                    <a:ext uri="{FF2B5EF4-FFF2-40B4-BE49-F238E27FC236}">
                      <a16:creationId xmlns:a16="http://schemas.microsoft.com/office/drawing/2014/main" id="{E16038C8-E661-4FFD-B984-B553F372A000}"/>
                    </a:ext>
                  </a:extLst>
                </p14:cNvPr>
                <p14:cNvContentPartPr/>
                <p14:nvPr/>
              </p14:nvContentPartPr>
              <p14:xfrm>
                <a:off x="1866581" y="4547192"/>
                <a:ext cx="270720" cy="39240"/>
              </p14:xfrm>
            </p:contentPart>
          </mc:Choice>
          <mc:Fallback xmlns="">
            <p:pic>
              <p:nvPicPr>
                <p:cNvPr id="36879" name="Freihand 36878">
                  <a:extLst>
                    <a:ext uri="{FF2B5EF4-FFF2-40B4-BE49-F238E27FC236}">
                      <a16:creationId xmlns:a16="http://schemas.microsoft.com/office/drawing/2014/main" id="{E16038C8-E661-4FFD-B984-B553F372A000}"/>
                    </a:ext>
                  </a:extLst>
                </p:cNvPr>
                <p:cNvPicPr/>
                <p:nvPr/>
              </p:nvPicPr>
              <p:blipFill>
                <a:blip r:embed="rId116"/>
                <a:stretch>
                  <a:fillRect/>
                </a:stretch>
              </p:blipFill>
              <p:spPr>
                <a:xfrm>
                  <a:off x="1862261" y="4542872"/>
                  <a:ext cx="279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6880" name="Freihand 36879">
                  <a:extLst>
                    <a:ext uri="{FF2B5EF4-FFF2-40B4-BE49-F238E27FC236}">
                      <a16:creationId xmlns:a16="http://schemas.microsoft.com/office/drawing/2014/main" id="{E027A8FD-C897-489A-8A4D-139077E5BB0D}"/>
                    </a:ext>
                  </a:extLst>
                </p14:cNvPr>
                <p14:cNvContentPartPr/>
                <p14:nvPr/>
              </p14:nvContentPartPr>
              <p14:xfrm>
                <a:off x="2331701" y="4703792"/>
                <a:ext cx="364320" cy="264600"/>
              </p14:xfrm>
            </p:contentPart>
          </mc:Choice>
          <mc:Fallback xmlns="">
            <p:pic>
              <p:nvPicPr>
                <p:cNvPr id="36880" name="Freihand 36879">
                  <a:extLst>
                    <a:ext uri="{FF2B5EF4-FFF2-40B4-BE49-F238E27FC236}">
                      <a16:creationId xmlns:a16="http://schemas.microsoft.com/office/drawing/2014/main" id="{E027A8FD-C897-489A-8A4D-139077E5BB0D}"/>
                    </a:ext>
                  </a:extLst>
                </p:cNvPr>
                <p:cNvPicPr/>
                <p:nvPr/>
              </p:nvPicPr>
              <p:blipFill>
                <a:blip r:embed="rId118"/>
                <a:stretch>
                  <a:fillRect/>
                </a:stretch>
              </p:blipFill>
              <p:spPr>
                <a:xfrm>
                  <a:off x="2327381" y="4699472"/>
                  <a:ext cx="372960" cy="273240"/>
                </a:xfrm>
                <a:prstGeom prst="rect">
                  <a:avLst/>
                </a:prstGeom>
              </p:spPr>
            </p:pic>
          </mc:Fallback>
        </mc:AlternateContent>
      </p:grpSp>
      <p:grpSp>
        <p:nvGrpSpPr>
          <p:cNvPr id="36885" name="Gruppieren 36884">
            <a:extLst>
              <a:ext uri="{FF2B5EF4-FFF2-40B4-BE49-F238E27FC236}">
                <a16:creationId xmlns:a16="http://schemas.microsoft.com/office/drawing/2014/main" id="{CCC0F8B8-0AA0-44C9-B830-038391EE1C2B}"/>
              </a:ext>
            </a:extLst>
          </p:cNvPr>
          <p:cNvGrpSpPr/>
          <p:nvPr/>
        </p:nvGrpSpPr>
        <p:grpSpPr>
          <a:xfrm>
            <a:off x="4130621" y="4341272"/>
            <a:ext cx="1042200" cy="335160"/>
            <a:chOff x="4130621" y="4341272"/>
            <a:chExt cx="1042200" cy="335160"/>
          </a:xfrm>
        </p:grpSpPr>
        <mc:AlternateContent xmlns:mc="http://schemas.openxmlformats.org/markup-compatibility/2006" xmlns:p14="http://schemas.microsoft.com/office/powerpoint/2010/main">
          <mc:Choice Requires="p14">
            <p:contentPart p14:bwMode="auto" r:id="rId119">
              <p14:nvContentPartPr>
                <p14:cNvPr id="36882" name="Freihand 36881">
                  <a:extLst>
                    <a:ext uri="{FF2B5EF4-FFF2-40B4-BE49-F238E27FC236}">
                      <a16:creationId xmlns:a16="http://schemas.microsoft.com/office/drawing/2014/main" id="{78E00962-4697-428B-BEEE-DE3D07E7B491}"/>
                    </a:ext>
                  </a:extLst>
                </p14:cNvPr>
                <p14:cNvContentPartPr/>
                <p14:nvPr/>
              </p14:nvContentPartPr>
              <p14:xfrm>
                <a:off x="4130621" y="4341272"/>
                <a:ext cx="1042200" cy="55440"/>
              </p14:xfrm>
            </p:contentPart>
          </mc:Choice>
          <mc:Fallback xmlns="">
            <p:pic>
              <p:nvPicPr>
                <p:cNvPr id="36882" name="Freihand 36881">
                  <a:extLst>
                    <a:ext uri="{FF2B5EF4-FFF2-40B4-BE49-F238E27FC236}">
                      <a16:creationId xmlns:a16="http://schemas.microsoft.com/office/drawing/2014/main" id="{78E00962-4697-428B-BEEE-DE3D07E7B491}"/>
                    </a:ext>
                  </a:extLst>
                </p:cNvPr>
                <p:cNvPicPr/>
                <p:nvPr/>
              </p:nvPicPr>
              <p:blipFill>
                <a:blip r:embed="rId120"/>
                <a:stretch>
                  <a:fillRect/>
                </a:stretch>
              </p:blipFill>
              <p:spPr>
                <a:xfrm>
                  <a:off x="4126301" y="4336952"/>
                  <a:ext cx="1050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883" name="Freihand 36882">
                  <a:extLst>
                    <a:ext uri="{FF2B5EF4-FFF2-40B4-BE49-F238E27FC236}">
                      <a16:creationId xmlns:a16="http://schemas.microsoft.com/office/drawing/2014/main" id="{8E3CCCBA-05CE-4987-A5BF-043C66DCB226}"/>
                    </a:ext>
                  </a:extLst>
                </p14:cNvPr>
                <p14:cNvContentPartPr/>
                <p14:nvPr/>
              </p14:nvContentPartPr>
              <p14:xfrm>
                <a:off x="4259861" y="4521992"/>
                <a:ext cx="182520" cy="154440"/>
              </p14:xfrm>
            </p:contentPart>
          </mc:Choice>
          <mc:Fallback xmlns="">
            <p:pic>
              <p:nvPicPr>
                <p:cNvPr id="36883" name="Freihand 36882">
                  <a:extLst>
                    <a:ext uri="{FF2B5EF4-FFF2-40B4-BE49-F238E27FC236}">
                      <a16:creationId xmlns:a16="http://schemas.microsoft.com/office/drawing/2014/main" id="{8E3CCCBA-05CE-4987-A5BF-043C66DCB226}"/>
                    </a:ext>
                  </a:extLst>
                </p:cNvPr>
                <p:cNvPicPr/>
                <p:nvPr/>
              </p:nvPicPr>
              <p:blipFill>
                <a:blip r:embed="rId122"/>
                <a:stretch>
                  <a:fillRect/>
                </a:stretch>
              </p:blipFill>
              <p:spPr>
                <a:xfrm>
                  <a:off x="4255541" y="4517672"/>
                  <a:ext cx="191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6884" name="Freihand 36883">
                  <a:extLst>
                    <a:ext uri="{FF2B5EF4-FFF2-40B4-BE49-F238E27FC236}">
                      <a16:creationId xmlns:a16="http://schemas.microsoft.com/office/drawing/2014/main" id="{9D3F89D1-F9E1-42E8-BEB9-C0133BD55F2B}"/>
                    </a:ext>
                  </a:extLst>
                </p14:cNvPr>
                <p14:cNvContentPartPr/>
                <p14:nvPr/>
              </p14:nvContentPartPr>
              <p14:xfrm>
                <a:off x="4951421" y="4475912"/>
                <a:ext cx="126720" cy="114840"/>
              </p14:xfrm>
            </p:contentPart>
          </mc:Choice>
          <mc:Fallback xmlns="">
            <p:pic>
              <p:nvPicPr>
                <p:cNvPr id="36884" name="Freihand 36883">
                  <a:extLst>
                    <a:ext uri="{FF2B5EF4-FFF2-40B4-BE49-F238E27FC236}">
                      <a16:creationId xmlns:a16="http://schemas.microsoft.com/office/drawing/2014/main" id="{9D3F89D1-F9E1-42E8-BEB9-C0133BD55F2B}"/>
                    </a:ext>
                  </a:extLst>
                </p:cNvPr>
                <p:cNvPicPr/>
                <p:nvPr/>
              </p:nvPicPr>
              <p:blipFill>
                <a:blip r:embed="rId124"/>
                <a:stretch>
                  <a:fillRect/>
                </a:stretch>
              </p:blipFill>
              <p:spPr>
                <a:xfrm>
                  <a:off x="4947101" y="4471592"/>
                  <a:ext cx="13536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36886" name="Freihand 36885">
                <a:extLst>
                  <a:ext uri="{FF2B5EF4-FFF2-40B4-BE49-F238E27FC236}">
                    <a16:creationId xmlns:a16="http://schemas.microsoft.com/office/drawing/2014/main" id="{EA95278B-0A20-4A19-867D-EB75FC936489}"/>
                  </a:ext>
                </a:extLst>
              </p14:cNvPr>
              <p14:cNvContentPartPr/>
              <p14:nvPr/>
            </p14:nvContentPartPr>
            <p14:xfrm>
              <a:off x="6848981" y="4140392"/>
              <a:ext cx="1026720" cy="28440"/>
            </p14:xfrm>
          </p:contentPart>
        </mc:Choice>
        <mc:Fallback xmlns="">
          <p:pic>
            <p:nvPicPr>
              <p:cNvPr id="36886" name="Freihand 36885">
                <a:extLst>
                  <a:ext uri="{FF2B5EF4-FFF2-40B4-BE49-F238E27FC236}">
                    <a16:creationId xmlns:a16="http://schemas.microsoft.com/office/drawing/2014/main" id="{EA95278B-0A20-4A19-867D-EB75FC936489}"/>
                  </a:ext>
                </a:extLst>
              </p:cNvPr>
              <p:cNvPicPr/>
              <p:nvPr/>
            </p:nvPicPr>
            <p:blipFill>
              <a:blip r:embed="rId126"/>
              <a:stretch>
                <a:fillRect/>
              </a:stretch>
            </p:blipFill>
            <p:spPr>
              <a:xfrm>
                <a:off x="6844661" y="4136072"/>
                <a:ext cx="1035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6887" name="Freihand 36886">
                <a:extLst>
                  <a:ext uri="{FF2B5EF4-FFF2-40B4-BE49-F238E27FC236}">
                    <a16:creationId xmlns:a16="http://schemas.microsoft.com/office/drawing/2014/main" id="{3672B5A4-D557-40A1-96DD-CBF6781146C7}"/>
                  </a:ext>
                </a:extLst>
              </p14:cNvPr>
              <p14:cNvContentPartPr/>
              <p14:nvPr/>
            </p14:nvContentPartPr>
            <p14:xfrm>
              <a:off x="6976061" y="4400672"/>
              <a:ext cx="175320" cy="123120"/>
            </p14:xfrm>
          </p:contentPart>
        </mc:Choice>
        <mc:Fallback xmlns="">
          <p:pic>
            <p:nvPicPr>
              <p:cNvPr id="36887" name="Freihand 36886">
                <a:extLst>
                  <a:ext uri="{FF2B5EF4-FFF2-40B4-BE49-F238E27FC236}">
                    <a16:creationId xmlns:a16="http://schemas.microsoft.com/office/drawing/2014/main" id="{3672B5A4-D557-40A1-96DD-CBF6781146C7}"/>
                  </a:ext>
                </a:extLst>
              </p:cNvPr>
              <p:cNvPicPr/>
              <p:nvPr/>
            </p:nvPicPr>
            <p:blipFill>
              <a:blip r:embed="rId128"/>
              <a:stretch>
                <a:fillRect/>
              </a:stretch>
            </p:blipFill>
            <p:spPr>
              <a:xfrm>
                <a:off x="6971741" y="4396352"/>
                <a:ext cx="183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888" name="Freihand 36887">
                <a:extLst>
                  <a:ext uri="{FF2B5EF4-FFF2-40B4-BE49-F238E27FC236}">
                    <a16:creationId xmlns:a16="http://schemas.microsoft.com/office/drawing/2014/main" id="{995BB55F-492F-459D-9828-95DF2DA4085A}"/>
                  </a:ext>
                </a:extLst>
              </p14:cNvPr>
              <p14:cNvContentPartPr/>
              <p14:nvPr/>
            </p14:nvContentPartPr>
            <p14:xfrm>
              <a:off x="7655381" y="4378712"/>
              <a:ext cx="187560" cy="134640"/>
            </p14:xfrm>
          </p:contentPart>
        </mc:Choice>
        <mc:Fallback xmlns="">
          <p:pic>
            <p:nvPicPr>
              <p:cNvPr id="36888" name="Freihand 36887">
                <a:extLst>
                  <a:ext uri="{FF2B5EF4-FFF2-40B4-BE49-F238E27FC236}">
                    <a16:creationId xmlns:a16="http://schemas.microsoft.com/office/drawing/2014/main" id="{995BB55F-492F-459D-9828-95DF2DA4085A}"/>
                  </a:ext>
                </a:extLst>
              </p:cNvPr>
              <p:cNvPicPr/>
              <p:nvPr/>
            </p:nvPicPr>
            <p:blipFill>
              <a:blip r:embed="rId130"/>
              <a:stretch>
                <a:fillRect/>
              </a:stretch>
            </p:blipFill>
            <p:spPr>
              <a:xfrm>
                <a:off x="7651061" y="4374392"/>
                <a:ext cx="196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6889" name="Freihand 36888">
                <a:extLst>
                  <a:ext uri="{FF2B5EF4-FFF2-40B4-BE49-F238E27FC236}">
                    <a16:creationId xmlns:a16="http://schemas.microsoft.com/office/drawing/2014/main" id="{EE85606D-02E7-4CA8-9E5D-310756E7271B}"/>
                  </a:ext>
                </a:extLst>
              </p14:cNvPr>
              <p14:cNvContentPartPr/>
              <p14:nvPr/>
            </p14:nvContentPartPr>
            <p14:xfrm>
              <a:off x="5016581" y="2903072"/>
              <a:ext cx="151200" cy="162720"/>
            </p14:xfrm>
          </p:contentPart>
        </mc:Choice>
        <mc:Fallback xmlns="">
          <p:pic>
            <p:nvPicPr>
              <p:cNvPr id="36889" name="Freihand 36888">
                <a:extLst>
                  <a:ext uri="{FF2B5EF4-FFF2-40B4-BE49-F238E27FC236}">
                    <a16:creationId xmlns:a16="http://schemas.microsoft.com/office/drawing/2014/main" id="{EE85606D-02E7-4CA8-9E5D-310756E7271B}"/>
                  </a:ext>
                </a:extLst>
              </p:cNvPr>
              <p:cNvPicPr/>
              <p:nvPr/>
            </p:nvPicPr>
            <p:blipFill>
              <a:blip r:embed="rId132"/>
              <a:stretch>
                <a:fillRect/>
              </a:stretch>
            </p:blipFill>
            <p:spPr>
              <a:xfrm>
                <a:off x="5012261" y="2898752"/>
                <a:ext cx="159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6890" name="Freihand 36889">
                <a:extLst>
                  <a:ext uri="{FF2B5EF4-FFF2-40B4-BE49-F238E27FC236}">
                    <a16:creationId xmlns:a16="http://schemas.microsoft.com/office/drawing/2014/main" id="{B4B087A2-85DA-4CC5-B4C4-94A12177BCB4}"/>
                  </a:ext>
                </a:extLst>
              </p14:cNvPr>
              <p14:cNvContentPartPr/>
              <p14:nvPr/>
            </p14:nvContentPartPr>
            <p14:xfrm>
              <a:off x="6801821" y="2981192"/>
              <a:ext cx="143640" cy="140400"/>
            </p14:xfrm>
          </p:contentPart>
        </mc:Choice>
        <mc:Fallback xmlns="">
          <p:pic>
            <p:nvPicPr>
              <p:cNvPr id="36890" name="Freihand 36889">
                <a:extLst>
                  <a:ext uri="{FF2B5EF4-FFF2-40B4-BE49-F238E27FC236}">
                    <a16:creationId xmlns:a16="http://schemas.microsoft.com/office/drawing/2014/main" id="{B4B087A2-85DA-4CC5-B4C4-94A12177BCB4}"/>
                  </a:ext>
                </a:extLst>
              </p:cNvPr>
              <p:cNvPicPr/>
              <p:nvPr/>
            </p:nvPicPr>
            <p:blipFill>
              <a:blip r:embed="rId134"/>
              <a:stretch>
                <a:fillRect/>
              </a:stretch>
            </p:blipFill>
            <p:spPr>
              <a:xfrm>
                <a:off x="6797501" y="2976872"/>
                <a:ext cx="152280" cy="149040"/>
              </a:xfrm>
              <a:prstGeom prst="rect">
                <a:avLst/>
              </a:prstGeom>
            </p:spPr>
          </p:pic>
        </mc:Fallback>
      </mc:AlternateContent>
      <p:grpSp>
        <p:nvGrpSpPr>
          <p:cNvPr id="36893" name="Gruppieren 36892">
            <a:extLst>
              <a:ext uri="{FF2B5EF4-FFF2-40B4-BE49-F238E27FC236}">
                <a16:creationId xmlns:a16="http://schemas.microsoft.com/office/drawing/2014/main" id="{04D6127C-3C46-4CD5-973C-315D8A5FF94C}"/>
              </a:ext>
            </a:extLst>
          </p:cNvPr>
          <p:cNvGrpSpPr/>
          <p:nvPr/>
        </p:nvGrpSpPr>
        <p:grpSpPr>
          <a:xfrm>
            <a:off x="5486381" y="2982632"/>
            <a:ext cx="985680" cy="154440"/>
            <a:chOff x="5486381" y="2982632"/>
            <a:chExt cx="985680" cy="154440"/>
          </a:xfrm>
        </p:grpSpPr>
        <mc:AlternateContent xmlns:mc="http://schemas.openxmlformats.org/markup-compatibility/2006" xmlns:p14="http://schemas.microsoft.com/office/powerpoint/2010/main">
          <mc:Choice Requires="p14">
            <p:contentPart p14:bwMode="auto" r:id="rId135">
              <p14:nvContentPartPr>
                <p14:cNvPr id="36891" name="Freihand 36890">
                  <a:extLst>
                    <a:ext uri="{FF2B5EF4-FFF2-40B4-BE49-F238E27FC236}">
                      <a16:creationId xmlns:a16="http://schemas.microsoft.com/office/drawing/2014/main" id="{DC42E9F1-BEF9-4107-819A-BC12A0BC07A8}"/>
                    </a:ext>
                  </a:extLst>
                </p14:cNvPr>
                <p14:cNvContentPartPr/>
                <p14:nvPr/>
              </p14:nvContentPartPr>
              <p14:xfrm>
                <a:off x="5486381" y="3047432"/>
                <a:ext cx="850320" cy="6480"/>
              </p14:xfrm>
            </p:contentPart>
          </mc:Choice>
          <mc:Fallback xmlns="">
            <p:pic>
              <p:nvPicPr>
                <p:cNvPr id="36891" name="Freihand 36890">
                  <a:extLst>
                    <a:ext uri="{FF2B5EF4-FFF2-40B4-BE49-F238E27FC236}">
                      <a16:creationId xmlns:a16="http://schemas.microsoft.com/office/drawing/2014/main" id="{DC42E9F1-BEF9-4107-819A-BC12A0BC07A8}"/>
                    </a:ext>
                  </a:extLst>
                </p:cNvPr>
                <p:cNvPicPr/>
                <p:nvPr/>
              </p:nvPicPr>
              <p:blipFill>
                <a:blip r:embed="rId136"/>
                <a:stretch>
                  <a:fillRect/>
                </a:stretch>
              </p:blipFill>
              <p:spPr>
                <a:xfrm>
                  <a:off x="5482061" y="3043112"/>
                  <a:ext cx="858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892" name="Freihand 36891">
                  <a:extLst>
                    <a:ext uri="{FF2B5EF4-FFF2-40B4-BE49-F238E27FC236}">
                      <a16:creationId xmlns:a16="http://schemas.microsoft.com/office/drawing/2014/main" id="{FF932E04-25DA-415A-BF07-95C82857D364}"/>
                    </a:ext>
                  </a:extLst>
                </p14:cNvPr>
                <p14:cNvContentPartPr/>
                <p14:nvPr/>
              </p14:nvContentPartPr>
              <p14:xfrm>
                <a:off x="6282701" y="2982632"/>
                <a:ext cx="189360" cy="154440"/>
              </p14:xfrm>
            </p:contentPart>
          </mc:Choice>
          <mc:Fallback xmlns="">
            <p:pic>
              <p:nvPicPr>
                <p:cNvPr id="36892" name="Freihand 36891">
                  <a:extLst>
                    <a:ext uri="{FF2B5EF4-FFF2-40B4-BE49-F238E27FC236}">
                      <a16:creationId xmlns:a16="http://schemas.microsoft.com/office/drawing/2014/main" id="{FF932E04-25DA-415A-BF07-95C82857D364}"/>
                    </a:ext>
                  </a:extLst>
                </p:cNvPr>
                <p:cNvPicPr/>
                <p:nvPr/>
              </p:nvPicPr>
              <p:blipFill>
                <a:blip r:embed="rId138"/>
                <a:stretch>
                  <a:fillRect/>
                </a:stretch>
              </p:blipFill>
              <p:spPr>
                <a:xfrm>
                  <a:off x="6278381" y="2978312"/>
                  <a:ext cx="198000" cy="163080"/>
                </a:xfrm>
                <a:prstGeom prst="rect">
                  <a:avLst/>
                </a:prstGeom>
              </p:spPr>
            </p:pic>
          </mc:Fallback>
        </mc:AlternateContent>
      </p:grpSp>
      <p:grpSp>
        <p:nvGrpSpPr>
          <p:cNvPr id="36896" name="Gruppieren 36895">
            <a:extLst>
              <a:ext uri="{FF2B5EF4-FFF2-40B4-BE49-F238E27FC236}">
                <a16:creationId xmlns:a16="http://schemas.microsoft.com/office/drawing/2014/main" id="{CB495A0A-8280-44D8-B16E-FC1A06A6D14F}"/>
              </a:ext>
            </a:extLst>
          </p:cNvPr>
          <p:cNvGrpSpPr/>
          <p:nvPr/>
        </p:nvGrpSpPr>
        <p:grpSpPr>
          <a:xfrm>
            <a:off x="5685821" y="2773112"/>
            <a:ext cx="182520" cy="142200"/>
            <a:chOff x="5685821" y="2773112"/>
            <a:chExt cx="182520" cy="142200"/>
          </a:xfrm>
        </p:grpSpPr>
        <mc:AlternateContent xmlns:mc="http://schemas.openxmlformats.org/markup-compatibility/2006" xmlns:p14="http://schemas.microsoft.com/office/powerpoint/2010/main">
          <mc:Choice Requires="p14">
            <p:contentPart p14:bwMode="auto" r:id="rId139">
              <p14:nvContentPartPr>
                <p14:cNvPr id="36894" name="Freihand 36893">
                  <a:extLst>
                    <a:ext uri="{FF2B5EF4-FFF2-40B4-BE49-F238E27FC236}">
                      <a16:creationId xmlns:a16="http://schemas.microsoft.com/office/drawing/2014/main" id="{28D57549-FB66-4B32-B3F6-4E5263D08C68}"/>
                    </a:ext>
                  </a:extLst>
                </p14:cNvPr>
                <p14:cNvContentPartPr/>
                <p14:nvPr/>
              </p14:nvContentPartPr>
              <p14:xfrm>
                <a:off x="5685821" y="2773112"/>
                <a:ext cx="142560" cy="131400"/>
              </p14:xfrm>
            </p:contentPart>
          </mc:Choice>
          <mc:Fallback xmlns="">
            <p:pic>
              <p:nvPicPr>
                <p:cNvPr id="36894" name="Freihand 36893">
                  <a:extLst>
                    <a:ext uri="{FF2B5EF4-FFF2-40B4-BE49-F238E27FC236}">
                      <a16:creationId xmlns:a16="http://schemas.microsoft.com/office/drawing/2014/main" id="{28D57549-FB66-4B32-B3F6-4E5263D08C68}"/>
                    </a:ext>
                  </a:extLst>
                </p:cNvPr>
                <p:cNvPicPr/>
                <p:nvPr/>
              </p:nvPicPr>
              <p:blipFill>
                <a:blip r:embed="rId140"/>
                <a:stretch>
                  <a:fillRect/>
                </a:stretch>
              </p:blipFill>
              <p:spPr>
                <a:xfrm>
                  <a:off x="5681501" y="2768792"/>
                  <a:ext cx="151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6895" name="Freihand 36894">
                  <a:extLst>
                    <a:ext uri="{FF2B5EF4-FFF2-40B4-BE49-F238E27FC236}">
                      <a16:creationId xmlns:a16="http://schemas.microsoft.com/office/drawing/2014/main" id="{C6625578-0D7C-4772-B945-D4F0CCFC96DB}"/>
                    </a:ext>
                  </a:extLst>
                </p14:cNvPr>
                <p14:cNvContentPartPr/>
                <p14:nvPr/>
              </p14:nvContentPartPr>
              <p14:xfrm>
                <a:off x="5853941" y="2898392"/>
                <a:ext cx="14400" cy="16920"/>
              </p14:xfrm>
            </p:contentPart>
          </mc:Choice>
          <mc:Fallback xmlns="">
            <p:pic>
              <p:nvPicPr>
                <p:cNvPr id="36895" name="Freihand 36894">
                  <a:extLst>
                    <a:ext uri="{FF2B5EF4-FFF2-40B4-BE49-F238E27FC236}">
                      <a16:creationId xmlns:a16="http://schemas.microsoft.com/office/drawing/2014/main" id="{C6625578-0D7C-4772-B945-D4F0CCFC96DB}"/>
                    </a:ext>
                  </a:extLst>
                </p:cNvPr>
                <p:cNvPicPr/>
                <p:nvPr/>
              </p:nvPicPr>
              <p:blipFill>
                <a:blip r:embed="rId142"/>
                <a:stretch>
                  <a:fillRect/>
                </a:stretch>
              </p:blipFill>
              <p:spPr>
                <a:xfrm>
                  <a:off x="5849621" y="2894072"/>
                  <a:ext cx="23040" cy="25560"/>
                </a:xfrm>
                <a:prstGeom prst="rect">
                  <a:avLst/>
                </a:prstGeom>
              </p:spPr>
            </p:pic>
          </mc:Fallback>
        </mc:AlternateContent>
      </p:grpSp>
      <p:grpSp>
        <p:nvGrpSpPr>
          <p:cNvPr id="36922" name="Gruppieren 36921">
            <a:extLst>
              <a:ext uri="{FF2B5EF4-FFF2-40B4-BE49-F238E27FC236}">
                <a16:creationId xmlns:a16="http://schemas.microsoft.com/office/drawing/2014/main" id="{71A7D19F-7103-4506-8FC5-84AC59C5761B}"/>
              </a:ext>
            </a:extLst>
          </p:cNvPr>
          <p:cNvGrpSpPr/>
          <p:nvPr/>
        </p:nvGrpSpPr>
        <p:grpSpPr>
          <a:xfrm>
            <a:off x="380861" y="1203872"/>
            <a:ext cx="2437560" cy="204840"/>
            <a:chOff x="380861" y="1203872"/>
            <a:chExt cx="2437560" cy="204840"/>
          </a:xfrm>
        </p:grpSpPr>
        <mc:AlternateContent xmlns:mc="http://schemas.openxmlformats.org/markup-compatibility/2006" xmlns:p14="http://schemas.microsoft.com/office/powerpoint/2010/main">
          <mc:Choice Requires="p14">
            <p:contentPart p14:bwMode="auto" r:id="rId143">
              <p14:nvContentPartPr>
                <p14:cNvPr id="36897" name="Freihand 36896">
                  <a:extLst>
                    <a:ext uri="{FF2B5EF4-FFF2-40B4-BE49-F238E27FC236}">
                      <a16:creationId xmlns:a16="http://schemas.microsoft.com/office/drawing/2014/main" id="{0DAB7B3C-5E19-4662-A1EC-6D9B6631E692}"/>
                    </a:ext>
                  </a:extLst>
                </p14:cNvPr>
                <p14:cNvContentPartPr/>
                <p14:nvPr/>
              </p14:nvContentPartPr>
              <p14:xfrm>
                <a:off x="380861" y="1301792"/>
                <a:ext cx="60840" cy="106920"/>
              </p14:xfrm>
            </p:contentPart>
          </mc:Choice>
          <mc:Fallback xmlns="">
            <p:pic>
              <p:nvPicPr>
                <p:cNvPr id="36897" name="Freihand 36896">
                  <a:extLst>
                    <a:ext uri="{FF2B5EF4-FFF2-40B4-BE49-F238E27FC236}">
                      <a16:creationId xmlns:a16="http://schemas.microsoft.com/office/drawing/2014/main" id="{0DAB7B3C-5E19-4662-A1EC-6D9B6631E692}"/>
                    </a:ext>
                  </a:extLst>
                </p:cNvPr>
                <p:cNvPicPr/>
                <p:nvPr/>
              </p:nvPicPr>
              <p:blipFill>
                <a:blip r:embed="rId144"/>
                <a:stretch>
                  <a:fillRect/>
                </a:stretch>
              </p:blipFill>
              <p:spPr>
                <a:xfrm>
                  <a:off x="376541" y="1297472"/>
                  <a:ext cx="69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6898" name="Freihand 36897">
                  <a:extLst>
                    <a:ext uri="{FF2B5EF4-FFF2-40B4-BE49-F238E27FC236}">
                      <a16:creationId xmlns:a16="http://schemas.microsoft.com/office/drawing/2014/main" id="{DD310154-5BE1-4E76-8BE6-AABFF214A7AC}"/>
                    </a:ext>
                  </a:extLst>
                </p14:cNvPr>
                <p14:cNvContentPartPr/>
                <p14:nvPr/>
              </p14:nvContentPartPr>
              <p14:xfrm>
                <a:off x="494621" y="1380992"/>
                <a:ext cx="360" cy="360"/>
              </p14:xfrm>
            </p:contentPart>
          </mc:Choice>
          <mc:Fallback xmlns="">
            <p:pic>
              <p:nvPicPr>
                <p:cNvPr id="36898" name="Freihand 36897">
                  <a:extLst>
                    <a:ext uri="{FF2B5EF4-FFF2-40B4-BE49-F238E27FC236}">
                      <a16:creationId xmlns:a16="http://schemas.microsoft.com/office/drawing/2014/main" id="{DD310154-5BE1-4E76-8BE6-AABFF214A7AC}"/>
                    </a:ext>
                  </a:extLst>
                </p:cNvPr>
                <p:cNvPicPr/>
                <p:nvPr/>
              </p:nvPicPr>
              <p:blipFill>
                <a:blip r:embed="rId13"/>
                <a:stretch>
                  <a:fillRect/>
                </a:stretch>
              </p:blipFill>
              <p:spPr>
                <a:xfrm>
                  <a:off x="490301" y="1376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6900" name="Freihand 36899">
                  <a:extLst>
                    <a:ext uri="{FF2B5EF4-FFF2-40B4-BE49-F238E27FC236}">
                      <a16:creationId xmlns:a16="http://schemas.microsoft.com/office/drawing/2014/main" id="{278EACCE-7D8E-4C2F-A51D-71E6B19B16E3}"/>
                    </a:ext>
                  </a:extLst>
                </p14:cNvPr>
                <p14:cNvContentPartPr/>
                <p14:nvPr/>
              </p14:nvContentPartPr>
              <p14:xfrm>
                <a:off x="580301" y="1308992"/>
                <a:ext cx="7920" cy="80280"/>
              </p14:xfrm>
            </p:contentPart>
          </mc:Choice>
          <mc:Fallback xmlns="">
            <p:pic>
              <p:nvPicPr>
                <p:cNvPr id="36900" name="Freihand 36899">
                  <a:extLst>
                    <a:ext uri="{FF2B5EF4-FFF2-40B4-BE49-F238E27FC236}">
                      <a16:creationId xmlns:a16="http://schemas.microsoft.com/office/drawing/2014/main" id="{278EACCE-7D8E-4C2F-A51D-71E6B19B16E3}"/>
                    </a:ext>
                  </a:extLst>
                </p:cNvPr>
                <p:cNvPicPr/>
                <p:nvPr/>
              </p:nvPicPr>
              <p:blipFill>
                <a:blip r:embed="rId147"/>
                <a:stretch>
                  <a:fillRect/>
                </a:stretch>
              </p:blipFill>
              <p:spPr>
                <a:xfrm>
                  <a:off x="575981" y="1304672"/>
                  <a:ext cx="16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6901" name="Freihand 36900">
                  <a:extLst>
                    <a:ext uri="{FF2B5EF4-FFF2-40B4-BE49-F238E27FC236}">
                      <a16:creationId xmlns:a16="http://schemas.microsoft.com/office/drawing/2014/main" id="{9B1DE48D-9E7E-4FFD-86C0-7F9629F8F6C6}"/>
                    </a:ext>
                  </a:extLst>
                </p14:cNvPr>
                <p14:cNvContentPartPr/>
                <p14:nvPr/>
              </p14:nvContentPartPr>
              <p14:xfrm>
                <a:off x="573821" y="1280912"/>
                <a:ext cx="91080" cy="33120"/>
              </p14:xfrm>
            </p:contentPart>
          </mc:Choice>
          <mc:Fallback xmlns="">
            <p:pic>
              <p:nvPicPr>
                <p:cNvPr id="36901" name="Freihand 36900">
                  <a:extLst>
                    <a:ext uri="{FF2B5EF4-FFF2-40B4-BE49-F238E27FC236}">
                      <a16:creationId xmlns:a16="http://schemas.microsoft.com/office/drawing/2014/main" id="{9B1DE48D-9E7E-4FFD-86C0-7F9629F8F6C6}"/>
                    </a:ext>
                  </a:extLst>
                </p:cNvPr>
                <p:cNvPicPr/>
                <p:nvPr/>
              </p:nvPicPr>
              <p:blipFill>
                <a:blip r:embed="rId149"/>
                <a:stretch>
                  <a:fillRect/>
                </a:stretch>
              </p:blipFill>
              <p:spPr>
                <a:xfrm>
                  <a:off x="569501" y="1276592"/>
                  <a:ext cx="99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6902" name="Freihand 36901">
                  <a:extLst>
                    <a:ext uri="{FF2B5EF4-FFF2-40B4-BE49-F238E27FC236}">
                      <a16:creationId xmlns:a16="http://schemas.microsoft.com/office/drawing/2014/main" id="{4F8A20F4-A6D7-4C1C-AB6A-C0CB2ACDEB8E}"/>
                    </a:ext>
                  </a:extLst>
                </p14:cNvPr>
                <p14:cNvContentPartPr/>
                <p14:nvPr/>
              </p14:nvContentPartPr>
              <p14:xfrm>
                <a:off x="578861" y="1324832"/>
                <a:ext cx="92160" cy="69120"/>
              </p14:xfrm>
            </p:contentPart>
          </mc:Choice>
          <mc:Fallback xmlns="">
            <p:pic>
              <p:nvPicPr>
                <p:cNvPr id="36902" name="Freihand 36901">
                  <a:extLst>
                    <a:ext uri="{FF2B5EF4-FFF2-40B4-BE49-F238E27FC236}">
                      <a16:creationId xmlns:a16="http://schemas.microsoft.com/office/drawing/2014/main" id="{4F8A20F4-A6D7-4C1C-AB6A-C0CB2ACDEB8E}"/>
                    </a:ext>
                  </a:extLst>
                </p:cNvPr>
                <p:cNvPicPr/>
                <p:nvPr/>
              </p:nvPicPr>
              <p:blipFill>
                <a:blip r:embed="rId151"/>
                <a:stretch>
                  <a:fillRect/>
                </a:stretch>
              </p:blipFill>
              <p:spPr>
                <a:xfrm>
                  <a:off x="574541" y="1320512"/>
                  <a:ext cx="100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6903" name="Freihand 36902">
                  <a:extLst>
                    <a:ext uri="{FF2B5EF4-FFF2-40B4-BE49-F238E27FC236}">
                      <a16:creationId xmlns:a16="http://schemas.microsoft.com/office/drawing/2014/main" id="{B6E158A1-6D76-405D-9487-022D757EC174}"/>
                    </a:ext>
                  </a:extLst>
                </p14:cNvPr>
                <p14:cNvContentPartPr/>
                <p14:nvPr/>
              </p14:nvContentPartPr>
              <p14:xfrm>
                <a:off x="754541" y="1297112"/>
                <a:ext cx="95040" cy="64800"/>
              </p14:xfrm>
            </p:contentPart>
          </mc:Choice>
          <mc:Fallback xmlns="">
            <p:pic>
              <p:nvPicPr>
                <p:cNvPr id="36903" name="Freihand 36902">
                  <a:extLst>
                    <a:ext uri="{FF2B5EF4-FFF2-40B4-BE49-F238E27FC236}">
                      <a16:creationId xmlns:a16="http://schemas.microsoft.com/office/drawing/2014/main" id="{B6E158A1-6D76-405D-9487-022D757EC174}"/>
                    </a:ext>
                  </a:extLst>
                </p:cNvPr>
                <p:cNvPicPr/>
                <p:nvPr/>
              </p:nvPicPr>
              <p:blipFill>
                <a:blip r:embed="rId153"/>
                <a:stretch>
                  <a:fillRect/>
                </a:stretch>
              </p:blipFill>
              <p:spPr>
                <a:xfrm>
                  <a:off x="750221" y="1292792"/>
                  <a:ext cx="103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6904" name="Freihand 36903">
                  <a:extLst>
                    <a:ext uri="{FF2B5EF4-FFF2-40B4-BE49-F238E27FC236}">
                      <a16:creationId xmlns:a16="http://schemas.microsoft.com/office/drawing/2014/main" id="{06CE1C4F-309B-4548-A49F-B3202F528B43}"/>
                    </a:ext>
                  </a:extLst>
                </p14:cNvPr>
                <p14:cNvContentPartPr/>
                <p14:nvPr/>
              </p14:nvContentPartPr>
              <p14:xfrm>
                <a:off x="795581" y="1367312"/>
                <a:ext cx="76680" cy="5040"/>
              </p14:xfrm>
            </p:contentPart>
          </mc:Choice>
          <mc:Fallback xmlns="">
            <p:pic>
              <p:nvPicPr>
                <p:cNvPr id="36904" name="Freihand 36903">
                  <a:extLst>
                    <a:ext uri="{FF2B5EF4-FFF2-40B4-BE49-F238E27FC236}">
                      <a16:creationId xmlns:a16="http://schemas.microsoft.com/office/drawing/2014/main" id="{06CE1C4F-309B-4548-A49F-B3202F528B43}"/>
                    </a:ext>
                  </a:extLst>
                </p:cNvPr>
                <p:cNvPicPr/>
                <p:nvPr/>
              </p:nvPicPr>
              <p:blipFill>
                <a:blip r:embed="rId155"/>
                <a:stretch>
                  <a:fillRect/>
                </a:stretch>
              </p:blipFill>
              <p:spPr>
                <a:xfrm>
                  <a:off x="791261" y="1362992"/>
                  <a:ext cx="85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6905" name="Freihand 36904">
                  <a:extLst>
                    <a:ext uri="{FF2B5EF4-FFF2-40B4-BE49-F238E27FC236}">
                      <a16:creationId xmlns:a16="http://schemas.microsoft.com/office/drawing/2014/main" id="{31C0ED5A-3141-4381-BEDC-FD50BC4E6CE7}"/>
                    </a:ext>
                  </a:extLst>
                </p14:cNvPr>
                <p14:cNvContentPartPr/>
                <p14:nvPr/>
              </p14:nvContentPartPr>
              <p14:xfrm>
                <a:off x="870821" y="1339592"/>
                <a:ext cx="175320" cy="41400"/>
              </p14:xfrm>
            </p:contentPart>
          </mc:Choice>
          <mc:Fallback xmlns="">
            <p:pic>
              <p:nvPicPr>
                <p:cNvPr id="36905" name="Freihand 36904">
                  <a:extLst>
                    <a:ext uri="{FF2B5EF4-FFF2-40B4-BE49-F238E27FC236}">
                      <a16:creationId xmlns:a16="http://schemas.microsoft.com/office/drawing/2014/main" id="{31C0ED5A-3141-4381-BEDC-FD50BC4E6CE7}"/>
                    </a:ext>
                  </a:extLst>
                </p:cNvPr>
                <p:cNvPicPr/>
                <p:nvPr/>
              </p:nvPicPr>
              <p:blipFill>
                <a:blip r:embed="rId157"/>
                <a:stretch>
                  <a:fillRect/>
                </a:stretch>
              </p:blipFill>
              <p:spPr>
                <a:xfrm>
                  <a:off x="866501" y="1335272"/>
                  <a:ext cx="183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6907" name="Freihand 36906">
                  <a:extLst>
                    <a:ext uri="{FF2B5EF4-FFF2-40B4-BE49-F238E27FC236}">
                      <a16:creationId xmlns:a16="http://schemas.microsoft.com/office/drawing/2014/main" id="{5263C81F-6391-4658-AED9-916957A41D71}"/>
                    </a:ext>
                  </a:extLst>
                </p14:cNvPr>
                <p14:cNvContentPartPr/>
                <p14:nvPr/>
              </p14:nvContentPartPr>
              <p14:xfrm>
                <a:off x="1042541" y="1291352"/>
                <a:ext cx="112680" cy="114840"/>
              </p14:xfrm>
            </p:contentPart>
          </mc:Choice>
          <mc:Fallback xmlns="">
            <p:pic>
              <p:nvPicPr>
                <p:cNvPr id="36907" name="Freihand 36906">
                  <a:extLst>
                    <a:ext uri="{FF2B5EF4-FFF2-40B4-BE49-F238E27FC236}">
                      <a16:creationId xmlns:a16="http://schemas.microsoft.com/office/drawing/2014/main" id="{5263C81F-6391-4658-AED9-916957A41D71}"/>
                    </a:ext>
                  </a:extLst>
                </p:cNvPr>
                <p:cNvPicPr/>
                <p:nvPr/>
              </p:nvPicPr>
              <p:blipFill>
                <a:blip r:embed="rId159"/>
                <a:stretch>
                  <a:fillRect/>
                </a:stretch>
              </p:blipFill>
              <p:spPr>
                <a:xfrm>
                  <a:off x="1038221" y="1287032"/>
                  <a:ext cx="121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6908" name="Freihand 36907">
                  <a:extLst>
                    <a:ext uri="{FF2B5EF4-FFF2-40B4-BE49-F238E27FC236}">
                      <a16:creationId xmlns:a16="http://schemas.microsoft.com/office/drawing/2014/main" id="{AC6436B9-4B84-4BDF-AB15-F4563E70FD6B}"/>
                    </a:ext>
                  </a:extLst>
                </p14:cNvPr>
                <p14:cNvContentPartPr/>
                <p14:nvPr/>
              </p14:nvContentPartPr>
              <p14:xfrm>
                <a:off x="1272581" y="1274072"/>
                <a:ext cx="241920" cy="105840"/>
              </p14:xfrm>
            </p:contentPart>
          </mc:Choice>
          <mc:Fallback xmlns="">
            <p:pic>
              <p:nvPicPr>
                <p:cNvPr id="36908" name="Freihand 36907">
                  <a:extLst>
                    <a:ext uri="{FF2B5EF4-FFF2-40B4-BE49-F238E27FC236}">
                      <a16:creationId xmlns:a16="http://schemas.microsoft.com/office/drawing/2014/main" id="{AC6436B9-4B84-4BDF-AB15-F4563E70FD6B}"/>
                    </a:ext>
                  </a:extLst>
                </p:cNvPr>
                <p:cNvPicPr/>
                <p:nvPr/>
              </p:nvPicPr>
              <p:blipFill>
                <a:blip r:embed="rId161"/>
                <a:stretch>
                  <a:fillRect/>
                </a:stretch>
              </p:blipFill>
              <p:spPr>
                <a:xfrm>
                  <a:off x="1268261" y="1269752"/>
                  <a:ext cx="250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6909" name="Freihand 36908">
                  <a:extLst>
                    <a:ext uri="{FF2B5EF4-FFF2-40B4-BE49-F238E27FC236}">
                      <a16:creationId xmlns:a16="http://schemas.microsoft.com/office/drawing/2014/main" id="{ECD21B28-8594-44F8-B6EC-F9048D4C9CBC}"/>
                    </a:ext>
                  </a:extLst>
                </p14:cNvPr>
                <p14:cNvContentPartPr/>
                <p14:nvPr/>
              </p14:nvContentPartPr>
              <p14:xfrm>
                <a:off x="1400381" y="1265792"/>
                <a:ext cx="69840" cy="10080"/>
              </p14:xfrm>
            </p:contentPart>
          </mc:Choice>
          <mc:Fallback xmlns="">
            <p:pic>
              <p:nvPicPr>
                <p:cNvPr id="36909" name="Freihand 36908">
                  <a:extLst>
                    <a:ext uri="{FF2B5EF4-FFF2-40B4-BE49-F238E27FC236}">
                      <a16:creationId xmlns:a16="http://schemas.microsoft.com/office/drawing/2014/main" id="{ECD21B28-8594-44F8-B6EC-F9048D4C9CBC}"/>
                    </a:ext>
                  </a:extLst>
                </p:cNvPr>
                <p:cNvPicPr/>
                <p:nvPr/>
              </p:nvPicPr>
              <p:blipFill>
                <a:blip r:embed="rId163"/>
                <a:stretch>
                  <a:fillRect/>
                </a:stretch>
              </p:blipFill>
              <p:spPr>
                <a:xfrm>
                  <a:off x="1396061" y="1261472"/>
                  <a:ext cx="78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6910" name="Freihand 36909">
                  <a:extLst>
                    <a:ext uri="{FF2B5EF4-FFF2-40B4-BE49-F238E27FC236}">
                      <a16:creationId xmlns:a16="http://schemas.microsoft.com/office/drawing/2014/main" id="{9E9A7434-BF81-470B-8631-4075904CA0EE}"/>
                    </a:ext>
                  </a:extLst>
                </p14:cNvPr>
                <p14:cNvContentPartPr/>
                <p14:nvPr/>
              </p14:nvContentPartPr>
              <p14:xfrm>
                <a:off x="1587581" y="1289192"/>
                <a:ext cx="87840" cy="82800"/>
              </p14:xfrm>
            </p:contentPart>
          </mc:Choice>
          <mc:Fallback xmlns="">
            <p:pic>
              <p:nvPicPr>
                <p:cNvPr id="36910" name="Freihand 36909">
                  <a:extLst>
                    <a:ext uri="{FF2B5EF4-FFF2-40B4-BE49-F238E27FC236}">
                      <a16:creationId xmlns:a16="http://schemas.microsoft.com/office/drawing/2014/main" id="{9E9A7434-BF81-470B-8631-4075904CA0EE}"/>
                    </a:ext>
                  </a:extLst>
                </p:cNvPr>
                <p:cNvPicPr/>
                <p:nvPr/>
              </p:nvPicPr>
              <p:blipFill>
                <a:blip r:embed="rId165"/>
                <a:stretch>
                  <a:fillRect/>
                </a:stretch>
              </p:blipFill>
              <p:spPr>
                <a:xfrm>
                  <a:off x="1583261" y="1284872"/>
                  <a:ext cx="96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6911" name="Freihand 36910">
                  <a:extLst>
                    <a:ext uri="{FF2B5EF4-FFF2-40B4-BE49-F238E27FC236}">
                      <a16:creationId xmlns:a16="http://schemas.microsoft.com/office/drawing/2014/main" id="{581D1E23-3755-4B6F-A8E7-92A5595C714C}"/>
                    </a:ext>
                  </a:extLst>
                </p14:cNvPr>
                <p14:cNvContentPartPr/>
                <p14:nvPr/>
              </p14:nvContentPartPr>
              <p14:xfrm>
                <a:off x="1727981" y="1288832"/>
                <a:ext cx="110160" cy="108000"/>
              </p14:xfrm>
            </p:contentPart>
          </mc:Choice>
          <mc:Fallback xmlns="">
            <p:pic>
              <p:nvPicPr>
                <p:cNvPr id="36911" name="Freihand 36910">
                  <a:extLst>
                    <a:ext uri="{FF2B5EF4-FFF2-40B4-BE49-F238E27FC236}">
                      <a16:creationId xmlns:a16="http://schemas.microsoft.com/office/drawing/2014/main" id="{581D1E23-3755-4B6F-A8E7-92A5595C714C}"/>
                    </a:ext>
                  </a:extLst>
                </p:cNvPr>
                <p:cNvPicPr/>
                <p:nvPr/>
              </p:nvPicPr>
              <p:blipFill>
                <a:blip r:embed="rId167"/>
                <a:stretch>
                  <a:fillRect/>
                </a:stretch>
              </p:blipFill>
              <p:spPr>
                <a:xfrm>
                  <a:off x="1723661" y="1284512"/>
                  <a:ext cx="118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6912" name="Freihand 36911">
                  <a:extLst>
                    <a:ext uri="{FF2B5EF4-FFF2-40B4-BE49-F238E27FC236}">
                      <a16:creationId xmlns:a16="http://schemas.microsoft.com/office/drawing/2014/main" id="{EB760CFB-6D1D-4258-8AE9-61DB52D5BFF1}"/>
                    </a:ext>
                  </a:extLst>
                </p14:cNvPr>
                <p14:cNvContentPartPr/>
                <p14:nvPr/>
              </p14:nvContentPartPr>
              <p14:xfrm>
                <a:off x="1866221" y="1307912"/>
                <a:ext cx="20160" cy="67320"/>
              </p14:xfrm>
            </p:contentPart>
          </mc:Choice>
          <mc:Fallback xmlns="">
            <p:pic>
              <p:nvPicPr>
                <p:cNvPr id="36912" name="Freihand 36911">
                  <a:extLst>
                    <a:ext uri="{FF2B5EF4-FFF2-40B4-BE49-F238E27FC236}">
                      <a16:creationId xmlns:a16="http://schemas.microsoft.com/office/drawing/2014/main" id="{EB760CFB-6D1D-4258-8AE9-61DB52D5BFF1}"/>
                    </a:ext>
                  </a:extLst>
                </p:cNvPr>
                <p:cNvPicPr/>
                <p:nvPr/>
              </p:nvPicPr>
              <p:blipFill>
                <a:blip r:embed="rId169"/>
                <a:stretch>
                  <a:fillRect/>
                </a:stretch>
              </p:blipFill>
              <p:spPr>
                <a:xfrm>
                  <a:off x="1861901" y="1303592"/>
                  <a:ext cx="28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6913" name="Freihand 36912">
                  <a:extLst>
                    <a:ext uri="{FF2B5EF4-FFF2-40B4-BE49-F238E27FC236}">
                      <a16:creationId xmlns:a16="http://schemas.microsoft.com/office/drawing/2014/main" id="{0883887C-3C18-418C-A7B2-495AD5DB3059}"/>
                    </a:ext>
                  </a:extLst>
                </p14:cNvPr>
                <p14:cNvContentPartPr/>
                <p14:nvPr/>
              </p14:nvContentPartPr>
              <p14:xfrm>
                <a:off x="1870181" y="1294232"/>
                <a:ext cx="85320" cy="44640"/>
              </p14:xfrm>
            </p:contentPart>
          </mc:Choice>
          <mc:Fallback xmlns="">
            <p:pic>
              <p:nvPicPr>
                <p:cNvPr id="36913" name="Freihand 36912">
                  <a:extLst>
                    <a:ext uri="{FF2B5EF4-FFF2-40B4-BE49-F238E27FC236}">
                      <a16:creationId xmlns:a16="http://schemas.microsoft.com/office/drawing/2014/main" id="{0883887C-3C18-418C-A7B2-495AD5DB3059}"/>
                    </a:ext>
                  </a:extLst>
                </p:cNvPr>
                <p:cNvPicPr/>
                <p:nvPr/>
              </p:nvPicPr>
              <p:blipFill>
                <a:blip r:embed="rId171"/>
                <a:stretch>
                  <a:fillRect/>
                </a:stretch>
              </p:blipFill>
              <p:spPr>
                <a:xfrm>
                  <a:off x="1865861" y="1289912"/>
                  <a:ext cx="93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6914" name="Freihand 36913">
                  <a:extLst>
                    <a:ext uri="{FF2B5EF4-FFF2-40B4-BE49-F238E27FC236}">
                      <a16:creationId xmlns:a16="http://schemas.microsoft.com/office/drawing/2014/main" id="{047A043F-D077-4437-8D65-97D0ADCB8B1C}"/>
                    </a:ext>
                  </a:extLst>
                </p14:cNvPr>
                <p14:cNvContentPartPr/>
                <p14:nvPr/>
              </p14:nvContentPartPr>
              <p14:xfrm>
                <a:off x="1855421" y="1379192"/>
                <a:ext cx="106560" cy="12960"/>
              </p14:xfrm>
            </p:contentPart>
          </mc:Choice>
          <mc:Fallback xmlns="">
            <p:pic>
              <p:nvPicPr>
                <p:cNvPr id="36914" name="Freihand 36913">
                  <a:extLst>
                    <a:ext uri="{FF2B5EF4-FFF2-40B4-BE49-F238E27FC236}">
                      <a16:creationId xmlns:a16="http://schemas.microsoft.com/office/drawing/2014/main" id="{047A043F-D077-4437-8D65-97D0ADCB8B1C}"/>
                    </a:ext>
                  </a:extLst>
                </p:cNvPr>
                <p:cNvPicPr/>
                <p:nvPr/>
              </p:nvPicPr>
              <p:blipFill>
                <a:blip r:embed="rId173"/>
                <a:stretch>
                  <a:fillRect/>
                </a:stretch>
              </p:blipFill>
              <p:spPr>
                <a:xfrm>
                  <a:off x="1851101" y="1374872"/>
                  <a:ext cx="115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6915" name="Freihand 36914">
                  <a:extLst>
                    <a:ext uri="{FF2B5EF4-FFF2-40B4-BE49-F238E27FC236}">
                      <a16:creationId xmlns:a16="http://schemas.microsoft.com/office/drawing/2014/main" id="{D7EF534D-0D19-4473-9BC0-6265E9944AF8}"/>
                    </a:ext>
                  </a:extLst>
                </p14:cNvPr>
                <p14:cNvContentPartPr/>
                <p14:nvPr/>
              </p14:nvContentPartPr>
              <p14:xfrm>
                <a:off x="2030381" y="1348592"/>
                <a:ext cx="360" cy="360"/>
              </p14:xfrm>
            </p:contentPart>
          </mc:Choice>
          <mc:Fallback xmlns="">
            <p:pic>
              <p:nvPicPr>
                <p:cNvPr id="36915" name="Freihand 36914">
                  <a:extLst>
                    <a:ext uri="{FF2B5EF4-FFF2-40B4-BE49-F238E27FC236}">
                      <a16:creationId xmlns:a16="http://schemas.microsoft.com/office/drawing/2014/main" id="{D7EF534D-0D19-4473-9BC0-6265E9944AF8}"/>
                    </a:ext>
                  </a:extLst>
                </p:cNvPr>
                <p:cNvPicPr/>
                <p:nvPr/>
              </p:nvPicPr>
              <p:blipFill>
                <a:blip r:embed="rId13"/>
                <a:stretch>
                  <a:fillRect/>
                </a:stretch>
              </p:blipFill>
              <p:spPr>
                <a:xfrm>
                  <a:off x="2026061" y="1344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6916" name="Freihand 36915">
                  <a:extLst>
                    <a:ext uri="{FF2B5EF4-FFF2-40B4-BE49-F238E27FC236}">
                      <a16:creationId xmlns:a16="http://schemas.microsoft.com/office/drawing/2014/main" id="{8E09C767-4E13-49AF-A5D5-55ED09C4B72F}"/>
                    </a:ext>
                  </a:extLst>
                </p14:cNvPr>
                <p14:cNvContentPartPr/>
                <p14:nvPr/>
              </p14:nvContentPartPr>
              <p14:xfrm>
                <a:off x="2039741" y="1275872"/>
                <a:ext cx="100080" cy="110160"/>
              </p14:xfrm>
            </p:contentPart>
          </mc:Choice>
          <mc:Fallback xmlns="">
            <p:pic>
              <p:nvPicPr>
                <p:cNvPr id="36916" name="Freihand 36915">
                  <a:extLst>
                    <a:ext uri="{FF2B5EF4-FFF2-40B4-BE49-F238E27FC236}">
                      <a16:creationId xmlns:a16="http://schemas.microsoft.com/office/drawing/2014/main" id="{8E09C767-4E13-49AF-A5D5-55ED09C4B72F}"/>
                    </a:ext>
                  </a:extLst>
                </p:cNvPr>
                <p:cNvPicPr/>
                <p:nvPr/>
              </p:nvPicPr>
              <p:blipFill>
                <a:blip r:embed="rId176"/>
                <a:stretch>
                  <a:fillRect/>
                </a:stretch>
              </p:blipFill>
              <p:spPr>
                <a:xfrm>
                  <a:off x="2035421" y="1271552"/>
                  <a:ext cx="108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6917" name="Freihand 36916">
                  <a:extLst>
                    <a:ext uri="{FF2B5EF4-FFF2-40B4-BE49-F238E27FC236}">
                      <a16:creationId xmlns:a16="http://schemas.microsoft.com/office/drawing/2014/main" id="{0B4843BD-0251-4ABB-A39A-008D098D4878}"/>
                    </a:ext>
                  </a:extLst>
                </p14:cNvPr>
                <p14:cNvContentPartPr/>
                <p14:nvPr/>
              </p14:nvContentPartPr>
              <p14:xfrm>
                <a:off x="2192741" y="1271912"/>
                <a:ext cx="119160" cy="114120"/>
              </p14:xfrm>
            </p:contentPart>
          </mc:Choice>
          <mc:Fallback xmlns="">
            <p:pic>
              <p:nvPicPr>
                <p:cNvPr id="36917" name="Freihand 36916">
                  <a:extLst>
                    <a:ext uri="{FF2B5EF4-FFF2-40B4-BE49-F238E27FC236}">
                      <a16:creationId xmlns:a16="http://schemas.microsoft.com/office/drawing/2014/main" id="{0B4843BD-0251-4ABB-A39A-008D098D4878}"/>
                    </a:ext>
                  </a:extLst>
                </p:cNvPr>
                <p:cNvPicPr/>
                <p:nvPr/>
              </p:nvPicPr>
              <p:blipFill>
                <a:blip r:embed="rId178"/>
                <a:stretch>
                  <a:fillRect/>
                </a:stretch>
              </p:blipFill>
              <p:spPr>
                <a:xfrm>
                  <a:off x="2188421" y="1267592"/>
                  <a:ext cx="127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6918" name="Freihand 36917">
                  <a:extLst>
                    <a:ext uri="{FF2B5EF4-FFF2-40B4-BE49-F238E27FC236}">
                      <a16:creationId xmlns:a16="http://schemas.microsoft.com/office/drawing/2014/main" id="{9EAA58DC-7337-4275-8ED4-D3D680A4CA55}"/>
                    </a:ext>
                  </a:extLst>
                </p14:cNvPr>
                <p14:cNvContentPartPr/>
                <p14:nvPr/>
              </p14:nvContentPartPr>
              <p14:xfrm>
                <a:off x="2433221" y="1286312"/>
                <a:ext cx="58680" cy="85680"/>
              </p14:xfrm>
            </p:contentPart>
          </mc:Choice>
          <mc:Fallback xmlns="">
            <p:pic>
              <p:nvPicPr>
                <p:cNvPr id="36918" name="Freihand 36917">
                  <a:extLst>
                    <a:ext uri="{FF2B5EF4-FFF2-40B4-BE49-F238E27FC236}">
                      <a16:creationId xmlns:a16="http://schemas.microsoft.com/office/drawing/2014/main" id="{9EAA58DC-7337-4275-8ED4-D3D680A4CA55}"/>
                    </a:ext>
                  </a:extLst>
                </p:cNvPr>
                <p:cNvPicPr/>
                <p:nvPr/>
              </p:nvPicPr>
              <p:blipFill>
                <a:blip r:embed="rId180"/>
                <a:stretch>
                  <a:fillRect/>
                </a:stretch>
              </p:blipFill>
              <p:spPr>
                <a:xfrm>
                  <a:off x="2428901" y="1281992"/>
                  <a:ext cx="67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6919" name="Freihand 36918">
                  <a:extLst>
                    <a:ext uri="{FF2B5EF4-FFF2-40B4-BE49-F238E27FC236}">
                      <a16:creationId xmlns:a16="http://schemas.microsoft.com/office/drawing/2014/main" id="{2BF9A2A9-A0CC-4107-BB85-D6081F9AF3CE}"/>
                    </a:ext>
                  </a:extLst>
                </p14:cNvPr>
                <p14:cNvContentPartPr/>
                <p14:nvPr/>
              </p14:nvContentPartPr>
              <p14:xfrm>
                <a:off x="2437901" y="1280912"/>
                <a:ext cx="100080" cy="105480"/>
              </p14:xfrm>
            </p:contentPart>
          </mc:Choice>
          <mc:Fallback xmlns="">
            <p:pic>
              <p:nvPicPr>
                <p:cNvPr id="36919" name="Freihand 36918">
                  <a:extLst>
                    <a:ext uri="{FF2B5EF4-FFF2-40B4-BE49-F238E27FC236}">
                      <a16:creationId xmlns:a16="http://schemas.microsoft.com/office/drawing/2014/main" id="{2BF9A2A9-A0CC-4107-BB85-D6081F9AF3CE}"/>
                    </a:ext>
                  </a:extLst>
                </p:cNvPr>
                <p:cNvPicPr/>
                <p:nvPr/>
              </p:nvPicPr>
              <p:blipFill>
                <a:blip r:embed="rId182"/>
                <a:stretch>
                  <a:fillRect/>
                </a:stretch>
              </p:blipFill>
              <p:spPr>
                <a:xfrm>
                  <a:off x="2433581" y="1276592"/>
                  <a:ext cx="108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6920" name="Freihand 36919">
                  <a:extLst>
                    <a:ext uri="{FF2B5EF4-FFF2-40B4-BE49-F238E27FC236}">
                      <a16:creationId xmlns:a16="http://schemas.microsoft.com/office/drawing/2014/main" id="{AC187A5C-4136-4ACD-8AA8-BEA74A773FA7}"/>
                    </a:ext>
                  </a:extLst>
                </p14:cNvPr>
                <p14:cNvContentPartPr/>
                <p14:nvPr/>
              </p14:nvContentPartPr>
              <p14:xfrm>
                <a:off x="2582261" y="1277672"/>
                <a:ext cx="236160" cy="84960"/>
              </p14:xfrm>
            </p:contentPart>
          </mc:Choice>
          <mc:Fallback xmlns="">
            <p:pic>
              <p:nvPicPr>
                <p:cNvPr id="36920" name="Freihand 36919">
                  <a:extLst>
                    <a:ext uri="{FF2B5EF4-FFF2-40B4-BE49-F238E27FC236}">
                      <a16:creationId xmlns:a16="http://schemas.microsoft.com/office/drawing/2014/main" id="{AC187A5C-4136-4ACD-8AA8-BEA74A773FA7}"/>
                    </a:ext>
                  </a:extLst>
                </p:cNvPr>
                <p:cNvPicPr/>
                <p:nvPr/>
              </p:nvPicPr>
              <p:blipFill>
                <a:blip r:embed="rId184"/>
                <a:stretch>
                  <a:fillRect/>
                </a:stretch>
              </p:blipFill>
              <p:spPr>
                <a:xfrm>
                  <a:off x="2577941" y="1273352"/>
                  <a:ext cx="244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6921" name="Freihand 36920">
                  <a:extLst>
                    <a:ext uri="{FF2B5EF4-FFF2-40B4-BE49-F238E27FC236}">
                      <a16:creationId xmlns:a16="http://schemas.microsoft.com/office/drawing/2014/main" id="{1A5735D0-4121-4E45-A928-B5F96A857B50}"/>
                    </a:ext>
                  </a:extLst>
                </p14:cNvPr>
                <p14:cNvContentPartPr/>
                <p14:nvPr/>
              </p14:nvContentPartPr>
              <p14:xfrm>
                <a:off x="2760461" y="1203872"/>
                <a:ext cx="360" cy="360"/>
              </p14:xfrm>
            </p:contentPart>
          </mc:Choice>
          <mc:Fallback xmlns="">
            <p:pic>
              <p:nvPicPr>
                <p:cNvPr id="36921" name="Freihand 36920">
                  <a:extLst>
                    <a:ext uri="{FF2B5EF4-FFF2-40B4-BE49-F238E27FC236}">
                      <a16:creationId xmlns:a16="http://schemas.microsoft.com/office/drawing/2014/main" id="{1A5735D0-4121-4E45-A928-B5F96A857B50}"/>
                    </a:ext>
                  </a:extLst>
                </p:cNvPr>
                <p:cNvPicPr/>
                <p:nvPr/>
              </p:nvPicPr>
              <p:blipFill>
                <a:blip r:embed="rId13"/>
                <a:stretch>
                  <a:fillRect/>
                </a:stretch>
              </p:blipFill>
              <p:spPr>
                <a:xfrm>
                  <a:off x="2756141" y="1199552"/>
                  <a:ext cx="9000" cy="900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1F3395BA-1F6F-461E-960D-7D09D1C9DF0E}"/>
              </a:ext>
            </a:extLst>
          </p:cNvPr>
          <p:cNvGrpSpPr/>
          <p:nvPr/>
        </p:nvGrpSpPr>
        <p:grpSpPr>
          <a:xfrm>
            <a:off x="11151341" y="732632"/>
            <a:ext cx="301680" cy="321840"/>
            <a:chOff x="11151341" y="732632"/>
            <a:chExt cx="301680" cy="32184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0C5B7378-06EF-41B2-8272-0F6DEFC685B4}"/>
                    </a:ext>
                  </a:extLst>
                </p14:cNvPr>
                <p14:cNvContentPartPr/>
                <p14:nvPr/>
              </p14:nvContentPartPr>
              <p14:xfrm>
                <a:off x="11225501" y="732632"/>
                <a:ext cx="163440" cy="321840"/>
              </p14:xfrm>
            </p:contentPart>
          </mc:Choice>
          <mc:Fallback xmlns="">
            <p:pic>
              <p:nvPicPr>
                <p:cNvPr id="5" name="Freihand 4">
                  <a:extLst>
                    <a:ext uri="{FF2B5EF4-FFF2-40B4-BE49-F238E27FC236}">
                      <a16:creationId xmlns:a16="http://schemas.microsoft.com/office/drawing/2014/main" id="{0C5B7378-06EF-41B2-8272-0F6DEFC685B4}"/>
                    </a:ext>
                  </a:extLst>
                </p:cNvPr>
                <p:cNvPicPr/>
                <p:nvPr/>
              </p:nvPicPr>
              <p:blipFill>
                <a:blip r:embed="rId4"/>
                <a:stretch>
                  <a:fillRect/>
                </a:stretch>
              </p:blipFill>
              <p:spPr>
                <a:xfrm>
                  <a:off x="11221181" y="728312"/>
                  <a:ext cx="1720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2EF1B28A-AAE3-4DDB-A203-A412F9768A30}"/>
                    </a:ext>
                  </a:extLst>
                </p14:cNvPr>
                <p14:cNvContentPartPr/>
                <p14:nvPr/>
              </p14:nvContentPartPr>
              <p14:xfrm>
                <a:off x="11151341" y="790232"/>
                <a:ext cx="301680" cy="262800"/>
              </p14:xfrm>
            </p:contentPart>
          </mc:Choice>
          <mc:Fallback xmlns="">
            <p:pic>
              <p:nvPicPr>
                <p:cNvPr id="8" name="Freihand 7">
                  <a:extLst>
                    <a:ext uri="{FF2B5EF4-FFF2-40B4-BE49-F238E27FC236}">
                      <a16:creationId xmlns:a16="http://schemas.microsoft.com/office/drawing/2014/main" id="{2EF1B28A-AAE3-4DDB-A203-A412F9768A30}"/>
                    </a:ext>
                  </a:extLst>
                </p:cNvPr>
                <p:cNvPicPr/>
                <p:nvPr/>
              </p:nvPicPr>
              <p:blipFill>
                <a:blip r:embed="rId6"/>
                <a:stretch>
                  <a:fillRect/>
                </a:stretch>
              </p:blipFill>
              <p:spPr>
                <a:xfrm>
                  <a:off x="11147021" y="785912"/>
                  <a:ext cx="310320" cy="271440"/>
                </a:xfrm>
                <a:prstGeom prst="rect">
                  <a:avLst/>
                </a:prstGeom>
              </p:spPr>
            </p:pic>
          </mc:Fallback>
        </mc:AlternateContent>
      </p:gr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9FCBEA1A-68BD-46D1-A0B0-9867C668058F}"/>
              </a:ext>
            </a:extLst>
          </p:cNvPr>
          <p:cNvGrpSpPr/>
          <p:nvPr/>
        </p:nvGrpSpPr>
        <p:grpSpPr>
          <a:xfrm>
            <a:off x="8021053" y="158382"/>
            <a:ext cx="3931110" cy="1934314"/>
            <a:chOff x="8021053" y="158382"/>
            <a:chExt cx="3931110" cy="1934314"/>
          </a:xfrm>
        </p:grpSpPr>
        <p:pic>
          <p:nvPicPr>
            <p:cNvPr id="5" name="Grafik 4">
              <a:extLst>
                <a:ext uri="{FF2B5EF4-FFF2-40B4-BE49-F238E27FC236}">
                  <a16:creationId xmlns:a16="http://schemas.microsoft.com/office/drawing/2014/main" id="{25A0D13E-5DF6-4CB0-964E-7028399E85A6}"/>
                </a:ext>
              </a:extLst>
            </p:cNvPr>
            <p:cNvPicPr>
              <a:picLocks noChangeAspect="1"/>
            </p:cNvPicPr>
            <p:nvPr/>
          </p:nvPicPr>
          <p:blipFill>
            <a:blip r:embed="rId3"/>
            <a:stretch>
              <a:fillRect/>
            </a:stretch>
          </p:blipFill>
          <p:spPr>
            <a:xfrm>
              <a:off x="8021053" y="158382"/>
              <a:ext cx="3931110" cy="1934314"/>
            </a:xfrm>
            <a:prstGeom prst="rect">
              <a:avLst/>
            </a:prstGeom>
          </p:spPr>
        </p:pic>
        <p:grpSp>
          <p:nvGrpSpPr>
            <p:cNvPr id="6" name="Gruppieren 5">
              <a:extLst>
                <a:ext uri="{FF2B5EF4-FFF2-40B4-BE49-F238E27FC236}">
                  <a16:creationId xmlns:a16="http://schemas.microsoft.com/office/drawing/2014/main" id="{A610EBCD-1250-4BC7-86E6-3ADCC90F9340}"/>
                </a:ext>
              </a:extLst>
            </p:cNvPr>
            <p:cNvGrpSpPr/>
            <p:nvPr/>
          </p:nvGrpSpPr>
          <p:grpSpPr>
            <a:xfrm>
              <a:off x="8137219" y="1372315"/>
              <a:ext cx="2437560" cy="204840"/>
              <a:chOff x="380861" y="1203872"/>
              <a:chExt cx="2437560" cy="20484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0446E187-6EF7-46DF-BC72-534A0545B6A2}"/>
                      </a:ext>
                    </a:extLst>
                  </p14:cNvPr>
                  <p14:cNvContentPartPr/>
                  <p14:nvPr/>
                </p14:nvContentPartPr>
                <p14:xfrm>
                  <a:off x="380861" y="1301792"/>
                  <a:ext cx="60840" cy="106920"/>
                </p14:xfrm>
              </p:contentPart>
            </mc:Choice>
            <mc:Fallback xmlns="">
              <p:pic>
                <p:nvPicPr>
                  <p:cNvPr id="7" name="Freihand 6">
                    <a:extLst>
                      <a:ext uri="{FF2B5EF4-FFF2-40B4-BE49-F238E27FC236}">
                        <a16:creationId xmlns:a16="http://schemas.microsoft.com/office/drawing/2014/main" id="{0446E187-6EF7-46DF-BC72-534A0545B6A2}"/>
                      </a:ext>
                    </a:extLst>
                  </p:cNvPr>
                  <p:cNvPicPr/>
                  <p:nvPr/>
                </p:nvPicPr>
                <p:blipFill>
                  <a:blip r:embed="rId5"/>
                  <a:stretch>
                    <a:fillRect/>
                  </a:stretch>
                </p:blipFill>
                <p:spPr>
                  <a:xfrm>
                    <a:off x="376541" y="1297472"/>
                    <a:ext cx="69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F7F210C7-4B24-42F2-BF68-9EBA32D42BDC}"/>
                      </a:ext>
                    </a:extLst>
                  </p14:cNvPr>
                  <p14:cNvContentPartPr/>
                  <p14:nvPr/>
                </p14:nvContentPartPr>
                <p14:xfrm>
                  <a:off x="494621" y="1380992"/>
                  <a:ext cx="360" cy="360"/>
                </p14:xfrm>
              </p:contentPart>
            </mc:Choice>
            <mc:Fallback xmlns="">
              <p:pic>
                <p:nvPicPr>
                  <p:cNvPr id="8" name="Freihand 7">
                    <a:extLst>
                      <a:ext uri="{FF2B5EF4-FFF2-40B4-BE49-F238E27FC236}">
                        <a16:creationId xmlns:a16="http://schemas.microsoft.com/office/drawing/2014/main" id="{F7F210C7-4B24-42F2-BF68-9EBA32D42BDC}"/>
                      </a:ext>
                    </a:extLst>
                  </p:cNvPr>
                  <p:cNvPicPr/>
                  <p:nvPr/>
                </p:nvPicPr>
                <p:blipFill>
                  <a:blip r:embed="rId7"/>
                  <a:stretch>
                    <a:fillRect/>
                  </a:stretch>
                </p:blipFill>
                <p:spPr>
                  <a:xfrm>
                    <a:off x="490301" y="1376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EF0D2D44-AB11-4524-ACBE-94319D6CE940}"/>
                      </a:ext>
                    </a:extLst>
                  </p14:cNvPr>
                  <p14:cNvContentPartPr/>
                  <p14:nvPr/>
                </p14:nvContentPartPr>
                <p14:xfrm>
                  <a:off x="580301" y="1308992"/>
                  <a:ext cx="7920" cy="80280"/>
                </p14:xfrm>
              </p:contentPart>
            </mc:Choice>
            <mc:Fallback xmlns="">
              <p:pic>
                <p:nvPicPr>
                  <p:cNvPr id="9" name="Freihand 8">
                    <a:extLst>
                      <a:ext uri="{FF2B5EF4-FFF2-40B4-BE49-F238E27FC236}">
                        <a16:creationId xmlns:a16="http://schemas.microsoft.com/office/drawing/2014/main" id="{EF0D2D44-AB11-4524-ACBE-94319D6CE940}"/>
                      </a:ext>
                    </a:extLst>
                  </p:cNvPr>
                  <p:cNvPicPr/>
                  <p:nvPr/>
                </p:nvPicPr>
                <p:blipFill>
                  <a:blip r:embed="rId9"/>
                  <a:stretch>
                    <a:fillRect/>
                  </a:stretch>
                </p:blipFill>
                <p:spPr>
                  <a:xfrm>
                    <a:off x="575981" y="1304672"/>
                    <a:ext cx="16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D28387AA-DD29-4AFA-B658-738A50D22ECB}"/>
                      </a:ext>
                    </a:extLst>
                  </p14:cNvPr>
                  <p14:cNvContentPartPr/>
                  <p14:nvPr/>
                </p14:nvContentPartPr>
                <p14:xfrm>
                  <a:off x="573821" y="1280912"/>
                  <a:ext cx="91080" cy="33120"/>
                </p14:xfrm>
              </p:contentPart>
            </mc:Choice>
            <mc:Fallback xmlns="">
              <p:pic>
                <p:nvPicPr>
                  <p:cNvPr id="10" name="Freihand 9">
                    <a:extLst>
                      <a:ext uri="{FF2B5EF4-FFF2-40B4-BE49-F238E27FC236}">
                        <a16:creationId xmlns:a16="http://schemas.microsoft.com/office/drawing/2014/main" id="{D28387AA-DD29-4AFA-B658-738A50D22ECB}"/>
                      </a:ext>
                    </a:extLst>
                  </p:cNvPr>
                  <p:cNvPicPr/>
                  <p:nvPr/>
                </p:nvPicPr>
                <p:blipFill>
                  <a:blip r:embed="rId11"/>
                  <a:stretch>
                    <a:fillRect/>
                  </a:stretch>
                </p:blipFill>
                <p:spPr>
                  <a:xfrm>
                    <a:off x="569501" y="1276592"/>
                    <a:ext cx="99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E952D1A0-720F-41D4-9836-C6355EFA4AED}"/>
                      </a:ext>
                    </a:extLst>
                  </p14:cNvPr>
                  <p14:cNvContentPartPr/>
                  <p14:nvPr/>
                </p14:nvContentPartPr>
                <p14:xfrm>
                  <a:off x="578861" y="1324832"/>
                  <a:ext cx="92160" cy="69120"/>
                </p14:xfrm>
              </p:contentPart>
            </mc:Choice>
            <mc:Fallback xmlns="">
              <p:pic>
                <p:nvPicPr>
                  <p:cNvPr id="11" name="Freihand 10">
                    <a:extLst>
                      <a:ext uri="{FF2B5EF4-FFF2-40B4-BE49-F238E27FC236}">
                        <a16:creationId xmlns:a16="http://schemas.microsoft.com/office/drawing/2014/main" id="{E952D1A0-720F-41D4-9836-C6355EFA4AED}"/>
                      </a:ext>
                    </a:extLst>
                  </p:cNvPr>
                  <p:cNvPicPr/>
                  <p:nvPr/>
                </p:nvPicPr>
                <p:blipFill>
                  <a:blip r:embed="rId13"/>
                  <a:stretch>
                    <a:fillRect/>
                  </a:stretch>
                </p:blipFill>
                <p:spPr>
                  <a:xfrm>
                    <a:off x="574541" y="1320512"/>
                    <a:ext cx="100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45099F1C-22B5-4F2C-A311-861600D697F0}"/>
                      </a:ext>
                    </a:extLst>
                  </p14:cNvPr>
                  <p14:cNvContentPartPr/>
                  <p14:nvPr/>
                </p14:nvContentPartPr>
                <p14:xfrm>
                  <a:off x="754541" y="1297112"/>
                  <a:ext cx="95040" cy="64800"/>
                </p14:xfrm>
              </p:contentPart>
            </mc:Choice>
            <mc:Fallback xmlns="">
              <p:pic>
                <p:nvPicPr>
                  <p:cNvPr id="12" name="Freihand 11">
                    <a:extLst>
                      <a:ext uri="{FF2B5EF4-FFF2-40B4-BE49-F238E27FC236}">
                        <a16:creationId xmlns:a16="http://schemas.microsoft.com/office/drawing/2014/main" id="{45099F1C-22B5-4F2C-A311-861600D697F0}"/>
                      </a:ext>
                    </a:extLst>
                  </p:cNvPr>
                  <p:cNvPicPr/>
                  <p:nvPr/>
                </p:nvPicPr>
                <p:blipFill>
                  <a:blip r:embed="rId15"/>
                  <a:stretch>
                    <a:fillRect/>
                  </a:stretch>
                </p:blipFill>
                <p:spPr>
                  <a:xfrm>
                    <a:off x="750221" y="1292792"/>
                    <a:ext cx="103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9BBA522A-C2D9-4A10-B867-C93F15AEE8B9}"/>
                      </a:ext>
                    </a:extLst>
                  </p14:cNvPr>
                  <p14:cNvContentPartPr/>
                  <p14:nvPr/>
                </p14:nvContentPartPr>
                <p14:xfrm>
                  <a:off x="795581" y="1367312"/>
                  <a:ext cx="76680" cy="5040"/>
                </p14:xfrm>
              </p:contentPart>
            </mc:Choice>
            <mc:Fallback xmlns="">
              <p:pic>
                <p:nvPicPr>
                  <p:cNvPr id="13" name="Freihand 12">
                    <a:extLst>
                      <a:ext uri="{FF2B5EF4-FFF2-40B4-BE49-F238E27FC236}">
                        <a16:creationId xmlns:a16="http://schemas.microsoft.com/office/drawing/2014/main" id="{9BBA522A-C2D9-4A10-B867-C93F15AEE8B9}"/>
                      </a:ext>
                    </a:extLst>
                  </p:cNvPr>
                  <p:cNvPicPr/>
                  <p:nvPr/>
                </p:nvPicPr>
                <p:blipFill>
                  <a:blip r:embed="rId17"/>
                  <a:stretch>
                    <a:fillRect/>
                  </a:stretch>
                </p:blipFill>
                <p:spPr>
                  <a:xfrm>
                    <a:off x="791261" y="1362992"/>
                    <a:ext cx="85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C6EB1E88-091B-4D3A-8DE8-8DE0D81999C8}"/>
                      </a:ext>
                    </a:extLst>
                  </p14:cNvPr>
                  <p14:cNvContentPartPr/>
                  <p14:nvPr/>
                </p14:nvContentPartPr>
                <p14:xfrm>
                  <a:off x="870821" y="1339592"/>
                  <a:ext cx="175320" cy="41400"/>
                </p14:xfrm>
              </p:contentPart>
            </mc:Choice>
            <mc:Fallback xmlns="">
              <p:pic>
                <p:nvPicPr>
                  <p:cNvPr id="14" name="Freihand 13">
                    <a:extLst>
                      <a:ext uri="{FF2B5EF4-FFF2-40B4-BE49-F238E27FC236}">
                        <a16:creationId xmlns:a16="http://schemas.microsoft.com/office/drawing/2014/main" id="{C6EB1E88-091B-4D3A-8DE8-8DE0D81999C8}"/>
                      </a:ext>
                    </a:extLst>
                  </p:cNvPr>
                  <p:cNvPicPr/>
                  <p:nvPr/>
                </p:nvPicPr>
                <p:blipFill>
                  <a:blip r:embed="rId19"/>
                  <a:stretch>
                    <a:fillRect/>
                  </a:stretch>
                </p:blipFill>
                <p:spPr>
                  <a:xfrm>
                    <a:off x="866501" y="1335272"/>
                    <a:ext cx="183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CB32F5F7-D504-4796-BF8C-1A151A464527}"/>
                      </a:ext>
                    </a:extLst>
                  </p14:cNvPr>
                  <p14:cNvContentPartPr/>
                  <p14:nvPr/>
                </p14:nvContentPartPr>
                <p14:xfrm>
                  <a:off x="1042541" y="1291352"/>
                  <a:ext cx="112680" cy="114840"/>
                </p14:xfrm>
              </p:contentPart>
            </mc:Choice>
            <mc:Fallback xmlns="">
              <p:pic>
                <p:nvPicPr>
                  <p:cNvPr id="15" name="Freihand 14">
                    <a:extLst>
                      <a:ext uri="{FF2B5EF4-FFF2-40B4-BE49-F238E27FC236}">
                        <a16:creationId xmlns:a16="http://schemas.microsoft.com/office/drawing/2014/main" id="{CB32F5F7-D504-4796-BF8C-1A151A464527}"/>
                      </a:ext>
                    </a:extLst>
                  </p:cNvPr>
                  <p:cNvPicPr/>
                  <p:nvPr/>
                </p:nvPicPr>
                <p:blipFill>
                  <a:blip r:embed="rId21"/>
                  <a:stretch>
                    <a:fillRect/>
                  </a:stretch>
                </p:blipFill>
                <p:spPr>
                  <a:xfrm>
                    <a:off x="1038221" y="1287032"/>
                    <a:ext cx="121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1003118F-A318-4258-900B-C606B43209F0}"/>
                      </a:ext>
                    </a:extLst>
                  </p14:cNvPr>
                  <p14:cNvContentPartPr/>
                  <p14:nvPr/>
                </p14:nvContentPartPr>
                <p14:xfrm>
                  <a:off x="1272581" y="1274072"/>
                  <a:ext cx="241920" cy="105840"/>
                </p14:xfrm>
              </p:contentPart>
            </mc:Choice>
            <mc:Fallback xmlns="">
              <p:pic>
                <p:nvPicPr>
                  <p:cNvPr id="16" name="Freihand 15">
                    <a:extLst>
                      <a:ext uri="{FF2B5EF4-FFF2-40B4-BE49-F238E27FC236}">
                        <a16:creationId xmlns:a16="http://schemas.microsoft.com/office/drawing/2014/main" id="{1003118F-A318-4258-900B-C606B43209F0}"/>
                      </a:ext>
                    </a:extLst>
                  </p:cNvPr>
                  <p:cNvPicPr/>
                  <p:nvPr/>
                </p:nvPicPr>
                <p:blipFill>
                  <a:blip r:embed="rId23"/>
                  <a:stretch>
                    <a:fillRect/>
                  </a:stretch>
                </p:blipFill>
                <p:spPr>
                  <a:xfrm>
                    <a:off x="1268261" y="1269752"/>
                    <a:ext cx="250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2E7F2550-2006-4AD0-96B2-8FB43E804178}"/>
                      </a:ext>
                    </a:extLst>
                  </p14:cNvPr>
                  <p14:cNvContentPartPr/>
                  <p14:nvPr/>
                </p14:nvContentPartPr>
                <p14:xfrm>
                  <a:off x="1400381" y="1265792"/>
                  <a:ext cx="69840" cy="10080"/>
                </p14:xfrm>
              </p:contentPart>
            </mc:Choice>
            <mc:Fallback xmlns="">
              <p:pic>
                <p:nvPicPr>
                  <p:cNvPr id="17" name="Freihand 16">
                    <a:extLst>
                      <a:ext uri="{FF2B5EF4-FFF2-40B4-BE49-F238E27FC236}">
                        <a16:creationId xmlns:a16="http://schemas.microsoft.com/office/drawing/2014/main" id="{2E7F2550-2006-4AD0-96B2-8FB43E804178}"/>
                      </a:ext>
                    </a:extLst>
                  </p:cNvPr>
                  <p:cNvPicPr/>
                  <p:nvPr/>
                </p:nvPicPr>
                <p:blipFill>
                  <a:blip r:embed="rId25"/>
                  <a:stretch>
                    <a:fillRect/>
                  </a:stretch>
                </p:blipFill>
                <p:spPr>
                  <a:xfrm>
                    <a:off x="1396061" y="1261472"/>
                    <a:ext cx="78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BDB15373-32FD-4205-B09B-5D332AF5EF62}"/>
                      </a:ext>
                    </a:extLst>
                  </p14:cNvPr>
                  <p14:cNvContentPartPr/>
                  <p14:nvPr/>
                </p14:nvContentPartPr>
                <p14:xfrm>
                  <a:off x="1587581" y="1289192"/>
                  <a:ext cx="87840" cy="82800"/>
                </p14:xfrm>
              </p:contentPart>
            </mc:Choice>
            <mc:Fallback xmlns="">
              <p:pic>
                <p:nvPicPr>
                  <p:cNvPr id="18" name="Freihand 17">
                    <a:extLst>
                      <a:ext uri="{FF2B5EF4-FFF2-40B4-BE49-F238E27FC236}">
                        <a16:creationId xmlns:a16="http://schemas.microsoft.com/office/drawing/2014/main" id="{BDB15373-32FD-4205-B09B-5D332AF5EF62}"/>
                      </a:ext>
                    </a:extLst>
                  </p:cNvPr>
                  <p:cNvPicPr/>
                  <p:nvPr/>
                </p:nvPicPr>
                <p:blipFill>
                  <a:blip r:embed="rId27"/>
                  <a:stretch>
                    <a:fillRect/>
                  </a:stretch>
                </p:blipFill>
                <p:spPr>
                  <a:xfrm>
                    <a:off x="1583261" y="1284872"/>
                    <a:ext cx="96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E43D3387-D70B-4CD0-86DB-864E77D9F4DE}"/>
                      </a:ext>
                    </a:extLst>
                  </p14:cNvPr>
                  <p14:cNvContentPartPr/>
                  <p14:nvPr/>
                </p14:nvContentPartPr>
                <p14:xfrm>
                  <a:off x="1727981" y="1288832"/>
                  <a:ext cx="110160" cy="108000"/>
                </p14:xfrm>
              </p:contentPart>
            </mc:Choice>
            <mc:Fallback xmlns="">
              <p:pic>
                <p:nvPicPr>
                  <p:cNvPr id="19" name="Freihand 18">
                    <a:extLst>
                      <a:ext uri="{FF2B5EF4-FFF2-40B4-BE49-F238E27FC236}">
                        <a16:creationId xmlns:a16="http://schemas.microsoft.com/office/drawing/2014/main" id="{E43D3387-D70B-4CD0-86DB-864E77D9F4DE}"/>
                      </a:ext>
                    </a:extLst>
                  </p:cNvPr>
                  <p:cNvPicPr/>
                  <p:nvPr/>
                </p:nvPicPr>
                <p:blipFill>
                  <a:blip r:embed="rId29"/>
                  <a:stretch>
                    <a:fillRect/>
                  </a:stretch>
                </p:blipFill>
                <p:spPr>
                  <a:xfrm>
                    <a:off x="1723661" y="1284512"/>
                    <a:ext cx="118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7EE2D589-785C-4078-86E0-A2A3F707F005}"/>
                      </a:ext>
                    </a:extLst>
                  </p14:cNvPr>
                  <p14:cNvContentPartPr/>
                  <p14:nvPr/>
                </p14:nvContentPartPr>
                <p14:xfrm>
                  <a:off x="1866221" y="1307912"/>
                  <a:ext cx="20160" cy="67320"/>
                </p14:xfrm>
              </p:contentPart>
            </mc:Choice>
            <mc:Fallback xmlns="">
              <p:pic>
                <p:nvPicPr>
                  <p:cNvPr id="20" name="Freihand 19">
                    <a:extLst>
                      <a:ext uri="{FF2B5EF4-FFF2-40B4-BE49-F238E27FC236}">
                        <a16:creationId xmlns:a16="http://schemas.microsoft.com/office/drawing/2014/main" id="{7EE2D589-785C-4078-86E0-A2A3F707F005}"/>
                      </a:ext>
                    </a:extLst>
                  </p:cNvPr>
                  <p:cNvPicPr/>
                  <p:nvPr/>
                </p:nvPicPr>
                <p:blipFill>
                  <a:blip r:embed="rId31"/>
                  <a:stretch>
                    <a:fillRect/>
                  </a:stretch>
                </p:blipFill>
                <p:spPr>
                  <a:xfrm>
                    <a:off x="1861901" y="1303592"/>
                    <a:ext cx="28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992A3719-ACE4-4CAF-816C-220BD8DBD5BE}"/>
                      </a:ext>
                    </a:extLst>
                  </p14:cNvPr>
                  <p14:cNvContentPartPr/>
                  <p14:nvPr/>
                </p14:nvContentPartPr>
                <p14:xfrm>
                  <a:off x="1870181" y="1294232"/>
                  <a:ext cx="85320" cy="44640"/>
                </p14:xfrm>
              </p:contentPart>
            </mc:Choice>
            <mc:Fallback xmlns="">
              <p:pic>
                <p:nvPicPr>
                  <p:cNvPr id="22" name="Freihand 21">
                    <a:extLst>
                      <a:ext uri="{FF2B5EF4-FFF2-40B4-BE49-F238E27FC236}">
                        <a16:creationId xmlns:a16="http://schemas.microsoft.com/office/drawing/2014/main" id="{992A3719-ACE4-4CAF-816C-220BD8DBD5BE}"/>
                      </a:ext>
                    </a:extLst>
                  </p:cNvPr>
                  <p:cNvPicPr/>
                  <p:nvPr/>
                </p:nvPicPr>
                <p:blipFill>
                  <a:blip r:embed="rId33"/>
                  <a:stretch>
                    <a:fillRect/>
                  </a:stretch>
                </p:blipFill>
                <p:spPr>
                  <a:xfrm>
                    <a:off x="1865861" y="1289912"/>
                    <a:ext cx="93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C5102B5-51F5-4125-8C42-874E3A2E0F63}"/>
                      </a:ext>
                    </a:extLst>
                  </p14:cNvPr>
                  <p14:cNvContentPartPr/>
                  <p14:nvPr/>
                </p14:nvContentPartPr>
                <p14:xfrm>
                  <a:off x="1855421" y="1379192"/>
                  <a:ext cx="106560" cy="12960"/>
                </p14:xfrm>
              </p:contentPart>
            </mc:Choice>
            <mc:Fallback xmlns="">
              <p:pic>
                <p:nvPicPr>
                  <p:cNvPr id="23" name="Freihand 22">
                    <a:extLst>
                      <a:ext uri="{FF2B5EF4-FFF2-40B4-BE49-F238E27FC236}">
                        <a16:creationId xmlns:a16="http://schemas.microsoft.com/office/drawing/2014/main" id="{AC5102B5-51F5-4125-8C42-874E3A2E0F63}"/>
                      </a:ext>
                    </a:extLst>
                  </p:cNvPr>
                  <p:cNvPicPr/>
                  <p:nvPr/>
                </p:nvPicPr>
                <p:blipFill>
                  <a:blip r:embed="rId35"/>
                  <a:stretch>
                    <a:fillRect/>
                  </a:stretch>
                </p:blipFill>
                <p:spPr>
                  <a:xfrm>
                    <a:off x="1851101" y="1374872"/>
                    <a:ext cx="115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ABD7DDE7-93F3-4708-B209-537F09D77DD9}"/>
                      </a:ext>
                    </a:extLst>
                  </p14:cNvPr>
                  <p14:cNvContentPartPr/>
                  <p14:nvPr/>
                </p14:nvContentPartPr>
                <p14:xfrm>
                  <a:off x="2030381" y="1348592"/>
                  <a:ext cx="360" cy="360"/>
                </p14:xfrm>
              </p:contentPart>
            </mc:Choice>
            <mc:Fallback xmlns="">
              <p:pic>
                <p:nvPicPr>
                  <p:cNvPr id="24" name="Freihand 23">
                    <a:extLst>
                      <a:ext uri="{FF2B5EF4-FFF2-40B4-BE49-F238E27FC236}">
                        <a16:creationId xmlns:a16="http://schemas.microsoft.com/office/drawing/2014/main" id="{ABD7DDE7-93F3-4708-B209-537F09D77DD9}"/>
                      </a:ext>
                    </a:extLst>
                  </p:cNvPr>
                  <p:cNvPicPr/>
                  <p:nvPr/>
                </p:nvPicPr>
                <p:blipFill>
                  <a:blip r:embed="rId7"/>
                  <a:stretch>
                    <a:fillRect/>
                  </a:stretch>
                </p:blipFill>
                <p:spPr>
                  <a:xfrm>
                    <a:off x="2026061" y="1344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2C1A9F1-6CCE-4504-A48F-8BFD2A7720B8}"/>
                      </a:ext>
                    </a:extLst>
                  </p14:cNvPr>
                  <p14:cNvContentPartPr/>
                  <p14:nvPr/>
                </p14:nvContentPartPr>
                <p14:xfrm>
                  <a:off x="2039741" y="1275872"/>
                  <a:ext cx="100080" cy="110160"/>
                </p14:xfrm>
              </p:contentPart>
            </mc:Choice>
            <mc:Fallback xmlns="">
              <p:pic>
                <p:nvPicPr>
                  <p:cNvPr id="25" name="Freihand 24">
                    <a:extLst>
                      <a:ext uri="{FF2B5EF4-FFF2-40B4-BE49-F238E27FC236}">
                        <a16:creationId xmlns:a16="http://schemas.microsoft.com/office/drawing/2014/main" id="{D2C1A9F1-6CCE-4504-A48F-8BFD2A7720B8}"/>
                      </a:ext>
                    </a:extLst>
                  </p:cNvPr>
                  <p:cNvPicPr/>
                  <p:nvPr/>
                </p:nvPicPr>
                <p:blipFill>
                  <a:blip r:embed="rId38"/>
                  <a:stretch>
                    <a:fillRect/>
                  </a:stretch>
                </p:blipFill>
                <p:spPr>
                  <a:xfrm>
                    <a:off x="2035421" y="1271552"/>
                    <a:ext cx="108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B227E83-3154-470E-BBF0-3958973D159F}"/>
                      </a:ext>
                    </a:extLst>
                  </p14:cNvPr>
                  <p14:cNvContentPartPr/>
                  <p14:nvPr/>
                </p14:nvContentPartPr>
                <p14:xfrm>
                  <a:off x="2192741" y="1271912"/>
                  <a:ext cx="119160" cy="114120"/>
                </p14:xfrm>
              </p:contentPart>
            </mc:Choice>
            <mc:Fallback xmlns="">
              <p:pic>
                <p:nvPicPr>
                  <p:cNvPr id="26" name="Freihand 25">
                    <a:extLst>
                      <a:ext uri="{FF2B5EF4-FFF2-40B4-BE49-F238E27FC236}">
                        <a16:creationId xmlns:a16="http://schemas.microsoft.com/office/drawing/2014/main" id="{CB227E83-3154-470E-BBF0-3958973D159F}"/>
                      </a:ext>
                    </a:extLst>
                  </p:cNvPr>
                  <p:cNvPicPr/>
                  <p:nvPr/>
                </p:nvPicPr>
                <p:blipFill>
                  <a:blip r:embed="rId40"/>
                  <a:stretch>
                    <a:fillRect/>
                  </a:stretch>
                </p:blipFill>
                <p:spPr>
                  <a:xfrm>
                    <a:off x="2188421" y="1267592"/>
                    <a:ext cx="127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62DA0BE4-9D16-4C59-ADCB-AE281AB1D2F3}"/>
                      </a:ext>
                    </a:extLst>
                  </p14:cNvPr>
                  <p14:cNvContentPartPr/>
                  <p14:nvPr/>
                </p14:nvContentPartPr>
                <p14:xfrm>
                  <a:off x="2433221" y="1286312"/>
                  <a:ext cx="58680" cy="85680"/>
                </p14:xfrm>
              </p:contentPart>
            </mc:Choice>
            <mc:Fallback xmlns="">
              <p:pic>
                <p:nvPicPr>
                  <p:cNvPr id="27" name="Freihand 26">
                    <a:extLst>
                      <a:ext uri="{FF2B5EF4-FFF2-40B4-BE49-F238E27FC236}">
                        <a16:creationId xmlns:a16="http://schemas.microsoft.com/office/drawing/2014/main" id="{62DA0BE4-9D16-4C59-ADCB-AE281AB1D2F3}"/>
                      </a:ext>
                    </a:extLst>
                  </p:cNvPr>
                  <p:cNvPicPr/>
                  <p:nvPr/>
                </p:nvPicPr>
                <p:blipFill>
                  <a:blip r:embed="rId42"/>
                  <a:stretch>
                    <a:fillRect/>
                  </a:stretch>
                </p:blipFill>
                <p:spPr>
                  <a:xfrm>
                    <a:off x="2428901" y="1281992"/>
                    <a:ext cx="67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BCCE9CB6-19D6-46CB-ABB7-94EE6E086197}"/>
                      </a:ext>
                    </a:extLst>
                  </p14:cNvPr>
                  <p14:cNvContentPartPr/>
                  <p14:nvPr/>
                </p14:nvContentPartPr>
                <p14:xfrm>
                  <a:off x="2437901" y="1280912"/>
                  <a:ext cx="100080" cy="105480"/>
                </p14:xfrm>
              </p:contentPart>
            </mc:Choice>
            <mc:Fallback xmlns="">
              <p:pic>
                <p:nvPicPr>
                  <p:cNvPr id="28" name="Freihand 27">
                    <a:extLst>
                      <a:ext uri="{FF2B5EF4-FFF2-40B4-BE49-F238E27FC236}">
                        <a16:creationId xmlns:a16="http://schemas.microsoft.com/office/drawing/2014/main" id="{BCCE9CB6-19D6-46CB-ABB7-94EE6E086197}"/>
                      </a:ext>
                    </a:extLst>
                  </p:cNvPr>
                  <p:cNvPicPr/>
                  <p:nvPr/>
                </p:nvPicPr>
                <p:blipFill>
                  <a:blip r:embed="rId44"/>
                  <a:stretch>
                    <a:fillRect/>
                  </a:stretch>
                </p:blipFill>
                <p:spPr>
                  <a:xfrm>
                    <a:off x="2433581" y="1276592"/>
                    <a:ext cx="108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74B8A010-F303-4B84-97DD-9402C9DCE60C}"/>
                      </a:ext>
                    </a:extLst>
                  </p14:cNvPr>
                  <p14:cNvContentPartPr/>
                  <p14:nvPr/>
                </p14:nvContentPartPr>
                <p14:xfrm>
                  <a:off x="2582261" y="1277672"/>
                  <a:ext cx="236160" cy="84960"/>
                </p14:xfrm>
              </p:contentPart>
            </mc:Choice>
            <mc:Fallback xmlns="">
              <p:pic>
                <p:nvPicPr>
                  <p:cNvPr id="29" name="Freihand 28">
                    <a:extLst>
                      <a:ext uri="{FF2B5EF4-FFF2-40B4-BE49-F238E27FC236}">
                        <a16:creationId xmlns:a16="http://schemas.microsoft.com/office/drawing/2014/main" id="{74B8A010-F303-4B84-97DD-9402C9DCE60C}"/>
                      </a:ext>
                    </a:extLst>
                  </p:cNvPr>
                  <p:cNvPicPr/>
                  <p:nvPr/>
                </p:nvPicPr>
                <p:blipFill>
                  <a:blip r:embed="rId46"/>
                  <a:stretch>
                    <a:fillRect/>
                  </a:stretch>
                </p:blipFill>
                <p:spPr>
                  <a:xfrm>
                    <a:off x="2577941" y="1273352"/>
                    <a:ext cx="244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A0420CD-6792-4CE2-AB13-D57F8976C448}"/>
                      </a:ext>
                    </a:extLst>
                  </p14:cNvPr>
                  <p14:cNvContentPartPr/>
                  <p14:nvPr/>
                </p14:nvContentPartPr>
                <p14:xfrm>
                  <a:off x="2760461" y="1203872"/>
                  <a:ext cx="360" cy="360"/>
                </p14:xfrm>
              </p:contentPart>
            </mc:Choice>
            <mc:Fallback xmlns="">
              <p:pic>
                <p:nvPicPr>
                  <p:cNvPr id="30" name="Freihand 29">
                    <a:extLst>
                      <a:ext uri="{FF2B5EF4-FFF2-40B4-BE49-F238E27FC236}">
                        <a16:creationId xmlns:a16="http://schemas.microsoft.com/office/drawing/2014/main" id="{CA0420CD-6792-4CE2-AB13-D57F8976C448}"/>
                      </a:ext>
                    </a:extLst>
                  </p:cNvPr>
                  <p:cNvPicPr/>
                  <p:nvPr/>
                </p:nvPicPr>
                <p:blipFill>
                  <a:blip r:embed="rId7"/>
                  <a:stretch>
                    <a:fillRect/>
                  </a:stretch>
                </p:blipFill>
                <p:spPr>
                  <a:xfrm>
                    <a:off x="2756141" y="1199552"/>
                    <a:ext cx="9000" cy="9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8">
            <p14:nvContentPartPr>
              <p14:cNvPr id="3" name="Freihand 2">
                <a:extLst>
                  <a:ext uri="{FF2B5EF4-FFF2-40B4-BE49-F238E27FC236}">
                    <a16:creationId xmlns:a16="http://schemas.microsoft.com/office/drawing/2014/main" id="{20C35985-5724-4DB9-AE5F-6966A280312E}"/>
                  </a:ext>
                </a:extLst>
              </p14:cNvPr>
              <p14:cNvContentPartPr/>
              <p14:nvPr/>
            </p14:nvContentPartPr>
            <p14:xfrm>
              <a:off x="10002581" y="797432"/>
              <a:ext cx="447840" cy="26280"/>
            </p14:xfrm>
          </p:contentPart>
        </mc:Choice>
        <mc:Fallback xmlns="">
          <p:pic>
            <p:nvPicPr>
              <p:cNvPr id="3" name="Freihand 2">
                <a:extLst>
                  <a:ext uri="{FF2B5EF4-FFF2-40B4-BE49-F238E27FC236}">
                    <a16:creationId xmlns:a16="http://schemas.microsoft.com/office/drawing/2014/main" id="{20C35985-5724-4DB9-AE5F-6966A280312E}"/>
                  </a:ext>
                </a:extLst>
              </p:cNvPr>
              <p:cNvPicPr/>
              <p:nvPr/>
            </p:nvPicPr>
            <p:blipFill>
              <a:blip r:embed="rId49"/>
              <a:stretch>
                <a:fillRect/>
              </a:stretch>
            </p:blipFill>
            <p:spPr>
              <a:xfrm>
                <a:off x="9998261" y="793112"/>
                <a:ext cx="456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0CA11F2E-211A-4F98-AAB0-455A590AB359}"/>
                  </a:ext>
                </a:extLst>
              </p14:cNvPr>
              <p14:cNvContentPartPr/>
              <p14:nvPr/>
            </p14:nvContentPartPr>
            <p14:xfrm>
              <a:off x="4010021" y="3306632"/>
              <a:ext cx="190440" cy="156960"/>
            </p14:xfrm>
          </p:contentPart>
        </mc:Choice>
        <mc:Fallback xmlns="">
          <p:pic>
            <p:nvPicPr>
              <p:cNvPr id="40" name="Freihand 39">
                <a:extLst>
                  <a:ext uri="{FF2B5EF4-FFF2-40B4-BE49-F238E27FC236}">
                    <a16:creationId xmlns:a16="http://schemas.microsoft.com/office/drawing/2014/main" id="{0CA11F2E-211A-4F98-AAB0-455A590AB359}"/>
                  </a:ext>
                </a:extLst>
              </p:cNvPr>
              <p:cNvPicPr/>
              <p:nvPr/>
            </p:nvPicPr>
            <p:blipFill>
              <a:blip r:embed="rId51"/>
              <a:stretch>
                <a:fillRect/>
              </a:stretch>
            </p:blipFill>
            <p:spPr>
              <a:xfrm>
                <a:off x="4005701" y="3302312"/>
                <a:ext cx="199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6ECD4623-91A3-424E-9EC6-55BFCBE98FDB}"/>
                  </a:ext>
                </a:extLst>
              </p14:cNvPr>
              <p14:cNvContentPartPr/>
              <p14:nvPr/>
            </p14:nvContentPartPr>
            <p14:xfrm>
              <a:off x="2663261" y="4250552"/>
              <a:ext cx="154080" cy="173520"/>
            </p14:xfrm>
          </p:contentPart>
        </mc:Choice>
        <mc:Fallback xmlns="">
          <p:pic>
            <p:nvPicPr>
              <p:cNvPr id="45" name="Freihand 44">
                <a:extLst>
                  <a:ext uri="{FF2B5EF4-FFF2-40B4-BE49-F238E27FC236}">
                    <a16:creationId xmlns:a16="http://schemas.microsoft.com/office/drawing/2014/main" id="{6ECD4623-91A3-424E-9EC6-55BFCBE98FDB}"/>
                  </a:ext>
                </a:extLst>
              </p:cNvPr>
              <p:cNvPicPr/>
              <p:nvPr/>
            </p:nvPicPr>
            <p:blipFill>
              <a:blip r:embed="rId53"/>
              <a:stretch>
                <a:fillRect/>
              </a:stretch>
            </p:blipFill>
            <p:spPr>
              <a:xfrm>
                <a:off x="2658941" y="4246232"/>
                <a:ext cx="162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64321" name="Freihand 264320">
                <a:extLst>
                  <a:ext uri="{FF2B5EF4-FFF2-40B4-BE49-F238E27FC236}">
                    <a16:creationId xmlns:a16="http://schemas.microsoft.com/office/drawing/2014/main" id="{81ECBDF2-FD9C-407A-AA74-C336CE6B6F5E}"/>
                  </a:ext>
                </a:extLst>
              </p14:cNvPr>
              <p14:cNvContentPartPr/>
              <p14:nvPr/>
            </p14:nvContentPartPr>
            <p14:xfrm>
              <a:off x="4331861" y="5167112"/>
              <a:ext cx="295560" cy="247680"/>
            </p14:xfrm>
          </p:contentPart>
        </mc:Choice>
        <mc:Fallback xmlns="">
          <p:pic>
            <p:nvPicPr>
              <p:cNvPr id="264321" name="Freihand 264320">
                <a:extLst>
                  <a:ext uri="{FF2B5EF4-FFF2-40B4-BE49-F238E27FC236}">
                    <a16:creationId xmlns:a16="http://schemas.microsoft.com/office/drawing/2014/main" id="{81ECBDF2-FD9C-407A-AA74-C336CE6B6F5E}"/>
                  </a:ext>
                </a:extLst>
              </p:cNvPr>
              <p:cNvPicPr/>
              <p:nvPr/>
            </p:nvPicPr>
            <p:blipFill>
              <a:blip r:embed="rId55"/>
              <a:stretch>
                <a:fillRect/>
              </a:stretch>
            </p:blipFill>
            <p:spPr>
              <a:xfrm>
                <a:off x="4327541" y="5162792"/>
                <a:ext cx="304200" cy="256320"/>
              </a:xfrm>
              <a:prstGeom prst="rect">
                <a:avLst/>
              </a:prstGeom>
            </p:spPr>
          </p:pic>
        </mc:Fallback>
      </mc:AlternateContent>
      <p:grpSp>
        <p:nvGrpSpPr>
          <p:cNvPr id="264324" name="Gruppieren 264323">
            <a:extLst>
              <a:ext uri="{FF2B5EF4-FFF2-40B4-BE49-F238E27FC236}">
                <a16:creationId xmlns:a16="http://schemas.microsoft.com/office/drawing/2014/main" id="{41F7C84C-DC84-43FE-8551-05E848EAE0FF}"/>
              </a:ext>
            </a:extLst>
          </p:cNvPr>
          <p:cNvGrpSpPr/>
          <p:nvPr/>
        </p:nvGrpSpPr>
        <p:grpSpPr>
          <a:xfrm>
            <a:off x="2411261" y="2865992"/>
            <a:ext cx="4258800" cy="3084480"/>
            <a:chOff x="2411261" y="2865992"/>
            <a:chExt cx="4258800" cy="3084480"/>
          </a:xfrm>
        </p:grpSpPr>
        <mc:AlternateContent xmlns:mc="http://schemas.openxmlformats.org/markup-compatibility/2006" xmlns:p14="http://schemas.microsoft.com/office/powerpoint/2010/main">
          <mc:Choice Requires="p14">
            <p:contentPart p14:bwMode="auto" r:id="rId56">
              <p14:nvContentPartPr>
                <p14:cNvPr id="4" name="Freihand 3">
                  <a:extLst>
                    <a:ext uri="{FF2B5EF4-FFF2-40B4-BE49-F238E27FC236}">
                      <a16:creationId xmlns:a16="http://schemas.microsoft.com/office/drawing/2014/main" id="{56AC7DE9-9EC6-49B5-95AF-99A0BDDFCD01}"/>
                    </a:ext>
                  </a:extLst>
                </p14:cNvPr>
                <p14:cNvContentPartPr/>
                <p14:nvPr/>
              </p14:nvContentPartPr>
              <p14:xfrm>
                <a:off x="2685941" y="3265592"/>
                <a:ext cx="182520" cy="227160"/>
              </p14:xfrm>
            </p:contentPart>
          </mc:Choice>
          <mc:Fallback xmlns="">
            <p:pic>
              <p:nvPicPr>
                <p:cNvPr id="4" name="Freihand 3">
                  <a:extLst>
                    <a:ext uri="{FF2B5EF4-FFF2-40B4-BE49-F238E27FC236}">
                      <a16:creationId xmlns:a16="http://schemas.microsoft.com/office/drawing/2014/main" id="{56AC7DE9-9EC6-49B5-95AF-99A0BDDFCD01}"/>
                    </a:ext>
                  </a:extLst>
                </p:cNvPr>
                <p:cNvPicPr/>
                <p:nvPr/>
              </p:nvPicPr>
              <p:blipFill>
                <a:blip r:embed="rId57"/>
                <a:stretch>
                  <a:fillRect/>
                </a:stretch>
              </p:blipFill>
              <p:spPr>
                <a:xfrm>
                  <a:off x="2681621" y="3261272"/>
                  <a:ext cx="191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Freihand 30">
                  <a:extLst>
                    <a:ext uri="{FF2B5EF4-FFF2-40B4-BE49-F238E27FC236}">
                      <a16:creationId xmlns:a16="http://schemas.microsoft.com/office/drawing/2014/main" id="{6454D39A-F84B-479A-B363-53F31F5AD790}"/>
                    </a:ext>
                  </a:extLst>
                </p14:cNvPr>
                <p14:cNvContentPartPr/>
                <p14:nvPr/>
              </p14:nvContentPartPr>
              <p14:xfrm>
                <a:off x="3108221" y="3132392"/>
                <a:ext cx="144360" cy="116640"/>
              </p14:xfrm>
            </p:contentPart>
          </mc:Choice>
          <mc:Fallback xmlns="">
            <p:pic>
              <p:nvPicPr>
                <p:cNvPr id="31" name="Freihand 30">
                  <a:extLst>
                    <a:ext uri="{FF2B5EF4-FFF2-40B4-BE49-F238E27FC236}">
                      <a16:creationId xmlns:a16="http://schemas.microsoft.com/office/drawing/2014/main" id="{6454D39A-F84B-479A-B363-53F31F5AD790}"/>
                    </a:ext>
                  </a:extLst>
                </p:cNvPr>
                <p:cNvPicPr/>
                <p:nvPr/>
              </p:nvPicPr>
              <p:blipFill>
                <a:blip r:embed="rId59"/>
                <a:stretch>
                  <a:fillRect/>
                </a:stretch>
              </p:blipFill>
              <p:spPr>
                <a:xfrm>
                  <a:off x="3103901" y="3128072"/>
                  <a:ext cx="153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 name="Freihand 31">
                  <a:extLst>
                    <a:ext uri="{FF2B5EF4-FFF2-40B4-BE49-F238E27FC236}">
                      <a16:creationId xmlns:a16="http://schemas.microsoft.com/office/drawing/2014/main" id="{0E609F86-51E0-429D-9D0B-A3CA2F004C7D}"/>
                    </a:ext>
                  </a:extLst>
                </p14:cNvPr>
                <p14:cNvContentPartPr/>
                <p14:nvPr/>
              </p14:nvContentPartPr>
              <p14:xfrm>
                <a:off x="3294701" y="3228152"/>
                <a:ext cx="10800" cy="15840"/>
              </p14:xfrm>
            </p:contentPart>
          </mc:Choice>
          <mc:Fallback xmlns="">
            <p:pic>
              <p:nvPicPr>
                <p:cNvPr id="32" name="Freihand 31">
                  <a:extLst>
                    <a:ext uri="{FF2B5EF4-FFF2-40B4-BE49-F238E27FC236}">
                      <a16:creationId xmlns:a16="http://schemas.microsoft.com/office/drawing/2014/main" id="{0E609F86-51E0-429D-9D0B-A3CA2F004C7D}"/>
                    </a:ext>
                  </a:extLst>
                </p:cNvPr>
                <p:cNvPicPr/>
                <p:nvPr/>
              </p:nvPicPr>
              <p:blipFill>
                <a:blip r:embed="rId61"/>
                <a:stretch>
                  <a:fillRect/>
                </a:stretch>
              </p:blipFill>
              <p:spPr>
                <a:xfrm>
                  <a:off x="3290381" y="3223832"/>
                  <a:ext cx="19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Freihand 32">
                  <a:extLst>
                    <a:ext uri="{FF2B5EF4-FFF2-40B4-BE49-F238E27FC236}">
                      <a16:creationId xmlns:a16="http://schemas.microsoft.com/office/drawing/2014/main" id="{4B16EE24-3B44-47AF-9082-AC6871689F26}"/>
                    </a:ext>
                  </a:extLst>
                </p14:cNvPr>
                <p14:cNvContentPartPr/>
                <p14:nvPr/>
              </p14:nvContentPartPr>
              <p14:xfrm>
                <a:off x="2969981" y="3029432"/>
                <a:ext cx="512280" cy="313560"/>
              </p14:xfrm>
            </p:contentPart>
          </mc:Choice>
          <mc:Fallback xmlns="">
            <p:pic>
              <p:nvPicPr>
                <p:cNvPr id="33" name="Freihand 32">
                  <a:extLst>
                    <a:ext uri="{FF2B5EF4-FFF2-40B4-BE49-F238E27FC236}">
                      <a16:creationId xmlns:a16="http://schemas.microsoft.com/office/drawing/2014/main" id="{4B16EE24-3B44-47AF-9082-AC6871689F26}"/>
                    </a:ext>
                  </a:extLst>
                </p:cNvPr>
                <p:cNvPicPr/>
                <p:nvPr/>
              </p:nvPicPr>
              <p:blipFill>
                <a:blip r:embed="rId63"/>
                <a:stretch>
                  <a:fillRect/>
                </a:stretch>
              </p:blipFill>
              <p:spPr>
                <a:xfrm>
                  <a:off x="2965661" y="3025112"/>
                  <a:ext cx="5209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8BF43A74-4AD5-4FFD-8DFC-ED36C2457EA6}"/>
                    </a:ext>
                  </a:extLst>
                </p14:cNvPr>
                <p14:cNvContentPartPr/>
                <p14:nvPr/>
              </p14:nvContentPartPr>
              <p14:xfrm>
                <a:off x="5515181" y="3343352"/>
                <a:ext cx="219600" cy="155520"/>
              </p14:xfrm>
            </p:contentPart>
          </mc:Choice>
          <mc:Fallback xmlns="">
            <p:pic>
              <p:nvPicPr>
                <p:cNvPr id="35" name="Freihand 34">
                  <a:extLst>
                    <a:ext uri="{FF2B5EF4-FFF2-40B4-BE49-F238E27FC236}">
                      <a16:creationId xmlns:a16="http://schemas.microsoft.com/office/drawing/2014/main" id="{8BF43A74-4AD5-4FFD-8DFC-ED36C2457EA6}"/>
                    </a:ext>
                  </a:extLst>
                </p:cNvPr>
                <p:cNvPicPr/>
                <p:nvPr/>
              </p:nvPicPr>
              <p:blipFill>
                <a:blip r:embed="rId65"/>
                <a:stretch>
                  <a:fillRect/>
                </a:stretch>
              </p:blipFill>
              <p:spPr>
                <a:xfrm>
                  <a:off x="5510861" y="3339032"/>
                  <a:ext cx="228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BC60BFBC-9715-43D4-9B25-573AD31DCBF9}"/>
                    </a:ext>
                  </a:extLst>
                </p14:cNvPr>
                <p14:cNvContentPartPr/>
                <p14:nvPr/>
              </p14:nvContentPartPr>
              <p14:xfrm>
                <a:off x="5978501" y="3173432"/>
                <a:ext cx="92880" cy="85320"/>
              </p14:xfrm>
            </p:contentPart>
          </mc:Choice>
          <mc:Fallback xmlns="">
            <p:pic>
              <p:nvPicPr>
                <p:cNvPr id="36" name="Freihand 35">
                  <a:extLst>
                    <a:ext uri="{FF2B5EF4-FFF2-40B4-BE49-F238E27FC236}">
                      <a16:creationId xmlns:a16="http://schemas.microsoft.com/office/drawing/2014/main" id="{BC60BFBC-9715-43D4-9B25-573AD31DCBF9}"/>
                    </a:ext>
                  </a:extLst>
                </p:cNvPr>
                <p:cNvPicPr/>
                <p:nvPr/>
              </p:nvPicPr>
              <p:blipFill>
                <a:blip r:embed="rId67"/>
                <a:stretch>
                  <a:fillRect/>
                </a:stretch>
              </p:blipFill>
              <p:spPr>
                <a:xfrm>
                  <a:off x="5974181" y="3169112"/>
                  <a:ext cx="101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63205361-3C55-41A3-B636-86D98E0193E6}"/>
                    </a:ext>
                  </a:extLst>
                </p14:cNvPr>
                <p14:cNvContentPartPr/>
                <p14:nvPr/>
              </p14:nvContentPartPr>
              <p14:xfrm>
                <a:off x="6130421" y="3244352"/>
                <a:ext cx="16560" cy="9360"/>
              </p14:xfrm>
            </p:contentPart>
          </mc:Choice>
          <mc:Fallback xmlns="">
            <p:pic>
              <p:nvPicPr>
                <p:cNvPr id="37" name="Freihand 36">
                  <a:extLst>
                    <a:ext uri="{FF2B5EF4-FFF2-40B4-BE49-F238E27FC236}">
                      <a16:creationId xmlns:a16="http://schemas.microsoft.com/office/drawing/2014/main" id="{63205361-3C55-41A3-B636-86D98E0193E6}"/>
                    </a:ext>
                  </a:extLst>
                </p:cNvPr>
                <p:cNvPicPr/>
                <p:nvPr/>
              </p:nvPicPr>
              <p:blipFill>
                <a:blip r:embed="rId69"/>
                <a:stretch>
                  <a:fillRect/>
                </a:stretch>
              </p:blipFill>
              <p:spPr>
                <a:xfrm>
                  <a:off x="6126101" y="3240032"/>
                  <a:ext cx="25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6680A7DC-CBE9-44AB-9BAC-AC950B803578}"/>
                    </a:ext>
                  </a:extLst>
                </p14:cNvPr>
                <p14:cNvContentPartPr/>
                <p14:nvPr/>
              </p14:nvContentPartPr>
              <p14:xfrm>
                <a:off x="5844941" y="3079472"/>
                <a:ext cx="420480" cy="273240"/>
              </p14:xfrm>
            </p:contentPart>
          </mc:Choice>
          <mc:Fallback xmlns="">
            <p:pic>
              <p:nvPicPr>
                <p:cNvPr id="38" name="Freihand 37">
                  <a:extLst>
                    <a:ext uri="{FF2B5EF4-FFF2-40B4-BE49-F238E27FC236}">
                      <a16:creationId xmlns:a16="http://schemas.microsoft.com/office/drawing/2014/main" id="{6680A7DC-CBE9-44AB-9BAC-AC950B803578}"/>
                    </a:ext>
                  </a:extLst>
                </p:cNvPr>
                <p:cNvPicPr/>
                <p:nvPr/>
              </p:nvPicPr>
              <p:blipFill>
                <a:blip r:embed="rId71"/>
                <a:stretch>
                  <a:fillRect/>
                </a:stretch>
              </p:blipFill>
              <p:spPr>
                <a:xfrm>
                  <a:off x="5840621" y="3075152"/>
                  <a:ext cx="4291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57CBDE86-E0F5-4AE9-8FC7-D26334CABC2D}"/>
                    </a:ext>
                  </a:extLst>
                </p14:cNvPr>
                <p14:cNvContentPartPr/>
                <p14:nvPr/>
              </p14:nvContentPartPr>
              <p14:xfrm>
                <a:off x="4398821" y="3152192"/>
                <a:ext cx="77400" cy="108360"/>
              </p14:xfrm>
            </p:contentPart>
          </mc:Choice>
          <mc:Fallback xmlns="">
            <p:pic>
              <p:nvPicPr>
                <p:cNvPr id="41" name="Freihand 40">
                  <a:extLst>
                    <a:ext uri="{FF2B5EF4-FFF2-40B4-BE49-F238E27FC236}">
                      <a16:creationId xmlns:a16="http://schemas.microsoft.com/office/drawing/2014/main" id="{57CBDE86-E0F5-4AE9-8FC7-D26334CABC2D}"/>
                    </a:ext>
                  </a:extLst>
                </p:cNvPr>
                <p:cNvPicPr/>
                <p:nvPr/>
              </p:nvPicPr>
              <p:blipFill>
                <a:blip r:embed="rId73"/>
                <a:stretch>
                  <a:fillRect/>
                </a:stretch>
              </p:blipFill>
              <p:spPr>
                <a:xfrm>
                  <a:off x="4394501" y="3147872"/>
                  <a:ext cx="86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9B085662-065A-46EC-9A79-A9F7F9DC15CD}"/>
                    </a:ext>
                  </a:extLst>
                </p14:cNvPr>
                <p14:cNvContentPartPr/>
                <p14:nvPr/>
              </p14:nvContentPartPr>
              <p14:xfrm>
                <a:off x="4538861" y="3240752"/>
                <a:ext cx="360" cy="360"/>
              </p14:xfrm>
            </p:contentPart>
          </mc:Choice>
          <mc:Fallback xmlns="">
            <p:pic>
              <p:nvPicPr>
                <p:cNvPr id="42" name="Freihand 41">
                  <a:extLst>
                    <a:ext uri="{FF2B5EF4-FFF2-40B4-BE49-F238E27FC236}">
                      <a16:creationId xmlns:a16="http://schemas.microsoft.com/office/drawing/2014/main" id="{9B085662-065A-46EC-9A79-A9F7F9DC15CD}"/>
                    </a:ext>
                  </a:extLst>
                </p:cNvPr>
                <p:cNvPicPr/>
                <p:nvPr/>
              </p:nvPicPr>
              <p:blipFill>
                <a:blip r:embed="rId7"/>
                <a:stretch>
                  <a:fillRect/>
                </a:stretch>
              </p:blipFill>
              <p:spPr>
                <a:xfrm>
                  <a:off x="4534541" y="3236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FEA67BB8-BC13-47D4-8555-0BAD8610E418}"/>
                    </a:ext>
                  </a:extLst>
                </p14:cNvPr>
                <p14:cNvContentPartPr/>
                <p14:nvPr/>
              </p14:nvContentPartPr>
              <p14:xfrm>
                <a:off x="4244381" y="3041312"/>
                <a:ext cx="455040" cy="316440"/>
              </p14:xfrm>
            </p:contentPart>
          </mc:Choice>
          <mc:Fallback xmlns="">
            <p:pic>
              <p:nvPicPr>
                <p:cNvPr id="43" name="Freihand 42">
                  <a:extLst>
                    <a:ext uri="{FF2B5EF4-FFF2-40B4-BE49-F238E27FC236}">
                      <a16:creationId xmlns:a16="http://schemas.microsoft.com/office/drawing/2014/main" id="{FEA67BB8-BC13-47D4-8555-0BAD8610E418}"/>
                    </a:ext>
                  </a:extLst>
                </p:cNvPr>
                <p:cNvPicPr/>
                <p:nvPr/>
              </p:nvPicPr>
              <p:blipFill>
                <a:blip r:embed="rId76"/>
                <a:stretch>
                  <a:fillRect/>
                </a:stretch>
              </p:blipFill>
              <p:spPr>
                <a:xfrm>
                  <a:off x="4240061" y="3036992"/>
                  <a:ext cx="4636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37702F32-2CAF-4183-91C0-A69B6E9EAE82}"/>
                    </a:ext>
                  </a:extLst>
                </p14:cNvPr>
                <p14:cNvContentPartPr/>
                <p14:nvPr/>
              </p14:nvContentPartPr>
              <p14:xfrm>
                <a:off x="2965661" y="4041392"/>
                <a:ext cx="134640" cy="135000"/>
              </p14:xfrm>
            </p:contentPart>
          </mc:Choice>
          <mc:Fallback xmlns="">
            <p:pic>
              <p:nvPicPr>
                <p:cNvPr id="46" name="Freihand 45">
                  <a:extLst>
                    <a:ext uri="{FF2B5EF4-FFF2-40B4-BE49-F238E27FC236}">
                      <a16:creationId xmlns:a16="http://schemas.microsoft.com/office/drawing/2014/main" id="{37702F32-2CAF-4183-91C0-A69B6E9EAE82}"/>
                    </a:ext>
                  </a:extLst>
                </p:cNvPr>
                <p:cNvPicPr/>
                <p:nvPr/>
              </p:nvPicPr>
              <p:blipFill>
                <a:blip r:embed="rId78"/>
                <a:stretch>
                  <a:fillRect/>
                </a:stretch>
              </p:blipFill>
              <p:spPr>
                <a:xfrm>
                  <a:off x="2961341" y="4037072"/>
                  <a:ext cx="143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C6DCB802-0DB8-4329-A172-C2D341E914E6}"/>
                    </a:ext>
                  </a:extLst>
                </p14:cNvPr>
                <p14:cNvContentPartPr/>
                <p14:nvPr/>
              </p14:nvContentPartPr>
              <p14:xfrm>
                <a:off x="3048821" y="4098272"/>
                <a:ext cx="33840" cy="109080"/>
              </p14:xfrm>
            </p:contentPart>
          </mc:Choice>
          <mc:Fallback xmlns="">
            <p:pic>
              <p:nvPicPr>
                <p:cNvPr id="47" name="Freihand 46">
                  <a:extLst>
                    <a:ext uri="{FF2B5EF4-FFF2-40B4-BE49-F238E27FC236}">
                      <a16:creationId xmlns:a16="http://schemas.microsoft.com/office/drawing/2014/main" id="{C6DCB802-0DB8-4329-A172-C2D341E914E6}"/>
                    </a:ext>
                  </a:extLst>
                </p:cNvPr>
                <p:cNvPicPr/>
                <p:nvPr/>
              </p:nvPicPr>
              <p:blipFill>
                <a:blip r:embed="rId80"/>
                <a:stretch>
                  <a:fillRect/>
                </a:stretch>
              </p:blipFill>
              <p:spPr>
                <a:xfrm>
                  <a:off x="3044501" y="4093952"/>
                  <a:ext cx="42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95C3D8C6-FAB5-4B77-8385-FF69D32C0C4D}"/>
                    </a:ext>
                  </a:extLst>
                </p14:cNvPr>
                <p14:cNvContentPartPr/>
                <p14:nvPr/>
              </p14:nvContentPartPr>
              <p14:xfrm>
                <a:off x="3140981" y="4175312"/>
                <a:ext cx="8640" cy="18720"/>
              </p14:xfrm>
            </p:contentPart>
          </mc:Choice>
          <mc:Fallback xmlns="">
            <p:pic>
              <p:nvPicPr>
                <p:cNvPr id="48" name="Freihand 47">
                  <a:extLst>
                    <a:ext uri="{FF2B5EF4-FFF2-40B4-BE49-F238E27FC236}">
                      <a16:creationId xmlns:a16="http://schemas.microsoft.com/office/drawing/2014/main" id="{95C3D8C6-FAB5-4B77-8385-FF69D32C0C4D}"/>
                    </a:ext>
                  </a:extLst>
                </p:cNvPr>
                <p:cNvPicPr/>
                <p:nvPr/>
              </p:nvPicPr>
              <p:blipFill>
                <a:blip r:embed="rId82"/>
                <a:stretch>
                  <a:fillRect/>
                </a:stretch>
              </p:blipFill>
              <p:spPr>
                <a:xfrm>
                  <a:off x="3136661" y="4170992"/>
                  <a:ext cx="17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C6451FB3-88DC-4FCA-96C2-B5B5774E3706}"/>
                    </a:ext>
                  </a:extLst>
                </p14:cNvPr>
                <p14:cNvContentPartPr/>
                <p14:nvPr/>
              </p14:nvContentPartPr>
              <p14:xfrm>
                <a:off x="2851901" y="3967952"/>
                <a:ext cx="405000" cy="324720"/>
              </p14:xfrm>
            </p:contentPart>
          </mc:Choice>
          <mc:Fallback xmlns="">
            <p:pic>
              <p:nvPicPr>
                <p:cNvPr id="49" name="Freihand 48">
                  <a:extLst>
                    <a:ext uri="{FF2B5EF4-FFF2-40B4-BE49-F238E27FC236}">
                      <a16:creationId xmlns:a16="http://schemas.microsoft.com/office/drawing/2014/main" id="{C6451FB3-88DC-4FCA-96C2-B5B5774E3706}"/>
                    </a:ext>
                  </a:extLst>
                </p:cNvPr>
                <p:cNvPicPr/>
                <p:nvPr/>
              </p:nvPicPr>
              <p:blipFill>
                <a:blip r:embed="rId84"/>
                <a:stretch>
                  <a:fillRect/>
                </a:stretch>
              </p:blipFill>
              <p:spPr>
                <a:xfrm>
                  <a:off x="2847581" y="3963632"/>
                  <a:ext cx="4136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A26B5122-DAB4-4FC3-B5D7-A810D082A078}"/>
                    </a:ext>
                  </a:extLst>
                </p14:cNvPr>
                <p14:cNvContentPartPr/>
                <p14:nvPr/>
              </p14:nvContentPartPr>
              <p14:xfrm>
                <a:off x="2642381" y="5132912"/>
                <a:ext cx="175680" cy="275400"/>
              </p14:xfrm>
            </p:contentPart>
          </mc:Choice>
          <mc:Fallback xmlns="">
            <p:pic>
              <p:nvPicPr>
                <p:cNvPr id="51" name="Freihand 50">
                  <a:extLst>
                    <a:ext uri="{FF2B5EF4-FFF2-40B4-BE49-F238E27FC236}">
                      <a16:creationId xmlns:a16="http://schemas.microsoft.com/office/drawing/2014/main" id="{A26B5122-DAB4-4FC3-B5D7-A810D082A078}"/>
                    </a:ext>
                  </a:extLst>
                </p:cNvPr>
                <p:cNvPicPr/>
                <p:nvPr/>
              </p:nvPicPr>
              <p:blipFill>
                <a:blip r:embed="rId86"/>
                <a:stretch>
                  <a:fillRect/>
                </a:stretch>
              </p:blipFill>
              <p:spPr>
                <a:xfrm>
                  <a:off x="2638061" y="5128592"/>
                  <a:ext cx="1843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01223BFF-7562-4404-9F00-145FA15D4022}"/>
                    </a:ext>
                  </a:extLst>
                </p14:cNvPr>
                <p14:cNvContentPartPr/>
                <p14:nvPr/>
              </p14:nvContentPartPr>
              <p14:xfrm>
                <a:off x="2972501" y="4957952"/>
                <a:ext cx="101520" cy="123120"/>
              </p14:xfrm>
            </p:contentPart>
          </mc:Choice>
          <mc:Fallback xmlns="">
            <p:pic>
              <p:nvPicPr>
                <p:cNvPr id="52" name="Freihand 51">
                  <a:extLst>
                    <a:ext uri="{FF2B5EF4-FFF2-40B4-BE49-F238E27FC236}">
                      <a16:creationId xmlns:a16="http://schemas.microsoft.com/office/drawing/2014/main" id="{01223BFF-7562-4404-9F00-145FA15D4022}"/>
                    </a:ext>
                  </a:extLst>
                </p:cNvPr>
                <p:cNvPicPr/>
                <p:nvPr/>
              </p:nvPicPr>
              <p:blipFill>
                <a:blip r:embed="rId88"/>
                <a:stretch>
                  <a:fillRect/>
                </a:stretch>
              </p:blipFill>
              <p:spPr>
                <a:xfrm>
                  <a:off x="2968181" y="4953632"/>
                  <a:ext cx="110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A4672200-D664-4D30-BDBA-F99112068606}"/>
                    </a:ext>
                  </a:extLst>
                </p14:cNvPr>
                <p14:cNvContentPartPr/>
                <p14:nvPr/>
              </p14:nvContentPartPr>
              <p14:xfrm>
                <a:off x="2991941" y="4928432"/>
                <a:ext cx="108360" cy="32400"/>
              </p14:xfrm>
            </p:contentPart>
          </mc:Choice>
          <mc:Fallback xmlns="">
            <p:pic>
              <p:nvPicPr>
                <p:cNvPr id="53" name="Freihand 52">
                  <a:extLst>
                    <a:ext uri="{FF2B5EF4-FFF2-40B4-BE49-F238E27FC236}">
                      <a16:creationId xmlns:a16="http://schemas.microsoft.com/office/drawing/2014/main" id="{A4672200-D664-4D30-BDBA-F99112068606}"/>
                    </a:ext>
                  </a:extLst>
                </p:cNvPr>
                <p:cNvPicPr/>
                <p:nvPr/>
              </p:nvPicPr>
              <p:blipFill>
                <a:blip r:embed="rId90"/>
                <a:stretch>
                  <a:fillRect/>
                </a:stretch>
              </p:blipFill>
              <p:spPr>
                <a:xfrm>
                  <a:off x="2987621" y="4924112"/>
                  <a:ext cx="117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72F9E614-D5A6-429A-AC12-A418CA048C68}"/>
                    </a:ext>
                  </a:extLst>
                </p14:cNvPr>
                <p14:cNvContentPartPr/>
                <p14:nvPr/>
              </p14:nvContentPartPr>
              <p14:xfrm>
                <a:off x="3120821" y="5046872"/>
                <a:ext cx="13680" cy="15120"/>
              </p14:xfrm>
            </p:contentPart>
          </mc:Choice>
          <mc:Fallback xmlns="">
            <p:pic>
              <p:nvPicPr>
                <p:cNvPr id="54" name="Freihand 53">
                  <a:extLst>
                    <a:ext uri="{FF2B5EF4-FFF2-40B4-BE49-F238E27FC236}">
                      <a16:creationId xmlns:a16="http://schemas.microsoft.com/office/drawing/2014/main" id="{72F9E614-D5A6-429A-AC12-A418CA048C68}"/>
                    </a:ext>
                  </a:extLst>
                </p:cNvPr>
                <p:cNvPicPr/>
                <p:nvPr/>
              </p:nvPicPr>
              <p:blipFill>
                <a:blip r:embed="rId92"/>
                <a:stretch>
                  <a:fillRect/>
                </a:stretch>
              </p:blipFill>
              <p:spPr>
                <a:xfrm>
                  <a:off x="3116501" y="5042552"/>
                  <a:ext cx="22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F04150BE-3C34-4D81-9A14-8F28C0A0DBFA}"/>
                    </a:ext>
                  </a:extLst>
                </p14:cNvPr>
                <p14:cNvContentPartPr/>
                <p14:nvPr/>
              </p14:nvContentPartPr>
              <p14:xfrm>
                <a:off x="2882501" y="4869032"/>
                <a:ext cx="338400" cy="307440"/>
              </p14:xfrm>
            </p:contentPart>
          </mc:Choice>
          <mc:Fallback xmlns="">
            <p:pic>
              <p:nvPicPr>
                <p:cNvPr id="55" name="Freihand 54">
                  <a:extLst>
                    <a:ext uri="{FF2B5EF4-FFF2-40B4-BE49-F238E27FC236}">
                      <a16:creationId xmlns:a16="http://schemas.microsoft.com/office/drawing/2014/main" id="{F04150BE-3C34-4D81-9A14-8F28C0A0DBFA}"/>
                    </a:ext>
                  </a:extLst>
                </p:cNvPr>
                <p:cNvPicPr/>
                <p:nvPr/>
              </p:nvPicPr>
              <p:blipFill>
                <a:blip r:embed="rId94"/>
                <a:stretch>
                  <a:fillRect/>
                </a:stretch>
              </p:blipFill>
              <p:spPr>
                <a:xfrm>
                  <a:off x="2878181" y="4864712"/>
                  <a:ext cx="3470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D661B87E-13AC-4B5F-97D3-6A078C56E057}"/>
                    </a:ext>
                  </a:extLst>
                </p14:cNvPr>
                <p14:cNvContentPartPr/>
                <p14:nvPr/>
              </p14:nvContentPartPr>
              <p14:xfrm>
                <a:off x="5627141" y="4646192"/>
                <a:ext cx="355680" cy="35640"/>
              </p14:xfrm>
            </p:contentPart>
          </mc:Choice>
          <mc:Fallback xmlns="">
            <p:pic>
              <p:nvPicPr>
                <p:cNvPr id="57" name="Freihand 56">
                  <a:extLst>
                    <a:ext uri="{FF2B5EF4-FFF2-40B4-BE49-F238E27FC236}">
                      <a16:creationId xmlns:a16="http://schemas.microsoft.com/office/drawing/2014/main" id="{D661B87E-13AC-4B5F-97D3-6A078C56E057}"/>
                    </a:ext>
                  </a:extLst>
                </p:cNvPr>
                <p:cNvPicPr/>
                <p:nvPr/>
              </p:nvPicPr>
              <p:blipFill>
                <a:blip r:embed="rId96"/>
                <a:stretch>
                  <a:fillRect/>
                </a:stretch>
              </p:blipFill>
              <p:spPr>
                <a:xfrm>
                  <a:off x="5622821" y="4641872"/>
                  <a:ext cx="364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65446326-FEF9-4242-A0EF-C83E48B520FF}"/>
                    </a:ext>
                  </a:extLst>
                </p14:cNvPr>
                <p14:cNvContentPartPr/>
                <p14:nvPr/>
              </p14:nvContentPartPr>
              <p14:xfrm>
                <a:off x="5567381" y="4214552"/>
                <a:ext cx="147240" cy="216000"/>
              </p14:xfrm>
            </p:contentPart>
          </mc:Choice>
          <mc:Fallback xmlns="">
            <p:pic>
              <p:nvPicPr>
                <p:cNvPr id="58" name="Freihand 57">
                  <a:extLst>
                    <a:ext uri="{FF2B5EF4-FFF2-40B4-BE49-F238E27FC236}">
                      <a16:creationId xmlns:a16="http://schemas.microsoft.com/office/drawing/2014/main" id="{65446326-FEF9-4242-A0EF-C83E48B520FF}"/>
                    </a:ext>
                  </a:extLst>
                </p:cNvPr>
                <p:cNvPicPr/>
                <p:nvPr/>
              </p:nvPicPr>
              <p:blipFill>
                <a:blip r:embed="rId98"/>
                <a:stretch>
                  <a:fillRect/>
                </a:stretch>
              </p:blipFill>
              <p:spPr>
                <a:xfrm>
                  <a:off x="5563061" y="4210232"/>
                  <a:ext cx="155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0BABB590-F433-4D41-B672-D01BB4EFCF25}"/>
                    </a:ext>
                  </a:extLst>
                </p14:cNvPr>
                <p14:cNvContentPartPr/>
                <p14:nvPr/>
              </p14:nvContentPartPr>
              <p14:xfrm>
                <a:off x="5912621" y="4071632"/>
                <a:ext cx="100440" cy="146880"/>
              </p14:xfrm>
            </p:contentPart>
          </mc:Choice>
          <mc:Fallback xmlns="">
            <p:pic>
              <p:nvPicPr>
                <p:cNvPr id="59" name="Freihand 58">
                  <a:extLst>
                    <a:ext uri="{FF2B5EF4-FFF2-40B4-BE49-F238E27FC236}">
                      <a16:creationId xmlns:a16="http://schemas.microsoft.com/office/drawing/2014/main" id="{0BABB590-F433-4D41-B672-D01BB4EFCF25}"/>
                    </a:ext>
                  </a:extLst>
                </p:cNvPr>
                <p:cNvPicPr/>
                <p:nvPr/>
              </p:nvPicPr>
              <p:blipFill>
                <a:blip r:embed="rId100"/>
                <a:stretch>
                  <a:fillRect/>
                </a:stretch>
              </p:blipFill>
              <p:spPr>
                <a:xfrm>
                  <a:off x="5908301" y="4067312"/>
                  <a:ext cx="109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B5FA435F-D616-4A03-AB5A-95F744D43F40}"/>
                    </a:ext>
                  </a:extLst>
                </p14:cNvPr>
                <p14:cNvContentPartPr/>
                <p14:nvPr/>
              </p14:nvContentPartPr>
              <p14:xfrm>
                <a:off x="6051941" y="4178552"/>
                <a:ext cx="360" cy="12600"/>
              </p14:xfrm>
            </p:contentPart>
          </mc:Choice>
          <mc:Fallback xmlns="">
            <p:pic>
              <p:nvPicPr>
                <p:cNvPr id="60" name="Freihand 59">
                  <a:extLst>
                    <a:ext uri="{FF2B5EF4-FFF2-40B4-BE49-F238E27FC236}">
                      <a16:creationId xmlns:a16="http://schemas.microsoft.com/office/drawing/2014/main" id="{B5FA435F-D616-4A03-AB5A-95F744D43F40}"/>
                    </a:ext>
                  </a:extLst>
                </p:cNvPr>
                <p:cNvPicPr/>
                <p:nvPr/>
              </p:nvPicPr>
              <p:blipFill>
                <a:blip r:embed="rId102"/>
                <a:stretch>
                  <a:fillRect/>
                </a:stretch>
              </p:blipFill>
              <p:spPr>
                <a:xfrm>
                  <a:off x="6047621" y="4174232"/>
                  <a:ext cx="9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A93B0F68-2336-46F1-835F-09C80898FE04}"/>
                    </a:ext>
                  </a:extLst>
                </p14:cNvPr>
                <p14:cNvContentPartPr/>
                <p14:nvPr/>
              </p14:nvContentPartPr>
              <p14:xfrm>
                <a:off x="5815781" y="3986312"/>
                <a:ext cx="356400" cy="306360"/>
              </p14:xfrm>
            </p:contentPart>
          </mc:Choice>
          <mc:Fallback xmlns="">
            <p:pic>
              <p:nvPicPr>
                <p:cNvPr id="61" name="Freihand 60">
                  <a:extLst>
                    <a:ext uri="{FF2B5EF4-FFF2-40B4-BE49-F238E27FC236}">
                      <a16:creationId xmlns:a16="http://schemas.microsoft.com/office/drawing/2014/main" id="{A93B0F68-2336-46F1-835F-09C80898FE04}"/>
                    </a:ext>
                  </a:extLst>
                </p:cNvPr>
                <p:cNvPicPr/>
                <p:nvPr/>
              </p:nvPicPr>
              <p:blipFill>
                <a:blip r:embed="rId104"/>
                <a:stretch>
                  <a:fillRect/>
                </a:stretch>
              </p:blipFill>
              <p:spPr>
                <a:xfrm>
                  <a:off x="5811461" y="3981992"/>
                  <a:ext cx="365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916F41F4-1ACD-468D-8099-F11999D5B533}"/>
                    </a:ext>
                  </a:extLst>
                </p14:cNvPr>
                <p14:cNvContentPartPr/>
                <p14:nvPr/>
              </p14:nvContentPartPr>
              <p14:xfrm>
                <a:off x="4281101" y="4219232"/>
                <a:ext cx="311040" cy="273240"/>
              </p14:xfrm>
            </p:contentPart>
          </mc:Choice>
          <mc:Fallback xmlns="">
            <p:pic>
              <p:nvPicPr>
                <p:cNvPr id="63" name="Freihand 62">
                  <a:extLst>
                    <a:ext uri="{FF2B5EF4-FFF2-40B4-BE49-F238E27FC236}">
                      <a16:creationId xmlns:a16="http://schemas.microsoft.com/office/drawing/2014/main" id="{916F41F4-1ACD-468D-8099-F11999D5B533}"/>
                    </a:ext>
                  </a:extLst>
                </p:cNvPr>
                <p:cNvPicPr/>
                <p:nvPr/>
              </p:nvPicPr>
              <p:blipFill>
                <a:blip r:embed="rId106"/>
                <a:stretch>
                  <a:fillRect/>
                </a:stretch>
              </p:blipFill>
              <p:spPr>
                <a:xfrm>
                  <a:off x="4276781" y="4214912"/>
                  <a:ext cx="3196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4320" name="Freihand 264319">
                  <a:extLst>
                    <a:ext uri="{FF2B5EF4-FFF2-40B4-BE49-F238E27FC236}">
                      <a16:creationId xmlns:a16="http://schemas.microsoft.com/office/drawing/2014/main" id="{6C45B064-82DB-4FFF-A3BE-35428177F17B}"/>
                    </a:ext>
                  </a:extLst>
                </p14:cNvPr>
                <p14:cNvContentPartPr/>
                <p14:nvPr/>
              </p14:nvContentPartPr>
              <p14:xfrm>
                <a:off x="5693021" y="5198072"/>
                <a:ext cx="324360" cy="358200"/>
              </p14:xfrm>
            </p:contentPart>
          </mc:Choice>
          <mc:Fallback xmlns="">
            <p:pic>
              <p:nvPicPr>
                <p:cNvPr id="264320" name="Freihand 264319">
                  <a:extLst>
                    <a:ext uri="{FF2B5EF4-FFF2-40B4-BE49-F238E27FC236}">
                      <a16:creationId xmlns:a16="http://schemas.microsoft.com/office/drawing/2014/main" id="{6C45B064-82DB-4FFF-A3BE-35428177F17B}"/>
                    </a:ext>
                  </a:extLst>
                </p:cNvPr>
                <p:cNvPicPr/>
                <p:nvPr/>
              </p:nvPicPr>
              <p:blipFill>
                <a:blip r:embed="rId108"/>
                <a:stretch>
                  <a:fillRect/>
                </a:stretch>
              </p:blipFill>
              <p:spPr>
                <a:xfrm>
                  <a:off x="5688701" y="5193752"/>
                  <a:ext cx="3330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64322" name="Freihand 264321">
                  <a:extLst>
                    <a:ext uri="{FF2B5EF4-FFF2-40B4-BE49-F238E27FC236}">
                      <a16:creationId xmlns:a16="http://schemas.microsoft.com/office/drawing/2014/main" id="{B66D1DF4-EC5A-4A24-AA40-6CF4B3A95EA3}"/>
                    </a:ext>
                  </a:extLst>
                </p14:cNvPr>
                <p14:cNvContentPartPr/>
                <p14:nvPr/>
              </p14:nvContentPartPr>
              <p14:xfrm>
                <a:off x="2589461" y="3058232"/>
                <a:ext cx="4080600" cy="111960"/>
              </p14:xfrm>
            </p:contentPart>
          </mc:Choice>
          <mc:Fallback xmlns="">
            <p:pic>
              <p:nvPicPr>
                <p:cNvPr id="264322" name="Freihand 264321">
                  <a:extLst>
                    <a:ext uri="{FF2B5EF4-FFF2-40B4-BE49-F238E27FC236}">
                      <a16:creationId xmlns:a16="http://schemas.microsoft.com/office/drawing/2014/main" id="{B66D1DF4-EC5A-4A24-AA40-6CF4B3A95EA3}"/>
                    </a:ext>
                  </a:extLst>
                </p:cNvPr>
                <p:cNvPicPr/>
                <p:nvPr/>
              </p:nvPicPr>
              <p:blipFill>
                <a:blip r:embed="rId110"/>
                <a:stretch>
                  <a:fillRect/>
                </a:stretch>
              </p:blipFill>
              <p:spPr>
                <a:xfrm>
                  <a:off x="2585141" y="3053912"/>
                  <a:ext cx="4089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64323" name="Freihand 264322">
                  <a:extLst>
                    <a:ext uri="{FF2B5EF4-FFF2-40B4-BE49-F238E27FC236}">
                      <a16:creationId xmlns:a16="http://schemas.microsoft.com/office/drawing/2014/main" id="{AF5DD8FC-C322-44B1-959D-98536574E3E7}"/>
                    </a:ext>
                  </a:extLst>
                </p14:cNvPr>
                <p14:cNvContentPartPr/>
                <p14:nvPr/>
              </p14:nvContentPartPr>
              <p14:xfrm>
                <a:off x="2411261" y="2865992"/>
                <a:ext cx="160920" cy="3084480"/>
              </p14:xfrm>
            </p:contentPart>
          </mc:Choice>
          <mc:Fallback xmlns="">
            <p:pic>
              <p:nvPicPr>
                <p:cNvPr id="264323" name="Freihand 264322">
                  <a:extLst>
                    <a:ext uri="{FF2B5EF4-FFF2-40B4-BE49-F238E27FC236}">
                      <a16:creationId xmlns:a16="http://schemas.microsoft.com/office/drawing/2014/main" id="{AF5DD8FC-C322-44B1-959D-98536574E3E7}"/>
                    </a:ext>
                  </a:extLst>
                </p:cNvPr>
                <p:cNvPicPr/>
                <p:nvPr/>
              </p:nvPicPr>
              <p:blipFill>
                <a:blip r:embed="rId112"/>
                <a:stretch>
                  <a:fillRect/>
                </a:stretch>
              </p:blipFill>
              <p:spPr>
                <a:xfrm>
                  <a:off x="2406941" y="2861672"/>
                  <a:ext cx="169560" cy="3093120"/>
                </a:xfrm>
                <a:prstGeom prst="rect">
                  <a:avLst/>
                </a:prstGeom>
              </p:spPr>
            </p:pic>
          </mc:Fallback>
        </mc:AlternateContent>
      </p:grpSp>
      <p:grpSp>
        <p:nvGrpSpPr>
          <p:cNvPr id="264369" name="Gruppieren 264368">
            <a:extLst>
              <a:ext uri="{FF2B5EF4-FFF2-40B4-BE49-F238E27FC236}">
                <a16:creationId xmlns:a16="http://schemas.microsoft.com/office/drawing/2014/main" id="{9E8BFD48-BAAA-42FA-AE17-CEDFEA63EA1D}"/>
              </a:ext>
            </a:extLst>
          </p:cNvPr>
          <p:cNvGrpSpPr/>
          <p:nvPr/>
        </p:nvGrpSpPr>
        <p:grpSpPr>
          <a:xfrm>
            <a:off x="9996461" y="1931792"/>
            <a:ext cx="1403640" cy="282600"/>
            <a:chOff x="9996461" y="1931792"/>
            <a:chExt cx="1403640" cy="282600"/>
          </a:xfrm>
        </p:grpSpPr>
        <mc:AlternateContent xmlns:mc="http://schemas.openxmlformats.org/markup-compatibility/2006" xmlns:p14="http://schemas.microsoft.com/office/powerpoint/2010/main">
          <mc:Choice Requires="p14">
            <p:contentPart p14:bwMode="auto" r:id="rId113">
              <p14:nvContentPartPr>
                <p14:cNvPr id="264345" name="Freihand 264344">
                  <a:extLst>
                    <a:ext uri="{FF2B5EF4-FFF2-40B4-BE49-F238E27FC236}">
                      <a16:creationId xmlns:a16="http://schemas.microsoft.com/office/drawing/2014/main" id="{21A4D279-0E7D-4D45-B713-887770FD5C99}"/>
                    </a:ext>
                  </a:extLst>
                </p14:cNvPr>
                <p14:cNvContentPartPr/>
                <p14:nvPr/>
              </p14:nvContentPartPr>
              <p14:xfrm>
                <a:off x="9996461" y="2038712"/>
                <a:ext cx="216360" cy="80640"/>
              </p14:xfrm>
            </p:contentPart>
          </mc:Choice>
          <mc:Fallback xmlns="">
            <p:pic>
              <p:nvPicPr>
                <p:cNvPr id="264345" name="Freihand 264344">
                  <a:extLst>
                    <a:ext uri="{FF2B5EF4-FFF2-40B4-BE49-F238E27FC236}">
                      <a16:creationId xmlns:a16="http://schemas.microsoft.com/office/drawing/2014/main" id="{21A4D279-0E7D-4D45-B713-887770FD5C99}"/>
                    </a:ext>
                  </a:extLst>
                </p:cNvPr>
                <p:cNvPicPr/>
                <p:nvPr/>
              </p:nvPicPr>
              <p:blipFill>
                <a:blip r:embed="rId114"/>
                <a:stretch>
                  <a:fillRect/>
                </a:stretch>
              </p:blipFill>
              <p:spPr>
                <a:xfrm>
                  <a:off x="9992141" y="2034392"/>
                  <a:ext cx="225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64346" name="Freihand 264345">
                  <a:extLst>
                    <a:ext uri="{FF2B5EF4-FFF2-40B4-BE49-F238E27FC236}">
                      <a16:creationId xmlns:a16="http://schemas.microsoft.com/office/drawing/2014/main" id="{90135878-65D0-4572-8893-646DB01FF07E}"/>
                    </a:ext>
                  </a:extLst>
                </p14:cNvPr>
                <p14:cNvContentPartPr/>
                <p14:nvPr/>
              </p14:nvContentPartPr>
              <p14:xfrm>
                <a:off x="10206701" y="1997312"/>
                <a:ext cx="96120" cy="137160"/>
              </p14:xfrm>
            </p:contentPart>
          </mc:Choice>
          <mc:Fallback xmlns="">
            <p:pic>
              <p:nvPicPr>
                <p:cNvPr id="264346" name="Freihand 264345">
                  <a:extLst>
                    <a:ext uri="{FF2B5EF4-FFF2-40B4-BE49-F238E27FC236}">
                      <a16:creationId xmlns:a16="http://schemas.microsoft.com/office/drawing/2014/main" id="{90135878-65D0-4572-8893-646DB01FF07E}"/>
                    </a:ext>
                  </a:extLst>
                </p:cNvPr>
                <p:cNvPicPr/>
                <p:nvPr/>
              </p:nvPicPr>
              <p:blipFill>
                <a:blip r:embed="rId116"/>
                <a:stretch>
                  <a:fillRect/>
                </a:stretch>
              </p:blipFill>
              <p:spPr>
                <a:xfrm>
                  <a:off x="10202381" y="1992992"/>
                  <a:ext cx="10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4347" name="Freihand 264346">
                  <a:extLst>
                    <a:ext uri="{FF2B5EF4-FFF2-40B4-BE49-F238E27FC236}">
                      <a16:creationId xmlns:a16="http://schemas.microsoft.com/office/drawing/2014/main" id="{C3CE09A2-13AF-4D9E-85CC-4A7762E27D12}"/>
                    </a:ext>
                  </a:extLst>
                </p14:cNvPr>
                <p14:cNvContentPartPr/>
                <p14:nvPr/>
              </p14:nvContentPartPr>
              <p14:xfrm>
                <a:off x="10284101" y="2039432"/>
                <a:ext cx="91440" cy="71640"/>
              </p14:xfrm>
            </p:contentPart>
          </mc:Choice>
          <mc:Fallback xmlns="">
            <p:pic>
              <p:nvPicPr>
                <p:cNvPr id="264347" name="Freihand 264346">
                  <a:extLst>
                    <a:ext uri="{FF2B5EF4-FFF2-40B4-BE49-F238E27FC236}">
                      <a16:creationId xmlns:a16="http://schemas.microsoft.com/office/drawing/2014/main" id="{C3CE09A2-13AF-4D9E-85CC-4A7762E27D12}"/>
                    </a:ext>
                  </a:extLst>
                </p:cNvPr>
                <p:cNvPicPr/>
                <p:nvPr/>
              </p:nvPicPr>
              <p:blipFill>
                <a:blip r:embed="rId118"/>
                <a:stretch>
                  <a:fillRect/>
                </a:stretch>
              </p:blipFill>
              <p:spPr>
                <a:xfrm>
                  <a:off x="10279781" y="2035112"/>
                  <a:ext cx="100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4348" name="Freihand 264347">
                  <a:extLst>
                    <a:ext uri="{FF2B5EF4-FFF2-40B4-BE49-F238E27FC236}">
                      <a16:creationId xmlns:a16="http://schemas.microsoft.com/office/drawing/2014/main" id="{7EF9E15E-B78D-492E-9124-64AF2BF56F66}"/>
                    </a:ext>
                  </a:extLst>
                </p14:cNvPr>
                <p14:cNvContentPartPr/>
                <p14:nvPr/>
              </p14:nvContentPartPr>
              <p14:xfrm>
                <a:off x="10332701" y="2036912"/>
                <a:ext cx="119880" cy="177480"/>
              </p14:xfrm>
            </p:contentPart>
          </mc:Choice>
          <mc:Fallback xmlns="">
            <p:pic>
              <p:nvPicPr>
                <p:cNvPr id="264348" name="Freihand 264347">
                  <a:extLst>
                    <a:ext uri="{FF2B5EF4-FFF2-40B4-BE49-F238E27FC236}">
                      <a16:creationId xmlns:a16="http://schemas.microsoft.com/office/drawing/2014/main" id="{7EF9E15E-B78D-492E-9124-64AF2BF56F66}"/>
                    </a:ext>
                  </a:extLst>
                </p:cNvPr>
                <p:cNvPicPr/>
                <p:nvPr/>
              </p:nvPicPr>
              <p:blipFill>
                <a:blip r:embed="rId120"/>
                <a:stretch>
                  <a:fillRect/>
                </a:stretch>
              </p:blipFill>
              <p:spPr>
                <a:xfrm>
                  <a:off x="10328381" y="2032592"/>
                  <a:ext cx="128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4351" name="Freihand 264350">
                  <a:extLst>
                    <a:ext uri="{FF2B5EF4-FFF2-40B4-BE49-F238E27FC236}">
                      <a16:creationId xmlns:a16="http://schemas.microsoft.com/office/drawing/2014/main" id="{81EBB8C2-70F7-4E04-972C-C8660E62DFFF}"/>
                    </a:ext>
                  </a:extLst>
                </p14:cNvPr>
                <p14:cNvContentPartPr/>
                <p14:nvPr/>
              </p14:nvContentPartPr>
              <p14:xfrm>
                <a:off x="10457981" y="2018552"/>
                <a:ext cx="164880" cy="95760"/>
              </p14:xfrm>
            </p:contentPart>
          </mc:Choice>
          <mc:Fallback xmlns="">
            <p:pic>
              <p:nvPicPr>
                <p:cNvPr id="264351" name="Freihand 264350">
                  <a:extLst>
                    <a:ext uri="{FF2B5EF4-FFF2-40B4-BE49-F238E27FC236}">
                      <a16:creationId xmlns:a16="http://schemas.microsoft.com/office/drawing/2014/main" id="{81EBB8C2-70F7-4E04-972C-C8660E62DFFF}"/>
                    </a:ext>
                  </a:extLst>
                </p:cNvPr>
                <p:cNvPicPr/>
                <p:nvPr/>
              </p:nvPicPr>
              <p:blipFill>
                <a:blip r:embed="rId122"/>
                <a:stretch>
                  <a:fillRect/>
                </a:stretch>
              </p:blipFill>
              <p:spPr>
                <a:xfrm>
                  <a:off x="10453661" y="2014232"/>
                  <a:ext cx="173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64352" name="Freihand 264351">
                  <a:extLst>
                    <a:ext uri="{FF2B5EF4-FFF2-40B4-BE49-F238E27FC236}">
                      <a16:creationId xmlns:a16="http://schemas.microsoft.com/office/drawing/2014/main" id="{9158C01F-57E8-45CD-970E-347859C7A46A}"/>
                    </a:ext>
                  </a:extLst>
                </p14:cNvPr>
                <p14:cNvContentPartPr/>
                <p14:nvPr/>
              </p14:nvContentPartPr>
              <p14:xfrm>
                <a:off x="10633661" y="2041232"/>
                <a:ext cx="64800" cy="64080"/>
              </p14:xfrm>
            </p:contentPart>
          </mc:Choice>
          <mc:Fallback xmlns="">
            <p:pic>
              <p:nvPicPr>
                <p:cNvPr id="264352" name="Freihand 264351">
                  <a:extLst>
                    <a:ext uri="{FF2B5EF4-FFF2-40B4-BE49-F238E27FC236}">
                      <a16:creationId xmlns:a16="http://schemas.microsoft.com/office/drawing/2014/main" id="{9158C01F-57E8-45CD-970E-347859C7A46A}"/>
                    </a:ext>
                  </a:extLst>
                </p:cNvPr>
                <p:cNvPicPr/>
                <p:nvPr/>
              </p:nvPicPr>
              <p:blipFill>
                <a:blip r:embed="rId124"/>
                <a:stretch>
                  <a:fillRect/>
                </a:stretch>
              </p:blipFill>
              <p:spPr>
                <a:xfrm>
                  <a:off x="10629341" y="2036912"/>
                  <a:ext cx="73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64353" name="Freihand 264352">
                  <a:extLst>
                    <a:ext uri="{FF2B5EF4-FFF2-40B4-BE49-F238E27FC236}">
                      <a16:creationId xmlns:a16="http://schemas.microsoft.com/office/drawing/2014/main" id="{AD05DC60-0082-4D61-9434-3DC391A9E352}"/>
                    </a:ext>
                  </a:extLst>
                </p14:cNvPr>
                <p14:cNvContentPartPr/>
                <p14:nvPr/>
              </p14:nvContentPartPr>
              <p14:xfrm>
                <a:off x="10687301" y="1931792"/>
                <a:ext cx="82080" cy="155160"/>
              </p14:xfrm>
            </p:contentPart>
          </mc:Choice>
          <mc:Fallback xmlns="">
            <p:pic>
              <p:nvPicPr>
                <p:cNvPr id="264353" name="Freihand 264352">
                  <a:extLst>
                    <a:ext uri="{FF2B5EF4-FFF2-40B4-BE49-F238E27FC236}">
                      <a16:creationId xmlns:a16="http://schemas.microsoft.com/office/drawing/2014/main" id="{AD05DC60-0082-4D61-9434-3DC391A9E352}"/>
                    </a:ext>
                  </a:extLst>
                </p:cNvPr>
                <p:cNvPicPr/>
                <p:nvPr/>
              </p:nvPicPr>
              <p:blipFill>
                <a:blip r:embed="rId126"/>
                <a:stretch>
                  <a:fillRect/>
                </a:stretch>
              </p:blipFill>
              <p:spPr>
                <a:xfrm>
                  <a:off x="10682981" y="1927472"/>
                  <a:ext cx="90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64354" name="Freihand 264353">
                  <a:extLst>
                    <a:ext uri="{FF2B5EF4-FFF2-40B4-BE49-F238E27FC236}">
                      <a16:creationId xmlns:a16="http://schemas.microsoft.com/office/drawing/2014/main" id="{27E94E95-4B0A-4834-B7A8-4D4A2C619CF9}"/>
                    </a:ext>
                  </a:extLst>
                </p14:cNvPr>
                <p14:cNvContentPartPr/>
                <p14:nvPr/>
              </p14:nvContentPartPr>
              <p14:xfrm>
                <a:off x="10793861" y="2009912"/>
                <a:ext cx="201960" cy="95040"/>
              </p14:xfrm>
            </p:contentPart>
          </mc:Choice>
          <mc:Fallback xmlns="">
            <p:pic>
              <p:nvPicPr>
                <p:cNvPr id="264354" name="Freihand 264353">
                  <a:extLst>
                    <a:ext uri="{FF2B5EF4-FFF2-40B4-BE49-F238E27FC236}">
                      <a16:creationId xmlns:a16="http://schemas.microsoft.com/office/drawing/2014/main" id="{27E94E95-4B0A-4834-B7A8-4D4A2C619CF9}"/>
                    </a:ext>
                  </a:extLst>
                </p:cNvPr>
                <p:cNvPicPr/>
                <p:nvPr/>
              </p:nvPicPr>
              <p:blipFill>
                <a:blip r:embed="rId128"/>
                <a:stretch>
                  <a:fillRect/>
                </a:stretch>
              </p:blipFill>
              <p:spPr>
                <a:xfrm>
                  <a:off x="10789541" y="2005592"/>
                  <a:ext cx="210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64355" name="Freihand 264354">
                  <a:extLst>
                    <a:ext uri="{FF2B5EF4-FFF2-40B4-BE49-F238E27FC236}">
                      <a16:creationId xmlns:a16="http://schemas.microsoft.com/office/drawing/2014/main" id="{8E9855FE-D4BF-41E6-87A6-36036F4615A2}"/>
                    </a:ext>
                  </a:extLst>
                </p14:cNvPr>
                <p14:cNvContentPartPr/>
                <p14:nvPr/>
              </p14:nvContentPartPr>
              <p14:xfrm>
                <a:off x="11042261" y="1977512"/>
                <a:ext cx="156600" cy="114120"/>
              </p14:xfrm>
            </p:contentPart>
          </mc:Choice>
          <mc:Fallback xmlns="">
            <p:pic>
              <p:nvPicPr>
                <p:cNvPr id="264355" name="Freihand 264354">
                  <a:extLst>
                    <a:ext uri="{FF2B5EF4-FFF2-40B4-BE49-F238E27FC236}">
                      <a16:creationId xmlns:a16="http://schemas.microsoft.com/office/drawing/2014/main" id="{8E9855FE-D4BF-41E6-87A6-36036F4615A2}"/>
                    </a:ext>
                  </a:extLst>
                </p:cNvPr>
                <p:cNvPicPr/>
                <p:nvPr/>
              </p:nvPicPr>
              <p:blipFill>
                <a:blip r:embed="rId130"/>
                <a:stretch>
                  <a:fillRect/>
                </a:stretch>
              </p:blipFill>
              <p:spPr>
                <a:xfrm>
                  <a:off x="11037941" y="1973192"/>
                  <a:ext cx="165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4356" name="Freihand 264355">
                  <a:extLst>
                    <a:ext uri="{FF2B5EF4-FFF2-40B4-BE49-F238E27FC236}">
                      <a16:creationId xmlns:a16="http://schemas.microsoft.com/office/drawing/2014/main" id="{0D567E81-9886-4CE8-8DE4-ACC864264653}"/>
                    </a:ext>
                  </a:extLst>
                </p14:cNvPr>
                <p14:cNvContentPartPr/>
                <p14:nvPr/>
              </p14:nvContentPartPr>
              <p14:xfrm>
                <a:off x="11233061" y="2025392"/>
                <a:ext cx="167040" cy="65160"/>
              </p14:xfrm>
            </p:contentPart>
          </mc:Choice>
          <mc:Fallback xmlns="">
            <p:pic>
              <p:nvPicPr>
                <p:cNvPr id="264356" name="Freihand 264355">
                  <a:extLst>
                    <a:ext uri="{FF2B5EF4-FFF2-40B4-BE49-F238E27FC236}">
                      <a16:creationId xmlns:a16="http://schemas.microsoft.com/office/drawing/2014/main" id="{0D567E81-9886-4CE8-8DE4-ACC864264653}"/>
                    </a:ext>
                  </a:extLst>
                </p:cNvPr>
                <p:cNvPicPr/>
                <p:nvPr/>
              </p:nvPicPr>
              <p:blipFill>
                <a:blip r:embed="rId132"/>
                <a:stretch>
                  <a:fillRect/>
                </a:stretch>
              </p:blipFill>
              <p:spPr>
                <a:xfrm>
                  <a:off x="11228741" y="2021072"/>
                  <a:ext cx="175680" cy="73800"/>
                </a:xfrm>
                <a:prstGeom prst="rect">
                  <a:avLst/>
                </a:prstGeom>
              </p:spPr>
            </p:pic>
          </mc:Fallback>
        </mc:AlternateContent>
      </p:grpSp>
      <p:grpSp>
        <p:nvGrpSpPr>
          <p:cNvPr id="264368" name="Gruppieren 264367">
            <a:extLst>
              <a:ext uri="{FF2B5EF4-FFF2-40B4-BE49-F238E27FC236}">
                <a16:creationId xmlns:a16="http://schemas.microsoft.com/office/drawing/2014/main" id="{B0C6B79F-8C83-404E-A5E2-87E4D4A3E491}"/>
              </a:ext>
            </a:extLst>
          </p:cNvPr>
          <p:cNvGrpSpPr/>
          <p:nvPr/>
        </p:nvGrpSpPr>
        <p:grpSpPr>
          <a:xfrm>
            <a:off x="7185941" y="1928552"/>
            <a:ext cx="2618640" cy="677520"/>
            <a:chOff x="7185941" y="1928552"/>
            <a:chExt cx="2618640" cy="677520"/>
          </a:xfrm>
        </p:grpSpPr>
        <mc:AlternateContent xmlns:mc="http://schemas.openxmlformats.org/markup-compatibility/2006" xmlns:p14="http://schemas.microsoft.com/office/powerpoint/2010/main">
          <mc:Choice Requires="p14">
            <p:contentPart p14:bwMode="auto" r:id="rId133">
              <p14:nvContentPartPr>
                <p14:cNvPr id="264325" name="Freihand 264324">
                  <a:extLst>
                    <a:ext uri="{FF2B5EF4-FFF2-40B4-BE49-F238E27FC236}">
                      <a16:creationId xmlns:a16="http://schemas.microsoft.com/office/drawing/2014/main" id="{66969696-6F55-488C-BF21-D9C923F96287}"/>
                    </a:ext>
                  </a:extLst>
                </p14:cNvPr>
                <p14:cNvContentPartPr/>
                <p14:nvPr/>
              </p14:nvContentPartPr>
              <p14:xfrm>
                <a:off x="7267301" y="2089832"/>
                <a:ext cx="10800" cy="109080"/>
              </p14:xfrm>
            </p:contentPart>
          </mc:Choice>
          <mc:Fallback xmlns="">
            <p:pic>
              <p:nvPicPr>
                <p:cNvPr id="264325" name="Freihand 264324">
                  <a:extLst>
                    <a:ext uri="{FF2B5EF4-FFF2-40B4-BE49-F238E27FC236}">
                      <a16:creationId xmlns:a16="http://schemas.microsoft.com/office/drawing/2014/main" id="{66969696-6F55-488C-BF21-D9C923F96287}"/>
                    </a:ext>
                  </a:extLst>
                </p:cNvPr>
                <p:cNvPicPr/>
                <p:nvPr/>
              </p:nvPicPr>
              <p:blipFill>
                <a:blip r:embed="rId134"/>
                <a:stretch>
                  <a:fillRect/>
                </a:stretch>
              </p:blipFill>
              <p:spPr>
                <a:xfrm>
                  <a:off x="7262981" y="2085512"/>
                  <a:ext cx="19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4326" name="Freihand 264325">
                  <a:extLst>
                    <a:ext uri="{FF2B5EF4-FFF2-40B4-BE49-F238E27FC236}">
                      <a16:creationId xmlns:a16="http://schemas.microsoft.com/office/drawing/2014/main" id="{C728A854-EBB7-41A9-A52F-9CC32E889857}"/>
                    </a:ext>
                  </a:extLst>
                </p14:cNvPr>
                <p14:cNvContentPartPr/>
                <p14:nvPr/>
              </p14:nvContentPartPr>
              <p14:xfrm>
                <a:off x="7185941" y="2048432"/>
                <a:ext cx="138600" cy="162360"/>
              </p14:xfrm>
            </p:contentPart>
          </mc:Choice>
          <mc:Fallback xmlns="">
            <p:pic>
              <p:nvPicPr>
                <p:cNvPr id="264326" name="Freihand 264325">
                  <a:extLst>
                    <a:ext uri="{FF2B5EF4-FFF2-40B4-BE49-F238E27FC236}">
                      <a16:creationId xmlns:a16="http://schemas.microsoft.com/office/drawing/2014/main" id="{C728A854-EBB7-41A9-A52F-9CC32E889857}"/>
                    </a:ext>
                  </a:extLst>
                </p:cNvPr>
                <p:cNvPicPr/>
                <p:nvPr/>
              </p:nvPicPr>
              <p:blipFill>
                <a:blip r:embed="rId136"/>
                <a:stretch>
                  <a:fillRect/>
                </a:stretch>
              </p:blipFill>
              <p:spPr>
                <a:xfrm>
                  <a:off x="7181621" y="2044112"/>
                  <a:ext cx="147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4327" name="Freihand 264326">
                  <a:extLst>
                    <a:ext uri="{FF2B5EF4-FFF2-40B4-BE49-F238E27FC236}">
                      <a16:creationId xmlns:a16="http://schemas.microsoft.com/office/drawing/2014/main" id="{4425E8FC-1255-425A-B6BA-C102D4062F90}"/>
                    </a:ext>
                  </a:extLst>
                </p14:cNvPr>
                <p14:cNvContentPartPr/>
                <p14:nvPr/>
              </p14:nvContentPartPr>
              <p14:xfrm>
                <a:off x="7393301" y="2117552"/>
                <a:ext cx="19080" cy="54360"/>
              </p14:xfrm>
            </p:contentPart>
          </mc:Choice>
          <mc:Fallback xmlns="">
            <p:pic>
              <p:nvPicPr>
                <p:cNvPr id="264327" name="Freihand 264326">
                  <a:extLst>
                    <a:ext uri="{FF2B5EF4-FFF2-40B4-BE49-F238E27FC236}">
                      <a16:creationId xmlns:a16="http://schemas.microsoft.com/office/drawing/2014/main" id="{4425E8FC-1255-425A-B6BA-C102D4062F90}"/>
                    </a:ext>
                  </a:extLst>
                </p:cNvPr>
                <p:cNvPicPr/>
                <p:nvPr/>
              </p:nvPicPr>
              <p:blipFill>
                <a:blip r:embed="rId138"/>
                <a:stretch>
                  <a:fillRect/>
                </a:stretch>
              </p:blipFill>
              <p:spPr>
                <a:xfrm>
                  <a:off x="7388981" y="2113232"/>
                  <a:ext cx="27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64328" name="Freihand 264327">
                  <a:extLst>
                    <a:ext uri="{FF2B5EF4-FFF2-40B4-BE49-F238E27FC236}">
                      <a16:creationId xmlns:a16="http://schemas.microsoft.com/office/drawing/2014/main" id="{B8C82CB2-D66D-4632-BA55-ED1993995821}"/>
                    </a:ext>
                  </a:extLst>
                </p14:cNvPr>
                <p14:cNvContentPartPr/>
                <p14:nvPr/>
              </p14:nvContentPartPr>
              <p14:xfrm>
                <a:off x="7426061" y="1994432"/>
                <a:ext cx="100080" cy="196920"/>
              </p14:xfrm>
            </p:contentPart>
          </mc:Choice>
          <mc:Fallback xmlns="">
            <p:pic>
              <p:nvPicPr>
                <p:cNvPr id="264328" name="Freihand 264327">
                  <a:extLst>
                    <a:ext uri="{FF2B5EF4-FFF2-40B4-BE49-F238E27FC236}">
                      <a16:creationId xmlns:a16="http://schemas.microsoft.com/office/drawing/2014/main" id="{B8C82CB2-D66D-4632-BA55-ED1993995821}"/>
                    </a:ext>
                  </a:extLst>
                </p:cNvPr>
                <p:cNvPicPr/>
                <p:nvPr/>
              </p:nvPicPr>
              <p:blipFill>
                <a:blip r:embed="rId140"/>
                <a:stretch>
                  <a:fillRect/>
                </a:stretch>
              </p:blipFill>
              <p:spPr>
                <a:xfrm>
                  <a:off x="7421741" y="1990112"/>
                  <a:ext cx="108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4329" name="Freihand 264328">
                  <a:extLst>
                    <a:ext uri="{FF2B5EF4-FFF2-40B4-BE49-F238E27FC236}">
                      <a16:creationId xmlns:a16="http://schemas.microsoft.com/office/drawing/2014/main" id="{C08C0672-0B65-422C-92A5-E459B7C08CF0}"/>
                    </a:ext>
                  </a:extLst>
                </p14:cNvPr>
                <p14:cNvContentPartPr/>
                <p14:nvPr/>
              </p14:nvContentPartPr>
              <p14:xfrm>
                <a:off x="7640621" y="1979312"/>
                <a:ext cx="162720" cy="196200"/>
              </p14:xfrm>
            </p:contentPart>
          </mc:Choice>
          <mc:Fallback xmlns="">
            <p:pic>
              <p:nvPicPr>
                <p:cNvPr id="264329" name="Freihand 264328">
                  <a:extLst>
                    <a:ext uri="{FF2B5EF4-FFF2-40B4-BE49-F238E27FC236}">
                      <a16:creationId xmlns:a16="http://schemas.microsoft.com/office/drawing/2014/main" id="{C08C0672-0B65-422C-92A5-E459B7C08CF0}"/>
                    </a:ext>
                  </a:extLst>
                </p:cNvPr>
                <p:cNvPicPr/>
                <p:nvPr/>
              </p:nvPicPr>
              <p:blipFill>
                <a:blip r:embed="rId142"/>
                <a:stretch>
                  <a:fillRect/>
                </a:stretch>
              </p:blipFill>
              <p:spPr>
                <a:xfrm>
                  <a:off x="7636301" y="1974992"/>
                  <a:ext cx="171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330" name="Freihand 264329">
                  <a:extLst>
                    <a:ext uri="{FF2B5EF4-FFF2-40B4-BE49-F238E27FC236}">
                      <a16:creationId xmlns:a16="http://schemas.microsoft.com/office/drawing/2014/main" id="{98F041DC-368E-4276-BF0E-DC761E8D543C}"/>
                    </a:ext>
                  </a:extLst>
                </p14:cNvPr>
                <p14:cNvContentPartPr/>
                <p14:nvPr/>
              </p14:nvContentPartPr>
              <p14:xfrm>
                <a:off x="7622621" y="2084072"/>
                <a:ext cx="136080" cy="9360"/>
              </p14:xfrm>
            </p:contentPart>
          </mc:Choice>
          <mc:Fallback xmlns="">
            <p:pic>
              <p:nvPicPr>
                <p:cNvPr id="264330" name="Freihand 264329">
                  <a:extLst>
                    <a:ext uri="{FF2B5EF4-FFF2-40B4-BE49-F238E27FC236}">
                      <a16:creationId xmlns:a16="http://schemas.microsoft.com/office/drawing/2014/main" id="{98F041DC-368E-4276-BF0E-DC761E8D543C}"/>
                    </a:ext>
                  </a:extLst>
                </p:cNvPr>
                <p:cNvPicPr/>
                <p:nvPr/>
              </p:nvPicPr>
              <p:blipFill>
                <a:blip r:embed="rId144"/>
                <a:stretch>
                  <a:fillRect/>
                </a:stretch>
              </p:blipFill>
              <p:spPr>
                <a:xfrm>
                  <a:off x="7618301" y="2079752"/>
                  <a:ext cx="144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4331" name="Freihand 264330">
                  <a:extLst>
                    <a:ext uri="{FF2B5EF4-FFF2-40B4-BE49-F238E27FC236}">
                      <a16:creationId xmlns:a16="http://schemas.microsoft.com/office/drawing/2014/main" id="{C5CA4ACF-3568-49E4-A208-414FE00C59F0}"/>
                    </a:ext>
                  </a:extLst>
                </p14:cNvPr>
                <p14:cNvContentPartPr/>
                <p14:nvPr/>
              </p14:nvContentPartPr>
              <p14:xfrm>
                <a:off x="7826381" y="2057432"/>
                <a:ext cx="130320" cy="91080"/>
              </p14:xfrm>
            </p:contentPart>
          </mc:Choice>
          <mc:Fallback xmlns="">
            <p:pic>
              <p:nvPicPr>
                <p:cNvPr id="264331" name="Freihand 264330">
                  <a:extLst>
                    <a:ext uri="{FF2B5EF4-FFF2-40B4-BE49-F238E27FC236}">
                      <a16:creationId xmlns:a16="http://schemas.microsoft.com/office/drawing/2014/main" id="{C5CA4ACF-3568-49E4-A208-414FE00C59F0}"/>
                    </a:ext>
                  </a:extLst>
                </p:cNvPr>
                <p:cNvPicPr/>
                <p:nvPr/>
              </p:nvPicPr>
              <p:blipFill>
                <a:blip r:embed="rId146"/>
                <a:stretch>
                  <a:fillRect/>
                </a:stretch>
              </p:blipFill>
              <p:spPr>
                <a:xfrm>
                  <a:off x="7822061" y="2053112"/>
                  <a:ext cx="138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4332" name="Freihand 264331">
                  <a:extLst>
                    <a:ext uri="{FF2B5EF4-FFF2-40B4-BE49-F238E27FC236}">
                      <a16:creationId xmlns:a16="http://schemas.microsoft.com/office/drawing/2014/main" id="{E841D7E3-4D5A-48B3-AC88-BF8D99380F0A}"/>
                    </a:ext>
                  </a:extLst>
                </p14:cNvPr>
                <p14:cNvContentPartPr/>
                <p14:nvPr/>
              </p14:nvContentPartPr>
              <p14:xfrm>
                <a:off x="7921061" y="1973192"/>
                <a:ext cx="360" cy="360"/>
              </p14:xfrm>
            </p:contentPart>
          </mc:Choice>
          <mc:Fallback xmlns="">
            <p:pic>
              <p:nvPicPr>
                <p:cNvPr id="264332" name="Freihand 264331">
                  <a:extLst>
                    <a:ext uri="{FF2B5EF4-FFF2-40B4-BE49-F238E27FC236}">
                      <a16:creationId xmlns:a16="http://schemas.microsoft.com/office/drawing/2014/main" id="{E841D7E3-4D5A-48B3-AC88-BF8D99380F0A}"/>
                    </a:ext>
                  </a:extLst>
                </p:cNvPr>
                <p:cNvPicPr/>
                <p:nvPr/>
              </p:nvPicPr>
              <p:blipFill>
                <a:blip r:embed="rId7"/>
                <a:stretch>
                  <a:fillRect/>
                </a:stretch>
              </p:blipFill>
              <p:spPr>
                <a:xfrm>
                  <a:off x="7916741" y="1968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64333" name="Freihand 264332">
                  <a:extLst>
                    <a:ext uri="{FF2B5EF4-FFF2-40B4-BE49-F238E27FC236}">
                      <a16:creationId xmlns:a16="http://schemas.microsoft.com/office/drawing/2014/main" id="{B74AEF6D-99AF-4F10-A05A-9E88CD69B4BA}"/>
                    </a:ext>
                  </a:extLst>
                </p14:cNvPr>
                <p14:cNvContentPartPr/>
                <p14:nvPr/>
              </p14:nvContentPartPr>
              <p14:xfrm>
                <a:off x="7987301" y="1928552"/>
                <a:ext cx="15840" cy="241200"/>
              </p14:xfrm>
            </p:contentPart>
          </mc:Choice>
          <mc:Fallback xmlns="">
            <p:pic>
              <p:nvPicPr>
                <p:cNvPr id="264333" name="Freihand 264332">
                  <a:extLst>
                    <a:ext uri="{FF2B5EF4-FFF2-40B4-BE49-F238E27FC236}">
                      <a16:creationId xmlns:a16="http://schemas.microsoft.com/office/drawing/2014/main" id="{B74AEF6D-99AF-4F10-A05A-9E88CD69B4BA}"/>
                    </a:ext>
                  </a:extLst>
                </p:cNvPr>
                <p:cNvPicPr/>
                <p:nvPr/>
              </p:nvPicPr>
              <p:blipFill>
                <a:blip r:embed="rId149"/>
                <a:stretch>
                  <a:fillRect/>
                </a:stretch>
              </p:blipFill>
              <p:spPr>
                <a:xfrm>
                  <a:off x="7982981" y="1924232"/>
                  <a:ext cx="24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4334" name="Freihand 264333">
                  <a:extLst>
                    <a:ext uri="{FF2B5EF4-FFF2-40B4-BE49-F238E27FC236}">
                      <a16:creationId xmlns:a16="http://schemas.microsoft.com/office/drawing/2014/main" id="{09B9AF58-69C4-4B73-8A0D-6FD505F14D9B}"/>
                    </a:ext>
                  </a:extLst>
                </p14:cNvPr>
                <p14:cNvContentPartPr/>
                <p14:nvPr/>
              </p14:nvContentPartPr>
              <p14:xfrm>
                <a:off x="8033381" y="2047352"/>
                <a:ext cx="210600" cy="99000"/>
              </p14:xfrm>
            </p:contentPart>
          </mc:Choice>
          <mc:Fallback xmlns="">
            <p:pic>
              <p:nvPicPr>
                <p:cNvPr id="264334" name="Freihand 264333">
                  <a:extLst>
                    <a:ext uri="{FF2B5EF4-FFF2-40B4-BE49-F238E27FC236}">
                      <a16:creationId xmlns:a16="http://schemas.microsoft.com/office/drawing/2014/main" id="{09B9AF58-69C4-4B73-8A0D-6FD505F14D9B}"/>
                    </a:ext>
                  </a:extLst>
                </p:cNvPr>
                <p:cNvPicPr/>
                <p:nvPr/>
              </p:nvPicPr>
              <p:blipFill>
                <a:blip r:embed="rId151"/>
                <a:stretch>
                  <a:fillRect/>
                </a:stretch>
              </p:blipFill>
              <p:spPr>
                <a:xfrm>
                  <a:off x="8029061" y="2043032"/>
                  <a:ext cx="219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64336" name="Freihand 264335">
                  <a:extLst>
                    <a:ext uri="{FF2B5EF4-FFF2-40B4-BE49-F238E27FC236}">
                      <a16:creationId xmlns:a16="http://schemas.microsoft.com/office/drawing/2014/main" id="{6C8126B6-3FBF-4E16-9A8A-1A8B4BD2FD01}"/>
                    </a:ext>
                  </a:extLst>
                </p14:cNvPr>
                <p14:cNvContentPartPr/>
                <p14:nvPr/>
              </p14:nvContentPartPr>
              <p14:xfrm>
                <a:off x="8459621" y="2088752"/>
                <a:ext cx="259560" cy="76680"/>
              </p14:xfrm>
            </p:contentPart>
          </mc:Choice>
          <mc:Fallback xmlns="">
            <p:pic>
              <p:nvPicPr>
                <p:cNvPr id="264336" name="Freihand 264335">
                  <a:extLst>
                    <a:ext uri="{FF2B5EF4-FFF2-40B4-BE49-F238E27FC236}">
                      <a16:creationId xmlns:a16="http://schemas.microsoft.com/office/drawing/2014/main" id="{6C8126B6-3FBF-4E16-9A8A-1A8B4BD2FD01}"/>
                    </a:ext>
                  </a:extLst>
                </p:cNvPr>
                <p:cNvPicPr/>
                <p:nvPr/>
              </p:nvPicPr>
              <p:blipFill>
                <a:blip r:embed="rId153"/>
                <a:stretch>
                  <a:fillRect/>
                </a:stretch>
              </p:blipFill>
              <p:spPr>
                <a:xfrm>
                  <a:off x="8455301" y="2084432"/>
                  <a:ext cx="268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64337" name="Freihand 264336">
                  <a:extLst>
                    <a:ext uri="{FF2B5EF4-FFF2-40B4-BE49-F238E27FC236}">
                      <a16:creationId xmlns:a16="http://schemas.microsoft.com/office/drawing/2014/main" id="{B7D74112-103F-49F6-B936-FA3DC284BBC9}"/>
                    </a:ext>
                  </a:extLst>
                </p14:cNvPr>
                <p14:cNvContentPartPr/>
                <p14:nvPr/>
              </p14:nvContentPartPr>
              <p14:xfrm>
                <a:off x="8726021" y="2032232"/>
                <a:ext cx="134640" cy="221760"/>
              </p14:xfrm>
            </p:contentPart>
          </mc:Choice>
          <mc:Fallback xmlns="">
            <p:pic>
              <p:nvPicPr>
                <p:cNvPr id="264337" name="Freihand 264336">
                  <a:extLst>
                    <a:ext uri="{FF2B5EF4-FFF2-40B4-BE49-F238E27FC236}">
                      <a16:creationId xmlns:a16="http://schemas.microsoft.com/office/drawing/2014/main" id="{B7D74112-103F-49F6-B936-FA3DC284BBC9}"/>
                    </a:ext>
                  </a:extLst>
                </p:cNvPr>
                <p:cNvPicPr/>
                <p:nvPr/>
              </p:nvPicPr>
              <p:blipFill>
                <a:blip r:embed="rId155"/>
                <a:stretch>
                  <a:fillRect/>
                </a:stretch>
              </p:blipFill>
              <p:spPr>
                <a:xfrm>
                  <a:off x="8721701" y="2027912"/>
                  <a:ext cx="1432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64339" name="Freihand 264338">
                  <a:extLst>
                    <a:ext uri="{FF2B5EF4-FFF2-40B4-BE49-F238E27FC236}">
                      <a16:creationId xmlns:a16="http://schemas.microsoft.com/office/drawing/2014/main" id="{D0C0FC17-9CC3-4427-B88D-38C5F271635C}"/>
                    </a:ext>
                  </a:extLst>
                </p14:cNvPr>
                <p14:cNvContentPartPr/>
                <p14:nvPr/>
              </p14:nvContentPartPr>
              <p14:xfrm>
                <a:off x="9018701" y="2103152"/>
                <a:ext cx="1080" cy="2520"/>
              </p14:xfrm>
            </p:contentPart>
          </mc:Choice>
          <mc:Fallback xmlns="">
            <p:pic>
              <p:nvPicPr>
                <p:cNvPr id="264339" name="Freihand 264338">
                  <a:extLst>
                    <a:ext uri="{FF2B5EF4-FFF2-40B4-BE49-F238E27FC236}">
                      <a16:creationId xmlns:a16="http://schemas.microsoft.com/office/drawing/2014/main" id="{D0C0FC17-9CC3-4427-B88D-38C5F271635C}"/>
                    </a:ext>
                  </a:extLst>
                </p:cNvPr>
                <p:cNvPicPr/>
                <p:nvPr/>
              </p:nvPicPr>
              <p:blipFill>
                <a:blip r:embed="rId157"/>
                <a:stretch>
                  <a:fillRect/>
                </a:stretch>
              </p:blipFill>
              <p:spPr>
                <a:xfrm>
                  <a:off x="9014381" y="2098832"/>
                  <a:ext cx="97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64340" name="Freihand 264339">
                  <a:extLst>
                    <a:ext uri="{FF2B5EF4-FFF2-40B4-BE49-F238E27FC236}">
                      <a16:creationId xmlns:a16="http://schemas.microsoft.com/office/drawing/2014/main" id="{6A1FA77A-8FAE-40B4-8163-0BCF363BA392}"/>
                    </a:ext>
                  </a:extLst>
                </p14:cNvPr>
                <p14:cNvContentPartPr/>
                <p14:nvPr/>
              </p14:nvContentPartPr>
              <p14:xfrm>
                <a:off x="8983781" y="2025752"/>
                <a:ext cx="249480" cy="243000"/>
              </p14:xfrm>
            </p:contentPart>
          </mc:Choice>
          <mc:Fallback xmlns="">
            <p:pic>
              <p:nvPicPr>
                <p:cNvPr id="264340" name="Freihand 264339">
                  <a:extLst>
                    <a:ext uri="{FF2B5EF4-FFF2-40B4-BE49-F238E27FC236}">
                      <a16:creationId xmlns:a16="http://schemas.microsoft.com/office/drawing/2014/main" id="{6A1FA77A-8FAE-40B4-8163-0BCF363BA392}"/>
                    </a:ext>
                  </a:extLst>
                </p:cNvPr>
                <p:cNvPicPr/>
                <p:nvPr/>
              </p:nvPicPr>
              <p:blipFill>
                <a:blip r:embed="rId159"/>
                <a:stretch>
                  <a:fillRect/>
                </a:stretch>
              </p:blipFill>
              <p:spPr>
                <a:xfrm>
                  <a:off x="8979461" y="2021432"/>
                  <a:ext cx="258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64342" name="Freihand 264341">
                  <a:extLst>
                    <a:ext uri="{FF2B5EF4-FFF2-40B4-BE49-F238E27FC236}">
                      <a16:creationId xmlns:a16="http://schemas.microsoft.com/office/drawing/2014/main" id="{063EC15B-7829-4EA5-A4DC-AC8323535491}"/>
                    </a:ext>
                  </a:extLst>
                </p14:cNvPr>
                <p14:cNvContentPartPr/>
                <p14:nvPr/>
              </p14:nvContentPartPr>
              <p14:xfrm>
                <a:off x="9236141" y="2010272"/>
                <a:ext cx="360" cy="360"/>
              </p14:xfrm>
            </p:contentPart>
          </mc:Choice>
          <mc:Fallback xmlns="">
            <p:pic>
              <p:nvPicPr>
                <p:cNvPr id="264342" name="Freihand 264341">
                  <a:extLst>
                    <a:ext uri="{FF2B5EF4-FFF2-40B4-BE49-F238E27FC236}">
                      <a16:creationId xmlns:a16="http://schemas.microsoft.com/office/drawing/2014/main" id="{063EC15B-7829-4EA5-A4DC-AC8323535491}"/>
                    </a:ext>
                  </a:extLst>
                </p:cNvPr>
                <p:cNvPicPr/>
                <p:nvPr/>
              </p:nvPicPr>
              <p:blipFill>
                <a:blip r:embed="rId7"/>
                <a:stretch>
                  <a:fillRect/>
                </a:stretch>
              </p:blipFill>
              <p:spPr>
                <a:xfrm>
                  <a:off x="9231821" y="2005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4343" name="Freihand 264342">
                  <a:extLst>
                    <a:ext uri="{FF2B5EF4-FFF2-40B4-BE49-F238E27FC236}">
                      <a16:creationId xmlns:a16="http://schemas.microsoft.com/office/drawing/2014/main" id="{0BCEF39C-7820-4D49-8BEE-D99F0A40516C}"/>
                    </a:ext>
                  </a:extLst>
                </p14:cNvPr>
                <p14:cNvContentPartPr/>
                <p14:nvPr/>
              </p14:nvContentPartPr>
              <p14:xfrm>
                <a:off x="9272501" y="1977872"/>
                <a:ext cx="131400" cy="154800"/>
              </p14:xfrm>
            </p:contentPart>
          </mc:Choice>
          <mc:Fallback xmlns="">
            <p:pic>
              <p:nvPicPr>
                <p:cNvPr id="264343" name="Freihand 264342">
                  <a:extLst>
                    <a:ext uri="{FF2B5EF4-FFF2-40B4-BE49-F238E27FC236}">
                      <a16:creationId xmlns:a16="http://schemas.microsoft.com/office/drawing/2014/main" id="{0BCEF39C-7820-4D49-8BEE-D99F0A40516C}"/>
                    </a:ext>
                  </a:extLst>
                </p:cNvPr>
                <p:cNvPicPr/>
                <p:nvPr/>
              </p:nvPicPr>
              <p:blipFill>
                <a:blip r:embed="rId162"/>
                <a:stretch>
                  <a:fillRect/>
                </a:stretch>
              </p:blipFill>
              <p:spPr>
                <a:xfrm>
                  <a:off x="9268181" y="1973552"/>
                  <a:ext cx="140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4344" name="Freihand 264343">
                  <a:extLst>
                    <a:ext uri="{FF2B5EF4-FFF2-40B4-BE49-F238E27FC236}">
                      <a16:creationId xmlns:a16="http://schemas.microsoft.com/office/drawing/2014/main" id="{4F5AF03D-57D9-4DA6-ADE6-09739F2ADF9E}"/>
                    </a:ext>
                  </a:extLst>
                </p14:cNvPr>
                <p14:cNvContentPartPr/>
                <p14:nvPr/>
              </p14:nvContentPartPr>
              <p14:xfrm>
                <a:off x="9573101" y="2031512"/>
                <a:ext cx="231480" cy="106200"/>
              </p14:xfrm>
            </p:contentPart>
          </mc:Choice>
          <mc:Fallback xmlns="">
            <p:pic>
              <p:nvPicPr>
                <p:cNvPr id="264344" name="Freihand 264343">
                  <a:extLst>
                    <a:ext uri="{FF2B5EF4-FFF2-40B4-BE49-F238E27FC236}">
                      <a16:creationId xmlns:a16="http://schemas.microsoft.com/office/drawing/2014/main" id="{4F5AF03D-57D9-4DA6-ADE6-09739F2ADF9E}"/>
                    </a:ext>
                  </a:extLst>
                </p:cNvPr>
                <p:cNvPicPr/>
                <p:nvPr/>
              </p:nvPicPr>
              <p:blipFill>
                <a:blip r:embed="rId164"/>
                <a:stretch>
                  <a:fillRect/>
                </a:stretch>
              </p:blipFill>
              <p:spPr>
                <a:xfrm>
                  <a:off x="9568781" y="2027192"/>
                  <a:ext cx="240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4357" name="Freihand 264356">
                  <a:extLst>
                    <a:ext uri="{FF2B5EF4-FFF2-40B4-BE49-F238E27FC236}">
                      <a16:creationId xmlns:a16="http://schemas.microsoft.com/office/drawing/2014/main" id="{DB1D5DE2-A914-4505-8EB6-19D2315D5251}"/>
                    </a:ext>
                  </a:extLst>
                </p14:cNvPr>
                <p14:cNvContentPartPr/>
                <p14:nvPr/>
              </p14:nvContentPartPr>
              <p14:xfrm>
                <a:off x="7234181" y="2332112"/>
                <a:ext cx="144720" cy="163800"/>
              </p14:xfrm>
            </p:contentPart>
          </mc:Choice>
          <mc:Fallback xmlns="">
            <p:pic>
              <p:nvPicPr>
                <p:cNvPr id="264357" name="Freihand 264356">
                  <a:extLst>
                    <a:ext uri="{FF2B5EF4-FFF2-40B4-BE49-F238E27FC236}">
                      <a16:creationId xmlns:a16="http://schemas.microsoft.com/office/drawing/2014/main" id="{DB1D5DE2-A914-4505-8EB6-19D2315D5251}"/>
                    </a:ext>
                  </a:extLst>
                </p:cNvPr>
                <p:cNvPicPr/>
                <p:nvPr/>
              </p:nvPicPr>
              <p:blipFill>
                <a:blip r:embed="rId166"/>
                <a:stretch>
                  <a:fillRect/>
                </a:stretch>
              </p:blipFill>
              <p:spPr>
                <a:xfrm>
                  <a:off x="7229861" y="2327792"/>
                  <a:ext cx="153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4358" name="Freihand 264357">
                  <a:extLst>
                    <a:ext uri="{FF2B5EF4-FFF2-40B4-BE49-F238E27FC236}">
                      <a16:creationId xmlns:a16="http://schemas.microsoft.com/office/drawing/2014/main" id="{6911652B-8510-4393-90A1-74EC1318013F}"/>
                    </a:ext>
                  </a:extLst>
                </p14:cNvPr>
                <p14:cNvContentPartPr/>
                <p14:nvPr/>
              </p14:nvContentPartPr>
              <p14:xfrm>
                <a:off x="7348301" y="2424632"/>
                <a:ext cx="93960" cy="181440"/>
              </p14:xfrm>
            </p:contentPart>
          </mc:Choice>
          <mc:Fallback xmlns="">
            <p:pic>
              <p:nvPicPr>
                <p:cNvPr id="264358" name="Freihand 264357">
                  <a:extLst>
                    <a:ext uri="{FF2B5EF4-FFF2-40B4-BE49-F238E27FC236}">
                      <a16:creationId xmlns:a16="http://schemas.microsoft.com/office/drawing/2014/main" id="{6911652B-8510-4393-90A1-74EC1318013F}"/>
                    </a:ext>
                  </a:extLst>
                </p:cNvPr>
                <p:cNvPicPr/>
                <p:nvPr/>
              </p:nvPicPr>
              <p:blipFill>
                <a:blip r:embed="rId168"/>
                <a:stretch>
                  <a:fillRect/>
                </a:stretch>
              </p:blipFill>
              <p:spPr>
                <a:xfrm>
                  <a:off x="7343981" y="2420312"/>
                  <a:ext cx="102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4359" name="Freihand 264358">
                  <a:extLst>
                    <a:ext uri="{FF2B5EF4-FFF2-40B4-BE49-F238E27FC236}">
                      <a16:creationId xmlns:a16="http://schemas.microsoft.com/office/drawing/2014/main" id="{34827840-E605-44C0-B879-99262730AB69}"/>
                    </a:ext>
                  </a:extLst>
                </p14:cNvPr>
                <p14:cNvContentPartPr/>
                <p14:nvPr/>
              </p14:nvContentPartPr>
              <p14:xfrm>
                <a:off x="7456301" y="2301152"/>
                <a:ext cx="484200" cy="193320"/>
              </p14:xfrm>
            </p:contentPart>
          </mc:Choice>
          <mc:Fallback xmlns="">
            <p:pic>
              <p:nvPicPr>
                <p:cNvPr id="264359" name="Freihand 264358">
                  <a:extLst>
                    <a:ext uri="{FF2B5EF4-FFF2-40B4-BE49-F238E27FC236}">
                      <a16:creationId xmlns:a16="http://schemas.microsoft.com/office/drawing/2014/main" id="{34827840-E605-44C0-B879-99262730AB69}"/>
                    </a:ext>
                  </a:extLst>
                </p:cNvPr>
                <p:cNvPicPr/>
                <p:nvPr/>
              </p:nvPicPr>
              <p:blipFill>
                <a:blip r:embed="rId170"/>
                <a:stretch>
                  <a:fillRect/>
                </a:stretch>
              </p:blipFill>
              <p:spPr>
                <a:xfrm>
                  <a:off x="7451981" y="2296832"/>
                  <a:ext cx="4928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4360" name="Freihand 264359">
                  <a:extLst>
                    <a:ext uri="{FF2B5EF4-FFF2-40B4-BE49-F238E27FC236}">
                      <a16:creationId xmlns:a16="http://schemas.microsoft.com/office/drawing/2014/main" id="{42185D4C-7E62-4AF2-BCBA-A2EF96FEB2C1}"/>
                    </a:ext>
                  </a:extLst>
                </p14:cNvPr>
                <p14:cNvContentPartPr/>
                <p14:nvPr/>
              </p14:nvContentPartPr>
              <p14:xfrm>
                <a:off x="7978661" y="2414192"/>
                <a:ext cx="77040" cy="101880"/>
              </p14:xfrm>
            </p:contentPart>
          </mc:Choice>
          <mc:Fallback xmlns="">
            <p:pic>
              <p:nvPicPr>
                <p:cNvPr id="264360" name="Freihand 264359">
                  <a:extLst>
                    <a:ext uri="{FF2B5EF4-FFF2-40B4-BE49-F238E27FC236}">
                      <a16:creationId xmlns:a16="http://schemas.microsoft.com/office/drawing/2014/main" id="{42185D4C-7E62-4AF2-BCBA-A2EF96FEB2C1}"/>
                    </a:ext>
                  </a:extLst>
                </p:cNvPr>
                <p:cNvPicPr/>
                <p:nvPr/>
              </p:nvPicPr>
              <p:blipFill>
                <a:blip r:embed="rId172"/>
                <a:stretch>
                  <a:fillRect/>
                </a:stretch>
              </p:blipFill>
              <p:spPr>
                <a:xfrm>
                  <a:off x="7974341" y="2409872"/>
                  <a:ext cx="85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4361" name="Freihand 264360">
                  <a:extLst>
                    <a:ext uri="{FF2B5EF4-FFF2-40B4-BE49-F238E27FC236}">
                      <a16:creationId xmlns:a16="http://schemas.microsoft.com/office/drawing/2014/main" id="{D4460B58-4374-4377-A973-76739888A6CD}"/>
                    </a:ext>
                  </a:extLst>
                </p14:cNvPr>
                <p14:cNvContentPartPr/>
                <p14:nvPr/>
              </p14:nvContentPartPr>
              <p14:xfrm>
                <a:off x="8066141" y="2429312"/>
                <a:ext cx="379440" cy="81720"/>
              </p14:xfrm>
            </p:contentPart>
          </mc:Choice>
          <mc:Fallback xmlns="">
            <p:pic>
              <p:nvPicPr>
                <p:cNvPr id="264361" name="Freihand 264360">
                  <a:extLst>
                    <a:ext uri="{FF2B5EF4-FFF2-40B4-BE49-F238E27FC236}">
                      <a16:creationId xmlns:a16="http://schemas.microsoft.com/office/drawing/2014/main" id="{D4460B58-4374-4377-A973-76739888A6CD}"/>
                    </a:ext>
                  </a:extLst>
                </p:cNvPr>
                <p:cNvPicPr/>
                <p:nvPr/>
              </p:nvPicPr>
              <p:blipFill>
                <a:blip r:embed="rId174"/>
                <a:stretch>
                  <a:fillRect/>
                </a:stretch>
              </p:blipFill>
              <p:spPr>
                <a:xfrm>
                  <a:off x="8061821" y="2424992"/>
                  <a:ext cx="388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4362" name="Freihand 264361">
                  <a:extLst>
                    <a:ext uri="{FF2B5EF4-FFF2-40B4-BE49-F238E27FC236}">
                      <a16:creationId xmlns:a16="http://schemas.microsoft.com/office/drawing/2014/main" id="{9AA976A3-CC1F-4A85-AAF4-001C8EC5F6B7}"/>
                    </a:ext>
                  </a:extLst>
                </p14:cNvPr>
                <p14:cNvContentPartPr/>
                <p14:nvPr/>
              </p14:nvContentPartPr>
              <p14:xfrm>
                <a:off x="8485901" y="2452352"/>
                <a:ext cx="201960" cy="51840"/>
              </p14:xfrm>
            </p:contentPart>
          </mc:Choice>
          <mc:Fallback xmlns="">
            <p:pic>
              <p:nvPicPr>
                <p:cNvPr id="264362" name="Freihand 264361">
                  <a:extLst>
                    <a:ext uri="{FF2B5EF4-FFF2-40B4-BE49-F238E27FC236}">
                      <a16:creationId xmlns:a16="http://schemas.microsoft.com/office/drawing/2014/main" id="{9AA976A3-CC1F-4A85-AAF4-001C8EC5F6B7}"/>
                    </a:ext>
                  </a:extLst>
                </p:cNvPr>
                <p:cNvPicPr/>
                <p:nvPr/>
              </p:nvPicPr>
              <p:blipFill>
                <a:blip r:embed="rId176"/>
                <a:stretch>
                  <a:fillRect/>
                </a:stretch>
              </p:blipFill>
              <p:spPr>
                <a:xfrm>
                  <a:off x="8481581" y="2448032"/>
                  <a:ext cx="210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4363" name="Freihand 264362">
                  <a:extLst>
                    <a:ext uri="{FF2B5EF4-FFF2-40B4-BE49-F238E27FC236}">
                      <a16:creationId xmlns:a16="http://schemas.microsoft.com/office/drawing/2014/main" id="{439564DD-BE45-40CD-8B80-C67ABCA710E4}"/>
                    </a:ext>
                  </a:extLst>
                </p14:cNvPr>
                <p14:cNvContentPartPr/>
                <p14:nvPr/>
              </p14:nvContentPartPr>
              <p14:xfrm>
                <a:off x="8763821" y="2427872"/>
                <a:ext cx="83160" cy="90720"/>
              </p14:xfrm>
            </p:contentPart>
          </mc:Choice>
          <mc:Fallback xmlns="">
            <p:pic>
              <p:nvPicPr>
                <p:cNvPr id="264363" name="Freihand 264362">
                  <a:extLst>
                    <a:ext uri="{FF2B5EF4-FFF2-40B4-BE49-F238E27FC236}">
                      <a16:creationId xmlns:a16="http://schemas.microsoft.com/office/drawing/2014/main" id="{439564DD-BE45-40CD-8B80-C67ABCA710E4}"/>
                    </a:ext>
                  </a:extLst>
                </p:cNvPr>
                <p:cNvPicPr/>
                <p:nvPr/>
              </p:nvPicPr>
              <p:blipFill>
                <a:blip r:embed="rId178"/>
                <a:stretch>
                  <a:fillRect/>
                </a:stretch>
              </p:blipFill>
              <p:spPr>
                <a:xfrm>
                  <a:off x="8759501" y="2423552"/>
                  <a:ext cx="91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4364" name="Freihand 264363">
                  <a:extLst>
                    <a:ext uri="{FF2B5EF4-FFF2-40B4-BE49-F238E27FC236}">
                      <a16:creationId xmlns:a16="http://schemas.microsoft.com/office/drawing/2014/main" id="{586F3D0D-616A-403C-A4AB-910EC7D90D71}"/>
                    </a:ext>
                  </a:extLst>
                </p14:cNvPr>
                <p14:cNvContentPartPr/>
                <p14:nvPr/>
              </p14:nvContentPartPr>
              <p14:xfrm>
                <a:off x="9128501" y="2410592"/>
                <a:ext cx="103680" cy="108720"/>
              </p14:xfrm>
            </p:contentPart>
          </mc:Choice>
          <mc:Fallback xmlns="">
            <p:pic>
              <p:nvPicPr>
                <p:cNvPr id="264364" name="Freihand 264363">
                  <a:extLst>
                    <a:ext uri="{FF2B5EF4-FFF2-40B4-BE49-F238E27FC236}">
                      <a16:creationId xmlns:a16="http://schemas.microsoft.com/office/drawing/2014/main" id="{586F3D0D-616A-403C-A4AB-910EC7D90D71}"/>
                    </a:ext>
                  </a:extLst>
                </p:cNvPr>
                <p:cNvPicPr/>
                <p:nvPr/>
              </p:nvPicPr>
              <p:blipFill>
                <a:blip r:embed="rId180"/>
                <a:stretch>
                  <a:fillRect/>
                </a:stretch>
              </p:blipFill>
              <p:spPr>
                <a:xfrm>
                  <a:off x="9124181" y="2406272"/>
                  <a:ext cx="112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4365" name="Freihand 264364">
                  <a:extLst>
                    <a:ext uri="{FF2B5EF4-FFF2-40B4-BE49-F238E27FC236}">
                      <a16:creationId xmlns:a16="http://schemas.microsoft.com/office/drawing/2014/main" id="{880A2603-3698-4CE4-9A3C-C51DF83E9ED6}"/>
                    </a:ext>
                  </a:extLst>
                </p14:cNvPr>
                <p14:cNvContentPartPr/>
                <p14:nvPr/>
              </p14:nvContentPartPr>
              <p14:xfrm>
                <a:off x="9285821" y="2398712"/>
                <a:ext cx="331200" cy="82080"/>
              </p14:xfrm>
            </p:contentPart>
          </mc:Choice>
          <mc:Fallback xmlns="">
            <p:pic>
              <p:nvPicPr>
                <p:cNvPr id="264365" name="Freihand 264364">
                  <a:extLst>
                    <a:ext uri="{FF2B5EF4-FFF2-40B4-BE49-F238E27FC236}">
                      <a16:creationId xmlns:a16="http://schemas.microsoft.com/office/drawing/2014/main" id="{880A2603-3698-4CE4-9A3C-C51DF83E9ED6}"/>
                    </a:ext>
                  </a:extLst>
                </p:cNvPr>
                <p:cNvPicPr/>
                <p:nvPr/>
              </p:nvPicPr>
              <p:blipFill>
                <a:blip r:embed="rId182"/>
                <a:stretch>
                  <a:fillRect/>
                </a:stretch>
              </p:blipFill>
              <p:spPr>
                <a:xfrm>
                  <a:off x="9281501" y="2394392"/>
                  <a:ext cx="339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366" name="Freihand 264365">
                  <a:extLst>
                    <a:ext uri="{FF2B5EF4-FFF2-40B4-BE49-F238E27FC236}">
                      <a16:creationId xmlns:a16="http://schemas.microsoft.com/office/drawing/2014/main" id="{48AA5CC6-425C-4C89-8D27-B794F8277EA2}"/>
                    </a:ext>
                  </a:extLst>
                </p14:cNvPr>
                <p14:cNvContentPartPr/>
                <p14:nvPr/>
              </p14:nvContentPartPr>
              <p14:xfrm>
                <a:off x="9555461" y="2307992"/>
                <a:ext cx="360" cy="360"/>
              </p14:xfrm>
            </p:contentPart>
          </mc:Choice>
          <mc:Fallback xmlns="">
            <p:pic>
              <p:nvPicPr>
                <p:cNvPr id="264366" name="Freihand 264365">
                  <a:extLst>
                    <a:ext uri="{FF2B5EF4-FFF2-40B4-BE49-F238E27FC236}">
                      <a16:creationId xmlns:a16="http://schemas.microsoft.com/office/drawing/2014/main" id="{48AA5CC6-425C-4C89-8D27-B794F8277EA2}"/>
                    </a:ext>
                  </a:extLst>
                </p:cNvPr>
                <p:cNvPicPr/>
                <p:nvPr/>
              </p:nvPicPr>
              <p:blipFill>
                <a:blip r:embed="rId7"/>
                <a:stretch>
                  <a:fillRect/>
                </a:stretch>
              </p:blipFill>
              <p:spPr>
                <a:xfrm>
                  <a:off x="9551141" y="2303672"/>
                  <a:ext cx="9000" cy="9000"/>
                </a:xfrm>
                <a:prstGeom prst="rect">
                  <a:avLst/>
                </a:prstGeom>
              </p:spPr>
            </p:pic>
          </mc:Fallback>
        </mc:AlternateContent>
      </p:grpSp>
      <p:grpSp>
        <p:nvGrpSpPr>
          <p:cNvPr id="264375" name="Gruppieren 264374">
            <a:extLst>
              <a:ext uri="{FF2B5EF4-FFF2-40B4-BE49-F238E27FC236}">
                <a16:creationId xmlns:a16="http://schemas.microsoft.com/office/drawing/2014/main" id="{35C7A264-1C37-450E-B6CA-F17948A70095}"/>
              </a:ext>
            </a:extLst>
          </p:cNvPr>
          <p:cNvGrpSpPr/>
          <p:nvPr/>
        </p:nvGrpSpPr>
        <p:grpSpPr>
          <a:xfrm>
            <a:off x="6882821" y="3265592"/>
            <a:ext cx="828000" cy="162720"/>
            <a:chOff x="6882821" y="3265592"/>
            <a:chExt cx="828000" cy="162720"/>
          </a:xfrm>
        </p:grpSpPr>
        <mc:AlternateContent xmlns:mc="http://schemas.openxmlformats.org/markup-compatibility/2006" xmlns:p14="http://schemas.microsoft.com/office/powerpoint/2010/main">
          <mc:Choice Requires="p14">
            <p:contentPart p14:bwMode="auto" r:id="rId184">
              <p14:nvContentPartPr>
                <p14:cNvPr id="264370" name="Freihand 264369">
                  <a:extLst>
                    <a:ext uri="{FF2B5EF4-FFF2-40B4-BE49-F238E27FC236}">
                      <a16:creationId xmlns:a16="http://schemas.microsoft.com/office/drawing/2014/main" id="{965E0428-D232-4D7E-9D40-3140C91222E7}"/>
                    </a:ext>
                  </a:extLst>
                </p14:cNvPr>
                <p14:cNvContentPartPr/>
                <p14:nvPr/>
              </p14:nvContentPartPr>
              <p14:xfrm>
                <a:off x="6882821" y="3304472"/>
                <a:ext cx="163080" cy="123840"/>
              </p14:xfrm>
            </p:contentPart>
          </mc:Choice>
          <mc:Fallback xmlns="">
            <p:pic>
              <p:nvPicPr>
                <p:cNvPr id="264370" name="Freihand 264369">
                  <a:extLst>
                    <a:ext uri="{FF2B5EF4-FFF2-40B4-BE49-F238E27FC236}">
                      <a16:creationId xmlns:a16="http://schemas.microsoft.com/office/drawing/2014/main" id="{965E0428-D232-4D7E-9D40-3140C91222E7}"/>
                    </a:ext>
                  </a:extLst>
                </p:cNvPr>
                <p:cNvPicPr/>
                <p:nvPr/>
              </p:nvPicPr>
              <p:blipFill>
                <a:blip r:embed="rId185"/>
                <a:stretch>
                  <a:fillRect/>
                </a:stretch>
              </p:blipFill>
              <p:spPr>
                <a:xfrm>
                  <a:off x="6878501" y="3300152"/>
                  <a:ext cx="171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64371" name="Freihand 264370">
                  <a:extLst>
                    <a:ext uri="{FF2B5EF4-FFF2-40B4-BE49-F238E27FC236}">
                      <a16:creationId xmlns:a16="http://schemas.microsoft.com/office/drawing/2014/main" id="{F296A274-B93A-4A41-BA72-E450F4155ED9}"/>
                    </a:ext>
                  </a:extLst>
                </p14:cNvPr>
                <p14:cNvContentPartPr/>
                <p14:nvPr/>
              </p14:nvContentPartPr>
              <p14:xfrm>
                <a:off x="7129061" y="3297272"/>
                <a:ext cx="14400" cy="116280"/>
              </p14:xfrm>
            </p:contentPart>
          </mc:Choice>
          <mc:Fallback xmlns="">
            <p:pic>
              <p:nvPicPr>
                <p:cNvPr id="264371" name="Freihand 264370">
                  <a:extLst>
                    <a:ext uri="{FF2B5EF4-FFF2-40B4-BE49-F238E27FC236}">
                      <a16:creationId xmlns:a16="http://schemas.microsoft.com/office/drawing/2014/main" id="{F296A274-B93A-4A41-BA72-E450F4155ED9}"/>
                    </a:ext>
                  </a:extLst>
                </p:cNvPr>
                <p:cNvPicPr/>
                <p:nvPr/>
              </p:nvPicPr>
              <p:blipFill>
                <a:blip r:embed="rId187"/>
                <a:stretch>
                  <a:fillRect/>
                </a:stretch>
              </p:blipFill>
              <p:spPr>
                <a:xfrm>
                  <a:off x="7124741" y="3292952"/>
                  <a:ext cx="23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64372" name="Freihand 264371">
                  <a:extLst>
                    <a:ext uri="{FF2B5EF4-FFF2-40B4-BE49-F238E27FC236}">
                      <a16:creationId xmlns:a16="http://schemas.microsoft.com/office/drawing/2014/main" id="{FC040514-F3B2-4492-A61A-4E16B89ADD01}"/>
                    </a:ext>
                  </a:extLst>
                </p14:cNvPr>
                <p14:cNvContentPartPr/>
                <p14:nvPr/>
              </p14:nvContentPartPr>
              <p14:xfrm>
                <a:off x="7104221" y="3265592"/>
                <a:ext cx="271080" cy="114120"/>
              </p14:xfrm>
            </p:contentPart>
          </mc:Choice>
          <mc:Fallback xmlns="">
            <p:pic>
              <p:nvPicPr>
                <p:cNvPr id="264372" name="Freihand 264371">
                  <a:extLst>
                    <a:ext uri="{FF2B5EF4-FFF2-40B4-BE49-F238E27FC236}">
                      <a16:creationId xmlns:a16="http://schemas.microsoft.com/office/drawing/2014/main" id="{FC040514-F3B2-4492-A61A-4E16B89ADD01}"/>
                    </a:ext>
                  </a:extLst>
                </p:cNvPr>
                <p:cNvPicPr/>
                <p:nvPr/>
              </p:nvPicPr>
              <p:blipFill>
                <a:blip r:embed="rId189"/>
                <a:stretch>
                  <a:fillRect/>
                </a:stretch>
              </p:blipFill>
              <p:spPr>
                <a:xfrm>
                  <a:off x="7099901" y="3261272"/>
                  <a:ext cx="279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64373" name="Freihand 264372">
                  <a:extLst>
                    <a:ext uri="{FF2B5EF4-FFF2-40B4-BE49-F238E27FC236}">
                      <a16:creationId xmlns:a16="http://schemas.microsoft.com/office/drawing/2014/main" id="{9A00523A-7DD0-45BF-80E8-4E4474AC0A66}"/>
                    </a:ext>
                  </a:extLst>
                </p14:cNvPr>
                <p14:cNvContentPartPr/>
                <p14:nvPr/>
              </p14:nvContentPartPr>
              <p14:xfrm>
                <a:off x="7453781" y="3268832"/>
                <a:ext cx="18360" cy="123120"/>
              </p14:xfrm>
            </p:contentPart>
          </mc:Choice>
          <mc:Fallback xmlns="">
            <p:pic>
              <p:nvPicPr>
                <p:cNvPr id="264373" name="Freihand 264372">
                  <a:extLst>
                    <a:ext uri="{FF2B5EF4-FFF2-40B4-BE49-F238E27FC236}">
                      <a16:creationId xmlns:a16="http://schemas.microsoft.com/office/drawing/2014/main" id="{9A00523A-7DD0-45BF-80E8-4E4474AC0A66}"/>
                    </a:ext>
                  </a:extLst>
                </p:cNvPr>
                <p:cNvPicPr/>
                <p:nvPr/>
              </p:nvPicPr>
              <p:blipFill>
                <a:blip r:embed="rId191"/>
                <a:stretch>
                  <a:fillRect/>
                </a:stretch>
              </p:blipFill>
              <p:spPr>
                <a:xfrm>
                  <a:off x="7449461" y="3264512"/>
                  <a:ext cx="27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64374" name="Freihand 264373">
                  <a:extLst>
                    <a:ext uri="{FF2B5EF4-FFF2-40B4-BE49-F238E27FC236}">
                      <a16:creationId xmlns:a16="http://schemas.microsoft.com/office/drawing/2014/main" id="{F03494AA-B322-4D6D-83BE-74325B5D70D7}"/>
                    </a:ext>
                  </a:extLst>
                </p14:cNvPr>
                <p14:cNvContentPartPr/>
                <p14:nvPr/>
              </p14:nvContentPartPr>
              <p14:xfrm>
                <a:off x="7397621" y="3287552"/>
                <a:ext cx="313200" cy="125640"/>
              </p14:xfrm>
            </p:contentPart>
          </mc:Choice>
          <mc:Fallback xmlns="">
            <p:pic>
              <p:nvPicPr>
                <p:cNvPr id="264374" name="Freihand 264373">
                  <a:extLst>
                    <a:ext uri="{FF2B5EF4-FFF2-40B4-BE49-F238E27FC236}">
                      <a16:creationId xmlns:a16="http://schemas.microsoft.com/office/drawing/2014/main" id="{F03494AA-B322-4D6D-83BE-74325B5D70D7}"/>
                    </a:ext>
                  </a:extLst>
                </p:cNvPr>
                <p:cNvPicPr/>
                <p:nvPr/>
              </p:nvPicPr>
              <p:blipFill>
                <a:blip r:embed="rId193"/>
                <a:stretch>
                  <a:fillRect/>
                </a:stretch>
              </p:blipFill>
              <p:spPr>
                <a:xfrm>
                  <a:off x="7393301" y="3283232"/>
                  <a:ext cx="321840" cy="134280"/>
                </a:xfrm>
                <a:prstGeom prst="rect">
                  <a:avLst/>
                </a:prstGeom>
              </p:spPr>
            </p:pic>
          </mc:Fallback>
        </mc:AlternateContent>
      </p:grpSp>
      <p:grpSp>
        <p:nvGrpSpPr>
          <p:cNvPr id="37894" name="Gruppieren 37893">
            <a:extLst>
              <a:ext uri="{FF2B5EF4-FFF2-40B4-BE49-F238E27FC236}">
                <a16:creationId xmlns:a16="http://schemas.microsoft.com/office/drawing/2014/main" id="{CCFBEBCF-9029-4C25-88FC-BB55A14CC172}"/>
              </a:ext>
            </a:extLst>
          </p:cNvPr>
          <p:cNvGrpSpPr/>
          <p:nvPr/>
        </p:nvGrpSpPr>
        <p:grpSpPr>
          <a:xfrm>
            <a:off x="2375981" y="5947232"/>
            <a:ext cx="1135440" cy="265680"/>
            <a:chOff x="2375981" y="5947232"/>
            <a:chExt cx="1135440" cy="265680"/>
          </a:xfrm>
        </p:grpSpPr>
        <mc:AlternateContent xmlns:mc="http://schemas.openxmlformats.org/markup-compatibility/2006" xmlns:p14="http://schemas.microsoft.com/office/powerpoint/2010/main">
          <mc:Choice Requires="p14">
            <p:contentPart p14:bwMode="auto" r:id="rId194">
              <p14:nvContentPartPr>
                <p14:cNvPr id="264376" name="Freihand 264375">
                  <a:extLst>
                    <a:ext uri="{FF2B5EF4-FFF2-40B4-BE49-F238E27FC236}">
                      <a16:creationId xmlns:a16="http://schemas.microsoft.com/office/drawing/2014/main" id="{F64F9C77-5FDD-4670-82A2-6D2CAAE31B9E}"/>
                    </a:ext>
                  </a:extLst>
                </p14:cNvPr>
                <p14:cNvContentPartPr/>
                <p14:nvPr/>
              </p14:nvContentPartPr>
              <p14:xfrm>
                <a:off x="2375981" y="6044072"/>
                <a:ext cx="132840" cy="165960"/>
              </p14:xfrm>
            </p:contentPart>
          </mc:Choice>
          <mc:Fallback xmlns="">
            <p:pic>
              <p:nvPicPr>
                <p:cNvPr id="264376" name="Freihand 264375">
                  <a:extLst>
                    <a:ext uri="{FF2B5EF4-FFF2-40B4-BE49-F238E27FC236}">
                      <a16:creationId xmlns:a16="http://schemas.microsoft.com/office/drawing/2014/main" id="{F64F9C77-5FDD-4670-82A2-6D2CAAE31B9E}"/>
                    </a:ext>
                  </a:extLst>
                </p:cNvPr>
                <p:cNvPicPr/>
                <p:nvPr/>
              </p:nvPicPr>
              <p:blipFill>
                <a:blip r:embed="rId195"/>
                <a:stretch>
                  <a:fillRect/>
                </a:stretch>
              </p:blipFill>
              <p:spPr>
                <a:xfrm>
                  <a:off x="2371661" y="6039752"/>
                  <a:ext cx="141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64377" name="Freihand 264376">
                  <a:extLst>
                    <a:ext uri="{FF2B5EF4-FFF2-40B4-BE49-F238E27FC236}">
                      <a16:creationId xmlns:a16="http://schemas.microsoft.com/office/drawing/2014/main" id="{4EFA4F09-35BA-4578-A624-37B46E0782F0}"/>
                    </a:ext>
                  </a:extLst>
                </p14:cNvPr>
                <p14:cNvContentPartPr/>
                <p14:nvPr/>
              </p14:nvContentPartPr>
              <p14:xfrm>
                <a:off x="2570021" y="6069992"/>
                <a:ext cx="35640" cy="142920"/>
              </p14:xfrm>
            </p:contentPart>
          </mc:Choice>
          <mc:Fallback xmlns="">
            <p:pic>
              <p:nvPicPr>
                <p:cNvPr id="264377" name="Freihand 264376">
                  <a:extLst>
                    <a:ext uri="{FF2B5EF4-FFF2-40B4-BE49-F238E27FC236}">
                      <a16:creationId xmlns:a16="http://schemas.microsoft.com/office/drawing/2014/main" id="{4EFA4F09-35BA-4578-A624-37B46E0782F0}"/>
                    </a:ext>
                  </a:extLst>
                </p:cNvPr>
                <p:cNvPicPr/>
                <p:nvPr/>
              </p:nvPicPr>
              <p:blipFill>
                <a:blip r:embed="rId197"/>
                <a:stretch>
                  <a:fillRect/>
                </a:stretch>
              </p:blipFill>
              <p:spPr>
                <a:xfrm>
                  <a:off x="2565701" y="6065672"/>
                  <a:ext cx="44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64378" name="Freihand 264377">
                  <a:extLst>
                    <a:ext uri="{FF2B5EF4-FFF2-40B4-BE49-F238E27FC236}">
                      <a16:creationId xmlns:a16="http://schemas.microsoft.com/office/drawing/2014/main" id="{FDB3E797-458E-4C94-A86B-BCE24B628B59}"/>
                    </a:ext>
                  </a:extLst>
                </p14:cNvPr>
                <p14:cNvContentPartPr/>
                <p14:nvPr/>
              </p14:nvContentPartPr>
              <p14:xfrm>
                <a:off x="2554901" y="6103832"/>
                <a:ext cx="119160" cy="41400"/>
              </p14:xfrm>
            </p:contentPart>
          </mc:Choice>
          <mc:Fallback xmlns="">
            <p:pic>
              <p:nvPicPr>
                <p:cNvPr id="264378" name="Freihand 264377">
                  <a:extLst>
                    <a:ext uri="{FF2B5EF4-FFF2-40B4-BE49-F238E27FC236}">
                      <a16:creationId xmlns:a16="http://schemas.microsoft.com/office/drawing/2014/main" id="{FDB3E797-458E-4C94-A86B-BCE24B628B59}"/>
                    </a:ext>
                  </a:extLst>
                </p:cNvPr>
                <p:cNvPicPr/>
                <p:nvPr/>
              </p:nvPicPr>
              <p:blipFill>
                <a:blip r:embed="rId199"/>
                <a:stretch>
                  <a:fillRect/>
                </a:stretch>
              </p:blipFill>
              <p:spPr>
                <a:xfrm>
                  <a:off x="2550581" y="6099512"/>
                  <a:ext cx="127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64379" name="Freihand 264378">
                  <a:extLst>
                    <a:ext uri="{FF2B5EF4-FFF2-40B4-BE49-F238E27FC236}">
                      <a16:creationId xmlns:a16="http://schemas.microsoft.com/office/drawing/2014/main" id="{7E976D80-510C-4CBA-985D-C904398D48E9}"/>
                    </a:ext>
                  </a:extLst>
                </p14:cNvPr>
                <p14:cNvContentPartPr/>
                <p14:nvPr/>
              </p14:nvContentPartPr>
              <p14:xfrm>
                <a:off x="2740661" y="6047312"/>
                <a:ext cx="188640" cy="121320"/>
              </p14:xfrm>
            </p:contentPart>
          </mc:Choice>
          <mc:Fallback xmlns="">
            <p:pic>
              <p:nvPicPr>
                <p:cNvPr id="264379" name="Freihand 264378">
                  <a:extLst>
                    <a:ext uri="{FF2B5EF4-FFF2-40B4-BE49-F238E27FC236}">
                      <a16:creationId xmlns:a16="http://schemas.microsoft.com/office/drawing/2014/main" id="{7E976D80-510C-4CBA-985D-C904398D48E9}"/>
                    </a:ext>
                  </a:extLst>
                </p:cNvPr>
                <p:cNvPicPr/>
                <p:nvPr/>
              </p:nvPicPr>
              <p:blipFill>
                <a:blip r:embed="rId201"/>
                <a:stretch>
                  <a:fillRect/>
                </a:stretch>
              </p:blipFill>
              <p:spPr>
                <a:xfrm>
                  <a:off x="2736341" y="6042992"/>
                  <a:ext cx="197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64380" name="Freihand 264379">
                  <a:extLst>
                    <a:ext uri="{FF2B5EF4-FFF2-40B4-BE49-F238E27FC236}">
                      <a16:creationId xmlns:a16="http://schemas.microsoft.com/office/drawing/2014/main" id="{6AAB8773-93E2-4A32-8055-976DB4E182B6}"/>
                    </a:ext>
                  </a:extLst>
                </p14:cNvPr>
                <p14:cNvContentPartPr/>
                <p14:nvPr/>
              </p14:nvContentPartPr>
              <p14:xfrm>
                <a:off x="2867741" y="6111032"/>
                <a:ext cx="94680" cy="1440"/>
              </p14:xfrm>
            </p:contentPart>
          </mc:Choice>
          <mc:Fallback xmlns="">
            <p:pic>
              <p:nvPicPr>
                <p:cNvPr id="264380" name="Freihand 264379">
                  <a:extLst>
                    <a:ext uri="{FF2B5EF4-FFF2-40B4-BE49-F238E27FC236}">
                      <a16:creationId xmlns:a16="http://schemas.microsoft.com/office/drawing/2014/main" id="{6AAB8773-93E2-4A32-8055-976DB4E182B6}"/>
                    </a:ext>
                  </a:extLst>
                </p:cNvPr>
                <p:cNvPicPr/>
                <p:nvPr/>
              </p:nvPicPr>
              <p:blipFill>
                <a:blip r:embed="rId203"/>
                <a:stretch>
                  <a:fillRect/>
                </a:stretch>
              </p:blipFill>
              <p:spPr>
                <a:xfrm>
                  <a:off x="2863421" y="6106712"/>
                  <a:ext cx="1033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64381" name="Freihand 264380">
                  <a:extLst>
                    <a:ext uri="{FF2B5EF4-FFF2-40B4-BE49-F238E27FC236}">
                      <a16:creationId xmlns:a16="http://schemas.microsoft.com/office/drawing/2014/main" id="{A9A2CD67-8F52-4B58-8D0A-F70DFB512BCC}"/>
                    </a:ext>
                  </a:extLst>
                </p14:cNvPr>
                <p14:cNvContentPartPr/>
                <p14:nvPr/>
              </p14:nvContentPartPr>
              <p14:xfrm>
                <a:off x="3064661" y="5987912"/>
                <a:ext cx="117000" cy="172080"/>
              </p14:xfrm>
            </p:contentPart>
          </mc:Choice>
          <mc:Fallback xmlns="">
            <p:pic>
              <p:nvPicPr>
                <p:cNvPr id="264381" name="Freihand 264380">
                  <a:extLst>
                    <a:ext uri="{FF2B5EF4-FFF2-40B4-BE49-F238E27FC236}">
                      <a16:creationId xmlns:a16="http://schemas.microsoft.com/office/drawing/2014/main" id="{A9A2CD67-8F52-4B58-8D0A-F70DFB512BCC}"/>
                    </a:ext>
                  </a:extLst>
                </p:cNvPr>
                <p:cNvPicPr/>
                <p:nvPr/>
              </p:nvPicPr>
              <p:blipFill>
                <a:blip r:embed="rId205"/>
                <a:stretch>
                  <a:fillRect/>
                </a:stretch>
              </p:blipFill>
              <p:spPr>
                <a:xfrm>
                  <a:off x="3060341" y="5983592"/>
                  <a:ext cx="125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64382" name="Freihand 264381">
                  <a:extLst>
                    <a:ext uri="{FF2B5EF4-FFF2-40B4-BE49-F238E27FC236}">
                      <a16:creationId xmlns:a16="http://schemas.microsoft.com/office/drawing/2014/main" id="{7E26A8E5-D96E-4EAB-9FCA-0CD4079E9504}"/>
                    </a:ext>
                  </a:extLst>
                </p14:cNvPr>
                <p14:cNvContentPartPr/>
                <p14:nvPr/>
              </p14:nvContentPartPr>
              <p14:xfrm>
                <a:off x="3234581" y="6031832"/>
                <a:ext cx="63360" cy="9720"/>
              </p14:xfrm>
            </p:contentPart>
          </mc:Choice>
          <mc:Fallback xmlns="">
            <p:pic>
              <p:nvPicPr>
                <p:cNvPr id="264382" name="Freihand 264381">
                  <a:extLst>
                    <a:ext uri="{FF2B5EF4-FFF2-40B4-BE49-F238E27FC236}">
                      <a16:creationId xmlns:a16="http://schemas.microsoft.com/office/drawing/2014/main" id="{7E26A8E5-D96E-4EAB-9FCA-0CD4079E9504}"/>
                    </a:ext>
                  </a:extLst>
                </p:cNvPr>
                <p:cNvPicPr/>
                <p:nvPr/>
              </p:nvPicPr>
              <p:blipFill>
                <a:blip r:embed="rId207"/>
                <a:stretch>
                  <a:fillRect/>
                </a:stretch>
              </p:blipFill>
              <p:spPr>
                <a:xfrm>
                  <a:off x="3230261" y="6027512"/>
                  <a:ext cx="72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4383" name="Freihand 264382">
                  <a:extLst>
                    <a:ext uri="{FF2B5EF4-FFF2-40B4-BE49-F238E27FC236}">
                      <a16:creationId xmlns:a16="http://schemas.microsoft.com/office/drawing/2014/main" id="{F3899175-CA29-4AFA-90CB-2E57AF35B336}"/>
                    </a:ext>
                  </a:extLst>
                </p14:cNvPr>
                <p14:cNvContentPartPr/>
                <p14:nvPr/>
              </p14:nvContentPartPr>
              <p14:xfrm>
                <a:off x="3238541" y="6066392"/>
                <a:ext cx="95400" cy="19080"/>
              </p14:xfrm>
            </p:contentPart>
          </mc:Choice>
          <mc:Fallback xmlns="">
            <p:pic>
              <p:nvPicPr>
                <p:cNvPr id="264383" name="Freihand 264382">
                  <a:extLst>
                    <a:ext uri="{FF2B5EF4-FFF2-40B4-BE49-F238E27FC236}">
                      <a16:creationId xmlns:a16="http://schemas.microsoft.com/office/drawing/2014/main" id="{F3899175-CA29-4AFA-90CB-2E57AF35B336}"/>
                    </a:ext>
                  </a:extLst>
                </p:cNvPr>
                <p:cNvPicPr/>
                <p:nvPr/>
              </p:nvPicPr>
              <p:blipFill>
                <a:blip r:embed="rId209"/>
                <a:stretch>
                  <a:fillRect/>
                </a:stretch>
              </p:blipFill>
              <p:spPr>
                <a:xfrm>
                  <a:off x="3234221" y="6062072"/>
                  <a:ext cx="104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7888" name="Freihand 37887">
                  <a:extLst>
                    <a:ext uri="{FF2B5EF4-FFF2-40B4-BE49-F238E27FC236}">
                      <a16:creationId xmlns:a16="http://schemas.microsoft.com/office/drawing/2014/main" id="{DF82232B-F6CD-495D-B0F9-0119193B965B}"/>
                    </a:ext>
                  </a:extLst>
                </p14:cNvPr>
                <p14:cNvContentPartPr/>
                <p14:nvPr/>
              </p14:nvContentPartPr>
              <p14:xfrm>
                <a:off x="3344021" y="5947232"/>
                <a:ext cx="167400" cy="189360"/>
              </p14:xfrm>
            </p:contentPart>
          </mc:Choice>
          <mc:Fallback xmlns="">
            <p:pic>
              <p:nvPicPr>
                <p:cNvPr id="37888" name="Freihand 37887">
                  <a:extLst>
                    <a:ext uri="{FF2B5EF4-FFF2-40B4-BE49-F238E27FC236}">
                      <a16:creationId xmlns:a16="http://schemas.microsoft.com/office/drawing/2014/main" id="{DF82232B-F6CD-495D-B0F9-0119193B965B}"/>
                    </a:ext>
                  </a:extLst>
                </p:cNvPr>
                <p:cNvPicPr/>
                <p:nvPr/>
              </p:nvPicPr>
              <p:blipFill>
                <a:blip r:embed="rId211"/>
                <a:stretch>
                  <a:fillRect/>
                </a:stretch>
              </p:blipFill>
              <p:spPr>
                <a:xfrm>
                  <a:off x="3339701" y="5942912"/>
                  <a:ext cx="176040" cy="198000"/>
                </a:xfrm>
                <a:prstGeom prst="rect">
                  <a:avLst/>
                </a:prstGeom>
              </p:spPr>
            </p:pic>
          </mc:Fallback>
        </mc:AlternateContent>
      </p:grpSp>
      <p:grpSp>
        <p:nvGrpSpPr>
          <p:cNvPr id="37893" name="Gruppieren 37892">
            <a:extLst>
              <a:ext uri="{FF2B5EF4-FFF2-40B4-BE49-F238E27FC236}">
                <a16:creationId xmlns:a16="http://schemas.microsoft.com/office/drawing/2014/main" id="{2C8E471E-1BB0-4A7A-A95C-0C4D8E2C38A7}"/>
              </a:ext>
            </a:extLst>
          </p:cNvPr>
          <p:cNvGrpSpPr/>
          <p:nvPr/>
        </p:nvGrpSpPr>
        <p:grpSpPr>
          <a:xfrm>
            <a:off x="7775261" y="3224192"/>
            <a:ext cx="413280" cy="159840"/>
            <a:chOff x="7775261" y="3224192"/>
            <a:chExt cx="413280" cy="159840"/>
          </a:xfrm>
        </p:grpSpPr>
        <mc:AlternateContent xmlns:mc="http://schemas.openxmlformats.org/markup-compatibility/2006" xmlns:p14="http://schemas.microsoft.com/office/powerpoint/2010/main">
          <mc:Choice Requires="p14">
            <p:contentPart p14:bwMode="auto" r:id="rId212">
              <p14:nvContentPartPr>
                <p14:cNvPr id="37889" name="Freihand 37888">
                  <a:extLst>
                    <a:ext uri="{FF2B5EF4-FFF2-40B4-BE49-F238E27FC236}">
                      <a16:creationId xmlns:a16="http://schemas.microsoft.com/office/drawing/2014/main" id="{4E9DAA30-6E23-4981-8985-E171C6AF551B}"/>
                    </a:ext>
                  </a:extLst>
                </p14:cNvPr>
                <p14:cNvContentPartPr/>
                <p14:nvPr/>
              </p14:nvContentPartPr>
              <p14:xfrm>
                <a:off x="7775261" y="3315992"/>
                <a:ext cx="134640" cy="11160"/>
              </p14:xfrm>
            </p:contentPart>
          </mc:Choice>
          <mc:Fallback xmlns="">
            <p:pic>
              <p:nvPicPr>
                <p:cNvPr id="37889" name="Freihand 37888">
                  <a:extLst>
                    <a:ext uri="{FF2B5EF4-FFF2-40B4-BE49-F238E27FC236}">
                      <a16:creationId xmlns:a16="http://schemas.microsoft.com/office/drawing/2014/main" id="{4E9DAA30-6E23-4981-8985-E171C6AF551B}"/>
                    </a:ext>
                  </a:extLst>
                </p:cNvPr>
                <p:cNvPicPr/>
                <p:nvPr/>
              </p:nvPicPr>
              <p:blipFill>
                <a:blip r:embed="rId213"/>
                <a:stretch>
                  <a:fillRect/>
                </a:stretch>
              </p:blipFill>
              <p:spPr>
                <a:xfrm>
                  <a:off x="7770941" y="3311672"/>
                  <a:ext cx="143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7890" name="Freihand 37889">
                  <a:extLst>
                    <a:ext uri="{FF2B5EF4-FFF2-40B4-BE49-F238E27FC236}">
                      <a16:creationId xmlns:a16="http://schemas.microsoft.com/office/drawing/2014/main" id="{D74E6B43-8ABC-4D3C-BDBF-7E6242010835}"/>
                    </a:ext>
                  </a:extLst>
                </p14:cNvPr>
                <p14:cNvContentPartPr/>
                <p14:nvPr/>
              </p14:nvContentPartPr>
              <p14:xfrm>
                <a:off x="7789301" y="3344792"/>
                <a:ext cx="119880" cy="10080"/>
              </p14:xfrm>
            </p:contentPart>
          </mc:Choice>
          <mc:Fallback xmlns="">
            <p:pic>
              <p:nvPicPr>
                <p:cNvPr id="37890" name="Freihand 37889">
                  <a:extLst>
                    <a:ext uri="{FF2B5EF4-FFF2-40B4-BE49-F238E27FC236}">
                      <a16:creationId xmlns:a16="http://schemas.microsoft.com/office/drawing/2014/main" id="{D74E6B43-8ABC-4D3C-BDBF-7E6242010835}"/>
                    </a:ext>
                  </a:extLst>
                </p:cNvPr>
                <p:cNvPicPr/>
                <p:nvPr/>
              </p:nvPicPr>
              <p:blipFill>
                <a:blip r:embed="rId215"/>
                <a:stretch>
                  <a:fillRect/>
                </a:stretch>
              </p:blipFill>
              <p:spPr>
                <a:xfrm>
                  <a:off x="7784981" y="3340472"/>
                  <a:ext cx="128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7892" name="Freihand 37891">
                  <a:extLst>
                    <a:ext uri="{FF2B5EF4-FFF2-40B4-BE49-F238E27FC236}">
                      <a16:creationId xmlns:a16="http://schemas.microsoft.com/office/drawing/2014/main" id="{98F01AC5-2855-4049-8EBA-F5D07BE07D27}"/>
                    </a:ext>
                  </a:extLst>
                </p14:cNvPr>
                <p14:cNvContentPartPr/>
                <p14:nvPr/>
              </p14:nvContentPartPr>
              <p14:xfrm>
                <a:off x="7943381" y="3224192"/>
                <a:ext cx="245160" cy="159840"/>
              </p14:xfrm>
            </p:contentPart>
          </mc:Choice>
          <mc:Fallback xmlns="">
            <p:pic>
              <p:nvPicPr>
                <p:cNvPr id="37892" name="Freihand 37891">
                  <a:extLst>
                    <a:ext uri="{FF2B5EF4-FFF2-40B4-BE49-F238E27FC236}">
                      <a16:creationId xmlns:a16="http://schemas.microsoft.com/office/drawing/2014/main" id="{98F01AC5-2855-4049-8EBA-F5D07BE07D27}"/>
                    </a:ext>
                  </a:extLst>
                </p:cNvPr>
                <p:cNvPicPr/>
                <p:nvPr/>
              </p:nvPicPr>
              <p:blipFill>
                <a:blip r:embed="rId217"/>
                <a:stretch>
                  <a:fillRect/>
                </a:stretch>
              </p:blipFill>
              <p:spPr>
                <a:xfrm>
                  <a:off x="7939061" y="3219872"/>
                  <a:ext cx="253800" cy="168480"/>
                </a:xfrm>
                <a:prstGeom prst="rect">
                  <a:avLst/>
                </a:prstGeom>
              </p:spPr>
            </p:pic>
          </mc:Fallback>
        </mc:AlternateContent>
      </p:grpSp>
      <p:grpSp>
        <p:nvGrpSpPr>
          <p:cNvPr id="37897" name="Gruppieren 37896">
            <a:extLst>
              <a:ext uri="{FF2B5EF4-FFF2-40B4-BE49-F238E27FC236}">
                <a16:creationId xmlns:a16="http://schemas.microsoft.com/office/drawing/2014/main" id="{76DC9338-AE00-442A-9189-49685A301617}"/>
              </a:ext>
            </a:extLst>
          </p:cNvPr>
          <p:cNvGrpSpPr/>
          <p:nvPr/>
        </p:nvGrpSpPr>
        <p:grpSpPr>
          <a:xfrm>
            <a:off x="1720421" y="2064992"/>
            <a:ext cx="4999680" cy="4236480"/>
            <a:chOff x="1720421" y="2064992"/>
            <a:chExt cx="4999680" cy="4236480"/>
          </a:xfrm>
        </p:grpSpPr>
        <mc:AlternateContent xmlns:mc="http://schemas.openxmlformats.org/markup-compatibility/2006" xmlns:p14="http://schemas.microsoft.com/office/powerpoint/2010/main">
          <mc:Choice Requires="p14">
            <p:contentPart p14:bwMode="auto" r:id="rId218">
              <p14:nvContentPartPr>
                <p14:cNvPr id="37895" name="Freihand 37894">
                  <a:extLst>
                    <a:ext uri="{FF2B5EF4-FFF2-40B4-BE49-F238E27FC236}">
                      <a16:creationId xmlns:a16="http://schemas.microsoft.com/office/drawing/2014/main" id="{F837674A-7300-4937-A60F-2887FD262E31}"/>
                    </a:ext>
                  </a:extLst>
                </p14:cNvPr>
                <p14:cNvContentPartPr/>
                <p14:nvPr/>
              </p14:nvContentPartPr>
              <p14:xfrm>
                <a:off x="1720421" y="4245872"/>
                <a:ext cx="4999680" cy="119880"/>
              </p14:xfrm>
            </p:contentPart>
          </mc:Choice>
          <mc:Fallback xmlns="">
            <p:pic>
              <p:nvPicPr>
                <p:cNvPr id="37895" name="Freihand 37894">
                  <a:extLst>
                    <a:ext uri="{FF2B5EF4-FFF2-40B4-BE49-F238E27FC236}">
                      <a16:creationId xmlns:a16="http://schemas.microsoft.com/office/drawing/2014/main" id="{F837674A-7300-4937-A60F-2887FD262E31}"/>
                    </a:ext>
                  </a:extLst>
                </p:cNvPr>
                <p:cNvPicPr/>
                <p:nvPr/>
              </p:nvPicPr>
              <p:blipFill>
                <a:blip r:embed="rId219"/>
                <a:stretch>
                  <a:fillRect/>
                </a:stretch>
              </p:blipFill>
              <p:spPr>
                <a:xfrm>
                  <a:off x="1716101" y="4241552"/>
                  <a:ext cx="5008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7896" name="Freihand 37895">
                  <a:extLst>
                    <a:ext uri="{FF2B5EF4-FFF2-40B4-BE49-F238E27FC236}">
                      <a16:creationId xmlns:a16="http://schemas.microsoft.com/office/drawing/2014/main" id="{39E0FD9A-C86C-46B9-957F-7589525C1664}"/>
                    </a:ext>
                  </a:extLst>
                </p14:cNvPr>
                <p14:cNvContentPartPr/>
                <p14:nvPr/>
              </p14:nvContentPartPr>
              <p14:xfrm>
                <a:off x="4338341" y="2064992"/>
                <a:ext cx="71640" cy="4236480"/>
              </p14:xfrm>
            </p:contentPart>
          </mc:Choice>
          <mc:Fallback xmlns="">
            <p:pic>
              <p:nvPicPr>
                <p:cNvPr id="37896" name="Freihand 37895">
                  <a:extLst>
                    <a:ext uri="{FF2B5EF4-FFF2-40B4-BE49-F238E27FC236}">
                      <a16:creationId xmlns:a16="http://schemas.microsoft.com/office/drawing/2014/main" id="{39E0FD9A-C86C-46B9-957F-7589525C1664}"/>
                    </a:ext>
                  </a:extLst>
                </p:cNvPr>
                <p:cNvPicPr/>
                <p:nvPr/>
              </p:nvPicPr>
              <p:blipFill>
                <a:blip r:embed="rId221"/>
                <a:stretch>
                  <a:fillRect/>
                </a:stretch>
              </p:blipFill>
              <p:spPr>
                <a:xfrm>
                  <a:off x="4334021" y="2060672"/>
                  <a:ext cx="80280" cy="4245120"/>
                </a:xfrm>
                <a:prstGeom prst="rect">
                  <a:avLst/>
                </a:prstGeom>
              </p:spPr>
            </p:pic>
          </mc:Fallback>
        </mc:AlternateContent>
      </p:grpSp>
      <p:grpSp>
        <p:nvGrpSpPr>
          <p:cNvPr id="37917" name="Gruppieren 37916">
            <a:extLst>
              <a:ext uri="{FF2B5EF4-FFF2-40B4-BE49-F238E27FC236}">
                <a16:creationId xmlns:a16="http://schemas.microsoft.com/office/drawing/2014/main" id="{709094C0-7BB0-4C5D-8719-A0002022F2B4}"/>
              </a:ext>
            </a:extLst>
          </p:cNvPr>
          <p:cNvGrpSpPr/>
          <p:nvPr/>
        </p:nvGrpSpPr>
        <p:grpSpPr>
          <a:xfrm>
            <a:off x="6976781" y="4219232"/>
            <a:ext cx="1184400" cy="168120"/>
            <a:chOff x="6976781" y="4219232"/>
            <a:chExt cx="1184400" cy="168120"/>
          </a:xfrm>
        </p:grpSpPr>
        <mc:AlternateContent xmlns:mc="http://schemas.openxmlformats.org/markup-compatibility/2006" xmlns:p14="http://schemas.microsoft.com/office/powerpoint/2010/main">
          <mc:Choice Requires="p14">
            <p:contentPart p14:bwMode="auto" r:id="rId222">
              <p14:nvContentPartPr>
                <p14:cNvPr id="37898" name="Freihand 37897">
                  <a:extLst>
                    <a:ext uri="{FF2B5EF4-FFF2-40B4-BE49-F238E27FC236}">
                      <a16:creationId xmlns:a16="http://schemas.microsoft.com/office/drawing/2014/main" id="{4DFCD620-179B-4730-8062-3696444F3CF4}"/>
                    </a:ext>
                  </a:extLst>
                </p14:cNvPr>
                <p14:cNvContentPartPr/>
                <p14:nvPr/>
              </p14:nvContentPartPr>
              <p14:xfrm>
                <a:off x="6976781" y="4282952"/>
                <a:ext cx="117000" cy="104400"/>
              </p14:xfrm>
            </p:contentPart>
          </mc:Choice>
          <mc:Fallback xmlns="">
            <p:pic>
              <p:nvPicPr>
                <p:cNvPr id="37898" name="Freihand 37897">
                  <a:extLst>
                    <a:ext uri="{FF2B5EF4-FFF2-40B4-BE49-F238E27FC236}">
                      <a16:creationId xmlns:a16="http://schemas.microsoft.com/office/drawing/2014/main" id="{4DFCD620-179B-4730-8062-3696444F3CF4}"/>
                    </a:ext>
                  </a:extLst>
                </p:cNvPr>
                <p:cNvPicPr/>
                <p:nvPr/>
              </p:nvPicPr>
              <p:blipFill>
                <a:blip r:embed="rId223"/>
                <a:stretch>
                  <a:fillRect/>
                </a:stretch>
              </p:blipFill>
              <p:spPr>
                <a:xfrm>
                  <a:off x="6972461" y="4278632"/>
                  <a:ext cx="125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7899" name="Freihand 37898">
                  <a:extLst>
                    <a:ext uri="{FF2B5EF4-FFF2-40B4-BE49-F238E27FC236}">
                      <a16:creationId xmlns:a16="http://schemas.microsoft.com/office/drawing/2014/main" id="{6302746F-EB1B-4133-BE1F-30BF211337D8}"/>
                    </a:ext>
                  </a:extLst>
                </p14:cNvPr>
                <p14:cNvContentPartPr/>
                <p14:nvPr/>
              </p14:nvContentPartPr>
              <p14:xfrm>
                <a:off x="7228781" y="4264232"/>
                <a:ext cx="16560" cy="123120"/>
              </p14:xfrm>
            </p:contentPart>
          </mc:Choice>
          <mc:Fallback xmlns="">
            <p:pic>
              <p:nvPicPr>
                <p:cNvPr id="37899" name="Freihand 37898">
                  <a:extLst>
                    <a:ext uri="{FF2B5EF4-FFF2-40B4-BE49-F238E27FC236}">
                      <a16:creationId xmlns:a16="http://schemas.microsoft.com/office/drawing/2014/main" id="{6302746F-EB1B-4133-BE1F-30BF211337D8}"/>
                    </a:ext>
                  </a:extLst>
                </p:cNvPr>
                <p:cNvPicPr/>
                <p:nvPr/>
              </p:nvPicPr>
              <p:blipFill>
                <a:blip r:embed="rId225"/>
                <a:stretch>
                  <a:fillRect/>
                </a:stretch>
              </p:blipFill>
              <p:spPr>
                <a:xfrm>
                  <a:off x="7224461" y="4259912"/>
                  <a:ext cx="25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7900" name="Freihand 37899">
                  <a:extLst>
                    <a:ext uri="{FF2B5EF4-FFF2-40B4-BE49-F238E27FC236}">
                      <a16:creationId xmlns:a16="http://schemas.microsoft.com/office/drawing/2014/main" id="{38E738B0-108C-4FE6-A0AD-E9ADBC4111BD}"/>
                    </a:ext>
                  </a:extLst>
                </p14:cNvPr>
                <p14:cNvContentPartPr/>
                <p14:nvPr/>
              </p14:nvContentPartPr>
              <p14:xfrm>
                <a:off x="7199981" y="4273232"/>
                <a:ext cx="198720" cy="86760"/>
              </p14:xfrm>
            </p:contentPart>
          </mc:Choice>
          <mc:Fallback xmlns="">
            <p:pic>
              <p:nvPicPr>
                <p:cNvPr id="37900" name="Freihand 37899">
                  <a:extLst>
                    <a:ext uri="{FF2B5EF4-FFF2-40B4-BE49-F238E27FC236}">
                      <a16:creationId xmlns:a16="http://schemas.microsoft.com/office/drawing/2014/main" id="{38E738B0-108C-4FE6-A0AD-E9ADBC4111BD}"/>
                    </a:ext>
                  </a:extLst>
                </p:cNvPr>
                <p:cNvPicPr/>
                <p:nvPr/>
              </p:nvPicPr>
              <p:blipFill>
                <a:blip r:embed="rId227"/>
                <a:stretch>
                  <a:fillRect/>
                </a:stretch>
              </p:blipFill>
              <p:spPr>
                <a:xfrm>
                  <a:off x="7195661" y="4268912"/>
                  <a:ext cx="207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7901" name="Freihand 37900">
                  <a:extLst>
                    <a:ext uri="{FF2B5EF4-FFF2-40B4-BE49-F238E27FC236}">
                      <a16:creationId xmlns:a16="http://schemas.microsoft.com/office/drawing/2014/main" id="{BAE06305-B138-41A6-9A87-4EA06BD9B5C6}"/>
                    </a:ext>
                  </a:extLst>
                </p14:cNvPr>
                <p14:cNvContentPartPr/>
                <p14:nvPr/>
              </p14:nvContentPartPr>
              <p14:xfrm>
                <a:off x="7471061" y="4263872"/>
                <a:ext cx="11520" cy="105480"/>
              </p14:xfrm>
            </p:contentPart>
          </mc:Choice>
          <mc:Fallback xmlns="">
            <p:pic>
              <p:nvPicPr>
                <p:cNvPr id="37901" name="Freihand 37900">
                  <a:extLst>
                    <a:ext uri="{FF2B5EF4-FFF2-40B4-BE49-F238E27FC236}">
                      <a16:creationId xmlns:a16="http://schemas.microsoft.com/office/drawing/2014/main" id="{BAE06305-B138-41A6-9A87-4EA06BD9B5C6}"/>
                    </a:ext>
                  </a:extLst>
                </p:cNvPr>
                <p:cNvPicPr/>
                <p:nvPr/>
              </p:nvPicPr>
              <p:blipFill>
                <a:blip r:embed="rId229"/>
                <a:stretch>
                  <a:fillRect/>
                </a:stretch>
              </p:blipFill>
              <p:spPr>
                <a:xfrm>
                  <a:off x="7466741" y="4259552"/>
                  <a:ext cx="20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7902" name="Freihand 37901">
                  <a:extLst>
                    <a:ext uri="{FF2B5EF4-FFF2-40B4-BE49-F238E27FC236}">
                      <a16:creationId xmlns:a16="http://schemas.microsoft.com/office/drawing/2014/main" id="{4E96052E-4F9F-4A90-BF24-329E52062BA3}"/>
                    </a:ext>
                  </a:extLst>
                </p14:cNvPr>
                <p14:cNvContentPartPr/>
                <p14:nvPr/>
              </p14:nvContentPartPr>
              <p14:xfrm>
                <a:off x="7427861" y="4304192"/>
                <a:ext cx="96120" cy="12600"/>
              </p14:xfrm>
            </p:contentPart>
          </mc:Choice>
          <mc:Fallback xmlns="">
            <p:pic>
              <p:nvPicPr>
                <p:cNvPr id="37902" name="Freihand 37901">
                  <a:extLst>
                    <a:ext uri="{FF2B5EF4-FFF2-40B4-BE49-F238E27FC236}">
                      <a16:creationId xmlns:a16="http://schemas.microsoft.com/office/drawing/2014/main" id="{4E96052E-4F9F-4A90-BF24-329E52062BA3}"/>
                    </a:ext>
                  </a:extLst>
                </p:cNvPr>
                <p:cNvPicPr/>
                <p:nvPr/>
              </p:nvPicPr>
              <p:blipFill>
                <a:blip r:embed="rId231"/>
                <a:stretch>
                  <a:fillRect/>
                </a:stretch>
              </p:blipFill>
              <p:spPr>
                <a:xfrm>
                  <a:off x="7423541" y="4299872"/>
                  <a:ext cx="104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7903" name="Freihand 37902">
                  <a:extLst>
                    <a:ext uri="{FF2B5EF4-FFF2-40B4-BE49-F238E27FC236}">
                      <a16:creationId xmlns:a16="http://schemas.microsoft.com/office/drawing/2014/main" id="{FC6E217F-313B-4757-BEF8-79DB1777DFAB}"/>
                    </a:ext>
                  </a:extLst>
                </p14:cNvPr>
                <p14:cNvContentPartPr/>
                <p14:nvPr/>
              </p14:nvContentPartPr>
              <p14:xfrm>
                <a:off x="7584821" y="4255592"/>
                <a:ext cx="107280" cy="102240"/>
              </p14:xfrm>
            </p:contentPart>
          </mc:Choice>
          <mc:Fallback xmlns="">
            <p:pic>
              <p:nvPicPr>
                <p:cNvPr id="37903" name="Freihand 37902">
                  <a:extLst>
                    <a:ext uri="{FF2B5EF4-FFF2-40B4-BE49-F238E27FC236}">
                      <a16:creationId xmlns:a16="http://schemas.microsoft.com/office/drawing/2014/main" id="{FC6E217F-313B-4757-BEF8-79DB1777DFAB}"/>
                    </a:ext>
                  </a:extLst>
                </p:cNvPr>
                <p:cNvPicPr/>
                <p:nvPr/>
              </p:nvPicPr>
              <p:blipFill>
                <a:blip r:embed="rId233"/>
                <a:stretch>
                  <a:fillRect/>
                </a:stretch>
              </p:blipFill>
              <p:spPr>
                <a:xfrm>
                  <a:off x="7580501" y="4251272"/>
                  <a:ext cx="115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7904" name="Freihand 37903">
                  <a:extLst>
                    <a:ext uri="{FF2B5EF4-FFF2-40B4-BE49-F238E27FC236}">
                      <a16:creationId xmlns:a16="http://schemas.microsoft.com/office/drawing/2014/main" id="{59C069E1-FA6D-44FF-A51B-0CCECBAD61AB}"/>
                    </a:ext>
                  </a:extLst>
                </p14:cNvPr>
                <p14:cNvContentPartPr/>
                <p14:nvPr/>
              </p14:nvContentPartPr>
              <p14:xfrm>
                <a:off x="7793621" y="4267472"/>
                <a:ext cx="133920" cy="19080"/>
              </p14:xfrm>
            </p:contentPart>
          </mc:Choice>
          <mc:Fallback xmlns="">
            <p:pic>
              <p:nvPicPr>
                <p:cNvPr id="37904" name="Freihand 37903">
                  <a:extLst>
                    <a:ext uri="{FF2B5EF4-FFF2-40B4-BE49-F238E27FC236}">
                      <a16:creationId xmlns:a16="http://schemas.microsoft.com/office/drawing/2014/main" id="{59C069E1-FA6D-44FF-A51B-0CCECBAD61AB}"/>
                    </a:ext>
                  </a:extLst>
                </p:cNvPr>
                <p:cNvPicPr/>
                <p:nvPr/>
              </p:nvPicPr>
              <p:blipFill>
                <a:blip r:embed="rId235"/>
                <a:stretch>
                  <a:fillRect/>
                </a:stretch>
              </p:blipFill>
              <p:spPr>
                <a:xfrm>
                  <a:off x="7789301" y="4263152"/>
                  <a:ext cx="142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7905" name="Freihand 37904">
                  <a:extLst>
                    <a:ext uri="{FF2B5EF4-FFF2-40B4-BE49-F238E27FC236}">
                      <a16:creationId xmlns:a16="http://schemas.microsoft.com/office/drawing/2014/main" id="{572D3B50-F7DB-49B0-8183-22847F3FAE31}"/>
                    </a:ext>
                  </a:extLst>
                </p14:cNvPr>
                <p14:cNvContentPartPr/>
                <p14:nvPr/>
              </p14:nvContentPartPr>
              <p14:xfrm>
                <a:off x="7801541" y="4330112"/>
                <a:ext cx="190080" cy="15480"/>
              </p14:xfrm>
            </p:contentPart>
          </mc:Choice>
          <mc:Fallback xmlns="">
            <p:pic>
              <p:nvPicPr>
                <p:cNvPr id="37905" name="Freihand 37904">
                  <a:extLst>
                    <a:ext uri="{FF2B5EF4-FFF2-40B4-BE49-F238E27FC236}">
                      <a16:creationId xmlns:a16="http://schemas.microsoft.com/office/drawing/2014/main" id="{572D3B50-F7DB-49B0-8183-22847F3FAE31}"/>
                    </a:ext>
                  </a:extLst>
                </p:cNvPr>
                <p:cNvPicPr/>
                <p:nvPr/>
              </p:nvPicPr>
              <p:blipFill>
                <a:blip r:embed="rId237"/>
                <a:stretch>
                  <a:fillRect/>
                </a:stretch>
              </p:blipFill>
              <p:spPr>
                <a:xfrm>
                  <a:off x="7797221" y="4325792"/>
                  <a:ext cx="198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7906" name="Freihand 37905">
                  <a:extLst>
                    <a:ext uri="{FF2B5EF4-FFF2-40B4-BE49-F238E27FC236}">
                      <a16:creationId xmlns:a16="http://schemas.microsoft.com/office/drawing/2014/main" id="{40103A9C-1A01-4ACA-94F7-94668A1C6EC5}"/>
                    </a:ext>
                  </a:extLst>
                </p14:cNvPr>
                <p14:cNvContentPartPr/>
                <p14:nvPr/>
              </p14:nvContentPartPr>
              <p14:xfrm>
                <a:off x="8031581" y="4219232"/>
                <a:ext cx="129600" cy="125640"/>
              </p14:xfrm>
            </p:contentPart>
          </mc:Choice>
          <mc:Fallback xmlns="">
            <p:pic>
              <p:nvPicPr>
                <p:cNvPr id="37906" name="Freihand 37905">
                  <a:extLst>
                    <a:ext uri="{FF2B5EF4-FFF2-40B4-BE49-F238E27FC236}">
                      <a16:creationId xmlns:a16="http://schemas.microsoft.com/office/drawing/2014/main" id="{40103A9C-1A01-4ACA-94F7-94668A1C6EC5}"/>
                    </a:ext>
                  </a:extLst>
                </p:cNvPr>
                <p:cNvPicPr/>
                <p:nvPr/>
              </p:nvPicPr>
              <p:blipFill>
                <a:blip r:embed="rId239"/>
                <a:stretch>
                  <a:fillRect/>
                </a:stretch>
              </p:blipFill>
              <p:spPr>
                <a:xfrm>
                  <a:off x="8027261" y="4214912"/>
                  <a:ext cx="138240" cy="134280"/>
                </a:xfrm>
                <a:prstGeom prst="rect">
                  <a:avLst/>
                </a:prstGeom>
              </p:spPr>
            </p:pic>
          </mc:Fallback>
        </mc:AlternateContent>
      </p:grpSp>
      <p:grpSp>
        <p:nvGrpSpPr>
          <p:cNvPr id="37916" name="Gruppieren 37915">
            <a:extLst>
              <a:ext uri="{FF2B5EF4-FFF2-40B4-BE49-F238E27FC236}">
                <a16:creationId xmlns:a16="http://schemas.microsoft.com/office/drawing/2014/main" id="{4AA68DC1-5F0C-415D-807E-407C7A76413F}"/>
              </a:ext>
            </a:extLst>
          </p:cNvPr>
          <p:cNvGrpSpPr/>
          <p:nvPr/>
        </p:nvGrpSpPr>
        <p:grpSpPr>
          <a:xfrm>
            <a:off x="4451381" y="5934992"/>
            <a:ext cx="515160" cy="352080"/>
            <a:chOff x="4451381" y="5934992"/>
            <a:chExt cx="515160" cy="352080"/>
          </a:xfrm>
        </p:grpSpPr>
        <mc:AlternateContent xmlns:mc="http://schemas.openxmlformats.org/markup-compatibility/2006" xmlns:p14="http://schemas.microsoft.com/office/powerpoint/2010/main">
          <mc:Choice Requires="p14">
            <p:contentPart p14:bwMode="auto" r:id="rId240">
              <p14:nvContentPartPr>
                <p14:cNvPr id="37907" name="Freihand 37906">
                  <a:extLst>
                    <a:ext uri="{FF2B5EF4-FFF2-40B4-BE49-F238E27FC236}">
                      <a16:creationId xmlns:a16="http://schemas.microsoft.com/office/drawing/2014/main" id="{D19EBE5D-494E-4E49-8A81-10E7CBC219B5}"/>
                    </a:ext>
                  </a:extLst>
                </p14:cNvPr>
                <p14:cNvContentPartPr/>
                <p14:nvPr/>
              </p14:nvContentPartPr>
              <p14:xfrm>
                <a:off x="4451381" y="5934992"/>
                <a:ext cx="149760" cy="133560"/>
              </p14:xfrm>
            </p:contentPart>
          </mc:Choice>
          <mc:Fallback xmlns="">
            <p:pic>
              <p:nvPicPr>
                <p:cNvPr id="37907" name="Freihand 37906">
                  <a:extLst>
                    <a:ext uri="{FF2B5EF4-FFF2-40B4-BE49-F238E27FC236}">
                      <a16:creationId xmlns:a16="http://schemas.microsoft.com/office/drawing/2014/main" id="{D19EBE5D-494E-4E49-8A81-10E7CBC219B5}"/>
                    </a:ext>
                  </a:extLst>
                </p:cNvPr>
                <p:cNvPicPr/>
                <p:nvPr/>
              </p:nvPicPr>
              <p:blipFill>
                <a:blip r:embed="rId241"/>
                <a:stretch>
                  <a:fillRect/>
                </a:stretch>
              </p:blipFill>
              <p:spPr>
                <a:xfrm>
                  <a:off x="4447061" y="5930672"/>
                  <a:ext cx="158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7908" name="Freihand 37907">
                  <a:extLst>
                    <a:ext uri="{FF2B5EF4-FFF2-40B4-BE49-F238E27FC236}">
                      <a16:creationId xmlns:a16="http://schemas.microsoft.com/office/drawing/2014/main" id="{33CFB44D-B616-4B5C-885F-96193A5E5592}"/>
                    </a:ext>
                  </a:extLst>
                </p14:cNvPr>
                <p14:cNvContentPartPr/>
                <p14:nvPr/>
              </p14:nvContentPartPr>
              <p14:xfrm>
                <a:off x="4608341" y="5979632"/>
                <a:ext cx="10080" cy="90000"/>
              </p14:xfrm>
            </p:contentPart>
          </mc:Choice>
          <mc:Fallback xmlns="">
            <p:pic>
              <p:nvPicPr>
                <p:cNvPr id="37908" name="Freihand 37907">
                  <a:extLst>
                    <a:ext uri="{FF2B5EF4-FFF2-40B4-BE49-F238E27FC236}">
                      <a16:creationId xmlns:a16="http://schemas.microsoft.com/office/drawing/2014/main" id="{33CFB44D-B616-4B5C-885F-96193A5E5592}"/>
                    </a:ext>
                  </a:extLst>
                </p:cNvPr>
                <p:cNvPicPr/>
                <p:nvPr/>
              </p:nvPicPr>
              <p:blipFill>
                <a:blip r:embed="rId243"/>
                <a:stretch>
                  <a:fillRect/>
                </a:stretch>
              </p:blipFill>
              <p:spPr>
                <a:xfrm>
                  <a:off x="4604021" y="5975312"/>
                  <a:ext cx="18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7909" name="Freihand 37908">
                  <a:extLst>
                    <a:ext uri="{FF2B5EF4-FFF2-40B4-BE49-F238E27FC236}">
                      <a16:creationId xmlns:a16="http://schemas.microsoft.com/office/drawing/2014/main" id="{54B39085-F90C-4DD2-B0F7-D3E948E3C5A8}"/>
                    </a:ext>
                  </a:extLst>
                </p14:cNvPr>
                <p14:cNvContentPartPr/>
                <p14:nvPr/>
              </p14:nvContentPartPr>
              <p14:xfrm>
                <a:off x="4576301" y="5995832"/>
                <a:ext cx="89640" cy="12960"/>
              </p14:xfrm>
            </p:contentPart>
          </mc:Choice>
          <mc:Fallback xmlns="">
            <p:pic>
              <p:nvPicPr>
                <p:cNvPr id="37909" name="Freihand 37908">
                  <a:extLst>
                    <a:ext uri="{FF2B5EF4-FFF2-40B4-BE49-F238E27FC236}">
                      <a16:creationId xmlns:a16="http://schemas.microsoft.com/office/drawing/2014/main" id="{54B39085-F90C-4DD2-B0F7-D3E948E3C5A8}"/>
                    </a:ext>
                  </a:extLst>
                </p:cNvPr>
                <p:cNvPicPr/>
                <p:nvPr/>
              </p:nvPicPr>
              <p:blipFill>
                <a:blip r:embed="rId245"/>
                <a:stretch>
                  <a:fillRect/>
                </a:stretch>
              </p:blipFill>
              <p:spPr>
                <a:xfrm>
                  <a:off x="4571981" y="5991512"/>
                  <a:ext cx="98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7910" name="Freihand 37909">
                  <a:extLst>
                    <a:ext uri="{FF2B5EF4-FFF2-40B4-BE49-F238E27FC236}">
                      <a16:creationId xmlns:a16="http://schemas.microsoft.com/office/drawing/2014/main" id="{ECADF326-7BCE-4768-81EA-D9A63E7BCD44}"/>
                    </a:ext>
                  </a:extLst>
                </p14:cNvPr>
                <p14:cNvContentPartPr/>
                <p14:nvPr/>
              </p14:nvContentPartPr>
              <p14:xfrm>
                <a:off x="4675661" y="5957672"/>
                <a:ext cx="93600" cy="77760"/>
              </p14:xfrm>
            </p:contentPart>
          </mc:Choice>
          <mc:Fallback xmlns="">
            <p:pic>
              <p:nvPicPr>
                <p:cNvPr id="37910" name="Freihand 37909">
                  <a:extLst>
                    <a:ext uri="{FF2B5EF4-FFF2-40B4-BE49-F238E27FC236}">
                      <a16:creationId xmlns:a16="http://schemas.microsoft.com/office/drawing/2014/main" id="{ECADF326-7BCE-4768-81EA-D9A63E7BCD44}"/>
                    </a:ext>
                  </a:extLst>
                </p:cNvPr>
                <p:cNvPicPr/>
                <p:nvPr/>
              </p:nvPicPr>
              <p:blipFill>
                <a:blip r:embed="rId247"/>
                <a:stretch>
                  <a:fillRect/>
                </a:stretch>
              </p:blipFill>
              <p:spPr>
                <a:xfrm>
                  <a:off x="4671341" y="5953352"/>
                  <a:ext cx="102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7911" name="Freihand 37910">
                  <a:extLst>
                    <a:ext uri="{FF2B5EF4-FFF2-40B4-BE49-F238E27FC236}">
                      <a16:creationId xmlns:a16="http://schemas.microsoft.com/office/drawing/2014/main" id="{A8120196-EC29-406B-8101-DA59F06E39FE}"/>
                    </a:ext>
                  </a:extLst>
                </p14:cNvPr>
                <p14:cNvContentPartPr/>
                <p14:nvPr/>
              </p14:nvContentPartPr>
              <p14:xfrm>
                <a:off x="4824701" y="5950472"/>
                <a:ext cx="10080" cy="102960"/>
              </p14:xfrm>
            </p:contentPart>
          </mc:Choice>
          <mc:Fallback xmlns="">
            <p:pic>
              <p:nvPicPr>
                <p:cNvPr id="37911" name="Freihand 37910">
                  <a:extLst>
                    <a:ext uri="{FF2B5EF4-FFF2-40B4-BE49-F238E27FC236}">
                      <a16:creationId xmlns:a16="http://schemas.microsoft.com/office/drawing/2014/main" id="{A8120196-EC29-406B-8101-DA59F06E39FE}"/>
                    </a:ext>
                  </a:extLst>
                </p:cNvPr>
                <p:cNvPicPr/>
                <p:nvPr/>
              </p:nvPicPr>
              <p:blipFill>
                <a:blip r:embed="rId249"/>
                <a:stretch>
                  <a:fillRect/>
                </a:stretch>
              </p:blipFill>
              <p:spPr>
                <a:xfrm>
                  <a:off x="4820381" y="5946152"/>
                  <a:ext cx="18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7912" name="Freihand 37911">
                  <a:extLst>
                    <a:ext uri="{FF2B5EF4-FFF2-40B4-BE49-F238E27FC236}">
                      <a16:creationId xmlns:a16="http://schemas.microsoft.com/office/drawing/2014/main" id="{34FC518D-184E-4270-902D-4619E2605145}"/>
                    </a:ext>
                  </a:extLst>
                </p14:cNvPr>
                <p14:cNvContentPartPr/>
                <p14:nvPr/>
              </p14:nvContentPartPr>
              <p14:xfrm>
                <a:off x="4799861" y="5995112"/>
                <a:ext cx="83160" cy="35640"/>
              </p14:xfrm>
            </p:contentPart>
          </mc:Choice>
          <mc:Fallback xmlns="">
            <p:pic>
              <p:nvPicPr>
                <p:cNvPr id="37912" name="Freihand 37911">
                  <a:extLst>
                    <a:ext uri="{FF2B5EF4-FFF2-40B4-BE49-F238E27FC236}">
                      <a16:creationId xmlns:a16="http://schemas.microsoft.com/office/drawing/2014/main" id="{34FC518D-184E-4270-902D-4619E2605145}"/>
                    </a:ext>
                  </a:extLst>
                </p:cNvPr>
                <p:cNvPicPr/>
                <p:nvPr/>
              </p:nvPicPr>
              <p:blipFill>
                <a:blip r:embed="rId251"/>
                <a:stretch>
                  <a:fillRect/>
                </a:stretch>
              </p:blipFill>
              <p:spPr>
                <a:xfrm>
                  <a:off x="4795541" y="5990792"/>
                  <a:ext cx="91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7913" name="Freihand 37912">
                  <a:extLst>
                    <a:ext uri="{FF2B5EF4-FFF2-40B4-BE49-F238E27FC236}">
                      <a16:creationId xmlns:a16="http://schemas.microsoft.com/office/drawing/2014/main" id="{B25C6C6B-2CDA-4735-9A70-35956AA665AA}"/>
                    </a:ext>
                  </a:extLst>
                </p14:cNvPr>
                <p14:cNvContentPartPr/>
                <p14:nvPr/>
              </p14:nvContentPartPr>
              <p14:xfrm>
                <a:off x="4877981" y="5938952"/>
                <a:ext cx="88560" cy="97200"/>
              </p14:xfrm>
            </p:contentPart>
          </mc:Choice>
          <mc:Fallback xmlns="">
            <p:pic>
              <p:nvPicPr>
                <p:cNvPr id="37913" name="Freihand 37912">
                  <a:extLst>
                    <a:ext uri="{FF2B5EF4-FFF2-40B4-BE49-F238E27FC236}">
                      <a16:creationId xmlns:a16="http://schemas.microsoft.com/office/drawing/2014/main" id="{B25C6C6B-2CDA-4735-9A70-35956AA665AA}"/>
                    </a:ext>
                  </a:extLst>
                </p:cNvPr>
                <p:cNvPicPr/>
                <p:nvPr/>
              </p:nvPicPr>
              <p:blipFill>
                <a:blip r:embed="rId253"/>
                <a:stretch>
                  <a:fillRect/>
                </a:stretch>
              </p:blipFill>
              <p:spPr>
                <a:xfrm>
                  <a:off x="4873661" y="5934632"/>
                  <a:ext cx="97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7914" name="Freihand 37913">
                  <a:extLst>
                    <a:ext uri="{FF2B5EF4-FFF2-40B4-BE49-F238E27FC236}">
                      <a16:creationId xmlns:a16="http://schemas.microsoft.com/office/drawing/2014/main" id="{CCD468E7-99B4-4D19-946F-DB221C414619}"/>
                    </a:ext>
                  </a:extLst>
                </p14:cNvPr>
                <p14:cNvContentPartPr/>
                <p14:nvPr/>
              </p14:nvContentPartPr>
              <p14:xfrm>
                <a:off x="4462541" y="6213992"/>
                <a:ext cx="164160" cy="59400"/>
              </p14:xfrm>
            </p:contentPart>
          </mc:Choice>
          <mc:Fallback xmlns="">
            <p:pic>
              <p:nvPicPr>
                <p:cNvPr id="37914" name="Freihand 37913">
                  <a:extLst>
                    <a:ext uri="{FF2B5EF4-FFF2-40B4-BE49-F238E27FC236}">
                      <a16:creationId xmlns:a16="http://schemas.microsoft.com/office/drawing/2014/main" id="{CCD468E7-99B4-4D19-946F-DB221C414619}"/>
                    </a:ext>
                  </a:extLst>
                </p:cNvPr>
                <p:cNvPicPr/>
                <p:nvPr/>
              </p:nvPicPr>
              <p:blipFill>
                <a:blip r:embed="rId255"/>
                <a:stretch>
                  <a:fillRect/>
                </a:stretch>
              </p:blipFill>
              <p:spPr>
                <a:xfrm>
                  <a:off x="4458221" y="6209672"/>
                  <a:ext cx="172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7915" name="Freihand 37914">
                  <a:extLst>
                    <a:ext uri="{FF2B5EF4-FFF2-40B4-BE49-F238E27FC236}">
                      <a16:creationId xmlns:a16="http://schemas.microsoft.com/office/drawing/2014/main" id="{60F77C68-B314-4119-833D-7D94E2E45D93}"/>
                    </a:ext>
                  </a:extLst>
                </p14:cNvPr>
                <p14:cNvContentPartPr/>
                <p14:nvPr/>
              </p14:nvContentPartPr>
              <p14:xfrm>
                <a:off x="4688621" y="6151352"/>
                <a:ext cx="157680" cy="135720"/>
              </p14:xfrm>
            </p:contentPart>
          </mc:Choice>
          <mc:Fallback xmlns="">
            <p:pic>
              <p:nvPicPr>
                <p:cNvPr id="37915" name="Freihand 37914">
                  <a:extLst>
                    <a:ext uri="{FF2B5EF4-FFF2-40B4-BE49-F238E27FC236}">
                      <a16:creationId xmlns:a16="http://schemas.microsoft.com/office/drawing/2014/main" id="{60F77C68-B314-4119-833D-7D94E2E45D93}"/>
                    </a:ext>
                  </a:extLst>
                </p:cNvPr>
                <p:cNvPicPr/>
                <p:nvPr/>
              </p:nvPicPr>
              <p:blipFill>
                <a:blip r:embed="rId257"/>
                <a:stretch>
                  <a:fillRect/>
                </a:stretch>
              </p:blipFill>
              <p:spPr>
                <a:xfrm>
                  <a:off x="4684301" y="6147032"/>
                  <a:ext cx="166320" cy="144360"/>
                </a:xfrm>
                <a:prstGeom prst="rect">
                  <a:avLst/>
                </a:prstGeom>
              </p:spPr>
            </p:pic>
          </mc:Fallback>
        </mc:AlternateContent>
      </p:grpSp>
      <p:grpSp>
        <p:nvGrpSpPr>
          <p:cNvPr id="37920" name="Gruppieren 37919">
            <a:extLst>
              <a:ext uri="{FF2B5EF4-FFF2-40B4-BE49-F238E27FC236}">
                <a16:creationId xmlns:a16="http://schemas.microsoft.com/office/drawing/2014/main" id="{F909BAAE-0D94-468E-A893-D7DF25319EE2}"/>
              </a:ext>
            </a:extLst>
          </p:cNvPr>
          <p:cNvGrpSpPr/>
          <p:nvPr/>
        </p:nvGrpSpPr>
        <p:grpSpPr>
          <a:xfrm>
            <a:off x="1283381" y="1865552"/>
            <a:ext cx="5662800" cy="4478400"/>
            <a:chOff x="1283381" y="1865552"/>
            <a:chExt cx="5662800" cy="4478400"/>
          </a:xfrm>
        </p:grpSpPr>
        <mc:AlternateContent xmlns:mc="http://schemas.openxmlformats.org/markup-compatibility/2006" xmlns:p14="http://schemas.microsoft.com/office/powerpoint/2010/main">
          <mc:Choice Requires="p14">
            <p:contentPart p14:bwMode="auto" r:id="rId258">
              <p14:nvContentPartPr>
                <p14:cNvPr id="37918" name="Freihand 37917">
                  <a:extLst>
                    <a:ext uri="{FF2B5EF4-FFF2-40B4-BE49-F238E27FC236}">
                      <a16:creationId xmlns:a16="http://schemas.microsoft.com/office/drawing/2014/main" id="{A508B08D-ACF6-4D4F-93BE-6A80FAC6CD59}"/>
                    </a:ext>
                  </a:extLst>
                </p14:cNvPr>
                <p14:cNvContentPartPr/>
                <p14:nvPr/>
              </p14:nvContentPartPr>
              <p14:xfrm>
                <a:off x="5777261" y="1865552"/>
                <a:ext cx="128520" cy="4478400"/>
              </p14:xfrm>
            </p:contentPart>
          </mc:Choice>
          <mc:Fallback xmlns="">
            <p:pic>
              <p:nvPicPr>
                <p:cNvPr id="37918" name="Freihand 37917">
                  <a:extLst>
                    <a:ext uri="{FF2B5EF4-FFF2-40B4-BE49-F238E27FC236}">
                      <a16:creationId xmlns:a16="http://schemas.microsoft.com/office/drawing/2014/main" id="{A508B08D-ACF6-4D4F-93BE-6A80FAC6CD59}"/>
                    </a:ext>
                  </a:extLst>
                </p:cNvPr>
                <p:cNvPicPr/>
                <p:nvPr/>
              </p:nvPicPr>
              <p:blipFill>
                <a:blip r:embed="rId259"/>
                <a:stretch>
                  <a:fillRect/>
                </a:stretch>
              </p:blipFill>
              <p:spPr>
                <a:xfrm>
                  <a:off x="5772941" y="1861232"/>
                  <a:ext cx="137160" cy="4487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7919" name="Freihand 37918">
                  <a:extLst>
                    <a:ext uri="{FF2B5EF4-FFF2-40B4-BE49-F238E27FC236}">
                      <a16:creationId xmlns:a16="http://schemas.microsoft.com/office/drawing/2014/main" id="{148DF09F-D7F8-4C93-A46D-5B5C834198B9}"/>
                    </a:ext>
                  </a:extLst>
                </p14:cNvPr>
                <p14:cNvContentPartPr/>
                <p14:nvPr/>
              </p14:nvContentPartPr>
              <p14:xfrm>
                <a:off x="1283381" y="5280152"/>
                <a:ext cx="5662800" cy="141120"/>
              </p14:xfrm>
            </p:contentPart>
          </mc:Choice>
          <mc:Fallback xmlns="">
            <p:pic>
              <p:nvPicPr>
                <p:cNvPr id="37919" name="Freihand 37918">
                  <a:extLst>
                    <a:ext uri="{FF2B5EF4-FFF2-40B4-BE49-F238E27FC236}">
                      <a16:creationId xmlns:a16="http://schemas.microsoft.com/office/drawing/2014/main" id="{148DF09F-D7F8-4C93-A46D-5B5C834198B9}"/>
                    </a:ext>
                  </a:extLst>
                </p:cNvPr>
                <p:cNvPicPr/>
                <p:nvPr/>
              </p:nvPicPr>
              <p:blipFill>
                <a:blip r:embed="rId261"/>
                <a:stretch>
                  <a:fillRect/>
                </a:stretch>
              </p:blipFill>
              <p:spPr>
                <a:xfrm>
                  <a:off x="1279061" y="5275832"/>
                  <a:ext cx="5671440" cy="149760"/>
                </a:xfrm>
                <a:prstGeom prst="rect">
                  <a:avLst/>
                </a:prstGeom>
              </p:spPr>
            </p:pic>
          </mc:Fallback>
        </mc:AlternateContent>
      </p:grpSp>
      <p:grpSp>
        <p:nvGrpSpPr>
          <p:cNvPr id="37940" name="Gruppieren 37939">
            <a:extLst>
              <a:ext uri="{FF2B5EF4-FFF2-40B4-BE49-F238E27FC236}">
                <a16:creationId xmlns:a16="http://schemas.microsoft.com/office/drawing/2014/main" id="{D7F1AB7D-5F25-49E1-A09F-0D6F1D7B5B88}"/>
              </a:ext>
            </a:extLst>
          </p:cNvPr>
          <p:cNvGrpSpPr/>
          <p:nvPr/>
        </p:nvGrpSpPr>
        <p:grpSpPr>
          <a:xfrm>
            <a:off x="7147781" y="5294192"/>
            <a:ext cx="1020240" cy="162360"/>
            <a:chOff x="7147781" y="5294192"/>
            <a:chExt cx="1020240" cy="162360"/>
          </a:xfrm>
        </p:grpSpPr>
        <mc:AlternateContent xmlns:mc="http://schemas.openxmlformats.org/markup-compatibility/2006" xmlns:p14="http://schemas.microsoft.com/office/powerpoint/2010/main">
          <mc:Choice Requires="p14">
            <p:contentPart p14:bwMode="auto" r:id="rId262">
              <p14:nvContentPartPr>
                <p14:cNvPr id="37921" name="Freihand 37920">
                  <a:extLst>
                    <a:ext uri="{FF2B5EF4-FFF2-40B4-BE49-F238E27FC236}">
                      <a16:creationId xmlns:a16="http://schemas.microsoft.com/office/drawing/2014/main" id="{BE936189-C9D1-40D7-ADB4-B00422FC1732}"/>
                    </a:ext>
                  </a:extLst>
                </p14:cNvPr>
                <p14:cNvContentPartPr/>
                <p14:nvPr/>
              </p14:nvContentPartPr>
              <p14:xfrm>
                <a:off x="7156061" y="5319392"/>
                <a:ext cx="115920" cy="105840"/>
              </p14:xfrm>
            </p:contentPart>
          </mc:Choice>
          <mc:Fallback xmlns="">
            <p:pic>
              <p:nvPicPr>
                <p:cNvPr id="37921" name="Freihand 37920">
                  <a:extLst>
                    <a:ext uri="{FF2B5EF4-FFF2-40B4-BE49-F238E27FC236}">
                      <a16:creationId xmlns:a16="http://schemas.microsoft.com/office/drawing/2014/main" id="{BE936189-C9D1-40D7-ADB4-B00422FC1732}"/>
                    </a:ext>
                  </a:extLst>
                </p:cNvPr>
                <p:cNvPicPr/>
                <p:nvPr/>
              </p:nvPicPr>
              <p:blipFill>
                <a:blip r:embed="rId263"/>
                <a:stretch>
                  <a:fillRect/>
                </a:stretch>
              </p:blipFill>
              <p:spPr>
                <a:xfrm>
                  <a:off x="7151741" y="5315072"/>
                  <a:ext cx="124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7922" name="Freihand 37921">
                  <a:extLst>
                    <a:ext uri="{FF2B5EF4-FFF2-40B4-BE49-F238E27FC236}">
                      <a16:creationId xmlns:a16="http://schemas.microsoft.com/office/drawing/2014/main" id="{A28A6C2B-208F-4AFF-9F3C-E9039D172690}"/>
                    </a:ext>
                  </a:extLst>
                </p14:cNvPr>
                <p14:cNvContentPartPr/>
                <p14:nvPr/>
              </p14:nvContentPartPr>
              <p14:xfrm>
                <a:off x="7358741" y="5301032"/>
                <a:ext cx="6840" cy="101160"/>
              </p14:xfrm>
            </p:contentPart>
          </mc:Choice>
          <mc:Fallback xmlns="">
            <p:pic>
              <p:nvPicPr>
                <p:cNvPr id="37922" name="Freihand 37921">
                  <a:extLst>
                    <a:ext uri="{FF2B5EF4-FFF2-40B4-BE49-F238E27FC236}">
                      <a16:creationId xmlns:a16="http://schemas.microsoft.com/office/drawing/2014/main" id="{A28A6C2B-208F-4AFF-9F3C-E9039D172690}"/>
                    </a:ext>
                  </a:extLst>
                </p:cNvPr>
                <p:cNvPicPr/>
                <p:nvPr/>
              </p:nvPicPr>
              <p:blipFill>
                <a:blip r:embed="rId265"/>
                <a:stretch>
                  <a:fillRect/>
                </a:stretch>
              </p:blipFill>
              <p:spPr>
                <a:xfrm>
                  <a:off x="7354421" y="5296712"/>
                  <a:ext cx="15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7923" name="Freihand 37922">
                  <a:extLst>
                    <a:ext uri="{FF2B5EF4-FFF2-40B4-BE49-F238E27FC236}">
                      <a16:creationId xmlns:a16="http://schemas.microsoft.com/office/drawing/2014/main" id="{09458392-1DB2-424C-8493-32A823F4D586}"/>
                    </a:ext>
                  </a:extLst>
                </p14:cNvPr>
                <p14:cNvContentPartPr/>
                <p14:nvPr/>
              </p14:nvContentPartPr>
              <p14:xfrm>
                <a:off x="7307261" y="5348912"/>
                <a:ext cx="96840" cy="3240"/>
              </p14:xfrm>
            </p:contentPart>
          </mc:Choice>
          <mc:Fallback xmlns="">
            <p:pic>
              <p:nvPicPr>
                <p:cNvPr id="37923" name="Freihand 37922">
                  <a:extLst>
                    <a:ext uri="{FF2B5EF4-FFF2-40B4-BE49-F238E27FC236}">
                      <a16:creationId xmlns:a16="http://schemas.microsoft.com/office/drawing/2014/main" id="{09458392-1DB2-424C-8493-32A823F4D586}"/>
                    </a:ext>
                  </a:extLst>
                </p:cNvPr>
                <p:cNvPicPr/>
                <p:nvPr/>
              </p:nvPicPr>
              <p:blipFill>
                <a:blip r:embed="rId267"/>
                <a:stretch>
                  <a:fillRect/>
                </a:stretch>
              </p:blipFill>
              <p:spPr>
                <a:xfrm>
                  <a:off x="7302941" y="5344592"/>
                  <a:ext cx="105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7924" name="Freihand 37923">
                  <a:extLst>
                    <a:ext uri="{FF2B5EF4-FFF2-40B4-BE49-F238E27FC236}">
                      <a16:creationId xmlns:a16="http://schemas.microsoft.com/office/drawing/2014/main" id="{A8301D53-F3D7-4DE3-824B-0A6D3A543D00}"/>
                    </a:ext>
                  </a:extLst>
                </p14:cNvPr>
                <p14:cNvContentPartPr/>
                <p14:nvPr/>
              </p14:nvContentPartPr>
              <p14:xfrm>
                <a:off x="7147781" y="5294192"/>
                <a:ext cx="127800" cy="155520"/>
              </p14:xfrm>
            </p:contentPart>
          </mc:Choice>
          <mc:Fallback xmlns="">
            <p:pic>
              <p:nvPicPr>
                <p:cNvPr id="37924" name="Freihand 37923">
                  <a:extLst>
                    <a:ext uri="{FF2B5EF4-FFF2-40B4-BE49-F238E27FC236}">
                      <a16:creationId xmlns:a16="http://schemas.microsoft.com/office/drawing/2014/main" id="{A8301D53-F3D7-4DE3-824B-0A6D3A543D00}"/>
                    </a:ext>
                  </a:extLst>
                </p:cNvPr>
                <p:cNvPicPr/>
                <p:nvPr/>
              </p:nvPicPr>
              <p:blipFill>
                <a:blip r:embed="rId269"/>
                <a:stretch>
                  <a:fillRect/>
                </a:stretch>
              </p:blipFill>
              <p:spPr>
                <a:xfrm>
                  <a:off x="7143461" y="5289872"/>
                  <a:ext cx="136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7925" name="Freihand 37924">
                  <a:extLst>
                    <a:ext uri="{FF2B5EF4-FFF2-40B4-BE49-F238E27FC236}">
                      <a16:creationId xmlns:a16="http://schemas.microsoft.com/office/drawing/2014/main" id="{BD9BCDB1-17C6-4F53-A360-6F75A77FB560}"/>
                    </a:ext>
                  </a:extLst>
                </p14:cNvPr>
                <p14:cNvContentPartPr/>
                <p14:nvPr/>
              </p14:nvContentPartPr>
              <p14:xfrm>
                <a:off x="7431461" y="5312912"/>
                <a:ext cx="118800" cy="113760"/>
              </p14:xfrm>
            </p:contentPart>
          </mc:Choice>
          <mc:Fallback xmlns="">
            <p:pic>
              <p:nvPicPr>
                <p:cNvPr id="37925" name="Freihand 37924">
                  <a:extLst>
                    <a:ext uri="{FF2B5EF4-FFF2-40B4-BE49-F238E27FC236}">
                      <a16:creationId xmlns:a16="http://schemas.microsoft.com/office/drawing/2014/main" id="{BD9BCDB1-17C6-4F53-A360-6F75A77FB560}"/>
                    </a:ext>
                  </a:extLst>
                </p:cNvPr>
                <p:cNvPicPr/>
                <p:nvPr/>
              </p:nvPicPr>
              <p:blipFill>
                <a:blip r:embed="rId271"/>
                <a:stretch>
                  <a:fillRect/>
                </a:stretch>
              </p:blipFill>
              <p:spPr>
                <a:xfrm>
                  <a:off x="7427141" y="5308592"/>
                  <a:ext cx="127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7926" name="Freihand 37925">
                  <a:extLst>
                    <a:ext uri="{FF2B5EF4-FFF2-40B4-BE49-F238E27FC236}">
                      <a16:creationId xmlns:a16="http://schemas.microsoft.com/office/drawing/2014/main" id="{1E2A2ADC-2B21-4AE9-9609-B00C8B0046A4}"/>
                    </a:ext>
                  </a:extLst>
                </p14:cNvPr>
                <p14:cNvContentPartPr/>
                <p14:nvPr/>
              </p14:nvContentPartPr>
              <p14:xfrm>
                <a:off x="7510301" y="5337752"/>
                <a:ext cx="360" cy="360"/>
              </p14:xfrm>
            </p:contentPart>
          </mc:Choice>
          <mc:Fallback xmlns="">
            <p:pic>
              <p:nvPicPr>
                <p:cNvPr id="37926" name="Freihand 37925">
                  <a:extLst>
                    <a:ext uri="{FF2B5EF4-FFF2-40B4-BE49-F238E27FC236}">
                      <a16:creationId xmlns:a16="http://schemas.microsoft.com/office/drawing/2014/main" id="{1E2A2ADC-2B21-4AE9-9609-B00C8B0046A4}"/>
                    </a:ext>
                  </a:extLst>
                </p:cNvPr>
                <p:cNvPicPr/>
                <p:nvPr/>
              </p:nvPicPr>
              <p:blipFill>
                <a:blip r:embed="rId273"/>
                <a:stretch>
                  <a:fillRect/>
                </a:stretch>
              </p:blipFill>
              <p:spPr>
                <a:xfrm>
                  <a:off x="7505981" y="5333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7927" name="Freihand 37926">
                  <a:extLst>
                    <a:ext uri="{FF2B5EF4-FFF2-40B4-BE49-F238E27FC236}">
                      <a16:creationId xmlns:a16="http://schemas.microsoft.com/office/drawing/2014/main" id="{E9907FAE-6478-4799-A824-E3B3041F84F9}"/>
                    </a:ext>
                  </a:extLst>
                </p14:cNvPr>
                <p14:cNvContentPartPr/>
                <p14:nvPr/>
              </p14:nvContentPartPr>
              <p14:xfrm>
                <a:off x="7626941" y="5324432"/>
                <a:ext cx="20520" cy="132120"/>
              </p14:xfrm>
            </p:contentPart>
          </mc:Choice>
          <mc:Fallback xmlns="">
            <p:pic>
              <p:nvPicPr>
                <p:cNvPr id="37927" name="Freihand 37926">
                  <a:extLst>
                    <a:ext uri="{FF2B5EF4-FFF2-40B4-BE49-F238E27FC236}">
                      <a16:creationId xmlns:a16="http://schemas.microsoft.com/office/drawing/2014/main" id="{E9907FAE-6478-4799-A824-E3B3041F84F9}"/>
                    </a:ext>
                  </a:extLst>
                </p:cNvPr>
                <p:cNvPicPr/>
                <p:nvPr/>
              </p:nvPicPr>
              <p:blipFill>
                <a:blip r:embed="rId275"/>
                <a:stretch>
                  <a:fillRect/>
                </a:stretch>
              </p:blipFill>
              <p:spPr>
                <a:xfrm>
                  <a:off x="7622621" y="5320112"/>
                  <a:ext cx="29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7928" name="Freihand 37927">
                  <a:extLst>
                    <a:ext uri="{FF2B5EF4-FFF2-40B4-BE49-F238E27FC236}">
                      <a16:creationId xmlns:a16="http://schemas.microsoft.com/office/drawing/2014/main" id="{1DC31C34-DF05-4F75-909D-F264AD602DC5}"/>
                    </a:ext>
                  </a:extLst>
                </p14:cNvPr>
                <p14:cNvContentPartPr/>
                <p14:nvPr/>
              </p14:nvContentPartPr>
              <p14:xfrm>
                <a:off x="7592381" y="5357912"/>
                <a:ext cx="83880" cy="34920"/>
              </p14:xfrm>
            </p:contentPart>
          </mc:Choice>
          <mc:Fallback xmlns="">
            <p:pic>
              <p:nvPicPr>
                <p:cNvPr id="37928" name="Freihand 37927">
                  <a:extLst>
                    <a:ext uri="{FF2B5EF4-FFF2-40B4-BE49-F238E27FC236}">
                      <a16:creationId xmlns:a16="http://schemas.microsoft.com/office/drawing/2014/main" id="{1DC31C34-DF05-4F75-909D-F264AD602DC5}"/>
                    </a:ext>
                  </a:extLst>
                </p:cNvPr>
                <p:cNvPicPr/>
                <p:nvPr/>
              </p:nvPicPr>
              <p:blipFill>
                <a:blip r:embed="rId277"/>
                <a:stretch>
                  <a:fillRect/>
                </a:stretch>
              </p:blipFill>
              <p:spPr>
                <a:xfrm>
                  <a:off x="7588061" y="5353592"/>
                  <a:ext cx="92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7929" name="Freihand 37928">
                  <a:extLst>
                    <a:ext uri="{FF2B5EF4-FFF2-40B4-BE49-F238E27FC236}">
                      <a16:creationId xmlns:a16="http://schemas.microsoft.com/office/drawing/2014/main" id="{C9251477-EE1D-4625-B7D0-0662927E6517}"/>
                    </a:ext>
                  </a:extLst>
                </p14:cNvPr>
                <p14:cNvContentPartPr/>
                <p14:nvPr/>
              </p14:nvContentPartPr>
              <p14:xfrm>
                <a:off x="7707221" y="5310032"/>
                <a:ext cx="294480" cy="117000"/>
              </p14:xfrm>
            </p:contentPart>
          </mc:Choice>
          <mc:Fallback xmlns="">
            <p:pic>
              <p:nvPicPr>
                <p:cNvPr id="37929" name="Freihand 37928">
                  <a:extLst>
                    <a:ext uri="{FF2B5EF4-FFF2-40B4-BE49-F238E27FC236}">
                      <a16:creationId xmlns:a16="http://schemas.microsoft.com/office/drawing/2014/main" id="{C9251477-EE1D-4625-B7D0-0662927E6517}"/>
                    </a:ext>
                  </a:extLst>
                </p:cNvPr>
                <p:cNvPicPr/>
                <p:nvPr/>
              </p:nvPicPr>
              <p:blipFill>
                <a:blip r:embed="rId279"/>
                <a:stretch>
                  <a:fillRect/>
                </a:stretch>
              </p:blipFill>
              <p:spPr>
                <a:xfrm>
                  <a:off x="7702901" y="5305712"/>
                  <a:ext cx="303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7930" name="Freihand 37929">
                  <a:extLst>
                    <a:ext uri="{FF2B5EF4-FFF2-40B4-BE49-F238E27FC236}">
                      <a16:creationId xmlns:a16="http://schemas.microsoft.com/office/drawing/2014/main" id="{2A05A7D5-9F84-4CBC-9BEB-D3AB1ABADF27}"/>
                    </a:ext>
                  </a:extLst>
                </p14:cNvPr>
                <p14:cNvContentPartPr/>
                <p14:nvPr/>
              </p14:nvContentPartPr>
              <p14:xfrm>
                <a:off x="8052461" y="5297792"/>
                <a:ext cx="115560" cy="117000"/>
              </p14:xfrm>
            </p:contentPart>
          </mc:Choice>
          <mc:Fallback xmlns="">
            <p:pic>
              <p:nvPicPr>
                <p:cNvPr id="37930" name="Freihand 37929">
                  <a:extLst>
                    <a:ext uri="{FF2B5EF4-FFF2-40B4-BE49-F238E27FC236}">
                      <a16:creationId xmlns:a16="http://schemas.microsoft.com/office/drawing/2014/main" id="{2A05A7D5-9F84-4CBC-9BEB-D3AB1ABADF27}"/>
                    </a:ext>
                  </a:extLst>
                </p:cNvPr>
                <p:cNvPicPr/>
                <p:nvPr/>
              </p:nvPicPr>
              <p:blipFill>
                <a:blip r:embed="rId281"/>
                <a:stretch>
                  <a:fillRect/>
                </a:stretch>
              </p:blipFill>
              <p:spPr>
                <a:xfrm>
                  <a:off x="8048141" y="5293472"/>
                  <a:ext cx="124200" cy="125640"/>
                </a:xfrm>
                <a:prstGeom prst="rect">
                  <a:avLst/>
                </a:prstGeom>
              </p:spPr>
            </p:pic>
          </mc:Fallback>
        </mc:AlternateContent>
      </p:grpSp>
      <p:grpSp>
        <p:nvGrpSpPr>
          <p:cNvPr id="37939" name="Gruppieren 37938">
            <a:extLst>
              <a:ext uri="{FF2B5EF4-FFF2-40B4-BE49-F238E27FC236}">
                <a16:creationId xmlns:a16="http://schemas.microsoft.com/office/drawing/2014/main" id="{D339F2A1-CC1F-4DA0-BA7E-4191598CE444}"/>
              </a:ext>
            </a:extLst>
          </p:cNvPr>
          <p:cNvGrpSpPr/>
          <p:nvPr/>
        </p:nvGrpSpPr>
        <p:grpSpPr>
          <a:xfrm>
            <a:off x="5933141" y="6029672"/>
            <a:ext cx="1029240" cy="178200"/>
            <a:chOff x="5933141" y="6029672"/>
            <a:chExt cx="1029240" cy="178200"/>
          </a:xfrm>
        </p:grpSpPr>
        <mc:AlternateContent xmlns:mc="http://schemas.openxmlformats.org/markup-compatibility/2006" xmlns:p14="http://schemas.microsoft.com/office/powerpoint/2010/main">
          <mc:Choice Requires="p14">
            <p:contentPart p14:bwMode="auto" r:id="rId282">
              <p14:nvContentPartPr>
                <p14:cNvPr id="37931" name="Freihand 37930">
                  <a:extLst>
                    <a:ext uri="{FF2B5EF4-FFF2-40B4-BE49-F238E27FC236}">
                      <a16:creationId xmlns:a16="http://schemas.microsoft.com/office/drawing/2014/main" id="{08CC226A-DE9D-43DC-8EB2-000DEAB164EB}"/>
                    </a:ext>
                  </a:extLst>
                </p14:cNvPr>
                <p14:cNvContentPartPr/>
                <p14:nvPr/>
              </p14:nvContentPartPr>
              <p14:xfrm>
                <a:off x="5933141" y="6066752"/>
                <a:ext cx="123840" cy="141120"/>
              </p14:xfrm>
            </p:contentPart>
          </mc:Choice>
          <mc:Fallback xmlns="">
            <p:pic>
              <p:nvPicPr>
                <p:cNvPr id="37931" name="Freihand 37930">
                  <a:extLst>
                    <a:ext uri="{FF2B5EF4-FFF2-40B4-BE49-F238E27FC236}">
                      <a16:creationId xmlns:a16="http://schemas.microsoft.com/office/drawing/2014/main" id="{08CC226A-DE9D-43DC-8EB2-000DEAB164EB}"/>
                    </a:ext>
                  </a:extLst>
                </p:cNvPr>
                <p:cNvPicPr/>
                <p:nvPr/>
              </p:nvPicPr>
              <p:blipFill>
                <a:blip r:embed="rId283"/>
                <a:stretch>
                  <a:fillRect/>
                </a:stretch>
              </p:blipFill>
              <p:spPr>
                <a:xfrm>
                  <a:off x="5928821" y="6062432"/>
                  <a:ext cx="132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7932" name="Freihand 37931">
                  <a:extLst>
                    <a:ext uri="{FF2B5EF4-FFF2-40B4-BE49-F238E27FC236}">
                      <a16:creationId xmlns:a16="http://schemas.microsoft.com/office/drawing/2014/main" id="{84F34B09-8EC5-4645-92D5-F60007F29028}"/>
                    </a:ext>
                  </a:extLst>
                </p14:cNvPr>
                <p14:cNvContentPartPr/>
                <p14:nvPr/>
              </p14:nvContentPartPr>
              <p14:xfrm>
                <a:off x="6108461" y="6077192"/>
                <a:ext cx="88560" cy="117720"/>
              </p14:xfrm>
            </p:contentPart>
          </mc:Choice>
          <mc:Fallback xmlns="">
            <p:pic>
              <p:nvPicPr>
                <p:cNvPr id="37932" name="Freihand 37931">
                  <a:extLst>
                    <a:ext uri="{FF2B5EF4-FFF2-40B4-BE49-F238E27FC236}">
                      <a16:creationId xmlns:a16="http://schemas.microsoft.com/office/drawing/2014/main" id="{84F34B09-8EC5-4645-92D5-F60007F29028}"/>
                    </a:ext>
                  </a:extLst>
                </p:cNvPr>
                <p:cNvPicPr/>
                <p:nvPr/>
              </p:nvPicPr>
              <p:blipFill>
                <a:blip r:embed="rId285"/>
                <a:stretch>
                  <a:fillRect/>
                </a:stretch>
              </p:blipFill>
              <p:spPr>
                <a:xfrm>
                  <a:off x="6104141" y="6072872"/>
                  <a:ext cx="97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7933" name="Freihand 37932">
                  <a:extLst>
                    <a:ext uri="{FF2B5EF4-FFF2-40B4-BE49-F238E27FC236}">
                      <a16:creationId xmlns:a16="http://schemas.microsoft.com/office/drawing/2014/main" id="{8C8DF6A6-13A6-4CCC-A32A-A0AB4C29E9B5}"/>
                    </a:ext>
                  </a:extLst>
                </p14:cNvPr>
                <p14:cNvContentPartPr/>
                <p14:nvPr/>
              </p14:nvContentPartPr>
              <p14:xfrm>
                <a:off x="6227981" y="6077552"/>
                <a:ext cx="108720" cy="105480"/>
              </p14:xfrm>
            </p:contentPart>
          </mc:Choice>
          <mc:Fallback xmlns="">
            <p:pic>
              <p:nvPicPr>
                <p:cNvPr id="37933" name="Freihand 37932">
                  <a:extLst>
                    <a:ext uri="{FF2B5EF4-FFF2-40B4-BE49-F238E27FC236}">
                      <a16:creationId xmlns:a16="http://schemas.microsoft.com/office/drawing/2014/main" id="{8C8DF6A6-13A6-4CCC-A32A-A0AB4C29E9B5}"/>
                    </a:ext>
                  </a:extLst>
                </p:cNvPr>
                <p:cNvPicPr/>
                <p:nvPr/>
              </p:nvPicPr>
              <p:blipFill>
                <a:blip r:embed="rId287"/>
                <a:stretch>
                  <a:fillRect/>
                </a:stretch>
              </p:blipFill>
              <p:spPr>
                <a:xfrm>
                  <a:off x="6223661" y="6073232"/>
                  <a:ext cx="117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7934" name="Freihand 37933">
                  <a:extLst>
                    <a:ext uri="{FF2B5EF4-FFF2-40B4-BE49-F238E27FC236}">
                      <a16:creationId xmlns:a16="http://schemas.microsoft.com/office/drawing/2014/main" id="{55018346-4193-4863-BD18-7E633914166D}"/>
                    </a:ext>
                  </a:extLst>
                </p14:cNvPr>
                <p14:cNvContentPartPr/>
                <p14:nvPr/>
              </p14:nvContentPartPr>
              <p14:xfrm>
                <a:off x="6405461" y="6087992"/>
                <a:ext cx="10800" cy="102240"/>
              </p14:xfrm>
            </p:contentPart>
          </mc:Choice>
          <mc:Fallback xmlns="">
            <p:pic>
              <p:nvPicPr>
                <p:cNvPr id="37934" name="Freihand 37933">
                  <a:extLst>
                    <a:ext uri="{FF2B5EF4-FFF2-40B4-BE49-F238E27FC236}">
                      <a16:creationId xmlns:a16="http://schemas.microsoft.com/office/drawing/2014/main" id="{55018346-4193-4863-BD18-7E633914166D}"/>
                    </a:ext>
                  </a:extLst>
                </p:cNvPr>
                <p:cNvPicPr/>
                <p:nvPr/>
              </p:nvPicPr>
              <p:blipFill>
                <a:blip r:embed="rId289"/>
                <a:stretch>
                  <a:fillRect/>
                </a:stretch>
              </p:blipFill>
              <p:spPr>
                <a:xfrm>
                  <a:off x="6401141" y="6083672"/>
                  <a:ext cx="1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7935" name="Freihand 37934">
                  <a:extLst>
                    <a:ext uri="{FF2B5EF4-FFF2-40B4-BE49-F238E27FC236}">
                      <a16:creationId xmlns:a16="http://schemas.microsoft.com/office/drawing/2014/main" id="{AFBA0DC1-2CAF-43CB-8077-D5CEF3D33FB1}"/>
                    </a:ext>
                  </a:extLst>
                </p14:cNvPr>
                <p14:cNvContentPartPr/>
                <p14:nvPr/>
              </p14:nvContentPartPr>
              <p14:xfrm>
                <a:off x="6371981" y="6119672"/>
                <a:ext cx="103320" cy="6480"/>
              </p14:xfrm>
            </p:contentPart>
          </mc:Choice>
          <mc:Fallback xmlns="">
            <p:pic>
              <p:nvPicPr>
                <p:cNvPr id="37935" name="Freihand 37934">
                  <a:extLst>
                    <a:ext uri="{FF2B5EF4-FFF2-40B4-BE49-F238E27FC236}">
                      <a16:creationId xmlns:a16="http://schemas.microsoft.com/office/drawing/2014/main" id="{AFBA0DC1-2CAF-43CB-8077-D5CEF3D33FB1}"/>
                    </a:ext>
                  </a:extLst>
                </p:cNvPr>
                <p:cNvPicPr/>
                <p:nvPr/>
              </p:nvPicPr>
              <p:blipFill>
                <a:blip r:embed="rId291"/>
                <a:stretch>
                  <a:fillRect/>
                </a:stretch>
              </p:blipFill>
              <p:spPr>
                <a:xfrm>
                  <a:off x="6367661" y="6115352"/>
                  <a:ext cx="111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7936" name="Freihand 37935">
                  <a:extLst>
                    <a:ext uri="{FF2B5EF4-FFF2-40B4-BE49-F238E27FC236}">
                      <a16:creationId xmlns:a16="http://schemas.microsoft.com/office/drawing/2014/main" id="{EAC7016E-F51B-47D7-AC82-5FB7DD4010DE}"/>
                    </a:ext>
                  </a:extLst>
                </p14:cNvPr>
                <p14:cNvContentPartPr/>
                <p14:nvPr/>
              </p14:nvContentPartPr>
              <p14:xfrm>
                <a:off x="6483581" y="6067112"/>
                <a:ext cx="238320" cy="89640"/>
              </p14:xfrm>
            </p:contentPart>
          </mc:Choice>
          <mc:Fallback xmlns="">
            <p:pic>
              <p:nvPicPr>
                <p:cNvPr id="37936" name="Freihand 37935">
                  <a:extLst>
                    <a:ext uri="{FF2B5EF4-FFF2-40B4-BE49-F238E27FC236}">
                      <a16:creationId xmlns:a16="http://schemas.microsoft.com/office/drawing/2014/main" id="{EAC7016E-F51B-47D7-AC82-5FB7DD4010DE}"/>
                    </a:ext>
                  </a:extLst>
                </p:cNvPr>
                <p:cNvPicPr/>
                <p:nvPr/>
              </p:nvPicPr>
              <p:blipFill>
                <a:blip r:embed="rId293"/>
                <a:stretch>
                  <a:fillRect/>
                </a:stretch>
              </p:blipFill>
              <p:spPr>
                <a:xfrm>
                  <a:off x="6479261" y="6062792"/>
                  <a:ext cx="246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7937" name="Freihand 37936">
                  <a:extLst>
                    <a:ext uri="{FF2B5EF4-FFF2-40B4-BE49-F238E27FC236}">
                      <a16:creationId xmlns:a16="http://schemas.microsoft.com/office/drawing/2014/main" id="{F154E6D0-A8F5-48B9-9B24-1AE118EC69CC}"/>
                    </a:ext>
                  </a:extLst>
                </p14:cNvPr>
                <p14:cNvContentPartPr/>
                <p14:nvPr/>
              </p14:nvContentPartPr>
              <p14:xfrm>
                <a:off x="6593741" y="6118952"/>
                <a:ext cx="141120" cy="34200"/>
              </p14:xfrm>
            </p:contentPart>
          </mc:Choice>
          <mc:Fallback xmlns="">
            <p:pic>
              <p:nvPicPr>
                <p:cNvPr id="37937" name="Freihand 37936">
                  <a:extLst>
                    <a:ext uri="{FF2B5EF4-FFF2-40B4-BE49-F238E27FC236}">
                      <a16:creationId xmlns:a16="http://schemas.microsoft.com/office/drawing/2014/main" id="{F154E6D0-A8F5-48B9-9B24-1AE118EC69CC}"/>
                    </a:ext>
                  </a:extLst>
                </p:cNvPr>
                <p:cNvPicPr/>
                <p:nvPr/>
              </p:nvPicPr>
              <p:blipFill>
                <a:blip r:embed="rId295"/>
                <a:stretch>
                  <a:fillRect/>
                </a:stretch>
              </p:blipFill>
              <p:spPr>
                <a:xfrm>
                  <a:off x="6589421" y="6114632"/>
                  <a:ext cx="149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7938" name="Freihand 37937">
                  <a:extLst>
                    <a:ext uri="{FF2B5EF4-FFF2-40B4-BE49-F238E27FC236}">
                      <a16:creationId xmlns:a16="http://schemas.microsoft.com/office/drawing/2014/main" id="{620CD2C5-1063-404F-ABCB-A74B775714A7}"/>
                    </a:ext>
                  </a:extLst>
                </p14:cNvPr>
                <p14:cNvContentPartPr/>
                <p14:nvPr/>
              </p14:nvContentPartPr>
              <p14:xfrm>
                <a:off x="6788861" y="6029672"/>
                <a:ext cx="173520" cy="144720"/>
              </p14:xfrm>
            </p:contentPart>
          </mc:Choice>
          <mc:Fallback xmlns="">
            <p:pic>
              <p:nvPicPr>
                <p:cNvPr id="37938" name="Freihand 37937">
                  <a:extLst>
                    <a:ext uri="{FF2B5EF4-FFF2-40B4-BE49-F238E27FC236}">
                      <a16:creationId xmlns:a16="http://schemas.microsoft.com/office/drawing/2014/main" id="{620CD2C5-1063-404F-ABCB-A74B775714A7}"/>
                    </a:ext>
                  </a:extLst>
                </p:cNvPr>
                <p:cNvPicPr/>
                <p:nvPr/>
              </p:nvPicPr>
              <p:blipFill>
                <a:blip r:embed="rId297"/>
                <a:stretch>
                  <a:fillRect/>
                </a:stretch>
              </p:blipFill>
              <p:spPr>
                <a:xfrm>
                  <a:off x="6784541" y="6025352"/>
                  <a:ext cx="182160" cy="15336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F24444E-C882-49D7-AD80-A5D65944B1F4}"/>
              </a:ext>
            </a:extLst>
          </p:cNvPr>
          <p:cNvGrpSpPr/>
          <p:nvPr/>
        </p:nvGrpSpPr>
        <p:grpSpPr>
          <a:xfrm>
            <a:off x="8021053" y="158382"/>
            <a:ext cx="3931110" cy="1934314"/>
            <a:chOff x="8021053" y="158382"/>
            <a:chExt cx="3931110" cy="1934314"/>
          </a:xfrm>
        </p:grpSpPr>
        <p:pic>
          <p:nvPicPr>
            <p:cNvPr id="8" name="Grafik 7">
              <a:extLst>
                <a:ext uri="{FF2B5EF4-FFF2-40B4-BE49-F238E27FC236}">
                  <a16:creationId xmlns:a16="http://schemas.microsoft.com/office/drawing/2014/main" id="{5CAAD459-9F32-44C6-9DB2-DF5372FD187F}"/>
                </a:ext>
              </a:extLst>
            </p:cNvPr>
            <p:cNvPicPr>
              <a:picLocks noChangeAspect="1"/>
            </p:cNvPicPr>
            <p:nvPr/>
          </p:nvPicPr>
          <p:blipFill>
            <a:blip r:embed="rId3"/>
            <a:stretch>
              <a:fillRect/>
            </a:stretch>
          </p:blipFill>
          <p:spPr>
            <a:xfrm>
              <a:off x="8021053" y="158382"/>
              <a:ext cx="3931110" cy="1934314"/>
            </a:xfrm>
            <a:prstGeom prst="rect">
              <a:avLst/>
            </a:prstGeom>
          </p:spPr>
        </p:pic>
        <p:grpSp>
          <p:nvGrpSpPr>
            <p:cNvPr id="9" name="Gruppieren 8">
              <a:extLst>
                <a:ext uri="{FF2B5EF4-FFF2-40B4-BE49-F238E27FC236}">
                  <a16:creationId xmlns:a16="http://schemas.microsoft.com/office/drawing/2014/main" id="{9AC9007D-489A-471C-876E-D10BE942AA1E}"/>
                </a:ext>
              </a:extLst>
            </p:cNvPr>
            <p:cNvGrpSpPr/>
            <p:nvPr/>
          </p:nvGrpSpPr>
          <p:grpSpPr>
            <a:xfrm>
              <a:off x="8137219" y="1372315"/>
              <a:ext cx="2437560" cy="204840"/>
              <a:chOff x="380861" y="1203872"/>
              <a:chExt cx="2437560" cy="204840"/>
            </a:xfrm>
          </p:grpSpPr>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BE9D2EAC-1680-4ADA-9998-7CA6ADBAC9EB}"/>
                      </a:ext>
                    </a:extLst>
                  </p14:cNvPr>
                  <p14:cNvContentPartPr/>
                  <p14:nvPr/>
                </p14:nvContentPartPr>
                <p14:xfrm>
                  <a:off x="380861" y="1301792"/>
                  <a:ext cx="60840" cy="106920"/>
                </p14:xfrm>
              </p:contentPart>
            </mc:Choice>
            <mc:Fallback xmlns="">
              <p:pic>
                <p:nvPicPr>
                  <p:cNvPr id="10" name="Freihand 9">
                    <a:extLst>
                      <a:ext uri="{FF2B5EF4-FFF2-40B4-BE49-F238E27FC236}">
                        <a16:creationId xmlns:a16="http://schemas.microsoft.com/office/drawing/2014/main" id="{BE9D2EAC-1680-4ADA-9998-7CA6ADBAC9EB}"/>
                      </a:ext>
                    </a:extLst>
                  </p:cNvPr>
                  <p:cNvPicPr/>
                  <p:nvPr/>
                </p:nvPicPr>
                <p:blipFill>
                  <a:blip r:embed="rId5"/>
                  <a:stretch>
                    <a:fillRect/>
                  </a:stretch>
                </p:blipFill>
                <p:spPr>
                  <a:xfrm>
                    <a:off x="376541" y="1297472"/>
                    <a:ext cx="69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8642A1E9-15B9-4D9C-9D04-5869727CDC9E}"/>
                      </a:ext>
                    </a:extLst>
                  </p14:cNvPr>
                  <p14:cNvContentPartPr/>
                  <p14:nvPr/>
                </p14:nvContentPartPr>
                <p14:xfrm>
                  <a:off x="494621" y="1380992"/>
                  <a:ext cx="360" cy="360"/>
                </p14:xfrm>
              </p:contentPart>
            </mc:Choice>
            <mc:Fallback xmlns="">
              <p:pic>
                <p:nvPicPr>
                  <p:cNvPr id="11" name="Freihand 10">
                    <a:extLst>
                      <a:ext uri="{FF2B5EF4-FFF2-40B4-BE49-F238E27FC236}">
                        <a16:creationId xmlns:a16="http://schemas.microsoft.com/office/drawing/2014/main" id="{8642A1E9-15B9-4D9C-9D04-5869727CDC9E}"/>
                      </a:ext>
                    </a:extLst>
                  </p:cNvPr>
                  <p:cNvPicPr/>
                  <p:nvPr/>
                </p:nvPicPr>
                <p:blipFill>
                  <a:blip r:embed="rId7"/>
                  <a:stretch>
                    <a:fillRect/>
                  </a:stretch>
                </p:blipFill>
                <p:spPr>
                  <a:xfrm>
                    <a:off x="490301" y="1376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B6D112AB-4C85-4709-B193-DC1C3A5DCE12}"/>
                      </a:ext>
                    </a:extLst>
                  </p14:cNvPr>
                  <p14:cNvContentPartPr/>
                  <p14:nvPr/>
                </p14:nvContentPartPr>
                <p14:xfrm>
                  <a:off x="580301" y="1308992"/>
                  <a:ext cx="7920" cy="80280"/>
                </p14:xfrm>
              </p:contentPart>
            </mc:Choice>
            <mc:Fallback xmlns="">
              <p:pic>
                <p:nvPicPr>
                  <p:cNvPr id="12" name="Freihand 11">
                    <a:extLst>
                      <a:ext uri="{FF2B5EF4-FFF2-40B4-BE49-F238E27FC236}">
                        <a16:creationId xmlns:a16="http://schemas.microsoft.com/office/drawing/2014/main" id="{B6D112AB-4C85-4709-B193-DC1C3A5DCE12}"/>
                      </a:ext>
                    </a:extLst>
                  </p:cNvPr>
                  <p:cNvPicPr/>
                  <p:nvPr/>
                </p:nvPicPr>
                <p:blipFill>
                  <a:blip r:embed="rId9"/>
                  <a:stretch>
                    <a:fillRect/>
                  </a:stretch>
                </p:blipFill>
                <p:spPr>
                  <a:xfrm>
                    <a:off x="575981" y="1304672"/>
                    <a:ext cx="16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52D949C0-EE0D-4558-B6E5-44BA04DFDAE6}"/>
                      </a:ext>
                    </a:extLst>
                  </p14:cNvPr>
                  <p14:cNvContentPartPr/>
                  <p14:nvPr/>
                </p14:nvContentPartPr>
                <p14:xfrm>
                  <a:off x="573821" y="1280912"/>
                  <a:ext cx="91080" cy="33120"/>
                </p14:xfrm>
              </p:contentPart>
            </mc:Choice>
            <mc:Fallback xmlns="">
              <p:pic>
                <p:nvPicPr>
                  <p:cNvPr id="13" name="Freihand 12">
                    <a:extLst>
                      <a:ext uri="{FF2B5EF4-FFF2-40B4-BE49-F238E27FC236}">
                        <a16:creationId xmlns:a16="http://schemas.microsoft.com/office/drawing/2014/main" id="{52D949C0-EE0D-4558-B6E5-44BA04DFDAE6}"/>
                      </a:ext>
                    </a:extLst>
                  </p:cNvPr>
                  <p:cNvPicPr/>
                  <p:nvPr/>
                </p:nvPicPr>
                <p:blipFill>
                  <a:blip r:embed="rId11"/>
                  <a:stretch>
                    <a:fillRect/>
                  </a:stretch>
                </p:blipFill>
                <p:spPr>
                  <a:xfrm>
                    <a:off x="569501" y="1276592"/>
                    <a:ext cx="99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FDE759F8-AF55-4B22-A61C-0AA3C597498A}"/>
                      </a:ext>
                    </a:extLst>
                  </p14:cNvPr>
                  <p14:cNvContentPartPr/>
                  <p14:nvPr/>
                </p14:nvContentPartPr>
                <p14:xfrm>
                  <a:off x="578861" y="1324832"/>
                  <a:ext cx="92160" cy="69120"/>
                </p14:xfrm>
              </p:contentPart>
            </mc:Choice>
            <mc:Fallback xmlns="">
              <p:pic>
                <p:nvPicPr>
                  <p:cNvPr id="14" name="Freihand 13">
                    <a:extLst>
                      <a:ext uri="{FF2B5EF4-FFF2-40B4-BE49-F238E27FC236}">
                        <a16:creationId xmlns:a16="http://schemas.microsoft.com/office/drawing/2014/main" id="{FDE759F8-AF55-4B22-A61C-0AA3C597498A}"/>
                      </a:ext>
                    </a:extLst>
                  </p:cNvPr>
                  <p:cNvPicPr/>
                  <p:nvPr/>
                </p:nvPicPr>
                <p:blipFill>
                  <a:blip r:embed="rId13"/>
                  <a:stretch>
                    <a:fillRect/>
                  </a:stretch>
                </p:blipFill>
                <p:spPr>
                  <a:xfrm>
                    <a:off x="574541" y="1320512"/>
                    <a:ext cx="100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0C7A2D84-1591-4DB8-AEF0-B9C850852FE1}"/>
                      </a:ext>
                    </a:extLst>
                  </p14:cNvPr>
                  <p14:cNvContentPartPr/>
                  <p14:nvPr/>
                </p14:nvContentPartPr>
                <p14:xfrm>
                  <a:off x="754541" y="1297112"/>
                  <a:ext cx="95040" cy="64800"/>
                </p14:xfrm>
              </p:contentPart>
            </mc:Choice>
            <mc:Fallback xmlns="">
              <p:pic>
                <p:nvPicPr>
                  <p:cNvPr id="15" name="Freihand 14">
                    <a:extLst>
                      <a:ext uri="{FF2B5EF4-FFF2-40B4-BE49-F238E27FC236}">
                        <a16:creationId xmlns:a16="http://schemas.microsoft.com/office/drawing/2014/main" id="{0C7A2D84-1591-4DB8-AEF0-B9C850852FE1}"/>
                      </a:ext>
                    </a:extLst>
                  </p:cNvPr>
                  <p:cNvPicPr/>
                  <p:nvPr/>
                </p:nvPicPr>
                <p:blipFill>
                  <a:blip r:embed="rId15"/>
                  <a:stretch>
                    <a:fillRect/>
                  </a:stretch>
                </p:blipFill>
                <p:spPr>
                  <a:xfrm>
                    <a:off x="750221" y="1292792"/>
                    <a:ext cx="103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4EF4B7CC-BB80-4EE4-ABC9-5B683F1CD9F8}"/>
                      </a:ext>
                    </a:extLst>
                  </p14:cNvPr>
                  <p14:cNvContentPartPr/>
                  <p14:nvPr/>
                </p14:nvContentPartPr>
                <p14:xfrm>
                  <a:off x="795581" y="1367312"/>
                  <a:ext cx="76680" cy="5040"/>
                </p14:xfrm>
              </p:contentPart>
            </mc:Choice>
            <mc:Fallback xmlns="">
              <p:pic>
                <p:nvPicPr>
                  <p:cNvPr id="16" name="Freihand 15">
                    <a:extLst>
                      <a:ext uri="{FF2B5EF4-FFF2-40B4-BE49-F238E27FC236}">
                        <a16:creationId xmlns:a16="http://schemas.microsoft.com/office/drawing/2014/main" id="{4EF4B7CC-BB80-4EE4-ABC9-5B683F1CD9F8}"/>
                      </a:ext>
                    </a:extLst>
                  </p:cNvPr>
                  <p:cNvPicPr/>
                  <p:nvPr/>
                </p:nvPicPr>
                <p:blipFill>
                  <a:blip r:embed="rId17"/>
                  <a:stretch>
                    <a:fillRect/>
                  </a:stretch>
                </p:blipFill>
                <p:spPr>
                  <a:xfrm>
                    <a:off x="791261" y="1362992"/>
                    <a:ext cx="85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13D54D00-8CA5-4D34-A5F9-F05DC2DD465B}"/>
                      </a:ext>
                    </a:extLst>
                  </p14:cNvPr>
                  <p14:cNvContentPartPr/>
                  <p14:nvPr/>
                </p14:nvContentPartPr>
                <p14:xfrm>
                  <a:off x="870821" y="1339592"/>
                  <a:ext cx="175320" cy="41400"/>
                </p14:xfrm>
              </p:contentPart>
            </mc:Choice>
            <mc:Fallback xmlns="">
              <p:pic>
                <p:nvPicPr>
                  <p:cNvPr id="17" name="Freihand 16">
                    <a:extLst>
                      <a:ext uri="{FF2B5EF4-FFF2-40B4-BE49-F238E27FC236}">
                        <a16:creationId xmlns:a16="http://schemas.microsoft.com/office/drawing/2014/main" id="{13D54D00-8CA5-4D34-A5F9-F05DC2DD465B}"/>
                      </a:ext>
                    </a:extLst>
                  </p:cNvPr>
                  <p:cNvPicPr/>
                  <p:nvPr/>
                </p:nvPicPr>
                <p:blipFill>
                  <a:blip r:embed="rId19"/>
                  <a:stretch>
                    <a:fillRect/>
                  </a:stretch>
                </p:blipFill>
                <p:spPr>
                  <a:xfrm>
                    <a:off x="866501" y="1335272"/>
                    <a:ext cx="183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92037FB1-2348-402A-BD8B-8F47242D963E}"/>
                      </a:ext>
                    </a:extLst>
                  </p14:cNvPr>
                  <p14:cNvContentPartPr/>
                  <p14:nvPr/>
                </p14:nvContentPartPr>
                <p14:xfrm>
                  <a:off x="1042541" y="1291352"/>
                  <a:ext cx="112680" cy="114840"/>
                </p14:xfrm>
              </p:contentPart>
            </mc:Choice>
            <mc:Fallback xmlns="">
              <p:pic>
                <p:nvPicPr>
                  <p:cNvPr id="18" name="Freihand 17">
                    <a:extLst>
                      <a:ext uri="{FF2B5EF4-FFF2-40B4-BE49-F238E27FC236}">
                        <a16:creationId xmlns:a16="http://schemas.microsoft.com/office/drawing/2014/main" id="{92037FB1-2348-402A-BD8B-8F47242D963E}"/>
                      </a:ext>
                    </a:extLst>
                  </p:cNvPr>
                  <p:cNvPicPr/>
                  <p:nvPr/>
                </p:nvPicPr>
                <p:blipFill>
                  <a:blip r:embed="rId21"/>
                  <a:stretch>
                    <a:fillRect/>
                  </a:stretch>
                </p:blipFill>
                <p:spPr>
                  <a:xfrm>
                    <a:off x="1038221" y="1287032"/>
                    <a:ext cx="121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CCB605BA-225F-47E2-A4F5-5ABB8A6D9989}"/>
                      </a:ext>
                    </a:extLst>
                  </p14:cNvPr>
                  <p14:cNvContentPartPr/>
                  <p14:nvPr/>
                </p14:nvContentPartPr>
                <p14:xfrm>
                  <a:off x="1272581" y="1274072"/>
                  <a:ext cx="241920" cy="105840"/>
                </p14:xfrm>
              </p:contentPart>
            </mc:Choice>
            <mc:Fallback xmlns="">
              <p:pic>
                <p:nvPicPr>
                  <p:cNvPr id="19" name="Freihand 18">
                    <a:extLst>
                      <a:ext uri="{FF2B5EF4-FFF2-40B4-BE49-F238E27FC236}">
                        <a16:creationId xmlns:a16="http://schemas.microsoft.com/office/drawing/2014/main" id="{CCB605BA-225F-47E2-A4F5-5ABB8A6D9989}"/>
                      </a:ext>
                    </a:extLst>
                  </p:cNvPr>
                  <p:cNvPicPr/>
                  <p:nvPr/>
                </p:nvPicPr>
                <p:blipFill>
                  <a:blip r:embed="rId23"/>
                  <a:stretch>
                    <a:fillRect/>
                  </a:stretch>
                </p:blipFill>
                <p:spPr>
                  <a:xfrm>
                    <a:off x="1268261" y="1269752"/>
                    <a:ext cx="250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07A32031-D4A1-44EF-BC3D-76D17B1E61A9}"/>
                      </a:ext>
                    </a:extLst>
                  </p14:cNvPr>
                  <p14:cNvContentPartPr/>
                  <p14:nvPr/>
                </p14:nvContentPartPr>
                <p14:xfrm>
                  <a:off x="1400381" y="1265792"/>
                  <a:ext cx="69840" cy="10080"/>
                </p14:xfrm>
              </p:contentPart>
            </mc:Choice>
            <mc:Fallback xmlns="">
              <p:pic>
                <p:nvPicPr>
                  <p:cNvPr id="20" name="Freihand 19">
                    <a:extLst>
                      <a:ext uri="{FF2B5EF4-FFF2-40B4-BE49-F238E27FC236}">
                        <a16:creationId xmlns:a16="http://schemas.microsoft.com/office/drawing/2014/main" id="{07A32031-D4A1-44EF-BC3D-76D17B1E61A9}"/>
                      </a:ext>
                    </a:extLst>
                  </p:cNvPr>
                  <p:cNvPicPr/>
                  <p:nvPr/>
                </p:nvPicPr>
                <p:blipFill>
                  <a:blip r:embed="rId25"/>
                  <a:stretch>
                    <a:fillRect/>
                  </a:stretch>
                </p:blipFill>
                <p:spPr>
                  <a:xfrm>
                    <a:off x="1396061" y="1261472"/>
                    <a:ext cx="78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F7DBA7B7-4F46-48A8-B756-5A993AEC9559}"/>
                      </a:ext>
                    </a:extLst>
                  </p14:cNvPr>
                  <p14:cNvContentPartPr/>
                  <p14:nvPr/>
                </p14:nvContentPartPr>
                <p14:xfrm>
                  <a:off x="1587581" y="1289192"/>
                  <a:ext cx="87840" cy="82800"/>
                </p14:xfrm>
              </p:contentPart>
            </mc:Choice>
            <mc:Fallback xmlns="">
              <p:pic>
                <p:nvPicPr>
                  <p:cNvPr id="21" name="Freihand 20">
                    <a:extLst>
                      <a:ext uri="{FF2B5EF4-FFF2-40B4-BE49-F238E27FC236}">
                        <a16:creationId xmlns:a16="http://schemas.microsoft.com/office/drawing/2014/main" id="{F7DBA7B7-4F46-48A8-B756-5A993AEC9559}"/>
                      </a:ext>
                    </a:extLst>
                  </p:cNvPr>
                  <p:cNvPicPr/>
                  <p:nvPr/>
                </p:nvPicPr>
                <p:blipFill>
                  <a:blip r:embed="rId27"/>
                  <a:stretch>
                    <a:fillRect/>
                  </a:stretch>
                </p:blipFill>
                <p:spPr>
                  <a:xfrm>
                    <a:off x="1583261" y="1284872"/>
                    <a:ext cx="96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336CE9D8-C81C-44D7-A551-02096DBDFD8C}"/>
                      </a:ext>
                    </a:extLst>
                  </p14:cNvPr>
                  <p14:cNvContentPartPr/>
                  <p14:nvPr/>
                </p14:nvContentPartPr>
                <p14:xfrm>
                  <a:off x="1727981" y="1288832"/>
                  <a:ext cx="110160" cy="108000"/>
                </p14:xfrm>
              </p:contentPart>
            </mc:Choice>
            <mc:Fallback xmlns="">
              <p:pic>
                <p:nvPicPr>
                  <p:cNvPr id="22" name="Freihand 21">
                    <a:extLst>
                      <a:ext uri="{FF2B5EF4-FFF2-40B4-BE49-F238E27FC236}">
                        <a16:creationId xmlns:a16="http://schemas.microsoft.com/office/drawing/2014/main" id="{336CE9D8-C81C-44D7-A551-02096DBDFD8C}"/>
                      </a:ext>
                    </a:extLst>
                  </p:cNvPr>
                  <p:cNvPicPr/>
                  <p:nvPr/>
                </p:nvPicPr>
                <p:blipFill>
                  <a:blip r:embed="rId29"/>
                  <a:stretch>
                    <a:fillRect/>
                  </a:stretch>
                </p:blipFill>
                <p:spPr>
                  <a:xfrm>
                    <a:off x="1723661" y="1284512"/>
                    <a:ext cx="118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283A65B0-A9C8-4971-86FB-5B9C1E1CCD6A}"/>
                      </a:ext>
                    </a:extLst>
                  </p14:cNvPr>
                  <p14:cNvContentPartPr/>
                  <p14:nvPr/>
                </p14:nvContentPartPr>
                <p14:xfrm>
                  <a:off x="1866221" y="1307912"/>
                  <a:ext cx="20160" cy="67320"/>
                </p14:xfrm>
              </p:contentPart>
            </mc:Choice>
            <mc:Fallback xmlns="">
              <p:pic>
                <p:nvPicPr>
                  <p:cNvPr id="23" name="Freihand 22">
                    <a:extLst>
                      <a:ext uri="{FF2B5EF4-FFF2-40B4-BE49-F238E27FC236}">
                        <a16:creationId xmlns:a16="http://schemas.microsoft.com/office/drawing/2014/main" id="{283A65B0-A9C8-4971-86FB-5B9C1E1CCD6A}"/>
                      </a:ext>
                    </a:extLst>
                  </p:cNvPr>
                  <p:cNvPicPr/>
                  <p:nvPr/>
                </p:nvPicPr>
                <p:blipFill>
                  <a:blip r:embed="rId31"/>
                  <a:stretch>
                    <a:fillRect/>
                  </a:stretch>
                </p:blipFill>
                <p:spPr>
                  <a:xfrm>
                    <a:off x="1861901" y="1303592"/>
                    <a:ext cx="28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2B60A88E-1B1D-4259-B83A-045E8B7DC1FB}"/>
                      </a:ext>
                    </a:extLst>
                  </p14:cNvPr>
                  <p14:cNvContentPartPr/>
                  <p14:nvPr/>
                </p14:nvContentPartPr>
                <p14:xfrm>
                  <a:off x="1870181" y="1294232"/>
                  <a:ext cx="85320" cy="44640"/>
                </p14:xfrm>
              </p:contentPart>
            </mc:Choice>
            <mc:Fallback xmlns="">
              <p:pic>
                <p:nvPicPr>
                  <p:cNvPr id="24" name="Freihand 23">
                    <a:extLst>
                      <a:ext uri="{FF2B5EF4-FFF2-40B4-BE49-F238E27FC236}">
                        <a16:creationId xmlns:a16="http://schemas.microsoft.com/office/drawing/2014/main" id="{2B60A88E-1B1D-4259-B83A-045E8B7DC1FB}"/>
                      </a:ext>
                    </a:extLst>
                  </p:cNvPr>
                  <p:cNvPicPr/>
                  <p:nvPr/>
                </p:nvPicPr>
                <p:blipFill>
                  <a:blip r:embed="rId33"/>
                  <a:stretch>
                    <a:fillRect/>
                  </a:stretch>
                </p:blipFill>
                <p:spPr>
                  <a:xfrm>
                    <a:off x="1865861" y="1289912"/>
                    <a:ext cx="93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C2109333-8F98-4E28-A045-86D51A4B09A1}"/>
                      </a:ext>
                    </a:extLst>
                  </p14:cNvPr>
                  <p14:cNvContentPartPr/>
                  <p14:nvPr/>
                </p14:nvContentPartPr>
                <p14:xfrm>
                  <a:off x="1855421" y="1379192"/>
                  <a:ext cx="106560" cy="12960"/>
                </p14:xfrm>
              </p:contentPart>
            </mc:Choice>
            <mc:Fallback xmlns="">
              <p:pic>
                <p:nvPicPr>
                  <p:cNvPr id="25" name="Freihand 24">
                    <a:extLst>
                      <a:ext uri="{FF2B5EF4-FFF2-40B4-BE49-F238E27FC236}">
                        <a16:creationId xmlns:a16="http://schemas.microsoft.com/office/drawing/2014/main" id="{C2109333-8F98-4E28-A045-86D51A4B09A1}"/>
                      </a:ext>
                    </a:extLst>
                  </p:cNvPr>
                  <p:cNvPicPr/>
                  <p:nvPr/>
                </p:nvPicPr>
                <p:blipFill>
                  <a:blip r:embed="rId35"/>
                  <a:stretch>
                    <a:fillRect/>
                  </a:stretch>
                </p:blipFill>
                <p:spPr>
                  <a:xfrm>
                    <a:off x="1851101" y="1374872"/>
                    <a:ext cx="115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7FBA167B-751F-44B3-95EF-14E1FFFABB06}"/>
                      </a:ext>
                    </a:extLst>
                  </p14:cNvPr>
                  <p14:cNvContentPartPr/>
                  <p14:nvPr/>
                </p14:nvContentPartPr>
                <p14:xfrm>
                  <a:off x="2030381" y="1348592"/>
                  <a:ext cx="360" cy="360"/>
                </p14:xfrm>
              </p:contentPart>
            </mc:Choice>
            <mc:Fallback xmlns="">
              <p:pic>
                <p:nvPicPr>
                  <p:cNvPr id="26" name="Freihand 25">
                    <a:extLst>
                      <a:ext uri="{FF2B5EF4-FFF2-40B4-BE49-F238E27FC236}">
                        <a16:creationId xmlns:a16="http://schemas.microsoft.com/office/drawing/2014/main" id="{7FBA167B-751F-44B3-95EF-14E1FFFABB06}"/>
                      </a:ext>
                    </a:extLst>
                  </p:cNvPr>
                  <p:cNvPicPr/>
                  <p:nvPr/>
                </p:nvPicPr>
                <p:blipFill>
                  <a:blip r:embed="rId7"/>
                  <a:stretch>
                    <a:fillRect/>
                  </a:stretch>
                </p:blipFill>
                <p:spPr>
                  <a:xfrm>
                    <a:off x="2026061" y="1344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4B3DBED7-EF3E-4478-89A5-5703DC8B8F84}"/>
                      </a:ext>
                    </a:extLst>
                  </p14:cNvPr>
                  <p14:cNvContentPartPr/>
                  <p14:nvPr/>
                </p14:nvContentPartPr>
                <p14:xfrm>
                  <a:off x="2039741" y="1275872"/>
                  <a:ext cx="100080" cy="110160"/>
                </p14:xfrm>
              </p:contentPart>
            </mc:Choice>
            <mc:Fallback xmlns="">
              <p:pic>
                <p:nvPicPr>
                  <p:cNvPr id="27" name="Freihand 26">
                    <a:extLst>
                      <a:ext uri="{FF2B5EF4-FFF2-40B4-BE49-F238E27FC236}">
                        <a16:creationId xmlns:a16="http://schemas.microsoft.com/office/drawing/2014/main" id="{4B3DBED7-EF3E-4478-89A5-5703DC8B8F84}"/>
                      </a:ext>
                    </a:extLst>
                  </p:cNvPr>
                  <p:cNvPicPr/>
                  <p:nvPr/>
                </p:nvPicPr>
                <p:blipFill>
                  <a:blip r:embed="rId38"/>
                  <a:stretch>
                    <a:fillRect/>
                  </a:stretch>
                </p:blipFill>
                <p:spPr>
                  <a:xfrm>
                    <a:off x="2035421" y="1271552"/>
                    <a:ext cx="108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80C67242-1263-4083-A6D6-B4B8A4CABA3C}"/>
                      </a:ext>
                    </a:extLst>
                  </p14:cNvPr>
                  <p14:cNvContentPartPr/>
                  <p14:nvPr/>
                </p14:nvContentPartPr>
                <p14:xfrm>
                  <a:off x="2192741" y="1271912"/>
                  <a:ext cx="119160" cy="114120"/>
                </p14:xfrm>
              </p:contentPart>
            </mc:Choice>
            <mc:Fallback xmlns="">
              <p:pic>
                <p:nvPicPr>
                  <p:cNvPr id="28" name="Freihand 27">
                    <a:extLst>
                      <a:ext uri="{FF2B5EF4-FFF2-40B4-BE49-F238E27FC236}">
                        <a16:creationId xmlns:a16="http://schemas.microsoft.com/office/drawing/2014/main" id="{80C67242-1263-4083-A6D6-B4B8A4CABA3C}"/>
                      </a:ext>
                    </a:extLst>
                  </p:cNvPr>
                  <p:cNvPicPr/>
                  <p:nvPr/>
                </p:nvPicPr>
                <p:blipFill>
                  <a:blip r:embed="rId40"/>
                  <a:stretch>
                    <a:fillRect/>
                  </a:stretch>
                </p:blipFill>
                <p:spPr>
                  <a:xfrm>
                    <a:off x="2188421" y="1267592"/>
                    <a:ext cx="127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477BE989-F8B2-4D0A-A840-F4B19B9FF7E6}"/>
                      </a:ext>
                    </a:extLst>
                  </p14:cNvPr>
                  <p14:cNvContentPartPr/>
                  <p14:nvPr/>
                </p14:nvContentPartPr>
                <p14:xfrm>
                  <a:off x="2433221" y="1286312"/>
                  <a:ext cx="58680" cy="85680"/>
                </p14:xfrm>
              </p:contentPart>
            </mc:Choice>
            <mc:Fallback xmlns="">
              <p:pic>
                <p:nvPicPr>
                  <p:cNvPr id="29" name="Freihand 28">
                    <a:extLst>
                      <a:ext uri="{FF2B5EF4-FFF2-40B4-BE49-F238E27FC236}">
                        <a16:creationId xmlns:a16="http://schemas.microsoft.com/office/drawing/2014/main" id="{477BE989-F8B2-4D0A-A840-F4B19B9FF7E6}"/>
                      </a:ext>
                    </a:extLst>
                  </p:cNvPr>
                  <p:cNvPicPr/>
                  <p:nvPr/>
                </p:nvPicPr>
                <p:blipFill>
                  <a:blip r:embed="rId42"/>
                  <a:stretch>
                    <a:fillRect/>
                  </a:stretch>
                </p:blipFill>
                <p:spPr>
                  <a:xfrm>
                    <a:off x="2428901" y="1281992"/>
                    <a:ext cx="67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D6A85D80-1522-46C6-9505-9A50851DC6A2}"/>
                      </a:ext>
                    </a:extLst>
                  </p14:cNvPr>
                  <p14:cNvContentPartPr/>
                  <p14:nvPr/>
                </p14:nvContentPartPr>
                <p14:xfrm>
                  <a:off x="2437901" y="1280912"/>
                  <a:ext cx="100080" cy="105480"/>
                </p14:xfrm>
              </p:contentPart>
            </mc:Choice>
            <mc:Fallback xmlns="">
              <p:pic>
                <p:nvPicPr>
                  <p:cNvPr id="30" name="Freihand 29">
                    <a:extLst>
                      <a:ext uri="{FF2B5EF4-FFF2-40B4-BE49-F238E27FC236}">
                        <a16:creationId xmlns:a16="http://schemas.microsoft.com/office/drawing/2014/main" id="{D6A85D80-1522-46C6-9505-9A50851DC6A2}"/>
                      </a:ext>
                    </a:extLst>
                  </p:cNvPr>
                  <p:cNvPicPr/>
                  <p:nvPr/>
                </p:nvPicPr>
                <p:blipFill>
                  <a:blip r:embed="rId44"/>
                  <a:stretch>
                    <a:fillRect/>
                  </a:stretch>
                </p:blipFill>
                <p:spPr>
                  <a:xfrm>
                    <a:off x="2433581" y="1276592"/>
                    <a:ext cx="108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C2EE850E-039E-48CD-9CBE-B81FF1AB1A26}"/>
                      </a:ext>
                    </a:extLst>
                  </p14:cNvPr>
                  <p14:cNvContentPartPr/>
                  <p14:nvPr/>
                </p14:nvContentPartPr>
                <p14:xfrm>
                  <a:off x="2582261" y="1277672"/>
                  <a:ext cx="236160" cy="84960"/>
                </p14:xfrm>
              </p:contentPart>
            </mc:Choice>
            <mc:Fallback xmlns="">
              <p:pic>
                <p:nvPicPr>
                  <p:cNvPr id="31" name="Freihand 30">
                    <a:extLst>
                      <a:ext uri="{FF2B5EF4-FFF2-40B4-BE49-F238E27FC236}">
                        <a16:creationId xmlns:a16="http://schemas.microsoft.com/office/drawing/2014/main" id="{C2EE850E-039E-48CD-9CBE-B81FF1AB1A26}"/>
                      </a:ext>
                    </a:extLst>
                  </p:cNvPr>
                  <p:cNvPicPr/>
                  <p:nvPr/>
                </p:nvPicPr>
                <p:blipFill>
                  <a:blip r:embed="rId46"/>
                  <a:stretch>
                    <a:fillRect/>
                  </a:stretch>
                </p:blipFill>
                <p:spPr>
                  <a:xfrm>
                    <a:off x="2577941" y="1273352"/>
                    <a:ext cx="244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60F83B99-C972-4E08-BAC8-7CBDBFA94A7F}"/>
                      </a:ext>
                    </a:extLst>
                  </p14:cNvPr>
                  <p14:cNvContentPartPr/>
                  <p14:nvPr/>
                </p14:nvContentPartPr>
                <p14:xfrm>
                  <a:off x="2760461" y="1203872"/>
                  <a:ext cx="360" cy="360"/>
                </p14:xfrm>
              </p:contentPart>
            </mc:Choice>
            <mc:Fallback xmlns="">
              <p:pic>
                <p:nvPicPr>
                  <p:cNvPr id="32" name="Freihand 31">
                    <a:extLst>
                      <a:ext uri="{FF2B5EF4-FFF2-40B4-BE49-F238E27FC236}">
                        <a16:creationId xmlns:a16="http://schemas.microsoft.com/office/drawing/2014/main" id="{60F83B99-C972-4E08-BAC8-7CBDBFA94A7F}"/>
                      </a:ext>
                    </a:extLst>
                  </p:cNvPr>
                  <p:cNvPicPr/>
                  <p:nvPr/>
                </p:nvPicPr>
                <p:blipFill>
                  <a:blip r:embed="rId7"/>
                  <a:stretch>
                    <a:fillRect/>
                  </a:stretch>
                </p:blipFill>
                <p:spPr>
                  <a:xfrm>
                    <a:off x="2756141" y="1199552"/>
                    <a:ext cx="9000" cy="9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8">
            <p14:nvContentPartPr>
              <p14:cNvPr id="2" name="Freihand 1">
                <a:extLst>
                  <a:ext uri="{FF2B5EF4-FFF2-40B4-BE49-F238E27FC236}">
                    <a16:creationId xmlns:a16="http://schemas.microsoft.com/office/drawing/2014/main" id="{92598311-B18A-454A-BEB2-78BB811BE4B4}"/>
                  </a:ext>
                </a:extLst>
              </p14:cNvPr>
              <p14:cNvContentPartPr/>
              <p14:nvPr/>
            </p14:nvContentPartPr>
            <p14:xfrm>
              <a:off x="10619261" y="2908832"/>
              <a:ext cx="24840" cy="21600"/>
            </p14:xfrm>
          </p:contentPart>
        </mc:Choice>
        <mc:Fallback xmlns="">
          <p:pic>
            <p:nvPicPr>
              <p:cNvPr id="2" name="Freihand 1">
                <a:extLst>
                  <a:ext uri="{FF2B5EF4-FFF2-40B4-BE49-F238E27FC236}">
                    <a16:creationId xmlns:a16="http://schemas.microsoft.com/office/drawing/2014/main" id="{92598311-B18A-454A-BEB2-78BB811BE4B4}"/>
                  </a:ext>
                </a:extLst>
              </p:cNvPr>
              <p:cNvPicPr/>
              <p:nvPr/>
            </p:nvPicPr>
            <p:blipFill>
              <a:blip r:embed="rId49"/>
              <a:stretch>
                <a:fillRect/>
              </a:stretch>
            </p:blipFill>
            <p:spPr>
              <a:xfrm>
                <a:off x="10614941" y="2904512"/>
                <a:ext cx="33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936" name="Freihand 38935">
                <a:extLst>
                  <a:ext uri="{FF2B5EF4-FFF2-40B4-BE49-F238E27FC236}">
                    <a16:creationId xmlns:a16="http://schemas.microsoft.com/office/drawing/2014/main" id="{E62FAD8E-03CD-4736-9285-50C5739A8AE2}"/>
                  </a:ext>
                </a:extLst>
              </p14:cNvPr>
              <p14:cNvContentPartPr/>
              <p14:nvPr/>
            </p14:nvContentPartPr>
            <p14:xfrm>
              <a:off x="2224421" y="938912"/>
              <a:ext cx="2483280" cy="2165040"/>
            </p14:xfrm>
          </p:contentPart>
        </mc:Choice>
        <mc:Fallback xmlns="">
          <p:pic>
            <p:nvPicPr>
              <p:cNvPr id="38936" name="Freihand 38935">
                <a:extLst>
                  <a:ext uri="{FF2B5EF4-FFF2-40B4-BE49-F238E27FC236}">
                    <a16:creationId xmlns:a16="http://schemas.microsoft.com/office/drawing/2014/main" id="{E62FAD8E-03CD-4736-9285-50C5739A8AE2}"/>
                  </a:ext>
                </a:extLst>
              </p:cNvPr>
              <p:cNvPicPr/>
              <p:nvPr/>
            </p:nvPicPr>
            <p:blipFill>
              <a:blip r:embed="rId51"/>
              <a:stretch>
                <a:fillRect/>
              </a:stretch>
            </p:blipFill>
            <p:spPr>
              <a:xfrm>
                <a:off x="2220101" y="934592"/>
                <a:ext cx="2491920" cy="2173680"/>
              </a:xfrm>
              <a:prstGeom prst="rect">
                <a:avLst/>
              </a:prstGeom>
            </p:spPr>
          </p:pic>
        </mc:Fallback>
      </mc:AlternateContent>
      <p:grpSp>
        <p:nvGrpSpPr>
          <p:cNvPr id="38948" name="Gruppieren 38947">
            <a:extLst>
              <a:ext uri="{FF2B5EF4-FFF2-40B4-BE49-F238E27FC236}">
                <a16:creationId xmlns:a16="http://schemas.microsoft.com/office/drawing/2014/main" id="{A7D40CF7-3DA9-4221-9B16-6F16E1E7328D}"/>
              </a:ext>
            </a:extLst>
          </p:cNvPr>
          <p:cNvGrpSpPr/>
          <p:nvPr/>
        </p:nvGrpSpPr>
        <p:grpSpPr>
          <a:xfrm>
            <a:off x="1527821" y="384512"/>
            <a:ext cx="465480" cy="231840"/>
            <a:chOff x="1527821" y="384512"/>
            <a:chExt cx="465480" cy="231840"/>
          </a:xfrm>
        </p:grpSpPr>
        <mc:AlternateContent xmlns:mc="http://schemas.openxmlformats.org/markup-compatibility/2006" xmlns:p14="http://schemas.microsoft.com/office/powerpoint/2010/main">
          <mc:Choice Requires="p14">
            <p:contentPart p14:bwMode="auto" r:id="rId52">
              <p14:nvContentPartPr>
                <p14:cNvPr id="38939" name="Freihand 38938">
                  <a:extLst>
                    <a:ext uri="{FF2B5EF4-FFF2-40B4-BE49-F238E27FC236}">
                      <a16:creationId xmlns:a16="http://schemas.microsoft.com/office/drawing/2014/main" id="{F8F1CEA9-ABF0-4563-B2C7-62B05000E7B2}"/>
                    </a:ext>
                  </a:extLst>
                </p14:cNvPr>
                <p14:cNvContentPartPr/>
                <p14:nvPr/>
              </p14:nvContentPartPr>
              <p14:xfrm>
                <a:off x="1616381" y="417992"/>
                <a:ext cx="28800" cy="198360"/>
              </p14:xfrm>
            </p:contentPart>
          </mc:Choice>
          <mc:Fallback xmlns="">
            <p:pic>
              <p:nvPicPr>
                <p:cNvPr id="38939" name="Freihand 38938">
                  <a:extLst>
                    <a:ext uri="{FF2B5EF4-FFF2-40B4-BE49-F238E27FC236}">
                      <a16:creationId xmlns:a16="http://schemas.microsoft.com/office/drawing/2014/main" id="{F8F1CEA9-ABF0-4563-B2C7-62B05000E7B2}"/>
                    </a:ext>
                  </a:extLst>
                </p:cNvPr>
                <p:cNvPicPr/>
                <p:nvPr/>
              </p:nvPicPr>
              <p:blipFill>
                <a:blip r:embed="rId53"/>
                <a:stretch>
                  <a:fillRect/>
                </a:stretch>
              </p:blipFill>
              <p:spPr>
                <a:xfrm>
                  <a:off x="1612061" y="413672"/>
                  <a:ext cx="37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940" name="Freihand 38939">
                  <a:extLst>
                    <a:ext uri="{FF2B5EF4-FFF2-40B4-BE49-F238E27FC236}">
                      <a16:creationId xmlns:a16="http://schemas.microsoft.com/office/drawing/2014/main" id="{0ED0F4C6-1B2F-47A5-803E-63820D217D55}"/>
                    </a:ext>
                  </a:extLst>
                </p14:cNvPr>
                <p14:cNvContentPartPr/>
                <p14:nvPr/>
              </p14:nvContentPartPr>
              <p14:xfrm>
                <a:off x="1527821" y="402152"/>
                <a:ext cx="232920" cy="150120"/>
              </p14:xfrm>
            </p:contentPart>
          </mc:Choice>
          <mc:Fallback xmlns="">
            <p:pic>
              <p:nvPicPr>
                <p:cNvPr id="38940" name="Freihand 38939">
                  <a:extLst>
                    <a:ext uri="{FF2B5EF4-FFF2-40B4-BE49-F238E27FC236}">
                      <a16:creationId xmlns:a16="http://schemas.microsoft.com/office/drawing/2014/main" id="{0ED0F4C6-1B2F-47A5-803E-63820D217D55}"/>
                    </a:ext>
                  </a:extLst>
                </p:cNvPr>
                <p:cNvPicPr/>
                <p:nvPr/>
              </p:nvPicPr>
              <p:blipFill>
                <a:blip r:embed="rId55"/>
                <a:stretch>
                  <a:fillRect/>
                </a:stretch>
              </p:blipFill>
              <p:spPr>
                <a:xfrm>
                  <a:off x="1523501" y="397832"/>
                  <a:ext cx="241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941" name="Freihand 38940">
                  <a:extLst>
                    <a:ext uri="{FF2B5EF4-FFF2-40B4-BE49-F238E27FC236}">
                      <a16:creationId xmlns:a16="http://schemas.microsoft.com/office/drawing/2014/main" id="{0BAF7F8B-4F25-4473-ADD8-076BB63AB204}"/>
                    </a:ext>
                  </a:extLst>
                </p14:cNvPr>
                <p14:cNvContentPartPr/>
                <p14:nvPr/>
              </p14:nvContentPartPr>
              <p14:xfrm>
                <a:off x="1744901" y="442832"/>
                <a:ext cx="248400" cy="65880"/>
              </p14:xfrm>
            </p:contentPart>
          </mc:Choice>
          <mc:Fallback xmlns="">
            <p:pic>
              <p:nvPicPr>
                <p:cNvPr id="38941" name="Freihand 38940">
                  <a:extLst>
                    <a:ext uri="{FF2B5EF4-FFF2-40B4-BE49-F238E27FC236}">
                      <a16:creationId xmlns:a16="http://schemas.microsoft.com/office/drawing/2014/main" id="{0BAF7F8B-4F25-4473-ADD8-076BB63AB204}"/>
                    </a:ext>
                  </a:extLst>
                </p:cNvPr>
                <p:cNvPicPr/>
                <p:nvPr/>
              </p:nvPicPr>
              <p:blipFill>
                <a:blip r:embed="rId57"/>
                <a:stretch>
                  <a:fillRect/>
                </a:stretch>
              </p:blipFill>
              <p:spPr>
                <a:xfrm>
                  <a:off x="1740581" y="438512"/>
                  <a:ext cx="257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942" name="Freihand 38941">
                  <a:extLst>
                    <a:ext uri="{FF2B5EF4-FFF2-40B4-BE49-F238E27FC236}">
                      <a16:creationId xmlns:a16="http://schemas.microsoft.com/office/drawing/2014/main" id="{0EA4C08F-B133-46D6-AFFF-B2E34311B3F2}"/>
                    </a:ext>
                  </a:extLst>
                </p14:cNvPr>
                <p14:cNvContentPartPr/>
                <p14:nvPr/>
              </p14:nvContentPartPr>
              <p14:xfrm>
                <a:off x="1977461" y="384512"/>
                <a:ext cx="360" cy="360"/>
              </p14:xfrm>
            </p:contentPart>
          </mc:Choice>
          <mc:Fallback xmlns="">
            <p:pic>
              <p:nvPicPr>
                <p:cNvPr id="38942" name="Freihand 38941">
                  <a:extLst>
                    <a:ext uri="{FF2B5EF4-FFF2-40B4-BE49-F238E27FC236}">
                      <a16:creationId xmlns:a16="http://schemas.microsoft.com/office/drawing/2014/main" id="{0EA4C08F-B133-46D6-AFFF-B2E34311B3F2}"/>
                    </a:ext>
                  </a:extLst>
                </p:cNvPr>
                <p:cNvPicPr/>
                <p:nvPr/>
              </p:nvPicPr>
              <p:blipFill>
                <a:blip r:embed="rId7"/>
                <a:stretch>
                  <a:fillRect/>
                </a:stretch>
              </p:blipFill>
              <p:spPr>
                <a:xfrm>
                  <a:off x="1973141" y="380192"/>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8949" name="Freihand 38948">
                <a:extLst>
                  <a:ext uri="{FF2B5EF4-FFF2-40B4-BE49-F238E27FC236}">
                    <a16:creationId xmlns:a16="http://schemas.microsoft.com/office/drawing/2014/main" id="{D37DBC37-C142-417C-A93D-F906BE32E2E3}"/>
                  </a:ext>
                </a:extLst>
              </p14:cNvPr>
              <p14:cNvContentPartPr/>
              <p14:nvPr/>
            </p14:nvContentPartPr>
            <p14:xfrm>
              <a:off x="1506941" y="795992"/>
              <a:ext cx="219600" cy="142920"/>
            </p14:xfrm>
          </p:contentPart>
        </mc:Choice>
        <mc:Fallback xmlns="">
          <p:pic>
            <p:nvPicPr>
              <p:cNvPr id="38949" name="Freihand 38948">
                <a:extLst>
                  <a:ext uri="{FF2B5EF4-FFF2-40B4-BE49-F238E27FC236}">
                    <a16:creationId xmlns:a16="http://schemas.microsoft.com/office/drawing/2014/main" id="{D37DBC37-C142-417C-A93D-F906BE32E2E3}"/>
                  </a:ext>
                </a:extLst>
              </p:cNvPr>
              <p:cNvPicPr/>
              <p:nvPr/>
            </p:nvPicPr>
            <p:blipFill>
              <a:blip r:embed="rId60"/>
              <a:stretch>
                <a:fillRect/>
              </a:stretch>
            </p:blipFill>
            <p:spPr>
              <a:xfrm>
                <a:off x="1502621" y="791672"/>
                <a:ext cx="228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950" name="Freihand 38949">
                <a:extLst>
                  <a:ext uri="{FF2B5EF4-FFF2-40B4-BE49-F238E27FC236}">
                    <a16:creationId xmlns:a16="http://schemas.microsoft.com/office/drawing/2014/main" id="{B608C426-9F72-41EE-A359-6CDE8CD30A94}"/>
                  </a:ext>
                </a:extLst>
              </p14:cNvPr>
              <p14:cNvContentPartPr/>
              <p14:nvPr/>
            </p14:nvContentPartPr>
            <p14:xfrm>
              <a:off x="3011021" y="572792"/>
              <a:ext cx="202680" cy="138960"/>
            </p14:xfrm>
          </p:contentPart>
        </mc:Choice>
        <mc:Fallback xmlns="">
          <p:pic>
            <p:nvPicPr>
              <p:cNvPr id="38950" name="Freihand 38949">
                <a:extLst>
                  <a:ext uri="{FF2B5EF4-FFF2-40B4-BE49-F238E27FC236}">
                    <a16:creationId xmlns:a16="http://schemas.microsoft.com/office/drawing/2014/main" id="{B608C426-9F72-41EE-A359-6CDE8CD30A94}"/>
                  </a:ext>
                </a:extLst>
              </p:cNvPr>
              <p:cNvPicPr/>
              <p:nvPr/>
            </p:nvPicPr>
            <p:blipFill>
              <a:blip r:embed="rId62"/>
              <a:stretch>
                <a:fillRect/>
              </a:stretch>
            </p:blipFill>
            <p:spPr>
              <a:xfrm>
                <a:off x="3006701" y="568472"/>
                <a:ext cx="211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954" name="Freihand 38953">
                <a:extLst>
                  <a:ext uri="{FF2B5EF4-FFF2-40B4-BE49-F238E27FC236}">
                    <a16:creationId xmlns:a16="http://schemas.microsoft.com/office/drawing/2014/main" id="{E94B5DA6-2802-432C-A85B-15BA7FCFB494}"/>
                  </a:ext>
                </a:extLst>
              </p14:cNvPr>
              <p14:cNvContentPartPr/>
              <p14:nvPr/>
            </p14:nvContentPartPr>
            <p14:xfrm>
              <a:off x="1248821" y="2905952"/>
              <a:ext cx="320400" cy="162360"/>
            </p14:xfrm>
          </p:contentPart>
        </mc:Choice>
        <mc:Fallback xmlns="">
          <p:pic>
            <p:nvPicPr>
              <p:cNvPr id="38954" name="Freihand 38953">
                <a:extLst>
                  <a:ext uri="{FF2B5EF4-FFF2-40B4-BE49-F238E27FC236}">
                    <a16:creationId xmlns:a16="http://schemas.microsoft.com/office/drawing/2014/main" id="{E94B5DA6-2802-432C-A85B-15BA7FCFB494}"/>
                  </a:ext>
                </a:extLst>
              </p:cNvPr>
              <p:cNvPicPr/>
              <p:nvPr/>
            </p:nvPicPr>
            <p:blipFill>
              <a:blip r:embed="rId64"/>
              <a:stretch>
                <a:fillRect/>
              </a:stretch>
            </p:blipFill>
            <p:spPr>
              <a:xfrm>
                <a:off x="1244501" y="2901632"/>
                <a:ext cx="329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960" name="Freihand 38959">
                <a:extLst>
                  <a:ext uri="{FF2B5EF4-FFF2-40B4-BE49-F238E27FC236}">
                    <a16:creationId xmlns:a16="http://schemas.microsoft.com/office/drawing/2014/main" id="{6F425943-C225-4F1B-90C9-570EE2F53B90}"/>
                  </a:ext>
                </a:extLst>
              </p14:cNvPr>
              <p14:cNvContentPartPr/>
              <p14:nvPr/>
            </p14:nvContentPartPr>
            <p14:xfrm>
              <a:off x="5564501" y="3423992"/>
              <a:ext cx="344160" cy="55800"/>
            </p14:xfrm>
          </p:contentPart>
        </mc:Choice>
        <mc:Fallback xmlns="">
          <p:pic>
            <p:nvPicPr>
              <p:cNvPr id="38960" name="Freihand 38959">
                <a:extLst>
                  <a:ext uri="{FF2B5EF4-FFF2-40B4-BE49-F238E27FC236}">
                    <a16:creationId xmlns:a16="http://schemas.microsoft.com/office/drawing/2014/main" id="{6F425943-C225-4F1B-90C9-570EE2F53B90}"/>
                  </a:ext>
                </a:extLst>
              </p:cNvPr>
              <p:cNvPicPr/>
              <p:nvPr/>
            </p:nvPicPr>
            <p:blipFill>
              <a:blip r:embed="rId66"/>
              <a:stretch>
                <a:fillRect/>
              </a:stretch>
            </p:blipFill>
            <p:spPr>
              <a:xfrm>
                <a:off x="5560181" y="3419672"/>
                <a:ext cx="352800" cy="64440"/>
              </a:xfrm>
              <a:prstGeom prst="rect">
                <a:avLst/>
              </a:prstGeom>
            </p:spPr>
          </p:pic>
        </mc:Fallback>
      </mc:AlternateContent>
      <p:grpSp>
        <p:nvGrpSpPr>
          <p:cNvPr id="38965" name="Gruppieren 38964">
            <a:extLst>
              <a:ext uri="{FF2B5EF4-FFF2-40B4-BE49-F238E27FC236}">
                <a16:creationId xmlns:a16="http://schemas.microsoft.com/office/drawing/2014/main" id="{C180DBDA-59E8-4F95-AEBA-D3DC4C51171E}"/>
              </a:ext>
            </a:extLst>
          </p:cNvPr>
          <p:cNvGrpSpPr/>
          <p:nvPr/>
        </p:nvGrpSpPr>
        <p:grpSpPr>
          <a:xfrm>
            <a:off x="1715381" y="686912"/>
            <a:ext cx="614160" cy="222840"/>
            <a:chOff x="1715381" y="686912"/>
            <a:chExt cx="614160" cy="222840"/>
          </a:xfrm>
        </p:grpSpPr>
        <mc:AlternateContent xmlns:mc="http://schemas.openxmlformats.org/markup-compatibility/2006" xmlns:p14="http://schemas.microsoft.com/office/powerpoint/2010/main">
          <mc:Choice Requires="p14">
            <p:contentPart p14:bwMode="auto" r:id="rId67">
              <p14:nvContentPartPr>
                <p14:cNvPr id="38955" name="Freihand 38954">
                  <a:extLst>
                    <a:ext uri="{FF2B5EF4-FFF2-40B4-BE49-F238E27FC236}">
                      <a16:creationId xmlns:a16="http://schemas.microsoft.com/office/drawing/2014/main" id="{76BAD65E-0366-47CD-8585-0667AC05EF12}"/>
                    </a:ext>
                  </a:extLst>
                </p14:cNvPr>
                <p14:cNvContentPartPr/>
                <p14:nvPr/>
              </p14:nvContentPartPr>
              <p14:xfrm>
                <a:off x="1762901" y="798872"/>
                <a:ext cx="15840" cy="110880"/>
              </p14:xfrm>
            </p:contentPart>
          </mc:Choice>
          <mc:Fallback xmlns="">
            <p:pic>
              <p:nvPicPr>
                <p:cNvPr id="38955" name="Freihand 38954">
                  <a:extLst>
                    <a:ext uri="{FF2B5EF4-FFF2-40B4-BE49-F238E27FC236}">
                      <a16:creationId xmlns:a16="http://schemas.microsoft.com/office/drawing/2014/main" id="{76BAD65E-0366-47CD-8585-0667AC05EF12}"/>
                    </a:ext>
                  </a:extLst>
                </p:cNvPr>
                <p:cNvPicPr/>
                <p:nvPr/>
              </p:nvPicPr>
              <p:blipFill>
                <a:blip r:embed="rId68"/>
                <a:stretch>
                  <a:fillRect/>
                </a:stretch>
              </p:blipFill>
              <p:spPr>
                <a:xfrm>
                  <a:off x="1758581" y="794552"/>
                  <a:ext cx="24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956" name="Freihand 38955">
                  <a:extLst>
                    <a:ext uri="{FF2B5EF4-FFF2-40B4-BE49-F238E27FC236}">
                      <a16:creationId xmlns:a16="http://schemas.microsoft.com/office/drawing/2014/main" id="{FA4B0C56-AF40-4555-947F-56B501997323}"/>
                    </a:ext>
                  </a:extLst>
                </p14:cNvPr>
                <p14:cNvContentPartPr/>
                <p14:nvPr/>
              </p14:nvContentPartPr>
              <p14:xfrm>
                <a:off x="1715381" y="822632"/>
                <a:ext cx="138600" cy="46080"/>
              </p14:xfrm>
            </p:contentPart>
          </mc:Choice>
          <mc:Fallback xmlns="">
            <p:pic>
              <p:nvPicPr>
                <p:cNvPr id="38956" name="Freihand 38955">
                  <a:extLst>
                    <a:ext uri="{FF2B5EF4-FFF2-40B4-BE49-F238E27FC236}">
                      <a16:creationId xmlns:a16="http://schemas.microsoft.com/office/drawing/2014/main" id="{FA4B0C56-AF40-4555-947F-56B501997323}"/>
                    </a:ext>
                  </a:extLst>
                </p:cNvPr>
                <p:cNvPicPr/>
                <p:nvPr/>
              </p:nvPicPr>
              <p:blipFill>
                <a:blip r:embed="rId70"/>
                <a:stretch>
                  <a:fillRect/>
                </a:stretch>
              </p:blipFill>
              <p:spPr>
                <a:xfrm>
                  <a:off x="1711061" y="818312"/>
                  <a:ext cx="147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957" name="Freihand 38956">
                  <a:extLst>
                    <a:ext uri="{FF2B5EF4-FFF2-40B4-BE49-F238E27FC236}">
                      <a16:creationId xmlns:a16="http://schemas.microsoft.com/office/drawing/2014/main" id="{824AEDB2-6441-4071-9EF0-FAEA1EECE1A0}"/>
                    </a:ext>
                  </a:extLst>
                </p14:cNvPr>
                <p14:cNvContentPartPr/>
                <p14:nvPr/>
              </p14:nvContentPartPr>
              <p14:xfrm>
                <a:off x="1862621" y="749192"/>
                <a:ext cx="92880" cy="120960"/>
              </p14:xfrm>
            </p:contentPart>
          </mc:Choice>
          <mc:Fallback xmlns="">
            <p:pic>
              <p:nvPicPr>
                <p:cNvPr id="38957" name="Freihand 38956">
                  <a:extLst>
                    <a:ext uri="{FF2B5EF4-FFF2-40B4-BE49-F238E27FC236}">
                      <a16:creationId xmlns:a16="http://schemas.microsoft.com/office/drawing/2014/main" id="{824AEDB2-6441-4071-9EF0-FAEA1EECE1A0}"/>
                    </a:ext>
                  </a:extLst>
                </p:cNvPr>
                <p:cNvPicPr/>
                <p:nvPr/>
              </p:nvPicPr>
              <p:blipFill>
                <a:blip r:embed="rId72"/>
                <a:stretch>
                  <a:fillRect/>
                </a:stretch>
              </p:blipFill>
              <p:spPr>
                <a:xfrm>
                  <a:off x="1858301" y="744872"/>
                  <a:ext cx="101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962" name="Freihand 38961">
                  <a:extLst>
                    <a:ext uri="{FF2B5EF4-FFF2-40B4-BE49-F238E27FC236}">
                      <a16:creationId xmlns:a16="http://schemas.microsoft.com/office/drawing/2014/main" id="{16EA4C69-59A0-4D4E-B6E7-AA97F3CF4735}"/>
                    </a:ext>
                  </a:extLst>
                </p14:cNvPr>
                <p14:cNvContentPartPr/>
                <p14:nvPr/>
              </p14:nvContentPartPr>
              <p14:xfrm>
                <a:off x="2077181" y="749552"/>
                <a:ext cx="24840" cy="111240"/>
              </p14:xfrm>
            </p:contentPart>
          </mc:Choice>
          <mc:Fallback xmlns="">
            <p:pic>
              <p:nvPicPr>
                <p:cNvPr id="38962" name="Freihand 38961">
                  <a:extLst>
                    <a:ext uri="{FF2B5EF4-FFF2-40B4-BE49-F238E27FC236}">
                      <a16:creationId xmlns:a16="http://schemas.microsoft.com/office/drawing/2014/main" id="{16EA4C69-59A0-4D4E-B6E7-AA97F3CF4735}"/>
                    </a:ext>
                  </a:extLst>
                </p:cNvPr>
                <p:cNvPicPr/>
                <p:nvPr/>
              </p:nvPicPr>
              <p:blipFill>
                <a:blip r:embed="rId74"/>
                <a:stretch>
                  <a:fillRect/>
                </a:stretch>
              </p:blipFill>
              <p:spPr>
                <a:xfrm>
                  <a:off x="2072861" y="745232"/>
                  <a:ext cx="33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963" name="Freihand 38962">
                  <a:extLst>
                    <a:ext uri="{FF2B5EF4-FFF2-40B4-BE49-F238E27FC236}">
                      <a16:creationId xmlns:a16="http://schemas.microsoft.com/office/drawing/2014/main" id="{B6944F67-9991-46D4-B67A-F77941188D42}"/>
                    </a:ext>
                  </a:extLst>
                </p14:cNvPr>
                <p14:cNvContentPartPr/>
                <p14:nvPr/>
              </p14:nvContentPartPr>
              <p14:xfrm>
                <a:off x="2014901" y="768272"/>
                <a:ext cx="124560" cy="58680"/>
              </p14:xfrm>
            </p:contentPart>
          </mc:Choice>
          <mc:Fallback xmlns="">
            <p:pic>
              <p:nvPicPr>
                <p:cNvPr id="38963" name="Freihand 38962">
                  <a:extLst>
                    <a:ext uri="{FF2B5EF4-FFF2-40B4-BE49-F238E27FC236}">
                      <a16:creationId xmlns:a16="http://schemas.microsoft.com/office/drawing/2014/main" id="{B6944F67-9991-46D4-B67A-F77941188D42}"/>
                    </a:ext>
                  </a:extLst>
                </p:cNvPr>
                <p:cNvPicPr/>
                <p:nvPr/>
              </p:nvPicPr>
              <p:blipFill>
                <a:blip r:embed="rId76"/>
                <a:stretch>
                  <a:fillRect/>
                </a:stretch>
              </p:blipFill>
              <p:spPr>
                <a:xfrm>
                  <a:off x="2010581" y="763952"/>
                  <a:ext cx="133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964" name="Freihand 38963">
                  <a:extLst>
                    <a:ext uri="{FF2B5EF4-FFF2-40B4-BE49-F238E27FC236}">
                      <a16:creationId xmlns:a16="http://schemas.microsoft.com/office/drawing/2014/main" id="{105C0CEA-1545-4B9B-A701-84825643EE50}"/>
                    </a:ext>
                  </a:extLst>
                </p14:cNvPr>
                <p14:cNvContentPartPr/>
                <p14:nvPr/>
              </p14:nvContentPartPr>
              <p14:xfrm>
                <a:off x="2180501" y="686912"/>
                <a:ext cx="149040" cy="126360"/>
              </p14:xfrm>
            </p:contentPart>
          </mc:Choice>
          <mc:Fallback xmlns="">
            <p:pic>
              <p:nvPicPr>
                <p:cNvPr id="38964" name="Freihand 38963">
                  <a:extLst>
                    <a:ext uri="{FF2B5EF4-FFF2-40B4-BE49-F238E27FC236}">
                      <a16:creationId xmlns:a16="http://schemas.microsoft.com/office/drawing/2014/main" id="{105C0CEA-1545-4B9B-A701-84825643EE50}"/>
                    </a:ext>
                  </a:extLst>
                </p:cNvPr>
                <p:cNvPicPr/>
                <p:nvPr/>
              </p:nvPicPr>
              <p:blipFill>
                <a:blip r:embed="rId78"/>
                <a:stretch>
                  <a:fillRect/>
                </a:stretch>
              </p:blipFill>
              <p:spPr>
                <a:xfrm>
                  <a:off x="2176181" y="682592"/>
                  <a:ext cx="157680" cy="135000"/>
                </a:xfrm>
                <a:prstGeom prst="rect">
                  <a:avLst/>
                </a:prstGeom>
              </p:spPr>
            </p:pic>
          </mc:Fallback>
        </mc:AlternateContent>
      </p:grpSp>
      <p:grpSp>
        <p:nvGrpSpPr>
          <p:cNvPr id="38975" name="Gruppieren 38974">
            <a:extLst>
              <a:ext uri="{FF2B5EF4-FFF2-40B4-BE49-F238E27FC236}">
                <a16:creationId xmlns:a16="http://schemas.microsoft.com/office/drawing/2014/main" id="{2C9DC8BF-426A-480E-8C37-0A42922C6043}"/>
              </a:ext>
            </a:extLst>
          </p:cNvPr>
          <p:cNvGrpSpPr/>
          <p:nvPr/>
        </p:nvGrpSpPr>
        <p:grpSpPr>
          <a:xfrm>
            <a:off x="967301" y="1283072"/>
            <a:ext cx="5168160" cy="4163400"/>
            <a:chOff x="967301" y="1283072"/>
            <a:chExt cx="5168160" cy="4163400"/>
          </a:xfrm>
        </p:grpSpPr>
        <mc:AlternateContent xmlns:mc="http://schemas.openxmlformats.org/markup-compatibility/2006" xmlns:p14="http://schemas.microsoft.com/office/powerpoint/2010/main">
          <mc:Choice Requires="p14">
            <p:contentPart p14:bwMode="auto" r:id="rId79">
              <p14:nvContentPartPr>
                <p14:cNvPr id="39" name="Freihand 38">
                  <a:extLst>
                    <a:ext uri="{FF2B5EF4-FFF2-40B4-BE49-F238E27FC236}">
                      <a16:creationId xmlns:a16="http://schemas.microsoft.com/office/drawing/2014/main" id="{4EE5E009-BC09-429A-912F-CEA4C07C0CFA}"/>
                    </a:ext>
                  </a:extLst>
                </p14:cNvPr>
                <p14:cNvContentPartPr/>
                <p14:nvPr/>
              </p14:nvContentPartPr>
              <p14:xfrm>
                <a:off x="3511061" y="2393672"/>
                <a:ext cx="1930680" cy="2736720"/>
              </p14:xfrm>
            </p:contentPart>
          </mc:Choice>
          <mc:Fallback xmlns="">
            <p:pic>
              <p:nvPicPr>
                <p:cNvPr id="39" name="Freihand 38">
                  <a:extLst>
                    <a:ext uri="{FF2B5EF4-FFF2-40B4-BE49-F238E27FC236}">
                      <a16:creationId xmlns:a16="http://schemas.microsoft.com/office/drawing/2014/main" id="{4EE5E009-BC09-429A-912F-CEA4C07C0CFA}"/>
                    </a:ext>
                  </a:extLst>
                </p:cNvPr>
                <p:cNvPicPr/>
                <p:nvPr/>
              </p:nvPicPr>
              <p:blipFill>
                <a:blip r:embed="rId80"/>
                <a:stretch>
                  <a:fillRect/>
                </a:stretch>
              </p:blipFill>
              <p:spPr>
                <a:xfrm>
                  <a:off x="3506741" y="2389352"/>
                  <a:ext cx="1939320" cy="2745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0C99E1C7-EFCC-498A-83A4-A7D2F60E64B3}"/>
                    </a:ext>
                  </a:extLst>
                </p14:cNvPr>
                <p14:cNvContentPartPr/>
                <p14:nvPr/>
              </p14:nvContentPartPr>
              <p14:xfrm>
                <a:off x="5292701" y="4918352"/>
                <a:ext cx="168480" cy="360000"/>
              </p14:xfrm>
            </p:contentPart>
          </mc:Choice>
          <mc:Fallback xmlns="">
            <p:pic>
              <p:nvPicPr>
                <p:cNvPr id="41" name="Freihand 40">
                  <a:extLst>
                    <a:ext uri="{FF2B5EF4-FFF2-40B4-BE49-F238E27FC236}">
                      <a16:creationId xmlns:a16="http://schemas.microsoft.com/office/drawing/2014/main" id="{0C99E1C7-EFCC-498A-83A4-A7D2F60E64B3}"/>
                    </a:ext>
                  </a:extLst>
                </p:cNvPr>
                <p:cNvPicPr/>
                <p:nvPr/>
              </p:nvPicPr>
              <p:blipFill>
                <a:blip r:embed="rId82"/>
                <a:stretch>
                  <a:fillRect/>
                </a:stretch>
              </p:blipFill>
              <p:spPr>
                <a:xfrm>
                  <a:off x="5288381" y="4914032"/>
                  <a:ext cx="1771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 name="Freihand 42">
                  <a:extLst>
                    <a:ext uri="{FF2B5EF4-FFF2-40B4-BE49-F238E27FC236}">
                      <a16:creationId xmlns:a16="http://schemas.microsoft.com/office/drawing/2014/main" id="{AAF22BE5-6D38-442D-9BB8-07D3AB0BCC6A}"/>
                    </a:ext>
                  </a:extLst>
                </p14:cNvPr>
                <p14:cNvContentPartPr/>
                <p14:nvPr/>
              </p14:nvContentPartPr>
              <p14:xfrm>
                <a:off x="4601861" y="3636032"/>
                <a:ext cx="89640" cy="110880"/>
              </p14:xfrm>
            </p:contentPart>
          </mc:Choice>
          <mc:Fallback xmlns="">
            <p:pic>
              <p:nvPicPr>
                <p:cNvPr id="43" name="Freihand 42">
                  <a:extLst>
                    <a:ext uri="{FF2B5EF4-FFF2-40B4-BE49-F238E27FC236}">
                      <a16:creationId xmlns:a16="http://schemas.microsoft.com/office/drawing/2014/main" id="{AAF22BE5-6D38-442D-9BB8-07D3AB0BCC6A}"/>
                    </a:ext>
                  </a:extLst>
                </p:cNvPr>
                <p:cNvPicPr/>
                <p:nvPr/>
              </p:nvPicPr>
              <p:blipFill>
                <a:blip r:embed="rId84"/>
                <a:stretch>
                  <a:fillRect/>
                </a:stretch>
              </p:blipFill>
              <p:spPr>
                <a:xfrm>
                  <a:off x="4597541" y="3631712"/>
                  <a:ext cx="98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4" name="Freihand 43">
                  <a:extLst>
                    <a:ext uri="{FF2B5EF4-FFF2-40B4-BE49-F238E27FC236}">
                      <a16:creationId xmlns:a16="http://schemas.microsoft.com/office/drawing/2014/main" id="{5114BDF8-7420-490E-A9C5-B896EDCF5456}"/>
                    </a:ext>
                  </a:extLst>
                </p14:cNvPr>
                <p14:cNvContentPartPr/>
                <p14:nvPr/>
              </p14:nvContentPartPr>
              <p14:xfrm>
                <a:off x="4715621" y="3415352"/>
                <a:ext cx="79560" cy="91080"/>
              </p14:xfrm>
            </p:contentPart>
          </mc:Choice>
          <mc:Fallback xmlns="">
            <p:pic>
              <p:nvPicPr>
                <p:cNvPr id="44" name="Freihand 43">
                  <a:extLst>
                    <a:ext uri="{FF2B5EF4-FFF2-40B4-BE49-F238E27FC236}">
                      <a16:creationId xmlns:a16="http://schemas.microsoft.com/office/drawing/2014/main" id="{5114BDF8-7420-490E-A9C5-B896EDCF5456}"/>
                    </a:ext>
                  </a:extLst>
                </p:cNvPr>
                <p:cNvPicPr/>
                <p:nvPr/>
              </p:nvPicPr>
              <p:blipFill>
                <a:blip r:embed="rId86"/>
                <a:stretch>
                  <a:fillRect/>
                </a:stretch>
              </p:blipFill>
              <p:spPr>
                <a:xfrm>
                  <a:off x="4711301" y="3411032"/>
                  <a:ext cx="88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5" name="Freihand 44">
                  <a:extLst>
                    <a:ext uri="{FF2B5EF4-FFF2-40B4-BE49-F238E27FC236}">
                      <a16:creationId xmlns:a16="http://schemas.microsoft.com/office/drawing/2014/main" id="{E52DA159-AA9D-46C9-B3B7-B5DC469ABEE7}"/>
                    </a:ext>
                  </a:extLst>
                </p14:cNvPr>
                <p14:cNvContentPartPr/>
                <p14:nvPr/>
              </p14:nvContentPartPr>
              <p14:xfrm>
                <a:off x="4812101" y="3479432"/>
                <a:ext cx="8640" cy="11880"/>
              </p14:xfrm>
            </p:contentPart>
          </mc:Choice>
          <mc:Fallback xmlns="">
            <p:pic>
              <p:nvPicPr>
                <p:cNvPr id="45" name="Freihand 44">
                  <a:extLst>
                    <a:ext uri="{FF2B5EF4-FFF2-40B4-BE49-F238E27FC236}">
                      <a16:creationId xmlns:a16="http://schemas.microsoft.com/office/drawing/2014/main" id="{E52DA159-AA9D-46C9-B3B7-B5DC469ABEE7}"/>
                    </a:ext>
                  </a:extLst>
                </p:cNvPr>
                <p:cNvPicPr/>
                <p:nvPr/>
              </p:nvPicPr>
              <p:blipFill>
                <a:blip r:embed="rId88"/>
                <a:stretch>
                  <a:fillRect/>
                </a:stretch>
              </p:blipFill>
              <p:spPr>
                <a:xfrm>
                  <a:off x="4807781" y="3475112"/>
                  <a:ext cx="17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Freihand 45">
                  <a:extLst>
                    <a:ext uri="{FF2B5EF4-FFF2-40B4-BE49-F238E27FC236}">
                      <a16:creationId xmlns:a16="http://schemas.microsoft.com/office/drawing/2014/main" id="{0C2641DC-7EFC-4F7C-AC27-37DEB7D3E411}"/>
                    </a:ext>
                  </a:extLst>
                </p14:cNvPr>
                <p14:cNvContentPartPr/>
                <p14:nvPr/>
              </p14:nvContentPartPr>
              <p14:xfrm>
                <a:off x="4636061" y="3291872"/>
                <a:ext cx="285120" cy="288000"/>
              </p14:xfrm>
            </p:contentPart>
          </mc:Choice>
          <mc:Fallback xmlns="">
            <p:pic>
              <p:nvPicPr>
                <p:cNvPr id="46" name="Freihand 45">
                  <a:extLst>
                    <a:ext uri="{FF2B5EF4-FFF2-40B4-BE49-F238E27FC236}">
                      <a16:creationId xmlns:a16="http://schemas.microsoft.com/office/drawing/2014/main" id="{0C2641DC-7EFC-4F7C-AC27-37DEB7D3E411}"/>
                    </a:ext>
                  </a:extLst>
                </p:cNvPr>
                <p:cNvPicPr/>
                <p:nvPr/>
              </p:nvPicPr>
              <p:blipFill>
                <a:blip r:embed="rId90"/>
                <a:stretch>
                  <a:fillRect/>
                </a:stretch>
              </p:blipFill>
              <p:spPr>
                <a:xfrm>
                  <a:off x="4631741" y="3287552"/>
                  <a:ext cx="2937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 name="Freihand 2">
                  <a:extLst>
                    <a:ext uri="{FF2B5EF4-FFF2-40B4-BE49-F238E27FC236}">
                      <a16:creationId xmlns:a16="http://schemas.microsoft.com/office/drawing/2014/main" id="{49EB2A6B-D396-4DF9-90A2-9128EB4963A5}"/>
                    </a:ext>
                  </a:extLst>
                </p14:cNvPr>
                <p14:cNvContentPartPr/>
                <p14:nvPr/>
              </p14:nvContentPartPr>
              <p14:xfrm>
                <a:off x="2981501" y="1709672"/>
                <a:ext cx="810720" cy="522720"/>
              </p14:xfrm>
            </p:contentPart>
          </mc:Choice>
          <mc:Fallback xmlns="">
            <p:pic>
              <p:nvPicPr>
                <p:cNvPr id="3" name="Freihand 2">
                  <a:extLst>
                    <a:ext uri="{FF2B5EF4-FFF2-40B4-BE49-F238E27FC236}">
                      <a16:creationId xmlns:a16="http://schemas.microsoft.com/office/drawing/2014/main" id="{49EB2A6B-D396-4DF9-90A2-9128EB4963A5}"/>
                    </a:ext>
                  </a:extLst>
                </p:cNvPr>
                <p:cNvPicPr/>
                <p:nvPr/>
              </p:nvPicPr>
              <p:blipFill>
                <a:blip r:embed="rId92"/>
                <a:stretch>
                  <a:fillRect/>
                </a:stretch>
              </p:blipFill>
              <p:spPr>
                <a:xfrm>
                  <a:off x="2977181" y="1705352"/>
                  <a:ext cx="81936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 name="Freihand 3">
                  <a:extLst>
                    <a:ext uri="{FF2B5EF4-FFF2-40B4-BE49-F238E27FC236}">
                      <a16:creationId xmlns:a16="http://schemas.microsoft.com/office/drawing/2014/main" id="{D0DBF8AF-0DB2-4B38-A945-E0CA31156B6E}"/>
                    </a:ext>
                  </a:extLst>
                </p14:cNvPr>
                <p14:cNvContentPartPr/>
                <p14:nvPr/>
              </p14:nvContentPartPr>
              <p14:xfrm>
                <a:off x="3049181" y="2102432"/>
                <a:ext cx="190440" cy="247320"/>
              </p14:xfrm>
            </p:contentPart>
          </mc:Choice>
          <mc:Fallback xmlns="">
            <p:pic>
              <p:nvPicPr>
                <p:cNvPr id="4" name="Freihand 3">
                  <a:extLst>
                    <a:ext uri="{FF2B5EF4-FFF2-40B4-BE49-F238E27FC236}">
                      <a16:creationId xmlns:a16="http://schemas.microsoft.com/office/drawing/2014/main" id="{D0DBF8AF-0DB2-4B38-A945-E0CA31156B6E}"/>
                    </a:ext>
                  </a:extLst>
                </p:cNvPr>
                <p:cNvPicPr/>
                <p:nvPr/>
              </p:nvPicPr>
              <p:blipFill>
                <a:blip r:embed="rId94"/>
                <a:stretch>
                  <a:fillRect/>
                </a:stretch>
              </p:blipFill>
              <p:spPr>
                <a:xfrm>
                  <a:off x="3044861" y="2098112"/>
                  <a:ext cx="199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 name="Freihand 5">
                  <a:extLst>
                    <a:ext uri="{FF2B5EF4-FFF2-40B4-BE49-F238E27FC236}">
                      <a16:creationId xmlns:a16="http://schemas.microsoft.com/office/drawing/2014/main" id="{4656F1CC-484C-4C61-B1D2-817EABF05C96}"/>
                    </a:ext>
                  </a:extLst>
                </p14:cNvPr>
                <p14:cNvContentPartPr/>
                <p14:nvPr/>
              </p14:nvContentPartPr>
              <p14:xfrm>
                <a:off x="3560381" y="1475312"/>
                <a:ext cx="127800" cy="101160"/>
              </p14:xfrm>
            </p:contentPart>
          </mc:Choice>
          <mc:Fallback xmlns="">
            <p:pic>
              <p:nvPicPr>
                <p:cNvPr id="6" name="Freihand 5">
                  <a:extLst>
                    <a:ext uri="{FF2B5EF4-FFF2-40B4-BE49-F238E27FC236}">
                      <a16:creationId xmlns:a16="http://schemas.microsoft.com/office/drawing/2014/main" id="{4656F1CC-484C-4C61-B1D2-817EABF05C96}"/>
                    </a:ext>
                  </a:extLst>
                </p:cNvPr>
                <p:cNvPicPr/>
                <p:nvPr/>
              </p:nvPicPr>
              <p:blipFill>
                <a:blip r:embed="rId96"/>
                <a:stretch>
                  <a:fillRect/>
                </a:stretch>
              </p:blipFill>
              <p:spPr>
                <a:xfrm>
                  <a:off x="3556061" y="1470992"/>
                  <a:ext cx="136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4" name="Freihand 33">
                  <a:extLst>
                    <a:ext uri="{FF2B5EF4-FFF2-40B4-BE49-F238E27FC236}">
                      <a16:creationId xmlns:a16="http://schemas.microsoft.com/office/drawing/2014/main" id="{8E10EAFF-BD82-404A-9F15-0AC90D883264}"/>
                    </a:ext>
                  </a:extLst>
                </p14:cNvPr>
                <p14:cNvContentPartPr/>
                <p14:nvPr/>
              </p14:nvContentPartPr>
              <p14:xfrm>
                <a:off x="3780341" y="1344992"/>
                <a:ext cx="82440" cy="93600"/>
              </p14:xfrm>
            </p:contentPart>
          </mc:Choice>
          <mc:Fallback xmlns="">
            <p:pic>
              <p:nvPicPr>
                <p:cNvPr id="34" name="Freihand 33">
                  <a:extLst>
                    <a:ext uri="{FF2B5EF4-FFF2-40B4-BE49-F238E27FC236}">
                      <a16:creationId xmlns:a16="http://schemas.microsoft.com/office/drawing/2014/main" id="{8E10EAFF-BD82-404A-9F15-0AC90D883264}"/>
                    </a:ext>
                  </a:extLst>
                </p:cNvPr>
                <p:cNvPicPr/>
                <p:nvPr/>
              </p:nvPicPr>
              <p:blipFill>
                <a:blip r:embed="rId98"/>
                <a:stretch>
                  <a:fillRect/>
                </a:stretch>
              </p:blipFill>
              <p:spPr>
                <a:xfrm>
                  <a:off x="3776021" y="1340672"/>
                  <a:ext cx="91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5" name="Freihand 34">
                  <a:extLst>
                    <a:ext uri="{FF2B5EF4-FFF2-40B4-BE49-F238E27FC236}">
                      <a16:creationId xmlns:a16="http://schemas.microsoft.com/office/drawing/2014/main" id="{9E2412CF-18DF-400B-8649-F08BBF5E349A}"/>
                    </a:ext>
                  </a:extLst>
                </p14:cNvPr>
                <p14:cNvContentPartPr/>
                <p14:nvPr/>
              </p14:nvContentPartPr>
              <p14:xfrm>
                <a:off x="3896621" y="1407632"/>
                <a:ext cx="10080" cy="11160"/>
              </p14:xfrm>
            </p:contentPart>
          </mc:Choice>
          <mc:Fallback xmlns="">
            <p:pic>
              <p:nvPicPr>
                <p:cNvPr id="35" name="Freihand 34">
                  <a:extLst>
                    <a:ext uri="{FF2B5EF4-FFF2-40B4-BE49-F238E27FC236}">
                      <a16:creationId xmlns:a16="http://schemas.microsoft.com/office/drawing/2014/main" id="{9E2412CF-18DF-400B-8649-F08BBF5E349A}"/>
                    </a:ext>
                  </a:extLst>
                </p:cNvPr>
                <p:cNvPicPr/>
                <p:nvPr/>
              </p:nvPicPr>
              <p:blipFill>
                <a:blip r:embed="rId88"/>
                <a:stretch>
                  <a:fillRect/>
                </a:stretch>
              </p:blipFill>
              <p:spPr>
                <a:xfrm>
                  <a:off x="3892301" y="1403312"/>
                  <a:ext cx="18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6" name="Freihand 35">
                  <a:extLst>
                    <a:ext uri="{FF2B5EF4-FFF2-40B4-BE49-F238E27FC236}">
                      <a16:creationId xmlns:a16="http://schemas.microsoft.com/office/drawing/2014/main" id="{32AC18FC-6359-4403-BDB4-6131474749E9}"/>
                    </a:ext>
                  </a:extLst>
                </p14:cNvPr>
                <p14:cNvContentPartPr/>
                <p14:nvPr/>
              </p14:nvContentPartPr>
              <p14:xfrm>
                <a:off x="3657581" y="1283072"/>
                <a:ext cx="335520" cy="240840"/>
              </p14:xfrm>
            </p:contentPart>
          </mc:Choice>
          <mc:Fallback xmlns="">
            <p:pic>
              <p:nvPicPr>
                <p:cNvPr id="36" name="Freihand 35">
                  <a:extLst>
                    <a:ext uri="{FF2B5EF4-FFF2-40B4-BE49-F238E27FC236}">
                      <a16:creationId xmlns:a16="http://schemas.microsoft.com/office/drawing/2014/main" id="{32AC18FC-6359-4403-BDB4-6131474749E9}"/>
                    </a:ext>
                  </a:extLst>
                </p:cNvPr>
                <p:cNvPicPr/>
                <p:nvPr/>
              </p:nvPicPr>
              <p:blipFill>
                <a:blip r:embed="rId101"/>
                <a:stretch>
                  <a:fillRect/>
                </a:stretch>
              </p:blipFill>
              <p:spPr>
                <a:xfrm>
                  <a:off x="3653261" y="1278752"/>
                  <a:ext cx="344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 name="Freihand 47">
                  <a:extLst>
                    <a:ext uri="{FF2B5EF4-FFF2-40B4-BE49-F238E27FC236}">
                      <a16:creationId xmlns:a16="http://schemas.microsoft.com/office/drawing/2014/main" id="{72DE146A-0C84-4574-B662-F963BBDA7268}"/>
                    </a:ext>
                  </a:extLst>
                </p14:cNvPr>
                <p14:cNvContentPartPr/>
                <p14:nvPr/>
              </p14:nvContentPartPr>
              <p14:xfrm>
                <a:off x="1392821" y="2374232"/>
                <a:ext cx="1774440" cy="2685960"/>
              </p14:xfrm>
            </p:contentPart>
          </mc:Choice>
          <mc:Fallback xmlns="">
            <p:pic>
              <p:nvPicPr>
                <p:cNvPr id="48" name="Freihand 47">
                  <a:extLst>
                    <a:ext uri="{FF2B5EF4-FFF2-40B4-BE49-F238E27FC236}">
                      <a16:creationId xmlns:a16="http://schemas.microsoft.com/office/drawing/2014/main" id="{72DE146A-0C84-4574-B662-F963BBDA7268}"/>
                    </a:ext>
                  </a:extLst>
                </p:cNvPr>
                <p:cNvPicPr/>
                <p:nvPr/>
              </p:nvPicPr>
              <p:blipFill>
                <a:blip r:embed="rId103"/>
                <a:stretch>
                  <a:fillRect/>
                </a:stretch>
              </p:blipFill>
              <p:spPr>
                <a:xfrm>
                  <a:off x="1388501" y="2369912"/>
                  <a:ext cx="1783080" cy="2694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9" name="Freihand 48">
                  <a:extLst>
                    <a:ext uri="{FF2B5EF4-FFF2-40B4-BE49-F238E27FC236}">
                      <a16:creationId xmlns:a16="http://schemas.microsoft.com/office/drawing/2014/main" id="{CD445583-6212-460E-AC45-D15477C06F60}"/>
                    </a:ext>
                  </a:extLst>
                </p14:cNvPr>
                <p14:cNvContentPartPr/>
                <p14:nvPr/>
              </p14:nvContentPartPr>
              <p14:xfrm>
                <a:off x="1328021" y="4858592"/>
                <a:ext cx="174240" cy="249480"/>
              </p14:xfrm>
            </p:contentPart>
          </mc:Choice>
          <mc:Fallback xmlns="">
            <p:pic>
              <p:nvPicPr>
                <p:cNvPr id="49" name="Freihand 48">
                  <a:extLst>
                    <a:ext uri="{FF2B5EF4-FFF2-40B4-BE49-F238E27FC236}">
                      <a16:creationId xmlns:a16="http://schemas.microsoft.com/office/drawing/2014/main" id="{CD445583-6212-460E-AC45-D15477C06F60}"/>
                    </a:ext>
                  </a:extLst>
                </p:cNvPr>
                <p:cNvPicPr/>
                <p:nvPr/>
              </p:nvPicPr>
              <p:blipFill>
                <a:blip r:embed="rId105"/>
                <a:stretch>
                  <a:fillRect/>
                </a:stretch>
              </p:blipFill>
              <p:spPr>
                <a:xfrm>
                  <a:off x="1323701" y="4854272"/>
                  <a:ext cx="1828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520E40DF-9462-4520-9046-167CCC65C15C}"/>
                    </a:ext>
                  </a:extLst>
                </p14:cNvPr>
                <p14:cNvContentPartPr/>
                <p14:nvPr/>
              </p14:nvContentPartPr>
              <p14:xfrm>
                <a:off x="1657421" y="3754472"/>
                <a:ext cx="169920" cy="119520"/>
              </p14:xfrm>
            </p:contentPart>
          </mc:Choice>
          <mc:Fallback xmlns="">
            <p:pic>
              <p:nvPicPr>
                <p:cNvPr id="51" name="Freihand 50">
                  <a:extLst>
                    <a:ext uri="{FF2B5EF4-FFF2-40B4-BE49-F238E27FC236}">
                      <a16:creationId xmlns:a16="http://schemas.microsoft.com/office/drawing/2014/main" id="{520E40DF-9462-4520-9046-167CCC65C15C}"/>
                    </a:ext>
                  </a:extLst>
                </p:cNvPr>
                <p:cNvPicPr/>
                <p:nvPr/>
              </p:nvPicPr>
              <p:blipFill>
                <a:blip r:embed="rId107"/>
                <a:stretch>
                  <a:fillRect/>
                </a:stretch>
              </p:blipFill>
              <p:spPr>
                <a:xfrm>
                  <a:off x="1653101" y="3750152"/>
                  <a:ext cx="178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Freihand 51">
                  <a:extLst>
                    <a:ext uri="{FF2B5EF4-FFF2-40B4-BE49-F238E27FC236}">
                      <a16:creationId xmlns:a16="http://schemas.microsoft.com/office/drawing/2014/main" id="{66BEAE85-866D-4762-ADD8-5363895E9B15}"/>
                    </a:ext>
                  </a:extLst>
                </p14:cNvPr>
                <p14:cNvContentPartPr/>
                <p14:nvPr/>
              </p14:nvContentPartPr>
              <p14:xfrm>
                <a:off x="1743101" y="3456392"/>
                <a:ext cx="90000" cy="145080"/>
              </p14:xfrm>
            </p:contentPart>
          </mc:Choice>
          <mc:Fallback xmlns="">
            <p:pic>
              <p:nvPicPr>
                <p:cNvPr id="52" name="Freihand 51">
                  <a:extLst>
                    <a:ext uri="{FF2B5EF4-FFF2-40B4-BE49-F238E27FC236}">
                      <a16:creationId xmlns:a16="http://schemas.microsoft.com/office/drawing/2014/main" id="{66BEAE85-866D-4762-ADD8-5363895E9B15}"/>
                    </a:ext>
                  </a:extLst>
                </p:cNvPr>
                <p:cNvPicPr/>
                <p:nvPr/>
              </p:nvPicPr>
              <p:blipFill>
                <a:blip r:embed="rId109"/>
                <a:stretch>
                  <a:fillRect/>
                </a:stretch>
              </p:blipFill>
              <p:spPr>
                <a:xfrm>
                  <a:off x="1738781" y="3452072"/>
                  <a:ext cx="98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3" name="Freihand 52">
                  <a:extLst>
                    <a:ext uri="{FF2B5EF4-FFF2-40B4-BE49-F238E27FC236}">
                      <a16:creationId xmlns:a16="http://schemas.microsoft.com/office/drawing/2014/main" id="{8D9BBC20-C80B-40C3-BC61-8D7B87D53E7B}"/>
                    </a:ext>
                  </a:extLst>
                </p14:cNvPr>
                <p14:cNvContentPartPr/>
                <p14:nvPr/>
              </p14:nvContentPartPr>
              <p14:xfrm>
                <a:off x="1902221" y="3499592"/>
                <a:ext cx="360" cy="360"/>
              </p14:xfrm>
            </p:contentPart>
          </mc:Choice>
          <mc:Fallback xmlns="">
            <p:pic>
              <p:nvPicPr>
                <p:cNvPr id="53" name="Freihand 52">
                  <a:extLst>
                    <a:ext uri="{FF2B5EF4-FFF2-40B4-BE49-F238E27FC236}">
                      <a16:creationId xmlns:a16="http://schemas.microsoft.com/office/drawing/2014/main" id="{8D9BBC20-C80B-40C3-BC61-8D7B87D53E7B}"/>
                    </a:ext>
                  </a:extLst>
                </p:cNvPr>
                <p:cNvPicPr/>
                <p:nvPr/>
              </p:nvPicPr>
              <p:blipFill>
                <a:blip r:embed="rId7"/>
                <a:stretch>
                  <a:fillRect/>
                </a:stretch>
              </p:blipFill>
              <p:spPr>
                <a:xfrm>
                  <a:off x="1897901" y="3495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 name="Freihand 53">
                  <a:extLst>
                    <a:ext uri="{FF2B5EF4-FFF2-40B4-BE49-F238E27FC236}">
                      <a16:creationId xmlns:a16="http://schemas.microsoft.com/office/drawing/2014/main" id="{9FA7047B-E0F2-4CC0-A5A1-9C8E2A00488E}"/>
                    </a:ext>
                  </a:extLst>
                </p14:cNvPr>
                <p14:cNvContentPartPr/>
                <p14:nvPr/>
              </p14:nvContentPartPr>
              <p14:xfrm>
                <a:off x="1623221" y="3294752"/>
                <a:ext cx="379440" cy="327240"/>
              </p14:xfrm>
            </p:contentPart>
          </mc:Choice>
          <mc:Fallback xmlns="">
            <p:pic>
              <p:nvPicPr>
                <p:cNvPr id="54" name="Freihand 53">
                  <a:extLst>
                    <a:ext uri="{FF2B5EF4-FFF2-40B4-BE49-F238E27FC236}">
                      <a16:creationId xmlns:a16="http://schemas.microsoft.com/office/drawing/2014/main" id="{9FA7047B-E0F2-4CC0-A5A1-9C8E2A00488E}"/>
                    </a:ext>
                  </a:extLst>
                </p:cNvPr>
                <p:cNvPicPr/>
                <p:nvPr/>
              </p:nvPicPr>
              <p:blipFill>
                <a:blip r:embed="rId112"/>
                <a:stretch>
                  <a:fillRect/>
                </a:stretch>
              </p:blipFill>
              <p:spPr>
                <a:xfrm>
                  <a:off x="1618901" y="3290432"/>
                  <a:ext cx="3880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6" name="Freihand 55">
                  <a:extLst>
                    <a:ext uri="{FF2B5EF4-FFF2-40B4-BE49-F238E27FC236}">
                      <a16:creationId xmlns:a16="http://schemas.microsoft.com/office/drawing/2014/main" id="{A4E8AE57-18BA-4B8D-9E0E-38C476B8197D}"/>
                    </a:ext>
                  </a:extLst>
                </p14:cNvPr>
                <p14:cNvContentPartPr/>
                <p14:nvPr/>
              </p14:nvContentPartPr>
              <p14:xfrm>
                <a:off x="967301" y="2336072"/>
                <a:ext cx="1645560" cy="2803320"/>
              </p14:xfrm>
            </p:contentPart>
          </mc:Choice>
          <mc:Fallback xmlns="">
            <p:pic>
              <p:nvPicPr>
                <p:cNvPr id="56" name="Freihand 55">
                  <a:extLst>
                    <a:ext uri="{FF2B5EF4-FFF2-40B4-BE49-F238E27FC236}">
                      <a16:creationId xmlns:a16="http://schemas.microsoft.com/office/drawing/2014/main" id="{A4E8AE57-18BA-4B8D-9E0E-38C476B8197D}"/>
                    </a:ext>
                  </a:extLst>
                </p:cNvPr>
                <p:cNvPicPr/>
                <p:nvPr/>
              </p:nvPicPr>
              <p:blipFill>
                <a:blip r:embed="rId114"/>
                <a:stretch>
                  <a:fillRect/>
                </a:stretch>
              </p:blipFill>
              <p:spPr>
                <a:xfrm>
                  <a:off x="962981" y="2331752"/>
                  <a:ext cx="1654200" cy="2811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7" name="Freihand 56">
                  <a:extLst>
                    <a:ext uri="{FF2B5EF4-FFF2-40B4-BE49-F238E27FC236}">
                      <a16:creationId xmlns:a16="http://schemas.microsoft.com/office/drawing/2014/main" id="{5E2277D7-B952-4AF4-951A-88D1E5231DC4}"/>
                    </a:ext>
                  </a:extLst>
                </p14:cNvPr>
                <p14:cNvContentPartPr/>
                <p14:nvPr/>
              </p14:nvContentPartPr>
              <p14:xfrm>
                <a:off x="2616461" y="2266592"/>
                <a:ext cx="145440" cy="163440"/>
              </p14:xfrm>
            </p:contentPart>
          </mc:Choice>
          <mc:Fallback xmlns="">
            <p:pic>
              <p:nvPicPr>
                <p:cNvPr id="57" name="Freihand 56">
                  <a:extLst>
                    <a:ext uri="{FF2B5EF4-FFF2-40B4-BE49-F238E27FC236}">
                      <a16:creationId xmlns:a16="http://schemas.microsoft.com/office/drawing/2014/main" id="{5E2277D7-B952-4AF4-951A-88D1E5231DC4}"/>
                    </a:ext>
                  </a:extLst>
                </p:cNvPr>
                <p:cNvPicPr/>
                <p:nvPr/>
              </p:nvPicPr>
              <p:blipFill>
                <a:blip r:embed="rId116"/>
                <a:stretch>
                  <a:fillRect/>
                </a:stretch>
              </p:blipFill>
              <p:spPr>
                <a:xfrm>
                  <a:off x="2612141" y="2262272"/>
                  <a:ext cx="154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9" name="Freihand 58">
                  <a:extLst>
                    <a:ext uri="{FF2B5EF4-FFF2-40B4-BE49-F238E27FC236}">
                      <a16:creationId xmlns:a16="http://schemas.microsoft.com/office/drawing/2014/main" id="{F2CCF312-A8C9-4800-8125-28CCD872F19C}"/>
                    </a:ext>
                  </a:extLst>
                </p14:cNvPr>
                <p14:cNvContentPartPr/>
                <p14:nvPr/>
              </p14:nvContentPartPr>
              <p14:xfrm>
                <a:off x="1267181" y="2805152"/>
                <a:ext cx="168840" cy="223200"/>
              </p14:xfrm>
            </p:contentPart>
          </mc:Choice>
          <mc:Fallback xmlns="">
            <p:pic>
              <p:nvPicPr>
                <p:cNvPr id="59" name="Freihand 58">
                  <a:extLst>
                    <a:ext uri="{FF2B5EF4-FFF2-40B4-BE49-F238E27FC236}">
                      <a16:creationId xmlns:a16="http://schemas.microsoft.com/office/drawing/2014/main" id="{F2CCF312-A8C9-4800-8125-28CCD872F19C}"/>
                    </a:ext>
                  </a:extLst>
                </p:cNvPr>
                <p:cNvPicPr/>
                <p:nvPr/>
              </p:nvPicPr>
              <p:blipFill>
                <a:blip r:embed="rId118"/>
                <a:stretch>
                  <a:fillRect/>
                </a:stretch>
              </p:blipFill>
              <p:spPr>
                <a:xfrm>
                  <a:off x="1262861" y="2800832"/>
                  <a:ext cx="1774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0" name="Freihand 59">
                  <a:extLst>
                    <a:ext uri="{FF2B5EF4-FFF2-40B4-BE49-F238E27FC236}">
                      <a16:creationId xmlns:a16="http://schemas.microsoft.com/office/drawing/2014/main" id="{426C6FA8-75DD-46C6-A97E-F030AA146C2C}"/>
                    </a:ext>
                  </a:extLst>
                </p14:cNvPr>
                <p14:cNvContentPartPr/>
                <p14:nvPr/>
              </p14:nvContentPartPr>
              <p14:xfrm>
                <a:off x="1503701" y="2818832"/>
                <a:ext cx="3600" cy="7200"/>
              </p14:xfrm>
            </p:contentPart>
          </mc:Choice>
          <mc:Fallback xmlns="">
            <p:pic>
              <p:nvPicPr>
                <p:cNvPr id="60" name="Freihand 59">
                  <a:extLst>
                    <a:ext uri="{FF2B5EF4-FFF2-40B4-BE49-F238E27FC236}">
                      <a16:creationId xmlns:a16="http://schemas.microsoft.com/office/drawing/2014/main" id="{426C6FA8-75DD-46C6-A97E-F030AA146C2C}"/>
                    </a:ext>
                  </a:extLst>
                </p:cNvPr>
                <p:cNvPicPr/>
                <p:nvPr/>
              </p:nvPicPr>
              <p:blipFill>
                <a:blip r:embed="rId120"/>
                <a:stretch>
                  <a:fillRect/>
                </a:stretch>
              </p:blipFill>
              <p:spPr>
                <a:xfrm>
                  <a:off x="1499381" y="2814512"/>
                  <a:ext cx="12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2" name="Freihand 61">
                  <a:extLst>
                    <a:ext uri="{FF2B5EF4-FFF2-40B4-BE49-F238E27FC236}">
                      <a16:creationId xmlns:a16="http://schemas.microsoft.com/office/drawing/2014/main" id="{8BD1863C-5F0B-435D-9D71-10041CC4D6C1}"/>
                    </a:ext>
                  </a:extLst>
                </p14:cNvPr>
                <p14:cNvContentPartPr/>
                <p14:nvPr/>
              </p14:nvContentPartPr>
              <p14:xfrm>
                <a:off x="1457261" y="2648192"/>
                <a:ext cx="118440" cy="135720"/>
              </p14:xfrm>
            </p:contentPart>
          </mc:Choice>
          <mc:Fallback xmlns="">
            <p:pic>
              <p:nvPicPr>
                <p:cNvPr id="62" name="Freihand 61">
                  <a:extLst>
                    <a:ext uri="{FF2B5EF4-FFF2-40B4-BE49-F238E27FC236}">
                      <a16:creationId xmlns:a16="http://schemas.microsoft.com/office/drawing/2014/main" id="{8BD1863C-5F0B-435D-9D71-10041CC4D6C1}"/>
                    </a:ext>
                  </a:extLst>
                </p:cNvPr>
                <p:cNvPicPr/>
                <p:nvPr/>
              </p:nvPicPr>
              <p:blipFill>
                <a:blip r:embed="rId122"/>
                <a:stretch>
                  <a:fillRect/>
                </a:stretch>
              </p:blipFill>
              <p:spPr>
                <a:xfrm>
                  <a:off x="1452941" y="2643872"/>
                  <a:ext cx="127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3" name="Freihand 62">
                  <a:extLst>
                    <a:ext uri="{FF2B5EF4-FFF2-40B4-BE49-F238E27FC236}">
                      <a16:creationId xmlns:a16="http://schemas.microsoft.com/office/drawing/2014/main" id="{79ACA2B6-CA81-49CC-8091-B36789091BBB}"/>
                    </a:ext>
                  </a:extLst>
                </p14:cNvPr>
                <p14:cNvContentPartPr/>
                <p14:nvPr/>
              </p14:nvContentPartPr>
              <p14:xfrm>
                <a:off x="1538621" y="2681672"/>
                <a:ext cx="84600" cy="84960"/>
              </p14:xfrm>
            </p:contentPart>
          </mc:Choice>
          <mc:Fallback xmlns="">
            <p:pic>
              <p:nvPicPr>
                <p:cNvPr id="63" name="Freihand 62">
                  <a:extLst>
                    <a:ext uri="{FF2B5EF4-FFF2-40B4-BE49-F238E27FC236}">
                      <a16:creationId xmlns:a16="http://schemas.microsoft.com/office/drawing/2014/main" id="{79ACA2B6-CA81-49CC-8091-B36789091BBB}"/>
                    </a:ext>
                  </a:extLst>
                </p:cNvPr>
                <p:cNvPicPr/>
                <p:nvPr/>
              </p:nvPicPr>
              <p:blipFill>
                <a:blip r:embed="rId124"/>
                <a:stretch>
                  <a:fillRect/>
                </a:stretch>
              </p:blipFill>
              <p:spPr>
                <a:xfrm>
                  <a:off x="1534301" y="2677352"/>
                  <a:ext cx="93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912" name="Freihand 38911">
                  <a:extLst>
                    <a:ext uri="{FF2B5EF4-FFF2-40B4-BE49-F238E27FC236}">
                      <a16:creationId xmlns:a16="http://schemas.microsoft.com/office/drawing/2014/main" id="{ED9EA0B5-C7D9-45B2-A38F-3E89C904824C}"/>
                    </a:ext>
                  </a:extLst>
                </p14:cNvPr>
                <p14:cNvContentPartPr/>
                <p14:nvPr/>
              </p14:nvContentPartPr>
              <p14:xfrm>
                <a:off x="1357901" y="2523272"/>
                <a:ext cx="359640" cy="313200"/>
              </p14:xfrm>
            </p:contentPart>
          </mc:Choice>
          <mc:Fallback xmlns="">
            <p:pic>
              <p:nvPicPr>
                <p:cNvPr id="38912" name="Freihand 38911">
                  <a:extLst>
                    <a:ext uri="{FF2B5EF4-FFF2-40B4-BE49-F238E27FC236}">
                      <a16:creationId xmlns:a16="http://schemas.microsoft.com/office/drawing/2014/main" id="{ED9EA0B5-C7D9-45B2-A38F-3E89C904824C}"/>
                    </a:ext>
                  </a:extLst>
                </p:cNvPr>
                <p:cNvPicPr/>
                <p:nvPr/>
              </p:nvPicPr>
              <p:blipFill>
                <a:blip r:embed="rId126"/>
                <a:stretch>
                  <a:fillRect/>
                </a:stretch>
              </p:blipFill>
              <p:spPr>
                <a:xfrm>
                  <a:off x="1353581" y="2518952"/>
                  <a:ext cx="3682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8914" name="Freihand 38913">
                  <a:extLst>
                    <a:ext uri="{FF2B5EF4-FFF2-40B4-BE49-F238E27FC236}">
                      <a16:creationId xmlns:a16="http://schemas.microsoft.com/office/drawing/2014/main" id="{DEA7E8EB-B036-4EC5-80A3-94459898F8A1}"/>
                    </a:ext>
                  </a:extLst>
                </p14:cNvPr>
                <p14:cNvContentPartPr/>
                <p14:nvPr/>
              </p14:nvContentPartPr>
              <p14:xfrm>
                <a:off x="3920021" y="2116112"/>
                <a:ext cx="1778040" cy="2940480"/>
              </p14:xfrm>
            </p:contentPart>
          </mc:Choice>
          <mc:Fallback xmlns="">
            <p:pic>
              <p:nvPicPr>
                <p:cNvPr id="38914" name="Freihand 38913">
                  <a:extLst>
                    <a:ext uri="{FF2B5EF4-FFF2-40B4-BE49-F238E27FC236}">
                      <a16:creationId xmlns:a16="http://schemas.microsoft.com/office/drawing/2014/main" id="{DEA7E8EB-B036-4EC5-80A3-94459898F8A1}"/>
                    </a:ext>
                  </a:extLst>
                </p:cNvPr>
                <p:cNvPicPr/>
                <p:nvPr/>
              </p:nvPicPr>
              <p:blipFill>
                <a:blip r:embed="rId128"/>
                <a:stretch>
                  <a:fillRect/>
                </a:stretch>
              </p:blipFill>
              <p:spPr>
                <a:xfrm>
                  <a:off x="3915701" y="2111792"/>
                  <a:ext cx="1786680" cy="2949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8919" name="Freihand 38918">
                  <a:extLst>
                    <a:ext uri="{FF2B5EF4-FFF2-40B4-BE49-F238E27FC236}">
                      <a16:creationId xmlns:a16="http://schemas.microsoft.com/office/drawing/2014/main" id="{D87AF745-BE8C-48FE-A7EF-3C33081D7E7D}"/>
                    </a:ext>
                  </a:extLst>
                </p14:cNvPr>
                <p14:cNvContentPartPr/>
                <p14:nvPr/>
              </p14:nvContentPartPr>
              <p14:xfrm>
                <a:off x="3781061" y="2014232"/>
                <a:ext cx="274320" cy="333720"/>
              </p14:xfrm>
            </p:contentPart>
          </mc:Choice>
          <mc:Fallback xmlns="">
            <p:pic>
              <p:nvPicPr>
                <p:cNvPr id="38919" name="Freihand 38918">
                  <a:extLst>
                    <a:ext uri="{FF2B5EF4-FFF2-40B4-BE49-F238E27FC236}">
                      <a16:creationId xmlns:a16="http://schemas.microsoft.com/office/drawing/2014/main" id="{D87AF745-BE8C-48FE-A7EF-3C33081D7E7D}"/>
                    </a:ext>
                  </a:extLst>
                </p:cNvPr>
                <p:cNvPicPr/>
                <p:nvPr/>
              </p:nvPicPr>
              <p:blipFill>
                <a:blip r:embed="rId130"/>
                <a:stretch>
                  <a:fillRect/>
                </a:stretch>
              </p:blipFill>
              <p:spPr>
                <a:xfrm>
                  <a:off x="3776741" y="2009912"/>
                  <a:ext cx="2829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8920" name="Freihand 38919">
                  <a:extLst>
                    <a:ext uri="{FF2B5EF4-FFF2-40B4-BE49-F238E27FC236}">
                      <a16:creationId xmlns:a16="http://schemas.microsoft.com/office/drawing/2014/main" id="{2836B710-43C2-4E29-A4DB-912D93FBE39A}"/>
                    </a:ext>
                  </a:extLst>
                </p14:cNvPr>
                <p14:cNvContentPartPr/>
                <p14:nvPr/>
              </p14:nvContentPartPr>
              <p14:xfrm>
                <a:off x="5523461" y="3207272"/>
                <a:ext cx="238320" cy="141840"/>
              </p14:xfrm>
            </p:contentPart>
          </mc:Choice>
          <mc:Fallback xmlns="">
            <p:pic>
              <p:nvPicPr>
                <p:cNvPr id="38920" name="Freihand 38919">
                  <a:extLst>
                    <a:ext uri="{FF2B5EF4-FFF2-40B4-BE49-F238E27FC236}">
                      <a16:creationId xmlns:a16="http://schemas.microsoft.com/office/drawing/2014/main" id="{2836B710-43C2-4E29-A4DB-912D93FBE39A}"/>
                    </a:ext>
                  </a:extLst>
                </p:cNvPr>
                <p:cNvPicPr/>
                <p:nvPr/>
              </p:nvPicPr>
              <p:blipFill>
                <a:blip r:embed="rId132"/>
                <a:stretch>
                  <a:fillRect/>
                </a:stretch>
              </p:blipFill>
              <p:spPr>
                <a:xfrm>
                  <a:off x="5519141" y="3202952"/>
                  <a:ext cx="246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921" name="Freihand 38920">
                  <a:extLst>
                    <a:ext uri="{FF2B5EF4-FFF2-40B4-BE49-F238E27FC236}">
                      <a16:creationId xmlns:a16="http://schemas.microsoft.com/office/drawing/2014/main" id="{EC8FF6DE-F2A2-401D-B6BB-A589A91DECA4}"/>
                    </a:ext>
                  </a:extLst>
                </p14:cNvPr>
                <p14:cNvContentPartPr/>
                <p14:nvPr/>
              </p14:nvContentPartPr>
              <p14:xfrm>
                <a:off x="5848181" y="3305552"/>
                <a:ext cx="6120" cy="6480"/>
              </p14:xfrm>
            </p:contentPart>
          </mc:Choice>
          <mc:Fallback xmlns="">
            <p:pic>
              <p:nvPicPr>
                <p:cNvPr id="38921" name="Freihand 38920">
                  <a:extLst>
                    <a:ext uri="{FF2B5EF4-FFF2-40B4-BE49-F238E27FC236}">
                      <a16:creationId xmlns:a16="http://schemas.microsoft.com/office/drawing/2014/main" id="{EC8FF6DE-F2A2-401D-B6BB-A589A91DECA4}"/>
                    </a:ext>
                  </a:extLst>
                </p:cNvPr>
                <p:cNvPicPr/>
                <p:nvPr/>
              </p:nvPicPr>
              <p:blipFill>
                <a:blip r:embed="rId134"/>
                <a:stretch>
                  <a:fillRect/>
                </a:stretch>
              </p:blipFill>
              <p:spPr>
                <a:xfrm>
                  <a:off x="5843861" y="3301232"/>
                  <a:ext cx="147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923" name="Freihand 38922">
                  <a:extLst>
                    <a:ext uri="{FF2B5EF4-FFF2-40B4-BE49-F238E27FC236}">
                      <a16:creationId xmlns:a16="http://schemas.microsoft.com/office/drawing/2014/main" id="{D6C4B73F-6130-40B4-8063-210F4A866C32}"/>
                    </a:ext>
                  </a:extLst>
                </p14:cNvPr>
                <p14:cNvContentPartPr/>
                <p14:nvPr/>
              </p14:nvContentPartPr>
              <p14:xfrm>
                <a:off x="5816141" y="3174512"/>
                <a:ext cx="114480" cy="160560"/>
              </p14:xfrm>
            </p:contentPart>
          </mc:Choice>
          <mc:Fallback xmlns="">
            <p:pic>
              <p:nvPicPr>
                <p:cNvPr id="38923" name="Freihand 38922">
                  <a:extLst>
                    <a:ext uri="{FF2B5EF4-FFF2-40B4-BE49-F238E27FC236}">
                      <a16:creationId xmlns:a16="http://schemas.microsoft.com/office/drawing/2014/main" id="{D6C4B73F-6130-40B4-8063-210F4A866C32}"/>
                    </a:ext>
                  </a:extLst>
                </p:cNvPr>
                <p:cNvPicPr/>
                <p:nvPr/>
              </p:nvPicPr>
              <p:blipFill>
                <a:blip r:embed="rId136"/>
                <a:stretch>
                  <a:fillRect/>
                </a:stretch>
              </p:blipFill>
              <p:spPr>
                <a:xfrm>
                  <a:off x="5811821" y="3170192"/>
                  <a:ext cx="123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924" name="Freihand 38923">
                  <a:extLst>
                    <a:ext uri="{FF2B5EF4-FFF2-40B4-BE49-F238E27FC236}">
                      <a16:creationId xmlns:a16="http://schemas.microsoft.com/office/drawing/2014/main" id="{7B0A2EEE-CC89-4A9A-B9C2-7B08DF235372}"/>
                    </a:ext>
                  </a:extLst>
                </p14:cNvPr>
                <p14:cNvContentPartPr/>
                <p14:nvPr/>
              </p14:nvContentPartPr>
              <p14:xfrm>
                <a:off x="5831261" y="3162632"/>
                <a:ext cx="106560" cy="32760"/>
              </p14:xfrm>
            </p:contentPart>
          </mc:Choice>
          <mc:Fallback xmlns="">
            <p:pic>
              <p:nvPicPr>
                <p:cNvPr id="38924" name="Freihand 38923">
                  <a:extLst>
                    <a:ext uri="{FF2B5EF4-FFF2-40B4-BE49-F238E27FC236}">
                      <a16:creationId xmlns:a16="http://schemas.microsoft.com/office/drawing/2014/main" id="{7B0A2EEE-CC89-4A9A-B9C2-7B08DF235372}"/>
                    </a:ext>
                  </a:extLst>
                </p:cNvPr>
                <p:cNvPicPr/>
                <p:nvPr/>
              </p:nvPicPr>
              <p:blipFill>
                <a:blip r:embed="rId138"/>
                <a:stretch>
                  <a:fillRect/>
                </a:stretch>
              </p:blipFill>
              <p:spPr>
                <a:xfrm>
                  <a:off x="5826941" y="3158312"/>
                  <a:ext cx="115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925" name="Freihand 38924">
                  <a:extLst>
                    <a:ext uri="{FF2B5EF4-FFF2-40B4-BE49-F238E27FC236}">
                      <a16:creationId xmlns:a16="http://schemas.microsoft.com/office/drawing/2014/main" id="{FDDD77C1-1EF8-4A42-9278-BED3BDACDAD5}"/>
                    </a:ext>
                  </a:extLst>
                </p14:cNvPr>
                <p14:cNvContentPartPr/>
                <p14:nvPr/>
              </p14:nvContentPartPr>
              <p14:xfrm>
                <a:off x="6005141" y="3280352"/>
                <a:ext cx="3600" cy="3960"/>
              </p14:xfrm>
            </p:contentPart>
          </mc:Choice>
          <mc:Fallback xmlns="">
            <p:pic>
              <p:nvPicPr>
                <p:cNvPr id="38925" name="Freihand 38924">
                  <a:extLst>
                    <a:ext uri="{FF2B5EF4-FFF2-40B4-BE49-F238E27FC236}">
                      <a16:creationId xmlns:a16="http://schemas.microsoft.com/office/drawing/2014/main" id="{FDDD77C1-1EF8-4A42-9278-BED3BDACDAD5}"/>
                    </a:ext>
                  </a:extLst>
                </p:cNvPr>
                <p:cNvPicPr/>
                <p:nvPr/>
              </p:nvPicPr>
              <p:blipFill>
                <a:blip r:embed="rId140"/>
                <a:stretch>
                  <a:fillRect/>
                </a:stretch>
              </p:blipFill>
              <p:spPr>
                <a:xfrm>
                  <a:off x="6000821" y="3276032"/>
                  <a:ext cx="12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926" name="Freihand 38925">
                  <a:extLst>
                    <a:ext uri="{FF2B5EF4-FFF2-40B4-BE49-F238E27FC236}">
                      <a16:creationId xmlns:a16="http://schemas.microsoft.com/office/drawing/2014/main" id="{8868301E-1F0D-4F78-AB3F-55C99F97D728}"/>
                    </a:ext>
                  </a:extLst>
                </p14:cNvPr>
                <p14:cNvContentPartPr/>
                <p14:nvPr/>
              </p14:nvContentPartPr>
              <p14:xfrm>
                <a:off x="5759261" y="3086672"/>
                <a:ext cx="376200" cy="330480"/>
              </p14:xfrm>
            </p:contentPart>
          </mc:Choice>
          <mc:Fallback xmlns="">
            <p:pic>
              <p:nvPicPr>
                <p:cNvPr id="38926" name="Freihand 38925">
                  <a:extLst>
                    <a:ext uri="{FF2B5EF4-FFF2-40B4-BE49-F238E27FC236}">
                      <a16:creationId xmlns:a16="http://schemas.microsoft.com/office/drawing/2014/main" id="{8868301E-1F0D-4F78-AB3F-55C99F97D728}"/>
                    </a:ext>
                  </a:extLst>
                </p:cNvPr>
                <p:cNvPicPr/>
                <p:nvPr/>
              </p:nvPicPr>
              <p:blipFill>
                <a:blip r:embed="rId142"/>
                <a:stretch>
                  <a:fillRect/>
                </a:stretch>
              </p:blipFill>
              <p:spPr>
                <a:xfrm>
                  <a:off x="5754941" y="3082352"/>
                  <a:ext cx="3848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28" name="Freihand 38927">
                  <a:extLst>
                    <a:ext uri="{FF2B5EF4-FFF2-40B4-BE49-F238E27FC236}">
                      <a16:creationId xmlns:a16="http://schemas.microsoft.com/office/drawing/2014/main" id="{E912CC78-5927-4F80-BB81-73D334A7F891}"/>
                    </a:ext>
                  </a:extLst>
                </p14:cNvPr>
                <p14:cNvContentPartPr/>
                <p14:nvPr/>
              </p14:nvContentPartPr>
              <p14:xfrm>
                <a:off x="1480661" y="5299952"/>
                <a:ext cx="3617640" cy="146520"/>
              </p14:xfrm>
            </p:contentPart>
          </mc:Choice>
          <mc:Fallback xmlns="">
            <p:pic>
              <p:nvPicPr>
                <p:cNvPr id="38928" name="Freihand 38927">
                  <a:extLst>
                    <a:ext uri="{FF2B5EF4-FFF2-40B4-BE49-F238E27FC236}">
                      <a16:creationId xmlns:a16="http://schemas.microsoft.com/office/drawing/2014/main" id="{E912CC78-5927-4F80-BB81-73D334A7F891}"/>
                    </a:ext>
                  </a:extLst>
                </p:cNvPr>
                <p:cNvPicPr/>
                <p:nvPr/>
              </p:nvPicPr>
              <p:blipFill>
                <a:blip r:embed="rId144"/>
                <a:stretch>
                  <a:fillRect/>
                </a:stretch>
              </p:blipFill>
              <p:spPr>
                <a:xfrm>
                  <a:off x="1476341" y="5295632"/>
                  <a:ext cx="3626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29" name="Freihand 38928">
                  <a:extLst>
                    <a:ext uri="{FF2B5EF4-FFF2-40B4-BE49-F238E27FC236}">
                      <a16:creationId xmlns:a16="http://schemas.microsoft.com/office/drawing/2014/main" id="{D5418F77-06C8-4AB9-9F55-32F49BB09F14}"/>
                    </a:ext>
                  </a:extLst>
                </p14:cNvPr>
                <p14:cNvContentPartPr/>
                <p14:nvPr/>
              </p14:nvContentPartPr>
              <p14:xfrm>
                <a:off x="4997141" y="5235512"/>
                <a:ext cx="287280" cy="194040"/>
              </p14:xfrm>
            </p:contentPart>
          </mc:Choice>
          <mc:Fallback xmlns="">
            <p:pic>
              <p:nvPicPr>
                <p:cNvPr id="38929" name="Freihand 38928">
                  <a:extLst>
                    <a:ext uri="{FF2B5EF4-FFF2-40B4-BE49-F238E27FC236}">
                      <a16:creationId xmlns:a16="http://schemas.microsoft.com/office/drawing/2014/main" id="{D5418F77-06C8-4AB9-9F55-32F49BB09F14}"/>
                    </a:ext>
                  </a:extLst>
                </p:cNvPr>
                <p:cNvPicPr/>
                <p:nvPr/>
              </p:nvPicPr>
              <p:blipFill>
                <a:blip r:embed="rId146"/>
                <a:stretch>
                  <a:fillRect/>
                </a:stretch>
              </p:blipFill>
              <p:spPr>
                <a:xfrm>
                  <a:off x="4992821" y="5231192"/>
                  <a:ext cx="295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31" name="Freihand 38930">
                  <a:extLst>
                    <a:ext uri="{FF2B5EF4-FFF2-40B4-BE49-F238E27FC236}">
                      <a16:creationId xmlns:a16="http://schemas.microsoft.com/office/drawing/2014/main" id="{F186F8CC-8887-4A14-81DF-E113529E0D77}"/>
                    </a:ext>
                  </a:extLst>
                </p14:cNvPr>
                <p14:cNvContentPartPr/>
                <p14:nvPr/>
              </p14:nvContentPartPr>
              <p14:xfrm>
                <a:off x="2836421" y="4990352"/>
                <a:ext cx="150840" cy="156600"/>
              </p14:xfrm>
            </p:contentPart>
          </mc:Choice>
          <mc:Fallback xmlns="">
            <p:pic>
              <p:nvPicPr>
                <p:cNvPr id="38931" name="Freihand 38930">
                  <a:extLst>
                    <a:ext uri="{FF2B5EF4-FFF2-40B4-BE49-F238E27FC236}">
                      <a16:creationId xmlns:a16="http://schemas.microsoft.com/office/drawing/2014/main" id="{F186F8CC-8887-4A14-81DF-E113529E0D77}"/>
                    </a:ext>
                  </a:extLst>
                </p:cNvPr>
                <p:cNvPicPr/>
                <p:nvPr/>
              </p:nvPicPr>
              <p:blipFill>
                <a:blip r:embed="rId148"/>
                <a:stretch>
                  <a:fillRect/>
                </a:stretch>
              </p:blipFill>
              <p:spPr>
                <a:xfrm>
                  <a:off x="2832101" y="4986032"/>
                  <a:ext cx="159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32" name="Freihand 38931">
                  <a:extLst>
                    <a:ext uri="{FF2B5EF4-FFF2-40B4-BE49-F238E27FC236}">
                      <a16:creationId xmlns:a16="http://schemas.microsoft.com/office/drawing/2014/main" id="{E534F343-CD19-4D96-AC4F-9E3157DEC737}"/>
                    </a:ext>
                  </a:extLst>
                </p14:cNvPr>
                <p14:cNvContentPartPr/>
                <p14:nvPr/>
              </p14:nvContentPartPr>
              <p14:xfrm>
                <a:off x="3164021" y="4807472"/>
                <a:ext cx="131400" cy="180360"/>
              </p14:xfrm>
            </p:contentPart>
          </mc:Choice>
          <mc:Fallback xmlns="">
            <p:pic>
              <p:nvPicPr>
                <p:cNvPr id="38932" name="Freihand 38931">
                  <a:extLst>
                    <a:ext uri="{FF2B5EF4-FFF2-40B4-BE49-F238E27FC236}">
                      <a16:creationId xmlns:a16="http://schemas.microsoft.com/office/drawing/2014/main" id="{E534F343-CD19-4D96-AC4F-9E3157DEC737}"/>
                    </a:ext>
                  </a:extLst>
                </p:cNvPr>
                <p:cNvPicPr/>
                <p:nvPr/>
              </p:nvPicPr>
              <p:blipFill>
                <a:blip r:embed="rId150"/>
                <a:stretch>
                  <a:fillRect/>
                </a:stretch>
              </p:blipFill>
              <p:spPr>
                <a:xfrm>
                  <a:off x="3159701" y="4803152"/>
                  <a:ext cx="140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8933" name="Freihand 38932">
                  <a:extLst>
                    <a:ext uri="{FF2B5EF4-FFF2-40B4-BE49-F238E27FC236}">
                      <a16:creationId xmlns:a16="http://schemas.microsoft.com/office/drawing/2014/main" id="{56E5FB84-79E8-498C-8F53-9FA7076FA3F1}"/>
                    </a:ext>
                  </a:extLst>
                </p14:cNvPr>
                <p14:cNvContentPartPr/>
                <p14:nvPr/>
              </p14:nvContentPartPr>
              <p14:xfrm>
                <a:off x="3374981" y="4911512"/>
                <a:ext cx="10800" cy="15120"/>
              </p14:xfrm>
            </p:contentPart>
          </mc:Choice>
          <mc:Fallback xmlns="">
            <p:pic>
              <p:nvPicPr>
                <p:cNvPr id="38933" name="Freihand 38932">
                  <a:extLst>
                    <a:ext uri="{FF2B5EF4-FFF2-40B4-BE49-F238E27FC236}">
                      <a16:creationId xmlns:a16="http://schemas.microsoft.com/office/drawing/2014/main" id="{56E5FB84-79E8-498C-8F53-9FA7076FA3F1}"/>
                    </a:ext>
                  </a:extLst>
                </p:cNvPr>
                <p:cNvPicPr/>
                <p:nvPr/>
              </p:nvPicPr>
              <p:blipFill>
                <a:blip r:embed="rId152"/>
                <a:stretch>
                  <a:fillRect/>
                </a:stretch>
              </p:blipFill>
              <p:spPr>
                <a:xfrm>
                  <a:off x="3370661" y="4907192"/>
                  <a:ext cx="19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8934" name="Freihand 38933">
                  <a:extLst>
                    <a:ext uri="{FF2B5EF4-FFF2-40B4-BE49-F238E27FC236}">
                      <a16:creationId xmlns:a16="http://schemas.microsoft.com/office/drawing/2014/main" id="{EFB292A0-5C54-4AC9-9BB0-A3529421C5C4}"/>
                    </a:ext>
                  </a:extLst>
                </p14:cNvPr>
                <p14:cNvContentPartPr/>
                <p14:nvPr/>
              </p14:nvContentPartPr>
              <p14:xfrm>
                <a:off x="3038741" y="4692272"/>
                <a:ext cx="534240" cy="382320"/>
              </p14:xfrm>
            </p:contentPart>
          </mc:Choice>
          <mc:Fallback xmlns="">
            <p:pic>
              <p:nvPicPr>
                <p:cNvPr id="38934" name="Freihand 38933">
                  <a:extLst>
                    <a:ext uri="{FF2B5EF4-FFF2-40B4-BE49-F238E27FC236}">
                      <a16:creationId xmlns:a16="http://schemas.microsoft.com/office/drawing/2014/main" id="{EFB292A0-5C54-4AC9-9BB0-A3529421C5C4}"/>
                    </a:ext>
                  </a:extLst>
                </p:cNvPr>
                <p:cNvPicPr/>
                <p:nvPr/>
              </p:nvPicPr>
              <p:blipFill>
                <a:blip r:embed="rId154"/>
                <a:stretch>
                  <a:fillRect/>
                </a:stretch>
              </p:blipFill>
              <p:spPr>
                <a:xfrm>
                  <a:off x="3034421" y="4687952"/>
                  <a:ext cx="54288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8951" name="Freihand 38950">
                  <a:extLst>
                    <a:ext uri="{FF2B5EF4-FFF2-40B4-BE49-F238E27FC236}">
                      <a16:creationId xmlns:a16="http://schemas.microsoft.com/office/drawing/2014/main" id="{13D1B44D-998C-4787-BECA-1C31EEAF82D7}"/>
                    </a:ext>
                  </a:extLst>
                </p14:cNvPr>
                <p14:cNvContentPartPr/>
                <p14:nvPr/>
              </p14:nvContentPartPr>
              <p14:xfrm>
                <a:off x="3473621" y="1611752"/>
                <a:ext cx="280080" cy="27720"/>
              </p14:xfrm>
            </p:contentPart>
          </mc:Choice>
          <mc:Fallback xmlns="">
            <p:pic>
              <p:nvPicPr>
                <p:cNvPr id="38951" name="Freihand 38950">
                  <a:extLst>
                    <a:ext uri="{FF2B5EF4-FFF2-40B4-BE49-F238E27FC236}">
                      <a16:creationId xmlns:a16="http://schemas.microsoft.com/office/drawing/2014/main" id="{13D1B44D-998C-4787-BECA-1C31EEAF82D7}"/>
                    </a:ext>
                  </a:extLst>
                </p:cNvPr>
                <p:cNvPicPr/>
                <p:nvPr/>
              </p:nvPicPr>
              <p:blipFill>
                <a:blip r:embed="rId156"/>
                <a:stretch>
                  <a:fillRect/>
                </a:stretch>
              </p:blipFill>
              <p:spPr>
                <a:xfrm>
                  <a:off x="3469301" y="1607432"/>
                  <a:ext cx="288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8952" name="Freihand 38951">
                  <a:extLst>
                    <a:ext uri="{FF2B5EF4-FFF2-40B4-BE49-F238E27FC236}">
                      <a16:creationId xmlns:a16="http://schemas.microsoft.com/office/drawing/2014/main" id="{22A97BB0-66BA-4B14-81D4-71793C425DD9}"/>
                    </a:ext>
                  </a:extLst>
                </p14:cNvPr>
                <p14:cNvContentPartPr/>
                <p14:nvPr/>
              </p14:nvContentPartPr>
              <p14:xfrm>
                <a:off x="3437981" y="1668632"/>
                <a:ext cx="353160" cy="33120"/>
              </p14:xfrm>
            </p:contentPart>
          </mc:Choice>
          <mc:Fallback xmlns="">
            <p:pic>
              <p:nvPicPr>
                <p:cNvPr id="38952" name="Freihand 38951">
                  <a:extLst>
                    <a:ext uri="{FF2B5EF4-FFF2-40B4-BE49-F238E27FC236}">
                      <a16:creationId xmlns:a16="http://schemas.microsoft.com/office/drawing/2014/main" id="{22A97BB0-66BA-4B14-81D4-71793C425DD9}"/>
                    </a:ext>
                  </a:extLst>
                </p:cNvPr>
                <p:cNvPicPr/>
                <p:nvPr/>
              </p:nvPicPr>
              <p:blipFill>
                <a:blip r:embed="rId158"/>
                <a:stretch>
                  <a:fillRect/>
                </a:stretch>
              </p:blipFill>
              <p:spPr>
                <a:xfrm>
                  <a:off x="3433661" y="1664312"/>
                  <a:ext cx="361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8966" name="Freihand 38965">
                  <a:extLst>
                    <a:ext uri="{FF2B5EF4-FFF2-40B4-BE49-F238E27FC236}">
                      <a16:creationId xmlns:a16="http://schemas.microsoft.com/office/drawing/2014/main" id="{78797080-61BD-4B95-939A-A874ECA3B51F}"/>
                    </a:ext>
                  </a:extLst>
                </p14:cNvPr>
                <p14:cNvContentPartPr/>
                <p14:nvPr/>
              </p14:nvContentPartPr>
              <p14:xfrm>
                <a:off x="4561901" y="3797312"/>
                <a:ext cx="201600" cy="19440"/>
              </p14:xfrm>
            </p:contentPart>
          </mc:Choice>
          <mc:Fallback xmlns="">
            <p:pic>
              <p:nvPicPr>
                <p:cNvPr id="38966" name="Freihand 38965">
                  <a:extLst>
                    <a:ext uri="{FF2B5EF4-FFF2-40B4-BE49-F238E27FC236}">
                      <a16:creationId xmlns:a16="http://schemas.microsoft.com/office/drawing/2014/main" id="{78797080-61BD-4B95-939A-A874ECA3B51F}"/>
                    </a:ext>
                  </a:extLst>
                </p:cNvPr>
                <p:cNvPicPr/>
                <p:nvPr/>
              </p:nvPicPr>
              <p:blipFill>
                <a:blip r:embed="rId160"/>
                <a:stretch>
                  <a:fillRect/>
                </a:stretch>
              </p:blipFill>
              <p:spPr>
                <a:xfrm>
                  <a:off x="4557581" y="3792992"/>
                  <a:ext cx="210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8970" name="Freihand 38969">
                  <a:extLst>
                    <a:ext uri="{FF2B5EF4-FFF2-40B4-BE49-F238E27FC236}">
                      <a16:creationId xmlns:a16="http://schemas.microsoft.com/office/drawing/2014/main" id="{D55FD925-3C44-48B4-A06C-B7BE69B5902F}"/>
                    </a:ext>
                  </a:extLst>
                </p14:cNvPr>
                <p14:cNvContentPartPr/>
                <p14:nvPr/>
              </p14:nvContentPartPr>
              <p14:xfrm>
                <a:off x="1615661" y="3849512"/>
                <a:ext cx="304200" cy="157680"/>
              </p14:xfrm>
            </p:contentPart>
          </mc:Choice>
          <mc:Fallback xmlns="">
            <p:pic>
              <p:nvPicPr>
                <p:cNvPr id="38970" name="Freihand 38969">
                  <a:extLst>
                    <a:ext uri="{FF2B5EF4-FFF2-40B4-BE49-F238E27FC236}">
                      <a16:creationId xmlns:a16="http://schemas.microsoft.com/office/drawing/2014/main" id="{D55FD925-3C44-48B4-A06C-B7BE69B5902F}"/>
                    </a:ext>
                  </a:extLst>
                </p:cNvPr>
                <p:cNvPicPr/>
                <p:nvPr/>
              </p:nvPicPr>
              <p:blipFill>
                <a:blip r:embed="rId162"/>
                <a:stretch>
                  <a:fillRect/>
                </a:stretch>
              </p:blipFill>
              <p:spPr>
                <a:xfrm>
                  <a:off x="1611341" y="3845192"/>
                  <a:ext cx="312840" cy="166320"/>
                </a:xfrm>
                <a:prstGeom prst="rect">
                  <a:avLst/>
                </a:prstGeom>
              </p:spPr>
            </p:pic>
          </mc:Fallback>
        </mc:AlternateContent>
      </p:grpSp>
      <p:grpSp>
        <p:nvGrpSpPr>
          <p:cNvPr id="38974" name="Gruppieren 38973">
            <a:extLst>
              <a:ext uri="{FF2B5EF4-FFF2-40B4-BE49-F238E27FC236}">
                <a16:creationId xmlns:a16="http://schemas.microsoft.com/office/drawing/2014/main" id="{F36F0C0F-49EC-4ECD-9430-CFB64F28278C}"/>
              </a:ext>
            </a:extLst>
          </p:cNvPr>
          <p:cNvGrpSpPr/>
          <p:nvPr/>
        </p:nvGrpSpPr>
        <p:grpSpPr>
          <a:xfrm>
            <a:off x="2737061" y="219632"/>
            <a:ext cx="1167840" cy="540720"/>
            <a:chOff x="2737061" y="219632"/>
            <a:chExt cx="1167840" cy="540720"/>
          </a:xfrm>
        </p:grpSpPr>
        <mc:AlternateContent xmlns:mc="http://schemas.openxmlformats.org/markup-compatibility/2006" xmlns:p14="http://schemas.microsoft.com/office/powerpoint/2010/main">
          <mc:Choice Requires="p14">
            <p:contentPart p14:bwMode="auto" r:id="rId163">
              <p14:nvContentPartPr>
                <p14:cNvPr id="38938" name="Freihand 38937">
                  <a:extLst>
                    <a:ext uri="{FF2B5EF4-FFF2-40B4-BE49-F238E27FC236}">
                      <a16:creationId xmlns:a16="http://schemas.microsoft.com/office/drawing/2014/main" id="{672F9578-5B68-40AF-8C4F-24DA6DDB40C9}"/>
                    </a:ext>
                  </a:extLst>
                </p14:cNvPr>
                <p14:cNvContentPartPr/>
                <p14:nvPr/>
              </p14:nvContentPartPr>
              <p14:xfrm>
                <a:off x="2737061" y="672512"/>
                <a:ext cx="172080" cy="87840"/>
              </p14:xfrm>
            </p:contentPart>
          </mc:Choice>
          <mc:Fallback xmlns="">
            <p:pic>
              <p:nvPicPr>
                <p:cNvPr id="38938" name="Freihand 38937">
                  <a:extLst>
                    <a:ext uri="{FF2B5EF4-FFF2-40B4-BE49-F238E27FC236}">
                      <a16:creationId xmlns:a16="http://schemas.microsoft.com/office/drawing/2014/main" id="{672F9578-5B68-40AF-8C4F-24DA6DDB40C9}"/>
                    </a:ext>
                  </a:extLst>
                </p:cNvPr>
                <p:cNvPicPr/>
                <p:nvPr/>
              </p:nvPicPr>
              <p:blipFill>
                <a:blip r:embed="rId164"/>
                <a:stretch>
                  <a:fillRect/>
                </a:stretch>
              </p:blipFill>
              <p:spPr>
                <a:xfrm>
                  <a:off x="2732741" y="668192"/>
                  <a:ext cx="180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8943" name="Freihand 38942">
                  <a:extLst>
                    <a:ext uri="{FF2B5EF4-FFF2-40B4-BE49-F238E27FC236}">
                      <a16:creationId xmlns:a16="http://schemas.microsoft.com/office/drawing/2014/main" id="{227E8926-D8F1-4586-8259-F41A6138059E}"/>
                    </a:ext>
                  </a:extLst>
                </p14:cNvPr>
                <p14:cNvContentPartPr/>
                <p14:nvPr/>
              </p14:nvContentPartPr>
              <p14:xfrm>
                <a:off x="3025061" y="257072"/>
                <a:ext cx="24840" cy="162360"/>
              </p14:xfrm>
            </p:contentPart>
          </mc:Choice>
          <mc:Fallback xmlns="">
            <p:pic>
              <p:nvPicPr>
                <p:cNvPr id="38943" name="Freihand 38942">
                  <a:extLst>
                    <a:ext uri="{FF2B5EF4-FFF2-40B4-BE49-F238E27FC236}">
                      <a16:creationId xmlns:a16="http://schemas.microsoft.com/office/drawing/2014/main" id="{227E8926-D8F1-4586-8259-F41A6138059E}"/>
                    </a:ext>
                  </a:extLst>
                </p:cNvPr>
                <p:cNvPicPr/>
                <p:nvPr/>
              </p:nvPicPr>
              <p:blipFill>
                <a:blip r:embed="rId166"/>
                <a:stretch>
                  <a:fillRect/>
                </a:stretch>
              </p:blipFill>
              <p:spPr>
                <a:xfrm>
                  <a:off x="3020741" y="252752"/>
                  <a:ext cx="33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944" name="Freihand 38943">
                  <a:extLst>
                    <a:ext uri="{FF2B5EF4-FFF2-40B4-BE49-F238E27FC236}">
                      <a16:creationId xmlns:a16="http://schemas.microsoft.com/office/drawing/2014/main" id="{50602309-B1F0-423C-B98E-6C460857D999}"/>
                    </a:ext>
                  </a:extLst>
                </p14:cNvPr>
                <p14:cNvContentPartPr/>
                <p14:nvPr/>
              </p14:nvContentPartPr>
              <p14:xfrm>
                <a:off x="2942981" y="235472"/>
                <a:ext cx="183600" cy="97200"/>
              </p14:xfrm>
            </p:contentPart>
          </mc:Choice>
          <mc:Fallback xmlns="">
            <p:pic>
              <p:nvPicPr>
                <p:cNvPr id="38944" name="Freihand 38943">
                  <a:extLst>
                    <a:ext uri="{FF2B5EF4-FFF2-40B4-BE49-F238E27FC236}">
                      <a16:creationId xmlns:a16="http://schemas.microsoft.com/office/drawing/2014/main" id="{50602309-B1F0-423C-B98E-6C460857D999}"/>
                    </a:ext>
                  </a:extLst>
                </p:cNvPr>
                <p:cNvPicPr/>
                <p:nvPr/>
              </p:nvPicPr>
              <p:blipFill>
                <a:blip r:embed="rId168"/>
                <a:stretch>
                  <a:fillRect/>
                </a:stretch>
              </p:blipFill>
              <p:spPr>
                <a:xfrm>
                  <a:off x="2938661" y="231152"/>
                  <a:ext cx="192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945" name="Freihand 38944">
                  <a:extLst>
                    <a:ext uri="{FF2B5EF4-FFF2-40B4-BE49-F238E27FC236}">
                      <a16:creationId xmlns:a16="http://schemas.microsoft.com/office/drawing/2014/main" id="{6EB4C040-BDA1-4CD0-BA79-2F4F9DD93381}"/>
                    </a:ext>
                  </a:extLst>
                </p14:cNvPr>
                <p14:cNvContentPartPr/>
                <p14:nvPr/>
              </p14:nvContentPartPr>
              <p14:xfrm>
                <a:off x="3124781" y="248792"/>
                <a:ext cx="253800" cy="86760"/>
              </p14:xfrm>
            </p:contentPart>
          </mc:Choice>
          <mc:Fallback xmlns="">
            <p:pic>
              <p:nvPicPr>
                <p:cNvPr id="38945" name="Freihand 38944">
                  <a:extLst>
                    <a:ext uri="{FF2B5EF4-FFF2-40B4-BE49-F238E27FC236}">
                      <a16:creationId xmlns:a16="http://schemas.microsoft.com/office/drawing/2014/main" id="{6EB4C040-BDA1-4CD0-BA79-2F4F9DD93381}"/>
                    </a:ext>
                  </a:extLst>
                </p:cNvPr>
                <p:cNvPicPr/>
                <p:nvPr/>
              </p:nvPicPr>
              <p:blipFill>
                <a:blip r:embed="rId170"/>
                <a:stretch>
                  <a:fillRect/>
                </a:stretch>
              </p:blipFill>
              <p:spPr>
                <a:xfrm>
                  <a:off x="3120461" y="244472"/>
                  <a:ext cx="262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946" name="Freihand 38945">
                  <a:extLst>
                    <a:ext uri="{FF2B5EF4-FFF2-40B4-BE49-F238E27FC236}">
                      <a16:creationId xmlns:a16="http://schemas.microsoft.com/office/drawing/2014/main" id="{355CA862-8C52-4972-BDF8-A657B34BA350}"/>
                    </a:ext>
                  </a:extLst>
                </p14:cNvPr>
                <p14:cNvContentPartPr/>
                <p14:nvPr/>
              </p14:nvContentPartPr>
              <p14:xfrm>
                <a:off x="3371021" y="219632"/>
                <a:ext cx="83880" cy="60480"/>
              </p14:xfrm>
            </p:contentPart>
          </mc:Choice>
          <mc:Fallback xmlns="">
            <p:pic>
              <p:nvPicPr>
                <p:cNvPr id="38946" name="Freihand 38945">
                  <a:extLst>
                    <a:ext uri="{FF2B5EF4-FFF2-40B4-BE49-F238E27FC236}">
                      <a16:creationId xmlns:a16="http://schemas.microsoft.com/office/drawing/2014/main" id="{355CA862-8C52-4972-BDF8-A657B34BA350}"/>
                    </a:ext>
                  </a:extLst>
                </p:cNvPr>
                <p:cNvPicPr/>
                <p:nvPr/>
              </p:nvPicPr>
              <p:blipFill>
                <a:blip r:embed="rId172"/>
                <a:stretch>
                  <a:fillRect/>
                </a:stretch>
              </p:blipFill>
              <p:spPr>
                <a:xfrm>
                  <a:off x="3366701" y="215312"/>
                  <a:ext cx="92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8967" name="Freihand 38966">
                  <a:extLst>
                    <a:ext uri="{FF2B5EF4-FFF2-40B4-BE49-F238E27FC236}">
                      <a16:creationId xmlns:a16="http://schemas.microsoft.com/office/drawing/2014/main" id="{70BD8A18-92E3-4A9D-9A44-2897DD6A4199}"/>
                    </a:ext>
                  </a:extLst>
                </p14:cNvPr>
                <p14:cNvContentPartPr/>
                <p14:nvPr/>
              </p14:nvContentPartPr>
              <p14:xfrm>
                <a:off x="3230261" y="591872"/>
                <a:ext cx="31320" cy="70920"/>
              </p14:xfrm>
            </p:contentPart>
          </mc:Choice>
          <mc:Fallback xmlns="">
            <p:pic>
              <p:nvPicPr>
                <p:cNvPr id="38967" name="Freihand 38966">
                  <a:extLst>
                    <a:ext uri="{FF2B5EF4-FFF2-40B4-BE49-F238E27FC236}">
                      <a16:creationId xmlns:a16="http://schemas.microsoft.com/office/drawing/2014/main" id="{70BD8A18-92E3-4A9D-9A44-2897DD6A4199}"/>
                    </a:ext>
                  </a:extLst>
                </p:cNvPr>
                <p:cNvPicPr/>
                <p:nvPr/>
              </p:nvPicPr>
              <p:blipFill>
                <a:blip r:embed="rId174"/>
                <a:stretch>
                  <a:fillRect/>
                </a:stretch>
              </p:blipFill>
              <p:spPr>
                <a:xfrm>
                  <a:off x="3225941" y="587552"/>
                  <a:ext cx="39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968" name="Freihand 38967">
                  <a:extLst>
                    <a:ext uri="{FF2B5EF4-FFF2-40B4-BE49-F238E27FC236}">
                      <a16:creationId xmlns:a16="http://schemas.microsoft.com/office/drawing/2014/main" id="{E9777DA7-CADB-4176-A08A-78078E3B0871}"/>
                    </a:ext>
                  </a:extLst>
                </p14:cNvPr>
                <p14:cNvContentPartPr/>
                <p14:nvPr/>
              </p14:nvContentPartPr>
              <p14:xfrm>
                <a:off x="3178781" y="574232"/>
                <a:ext cx="131400" cy="65160"/>
              </p14:xfrm>
            </p:contentPart>
          </mc:Choice>
          <mc:Fallback xmlns="">
            <p:pic>
              <p:nvPicPr>
                <p:cNvPr id="38968" name="Freihand 38967">
                  <a:extLst>
                    <a:ext uri="{FF2B5EF4-FFF2-40B4-BE49-F238E27FC236}">
                      <a16:creationId xmlns:a16="http://schemas.microsoft.com/office/drawing/2014/main" id="{E9777DA7-CADB-4176-A08A-78078E3B0871}"/>
                    </a:ext>
                  </a:extLst>
                </p:cNvPr>
                <p:cNvPicPr/>
                <p:nvPr/>
              </p:nvPicPr>
              <p:blipFill>
                <a:blip r:embed="rId176"/>
                <a:stretch>
                  <a:fillRect/>
                </a:stretch>
              </p:blipFill>
              <p:spPr>
                <a:xfrm>
                  <a:off x="3174461" y="569912"/>
                  <a:ext cx="140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69" name="Freihand 38968">
                  <a:extLst>
                    <a:ext uri="{FF2B5EF4-FFF2-40B4-BE49-F238E27FC236}">
                      <a16:creationId xmlns:a16="http://schemas.microsoft.com/office/drawing/2014/main" id="{18497B3F-8FC0-420D-B238-2C3A9749E4C1}"/>
                    </a:ext>
                  </a:extLst>
                </p14:cNvPr>
                <p14:cNvContentPartPr/>
                <p14:nvPr/>
              </p14:nvContentPartPr>
              <p14:xfrm>
                <a:off x="3365981" y="432752"/>
                <a:ext cx="104400" cy="163800"/>
              </p14:xfrm>
            </p:contentPart>
          </mc:Choice>
          <mc:Fallback xmlns="">
            <p:pic>
              <p:nvPicPr>
                <p:cNvPr id="38969" name="Freihand 38968">
                  <a:extLst>
                    <a:ext uri="{FF2B5EF4-FFF2-40B4-BE49-F238E27FC236}">
                      <a16:creationId xmlns:a16="http://schemas.microsoft.com/office/drawing/2014/main" id="{18497B3F-8FC0-420D-B238-2C3A9749E4C1}"/>
                    </a:ext>
                  </a:extLst>
                </p:cNvPr>
                <p:cNvPicPr/>
                <p:nvPr/>
              </p:nvPicPr>
              <p:blipFill>
                <a:blip r:embed="rId178"/>
                <a:stretch>
                  <a:fillRect/>
                </a:stretch>
              </p:blipFill>
              <p:spPr>
                <a:xfrm>
                  <a:off x="3361661" y="428432"/>
                  <a:ext cx="113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971" name="Freihand 38970">
                  <a:extLst>
                    <a:ext uri="{FF2B5EF4-FFF2-40B4-BE49-F238E27FC236}">
                      <a16:creationId xmlns:a16="http://schemas.microsoft.com/office/drawing/2014/main" id="{6C2AA984-B7B1-4E5B-8478-47C1C6C5B0C1}"/>
                    </a:ext>
                  </a:extLst>
                </p14:cNvPr>
                <p14:cNvContentPartPr/>
                <p14:nvPr/>
              </p14:nvContentPartPr>
              <p14:xfrm>
                <a:off x="3588101" y="465872"/>
                <a:ext cx="47160" cy="104400"/>
              </p14:xfrm>
            </p:contentPart>
          </mc:Choice>
          <mc:Fallback xmlns="">
            <p:pic>
              <p:nvPicPr>
                <p:cNvPr id="38971" name="Freihand 38970">
                  <a:extLst>
                    <a:ext uri="{FF2B5EF4-FFF2-40B4-BE49-F238E27FC236}">
                      <a16:creationId xmlns:a16="http://schemas.microsoft.com/office/drawing/2014/main" id="{6C2AA984-B7B1-4E5B-8478-47C1C6C5B0C1}"/>
                    </a:ext>
                  </a:extLst>
                </p:cNvPr>
                <p:cNvPicPr/>
                <p:nvPr/>
              </p:nvPicPr>
              <p:blipFill>
                <a:blip r:embed="rId180"/>
                <a:stretch>
                  <a:fillRect/>
                </a:stretch>
              </p:blipFill>
              <p:spPr>
                <a:xfrm>
                  <a:off x="3583781" y="461552"/>
                  <a:ext cx="55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72" name="Freihand 38971">
                  <a:extLst>
                    <a:ext uri="{FF2B5EF4-FFF2-40B4-BE49-F238E27FC236}">
                      <a16:creationId xmlns:a16="http://schemas.microsoft.com/office/drawing/2014/main" id="{A4879354-B409-42FE-8496-327829301D9C}"/>
                    </a:ext>
                  </a:extLst>
                </p14:cNvPr>
                <p14:cNvContentPartPr/>
                <p14:nvPr/>
              </p14:nvContentPartPr>
              <p14:xfrm>
                <a:off x="3533741" y="487472"/>
                <a:ext cx="154440" cy="58320"/>
              </p14:xfrm>
            </p:contentPart>
          </mc:Choice>
          <mc:Fallback xmlns="">
            <p:pic>
              <p:nvPicPr>
                <p:cNvPr id="38972" name="Freihand 38971">
                  <a:extLst>
                    <a:ext uri="{FF2B5EF4-FFF2-40B4-BE49-F238E27FC236}">
                      <a16:creationId xmlns:a16="http://schemas.microsoft.com/office/drawing/2014/main" id="{A4879354-B409-42FE-8496-327829301D9C}"/>
                    </a:ext>
                  </a:extLst>
                </p:cNvPr>
                <p:cNvPicPr/>
                <p:nvPr/>
              </p:nvPicPr>
              <p:blipFill>
                <a:blip r:embed="rId182"/>
                <a:stretch>
                  <a:fillRect/>
                </a:stretch>
              </p:blipFill>
              <p:spPr>
                <a:xfrm>
                  <a:off x="3529421" y="483152"/>
                  <a:ext cx="163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73" name="Freihand 38972">
                  <a:extLst>
                    <a:ext uri="{FF2B5EF4-FFF2-40B4-BE49-F238E27FC236}">
                      <a16:creationId xmlns:a16="http://schemas.microsoft.com/office/drawing/2014/main" id="{0E73EEED-D948-4E19-8235-ADE753486DA8}"/>
                    </a:ext>
                  </a:extLst>
                </p14:cNvPr>
                <p14:cNvContentPartPr/>
                <p14:nvPr/>
              </p14:nvContentPartPr>
              <p14:xfrm>
                <a:off x="3707261" y="403232"/>
                <a:ext cx="197640" cy="142560"/>
              </p14:xfrm>
            </p:contentPart>
          </mc:Choice>
          <mc:Fallback xmlns="">
            <p:pic>
              <p:nvPicPr>
                <p:cNvPr id="38973" name="Freihand 38972">
                  <a:extLst>
                    <a:ext uri="{FF2B5EF4-FFF2-40B4-BE49-F238E27FC236}">
                      <a16:creationId xmlns:a16="http://schemas.microsoft.com/office/drawing/2014/main" id="{0E73EEED-D948-4E19-8235-ADE753486DA8}"/>
                    </a:ext>
                  </a:extLst>
                </p:cNvPr>
                <p:cNvPicPr/>
                <p:nvPr/>
              </p:nvPicPr>
              <p:blipFill>
                <a:blip r:embed="rId184"/>
                <a:stretch>
                  <a:fillRect/>
                </a:stretch>
              </p:blipFill>
              <p:spPr>
                <a:xfrm>
                  <a:off x="3702941" y="398912"/>
                  <a:ext cx="206280" cy="15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5">
            <p14:nvContentPartPr>
              <p14:cNvPr id="38976" name="Freihand 38975">
                <a:extLst>
                  <a:ext uri="{FF2B5EF4-FFF2-40B4-BE49-F238E27FC236}">
                    <a16:creationId xmlns:a16="http://schemas.microsoft.com/office/drawing/2014/main" id="{4DBDAA6D-8365-45F9-A99D-B6F0203F6A58}"/>
                  </a:ext>
                </a:extLst>
              </p14:cNvPr>
              <p14:cNvContentPartPr/>
              <p14:nvPr/>
            </p14:nvContentPartPr>
            <p14:xfrm>
              <a:off x="4741541" y="4536752"/>
              <a:ext cx="1641960" cy="1369800"/>
            </p14:xfrm>
          </p:contentPart>
        </mc:Choice>
        <mc:Fallback xmlns="">
          <p:pic>
            <p:nvPicPr>
              <p:cNvPr id="38976" name="Freihand 38975">
                <a:extLst>
                  <a:ext uri="{FF2B5EF4-FFF2-40B4-BE49-F238E27FC236}">
                    <a16:creationId xmlns:a16="http://schemas.microsoft.com/office/drawing/2014/main" id="{4DBDAA6D-8365-45F9-A99D-B6F0203F6A58}"/>
                  </a:ext>
                </a:extLst>
              </p:cNvPr>
              <p:cNvPicPr/>
              <p:nvPr/>
            </p:nvPicPr>
            <p:blipFill>
              <a:blip r:embed="rId186"/>
              <a:stretch>
                <a:fillRect/>
              </a:stretch>
            </p:blipFill>
            <p:spPr>
              <a:xfrm>
                <a:off x="4737221" y="4532432"/>
                <a:ext cx="1650600" cy="1378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977" name="Freihand 38976">
                <a:extLst>
                  <a:ext uri="{FF2B5EF4-FFF2-40B4-BE49-F238E27FC236}">
                    <a16:creationId xmlns:a16="http://schemas.microsoft.com/office/drawing/2014/main" id="{C89AF9E7-BD56-4894-BFE3-FD78A8201EBD}"/>
                  </a:ext>
                </a:extLst>
              </p14:cNvPr>
              <p14:cNvContentPartPr/>
              <p14:nvPr/>
            </p14:nvContentPartPr>
            <p14:xfrm>
              <a:off x="5581421" y="3511472"/>
              <a:ext cx="364680" cy="36720"/>
            </p14:xfrm>
          </p:contentPart>
        </mc:Choice>
        <mc:Fallback xmlns="">
          <p:pic>
            <p:nvPicPr>
              <p:cNvPr id="38977" name="Freihand 38976">
                <a:extLst>
                  <a:ext uri="{FF2B5EF4-FFF2-40B4-BE49-F238E27FC236}">
                    <a16:creationId xmlns:a16="http://schemas.microsoft.com/office/drawing/2014/main" id="{C89AF9E7-BD56-4894-BFE3-FD78A8201EBD}"/>
                  </a:ext>
                </a:extLst>
              </p:cNvPr>
              <p:cNvPicPr/>
              <p:nvPr/>
            </p:nvPicPr>
            <p:blipFill>
              <a:blip r:embed="rId188"/>
              <a:stretch>
                <a:fillRect/>
              </a:stretch>
            </p:blipFill>
            <p:spPr>
              <a:xfrm>
                <a:off x="5577101" y="3507152"/>
                <a:ext cx="373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978" name="Freihand 38977">
                <a:extLst>
                  <a:ext uri="{FF2B5EF4-FFF2-40B4-BE49-F238E27FC236}">
                    <a16:creationId xmlns:a16="http://schemas.microsoft.com/office/drawing/2014/main" id="{529A5142-CC94-4F88-A272-14575FCE2CA9}"/>
                  </a:ext>
                </a:extLst>
              </p14:cNvPr>
              <p14:cNvContentPartPr/>
              <p14:nvPr/>
            </p14:nvContentPartPr>
            <p14:xfrm>
              <a:off x="6803981" y="5687672"/>
              <a:ext cx="4320" cy="201600"/>
            </p14:xfrm>
          </p:contentPart>
        </mc:Choice>
        <mc:Fallback xmlns="">
          <p:pic>
            <p:nvPicPr>
              <p:cNvPr id="38978" name="Freihand 38977">
                <a:extLst>
                  <a:ext uri="{FF2B5EF4-FFF2-40B4-BE49-F238E27FC236}">
                    <a16:creationId xmlns:a16="http://schemas.microsoft.com/office/drawing/2014/main" id="{529A5142-CC94-4F88-A272-14575FCE2CA9}"/>
                  </a:ext>
                </a:extLst>
              </p:cNvPr>
              <p:cNvPicPr/>
              <p:nvPr/>
            </p:nvPicPr>
            <p:blipFill>
              <a:blip r:embed="rId190"/>
              <a:stretch>
                <a:fillRect/>
              </a:stretch>
            </p:blipFill>
            <p:spPr>
              <a:xfrm>
                <a:off x="6799661" y="5683352"/>
                <a:ext cx="12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979" name="Freihand 38978">
                <a:extLst>
                  <a:ext uri="{FF2B5EF4-FFF2-40B4-BE49-F238E27FC236}">
                    <a16:creationId xmlns:a16="http://schemas.microsoft.com/office/drawing/2014/main" id="{D4123D56-24D7-4876-A804-E0D11D438A75}"/>
                  </a:ext>
                </a:extLst>
              </p14:cNvPr>
              <p14:cNvContentPartPr/>
              <p14:nvPr/>
            </p14:nvContentPartPr>
            <p14:xfrm>
              <a:off x="6710741" y="5657432"/>
              <a:ext cx="219600" cy="162360"/>
            </p14:xfrm>
          </p:contentPart>
        </mc:Choice>
        <mc:Fallback xmlns="">
          <p:pic>
            <p:nvPicPr>
              <p:cNvPr id="38979" name="Freihand 38978">
                <a:extLst>
                  <a:ext uri="{FF2B5EF4-FFF2-40B4-BE49-F238E27FC236}">
                    <a16:creationId xmlns:a16="http://schemas.microsoft.com/office/drawing/2014/main" id="{D4123D56-24D7-4876-A804-E0D11D438A75}"/>
                  </a:ext>
                </a:extLst>
              </p:cNvPr>
              <p:cNvPicPr/>
              <p:nvPr/>
            </p:nvPicPr>
            <p:blipFill>
              <a:blip r:embed="rId192"/>
              <a:stretch>
                <a:fillRect/>
              </a:stretch>
            </p:blipFill>
            <p:spPr>
              <a:xfrm>
                <a:off x="6706421" y="5652752"/>
                <a:ext cx="228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8980" name="Freihand 38979">
                <a:extLst>
                  <a:ext uri="{FF2B5EF4-FFF2-40B4-BE49-F238E27FC236}">
                    <a16:creationId xmlns:a16="http://schemas.microsoft.com/office/drawing/2014/main" id="{465D3AA9-9766-4324-85B4-71862A2CE97A}"/>
                  </a:ext>
                </a:extLst>
              </p14:cNvPr>
              <p14:cNvContentPartPr/>
              <p14:nvPr/>
            </p14:nvContentPartPr>
            <p14:xfrm>
              <a:off x="6936461" y="5734832"/>
              <a:ext cx="231840" cy="72000"/>
            </p14:xfrm>
          </p:contentPart>
        </mc:Choice>
        <mc:Fallback xmlns="">
          <p:pic>
            <p:nvPicPr>
              <p:cNvPr id="38980" name="Freihand 38979">
                <a:extLst>
                  <a:ext uri="{FF2B5EF4-FFF2-40B4-BE49-F238E27FC236}">
                    <a16:creationId xmlns:a16="http://schemas.microsoft.com/office/drawing/2014/main" id="{465D3AA9-9766-4324-85B4-71862A2CE97A}"/>
                  </a:ext>
                </a:extLst>
              </p:cNvPr>
              <p:cNvPicPr/>
              <p:nvPr/>
            </p:nvPicPr>
            <p:blipFill>
              <a:blip r:embed="rId194"/>
              <a:stretch>
                <a:fillRect/>
              </a:stretch>
            </p:blipFill>
            <p:spPr>
              <a:xfrm>
                <a:off x="6932141" y="5730512"/>
                <a:ext cx="240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981" name="Freihand 38980">
                <a:extLst>
                  <a:ext uri="{FF2B5EF4-FFF2-40B4-BE49-F238E27FC236}">
                    <a16:creationId xmlns:a16="http://schemas.microsoft.com/office/drawing/2014/main" id="{293AE16C-6C2F-43C8-A067-38D1CB2D62B0}"/>
                  </a:ext>
                </a:extLst>
              </p14:cNvPr>
              <p14:cNvContentPartPr/>
              <p14:nvPr/>
            </p14:nvContentPartPr>
            <p14:xfrm>
              <a:off x="7183061" y="5673992"/>
              <a:ext cx="360" cy="360"/>
            </p14:xfrm>
          </p:contentPart>
        </mc:Choice>
        <mc:Fallback xmlns="">
          <p:pic>
            <p:nvPicPr>
              <p:cNvPr id="38981" name="Freihand 38980">
                <a:extLst>
                  <a:ext uri="{FF2B5EF4-FFF2-40B4-BE49-F238E27FC236}">
                    <a16:creationId xmlns:a16="http://schemas.microsoft.com/office/drawing/2014/main" id="{293AE16C-6C2F-43C8-A067-38D1CB2D62B0}"/>
                  </a:ext>
                </a:extLst>
              </p:cNvPr>
              <p:cNvPicPr/>
              <p:nvPr/>
            </p:nvPicPr>
            <p:blipFill>
              <a:blip r:embed="rId196"/>
              <a:stretch>
                <a:fillRect/>
              </a:stretch>
            </p:blipFill>
            <p:spPr>
              <a:xfrm>
                <a:off x="7178741" y="5669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8982" name="Freihand 38981">
                <a:extLst>
                  <a:ext uri="{FF2B5EF4-FFF2-40B4-BE49-F238E27FC236}">
                    <a16:creationId xmlns:a16="http://schemas.microsoft.com/office/drawing/2014/main" id="{6811231A-A9E2-4DED-80F1-B605A9479E20}"/>
                  </a:ext>
                </a:extLst>
              </p14:cNvPr>
              <p14:cNvContentPartPr/>
              <p14:nvPr/>
            </p14:nvContentPartPr>
            <p14:xfrm>
              <a:off x="7836101" y="5635112"/>
              <a:ext cx="14400" cy="165960"/>
            </p14:xfrm>
          </p:contentPart>
        </mc:Choice>
        <mc:Fallback xmlns="">
          <p:pic>
            <p:nvPicPr>
              <p:cNvPr id="38982" name="Freihand 38981">
                <a:extLst>
                  <a:ext uri="{FF2B5EF4-FFF2-40B4-BE49-F238E27FC236}">
                    <a16:creationId xmlns:a16="http://schemas.microsoft.com/office/drawing/2014/main" id="{6811231A-A9E2-4DED-80F1-B605A9479E20}"/>
                  </a:ext>
                </a:extLst>
              </p:cNvPr>
              <p:cNvPicPr/>
              <p:nvPr/>
            </p:nvPicPr>
            <p:blipFill>
              <a:blip r:embed="rId198"/>
              <a:stretch>
                <a:fillRect/>
              </a:stretch>
            </p:blipFill>
            <p:spPr>
              <a:xfrm>
                <a:off x="7831781" y="5630792"/>
                <a:ext cx="23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8983" name="Freihand 38982">
                <a:extLst>
                  <a:ext uri="{FF2B5EF4-FFF2-40B4-BE49-F238E27FC236}">
                    <a16:creationId xmlns:a16="http://schemas.microsoft.com/office/drawing/2014/main" id="{0A081E9B-49D3-4887-9BDE-56D4D8B107CE}"/>
                  </a:ext>
                </a:extLst>
              </p14:cNvPr>
              <p14:cNvContentPartPr/>
              <p14:nvPr/>
            </p14:nvContentPartPr>
            <p14:xfrm>
              <a:off x="7756541" y="5605952"/>
              <a:ext cx="169920" cy="114840"/>
            </p14:xfrm>
          </p:contentPart>
        </mc:Choice>
        <mc:Fallback xmlns="">
          <p:pic>
            <p:nvPicPr>
              <p:cNvPr id="38983" name="Freihand 38982">
                <a:extLst>
                  <a:ext uri="{FF2B5EF4-FFF2-40B4-BE49-F238E27FC236}">
                    <a16:creationId xmlns:a16="http://schemas.microsoft.com/office/drawing/2014/main" id="{0A081E9B-49D3-4887-9BDE-56D4D8B107CE}"/>
                  </a:ext>
                </a:extLst>
              </p:cNvPr>
              <p:cNvPicPr/>
              <p:nvPr/>
            </p:nvPicPr>
            <p:blipFill>
              <a:blip r:embed="rId200"/>
              <a:stretch>
                <a:fillRect/>
              </a:stretch>
            </p:blipFill>
            <p:spPr>
              <a:xfrm>
                <a:off x="7752221" y="5601632"/>
                <a:ext cx="178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8984" name="Freihand 38983">
                <a:extLst>
                  <a:ext uri="{FF2B5EF4-FFF2-40B4-BE49-F238E27FC236}">
                    <a16:creationId xmlns:a16="http://schemas.microsoft.com/office/drawing/2014/main" id="{6A1FDE54-C6CF-4ED6-A7F2-AC1EF0A059D9}"/>
                  </a:ext>
                </a:extLst>
              </p14:cNvPr>
              <p14:cNvContentPartPr/>
              <p14:nvPr/>
            </p14:nvContentPartPr>
            <p14:xfrm>
              <a:off x="7935101" y="5647352"/>
              <a:ext cx="291240" cy="61200"/>
            </p14:xfrm>
          </p:contentPart>
        </mc:Choice>
        <mc:Fallback xmlns="">
          <p:pic>
            <p:nvPicPr>
              <p:cNvPr id="38984" name="Freihand 38983">
                <a:extLst>
                  <a:ext uri="{FF2B5EF4-FFF2-40B4-BE49-F238E27FC236}">
                    <a16:creationId xmlns:a16="http://schemas.microsoft.com/office/drawing/2014/main" id="{6A1FDE54-C6CF-4ED6-A7F2-AC1EF0A059D9}"/>
                  </a:ext>
                </a:extLst>
              </p:cNvPr>
              <p:cNvPicPr/>
              <p:nvPr/>
            </p:nvPicPr>
            <p:blipFill>
              <a:blip r:embed="rId202"/>
              <a:stretch>
                <a:fillRect/>
              </a:stretch>
            </p:blipFill>
            <p:spPr>
              <a:xfrm>
                <a:off x="7930781" y="5643032"/>
                <a:ext cx="299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8985" name="Freihand 38984">
                <a:extLst>
                  <a:ext uri="{FF2B5EF4-FFF2-40B4-BE49-F238E27FC236}">
                    <a16:creationId xmlns:a16="http://schemas.microsoft.com/office/drawing/2014/main" id="{EDF8E86A-F61E-4994-AE13-F03F427E0C8E}"/>
                  </a:ext>
                </a:extLst>
              </p14:cNvPr>
              <p14:cNvContentPartPr/>
              <p14:nvPr/>
            </p14:nvContentPartPr>
            <p14:xfrm>
              <a:off x="8224901" y="5610992"/>
              <a:ext cx="91440" cy="100440"/>
            </p14:xfrm>
          </p:contentPart>
        </mc:Choice>
        <mc:Fallback xmlns="">
          <p:pic>
            <p:nvPicPr>
              <p:cNvPr id="38985" name="Freihand 38984">
                <a:extLst>
                  <a:ext uri="{FF2B5EF4-FFF2-40B4-BE49-F238E27FC236}">
                    <a16:creationId xmlns:a16="http://schemas.microsoft.com/office/drawing/2014/main" id="{EDF8E86A-F61E-4994-AE13-F03F427E0C8E}"/>
                  </a:ext>
                </a:extLst>
              </p:cNvPr>
              <p:cNvPicPr/>
              <p:nvPr/>
            </p:nvPicPr>
            <p:blipFill>
              <a:blip r:embed="rId204"/>
              <a:stretch>
                <a:fillRect/>
              </a:stretch>
            </p:blipFill>
            <p:spPr>
              <a:xfrm>
                <a:off x="8220581" y="5606672"/>
                <a:ext cx="100080" cy="109080"/>
              </a:xfrm>
              <a:prstGeom prst="rect">
                <a:avLst/>
              </a:prstGeom>
            </p:spPr>
          </p:pic>
        </mc:Fallback>
      </mc:AlternateContent>
      <p:grpSp>
        <p:nvGrpSpPr>
          <p:cNvPr id="38992" name="Gruppieren 38991">
            <a:extLst>
              <a:ext uri="{FF2B5EF4-FFF2-40B4-BE49-F238E27FC236}">
                <a16:creationId xmlns:a16="http://schemas.microsoft.com/office/drawing/2014/main" id="{79C879BB-B6AF-4DB4-AE04-6FF938EA7325}"/>
              </a:ext>
            </a:extLst>
          </p:cNvPr>
          <p:cNvGrpSpPr/>
          <p:nvPr/>
        </p:nvGrpSpPr>
        <p:grpSpPr>
          <a:xfrm>
            <a:off x="7405541" y="5937152"/>
            <a:ext cx="434520" cy="154440"/>
            <a:chOff x="7405541" y="5937152"/>
            <a:chExt cx="434520" cy="154440"/>
          </a:xfrm>
        </p:grpSpPr>
        <mc:AlternateContent xmlns:mc="http://schemas.openxmlformats.org/markup-compatibility/2006" xmlns:p14="http://schemas.microsoft.com/office/powerpoint/2010/main">
          <mc:Choice Requires="p14">
            <p:contentPart p14:bwMode="auto" r:id="rId205">
              <p14:nvContentPartPr>
                <p14:cNvPr id="38986" name="Freihand 38985">
                  <a:extLst>
                    <a:ext uri="{FF2B5EF4-FFF2-40B4-BE49-F238E27FC236}">
                      <a16:creationId xmlns:a16="http://schemas.microsoft.com/office/drawing/2014/main" id="{43F3AD6C-5F37-418D-B102-D899F4002B5B}"/>
                    </a:ext>
                  </a:extLst>
                </p14:cNvPr>
                <p14:cNvContentPartPr/>
                <p14:nvPr/>
              </p14:nvContentPartPr>
              <p14:xfrm>
                <a:off x="7438301" y="6021752"/>
                <a:ext cx="125640" cy="28080"/>
              </p14:xfrm>
            </p:contentPart>
          </mc:Choice>
          <mc:Fallback xmlns="">
            <p:pic>
              <p:nvPicPr>
                <p:cNvPr id="38986" name="Freihand 38985">
                  <a:extLst>
                    <a:ext uri="{FF2B5EF4-FFF2-40B4-BE49-F238E27FC236}">
                      <a16:creationId xmlns:a16="http://schemas.microsoft.com/office/drawing/2014/main" id="{43F3AD6C-5F37-418D-B102-D899F4002B5B}"/>
                    </a:ext>
                  </a:extLst>
                </p:cNvPr>
                <p:cNvPicPr/>
                <p:nvPr/>
              </p:nvPicPr>
              <p:blipFill>
                <a:blip r:embed="rId206"/>
                <a:stretch>
                  <a:fillRect/>
                </a:stretch>
              </p:blipFill>
              <p:spPr>
                <a:xfrm>
                  <a:off x="7433981" y="6017432"/>
                  <a:ext cx="134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8987" name="Freihand 38986">
                  <a:extLst>
                    <a:ext uri="{FF2B5EF4-FFF2-40B4-BE49-F238E27FC236}">
                      <a16:creationId xmlns:a16="http://schemas.microsoft.com/office/drawing/2014/main" id="{33E58B80-52F5-4DEF-86AA-1B3942C8C41A}"/>
                    </a:ext>
                  </a:extLst>
                </p14:cNvPr>
                <p14:cNvContentPartPr/>
                <p14:nvPr/>
              </p14:nvContentPartPr>
              <p14:xfrm>
                <a:off x="7405541" y="6060272"/>
                <a:ext cx="159120" cy="31320"/>
              </p14:xfrm>
            </p:contentPart>
          </mc:Choice>
          <mc:Fallback xmlns="">
            <p:pic>
              <p:nvPicPr>
                <p:cNvPr id="38987" name="Freihand 38986">
                  <a:extLst>
                    <a:ext uri="{FF2B5EF4-FFF2-40B4-BE49-F238E27FC236}">
                      <a16:creationId xmlns:a16="http://schemas.microsoft.com/office/drawing/2014/main" id="{33E58B80-52F5-4DEF-86AA-1B3942C8C41A}"/>
                    </a:ext>
                  </a:extLst>
                </p:cNvPr>
                <p:cNvPicPr/>
                <p:nvPr/>
              </p:nvPicPr>
              <p:blipFill>
                <a:blip r:embed="rId208"/>
                <a:stretch>
                  <a:fillRect/>
                </a:stretch>
              </p:blipFill>
              <p:spPr>
                <a:xfrm>
                  <a:off x="7401221" y="6055952"/>
                  <a:ext cx="167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991" name="Freihand 38990">
                  <a:extLst>
                    <a:ext uri="{FF2B5EF4-FFF2-40B4-BE49-F238E27FC236}">
                      <a16:creationId xmlns:a16="http://schemas.microsoft.com/office/drawing/2014/main" id="{788D4D4B-F22F-44C5-92F7-15D272B2F51C}"/>
                    </a:ext>
                  </a:extLst>
                </p14:cNvPr>
                <p14:cNvContentPartPr/>
                <p14:nvPr/>
              </p14:nvContentPartPr>
              <p14:xfrm>
                <a:off x="7673741" y="5937152"/>
                <a:ext cx="166320" cy="147240"/>
              </p14:xfrm>
            </p:contentPart>
          </mc:Choice>
          <mc:Fallback xmlns="">
            <p:pic>
              <p:nvPicPr>
                <p:cNvPr id="38991" name="Freihand 38990">
                  <a:extLst>
                    <a:ext uri="{FF2B5EF4-FFF2-40B4-BE49-F238E27FC236}">
                      <a16:creationId xmlns:a16="http://schemas.microsoft.com/office/drawing/2014/main" id="{788D4D4B-F22F-44C5-92F7-15D272B2F51C}"/>
                    </a:ext>
                  </a:extLst>
                </p:cNvPr>
                <p:cNvPicPr/>
                <p:nvPr/>
              </p:nvPicPr>
              <p:blipFill>
                <a:blip r:embed="rId210"/>
                <a:stretch>
                  <a:fillRect/>
                </a:stretch>
              </p:blipFill>
              <p:spPr>
                <a:xfrm>
                  <a:off x="7669421" y="5932832"/>
                  <a:ext cx="17496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38993" name="Freihand 38992">
                <a:extLst>
                  <a:ext uri="{FF2B5EF4-FFF2-40B4-BE49-F238E27FC236}">
                    <a16:creationId xmlns:a16="http://schemas.microsoft.com/office/drawing/2014/main" id="{DFDA054A-D478-4B6C-B63A-8CDE18B1A6CC}"/>
                  </a:ext>
                </a:extLst>
              </p14:cNvPr>
              <p14:cNvContentPartPr/>
              <p14:nvPr/>
            </p14:nvContentPartPr>
            <p14:xfrm>
              <a:off x="4596821" y="3837632"/>
              <a:ext cx="250560" cy="65880"/>
            </p14:xfrm>
          </p:contentPart>
        </mc:Choice>
        <mc:Fallback xmlns="">
          <p:pic>
            <p:nvPicPr>
              <p:cNvPr id="38993" name="Freihand 38992">
                <a:extLst>
                  <a:ext uri="{FF2B5EF4-FFF2-40B4-BE49-F238E27FC236}">
                    <a16:creationId xmlns:a16="http://schemas.microsoft.com/office/drawing/2014/main" id="{DFDA054A-D478-4B6C-B63A-8CDE18B1A6CC}"/>
                  </a:ext>
                </a:extLst>
              </p:cNvPr>
              <p:cNvPicPr/>
              <p:nvPr/>
            </p:nvPicPr>
            <p:blipFill>
              <a:blip r:embed="rId212"/>
              <a:stretch>
                <a:fillRect/>
              </a:stretch>
            </p:blipFill>
            <p:spPr>
              <a:xfrm>
                <a:off x="4592501" y="3833312"/>
                <a:ext cx="259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995" name="Freihand 38994">
                <a:extLst>
                  <a:ext uri="{FF2B5EF4-FFF2-40B4-BE49-F238E27FC236}">
                    <a16:creationId xmlns:a16="http://schemas.microsoft.com/office/drawing/2014/main" id="{E3443019-C922-4F9C-90B3-E5BE2214E4C5}"/>
                  </a:ext>
                </a:extLst>
              </p14:cNvPr>
              <p14:cNvContentPartPr/>
              <p14:nvPr/>
            </p14:nvContentPartPr>
            <p14:xfrm>
              <a:off x="2832461" y="5195912"/>
              <a:ext cx="255600" cy="24840"/>
            </p14:xfrm>
          </p:contentPart>
        </mc:Choice>
        <mc:Fallback xmlns="">
          <p:pic>
            <p:nvPicPr>
              <p:cNvPr id="38995" name="Freihand 38994">
                <a:extLst>
                  <a:ext uri="{FF2B5EF4-FFF2-40B4-BE49-F238E27FC236}">
                    <a16:creationId xmlns:a16="http://schemas.microsoft.com/office/drawing/2014/main" id="{E3443019-C922-4F9C-90B3-E5BE2214E4C5}"/>
                  </a:ext>
                </a:extLst>
              </p:cNvPr>
              <p:cNvPicPr/>
              <p:nvPr/>
            </p:nvPicPr>
            <p:blipFill>
              <a:blip r:embed="rId214"/>
              <a:stretch>
                <a:fillRect/>
              </a:stretch>
            </p:blipFill>
            <p:spPr>
              <a:xfrm>
                <a:off x="2828141" y="5191592"/>
                <a:ext cx="264240" cy="33480"/>
              </a:xfrm>
              <a:prstGeom prst="rect">
                <a:avLst/>
              </a:prstGeom>
            </p:spPr>
          </p:pic>
        </mc:Fallback>
      </mc:AlternateContent>
      <p:grpSp>
        <p:nvGrpSpPr>
          <p:cNvPr id="38999" name="Gruppieren 38998">
            <a:extLst>
              <a:ext uri="{FF2B5EF4-FFF2-40B4-BE49-F238E27FC236}">
                <a16:creationId xmlns:a16="http://schemas.microsoft.com/office/drawing/2014/main" id="{E0211D90-2BC5-4E29-B4BF-3C882FCF4398}"/>
              </a:ext>
            </a:extLst>
          </p:cNvPr>
          <p:cNvGrpSpPr/>
          <p:nvPr/>
        </p:nvGrpSpPr>
        <p:grpSpPr>
          <a:xfrm>
            <a:off x="6537221" y="6033632"/>
            <a:ext cx="513360" cy="179640"/>
            <a:chOff x="6537221" y="6033632"/>
            <a:chExt cx="513360" cy="179640"/>
          </a:xfrm>
        </p:grpSpPr>
        <mc:AlternateContent xmlns:mc="http://schemas.openxmlformats.org/markup-compatibility/2006" xmlns:p14="http://schemas.microsoft.com/office/powerpoint/2010/main">
          <mc:Choice Requires="p14">
            <p:contentPart p14:bwMode="auto" r:id="rId215">
              <p14:nvContentPartPr>
                <p14:cNvPr id="38994" name="Freihand 38993">
                  <a:extLst>
                    <a:ext uri="{FF2B5EF4-FFF2-40B4-BE49-F238E27FC236}">
                      <a16:creationId xmlns:a16="http://schemas.microsoft.com/office/drawing/2014/main" id="{AAC13F30-4B81-4218-8880-3BC21C2F5BE5}"/>
                    </a:ext>
                  </a:extLst>
                </p14:cNvPr>
                <p14:cNvContentPartPr/>
                <p14:nvPr/>
              </p14:nvContentPartPr>
              <p14:xfrm>
                <a:off x="6537221" y="6041912"/>
                <a:ext cx="159840" cy="171360"/>
              </p14:xfrm>
            </p:contentPart>
          </mc:Choice>
          <mc:Fallback xmlns="">
            <p:pic>
              <p:nvPicPr>
                <p:cNvPr id="38994" name="Freihand 38993">
                  <a:extLst>
                    <a:ext uri="{FF2B5EF4-FFF2-40B4-BE49-F238E27FC236}">
                      <a16:creationId xmlns:a16="http://schemas.microsoft.com/office/drawing/2014/main" id="{AAC13F30-4B81-4218-8880-3BC21C2F5BE5}"/>
                    </a:ext>
                  </a:extLst>
                </p:cNvPr>
                <p:cNvPicPr/>
                <p:nvPr/>
              </p:nvPicPr>
              <p:blipFill>
                <a:blip r:embed="rId216"/>
                <a:stretch>
                  <a:fillRect/>
                </a:stretch>
              </p:blipFill>
              <p:spPr>
                <a:xfrm>
                  <a:off x="6532901" y="6037592"/>
                  <a:ext cx="168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8996" name="Freihand 38995">
                  <a:extLst>
                    <a:ext uri="{FF2B5EF4-FFF2-40B4-BE49-F238E27FC236}">
                      <a16:creationId xmlns:a16="http://schemas.microsoft.com/office/drawing/2014/main" id="{B82DA590-672B-454B-AAD8-4D3FC4CEA862}"/>
                    </a:ext>
                  </a:extLst>
                </p14:cNvPr>
                <p14:cNvContentPartPr/>
                <p14:nvPr/>
              </p14:nvContentPartPr>
              <p14:xfrm>
                <a:off x="6818021" y="6077192"/>
                <a:ext cx="15840" cy="112680"/>
              </p14:xfrm>
            </p:contentPart>
          </mc:Choice>
          <mc:Fallback xmlns="">
            <p:pic>
              <p:nvPicPr>
                <p:cNvPr id="38996" name="Freihand 38995">
                  <a:extLst>
                    <a:ext uri="{FF2B5EF4-FFF2-40B4-BE49-F238E27FC236}">
                      <a16:creationId xmlns:a16="http://schemas.microsoft.com/office/drawing/2014/main" id="{B82DA590-672B-454B-AAD8-4D3FC4CEA862}"/>
                    </a:ext>
                  </a:extLst>
                </p:cNvPr>
                <p:cNvPicPr/>
                <p:nvPr/>
              </p:nvPicPr>
              <p:blipFill>
                <a:blip r:embed="rId218"/>
                <a:stretch>
                  <a:fillRect/>
                </a:stretch>
              </p:blipFill>
              <p:spPr>
                <a:xfrm>
                  <a:off x="6813701" y="6072872"/>
                  <a:ext cx="24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8997" name="Freihand 38996">
                  <a:extLst>
                    <a:ext uri="{FF2B5EF4-FFF2-40B4-BE49-F238E27FC236}">
                      <a16:creationId xmlns:a16="http://schemas.microsoft.com/office/drawing/2014/main" id="{A675F65E-C627-49DC-AEBF-C15EDCFA15C4}"/>
                    </a:ext>
                  </a:extLst>
                </p14:cNvPr>
                <p14:cNvContentPartPr/>
                <p14:nvPr/>
              </p14:nvContentPartPr>
              <p14:xfrm>
                <a:off x="6763301" y="6111392"/>
                <a:ext cx="146160" cy="20160"/>
              </p14:xfrm>
            </p:contentPart>
          </mc:Choice>
          <mc:Fallback xmlns="">
            <p:pic>
              <p:nvPicPr>
                <p:cNvPr id="38997" name="Freihand 38996">
                  <a:extLst>
                    <a:ext uri="{FF2B5EF4-FFF2-40B4-BE49-F238E27FC236}">
                      <a16:creationId xmlns:a16="http://schemas.microsoft.com/office/drawing/2014/main" id="{A675F65E-C627-49DC-AEBF-C15EDCFA15C4}"/>
                    </a:ext>
                  </a:extLst>
                </p:cNvPr>
                <p:cNvPicPr/>
                <p:nvPr/>
              </p:nvPicPr>
              <p:blipFill>
                <a:blip r:embed="rId220"/>
                <a:stretch>
                  <a:fillRect/>
                </a:stretch>
              </p:blipFill>
              <p:spPr>
                <a:xfrm>
                  <a:off x="6758981" y="6107072"/>
                  <a:ext cx="154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998" name="Freihand 38997">
                  <a:extLst>
                    <a:ext uri="{FF2B5EF4-FFF2-40B4-BE49-F238E27FC236}">
                      <a16:creationId xmlns:a16="http://schemas.microsoft.com/office/drawing/2014/main" id="{694F5013-07E4-4450-A547-0BC5224BA041}"/>
                    </a:ext>
                  </a:extLst>
                </p14:cNvPr>
                <p14:cNvContentPartPr/>
                <p14:nvPr/>
              </p14:nvContentPartPr>
              <p14:xfrm>
                <a:off x="6929981" y="6033632"/>
                <a:ext cx="120600" cy="141480"/>
              </p14:xfrm>
            </p:contentPart>
          </mc:Choice>
          <mc:Fallback xmlns="">
            <p:pic>
              <p:nvPicPr>
                <p:cNvPr id="38998" name="Freihand 38997">
                  <a:extLst>
                    <a:ext uri="{FF2B5EF4-FFF2-40B4-BE49-F238E27FC236}">
                      <a16:creationId xmlns:a16="http://schemas.microsoft.com/office/drawing/2014/main" id="{694F5013-07E4-4450-A547-0BC5224BA041}"/>
                    </a:ext>
                  </a:extLst>
                </p:cNvPr>
                <p:cNvPicPr/>
                <p:nvPr/>
              </p:nvPicPr>
              <p:blipFill>
                <a:blip r:embed="rId222"/>
                <a:stretch>
                  <a:fillRect/>
                </a:stretch>
              </p:blipFill>
              <p:spPr>
                <a:xfrm>
                  <a:off x="6925661" y="6029312"/>
                  <a:ext cx="12924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3">
            <p14:nvContentPartPr>
              <p14:cNvPr id="39000" name="Freihand 38999">
                <a:extLst>
                  <a:ext uri="{FF2B5EF4-FFF2-40B4-BE49-F238E27FC236}">
                    <a16:creationId xmlns:a16="http://schemas.microsoft.com/office/drawing/2014/main" id="{2F1C493C-1174-4CC2-8D44-C054C5596B9B}"/>
                  </a:ext>
                </a:extLst>
              </p14:cNvPr>
              <p14:cNvContentPartPr/>
              <p14:nvPr/>
            </p14:nvContentPartPr>
            <p14:xfrm>
              <a:off x="6763301" y="6316232"/>
              <a:ext cx="262440" cy="92880"/>
            </p14:xfrm>
          </p:contentPart>
        </mc:Choice>
        <mc:Fallback xmlns="">
          <p:pic>
            <p:nvPicPr>
              <p:cNvPr id="39000" name="Freihand 38999">
                <a:extLst>
                  <a:ext uri="{FF2B5EF4-FFF2-40B4-BE49-F238E27FC236}">
                    <a16:creationId xmlns:a16="http://schemas.microsoft.com/office/drawing/2014/main" id="{2F1C493C-1174-4CC2-8D44-C054C5596B9B}"/>
                  </a:ext>
                </a:extLst>
              </p:cNvPr>
              <p:cNvPicPr/>
              <p:nvPr/>
            </p:nvPicPr>
            <p:blipFill>
              <a:blip r:embed="rId224"/>
              <a:stretch>
                <a:fillRect/>
              </a:stretch>
            </p:blipFill>
            <p:spPr>
              <a:xfrm>
                <a:off x="6758981" y="6311912"/>
                <a:ext cx="271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9001" name="Freihand 39000">
                <a:extLst>
                  <a:ext uri="{FF2B5EF4-FFF2-40B4-BE49-F238E27FC236}">
                    <a16:creationId xmlns:a16="http://schemas.microsoft.com/office/drawing/2014/main" id="{A917DFC4-B631-471A-A16E-201BFA520691}"/>
                  </a:ext>
                </a:extLst>
              </p14:cNvPr>
              <p14:cNvContentPartPr/>
              <p14:nvPr/>
            </p14:nvContentPartPr>
            <p14:xfrm>
              <a:off x="7728821" y="6229832"/>
              <a:ext cx="272880" cy="122760"/>
            </p14:xfrm>
          </p:contentPart>
        </mc:Choice>
        <mc:Fallback xmlns="">
          <p:pic>
            <p:nvPicPr>
              <p:cNvPr id="39001" name="Freihand 39000">
                <a:extLst>
                  <a:ext uri="{FF2B5EF4-FFF2-40B4-BE49-F238E27FC236}">
                    <a16:creationId xmlns:a16="http://schemas.microsoft.com/office/drawing/2014/main" id="{A917DFC4-B631-471A-A16E-201BFA520691}"/>
                  </a:ext>
                </a:extLst>
              </p:cNvPr>
              <p:cNvPicPr/>
              <p:nvPr/>
            </p:nvPicPr>
            <p:blipFill>
              <a:blip r:embed="rId226"/>
              <a:stretch>
                <a:fillRect/>
              </a:stretch>
            </p:blipFill>
            <p:spPr>
              <a:xfrm>
                <a:off x="7724501" y="6225512"/>
                <a:ext cx="281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002" name="Freihand 39001">
                <a:extLst>
                  <a:ext uri="{FF2B5EF4-FFF2-40B4-BE49-F238E27FC236}">
                    <a16:creationId xmlns:a16="http://schemas.microsoft.com/office/drawing/2014/main" id="{592CA0CE-9988-4821-B4A8-F3092A1B7F05}"/>
                  </a:ext>
                </a:extLst>
              </p14:cNvPr>
              <p14:cNvContentPartPr/>
              <p14:nvPr/>
            </p14:nvContentPartPr>
            <p14:xfrm>
              <a:off x="559781" y="4751312"/>
              <a:ext cx="1488600" cy="1347840"/>
            </p14:xfrm>
          </p:contentPart>
        </mc:Choice>
        <mc:Fallback xmlns="">
          <p:pic>
            <p:nvPicPr>
              <p:cNvPr id="39002" name="Freihand 39001">
                <a:extLst>
                  <a:ext uri="{FF2B5EF4-FFF2-40B4-BE49-F238E27FC236}">
                    <a16:creationId xmlns:a16="http://schemas.microsoft.com/office/drawing/2014/main" id="{592CA0CE-9988-4821-B4A8-F3092A1B7F05}"/>
                  </a:ext>
                </a:extLst>
              </p:cNvPr>
              <p:cNvPicPr/>
              <p:nvPr/>
            </p:nvPicPr>
            <p:blipFill>
              <a:blip r:embed="rId228"/>
              <a:stretch>
                <a:fillRect/>
              </a:stretch>
            </p:blipFill>
            <p:spPr>
              <a:xfrm>
                <a:off x="555461" y="4746992"/>
                <a:ext cx="1497240" cy="1356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03" name="Freihand 39002">
                <a:extLst>
                  <a:ext uri="{FF2B5EF4-FFF2-40B4-BE49-F238E27FC236}">
                    <a16:creationId xmlns:a16="http://schemas.microsoft.com/office/drawing/2014/main" id="{2CA405DB-2367-42B0-B673-92CF1BCF8D90}"/>
                  </a:ext>
                </a:extLst>
              </p14:cNvPr>
              <p14:cNvContentPartPr/>
              <p14:nvPr/>
            </p14:nvContentPartPr>
            <p14:xfrm>
              <a:off x="1880621" y="5928152"/>
              <a:ext cx="6840" cy="185040"/>
            </p14:xfrm>
          </p:contentPart>
        </mc:Choice>
        <mc:Fallback xmlns="">
          <p:pic>
            <p:nvPicPr>
              <p:cNvPr id="39003" name="Freihand 39002">
                <a:extLst>
                  <a:ext uri="{FF2B5EF4-FFF2-40B4-BE49-F238E27FC236}">
                    <a16:creationId xmlns:a16="http://schemas.microsoft.com/office/drawing/2014/main" id="{2CA405DB-2367-42B0-B673-92CF1BCF8D90}"/>
                  </a:ext>
                </a:extLst>
              </p:cNvPr>
              <p:cNvPicPr/>
              <p:nvPr/>
            </p:nvPicPr>
            <p:blipFill>
              <a:blip r:embed="rId230"/>
              <a:stretch>
                <a:fillRect/>
              </a:stretch>
            </p:blipFill>
            <p:spPr>
              <a:xfrm>
                <a:off x="1876301" y="5923832"/>
                <a:ext cx="15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04" name="Freihand 39003">
                <a:extLst>
                  <a:ext uri="{FF2B5EF4-FFF2-40B4-BE49-F238E27FC236}">
                    <a16:creationId xmlns:a16="http://schemas.microsoft.com/office/drawing/2014/main" id="{B4AED941-5238-42E0-AC91-E74B1673A9C2}"/>
                  </a:ext>
                </a:extLst>
              </p14:cNvPr>
              <p14:cNvContentPartPr/>
              <p14:nvPr/>
            </p14:nvContentPartPr>
            <p14:xfrm>
              <a:off x="1838141" y="5886392"/>
              <a:ext cx="178560" cy="151920"/>
            </p14:xfrm>
          </p:contentPart>
        </mc:Choice>
        <mc:Fallback xmlns="">
          <p:pic>
            <p:nvPicPr>
              <p:cNvPr id="39004" name="Freihand 39003">
                <a:extLst>
                  <a:ext uri="{FF2B5EF4-FFF2-40B4-BE49-F238E27FC236}">
                    <a16:creationId xmlns:a16="http://schemas.microsoft.com/office/drawing/2014/main" id="{B4AED941-5238-42E0-AC91-E74B1673A9C2}"/>
                  </a:ext>
                </a:extLst>
              </p:cNvPr>
              <p:cNvPicPr/>
              <p:nvPr/>
            </p:nvPicPr>
            <p:blipFill>
              <a:blip r:embed="rId232"/>
              <a:stretch>
                <a:fillRect/>
              </a:stretch>
            </p:blipFill>
            <p:spPr>
              <a:xfrm>
                <a:off x="1833821" y="5882072"/>
                <a:ext cx="187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05" name="Freihand 39004">
                <a:extLst>
                  <a:ext uri="{FF2B5EF4-FFF2-40B4-BE49-F238E27FC236}">
                    <a16:creationId xmlns:a16="http://schemas.microsoft.com/office/drawing/2014/main" id="{4390486F-0D4E-4EA0-A78A-2356DC0B2A1D}"/>
                  </a:ext>
                </a:extLst>
              </p14:cNvPr>
              <p14:cNvContentPartPr/>
              <p14:nvPr/>
            </p14:nvContentPartPr>
            <p14:xfrm>
              <a:off x="2062061" y="5918792"/>
              <a:ext cx="221760" cy="78480"/>
            </p14:xfrm>
          </p:contentPart>
        </mc:Choice>
        <mc:Fallback xmlns="">
          <p:pic>
            <p:nvPicPr>
              <p:cNvPr id="39005" name="Freihand 39004">
                <a:extLst>
                  <a:ext uri="{FF2B5EF4-FFF2-40B4-BE49-F238E27FC236}">
                    <a16:creationId xmlns:a16="http://schemas.microsoft.com/office/drawing/2014/main" id="{4390486F-0D4E-4EA0-A78A-2356DC0B2A1D}"/>
                  </a:ext>
                </a:extLst>
              </p:cNvPr>
              <p:cNvPicPr/>
              <p:nvPr/>
            </p:nvPicPr>
            <p:blipFill>
              <a:blip r:embed="rId234"/>
              <a:stretch>
                <a:fillRect/>
              </a:stretch>
            </p:blipFill>
            <p:spPr>
              <a:xfrm>
                <a:off x="2057741" y="5914472"/>
                <a:ext cx="230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06" name="Freihand 39005">
                <a:extLst>
                  <a:ext uri="{FF2B5EF4-FFF2-40B4-BE49-F238E27FC236}">
                    <a16:creationId xmlns:a16="http://schemas.microsoft.com/office/drawing/2014/main" id="{E13F92F7-EF1E-4AC2-A8B0-DC6184D22537}"/>
                  </a:ext>
                </a:extLst>
              </p14:cNvPr>
              <p14:cNvContentPartPr/>
              <p14:nvPr/>
            </p14:nvContentPartPr>
            <p14:xfrm>
              <a:off x="2272661" y="5849672"/>
              <a:ext cx="31320" cy="8640"/>
            </p14:xfrm>
          </p:contentPart>
        </mc:Choice>
        <mc:Fallback xmlns="">
          <p:pic>
            <p:nvPicPr>
              <p:cNvPr id="39006" name="Freihand 39005">
                <a:extLst>
                  <a:ext uri="{FF2B5EF4-FFF2-40B4-BE49-F238E27FC236}">
                    <a16:creationId xmlns:a16="http://schemas.microsoft.com/office/drawing/2014/main" id="{E13F92F7-EF1E-4AC2-A8B0-DC6184D22537}"/>
                  </a:ext>
                </a:extLst>
              </p:cNvPr>
              <p:cNvPicPr/>
              <p:nvPr/>
            </p:nvPicPr>
            <p:blipFill>
              <a:blip r:embed="rId236"/>
              <a:stretch>
                <a:fillRect/>
              </a:stretch>
            </p:blipFill>
            <p:spPr>
              <a:xfrm>
                <a:off x="2268341" y="5845352"/>
                <a:ext cx="39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07" name="Freihand 39006">
                <a:extLst>
                  <a:ext uri="{FF2B5EF4-FFF2-40B4-BE49-F238E27FC236}">
                    <a16:creationId xmlns:a16="http://schemas.microsoft.com/office/drawing/2014/main" id="{D401C377-B192-4D3A-942C-5FF219D854E8}"/>
                  </a:ext>
                </a:extLst>
              </p14:cNvPr>
              <p14:cNvContentPartPr/>
              <p14:nvPr/>
            </p14:nvContentPartPr>
            <p14:xfrm>
              <a:off x="2996261" y="5850392"/>
              <a:ext cx="16920" cy="160200"/>
            </p14:xfrm>
          </p:contentPart>
        </mc:Choice>
        <mc:Fallback xmlns="">
          <p:pic>
            <p:nvPicPr>
              <p:cNvPr id="39007" name="Freihand 39006">
                <a:extLst>
                  <a:ext uri="{FF2B5EF4-FFF2-40B4-BE49-F238E27FC236}">
                    <a16:creationId xmlns:a16="http://schemas.microsoft.com/office/drawing/2014/main" id="{D401C377-B192-4D3A-942C-5FF219D854E8}"/>
                  </a:ext>
                </a:extLst>
              </p:cNvPr>
              <p:cNvPicPr/>
              <p:nvPr/>
            </p:nvPicPr>
            <p:blipFill>
              <a:blip r:embed="rId238"/>
              <a:stretch>
                <a:fillRect/>
              </a:stretch>
            </p:blipFill>
            <p:spPr>
              <a:xfrm>
                <a:off x="2991941" y="5846072"/>
                <a:ext cx="25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08" name="Freihand 39007">
                <a:extLst>
                  <a:ext uri="{FF2B5EF4-FFF2-40B4-BE49-F238E27FC236}">
                    <a16:creationId xmlns:a16="http://schemas.microsoft.com/office/drawing/2014/main" id="{215ED62F-9E57-4202-BCF1-41761A9AB7D0}"/>
                  </a:ext>
                </a:extLst>
              </p14:cNvPr>
              <p14:cNvContentPartPr/>
              <p14:nvPr/>
            </p14:nvContentPartPr>
            <p14:xfrm>
              <a:off x="2935421" y="5816192"/>
              <a:ext cx="184320" cy="135360"/>
            </p14:xfrm>
          </p:contentPart>
        </mc:Choice>
        <mc:Fallback xmlns="">
          <p:pic>
            <p:nvPicPr>
              <p:cNvPr id="39008" name="Freihand 39007">
                <a:extLst>
                  <a:ext uri="{FF2B5EF4-FFF2-40B4-BE49-F238E27FC236}">
                    <a16:creationId xmlns:a16="http://schemas.microsoft.com/office/drawing/2014/main" id="{215ED62F-9E57-4202-BCF1-41761A9AB7D0}"/>
                  </a:ext>
                </a:extLst>
              </p:cNvPr>
              <p:cNvPicPr/>
              <p:nvPr/>
            </p:nvPicPr>
            <p:blipFill>
              <a:blip r:embed="rId240"/>
              <a:stretch>
                <a:fillRect/>
              </a:stretch>
            </p:blipFill>
            <p:spPr>
              <a:xfrm>
                <a:off x="2930741" y="5811872"/>
                <a:ext cx="192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09" name="Freihand 39008">
                <a:extLst>
                  <a:ext uri="{FF2B5EF4-FFF2-40B4-BE49-F238E27FC236}">
                    <a16:creationId xmlns:a16="http://schemas.microsoft.com/office/drawing/2014/main" id="{E80E4BEE-E539-4BD7-B3DE-C05D171E43D2}"/>
                  </a:ext>
                </a:extLst>
              </p14:cNvPr>
              <p14:cNvContentPartPr/>
              <p14:nvPr/>
            </p14:nvContentPartPr>
            <p14:xfrm>
              <a:off x="3132341" y="5891792"/>
              <a:ext cx="338040" cy="65520"/>
            </p14:xfrm>
          </p:contentPart>
        </mc:Choice>
        <mc:Fallback xmlns="">
          <p:pic>
            <p:nvPicPr>
              <p:cNvPr id="39009" name="Freihand 39008">
                <a:extLst>
                  <a:ext uri="{FF2B5EF4-FFF2-40B4-BE49-F238E27FC236}">
                    <a16:creationId xmlns:a16="http://schemas.microsoft.com/office/drawing/2014/main" id="{E80E4BEE-E539-4BD7-B3DE-C05D171E43D2}"/>
                  </a:ext>
                </a:extLst>
              </p:cNvPr>
              <p:cNvPicPr/>
              <p:nvPr/>
            </p:nvPicPr>
            <p:blipFill>
              <a:blip r:embed="rId242"/>
              <a:stretch>
                <a:fillRect/>
              </a:stretch>
            </p:blipFill>
            <p:spPr>
              <a:xfrm>
                <a:off x="3128021" y="5887472"/>
                <a:ext cx="346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10" name="Freihand 39009">
                <a:extLst>
                  <a:ext uri="{FF2B5EF4-FFF2-40B4-BE49-F238E27FC236}">
                    <a16:creationId xmlns:a16="http://schemas.microsoft.com/office/drawing/2014/main" id="{3A30D9E6-809F-4AF4-9639-A025F44425C7}"/>
                  </a:ext>
                </a:extLst>
              </p14:cNvPr>
              <p14:cNvContentPartPr/>
              <p14:nvPr/>
            </p14:nvContentPartPr>
            <p14:xfrm>
              <a:off x="3434021" y="5853272"/>
              <a:ext cx="135360" cy="94680"/>
            </p14:xfrm>
          </p:contentPart>
        </mc:Choice>
        <mc:Fallback xmlns="">
          <p:pic>
            <p:nvPicPr>
              <p:cNvPr id="39010" name="Freihand 39009">
                <a:extLst>
                  <a:ext uri="{FF2B5EF4-FFF2-40B4-BE49-F238E27FC236}">
                    <a16:creationId xmlns:a16="http://schemas.microsoft.com/office/drawing/2014/main" id="{3A30D9E6-809F-4AF4-9639-A025F44425C7}"/>
                  </a:ext>
                </a:extLst>
              </p:cNvPr>
              <p:cNvPicPr/>
              <p:nvPr/>
            </p:nvPicPr>
            <p:blipFill>
              <a:blip r:embed="rId244"/>
              <a:stretch>
                <a:fillRect/>
              </a:stretch>
            </p:blipFill>
            <p:spPr>
              <a:xfrm>
                <a:off x="3429701" y="5848952"/>
                <a:ext cx="144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16" name="Freihand 39015">
                <a:extLst>
                  <a:ext uri="{FF2B5EF4-FFF2-40B4-BE49-F238E27FC236}">
                    <a16:creationId xmlns:a16="http://schemas.microsoft.com/office/drawing/2014/main" id="{949B57FB-D0C0-4DD2-A8F6-91B2F7A35F8F}"/>
                  </a:ext>
                </a:extLst>
              </p14:cNvPr>
              <p14:cNvContentPartPr/>
              <p14:nvPr/>
            </p14:nvContentPartPr>
            <p14:xfrm>
              <a:off x="2762621" y="5275112"/>
              <a:ext cx="425880" cy="34200"/>
            </p14:xfrm>
          </p:contentPart>
        </mc:Choice>
        <mc:Fallback xmlns="">
          <p:pic>
            <p:nvPicPr>
              <p:cNvPr id="39016" name="Freihand 39015">
                <a:extLst>
                  <a:ext uri="{FF2B5EF4-FFF2-40B4-BE49-F238E27FC236}">
                    <a16:creationId xmlns:a16="http://schemas.microsoft.com/office/drawing/2014/main" id="{949B57FB-D0C0-4DD2-A8F6-91B2F7A35F8F}"/>
                  </a:ext>
                </a:extLst>
              </p:cNvPr>
              <p:cNvPicPr/>
              <p:nvPr/>
            </p:nvPicPr>
            <p:blipFill>
              <a:blip r:embed="rId246"/>
              <a:stretch>
                <a:fillRect/>
              </a:stretch>
            </p:blipFill>
            <p:spPr>
              <a:xfrm>
                <a:off x="2758301" y="5270792"/>
                <a:ext cx="434520" cy="42840"/>
              </a:xfrm>
              <a:prstGeom prst="rect">
                <a:avLst/>
              </a:prstGeom>
            </p:spPr>
          </p:pic>
        </mc:Fallback>
      </mc:AlternateContent>
      <p:grpSp>
        <p:nvGrpSpPr>
          <p:cNvPr id="39018" name="Gruppieren 39017">
            <a:extLst>
              <a:ext uri="{FF2B5EF4-FFF2-40B4-BE49-F238E27FC236}">
                <a16:creationId xmlns:a16="http://schemas.microsoft.com/office/drawing/2014/main" id="{A749070E-F09B-4DD3-92F1-9ABDE7E0E862}"/>
              </a:ext>
            </a:extLst>
          </p:cNvPr>
          <p:cNvGrpSpPr/>
          <p:nvPr/>
        </p:nvGrpSpPr>
        <p:grpSpPr>
          <a:xfrm>
            <a:off x="2605661" y="6141992"/>
            <a:ext cx="542880" cy="216000"/>
            <a:chOff x="2605661" y="6141992"/>
            <a:chExt cx="542880" cy="216000"/>
          </a:xfrm>
        </p:grpSpPr>
        <mc:AlternateContent xmlns:mc="http://schemas.openxmlformats.org/markup-compatibility/2006" xmlns:p14="http://schemas.microsoft.com/office/powerpoint/2010/main">
          <mc:Choice Requires="p14">
            <p:contentPart p14:bwMode="auto" r:id="rId247">
              <p14:nvContentPartPr>
                <p14:cNvPr id="39011" name="Freihand 39010">
                  <a:extLst>
                    <a:ext uri="{FF2B5EF4-FFF2-40B4-BE49-F238E27FC236}">
                      <a16:creationId xmlns:a16="http://schemas.microsoft.com/office/drawing/2014/main" id="{2BF11E38-D5C6-4CA7-BA94-AC16D90ED1A6}"/>
                    </a:ext>
                  </a:extLst>
                </p14:cNvPr>
                <p14:cNvContentPartPr/>
                <p14:nvPr/>
              </p14:nvContentPartPr>
              <p14:xfrm>
                <a:off x="2605661" y="6193832"/>
                <a:ext cx="178560" cy="36000"/>
              </p14:xfrm>
            </p:contentPart>
          </mc:Choice>
          <mc:Fallback xmlns="">
            <p:pic>
              <p:nvPicPr>
                <p:cNvPr id="39011" name="Freihand 39010">
                  <a:extLst>
                    <a:ext uri="{FF2B5EF4-FFF2-40B4-BE49-F238E27FC236}">
                      <a16:creationId xmlns:a16="http://schemas.microsoft.com/office/drawing/2014/main" id="{2BF11E38-D5C6-4CA7-BA94-AC16D90ED1A6}"/>
                    </a:ext>
                  </a:extLst>
                </p:cNvPr>
                <p:cNvPicPr/>
                <p:nvPr/>
              </p:nvPicPr>
              <p:blipFill>
                <a:blip r:embed="rId248"/>
                <a:stretch>
                  <a:fillRect/>
                </a:stretch>
              </p:blipFill>
              <p:spPr>
                <a:xfrm>
                  <a:off x="2601341" y="6189512"/>
                  <a:ext cx="187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12" name="Freihand 39011">
                  <a:extLst>
                    <a:ext uri="{FF2B5EF4-FFF2-40B4-BE49-F238E27FC236}">
                      <a16:creationId xmlns:a16="http://schemas.microsoft.com/office/drawing/2014/main" id="{912395D7-8C3E-4E0C-A764-3015BBDFB085}"/>
                    </a:ext>
                  </a:extLst>
                </p14:cNvPr>
                <p14:cNvContentPartPr/>
                <p14:nvPr/>
              </p14:nvContentPartPr>
              <p14:xfrm>
                <a:off x="2610701" y="6217232"/>
                <a:ext cx="180360" cy="50040"/>
              </p14:xfrm>
            </p:contentPart>
          </mc:Choice>
          <mc:Fallback xmlns="">
            <p:pic>
              <p:nvPicPr>
                <p:cNvPr id="39012" name="Freihand 39011">
                  <a:extLst>
                    <a:ext uri="{FF2B5EF4-FFF2-40B4-BE49-F238E27FC236}">
                      <a16:creationId xmlns:a16="http://schemas.microsoft.com/office/drawing/2014/main" id="{912395D7-8C3E-4E0C-A764-3015BBDFB085}"/>
                    </a:ext>
                  </a:extLst>
                </p:cNvPr>
                <p:cNvPicPr/>
                <p:nvPr/>
              </p:nvPicPr>
              <p:blipFill>
                <a:blip r:embed="rId250"/>
                <a:stretch>
                  <a:fillRect/>
                </a:stretch>
              </p:blipFill>
              <p:spPr>
                <a:xfrm>
                  <a:off x="2606381" y="6212912"/>
                  <a:ext cx="189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17" name="Freihand 39016">
                  <a:extLst>
                    <a:ext uri="{FF2B5EF4-FFF2-40B4-BE49-F238E27FC236}">
                      <a16:creationId xmlns:a16="http://schemas.microsoft.com/office/drawing/2014/main" id="{B5026E74-5276-42E3-B677-76FA32B2BC94}"/>
                    </a:ext>
                  </a:extLst>
                </p14:cNvPr>
                <p14:cNvContentPartPr/>
                <p14:nvPr/>
              </p14:nvContentPartPr>
              <p14:xfrm>
                <a:off x="2962061" y="6141992"/>
                <a:ext cx="186480" cy="216000"/>
              </p14:xfrm>
            </p:contentPart>
          </mc:Choice>
          <mc:Fallback xmlns="">
            <p:pic>
              <p:nvPicPr>
                <p:cNvPr id="39017" name="Freihand 39016">
                  <a:extLst>
                    <a:ext uri="{FF2B5EF4-FFF2-40B4-BE49-F238E27FC236}">
                      <a16:creationId xmlns:a16="http://schemas.microsoft.com/office/drawing/2014/main" id="{B5026E74-5276-42E3-B677-76FA32B2BC94}"/>
                    </a:ext>
                  </a:extLst>
                </p:cNvPr>
                <p:cNvPicPr/>
                <p:nvPr/>
              </p:nvPicPr>
              <p:blipFill>
                <a:blip r:embed="rId252"/>
                <a:stretch>
                  <a:fillRect/>
                </a:stretch>
              </p:blipFill>
              <p:spPr>
                <a:xfrm>
                  <a:off x="2957741" y="6137672"/>
                  <a:ext cx="19512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39019" name="Freihand 39018">
                <a:extLst>
                  <a:ext uri="{FF2B5EF4-FFF2-40B4-BE49-F238E27FC236}">
                    <a16:creationId xmlns:a16="http://schemas.microsoft.com/office/drawing/2014/main" id="{9B1F830F-C2FD-4FC5-BB45-25EFA274CD70}"/>
                  </a:ext>
                </a:extLst>
              </p14:cNvPr>
              <p14:cNvContentPartPr/>
              <p14:nvPr/>
            </p14:nvContentPartPr>
            <p14:xfrm>
              <a:off x="1579661" y="3900632"/>
              <a:ext cx="427680" cy="207360"/>
            </p14:xfrm>
          </p:contentPart>
        </mc:Choice>
        <mc:Fallback xmlns="">
          <p:pic>
            <p:nvPicPr>
              <p:cNvPr id="39019" name="Freihand 39018">
                <a:extLst>
                  <a:ext uri="{FF2B5EF4-FFF2-40B4-BE49-F238E27FC236}">
                    <a16:creationId xmlns:a16="http://schemas.microsoft.com/office/drawing/2014/main" id="{9B1F830F-C2FD-4FC5-BB45-25EFA274CD70}"/>
                  </a:ext>
                </a:extLst>
              </p:cNvPr>
              <p:cNvPicPr/>
              <p:nvPr/>
            </p:nvPicPr>
            <p:blipFill>
              <a:blip r:embed="rId254"/>
              <a:stretch>
                <a:fillRect/>
              </a:stretch>
            </p:blipFill>
            <p:spPr>
              <a:xfrm>
                <a:off x="1575341" y="3896312"/>
                <a:ext cx="436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20" name="Freihand 39019">
                <a:extLst>
                  <a:ext uri="{FF2B5EF4-FFF2-40B4-BE49-F238E27FC236}">
                    <a16:creationId xmlns:a16="http://schemas.microsoft.com/office/drawing/2014/main" id="{B5165595-5DC6-40F6-BF39-FB330E4550C8}"/>
                  </a:ext>
                </a:extLst>
              </p14:cNvPr>
              <p14:cNvContentPartPr/>
              <p14:nvPr/>
            </p14:nvContentPartPr>
            <p14:xfrm>
              <a:off x="1555901" y="6263312"/>
              <a:ext cx="175320" cy="185040"/>
            </p14:xfrm>
          </p:contentPart>
        </mc:Choice>
        <mc:Fallback xmlns="">
          <p:pic>
            <p:nvPicPr>
              <p:cNvPr id="39020" name="Freihand 39019">
                <a:extLst>
                  <a:ext uri="{FF2B5EF4-FFF2-40B4-BE49-F238E27FC236}">
                    <a16:creationId xmlns:a16="http://schemas.microsoft.com/office/drawing/2014/main" id="{B5165595-5DC6-40F6-BF39-FB330E4550C8}"/>
                  </a:ext>
                </a:extLst>
              </p:cNvPr>
              <p:cNvPicPr/>
              <p:nvPr/>
            </p:nvPicPr>
            <p:blipFill>
              <a:blip r:embed="rId256"/>
              <a:stretch>
                <a:fillRect/>
              </a:stretch>
            </p:blipFill>
            <p:spPr>
              <a:xfrm>
                <a:off x="1551581" y="6258992"/>
                <a:ext cx="183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21" name="Freihand 39020">
                <a:extLst>
                  <a:ext uri="{FF2B5EF4-FFF2-40B4-BE49-F238E27FC236}">
                    <a16:creationId xmlns:a16="http://schemas.microsoft.com/office/drawing/2014/main" id="{E19A3A63-2795-45AF-ADF8-109D2C041679}"/>
                  </a:ext>
                </a:extLst>
              </p14:cNvPr>
              <p14:cNvContentPartPr/>
              <p14:nvPr/>
            </p14:nvContentPartPr>
            <p14:xfrm>
              <a:off x="1206341" y="2967152"/>
              <a:ext cx="400680" cy="168480"/>
            </p14:xfrm>
          </p:contentPart>
        </mc:Choice>
        <mc:Fallback xmlns="">
          <p:pic>
            <p:nvPicPr>
              <p:cNvPr id="39021" name="Freihand 39020">
                <a:extLst>
                  <a:ext uri="{FF2B5EF4-FFF2-40B4-BE49-F238E27FC236}">
                    <a16:creationId xmlns:a16="http://schemas.microsoft.com/office/drawing/2014/main" id="{E19A3A63-2795-45AF-ADF8-109D2C041679}"/>
                  </a:ext>
                </a:extLst>
              </p:cNvPr>
              <p:cNvPicPr/>
              <p:nvPr/>
            </p:nvPicPr>
            <p:blipFill>
              <a:blip r:embed="rId258"/>
              <a:stretch>
                <a:fillRect/>
              </a:stretch>
            </p:blipFill>
            <p:spPr>
              <a:xfrm>
                <a:off x="1202021" y="2962832"/>
                <a:ext cx="409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25" name="Freihand 39024">
                <a:extLst>
                  <a:ext uri="{FF2B5EF4-FFF2-40B4-BE49-F238E27FC236}">
                    <a16:creationId xmlns:a16="http://schemas.microsoft.com/office/drawing/2014/main" id="{133D2CDB-7AE6-4737-AFE6-8429DBE954AE}"/>
                  </a:ext>
                </a:extLst>
              </p14:cNvPr>
              <p14:cNvContentPartPr/>
              <p14:nvPr/>
            </p14:nvContentPartPr>
            <p14:xfrm>
              <a:off x="1955861" y="6526112"/>
              <a:ext cx="289080" cy="113400"/>
            </p14:xfrm>
          </p:contentPart>
        </mc:Choice>
        <mc:Fallback xmlns="">
          <p:pic>
            <p:nvPicPr>
              <p:cNvPr id="39025" name="Freihand 39024">
                <a:extLst>
                  <a:ext uri="{FF2B5EF4-FFF2-40B4-BE49-F238E27FC236}">
                    <a16:creationId xmlns:a16="http://schemas.microsoft.com/office/drawing/2014/main" id="{133D2CDB-7AE6-4737-AFE6-8429DBE954AE}"/>
                  </a:ext>
                </a:extLst>
              </p:cNvPr>
              <p:cNvPicPr/>
              <p:nvPr/>
            </p:nvPicPr>
            <p:blipFill>
              <a:blip r:embed="rId260"/>
              <a:stretch>
                <a:fillRect/>
              </a:stretch>
            </p:blipFill>
            <p:spPr>
              <a:xfrm>
                <a:off x="1951541" y="6521792"/>
                <a:ext cx="297720" cy="122040"/>
              </a:xfrm>
              <a:prstGeom prst="rect">
                <a:avLst/>
              </a:prstGeom>
            </p:spPr>
          </p:pic>
        </mc:Fallback>
      </mc:AlternateContent>
      <p:grpSp>
        <p:nvGrpSpPr>
          <p:cNvPr id="39027" name="Gruppieren 39026">
            <a:extLst>
              <a:ext uri="{FF2B5EF4-FFF2-40B4-BE49-F238E27FC236}">
                <a16:creationId xmlns:a16="http://schemas.microsoft.com/office/drawing/2014/main" id="{83680D09-47C9-49EC-9E21-48936100536A}"/>
              </a:ext>
            </a:extLst>
          </p:cNvPr>
          <p:cNvGrpSpPr/>
          <p:nvPr/>
        </p:nvGrpSpPr>
        <p:grpSpPr>
          <a:xfrm>
            <a:off x="3206501" y="6181232"/>
            <a:ext cx="438120" cy="380520"/>
            <a:chOff x="3206501" y="6181232"/>
            <a:chExt cx="438120" cy="380520"/>
          </a:xfrm>
        </p:grpSpPr>
        <mc:AlternateContent xmlns:mc="http://schemas.openxmlformats.org/markup-compatibility/2006" xmlns:p14="http://schemas.microsoft.com/office/powerpoint/2010/main">
          <mc:Choice Requires="p14">
            <p:contentPart p14:bwMode="auto" r:id="rId261">
              <p14:nvContentPartPr>
                <p14:cNvPr id="39022" name="Freihand 39021">
                  <a:extLst>
                    <a:ext uri="{FF2B5EF4-FFF2-40B4-BE49-F238E27FC236}">
                      <a16:creationId xmlns:a16="http://schemas.microsoft.com/office/drawing/2014/main" id="{561AFD0A-A0B4-4C61-BAA8-0408B2B1942F}"/>
                    </a:ext>
                  </a:extLst>
                </p14:cNvPr>
                <p14:cNvContentPartPr/>
                <p14:nvPr/>
              </p14:nvContentPartPr>
              <p14:xfrm>
                <a:off x="3248981" y="6227312"/>
                <a:ext cx="18360" cy="128880"/>
              </p14:xfrm>
            </p:contentPart>
          </mc:Choice>
          <mc:Fallback xmlns="">
            <p:pic>
              <p:nvPicPr>
                <p:cNvPr id="39022" name="Freihand 39021">
                  <a:extLst>
                    <a:ext uri="{FF2B5EF4-FFF2-40B4-BE49-F238E27FC236}">
                      <a16:creationId xmlns:a16="http://schemas.microsoft.com/office/drawing/2014/main" id="{561AFD0A-A0B4-4C61-BAA8-0408B2B1942F}"/>
                    </a:ext>
                  </a:extLst>
                </p:cNvPr>
                <p:cNvPicPr/>
                <p:nvPr/>
              </p:nvPicPr>
              <p:blipFill>
                <a:blip r:embed="rId262"/>
                <a:stretch>
                  <a:fillRect/>
                </a:stretch>
              </p:blipFill>
              <p:spPr>
                <a:xfrm>
                  <a:off x="3244661" y="6222992"/>
                  <a:ext cx="27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23" name="Freihand 39022">
                  <a:extLst>
                    <a:ext uri="{FF2B5EF4-FFF2-40B4-BE49-F238E27FC236}">
                      <a16:creationId xmlns:a16="http://schemas.microsoft.com/office/drawing/2014/main" id="{CA581EF6-1A45-4B1C-B754-B4B07C94DD5F}"/>
                    </a:ext>
                  </a:extLst>
                </p14:cNvPr>
                <p14:cNvContentPartPr/>
                <p14:nvPr/>
              </p14:nvContentPartPr>
              <p14:xfrm>
                <a:off x="3206501" y="6247472"/>
                <a:ext cx="155880" cy="28440"/>
              </p14:xfrm>
            </p:contentPart>
          </mc:Choice>
          <mc:Fallback xmlns="">
            <p:pic>
              <p:nvPicPr>
                <p:cNvPr id="39023" name="Freihand 39022">
                  <a:extLst>
                    <a:ext uri="{FF2B5EF4-FFF2-40B4-BE49-F238E27FC236}">
                      <a16:creationId xmlns:a16="http://schemas.microsoft.com/office/drawing/2014/main" id="{CA581EF6-1A45-4B1C-B754-B4B07C94DD5F}"/>
                    </a:ext>
                  </a:extLst>
                </p:cNvPr>
                <p:cNvPicPr/>
                <p:nvPr/>
              </p:nvPicPr>
              <p:blipFill>
                <a:blip r:embed="rId264"/>
                <a:stretch>
                  <a:fillRect/>
                </a:stretch>
              </p:blipFill>
              <p:spPr>
                <a:xfrm>
                  <a:off x="3202181" y="6243152"/>
                  <a:ext cx="164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24" name="Freihand 39023">
                  <a:extLst>
                    <a:ext uri="{FF2B5EF4-FFF2-40B4-BE49-F238E27FC236}">
                      <a16:creationId xmlns:a16="http://schemas.microsoft.com/office/drawing/2014/main" id="{FFDE371D-CDE9-4F2B-A010-43529E71D3FB}"/>
                    </a:ext>
                  </a:extLst>
                </p14:cNvPr>
                <p14:cNvContentPartPr/>
                <p14:nvPr/>
              </p14:nvContentPartPr>
              <p14:xfrm>
                <a:off x="3419981" y="6181232"/>
                <a:ext cx="135720" cy="129960"/>
              </p14:xfrm>
            </p:contentPart>
          </mc:Choice>
          <mc:Fallback xmlns="">
            <p:pic>
              <p:nvPicPr>
                <p:cNvPr id="39024" name="Freihand 39023">
                  <a:extLst>
                    <a:ext uri="{FF2B5EF4-FFF2-40B4-BE49-F238E27FC236}">
                      <a16:creationId xmlns:a16="http://schemas.microsoft.com/office/drawing/2014/main" id="{FFDE371D-CDE9-4F2B-A010-43529E71D3FB}"/>
                    </a:ext>
                  </a:extLst>
                </p:cNvPr>
                <p:cNvPicPr/>
                <p:nvPr/>
              </p:nvPicPr>
              <p:blipFill>
                <a:blip r:embed="rId266"/>
                <a:stretch>
                  <a:fillRect/>
                </a:stretch>
              </p:blipFill>
              <p:spPr>
                <a:xfrm>
                  <a:off x="3415661" y="6176912"/>
                  <a:ext cx="14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26" name="Freihand 39025">
                  <a:extLst>
                    <a:ext uri="{FF2B5EF4-FFF2-40B4-BE49-F238E27FC236}">
                      <a16:creationId xmlns:a16="http://schemas.microsoft.com/office/drawing/2014/main" id="{0E90C17A-F0DC-4049-AA75-FE5C81F90B5D}"/>
                    </a:ext>
                  </a:extLst>
                </p14:cNvPr>
                <p14:cNvContentPartPr/>
                <p14:nvPr/>
              </p14:nvContentPartPr>
              <p14:xfrm>
                <a:off x="3305501" y="6426752"/>
                <a:ext cx="339120" cy="135000"/>
              </p14:xfrm>
            </p:contentPart>
          </mc:Choice>
          <mc:Fallback xmlns="">
            <p:pic>
              <p:nvPicPr>
                <p:cNvPr id="39026" name="Freihand 39025">
                  <a:extLst>
                    <a:ext uri="{FF2B5EF4-FFF2-40B4-BE49-F238E27FC236}">
                      <a16:creationId xmlns:a16="http://schemas.microsoft.com/office/drawing/2014/main" id="{0E90C17A-F0DC-4049-AA75-FE5C81F90B5D}"/>
                    </a:ext>
                  </a:extLst>
                </p:cNvPr>
                <p:cNvPicPr/>
                <p:nvPr/>
              </p:nvPicPr>
              <p:blipFill>
                <a:blip r:embed="rId268"/>
                <a:stretch>
                  <a:fillRect/>
                </a:stretch>
              </p:blipFill>
              <p:spPr>
                <a:xfrm>
                  <a:off x="3301181" y="6422432"/>
                  <a:ext cx="347760" cy="14364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B81CE6C-1FBE-4E38-A54C-F2920C58E803}"/>
                  </a:ext>
                </a:extLst>
              </p14:cNvPr>
              <p14:cNvContentPartPr/>
              <p14:nvPr/>
            </p14:nvContentPartPr>
            <p14:xfrm>
              <a:off x="806741" y="1450112"/>
              <a:ext cx="1622880" cy="71640"/>
            </p14:xfrm>
          </p:contentPart>
        </mc:Choice>
        <mc:Fallback xmlns="">
          <p:pic>
            <p:nvPicPr>
              <p:cNvPr id="2" name="Freihand 1">
                <a:extLst>
                  <a:ext uri="{FF2B5EF4-FFF2-40B4-BE49-F238E27FC236}">
                    <a16:creationId xmlns:a16="http://schemas.microsoft.com/office/drawing/2014/main" id="{9B81CE6C-1FBE-4E38-A54C-F2920C58E803}"/>
                  </a:ext>
                </a:extLst>
              </p:cNvPr>
              <p:cNvPicPr/>
              <p:nvPr/>
            </p:nvPicPr>
            <p:blipFill>
              <a:blip r:embed="rId4"/>
              <a:stretch>
                <a:fillRect/>
              </a:stretch>
            </p:blipFill>
            <p:spPr>
              <a:xfrm>
                <a:off x="802421" y="1445792"/>
                <a:ext cx="1631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04B7857-C72C-4EF5-8E43-36991C6F577B}"/>
                  </a:ext>
                </a:extLst>
              </p14:cNvPr>
              <p14:cNvContentPartPr/>
              <p14:nvPr/>
            </p14:nvContentPartPr>
            <p14:xfrm>
              <a:off x="3760541" y="1422392"/>
              <a:ext cx="1948320" cy="79200"/>
            </p14:xfrm>
          </p:contentPart>
        </mc:Choice>
        <mc:Fallback xmlns="">
          <p:pic>
            <p:nvPicPr>
              <p:cNvPr id="3" name="Freihand 2">
                <a:extLst>
                  <a:ext uri="{FF2B5EF4-FFF2-40B4-BE49-F238E27FC236}">
                    <a16:creationId xmlns:a16="http://schemas.microsoft.com/office/drawing/2014/main" id="{B04B7857-C72C-4EF5-8E43-36991C6F577B}"/>
                  </a:ext>
                </a:extLst>
              </p:cNvPr>
              <p:cNvPicPr/>
              <p:nvPr/>
            </p:nvPicPr>
            <p:blipFill>
              <a:blip r:embed="rId6"/>
              <a:stretch>
                <a:fillRect/>
              </a:stretch>
            </p:blipFill>
            <p:spPr>
              <a:xfrm>
                <a:off x="3756221" y="1418072"/>
                <a:ext cx="1956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703EED2E-72B5-48CF-A2C4-2372DC3889C6}"/>
                  </a:ext>
                </a:extLst>
              </p14:cNvPr>
              <p14:cNvContentPartPr/>
              <p14:nvPr/>
            </p14:nvContentPartPr>
            <p14:xfrm>
              <a:off x="2577581" y="1410872"/>
              <a:ext cx="1054800" cy="126000"/>
            </p14:xfrm>
          </p:contentPart>
        </mc:Choice>
        <mc:Fallback xmlns="">
          <p:pic>
            <p:nvPicPr>
              <p:cNvPr id="11" name="Freihand 10">
                <a:extLst>
                  <a:ext uri="{FF2B5EF4-FFF2-40B4-BE49-F238E27FC236}">
                    <a16:creationId xmlns:a16="http://schemas.microsoft.com/office/drawing/2014/main" id="{703EED2E-72B5-48CF-A2C4-2372DC3889C6}"/>
                  </a:ext>
                </a:extLst>
              </p:cNvPr>
              <p:cNvPicPr/>
              <p:nvPr/>
            </p:nvPicPr>
            <p:blipFill>
              <a:blip r:embed="rId8"/>
              <a:stretch>
                <a:fillRect/>
              </a:stretch>
            </p:blipFill>
            <p:spPr>
              <a:xfrm>
                <a:off x="2573261" y="1406552"/>
                <a:ext cx="1063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D7CE8A73-CA3B-48E0-814B-BE975168F305}"/>
                  </a:ext>
                </a:extLst>
              </p14:cNvPr>
              <p14:cNvContentPartPr/>
              <p14:nvPr/>
            </p14:nvContentPartPr>
            <p14:xfrm>
              <a:off x="5825141" y="1470992"/>
              <a:ext cx="1436760" cy="48960"/>
            </p14:xfrm>
          </p:contentPart>
        </mc:Choice>
        <mc:Fallback xmlns="">
          <p:pic>
            <p:nvPicPr>
              <p:cNvPr id="12" name="Freihand 11">
                <a:extLst>
                  <a:ext uri="{FF2B5EF4-FFF2-40B4-BE49-F238E27FC236}">
                    <a16:creationId xmlns:a16="http://schemas.microsoft.com/office/drawing/2014/main" id="{D7CE8A73-CA3B-48E0-814B-BE975168F305}"/>
                  </a:ext>
                </a:extLst>
              </p:cNvPr>
              <p:cNvPicPr/>
              <p:nvPr/>
            </p:nvPicPr>
            <p:blipFill>
              <a:blip r:embed="rId10"/>
              <a:stretch>
                <a:fillRect/>
              </a:stretch>
            </p:blipFill>
            <p:spPr>
              <a:xfrm>
                <a:off x="5820821" y="1466672"/>
                <a:ext cx="1445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FA0C3056-6F12-4395-B082-AE6673FDBE0B}"/>
                  </a:ext>
                </a:extLst>
              </p14:cNvPr>
              <p14:cNvContentPartPr/>
              <p14:nvPr/>
            </p14:nvContentPartPr>
            <p14:xfrm>
              <a:off x="6116021" y="2094512"/>
              <a:ext cx="3431160" cy="72360"/>
            </p14:xfrm>
          </p:contentPart>
        </mc:Choice>
        <mc:Fallback xmlns="">
          <p:pic>
            <p:nvPicPr>
              <p:cNvPr id="13" name="Freihand 12">
                <a:extLst>
                  <a:ext uri="{FF2B5EF4-FFF2-40B4-BE49-F238E27FC236}">
                    <a16:creationId xmlns:a16="http://schemas.microsoft.com/office/drawing/2014/main" id="{FA0C3056-6F12-4395-B082-AE6673FDBE0B}"/>
                  </a:ext>
                </a:extLst>
              </p:cNvPr>
              <p:cNvPicPr/>
              <p:nvPr/>
            </p:nvPicPr>
            <p:blipFill>
              <a:blip r:embed="rId12"/>
              <a:stretch>
                <a:fillRect/>
              </a:stretch>
            </p:blipFill>
            <p:spPr>
              <a:xfrm>
                <a:off x="6111701" y="2090192"/>
                <a:ext cx="3439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6F29C53F-557C-41EA-BFEF-50F33DDF466E}"/>
                  </a:ext>
                </a:extLst>
              </p14:cNvPr>
              <p14:cNvContentPartPr/>
              <p14:nvPr/>
            </p14:nvContentPartPr>
            <p14:xfrm>
              <a:off x="5909741" y="1424912"/>
              <a:ext cx="3827160" cy="843120"/>
            </p14:xfrm>
          </p:contentPart>
        </mc:Choice>
        <mc:Fallback xmlns="">
          <p:pic>
            <p:nvPicPr>
              <p:cNvPr id="14" name="Freihand 13">
                <a:extLst>
                  <a:ext uri="{FF2B5EF4-FFF2-40B4-BE49-F238E27FC236}">
                    <a16:creationId xmlns:a16="http://schemas.microsoft.com/office/drawing/2014/main" id="{6F29C53F-557C-41EA-BFEF-50F33DDF466E}"/>
                  </a:ext>
                </a:extLst>
              </p:cNvPr>
              <p:cNvPicPr/>
              <p:nvPr/>
            </p:nvPicPr>
            <p:blipFill>
              <a:blip r:embed="rId14"/>
              <a:stretch>
                <a:fillRect/>
              </a:stretch>
            </p:blipFill>
            <p:spPr>
              <a:xfrm>
                <a:off x="5905421" y="1420592"/>
                <a:ext cx="3835800" cy="851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3A0D73E5-0B02-4302-8EF4-777934C72723}"/>
                  </a:ext>
                </a:extLst>
              </p14:cNvPr>
              <p14:cNvContentPartPr/>
              <p14:nvPr/>
            </p14:nvContentPartPr>
            <p14:xfrm>
              <a:off x="1404701" y="3360992"/>
              <a:ext cx="6497280" cy="64800"/>
            </p14:xfrm>
          </p:contentPart>
        </mc:Choice>
        <mc:Fallback xmlns="">
          <p:pic>
            <p:nvPicPr>
              <p:cNvPr id="15" name="Freihand 14">
                <a:extLst>
                  <a:ext uri="{FF2B5EF4-FFF2-40B4-BE49-F238E27FC236}">
                    <a16:creationId xmlns:a16="http://schemas.microsoft.com/office/drawing/2014/main" id="{3A0D73E5-0B02-4302-8EF4-777934C72723}"/>
                  </a:ext>
                </a:extLst>
              </p:cNvPr>
              <p:cNvPicPr/>
              <p:nvPr/>
            </p:nvPicPr>
            <p:blipFill>
              <a:blip r:embed="rId16"/>
              <a:stretch>
                <a:fillRect/>
              </a:stretch>
            </p:blipFill>
            <p:spPr>
              <a:xfrm>
                <a:off x="1400381" y="3356672"/>
                <a:ext cx="6505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E90E5587-B3D9-4250-B97D-AB93442C812F}"/>
                  </a:ext>
                </a:extLst>
              </p14:cNvPr>
              <p14:cNvContentPartPr/>
              <p14:nvPr/>
            </p14:nvContentPartPr>
            <p14:xfrm>
              <a:off x="3920021" y="2737832"/>
              <a:ext cx="1505880" cy="874800"/>
            </p14:xfrm>
          </p:contentPart>
        </mc:Choice>
        <mc:Fallback xmlns="">
          <p:pic>
            <p:nvPicPr>
              <p:cNvPr id="16" name="Freihand 15">
                <a:extLst>
                  <a:ext uri="{FF2B5EF4-FFF2-40B4-BE49-F238E27FC236}">
                    <a16:creationId xmlns:a16="http://schemas.microsoft.com/office/drawing/2014/main" id="{E90E5587-B3D9-4250-B97D-AB93442C812F}"/>
                  </a:ext>
                </a:extLst>
              </p:cNvPr>
              <p:cNvPicPr/>
              <p:nvPr/>
            </p:nvPicPr>
            <p:blipFill>
              <a:blip r:embed="rId18"/>
              <a:stretch>
                <a:fillRect/>
              </a:stretch>
            </p:blipFill>
            <p:spPr>
              <a:xfrm>
                <a:off x="3915701" y="2733512"/>
                <a:ext cx="1514520" cy="883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4FC45D88-0B44-4FB9-B6B0-AFACBF0C2650}"/>
                  </a:ext>
                </a:extLst>
              </p14:cNvPr>
              <p14:cNvContentPartPr/>
              <p14:nvPr/>
            </p14:nvContentPartPr>
            <p14:xfrm>
              <a:off x="4348421" y="3898832"/>
              <a:ext cx="2337480" cy="967320"/>
            </p14:xfrm>
          </p:contentPart>
        </mc:Choice>
        <mc:Fallback xmlns="">
          <p:pic>
            <p:nvPicPr>
              <p:cNvPr id="17" name="Freihand 16">
                <a:extLst>
                  <a:ext uri="{FF2B5EF4-FFF2-40B4-BE49-F238E27FC236}">
                    <a16:creationId xmlns:a16="http://schemas.microsoft.com/office/drawing/2014/main" id="{4FC45D88-0B44-4FB9-B6B0-AFACBF0C2650}"/>
                  </a:ext>
                </a:extLst>
              </p:cNvPr>
              <p:cNvPicPr/>
              <p:nvPr/>
            </p:nvPicPr>
            <p:blipFill>
              <a:blip r:embed="rId20"/>
              <a:stretch>
                <a:fillRect/>
              </a:stretch>
            </p:blipFill>
            <p:spPr>
              <a:xfrm>
                <a:off x="4344101" y="3894512"/>
                <a:ext cx="2346120" cy="975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26296AE7-2828-4720-B98F-16B7CEF044FC}"/>
                  </a:ext>
                </a:extLst>
              </p14:cNvPr>
              <p14:cNvContentPartPr/>
              <p14:nvPr/>
            </p14:nvContentPartPr>
            <p14:xfrm>
              <a:off x="1300661" y="5573552"/>
              <a:ext cx="5479200" cy="70920"/>
            </p14:xfrm>
          </p:contentPart>
        </mc:Choice>
        <mc:Fallback xmlns="">
          <p:pic>
            <p:nvPicPr>
              <p:cNvPr id="18" name="Freihand 17">
                <a:extLst>
                  <a:ext uri="{FF2B5EF4-FFF2-40B4-BE49-F238E27FC236}">
                    <a16:creationId xmlns:a16="http://schemas.microsoft.com/office/drawing/2014/main" id="{26296AE7-2828-4720-B98F-16B7CEF044FC}"/>
                  </a:ext>
                </a:extLst>
              </p:cNvPr>
              <p:cNvPicPr/>
              <p:nvPr/>
            </p:nvPicPr>
            <p:blipFill>
              <a:blip r:embed="rId22"/>
              <a:stretch>
                <a:fillRect/>
              </a:stretch>
            </p:blipFill>
            <p:spPr>
              <a:xfrm>
                <a:off x="1296341" y="5569232"/>
                <a:ext cx="5487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849413D8-64DA-4C83-8D67-34F2B3423A2B}"/>
                  </a:ext>
                </a:extLst>
              </p14:cNvPr>
              <p14:cNvContentPartPr/>
              <p14:nvPr/>
            </p14:nvContentPartPr>
            <p14:xfrm>
              <a:off x="3840461" y="2862032"/>
              <a:ext cx="1945080" cy="820440"/>
            </p14:xfrm>
          </p:contentPart>
        </mc:Choice>
        <mc:Fallback>
          <p:pic>
            <p:nvPicPr>
              <p:cNvPr id="19" name="Freihand 18">
                <a:extLst>
                  <a:ext uri="{FF2B5EF4-FFF2-40B4-BE49-F238E27FC236}">
                    <a16:creationId xmlns:a16="http://schemas.microsoft.com/office/drawing/2014/main" id="{849413D8-64DA-4C83-8D67-34F2B3423A2B}"/>
                  </a:ext>
                </a:extLst>
              </p:cNvPr>
              <p:cNvPicPr/>
              <p:nvPr/>
            </p:nvPicPr>
            <p:blipFill>
              <a:blip r:embed="rId24"/>
              <a:stretch>
                <a:fillRect/>
              </a:stretch>
            </p:blipFill>
            <p:spPr>
              <a:xfrm>
                <a:off x="3835781" y="2857712"/>
                <a:ext cx="1953720" cy="82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493E54A3-7524-46C3-B930-537E57DA620F}"/>
                  </a:ext>
                </a:extLst>
              </p14:cNvPr>
              <p14:cNvContentPartPr/>
              <p14:nvPr/>
            </p14:nvContentPartPr>
            <p14:xfrm>
              <a:off x="2385341" y="943952"/>
              <a:ext cx="1331280" cy="851040"/>
            </p14:xfrm>
          </p:contentPart>
        </mc:Choice>
        <mc:Fallback>
          <p:pic>
            <p:nvPicPr>
              <p:cNvPr id="20" name="Freihand 19">
                <a:extLst>
                  <a:ext uri="{FF2B5EF4-FFF2-40B4-BE49-F238E27FC236}">
                    <a16:creationId xmlns:a16="http://schemas.microsoft.com/office/drawing/2014/main" id="{493E54A3-7524-46C3-B930-537E57DA620F}"/>
                  </a:ext>
                </a:extLst>
              </p:cNvPr>
              <p:cNvPicPr/>
              <p:nvPr/>
            </p:nvPicPr>
            <p:blipFill>
              <a:blip r:embed="rId26"/>
              <a:stretch>
                <a:fillRect/>
              </a:stretch>
            </p:blipFill>
            <p:spPr>
              <a:xfrm>
                <a:off x="2381021" y="939632"/>
                <a:ext cx="1339920" cy="859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3BA929C2-D298-474F-BE00-46C52C05498C}"/>
                  </a:ext>
                </a:extLst>
              </p14:cNvPr>
              <p14:cNvContentPartPr/>
              <p14:nvPr/>
            </p14:nvContentPartPr>
            <p14:xfrm>
              <a:off x="5680421" y="1388192"/>
              <a:ext cx="4089240" cy="1079640"/>
            </p14:xfrm>
          </p:contentPart>
        </mc:Choice>
        <mc:Fallback>
          <p:pic>
            <p:nvPicPr>
              <p:cNvPr id="21" name="Freihand 20">
                <a:extLst>
                  <a:ext uri="{FF2B5EF4-FFF2-40B4-BE49-F238E27FC236}">
                    <a16:creationId xmlns:a16="http://schemas.microsoft.com/office/drawing/2014/main" id="{3BA929C2-D298-474F-BE00-46C52C05498C}"/>
                  </a:ext>
                </a:extLst>
              </p:cNvPr>
              <p:cNvPicPr/>
              <p:nvPr/>
            </p:nvPicPr>
            <p:blipFill>
              <a:blip r:embed="rId28"/>
              <a:stretch>
                <a:fillRect/>
              </a:stretch>
            </p:blipFill>
            <p:spPr>
              <a:xfrm>
                <a:off x="5676101" y="1383872"/>
                <a:ext cx="4097880" cy="108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FDD78F93-317E-4DDD-ABD4-48D52A922FDE}"/>
                  </a:ext>
                </a:extLst>
              </p14:cNvPr>
              <p14:cNvContentPartPr/>
              <p14:nvPr/>
            </p14:nvContentPartPr>
            <p14:xfrm>
              <a:off x="3185981" y="2319512"/>
              <a:ext cx="2916360" cy="609840"/>
            </p14:xfrm>
          </p:contentPart>
        </mc:Choice>
        <mc:Fallback>
          <p:pic>
            <p:nvPicPr>
              <p:cNvPr id="22" name="Freihand 21">
                <a:extLst>
                  <a:ext uri="{FF2B5EF4-FFF2-40B4-BE49-F238E27FC236}">
                    <a16:creationId xmlns:a16="http://schemas.microsoft.com/office/drawing/2014/main" id="{FDD78F93-317E-4DDD-ABD4-48D52A922FDE}"/>
                  </a:ext>
                </a:extLst>
              </p:cNvPr>
              <p:cNvPicPr/>
              <p:nvPr/>
            </p:nvPicPr>
            <p:blipFill>
              <a:blip r:embed="rId30"/>
              <a:stretch>
                <a:fillRect/>
              </a:stretch>
            </p:blipFill>
            <p:spPr>
              <a:xfrm>
                <a:off x="3181661" y="2315192"/>
                <a:ext cx="292500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DE216096-BBF2-4706-A305-94FC919B280D}"/>
                  </a:ext>
                </a:extLst>
              </p14:cNvPr>
              <p14:cNvContentPartPr/>
              <p14:nvPr/>
            </p14:nvContentPartPr>
            <p14:xfrm>
              <a:off x="4263461" y="3961112"/>
              <a:ext cx="2278080" cy="851040"/>
            </p14:xfrm>
          </p:contentPart>
        </mc:Choice>
        <mc:Fallback>
          <p:pic>
            <p:nvPicPr>
              <p:cNvPr id="23" name="Freihand 22">
                <a:extLst>
                  <a:ext uri="{FF2B5EF4-FFF2-40B4-BE49-F238E27FC236}">
                    <a16:creationId xmlns:a16="http://schemas.microsoft.com/office/drawing/2014/main" id="{DE216096-BBF2-4706-A305-94FC919B280D}"/>
                  </a:ext>
                </a:extLst>
              </p:cNvPr>
              <p:cNvPicPr/>
              <p:nvPr/>
            </p:nvPicPr>
            <p:blipFill>
              <a:blip r:embed="rId32"/>
              <a:stretch>
                <a:fillRect/>
              </a:stretch>
            </p:blipFill>
            <p:spPr>
              <a:xfrm>
                <a:off x="4259141" y="3956792"/>
                <a:ext cx="2286720" cy="859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1C2A9776-1AD5-4553-9916-A3D03EF5EF32}"/>
                  </a:ext>
                </a:extLst>
              </p14:cNvPr>
              <p14:cNvContentPartPr/>
              <p14:nvPr/>
            </p14:nvContentPartPr>
            <p14:xfrm>
              <a:off x="1323341" y="4963352"/>
              <a:ext cx="4905720" cy="1087200"/>
            </p14:xfrm>
          </p:contentPart>
        </mc:Choice>
        <mc:Fallback>
          <p:pic>
            <p:nvPicPr>
              <p:cNvPr id="24" name="Freihand 23">
                <a:extLst>
                  <a:ext uri="{FF2B5EF4-FFF2-40B4-BE49-F238E27FC236}">
                    <a16:creationId xmlns:a16="http://schemas.microsoft.com/office/drawing/2014/main" id="{1C2A9776-1AD5-4553-9916-A3D03EF5EF32}"/>
                  </a:ext>
                </a:extLst>
              </p:cNvPr>
              <p:cNvPicPr/>
              <p:nvPr/>
            </p:nvPicPr>
            <p:blipFill>
              <a:blip r:embed="rId34"/>
              <a:stretch>
                <a:fillRect/>
              </a:stretch>
            </p:blipFill>
            <p:spPr>
              <a:xfrm>
                <a:off x="1319021" y="4959032"/>
                <a:ext cx="4914360" cy="109584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9022" name="Freihand 39021">
                <a:extLst>
                  <a:ext uri="{FF2B5EF4-FFF2-40B4-BE49-F238E27FC236}">
                    <a16:creationId xmlns:a16="http://schemas.microsoft.com/office/drawing/2014/main" id="{E5EFF129-9516-447C-B89A-7DD13E4DD672}"/>
                  </a:ext>
                </a:extLst>
              </p14:cNvPr>
              <p14:cNvContentPartPr/>
              <p14:nvPr/>
            </p14:nvContentPartPr>
            <p14:xfrm>
              <a:off x="8430101" y="955832"/>
              <a:ext cx="393120" cy="14040"/>
            </p14:xfrm>
          </p:contentPart>
        </mc:Choice>
        <mc:Fallback>
          <p:pic>
            <p:nvPicPr>
              <p:cNvPr id="39022" name="Freihand 39021">
                <a:extLst>
                  <a:ext uri="{FF2B5EF4-FFF2-40B4-BE49-F238E27FC236}">
                    <a16:creationId xmlns:a16="http://schemas.microsoft.com/office/drawing/2014/main" id="{E5EFF129-9516-447C-B89A-7DD13E4DD672}"/>
                  </a:ext>
                </a:extLst>
              </p:cNvPr>
              <p:cNvPicPr/>
              <p:nvPr/>
            </p:nvPicPr>
            <p:blipFill>
              <a:blip r:embed="rId4"/>
              <a:stretch>
                <a:fillRect/>
              </a:stretch>
            </p:blipFill>
            <p:spPr>
              <a:xfrm>
                <a:off x="8425781" y="951512"/>
                <a:ext cx="401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9118" name="Freihand 39117">
                <a:extLst>
                  <a:ext uri="{FF2B5EF4-FFF2-40B4-BE49-F238E27FC236}">
                    <a16:creationId xmlns:a16="http://schemas.microsoft.com/office/drawing/2014/main" id="{E9DC2512-FC98-44E5-8FFB-AB0CF8D80599}"/>
                  </a:ext>
                </a:extLst>
              </p14:cNvPr>
              <p14:cNvContentPartPr/>
              <p14:nvPr/>
            </p14:nvContentPartPr>
            <p14:xfrm>
              <a:off x="2101301" y="3513272"/>
              <a:ext cx="232920" cy="34200"/>
            </p14:xfrm>
          </p:contentPart>
        </mc:Choice>
        <mc:Fallback>
          <p:pic>
            <p:nvPicPr>
              <p:cNvPr id="39118" name="Freihand 39117">
                <a:extLst>
                  <a:ext uri="{FF2B5EF4-FFF2-40B4-BE49-F238E27FC236}">
                    <a16:creationId xmlns:a16="http://schemas.microsoft.com/office/drawing/2014/main" id="{E9DC2512-FC98-44E5-8FFB-AB0CF8D80599}"/>
                  </a:ext>
                </a:extLst>
              </p:cNvPr>
              <p:cNvPicPr/>
              <p:nvPr/>
            </p:nvPicPr>
            <p:blipFill>
              <a:blip r:embed="rId6"/>
              <a:stretch>
                <a:fillRect/>
              </a:stretch>
            </p:blipFill>
            <p:spPr>
              <a:xfrm>
                <a:off x="2096981" y="3508952"/>
                <a:ext cx="241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9320" name="Freihand 39319">
                <a:extLst>
                  <a:ext uri="{FF2B5EF4-FFF2-40B4-BE49-F238E27FC236}">
                    <a16:creationId xmlns:a16="http://schemas.microsoft.com/office/drawing/2014/main" id="{DFEFDF32-DD74-4264-B37A-E6813A81DB32}"/>
                  </a:ext>
                </a:extLst>
              </p14:cNvPr>
              <p14:cNvContentPartPr/>
              <p14:nvPr/>
            </p14:nvContentPartPr>
            <p14:xfrm>
              <a:off x="236861" y="4791632"/>
              <a:ext cx="606600" cy="723240"/>
            </p14:xfrm>
          </p:contentPart>
        </mc:Choice>
        <mc:Fallback>
          <p:pic>
            <p:nvPicPr>
              <p:cNvPr id="39320" name="Freihand 39319">
                <a:extLst>
                  <a:ext uri="{FF2B5EF4-FFF2-40B4-BE49-F238E27FC236}">
                    <a16:creationId xmlns:a16="http://schemas.microsoft.com/office/drawing/2014/main" id="{DFEFDF32-DD74-4264-B37A-E6813A81DB32}"/>
                  </a:ext>
                </a:extLst>
              </p:cNvPr>
              <p:cNvPicPr/>
              <p:nvPr/>
            </p:nvPicPr>
            <p:blipFill>
              <a:blip r:embed="rId8"/>
              <a:stretch>
                <a:fillRect/>
              </a:stretch>
            </p:blipFill>
            <p:spPr>
              <a:xfrm>
                <a:off x="232541" y="4787312"/>
                <a:ext cx="61524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9371" name="Freihand 39370">
                <a:extLst>
                  <a:ext uri="{FF2B5EF4-FFF2-40B4-BE49-F238E27FC236}">
                    <a16:creationId xmlns:a16="http://schemas.microsoft.com/office/drawing/2014/main" id="{ED1AA172-3D25-48A6-93F0-0E0244272711}"/>
                  </a:ext>
                </a:extLst>
              </p14:cNvPr>
              <p14:cNvContentPartPr/>
              <p14:nvPr/>
            </p14:nvContentPartPr>
            <p14:xfrm>
              <a:off x="3976541" y="3162992"/>
              <a:ext cx="592920" cy="267480"/>
            </p14:xfrm>
          </p:contentPart>
        </mc:Choice>
        <mc:Fallback>
          <p:pic>
            <p:nvPicPr>
              <p:cNvPr id="39371" name="Freihand 39370">
                <a:extLst>
                  <a:ext uri="{FF2B5EF4-FFF2-40B4-BE49-F238E27FC236}">
                    <a16:creationId xmlns:a16="http://schemas.microsoft.com/office/drawing/2014/main" id="{ED1AA172-3D25-48A6-93F0-0E0244272711}"/>
                  </a:ext>
                </a:extLst>
              </p:cNvPr>
              <p:cNvPicPr/>
              <p:nvPr/>
            </p:nvPicPr>
            <p:blipFill>
              <a:blip r:embed="rId10"/>
              <a:stretch>
                <a:fillRect/>
              </a:stretch>
            </p:blipFill>
            <p:spPr>
              <a:xfrm>
                <a:off x="3972221" y="3158672"/>
                <a:ext cx="6015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373" name="Freihand 39372">
                <a:extLst>
                  <a:ext uri="{FF2B5EF4-FFF2-40B4-BE49-F238E27FC236}">
                    <a16:creationId xmlns:a16="http://schemas.microsoft.com/office/drawing/2014/main" id="{A9A81305-4A5F-4CCF-AE08-3E4599E8C145}"/>
                  </a:ext>
                </a:extLst>
              </p14:cNvPr>
              <p14:cNvContentPartPr/>
              <p14:nvPr/>
            </p14:nvContentPartPr>
            <p14:xfrm>
              <a:off x="4092461" y="4398512"/>
              <a:ext cx="1074600" cy="952200"/>
            </p14:xfrm>
          </p:contentPart>
        </mc:Choice>
        <mc:Fallback>
          <p:pic>
            <p:nvPicPr>
              <p:cNvPr id="39373" name="Freihand 39372">
                <a:extLst>
                  <a:ext uri="{FF2B5EF4-FFF2-40B4-BE49-F238E27FC236}">
                    <a16:creationId xmlns:a16="http://schemas.microsoft.com/office/drawing/2014/main" id="{A9A81305-4A5F-4CCF-AE08-3E4599E8C145}"/>
                  </a:ext>
                </a:extLst>
              </p:cNvPr>
              <p:cNvPicPr/>
              <p:nvPr/>
            </p:nvPicPr>
            <p:blipFill>
              <a:blip r:embed="rId12"/>
              <a:stretch>
                <a:fillRect/>
              </a:stretch>
            </p:blipFill>
            <p:spPr>
              <a:xfrm>
                <a:off x="4088141" y="4394192"/>
                <a:ext cx="1083240" cy="960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9378" name="Freihand 39377">
                <a:extLst>
                  <a:ext uri="{FF2B5EF4-FFF2-40B4-BE49-F238E27FC236}">
                    <a16:creationId xmlns:a16="http://schemas.microsoft.com/office/drawing/2014/main" id="{4773DABE-D360-44DC-8C3F-7E77B5AF7C3F}"/>
                  </a:ext>
                </a:extLst>
              </p14:cNvPr>
              <p14:cNvContentPartPr/>
              <p14:nvPr/>
            </p14:nvContentPartPr>
            <p14:xfrm>
              <a:off x="3979061" y="4408952"/>
              <a:ext cx="1270080" cy="906480"/>
            </p14:xfrm>
          </p:contentPart>
        </mc:Choice>
        <mc:Fallback>
          <p:pic>
            <p:nvPicPr>
              <p:cNvPr id="39378" name="Freihand 39377">
                <a:extLst>
                  <a:ext uri="{FF2B5EF4-FFF2-40B4-BE49-F238E27FC236}">
                    <a16:creationId xmlns:a16="http://schemas.microsoft.com/office/drawing/2014/main" id="{4773DABE-D360-44DC-8C3F-7E77B5AF7C3F}"/>
                  </a:ext>
                </a:extLst>
              </p:cNvPr>
              <p:cNvPicPr/>
              <p:nvPr/>
            </p:nvPicPr>
            <p:blipFill>
              <a:blip r:embed="rId14"/>
              <a:stretch>
                <a:fillRect/>
              </a:stretch>
            </p:blipFill>
            <p:spPr>
              <a:xfrm>
                <a:off x="3974741" y="4404632"/>
                <a:ext cx="1278720" cy="915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9387" name="Freihand 39386">
                <a:extLst>
                  <a:ext uri="{FF2B5EF4-FFF2-40B4-BE49-F238E27FC236}">
                    <a16:creationId xmlns:a16="http://schemas.microsoft.com/office/drawing/2014/main" id="{6AF1EBE1-EB56-4CAB-8F9D-00C23CD01265}"/>
                  </a:ext>
                </a:extLst>
              </p14:cNvPr>
              <p14:cNvContentPartPr/>
              <p14:nvPr/>
            </p14:nvContentPartPr>
            <p14:xfrm>
              <a:off x="4676741" y="3952472"/>
              <a:ext cx="349200" cy="101520"/>
            </p14:xfrm>
          </p:contentPart>
        </mc:Choice>
        <mc:Fallback>
          <p:pic>
            <p:nvPicPr>
              <p:cNvPr id="39387" name="Freihand 39386">
                <a:extLst>
                  <a:ext uri="{FF2B5EF4-FFF2-40B4-BE49-F238E27FC236}">
                    <a16:creationId xmlns:a16="http://schemas.microsoft.com/office/drawing/2014/main" id="{6AF1EBE1-EB56-4CAB-8F9D-00C23CD01265}"/>
                  </a:ext>
                </a:extLst>
              </p:cNvPr>
              <p:cNvPicPr/>
              <p:nvPr/>
            </p:nvPicPr>
            <p:blipFill>
              <a:blip r:embed="rId16"/>
              <a:stretch>
                <a:fillRect/>
              </a:stretch>
            </p:blipFill>
            <p:spPr>
              <a:xfrm>
                <a:off x="4672421" y="3948152"/>
                <a:ext cx="357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9401" name="Freihand 39400">
                <a:extLst>
                  <a:ext uri="{FF2B5EF4-FFF2-40B4-BE49-F238E27FC236}">
                    <a16:creationId xmlns:a16="http://schemas.microsoft.com/office/drawing/2014/main" id="{B6D69398-D292-4BB3-B4D3-C7D1B8DD28A7}"/>
                  </a:ext>
                </a:extLst>
              </p14:cNvPr>
              <p14:cNvContentPartPr/>
              <p14:nvPr/>
            </p14:nvContentPartPr>
            <p14:xfrm>
              <a:off x="3979421" y="4962992"/>
              <a:ext cx="375840" cy="350640"/>
            </p14:xfrm>
          </p:contentPart>
        </mc:Choice>
        <mc:Fallback>
          <p:pic>
            <p:nvPicPr>
              <p:cNvPr id="39401" name="Freihand 39400">
                <a:extLst>
                  <a:ext uri="{FF2B5EF4-FFF2-40B4-BE49-F238E27FC236}">
                    <a16:creationId xmlns:a16="http://schemas.microsoft.com/office/drawing/2014/main" id="{B6D69398-D292-4BB3-B4D3-C7D1B8DD28A7}"/>
                  </a:ext>
                </a:extLst>
              </p:cNvPr>
              <p:cNvPicPr/>
              <p:nvPr/>
            </p:nvPicPr>
            <p:blipFill>
              <a:blip r:embed="rId18"/>
              <a:stretch>
                <a:fillRect/>
              </a:stretch>
            </p:blipFill>
            <p:spPr>
              <a:xfrm>
                <a:off x="3975101" y="4958672"/>
                <a:ext cx="384480" cy="359280"/>
              </a:xfrm>
              <a:prstGeom prst="rect">
                <a:avLst/>
              </a:prstGeom>
            </p:spPr>
          </p:pic>
        </mc:Fallback>
      </mc:AlternateContent>
      <p:grpSp>
        <p:nvGrpSpPr>
          <p:cNvPr id="39430" name="Gruppieren 39429">
            <a:extLst>
              <a:ext uri="{FF2B5EF4-FFF2-40B4-BE49-F238E27FC236}">
                <a16:creationId xmlns:a16="http://schemas.microsoft.com/office/drawing/2014/main" id="{D3A28164-FAC8-40C4-AC72-32A321D86D27}"/>
              </a:ext>
            </a:extLst>
          </p:cNvPr>
          <p:cNvGrpSpPr/>
          <p:nvPr/>
        </p:nvGrpSpPr>
        <p:grpSpPr>
          <a:xfrm>
            <a:off x="8375381" y="85712"/>
            <a:ext cx="3778920" cy="3984120"/>
            <a:chOff x="8375381" y="85712"/>
            <a:chExt cx="3778920" cy="3984120"/>
          </a:xfrm>
        </p:grpSpPr>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D0F05D84-7105-41F5-ABCB-CCCD3FF30FFD}"/>
                    </a:ext>
                  </a:extLst>
                </p14:cNvPr>
                <p14:cNvContentPartPr/>
                <p14:nvPr/>
              </p14:nvContentPartPr>
              <p14:xfrm>
                <a:off x="8537741" y="142592"/>
                <a:ext cx="122400" cy="115560"/>
              </p14:xfrm>
            </p:contentPart>
          </mc:Choice>
          <mc:Fallback>
            <p:pic>
              <p:nvPicPr>
                <p:cNvPr id="19" name="Freihand 18">
                  <a:extLst>
                    <a:ext uri="{FF2B5EF4-FFF2-40B4-BE49-F238E27FC236}">
                      <a16:creationId xmlns:a16="http://schemas.microsoft.com/office/drawing/2014/main" id="{D0F05D84-7105-41F5-ABCB-CCCD3FF30FFD}"/>
                    </a:ext>
                  </a:extLst>
                </p:cNvPr>
                <p:cNvPicPr/>
                <p:nvPr/>
              </p:nvPicPr>
              <p:blipFill>
                <a:blip r:embed="rId20"/>
                <a:stretch>
                  <a:fillRect/>
                </a:stretch>
              </p:blipFill>
              <p:spPr>
                <a:xfrm>
                  <a:off x="8533421" y="138272"/>
                  <a:ext cx="131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9B962271-08C1-478C-9F2D-F2FEC597B446}"/>
                    </a:ext>
                  </a:extLst>
                </p14:cNvPr>
                <p14:cNvContentPartPr/>
                <p14:nvPr/>
              </p14:nvContentPartPr>
              <p14:xfrm>
                <a:off x="8689661" y="236912"/>
                <a:ext cx="49680" cy="97560"/>
              </p14:xfrm>
            </p:contentPart>
          </mc:Choice>
          <mc:Fallback>
            <p:pic>
              <p:nvPicPr>
                <p:cNvPr id="20" name="Freihand 19">
                  <a:extLst>
                    <a:ext uri="{FF2B5EF4-FFF2-40B4-BE49-F238E27FC236}">
                      <a16:creationId xmlns:a16="http://schemas.microsoft.com/office/drawing/2014/main" id="{9B962271-08C1-478C-9F2D-F2FEC597B446}"/>
                    </a:ext>
                  </a:extLst>
                </p:cNvPr>
                <p:cNvPicPr/>
                <p:nvPr/>
              </p:nvPicPr>
              <p:blipFill>
                <a:blip r:embed="rId22"/>
                <a:stretch>
                  <a:fillRect/>
                </a:stretch>
              </p:blipFill>
              <p:spPr>
                <a:xfrm>
                  <a:off x="8685341" y="232592"/>
                  <a:ext cx="58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18CC4D3B-C989-40AA-BC0E-77C884B9C935}"/>
                    </a:ext>
                  </a:extLst>
                </p14:cNvPr>
                <p14:cNvContentPartPr/>
                <p14:nvPr/>
              </p14:nvContentPartPr>
              <p14:xfrm>
                <a:off x="8692181" y="281552"/>
                <a:ext cx="63360" cy="10440"/>
              </p14:xfrm>
            </p:contentPart>
          </mc:Choice>
          <mc:Fallback>
            <p:pic>
              <p:nvPicPr>
                <p:cNvPr id="21" name="Freihand 20">
                  <a:extLst>
                    <a:ext uri="{FF2B5EF4-FFF2-40B4-BE49-F238E27FC236}">
                      <a16:creationId xmlns:a16="http://schemas.microsoft.com/office/drawing/2014/main" id="{18CC4D3B-C989-40AA-BC0E-77C884B9C935}"/>
                    </a:ext>
                  </a:extLst>
                </p:cNvPr>
                <p:cNvPicPr/>
                <p:nvPr/>
              </p:nvPicPr>
              <p:blipFill>
                <a:blip r:embed="rId24"/>
                <a:stretch>
                  <a:fillRect/>
                </a:stretch>
              </p:blipFill>
              <p:spPr>
                <a:xfrm>
                  <a:off x="8687861" y="277232"/>
                  <a:ext cx="72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C108DBEB-512D-4D9B-ACEB-84544B0D9A32}"/>
                    </a:ext>
                  </a:extLst>
                </p14:cNvPr>
                <p14:cNvContentPartPr/>
                <p14:nvPr/>
              </p14:nvContentPartPr>
              <p14:xfrm>
                <a:off x="8894861" y="151952"/>
                <a:ext cx="25560" cy="92880"/>
              </p14:xfrm>
            </p:contentPart>
          </mc:Choice>
          <mc:Fallback>
            <p:pic>
              <p:nvPicPr>
                <p:cNvPr id="22" name="Freihand 21">
                  <a:extLst>
                    <a:ext uri="{FF2B5EF4-FFF2-40B4-BE49-F238E27FC236}">
                      <a16:creationId xmlns:a16="http://schemas.microsoft.com/office/drawing/2014/main" id="{C108DBEB-512D-4D9B-ACEB-84544B0D9A32}"/>
                    </a:ext>
                  </a:extLst>
                </p:cNvPr>
                <p:cNvPicPr/>
                <p:nvPr/>
              </p:nvPicPr>
              <p:blipFill>
                <a:blip r:embed="rId26"/>
                <a:stretch>
                  <a:fillRect/>
                </a:stretch>
              </p:blipFill>
              <p:spPr>
                <a:xfrm>
                  <a:off x="8890541" y="147632"/>
                  <a:ext cx="34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BFDE88F2-8B62-41DD-BF53-8E86DE9C0A4D}"/>
                    </a:ext>
                  </a:extLst>
                </p14:cNvPr>
                <p14:cNvContentPartPr/>
                <p14:nvPr/>
              </p14:nvContentPartPr>
              <p14:xfrm>
                <a:off x="9028061" y="104792"/>
                <a:ext cx="95040" cy="120600"/>
              </p14:xfrm>
            </p:contentPart>
          </mc:Choice>
          <mc:Fallback>
            <p:pic>
              <p:nvPicPr>
                <p:cNvPr id="24" name="Freihand 23">
                  <a:extLst>
                    <a:ext uri="{FF2B5EF4-FFF2-40B4-BE49-F238E27FC236}">
                      <a16:creationId xmlns:a16="http://schemas.microsoft.com/office/drawing/2014/main" id="{BFDE88F2-8B62-41DD-BF53-8E86DE9C0A4D}"/>
                    </a:ext>
                  </a:extLst>
                </p:cNvPr>
                <p:cNvPicPr/>
                <p:nvPr/>
              </p:nvPicPr>
              <p:blipFill>
                <a:blip r:embed="rId28"/>
                <a:stretch>
                  <a:fillRect/>
                </a:stretch>
              </p:blipFill>
              <p:spPr>
                <a:xfrm>
                  <a:off x="9023741" y="100472"/>
                  <a:ext cx="103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EA338D1F-2A32-4B50-9202-314A21C3E1C2}"/>
                    </a:ext>
                  </a:extLst>
                </p14:cNvPr>
                <p14:cNvContentPartPr/>
                <p14:nvPr/>
              </p14:nvContentPartPr>
              <p14:xfrm>
                <a:off x="9078101" y="199112"/>
                <a:ext cx="59400" cy="30960"/>
              </p14:xfrm>
            </p:contentPart>
          </mc:Choice>
          <mc:Fallback>
            <p:pic>
              <p:nvPicPr>
                <p:cNvPr id="25" name="Freihand 24">
                  <a:extLst>
                    <a:ext uri="{FF2B5EF4-FFF2-40B4-BE49-F238E27FC236}">
                      <a16:creationId xmlns:a16="http://schemas.microsoft.com/office/drawing/2014/main" id="{EA338D1F-2A32-4B50-9202-314A21C3E1C2}"/>
                    </a:ext>
                  </a:extLst>
                </p:cNvPr>
                <p:cNvPicPr/>
                <p:nvPr/>
              </p:nvPicPr>
              <p:blipFill>
                <a:blip r:embed="rId30"/>
                <a:stretch>
                  <a:fillRect/>
                </a:stretch>
              </p:blipFill>
              <p:spPr>
                <a:xfrm>
                  <a:off x="9073781" y="194792"/>
                  <a:ext cx="68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9426FC4D-8A12-4DCE-9DFB-A946E17D99B2}"/>
                    </a:ext>
                  </a:extLst>
                </p14:cNvPr>
                <p14:cNvContentPartPr/>
                <p14:nvPr/>
              </p14:nvContentPartPr>
              <p14:xfrm>
                <a:off x="9151901" y="186872"/>
                <a:ext cx="133200" cy="43200"/>
              </p14:xfrm>
            </p:contentPart>
          </mc:Choice>
          <mc:Fallback>
            <p:pic>
              <p:nvPicPr>
                <p:cNvPr id="26" name="Freihand 25">
                  <a:extLst>
                    <a:ext uri="{FF2B5EF4-FFF2-40B4-BE49-F238E27FC236}">
                      <a16:creationId xmlns:a16="http://schemas.microsoft.com/office/drawing/2014/main" id="{9426FC4D-8A12-4DCE-9DFB-A946E17D99B2}"/>
                    </a:ext>
                  </a:extLst>
                </p:cNvPr>
                <p:cNvPicPr/>
                <p:nvPr/>
              </p:nvPicPr>
              <p:blipFill>
                <a:blip r:embed="rId32"/>
                <a:stretch>
                  <a:fillRect/>
                </a:stretch>
              </p:blipFill>
              <p:spPr>
                <a:xfrm>
                  <a:off x="9147581" y="182552"/>
                  <a:ext cx="141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CB115FEC-2ADB-4B39-BEDA-551ADA85F30A}"/>
                    </a:ext>
                  </a:extLst>
                </p14:cNvPr>
                <p14:cNvContentPartPr/>
                <p14:nvPr/>
              </p14:nvContentPartPr>
              <p14:xfrm>
                <a:off x="9315701" y="185072"/>
                <a:ext cx="60480" cy="58320"/>
              </p14:xfrm>
            </p:contentPart>
          </mc:Choice>
          <mc:Fallback>
            <p:pic>
              <p:nvPicPr>
                <p:cNvPr id="27" name="Freihand 26">
                  <a:extLst>
                    <a:ext uri="{FF2B5EF4-FFF2-40B4-BE49-F238E27FC236}">
                      <a16:creationId xmlns:a16="http://schemas.microsoft.com/office/drawing/2014/main" id="{CB115FEC-2ADB-4B39-BEDA-551ADA85F30A}"/>
                    </a:ext>
                  </a:extLst>
                </p:cNvPr>
                <p:cNvPicPr/>
                <p:nvPr/>
              </p:nvPicPr>
              <p:blipFill>
                <a:blip r:embed="rId34"/>
                <a:stretch>
                  <a:fillRect/>
                </a:stretch>
              </p:blipFill>
              <p:spPr>
                <a:xfrm>
                  <a:off x="9311381" y="180752"/>
                  <a:ext cx="69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83FE1697-E0BF-4F6F-8E64-58B0D475800C}"/>
                    </a:ext>
                  </a:extLst>
                </p14:cNvPr>
                <p14:cNvContentPartPr/>
                <p14:nvPr/>
              </p14:nvContentPartPr>
              <p14:xfrm>
                <a:off x="9381941" y="180032"/>
                <a:ext cx="291600" cy="43200"/>
              </p14:xfrm>
            </p:contentPart>
          </mc:Choice>
          <mc:Fallback>
            <p:pic>
              <p:nvPicPr>
                <p:cNvPr id="28" name="Freihand 27">
                  <a:extLst>
                    <a:ext uri="{FF2B5EF4-FFF2-40B4-BE49-F238E27FC236}">
                      <a16:creationId xmlns:a16="http://schemas.microsoft.com/office/drawing/2014/main" id="{83FE1697-E0BF-4F6F-8E64-58B0D475800C}"/>
                    </a:ext>
                  </a:extLst>
                </p:cNvPr>
                <p:cNvPicPr/>
                <p:nvPr/>
              </p:nvPicPr>
              <p:blipFill>
                <a:blip r:embed="rId36"/>
                <a:stretch>
                  <a:fillRect/>
                </a:stretch>
              </p:blipFill>
              <p:spPr>
                <a:xfrm>
                  <a:off x="9377621" y="175712"/>
                  <a:ext cx="3002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BFDC7521-9107-444E-8DD1-931EE39B7D8D}"/>
                    </a:ext>
                  </a:extLst>
                </p14:cNvPr>
                <p14:cNvContentPartPr/>
                <p14:nvPr/>
              </p14:nvContentPartPr>
              <p14:xfrm>
                <a:off x="9856421" y="118832"/>
                <a:ext cx="280440" cy="101520"/>
              </p14:xfrm>
            </p:contentPart>
          </mc:Choice>
          <mc:Fallback>
            <p:pic>
              <p:nvPicPr>
                <p:cNvPr id="29" name="Freihand 28">
                  <a:extLst>
                    <a:ext uri="{FF2B5EF4-FFF2-40B4-BE49-F238E27FC236}">
                      <a16:creationId xmlns:a16="http://schemas.microsoft.com/office/drawing/2014/main" id="{BFDC7521-9107-444E-8DD1-931EE39B7D8D}"/>
                    </a:ext>
                  </a:extLst>
                </p:cNvPr>
                <p:cNvPicPr/>
                <p:nvPr/>
              </p:nvPicPr>
              <p:blipFill>
                <a:blip r:embed="rId38"/>
                <a:stretch>
                  <a:fillRect/>
                </a:stretch>
              </p:blipFill>
              <p:spPr>
                <a:xfrm>
                  <a:off x="9852101" y="114512"/>
                  <a:ext cx="289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00EB5FE3-BAC8-421D-9EB5-32D8316413A4}"/>
                    </a:ext>
                  </a:extLst>
                </p14:cNvPr>
                <p14:cNvContentPartPr/>
                <p14:nvPr/>
              </p14:nvContentPartPr>
              <p14:xfrm>
                <a:off x="10320461" y="109112"/>
                <a:ext cx="38880" cy="78840"/>
              </p14:xfrm>
            </p:contentPart>
          </mc:Choice>
          <mc:Fallback>
            <p:pic>
              <p:nvPicPr>
                <p:cNvPr id="30" name="Freihand 29">
                  <a:extLst>
                    <a:ext uri="{FF2B5EF4-FFF2-40B4-BE49-F238E27FC236}">
                      <a16:creationId xmlns:a16="http://schemas.microsoft.com/office/drawing/2014/main" id="{00EB5FE3-BAC8-421D-9EB5-32D8316413A4}"/>
                    </a:ext>
                  </a:extLst>
                </p:cNvPr>
                <p:cNvPicPr/>
                <p:nvPr/>
              </p:nvPicPr>
              <p:blipFill>
                <a:blip r:embed="rId40"/>
                <a:stretch>
                  <a:fillRect/>
                </a:stretch>
              </p:blipFill>
              <p:spPr>
                <a:xfrm>
                  <a:off x="10316141" y="104792"/>
                  <a:ext cx="47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247F5AB5-8897-485E-A1FE-CD9620FD1A2E}"/>
                    </a:ext>
                  </a:extLst>
                </p14:cNvPr>
                <p14:cNvContentPartPr/>
                <p14:nvPr/>
              </p14:nvContentPartPr>
              <p14:xfrm>
                <a:off x="10313981" y="85712"/>
                <a:ext cx="82080" cy="130320"/>
              </p14:xfrm>
            </p:contentPart>
          </mc:Choice>
          <mc:Fallback>
            <p:pic>
              <p:nvPicPr>
                <p:cNvPr id="31" name="Freihand 30">
                  <a:extLst>
                    <a:ext uri="{FF2B5EF4-FFF2-40B4-BE49-F238E27FC236}">
                      <a16:creationId xmlns:a16="http://schemas.microsoft.com/office/drawing/2014/main" id="{247F5AB5-8897-485E-A1FE-CD9620FD1A2E}"/>
                    </a:ext>
                  </a:extLst>
                </p:cNvPr>
                <p:cNvPicPr/>
                <p:nvPr/>
              </p:nvPicPr>
              <p:blipFill>
                <a:blip r:embed="rId42"/>
                <a:stretch>
                  <a:fillRect/>
                </a:stretch>
              </p:blipFill>
              <p:spPr>
                <a:xfrm>
                  <a:off x="10309661" y="81392"/>
                  <a:ext cx="90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BFCF1E90-41D1-4E84-9C64-1DB1E5D5839B}"/>
                    </a:ext>
                  </a:extLst>
                </p14:cNvPr>
                <p14:cNvContentPartPr/>
                <p14:nvPr/>
              </p14:nvContentPartPr>
              <p14:xfrm>
                <a:off x="8547821" y="465512"/>
                <a:ext cx="58680" cy="78840"/>
              </p14:xfrm>
            </p:contentPart>
          </mc:Choice>
          <mc:Fallback>
            <p:pic>
              <p:nvPicPr>
                <p:cNvPr id="44" name="Freihand 43">
                  <a:extLst>
                    <a:ext uri="{FF2B5EF4-FFF2-40B4-BE49-F238E27FC236}">
                      <a16:creationId xmlns:a16="http://schemas.microsoft.com/office/drawing/2014/main" id="{BFCF1E90-41D1-4E84-9C64-1DB1E5D5839B}"/>
                    </a:ext>
                  </a:extLst>
                </p:cNvPr>
                <p:cNvPicPr/>
                <p:nvPr/>
              </p:nvPicPr>
              <p:blipFill>
                <a:blip r:embed="rId44"/>
                <a:stretch>
                  <a:fillRect/>
                </a:stretch>
              </p:blipFill>
              <p:spPr>
                <a:xfrm>
                  <a:off x="8543501" y="461192"/>
                  <a:ext cx="67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5" name="Freihand 44">
                  <a:extLst>
                    <a:ext uri="{FF2B5EF4-FFF2-40B4-BE49-F238E27FC236}">
                      <a16:creationId xmlns:a16="http://schemas.microsoft.com/office/drawing/2014/main" id="{8218DEBF-2CEF-40C3-8320-884E9B8F254C}"/>
                    </a:ext>
                  </a:extLst>
                </p14:cNvPr>
                <p14:cNvContentPartPr/>
                <p14:nvPr/>
              </p14:nvContentPartPr>
              <p14:xfrm>
                <a:off x="8556101" y="465512"/>
                <a:ext cx="73080" cy="151920"/>
              </p14:xfrm>
            </p:contentPart>
          </mc:Choice>
          <mc:Fallback>
            <p:pic>
              <p:nvPicPr>
                <p:cNvPr id="45" name="Freihand 44">
                  <a:extLst>
                    <a:ext uri="{FF2B5EF4-FFF2-40B4-BE49-F238E27FC236}">
                      <a16:creationId xmlns:a16="http://schemas.microsoft.com/office/drawing/2014/main" id="{8218DEBF-2CEF-40C3-8320-884E9B8F254C}"/>
                    </a:ext>
                  </a:extLst>
                </p:cNvPr>
                <p:cNvPicPr/>
                <p:nvPr/>
              </p:nvPicPr>
              <p:blipFill>
                <a:blip r:embed="rId46"/>
                <a:stretch>
                  <a:fillRect/>
                </a:stretch>
              </p:blipFill>
              <p:spPr>
                <a:xfrm>
                  <a:off x="8551781" y="461192"/>
                  <a:ext cx="81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 name="Freihand 45">
                  <a:extLst>
                    <a:ext uri="{FF2B5EF4-FFF2-40B4-BE49-F238E27FC236}">
                      <a16:creationId xmlns:a16="http://schemas.microsoft.com/office/drawing/2014/main" id="{712FA497-C9B9-4D90-8679-8514247B1195}"/>
                    </a:ext>
                  </a:extLst>
                </p14:cNvPr>
                <p14:cNvContentPartPr/>
                <p14:nvPr/>
              </p14:nvContentPartPr>
              <p14:xfrm>
                <a:off x="8608661" y="499712"/>
                <a:ext cx="81360" cy="101880"/>
              </p14:xfrm>
            </p:contentPart>
          </mc:Choice>
          <mc:Fallback>
            <p:pic>
              <p:nvPicPr>
                <p:cNvPr id="46" name="Freihand 45">
                  <a:extLst>
                    <a:ext uri="{FF2B5EF4-FFF2-40B4-BE49-F238E27FC236}">
                      <a16:creationId xmlns:a16="http://schemas.microsoft.com/office/drawing/2014/main" id="{712FA497-C9B9-4D90-8679-8514247B1195}"/>
                    </a:ext>
                  </a:extLst>
                </p:cNvPr>
                <p:cNvPicPr/>
                <p:nvPr/>
              </p:nvPicPr>
              <p:blipFill>
                <a:blip r:embed="rId48"/>
                <a:stretch>
                  <a:fillRect/>
                </a:stretch>
              </p:blipFill>
              <p:spPr>
                <a:xfrm>
                  <a:off x="8604341" y="495392"/>
                  <a:ext cx="90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 name="Freihand 46">
                  <a:extLst>
                    <a:ext uri="{FF2B5EF4-FFF2-40B4-BE49-F238E27FC236}">
                      <a16:creationId xmlns:a16="http://schemas.microsoft.com/office/drawing/2014/main" id="{046E4409-D2DF-483C-A54D-243689006EC4}"/>
                    </a:ext>
                  </a:extLst>
                </p14:cNvPr>
                <p14:cNvContentPartPr/>
                <p14:nvPr/>
              </p14:nvContentPartPr>
              <p14:xfrm>
                <a:off x="8608661" y="457232"/>
                <a:ext cx="140400" cy="145800"/>
              </p14:xfrm>
            </p:contentPart>
          </mc:Choice>
          <mc:Fallback>
            <p:pic>
              <p:nvPicPr>
                <p:cNvPr id="47" name="Freihand 46">
                  <a:extLst>
                    <a:ext uri="{FF2B5EF4-FFF2-40B4-BE49-F238E27FC236}">
                      <a16:creationId xmlns:a16="http://schemas.microsoft.com/office/drawing/2014/main" id="{046E4409-D2DF-483C-A54D-243689006EC4}"/>
                    </a:ext>
                  </a:extLst>
                </p:cNvPr>
                <p:cNvPicPr/>
                <p:nvPr/>
              </p:nvPicPr>
              <p:blipFill>
                <a:blip r:embed="rId50"/>
                <a:stretch>
                  <a:fillRect/>
                </a:stretch>
              </p:blipFill>
              <p:spPr>
                <a:xfrm>
                  <a:off x="8604341" y="452912"/>
                  <a:ext cx="149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553D8FF6-EABF-4839-B8ED-23373E39A28B}"/>
                    </a:ext>
                  </a:extLst>
                </p14:cNvPr>
                <p14:cNvContentPartPr/>
                <p14:nvPr/>
              </p14:nvContentPartPr>
              <p14:xfrm>
                <a:off x="8773901" y="499352"/>
                <a:ext cx="91800" cy="68400"/>
              </p14:xfrm>
            </p:contentPart>
          </mc:Choice>
          <mc:Fallback>
            <p:pic>
              <p:nvPicPr>
                <p:cNvPr id="48" name="Freihand 47">
                  <a:extLst>
                    <a:ext uri="{FF2B5EF4-FFF2-40B4-BE49-F238E27FC236}">
                      <a16:creationId xmlns:a16="http://schemas.microsoft.com/office/drawing/2014/main" id="{553D8FF6-EABF-4839-B8ED-23373E39A28B}"/>
                    </a:ext>
                  </a:extLst>
                </p:cNvPr>
                <p:cNvPicPr/>
                <p:nvPr/>
              </p:nvPicPr>
              <p:blipFill>
                <a:blip r:embed="rId52"/>
                <a:stretch>
                  <a:fillRect/>
                </a:stretch>
              </p:blipFill>
              <p:spPr>
                <a:xfrm>
                  <a:off x="8769581" y="495032"/>
                  <a:ext cx="100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 name="Freihand 48">
                  <a:extLst>
                    <a:ext uri="{FF2B5EF4-FFF2-40B4-BE49-F238E27FC236}">
                      <a16:creationId xmlns:a16="http://schemas.microsoft.com/office/drawing/2014/main" id="{006D1890-BECF-49A7-8994-44D3E1AE6A59}"/>
                    </a:ext>
                  </a:extLst>
                </p14:cNvPr>
                <p14:cNvContentPartPr/>
                <p14:nvPr/>
              </p14:nvContentPartPr>
              <p14:xfrm>
                <a:off x="8931941" y="448952"/>
                <a:ext cx="4320" cy="24480"/>
              </p14:xfrm>
            </p:contentPart>
          </mc:Choice>
          <mc:Fallback>
            <p:pic>
              <p:nvPicPr>
                <p:cNvPr id="49" name="Freihand 48">
                  <a:extLst>
                    <a:ext uri="{FF2B5EF4-FFF2-40B4-BE49-F238E27FC236}">
                      <a16:creationId xmlns:a16="http://schemas.microsoft.com/office/drawing/2014/main" id="{006D1890-BECF-49A7-8994-44D3E1AE6A59}"/>
                    </a:ext>
                  </a:extLst>
                </p:cNvPr>
                <p:cNvPicPr/>
                <p:nvPr/>
              </p:nvPicPr>
              <p:blipFill>
                <a:blip r:embed="rId54"/>
                <a:stretch>
                  <a:fillRect/>
                </a:stretch>
              </p:blipFill>
              <p:spPr>
                <a:xfrm>
                  <a:off x="8927621" y="444632"/>
                  <a:ext cx="12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0" name="Freihand 49">
                  <a:extLst>
                    <a:ext uri="{FF2B5EF4-FFF2-40B4-BE49-F238E27FC236}">
                      <a16:creationId xmlns:a16="http://schemas.microsoft.com/office/drawing/2014/main" id="{FDC70081-D90B-4885-AD7D-6F2A240D97F0}"/>
                    </a:ext>
                  </a:extLst>
                </p14:cNvPr>
                <p14:cNvContentPartPr/>
                <p14:nvPr/>
              </p14:nvContentPartPr>
              <p14:xfrm>
                <a:off x="8925461" y="531752"/>
                <a:ext cx="360" cy="360"/>
              </p14:xfrm>
            </p:contentPart>
          </mc:Choice>
          <mc:Fallback>
            <p:pic>
              <p:nvPicPr>
                <p:cNvPr id="50" name="Freihand 49">
                  <a:extLst>
                    <a:ext uri="{FF2B5EF4-FFF2-40B4-BE49-F238E27FC236}">
                      <a16:creationId xmlns:a16="http://schemas.microsoft.com/office/drawing/2014/main" id="{FDC70081-D90B-4885-AD7D-6F2A240D97F0}"/>
                    </a:ext>
                  </a:extLst>
                </p:cNvPr>
                <p:cNvPicPr/>
                <p:nvPr/>
              </p:nvPicPr>
              <p:blipFill>
                <a:blip r:embed="rId56"/>
                <a:stretch>
                  <a:fillRect/>
                </a:stretch>
              </p:blipFill>
              <p:spPr>
                <a:xfrm>
                  <a:off x="8921141" y="527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 name="Freihand 50">
                  <a:extLst>
                    <a:ext uri="{FF2B5EF4-FFF2-40B4-BE49-F238E27FC236}">
                      <a16:creationId xmlns:a16="http://schemas.microsoft.com/office/drawing/2014/main" id="{FE0A94C0-88F8-4382-ABA1-58D40804A551}"/>
                    </a:ext>
                  </a:extLst>
                </p14:cNvPr>
                <p14:cNvContentPartPr/>
                <p14:nvPr/>
              </p14:nvContentPartPr>
              <p14:xfrm>
                <a:off x="8989181" y="406112"/>
                <a:ext cx="112320" cy="152280"/>
              </p14:xfrm>
            </p:contentPart>
          </mc:Choice>
          <mc:Fallback>
            <p:pic>
              <p:nvPicPr>
                <p:cNvPr id="51" name="Freihand 50">
                  <a:extLst>
                    <a:ext uri="{FF2B5EF4-FFF2-40B4-BE49-F238E27FC236}">
                      <a16:creationId xmlns:a16="http://schemas.microsoft.com/office/drawing/2014/main" id="{FE0A94C0-88F8-4382-ABA1-58D40804A551}"/>
                    </a:ext>
                  </a:extLst>
                </p:cNvPr>
                <p:cNvPicPr/>
                <p:nvPr/>
              </p:nvPicPr>
              <p:blipFill>
                <a:blip r:embed="rId58"/>
                <a:stretch>
                  <a:fillRect/>
                </a:stretch>
              </p:blipFill>
              <p:spPr>
                <a:xfrm>
                  <a:off x="8984861" y="401792"/>
                  <a:ext cx="120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7E1A57FF-F347-44C4-B651-976BC0865C08}"/>
                    </a:ext>
                  </a:extLst>
                </p14:cNvPr>
                <p14:cNvContentPartPr/>
                <p14:nvPr/>
              </p14:nvContentPartPr>
              <p14:xfrm>
                <a:off x="9080621" y="483872"/>
                <a:ext cx="65160" cy="73800"/>
              </p14:xfrm>
            </p:contentPart>
          </mc:Choice>
          <mc:Fallback>
            <p:pic>
              <p:nvPicPr>
                <p:cNvPr id="52" name="Freihand 51">
                  <a:extLst>
                    <a:ext uri="{FF2B5EF4-FFF2-40B4-BE49-F238E27FC236}">
                      <a16:creationId xmlns:a16="http://schemas.microsoft.com/office/drawing/2014/main" id="{7E1A57FF-F347-44C4-B651-976BC0865C08}"/>
                    </a:ext>
                  </a:extLst>
                </p:cNvPr>
                <p:cNvPicPr/>
                <p:nvPr/>
              </p:nvPicPr>
              <p:blipFill>
                <a:blip r:embed="rId60"/>
                <a:stretch>
                  <a:fillRect/>
                </a:stretch>
              </p:blipFill>
              <p:spPr>
                <a:xfrm>
                  <a:off x="9076301" y="479552"/>
                  <a:ext cx="73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DA692468-3B39-4F3A-9C41-67ADE91B4B51}"/>
                    </a:ext>
                  </a:extLst>
                </p14:cNvPr>
                <p14:cNvContentPartPr/>
                <p14:nvPr/>
              </p14:nvContentPartPr>
              <p14:xfrm>
                <a:off x="9165221" y="402512"/>
                <a:ext cx="117000" cy="144720"/>
              </p14:xfrm>
            </p:contentPart>
          </mc:Choice>
          <mc:Fallback>
            <p:pic>
              <p:nvPicPr>
                <p:cNvPr id="53" name="Freihand 52">
                  <a:extLst>
                    <a:ext uri="{FF2B5EF4-FFF2-40B4-BE49-F238E27FC236}">
                      <a16:creationId xmlns:a16="http://schemas.microsoft.com/office/drawing/2014/main" id="{DA692468-3B39-4F3A-9C41-67ADE91B4B51}"/>
                    </a:ext>
                  </a:extLst>
                </p:cNvPr>
                <p:cNvPicPr/>
                <p:nvPr/>
              </p:nvPicPr>
              <p:blipFill>
                <a:blip r:embed="rId62"/>
                <a:stretch>
                  <a:fillRect/>
                </a:stretch>
              </p:blipFill>
              <p:spPr>
                <a:xfrm>
                  <a:off x="9160901" y="398192"/>
                  <a:ext cx="125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79973E4B-3656-4291-A158-DB656238BA0B}"/>
                    </a:ext>
                  </a:extLst>
                </p14:cNvPr>
                <p14:cNvContentPartPr/>
                <p14:nvPr/>
              </p14:nvContentPartPr>
              <p14:xfrm>
                <a:off x="9296261" y="480992"/>
                <a:ext cx="16560" cy="58320"/>
              </p14:xfrm>
            </p:contentPart>
          </mc:Choice>
          <mc:Fallback>
            <p:pic>
              <p:nvPicPr>
                <p:cNvPr id="54" name="Freihand 53">
                  <a:extLst>
                    <a:ext uri="{FF2B5EF4-FFF2-40B4-BE49-F238E27FC236}">
                      <a16:creationId xmlns:a16="http://schemas.microsoft.com/office/drawing/2014/main" id="{79973E4B-3656-4291-A158-DB656238BA0B}"/>
                    </a:ext>
                  </a:extLst>
                </p:cNvPr>
                <p:cNvPicPr/>
                <p:nvPr/>
              </p:nvPicPr>
              <p:blipFill>
                <a:blip r:embed="rId64"/>
                <a:stretch>
                  <a:fillRect/>
                </a:stretch>
              </p:blipFill>
              <p:spPr>
                <a:xfrm>
                  <a:off x="9291941" y="476672"/>
                  <a:ext cx="25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Freihand 54">
                  <a:extLst>
                    <a:ext uri="{FF2B5EF4-FFF2-40B4-BE49-F238E27FC236}">
                      <a16:creationId xmlns:a16="http://schemas.microsoft.com/office/drawing/2014/main" id="{1AC7FFD8-81D5-40B6-8CC0-C735B4947A3B}"/>
                    </a:ext>
                  </a:extLst>
                </p14:cNvPr>
                <p14:cNvContentPartPr/>
                <p14:nvPr/>
              </p14:nvContentPartPr>
              <p14:xfrm>
                <a:off x="9252701" y="498632"/>
                <a:ext cx="60120" cy="51120"/>
              </p14:xfrm>
            </p:contentPart>
          </mc:Choice>
          <mc:Fallback>
            <p:pic>
              <p:nvPicPr>
                <p:cNvPr id="55" name="Freihand 54">
                  <a:extLst>
                    <a:ext uri="{FF2B5EF4-FFF2-40B4-BE49-F238E27FC236}">
                      <a16:creationId xmlns:a16="http://schemas.microsoft.com/office/drawing/2014/main" id="{1AC7FFD8-81D5-40B6-8CC0-C735B4947A3B}"/>
                    </a:ext>
                  </a:extLst>
                </p:cNvPr>
                <p:cNvPicPr/>
                <p:nvPr/>
              </p:nvPicPr>
              <p:blipFill>
                <a:blip r:embed="rId66"/>
                <a:stretch>
                  <a:fillRect/>
                </a:stretch>
              </p:blipFill>
              <p:spPr>
                <a:xfrm>
                  <a:off x="9248381" y="494312"/>
                  <a:ext cx="68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6" name="Freihand 55">
                  <a:extLst>
                    <a:ext uri="{FF2B5EF4-FFF2-40B4-BE49-F238E27FC236}">
                      <a16:creationId xmlns:a16="http://schemas.microsoft.com/office/drawing/2014/main" id="{E09D4AC0-6BDB-4466-89C4-91478807408D}"/>
                    </a:ext>
                  </a:extLst>
                </p14:cNvPr>
                <p14:cNvContentPartPr/>
                <p14:nvPr/>
              </p14:nvContentPartPr>
              <p14:xfrm>
                <a:off x="9330821" y="463352"/>
                <a:ext cx="72720" cy="65880"/>
              </p14:xfrm>
            </p:contentPart>
          </mc:Choice>
          <mc:Fallback>
            <p:pic>
              <p:nvPicPr>
                <p:cNvPr id="56" name="Freihand 55">
                  <a:extLst>
                    <a:ext uri="{FF2B5EF4-FFF2-40B4-BE49-F238E27FC236}">
                      <a16:creationId xmlns:a16="http://schemas.microsoft.com/office/drawing/2014/main" id="{E09D4AC0-6BDB-4466-89C4-91478807408D}"/>
                    </a:ext>
                  </a:extLst>
                </p:cNvPr>
                <p:cNvPicPr/>
                <p:nvPr/>
              </p:nvPicPr>
              <p:blipFill>
                <a:blip r:embed="rId68"/>
                <a:stretch>
                  <a:fillRect/>
                </a:stretch>
              </p:blipFill>
              <p:spPr>
                <a:xfrm>
                  <a:off x="9326501" y="459032"/>
                  <a:ext cx="81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8" name="Freihand 57">
                  <a:extLst>
                    <a:ext uri="{FF2B5EF4-FFF2-40B4-BE49-F238E27FC236}">
                      <a16:creationId xmlns:a16="http://schemas.microsoft.com/office/drawing/2014/main" id="{DC1ED2CE-E1E5-484D-9DBD-150C8B3FFB7E}"/>
                    </a:ext>
                  </a:extLst>
                </p14:cNvPr>
                <p14:cNvContentPartPr/>
                <p14:nvPr/>
              </p14:nvContentPartPr>
              <p14:xfrm>
                <a:off x="9065861" y="358952"/>
                <a:ext cx="39600" cy="11160"/>
              </p14:xfrm>
            </p:contentPart>
          </mc:Choice>
          <mc:Fallback>
            <p:pic>
              <p:nvPicPr>
                <p:cNvPr id="58" name="Freihand 57">
                  <a:extLst>
                    <a:ext uri="{FF2B5EF4-FFF2-40B4-BE49-F238E27FC236}">
                      <a16:creationId xmlns:a16="http://schemas.microsoft.com/office/drawing/2014/main" id="{DC1ED2CE-E1E5-484D-9DBD-150C8B3FFB7E}"/>
                    </a:ext>
                  </a:extLst>
                </p:cNvPr>
                <p:cNvPicPr/>
                <p:nvPr/>
              </p:nvPicPr>
              <p:blipFill>
                <a:blip r:embed="rId70"/>
                <a:stretch>
                  <a:fillRect/>
                </a:stretch>
              </p:blipFill>
              <p:spPr>
                <a:xfrm>
                  <a:off x="9061541" y="354632"/>
                  <a:ext cx="48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9" name="Freihand 58">
                  <a:extLst>
                    <a:ext uri="{FF2B5EF4-FFF2-40B4-BE49-F238E27FC236}">
                      <a16:creationId xmlns:a16="http://schemas.microsoft.com/office/drawing/2014/main" id="{071BFDEA-B71A-4FC1-8528-7AFCEADE5B4E}"/>
                    </a:ext>
                  </a:extLst>
                </p14:cNvPr>
                <p14:cNvContentPartPr/>
                <p14:nvPr/>
              </p14:nvContentPartPr>
              <p14:xfrm>
                <a:off x="9118421" y="378032"/>
                <a:ext cx="360" cy="360"/>
              </p14:xfrm>
            </p:contentPart>
          </mc:Choice>
          <mc:Fallback>
            <p:pic>
              <p:nvPicPr>
                <p:cNvPr id="59" name="Freihand 58">
                  <a:extLst>
                    <a:ext uri="{FF2B5EF4-FFF2-40B4-BE49-F238E27FC236}">
                      <a16:creationId xmlns:a16="http://schemas.microsoft.com/office/drawing/2014/main" id="{071BFDEA-B71A-4FC1-8528-7AFCEADE5B4E}"/>
                    </a:ext>
                  </a:extLst>
                </p:cNvPr>
                <p:cNvPicPr/>
                <p:nvPr/>
              </p:nvPicPr>
              <p:blipFill>
                <a:blip r:embed="rId56"/>
                <a:stretch>
                  <a:fillRect/>
                </a:stretch>
              </p:blipFill>
              <p:spPr>
                <a:xfrm>
                  <a:off x="9114101" y="373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Freihand 60">
                  <a:extLst>
                    <a:ext uri="{FF2B5EF4-FFF2-40B4-BE49-F238E27FC236}">
                      <a16:creationId xmlns:a16="http://schemas.microsoft.com/office/drawing/2014/main" id="{B86960F0-F36B-4908-9AAF-23AF9A324F8E}"/>
                    </a:ext>
                  </a:extLst>
                </p14:cNvPr>
                <p14:cNvContentPartPr/>
                <p14:nvPr/>
              </p14:nvContentPartPr>
              <p14:xfrm>
                <a:off x="9491021" y="434552"/>
                <a:ext cx="54720" cy="86400"/>
              </p14:xfrm>
            </p:contentPart>
          </mc:Choice>
          <mc:Fallback>
            <p:pic>
              <p:nvPicPr>
                <p:cNvPr id="61" name="Freihand 60">
                  <a:extLst>
                    <a:ext uri="{FF2B5EF4-FFF2-40B4-BE49-F238E27FC236}">
                      <a16:creationId xmlns:a16="http://schemas.microsoft.com/office/drawing/2014/main" id="{B86960F0-F36B-4908-9AAF-23AF9A324F8E}"/>
                    </a:ext>
                  </a:extLst>
                </p:cNvPr>
                <p:cNvPicPr/>
                <p:nvPr/>
              </p:nvPicPr>
              <p:blipFill>
                <a:blip r:embed="rId73"/>
                <a:stretch>
                  <a:fillRect/>
                </a:stretch>
              </p:blipFill>
              <p:spPr>
                <a:xfrm>
                  <a:off x="9486701" y="430232"/>
                  <a:ext cx="63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2" name="Freihand 61">
                  <a:extLst>
                    <a:ext uri="{FF2B5EF4-FFF2-40B4-BE49-F238E27FC236}">
                      <a16:creationId xmlns:a16="http://schemas.microsoft.com/office/drawing/2014/main" id="{2DF7A0F8-BC68-4278-AA36-765F2490CBF3}"/>
                    </a:ext>
                  </a:extLst>
                </p14:cNvPr>
                <p14:cNvContentPartPr/>
                <p14:nvPr/>
              </p14:nvContentPartPr>
              <p14:xfrm>
                <a:off x="9570581" y="445712"/>
                <a:ext cx="123480" cy="78120"/>
              </p14:xfrm>
            </p:contentPart>
          </mc:Choice>
          <mc:Fallback>
            <p:pic>
              <p:nvPicPr>
                <p:cNvPr id="62" name="Freihand 61">
                  <a:extLst>
                    <a:ext uri="{FF2B5EF4-FFF2-40B4-BE49-F238E27FC236}">
                      <a16:creationId xmlns:a16="http://schemas.microsoft.com/office/drawing/2014/main" id="{2DF7A0F8-BC68-4278-AA36-765F2490CBF3}"/>
                    </a:ext>
                  </a:extLst>
                </p:cNvPr>
                <p:cNvPicPr/>
                <p:nvPr/>
              </p:nvPicPr>
              <p:blipFill>
                <a:blip r:embed="rId75"/>
                <a:stretch>
                  <a:fillRect/>
                </a:stretch>
              </p:blipFill>
              <p:spPr>
                <a:xfrm>
                  <a:off x="9566261" y="441392"/>
                  <a:ext cx="132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3" name="Freihand 62">
                  <a:extLst>
                    <a:ext uri="{FF2B5EF4-FFF2-40B4-BE49-F238E27FC236}">
                      <a16:creationId xmlns:a16="http://schemas.microsoft.com/office/drawing/2014/main" id="{48DB607B-2C61-4D75-8783-34879CD8AC09}"/>
                    </a:ext>
                  </a:extLst>
                </p14:cNvPr>
                <p14:cNvContentPartPr/>
                <p14:nvPr/>
              </p14:nvContentPartPr>
              <p14:xfrm>
                <a:off x="9700901" y="376592"/>
                <a:ext cx="177120" cy="138600"/>
              </p14:xfrm>
            </p:contentPart>
          </mc:Choice>
          <mc:Fallback>
            <p:pic>
              <p:nvPicPr>
                <p:cNvPr id="63" name="Freihand 62">
                  <a:extLst>
                    <a:ext uri="{FF2B5EF4-FFF2-40B4-BE49-F238E27FC236}">
                      <a16:creationId xmlns:a16="http://schemas.microsoft.com/office/drawing/2014/main" id="{48DB607B-2C61-4D75-8783-34879CD8AC09}"/>
                    </a:ext>
                  </a:extLst>
                </p:cNvPr>
                <p:cNvPicPr/>
                <p:nvPr/>
              </p:nvPicPr>
              <p:blipFill>
                <a:blip r:embed="rId77"/>
                <a:stretch>
                  <a:fillRect/>
                </a:stretch>
              </p:blipFill>
              <p:spPr>
                <a:xfrm>
                  <a:off x="9696581" y="372272"/>
                  <a:ext cx="185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8912" name="Freihand 38911">
                  <a:extLst>
                    <a:ext uri="{FF2B5EF4-FFF2-40B4-BE49-F238E27FC236}">
                      <a16:creationId xmlns:a16="http://schemas.microsoft.com/office/drawing/2014/main" id="{2BA8D692-30B3-4168-9CCF-C9D0BD363734}"/>
                    </a:ext>
                  </a:extLst>
                </p14:cNvPr>
                <p14:cNvContentPartPr/>
                <p14:nvPr/>
              </p14:nvContentPartPr>
              <p14:xfrm>
                <a:off x="9850661" y="450032"/>
                <a:ext cx="83520" cy="70560"/>
              </p14:xfrm>
            </p:contentPart>
          </mc:Choice>
          <mc:Fallback>
            <p:pic>
              <p:nvPicPr>
                <p:cNvPr id="38912" name="Freihand 38911">
                  <a:extLst>
                    <a:ext uri="{FF2B5EF4-FFF2-40B4-BE49-F238E27FC236}">
                      <a16:creationId xmlns:a16="http://schemas.microsoft.com/office/drawing/2014/main" id="{2BA8D692-30B3-4168-9CCF-C9D0BD363734}"/>
                    </a:ext>
                  </a:extLst>
                </p:cNvPr>
                <p:cNvPicPr/>
                <p:nvPr/>
              </p:nvPicPr>
              <p:blipFill>
                <a:blip r:embed="rId79"/>
                <a:stretch>
                  <a:fillRect/>
                </a:stretch>
              </p:blipFill>
              <p:spPr>
                <a:xfrm>
                  <a:off x="9846341" y="445712"/>
                  <a:ext cx="92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913" name="Freihand 38912">
                  <a:extLst>
                    <a:ext uri="{FF2B5EF4-FFF2-40B4-BE49-F238E27FC236}">
                      <a16:creationId xmlns:a16="http://schemas.microsoft.com/office/drawing/2014/main" id="{9DEC5297-1C89-49BE-881D-D3622EE7D063}"/>
                    </a:ext>
                  </a:extLst>
                </p14:cNvPr>
                <p14:cNvContentPartPr/>
                <p14:nvPr/>
              </p14:nvContentPartPr>
              <p14:xfrm>
                <a:off x="9617021" y="353192"/>
                <a:ext cx="360" cy="360"/>
              </p14:xfrm>
            </p:contentPart>
          </mc:Choice>
          <mc:Fallback>
            <p:pic>
              <p:nvPicPr>
                <p:cNvPr id="38913" name="Freihand 38912">
                  <a:extLst>
                    <a:ext uri="{FF2B5EF4-FFF2-40B4-BE49-F238E27FC236}">
                      <a16:creationId xmlns:a16="http://schemas.microsoft.com/office/drawing/2014/main" id="{9DEC5297-1C89-49BE-881D-D3622EE7D063}"/>
                    </a:ext>
                  </a:extLst>
                </p:cNvPr>
                <p:cNvPicPr/>
                <p:nvPr/>
              </p:nvPicPr>
              <p:blipFill>
                <a:blip r:embed="rId56"/>
                <a:stretch>
                  <a:fillRect/>
                </a:stretch>
              </p:blipFill>
              <p:spPr>
                <a:xfrm>
                  <a:off x="9612701" y="348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8914" name="Freihand 38913">
                  <a:extLst>
                    <a:ext uri="{FF2B5EF4-FFF2-40B4-BE49-F238E27FC236}">
                      <a16:creationId xmlns:a16="http://schemas.microsoft.com/office/drawing/2014/main" id="{74089876-A491-446B-BE3A-8971C1187EDF}"/>
                    </a:ext>
                  </a:extLst>
                </p14:cNvPr>
                <p14:cNvContentPartPr/>
                <p14:nvPr/>
              </p14:nvContentPartPr>
              <p14:xfrm>
                <a:off x="10103021" y="391712"/>
                <a:ext cx="160560" cy="111960"/>
              </p14:xfrm>
            </p:contentPart>
          </mc:Choice>
          <mc:Fallback>
            <p:pic>
              <p:nvPicPr>
                <p:cNvPr id="38914" name="Freihand 38913">
                  <a:extLst>
                    <a:ext uri="{FF2B5EF4-FFF2-40B4-BE49-F238E27FC236}">
                      <a16:creationId xmlns:a16="http://schemas.microsoft.com/office/drawing/2014/main" id="{74089876-A491-446B-BE3A-8971C1187EDF}"/>
                    </a:ext>
                  </a:extLst>
                </p:cNvPr>
                <p:cNvPicPr/>
                <p:nvPr/>
              </p:nvPicPr>
              <p:blipFill>
                <a:blip r:embed="rId82"/>
                <a:stretch>
                  <a:fillRect/>
                </a:stretch>
              </p:blipFill>
              <p:spPr>
                <a:xfrm>
                  <a:off x="10098701" y="387392"/>
                  <a:ext cx="169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8916" name="Freihand 38915">
                  <a:extLst>
                    <a:ext uri="{FF2B5EF4-FFF2-40B4-BE49-F238E27FC236}">
                      <a16:creationId xmlns:a16="http://schemas.microsoft.com/office/drawing/2014/main" id="{E38172DE-0EC6-4B71-9433-C502F6AB45C6}"/>
                    </a:ext>
                  </a:extLst>
                </p14:cNvPr>
                <p14:cNvContentPartPr/>
                <p14:nvPr/>
              </p14:nvContentPartPr>
              <p14:xfrm>
                <a:off x="10298861" y="439952"/>
                <a:ext cx="206280" cy="70200"/>
              </p14:xfrm>
            </p:contentPart>
          </mc:Choice>
          <mc:Fallback>
            <p:pic>
              <p:nvPicPr>
                <p:cNvPr id="38916" name="Freihand 38915">
                  <a:extLst>
                    <a:ext uri="{FF2B5EF4-FFF2-40B4-BE49-F238E27FC236}">
                      <a16:creationId xmlns:a16="http://schemas.microsoft.com/office/drawing/2014/main" id="{E38172DE-0EC6-4B71-9433-C502F6AB45C6}"/>
                    </a:ext>
                  </a:extLst>
                </p:cNvPr>
                <p:cNvPicPr/>
                <p:nvPr/>
              </p:nvPicPr>
              <p:blipFill>
                <a:blip r:embed="rId84"/>
                <a:stretch>
                  <a:fillRect/>
                </a:stretch>
              </p:blipFill>
              <p:spPr>
                <a:xfrm>
                  <a:off x="10294541" y="435632"/>
                  <a:ext cx="214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917" name="Freihand 38916">
                  <a:extLst>
                    <a:ext uri="{FF2B5EF4-FFF2-40B4-BE49-F238E27FC236}">
                      <a16:creationId xmlns:a16="http://schemas.microsoft.com/office/drawing/2014/main" id="{90FD9046-BCE0-493F-9A9B-712E719C0492}"/>
                    </a:ext>
                  </a:extLst>
                </p14:cNvPr>
                <p14:cNvContentPartPr/>
                <p14:nvPr/>
              </p14:nvContentPartPr>
              <p14:xfrm>
                <a:off x="10508021" y="424832"/>
                <a:ext cx="104040" cy="63720"/>
              </p14:xfrm>
            </p:contentPart>
          </mc:Choice>
          <mc:Fallback>
            <p:pic>
              <p:nvPicPr>
                <p:cNvPr id="38917" name="Freihand 38916">
                  <a:extLst>
                    <a:ext uri="{FF2B5EF4-FFF2-40B4-BE49-F238E27FC236}">
                      <a16:creationId xmlns:a16="http://schemas.microsoft.com/office/drawing/2014/main" id="{90FD9046-BCE0-493F-9A9B-712E719C0492}"/>
                    </a:ext>
                  </a:extLst>
                </p:cNvPr>
                <p:cNvPicPr/>
                <p:nvPr/>
              </p:nvPicPr>
              <p:blipFill>
                <a:blip r:embed="rId86"/>
                <a:stretch>
                  <a:fillRect/>
                </a:stretch>
              </p:blipFill>
              <p:spPr>
                <a:xfrm>
                  <a:off x="10503701" y="420512"/>
                  <a:ext cx="112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8918" name="Freihand 38917">
                  <a:extLst>
                    <a:ext uri="{FF2B5EF4-FFF2-40B4-BE49-F238E27FC236}">
                      <a16:creationId xmlns:a16="http://schemas.microsoft.com/office/drawing/2014/main" id="{2DF0B53D-7F9C-44AC-AD5A-C4A286E2CB1A}"/>
                    </a:ext>
                  </a:extLst>
                </p14:cNvPr>
                <p14:cNvContentPartPr/>
                <p14:nvPr/>
              </p14:nvContentPartPr>
              <p14:xfrm>
                <a:off x="10555541" y="304592"/>
                <a:ext cx="41040" cy="169560"/>
              </p14:xfrm>
            </p:contentPart>
          </mc:Choice>
          <mc:Fallback>
            <p:pic>
              <p:nvPicPr>
                <p:cNvPr id="38918" name="Freihand 38917">
                  <a:extLst>
                    <a:ext uri="{FF2B5EF4-FFF2-40B4-BE49-F238E27FC236}">
                      <a16:creationId xmlns:a16="http://schemas.microsoft.com/office/drawing/2014/main" id="{2DF0B53D-7F9C-44AC-AD5A-C4A286E2CB1A}"/>
                    </a:ext>
                  </a:extLst>
                </p:cNvPr>
                <p:cNvPicPr/>
                <p:nvPr/>
              </p:nvPicPr>
              <p:blipFill>
                <a:blip r:embed="rId88"/>
                <a:stretch>
                  <a:fillRect/>
                </a:stretch>
              </p:blipFill>
              <p:spPr>
                <a:xfrm>
                  <a:off x="10551221" y="300272"/>
                  <a:ext cx="49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8919" name="Freihand 38918">
                  <a:extLst>
                    <a:ext uri="{FF2B5EF4-FFF2-40B4-BE49-F238E27FC236}">
                      <a16:creationId xmlns:a16="http://schemas.microsoft.com/office/drawing/2014/main" id="{999F13A9-CD7C-4FE9-9D67-B9141EE3F8A7}"/>
                    </a:ext>
                  </a:extLst>
                </p14:cNvPr>
                <p14:cNvContentPartPr/>
                <p14:nvPr/>
              </p14:nvContentPartPr>
              <p14:xfrm>
                <a:off x="10607021" y="331592"/>
                <a:ext cx="47520" cy="170640"/>
              </p14:xfrm>
            </p:contentPart>
          </mc:Choice>
          <mc:Fallback>
            <p:pic>
              <p:nvPicPr>
                <p:cNvPr id="38919" name="Freihand 38918">
                  <a:extLst>
                    <a:ext uri="{FF2B5EF4-FFF2-40B4-BE49-F238E27FC236}">
                      <a16:creationId xmlns:a16="http://schemas.microsoft.com/office/drawing/2014/main" id="{999F13A9-CD7C-4FE9-9D67-B9141EE3F8A7}"/>
                    </a:ext>
                  </a:extLst>
                </p:cNvPr>
                <p:cNvPicPr/>
                <p:nvPr/>
              </p:nvPicPr>
              <p:blipFill>
                <a:blip r:embed="rId90"/>
                <a:stretch>
                  <a:fillRect/>
                </a:stretch>
              </p:blipFill>
              <p:spPr>
                <a:xfrm>
                  <a:off x="10602701" y="327272"/>
                  <a:ext cx="56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8920" name="Freihand 38919">
                  <a:extLst>
                    <a:ext uri="{FF2B5EF4-FFF2-40B4-BE49-F238E27FC236}">
                      <a16:creationId xmlns:a16="http://schemas.microsoft.com/office/drawing/2014/main" id="{CF71EF22-66D3-4F65-B55D-1844F172F722}"/>
                    </a:ext>
                  </a:extLst>
                </p14:cNvPr>
                <p14:cNvContentPartPr/>
                <p14:nvPr/>
              </p14:nvContentPartPr>
              <p14:xfrm>
                <a:off x="10548341" y="388832"/>
                <a:ext cx="146520" cy="29880"/>
              </p14:xfrm>
            </p:contentPart>
          </mc:Choice>
          <mc:Fallback>
            <p:pic>
              <p:nvPicPr>
                <p:cNvPr id="38920" name="Freihand 38919">
                  <a:extLst>
                    <a:ext uri="{FF2B5EF4-FFF2-40B4-BE49-F238E27FC236}">
                      <a16:creationId xmlns:a16="http://schemas.microsoft.com/office/drawing/2014/main" id="{CF71EF22-66D3-4F65-B55D-1844F172F722}"/>
                    </a:ext>
                  </a:extLst>
                </p:cNvPr>
                <p:cNvPicPr/>
                <p:nvPr/>
              </p:nvPicPr>
              <p:blipFill>
                <a:blip r:embed="rId92"/>
                <a:stretch>
                  <a:fillRect/>
                </a:stretch>
              </p:blipFill>
              <p:spPr>
                <a:xfrm>
                  <a:off x="10544021" y="384512"/>
                  <a:ext cx="155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8934" name="Freihand 38933">
                  <a:extLst>
                    <a:ext uri="{FF2B5EF4-FFF2-40B4-BE49-F238E27FC236}">
                      <a16:creationId xmlns:a16="http://schemas.microsoft.com/office/drawing/2014/main" id="{80FF64ED-F34C-428A-BA49-433C14396CBF}"/>
                    </a:ext>
                  </a:extLst>
                </p14:cNvPr>
                <p14:cNvContentPartPr/>
                <p14:nvPr/>
              </p14:nvContentPartPr>
              <p14:xfrm>
                <a:off x="8543141" y="731552"/>
                <a:ext cx="91440" cy="150120"/>
              </p14:xfrm>
            </p:contentPart>
          </mc:Choice>
          <mc:Fallback>
            <p:pic>
              <p:nvPicPr>
                <p:cNvPr id="38934" name="Freihand 38933">
                  <a:extLst>
                    <a:ext uri="{FF2B5EF4-FFF2-40B4-BE49-F238E27FC236}">
                      <a16:creationId xmlns:a16="http://schemas.microsoft.com/office/drawing/2014/main" id="{80FF64ED-F34C-428A-BA49-433C14396CBF}"/>
                    </a:ext>
                  </a:extLst>
                </p:cNvPr>
                <p:cNvPicPr/>
                <p:nvPr/>
              </p:nvPicPr>
              <p:blipFill>
                <a:blip r:embed="rId94"/>
                <a:stretch>
                  <a:fillRect/>
                </a:stretch>
              </p:blipFill>
              <p:spPr>
                <a:xfrm>
                  <a:off x="8538821" y="727232"/>
                  <a:ext cx="100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8935" name="Freihand 38934">
                  <a:extLst>
                    <a:ext uri="{FF2B5EF4-FFF2-40B4-BE49-F238E27FC236}">
                      <a16:creationId xmlns:a16="http://schemas.microsoft.com/office/drawing/2014/main" id="{462BA444-3577-4E0F-8E76-553580D1827B}"/>
                    </a:ext>
                  </a:extLst>
                </p14:cNvPr>
                <p14:cNvContentPartPr/>
                <p14:nvPr/>
              </p14:nvContentPartPr>
              <p14:xfrm>
                <a:off x="8513621" y="803552"/>
                <a:ext cx="126360" cy="6840"/>
              </p14:xfrm>
            </p:contentPart>
          </mc:Choice>
          <mc:Fallback>
            <p:pic>
              <p:nvPicPr>
                <p:cNvPr id="38935" name="Freihand 38934">
                  <a:extLst>
                    <a:ext uri="{FF2B5EF4-FFF2-40B4-BE49-F238E27FC236}">
                      <a16:creationId xmlns:a16="http://schemas.microsoft.com/office/drawing/2014/main" id="{462BA444-3577-4E0F-8E76-553580D1827B}"/>
                    </a:ext>
                  </a:extLst>
                </p:cNvPr>
                <p:cNvPicPr/>
                <p:nvPr/>
              </p:nvPicPr>
              <p:blipFill>
                <a:blip r:embed="rId96"/>
                <a:stretch>
                  <a:fillRect/>
                </a:stretch>
              </p:blipFill>
              <p:spPr>
                <a:xfrm>
                  <a:off x="8509301" y="799232"/>
                  <a:ext cx="135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8936" name="Freihand 38935">
                  <a:extLst>
                    <a:ext uri="{FF2B5EF4-FFF2-40B4-BE49-F238E27FC236}">
                      <a16:creationId xmlns:a16="http://schemas.microsoft.com/office/drawing/2014/main" id="{B0A8F4C0-5903-486D-BFCE-2CBF4FA03173}"/>
                    </a:ext>
                  </a:extLst>
                </p14:cNvPr>
                <p14:cNvContentPartPr/>
                <p14:nvPr/>
              </p14:nvContentPartPr>
              <p14:xfrm>
                <a:off x="8685701" y="820112"/>
                <a:ext cx="58680" cy="114840"/>
              </p14:xfrm>
            </p:contentPart>
          </mc:Choice>
          <mc:Fallback>
            <p:pic>
              <p:nvPicPr>
                <p:cNvPr id="38936" name="Freihand 38935">
                  <a:extLst>
                    <a:ext uri="{FF2B5EF4-FFF2-40B4-BE49-F238E27FC236}">
                      <a16:creationId xmlns:a16="http://schemas.microsoft.com/office/drawing/2014/main" id="{B0A8F4C0-5903-486D-BFCE-2CBF4FA03173}"/>
                    </a:ext>
                  </a:extLst>
                </p:cNvPr>
                <p:cNvPicPr/>
                <p:nvPr/>
              </p:nvPicPr>
              <p:blipFill>
                <a:blip r:embed="rId98"/>
                <a:stretch>
                  <a:fillRect/>
                </a:stretch>
              </p:blipFill>
              <p:spPr>
                <a:xfrm>
                  <a:off x="8681381" y="815792"/>
                  <a:ext cx="67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8937" name="Freihand 38936">
                  <a:extLst>
                    <a:ext uri="{FF2B5EF4-FFF2-40B4-BE49-F238E27FC236}">
                      <a16:creationId xmlns:a16="http://schemas.microsoft.com/office/drawing/2014/main" id="{267E613C-5432-4E3D-AF6E-383DF6F5FE01}"/>
                    </a:ext>
                  </a:extLst>
                </p14:cNvPr>
                <p14:cNvContentPartPr/>
                <p14:nvPr/>
              </p14:nvContentPartPr>
              <p14:xfrm>
                <a:off x="8683181" y="776192"/>
                <a:ext cx="198360" cy="102960"/>
              </p14:xfrm>
            </p:contentPart>
          </mc:Choice>
          <mc:Fallback>
            <p:pic>
              <p:nvPicPr>
                <p:cNvPr id="38937" name="Freihand 38936">
                  <a:extLst>
                    <a:ext uri="{FF2B5EF4-FFF2-40B4-BE49-F238E27FC236}">
                      <a16:creationId xmlns:a16="http://schemas.microsoft.com/office/drawing/2014/main" id="{267E613C-5432-4E3D-AF6E-383DF6F5FE01}"/>
                    </a:ext>
                  </a:extLst>
                </p:cNvPr>
                <p:cNvPicPr/>
                <p:nvPr/>
              </p:nvPicPr>
              <p:blipFill>
                <a:blip r:embed="rId100"/>
                <a:stretch>
                  <a:fillRect/>
                </a:stretch>
              </p:blipFill>
              <p:spPr>
                <a:xfrm>
                  <a:off x="8678861" y="771872"/>
                  <a:ext cx="207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8938" name="Freihand 38937">
                  <a:extLst>
                    <a:ext uri="{FF2B5EF4-FFF2-40B4-BE49-F238E27FC236}">
                      <a16:creationId xmlns:a16="http://schemas.microsoft.com/office/drawing/2014/main" id="{242E057B-FDD7-449B-9151-5C29C5B02766}"/>
                    </a:ext>
                  </a:extLst>
                </p14:cNvPr>
                <p14:cNvContentPartPr/>
                <p14:nvPr/>
              </p14:nvContentPartPr>
              <p14:xfrm>
                <a:off x="8874341" y="848552"/>
                <a:ext cx="1080" cy="10440"/>
              </p14:xfrm>
            </p:contentPart>
          </mc:Choice>
          <mc:Fallback>
            <p:pic>
              <p:nvPicPr>
                <p:cNvPr id="38938" name="Freihand 38937">
                  <a:extLst>
                    <a:ext uri="{FF2B5EF4-FFF2-40B4-BE49-F238E27FC236}">
                      <a16:creationId xmlns:a16="http://schemas.microsoft.com/office/drawing/2014/main" id="{242E057B-FDD7-449B-9151-5C29C5B02766}"/>
                    </a:ext>
                  </a:extLst>
                </p:cNvPr>
                <p:cNvPicPr/>
                <p:nvPr/>
              </p:nvPicPr>
              <p:blipFill>
                <a:blip r:embed="rId102"/>
                <a:stretch>
                  <a:fillRect/>
                </a:stretch>
              </p:blipFill>
              <p:spPr>
                <a:xfrm>
                  <a:off x="8870021" y="844232"/>
                  <a:ext cx="9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8939" name="Freihand 38938">
                  <a:extLst>
                    <a:ext uri="{FF2B5EF4-FFF2-40B4-BE49-F238E27FC236}">
                      <a16:creationId xmlns:a16="http://schemas.microsoft.com/office/drawing/2014/main" id="{E41D01FA-7AF3-42CE-AFEB-00C7C0AA9D83}"/>
                    </a:ext>
                  </a:extLst>
                </p14:cNvPr>
                <p14:cNvContentPartPr/>
                <p14:nvPr/>
              </p14:nvContentPartPr>
              <p14:xfrm>
                <a:off x="9029861" y="716432"/>
                <a:ext cx="34920" cy="130320"/>
              </p14:xfrm>
            </p:contentPart>
          </mc:Choice>
          <mc:Fallback>
            <p:pic>
              <p:nvPicPr>
                <p:cNvPr id="38939" name="Freihand 38938">
                  <a:extLst>
                    <a:ext uri="{FF2B5EF4-FFF2-40B4-BE49-F238E27FC236}">
                      <a16:creationId xmlns:a16="http://schemas.microsoft.com/office/drawing/2014/main" id="{E41D01FA-7AF3-42CE-AFEB-00C7C0AA9D83}"/>
                    </a:ext>
                  </a:extLst>
                </p:cNvPr>
                <p:cNvPicPr/>
                <p:nvPr/>
              </p:nvPicPr>
              <p:blipFill>
                <a:blip r:embed="rId104"/>
                <a:stretch>
                  <a:fillRect/>
                </a:stretch>
              </p:blipFill>
              <p:spPr>
                <a:xfrm>
                  <a:off x="9025541" y="712112"/>
                  <a:ext cx="43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8940" name="Freihand 38939">
                  <a:extLst>
                    <a:ext uri="{FF2B5EF4-FFF2-40B4-BE49-F238E27FC236}">
                      <a16:creationId xmlns:a16="http://schemas.microsoft.com/office/drawing/2014/main" id="{E069428B-0293-4213-98B9-8A057041CF84}"/>
                    </a:ext>
                  </a:extLst>
                </p14:cNvPr>
                <p14:cNvContentPartPr/>
                <p14:nvPr/>
              </p14:nvContentPartPr>
              <p14:xfrm>
                <a:off x="8939861" y="685472"/>
                <a:ext cx="178920" cy="38520"/>
              </p14:xfrm>
            </p:contentPart>
          </mc:Choice>
          <mc:Fallback>
            <p:pic>
              <p:nvPicPr>
                <p:cNvPr id="38940" name="Freihand 38939">
                  <a:extLst>
                    <a:ext uri="{FF2B5EF4-FFF2-40B4-BE49-F238E27FC236}">
                      <a16:creationId xmlns:a16="http://schemas.microsoft.com/office/drawing/2014/main" id="{E069428B-0293-4213-98B9-8A057041CF84}"/>
                    </a:ext>
                  </a:extLst>
                </p:cNvPr>
                <p:cNvPicPr/>
                <p:nvPr/>
              </p:nvPicPr>
              <p:blipFill>
                <a:blip r:embed="rId106"/>
                <a:stretch>
                  <a:fillRect/>
                </a:stretch>
              </p:blipFill>
              <p:spPr>
                <a:xfrm>
                  <a:off x="8935541" y="681152"/>
                  <a:ext cx="187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8941" name="Freihand 38940">
                  <a:extLst>
                    <a:ext uri="{FF2B5EF4-FFF2-40B4-BE49-F238E27FC236}">
                      <a16:creationId xmlns:a16="http://schemas.microsoft.com/office/drawing/2014/main" id="{A52E8E7D-FD30-4F43-8FC1-987B3D2D173B}"/>
                    </a:ext>
                  </a:extLst>
                </p14:cNvPr>
                <p14:cNvContentPartPr/>
                <p14:nvPr/>
              </p14:nvContentPartPr>
              <p14:xfrm>
                <a:off x="9092861" y="760712"/>
                <a:ext cx="69840" cy="87480"/>
              </p14:xfrm>
            </p:contentPart>
          </mc:Choice>
          <mc:Fallback>
            <p:pic>
              <p:nvPicPr>
                <p:cNvPr id="38941" name="Freihand 38940">
                  <a:extLst>
                    <a:ext uri="{FF2B5EF4-FFF2-40B4-BE49-F238E27FC236}">
                      <a16:creationId xmlns:a16="http://schemas.microsoft.com/office/drawing/2014/main" id="{A52E8E7D-FD30-4F43-8FC1-987B3D2D173B}"/>
                    </a:ext>
                  </a:extLst>
                </p:cNvPr>
                <p:cNvPicPr/>
                <p:nvPr/>
              </p:nvPicPr>
              <p:blipFill>
                <a:blip r:embed="rId108"/>
                <a:stretch>
                  <a:fillRect/>
                </a:stretch>
              </p:blipFill>
              <p:spPr>
                <a:xfrm>
                  <a:off x="9088541" y="756392"/>
                  <a:ext cx="78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8942" name="Freihand 38941">
                  <a:extLst>
                    <a:ext uri="{FF2B5EF4-FFF2-40B4-BE49-F238E27FC236}">
                      <a16:creationId xmlns:a16="http://schemas.microsoft.com/office/drawing/2014/main" id="{510F05F6-1A3A-43C5-949C-4CE9CC30246E}"/>
                    </a:ext>
                  </a:extLst>
                </p14:cNvPr>
                <p14:cNvContentPartPr/>
                <p14:nvPr/>
              </p14:nvContentPartPr>
              <p14:xfrm>
                <a:off x="9156941" y="778712"/>
                <a:ext cx="186120" cy="45000"/>
              </p14:xfrm>
            </p:contentPart>
          </mc:Choice>
          <mc:Fallback>
            <p:pic>
              <p:nvPicPr>
                <p:cNvPr id="38942" name="Freihand 38941">
                  <a:extLst>
                    <a:ext uri="{FF2B5EF4-FFF2-40B4-BE49-F238E27FC236}">
                      <a16:creationId xmlns:a16="http://schemas.microsoft.com/office/drawing/2014/main" id="{510F05F6-1A3A-43C5-949C-4CE9CC30246E}"/>
                    </a:ext>
                  </a:extLst>
                </p:cNvPr>
                <p:cNvPicPr/>
                <p:nvPr/>
              </p:nvPicPr>
              <p:blipFill>
                <a:blip r:embed="rId110"/>
                <a:stretch>
                  <a:fillRect/>
                </a:stretch>
              </p:blipFill>
              <p:spPr>
                <a:xfrm>
                  <a:off x="9152621" y="774392"/>
                  <a:ext cx="194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943" name="Freihand 38942">
                  <a:extLst>
                    <a:ext uri="{FF2B5EF4-FFF2-40B4-BE49-F238E27FC236}">
                      <a16:creationId xmlns:a16="http://schemas.microsoft.com/office/drawing/2014/main" id="{393BF7E2-A154-42B0-ABAF-68D65E8857B9}"/>
                    </a:ext>
                  </a:extLst>
                </p14:cNvPr>
                <p14:cNvContentPartPr/>
                <p14:nvPr/>
              </p14:nvContentPartPr>
              <p14:xfrm>
                <a:off x="9349901" y="753152"/>
                <a:ext cx="83880" cy="96480"/>
              </p14:xfrm>
            </p:contentPart>
          </mc:Choice>
          <mc:Fallback>
            <p:pic>
              <p:nvPicPr>
                <p:cNvPr id="38943" name="Freihand 38942">
                  <a:extLst>
                    <a:ext uri="{FF2B5EF4-FFF2-40B4-BE49-F238E27FC236}">
                      <a16:creationId xmlns:a16="http://schemas.microsoft.com/office/drawing/2014/main" id="{393BF7E2-A154-42B0-ABAF-68D65E8857B9}"/>
                    </a:ext>
                  </a:extLst>
                </p:cNvPr>
                <p:cNvPicPr/>
                <p:nvPr/>
              </p:nvPicPr>
              <p:blipFill>
                <a:blip r:embed="rId112"/>
                <a:stretch>
                  <a:fillRect/>
                </a:stretch>
              </p:blipFill>
              <p:spPr>
                <a:xfrm>
                  <a:off x="9345581" y="748832"/>
                  <a:ext cx="92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8944" name="Freihand 38943">
                  <a:extLst>
                    <a:ext uri="{FF2B5EF4-FFF2-40B4-BE49-F238E27FC236}">
                      <a16:creationId xmlns:a16="http://schemas.microsoft.com/office/drawing/2014/main" id="{593A5D76-9A1B-43E8-8BA9-9A8343D2FFB6}"/>
                    </a:ext>
                  </a:extLst>
                </p14:cNvPr>
                <p14:cNvContentPartPr/>
                <p14:nvPr/>
              </p14:nvContentPartPr>
              <p14:xfrm>
                <a:off x="9450341" y="693032"/>
                <a:ext cx="205200" cy="203400"/>
              </p14:xfrm>
            </p:contentPart>
          </mc:Choice>
          <mc:Fallback>
            <p:pic>
              <p:nvPicPr>
                <p:cNvPr id="38944" name="Freihand 38943">
                  <a:extLst>
                    <a:ext uri="{FF2B5EF4-FFF2-40B4-BE49-F238E27FC236}">
                      <a16:creationId xmlns:a16="http://schemas.microsoft.com/office/drawing/2014/main" id="{593A5D76-9A1B-43E8-8BA9-9A8343D2FFB6}"/>
                    </a:ext>
                  </a:extLst>
                </p:cNvPr>
                <p:cNvPicPr/>
                <p:nvPr/>
              </p:nvPicPr>
              <p:blipFill>
                <a:blip r:embed="rId114"/>
                <a:stretch>
                  <a:fillRect/>
                </a:stretch>
              </p:blipFill>
              <p:spPr>
                <a:xfrm>
                  <a:off x="9446021" y="688712"/>
                  <a:ext cx="2138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8945" name="Freihand 38944">
                  <a:extLst>
                    <a:ext uri="{FF2B5EF4-FFF2-40B4-BE49-F238E27FC236}">
                      <a16:creationId xmlns:a16="http://schemas.microsoft.com/office/drawing/2014/main" id="{0B8E9C82-A3BD-4C3B-A07E-35289ED86836}"/>
                    </a:ext>
                  </a:extLst>
                </p14:cNvPr>
                <p14:cNvContentPartPr/>
                <p14:nvPr/>
              </p14:nvContentPartPr>
              <p14:xfrm>
                <a:off x="9669221" y="739832"/>
                <a:ext cx="77760" cy="79920"/>
              </p14:xfrm>
            </p:contentPart>
          </mc:Choice>
          <mc:Fallback>
            <p:pic>
              <p:nvPicPr>
                <p:cNvPr id="38945" name="Freihand 38944">
                  <a:extLst>
                    <a:ext uri="{FF2B5EF4-FFF2-40B4-BE49-F238E27FC236}">
                      <a16:creationId xmlns:a16="http://schemas.microsoft.com/office/drawing/2014/main" id="{0B8E9C82-A3BD-4C3B-A07E-35289ED86836}"/>
                    </a:ext>
                  </a:extLst>
                </p:cNvPr>
                <p:cNvPicPr/>
                <p:nvPr/>
              </p:nvPicPr>
              <p:blipFill>
                <a:blip r:embed="rId116"/>
                <a:stretch>
                  <a:fillRect/>
                </a:stretch>
              </p:blipFill>
              <p:spPr>
                <a:xfrm>
                  <a:off x="9664901" y="735512"/>
                  <a:ext cx="86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8946" name="Freihand 38945">
                  <a:extLst>
                    <a:ext uri="{FF2B5EF4-FFF2-40B4-BE49-F238E27FC236}">
                      <a16:creationId xmlns:a16="http://schemas.microsoft.com/office/drawing/2014/main" id="{35AEB5A3-AD81-47F8-9143-EC858B4517FF}"/>
                    </a:ext>
                  </a:extLst>
                </p14:cNvPr>
                <p14:cNvContentPartPr/>
                <p14:nvPr/>
              </p14:nvContentPartPr>
              <p14:xfrm>
                <a:off x="9811781" y="729032"/>
                <a:ext cx="299160" cy="70200"/>
              </p14:xfrm>
            </p:contentPart>
          </mc:Choice>
          <mc:Fallback>
            <p:pic>
              <p:nvPicPr>
                <p:cNvPr id="38946" name="Freihand 38945">
                  <a:extLst>
                    <a:ext uri="{FF2B5EF4-FFF2-40B4-BE49-F238E27FC236}">
                      <a16:creationId xmlns:a16="http://schemas.microsoft.com/office/drawing/2014/main" id="{35AEB5A3-AD81-47F8-9143-EC858B4517FF}"/>
                    </a:ext>
                  </a:extLst>
                </p:cNvPr>
                <p:cNvPicPr/>
                <p:nvPr/>
              </p:nvPicPr>
              <p:blipFill>
                <a:blip r:embed="rId118"/>
                <a:stretch>
                  <a:fillRect/>
                </a:stretch>
              </p:blipFill>
              <p:spPr>
                <a:xfrm>
                  <a:off x="9807461" y="724712"/>
                  <a:ext cx="307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8947" name="Freihand 38946">
                  <a:extLst>
                    <a:ext uri="{FF2B5EF4-FFF2-40B4-BE49-F238E27FC236}">
                      <a16:creationId xmlns:a16="http://schemas.microsoft.com/office/drawing/2014/main" id="{3A3675B5-B614-4F04-9CF8-7D40ECBBEED1}"/>
                    </a:ext>
                  </a:extLst>
                </p14:cNvPr>
                <p14:cNvContentPartPr/>
                <p14:nvPr/>
              </p14:nvContentPartPr>
              <p14:xfrm>
                <a:off x="10248821" y="685472"/>
                <a:ext cx="119520" cy="123840"/>
              </p14:xfrm>
            </p:contentPart>
          </mc:Choice>
          <mc:Fallback>
            <p:pic>
              <p:nvPicPr>
                <p:cNvPr id="38947" name="Freihand 38946">
                  <a:extLst>
                    <a:ext uri="{FF2B5EF4-FFF2-40B4-BE49-F238E27FC236}">
                      <a16:creationId xmlns:a16="http://schemas.microsoft.com/office/drawing/2014/main" id="{3A3675B5-B614-4F04-9CF8-7D40ECBBEED1}"/>
                    </a:ext>
                  </a:extLst>
                </p:cNvPr>
                <p:cNvPicPr/>
                <p:nvPr/>
              </p:nvPicPr>
              <p:blipFill>
                <a:blip r:embed="rId120"/>
                <a:stretch>
                  <a:fillRect/>
                </a:stretch>
              </p:blipFill>
              <p:spPr>
                <a:xfrm>
                  <a:off x="10244501" y="681152"/>
                  <a:ext cx="128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8948" name="Freihand 38947">
                  <a:extLst>
                    <a:ext uri="{FF2B5EF4-FFF2-40B4-BE49-F238E27FC236}">
                      <a16:creationId xmlns:a16="http://schemas.microsoft.com/office/drawing/2014/main" id="{81610E6F-B098-4210-8EED-0C8D8DE636E6}"/>
                    </a:ext>
                  </a:extLst>
                </p14:cNvPr>
                <p14:cNvContentPartPr/>
                <p14:nvPr/>
              </p14:nvContentPartPr>
              <p14:xfrm>
                <a:off x="10449341" y="735512"/>
                <a:ext cx="227520" cy="52560"/>
              </p14:xfrm>
            </p:contentPart>
          </mc:Choice>
          <mc:Fallback>
            <p:pic>
              <p:nvPicPr>
                <p:cNvPr id="38948" name="Freihand 38947">
                  <a:extLst>
                    <a:ext uri="{FF2B5EF4-FFF2-40B4-BE49-F238E27FC236}">
                      <a16:creationId xmlns:a16="http://schemas.microsoft.com/office/drawing/2014/main" id="{81610E6F-B098-4210-8EED-0C8D8DE636E6}"/>
                    </a:ext>
                  </a:extLst>
                </p:cNvPr>
                <p:cNvPicPr/>
                <p:nvPr/>
              </p:nvPicPr>
              <p:blipFill>
                <a:blip r:embed="rId122"/>
                <a:stretch>
                  <a:fillRect/>
                </a:stretch>
              </p:blipFill>
              <p:spPr>
                <a:xfrm>
                  <a:off x="10445021" y="731192"/>
                  <a:ext cx="236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8949" name="Freihand 38948">
                  <a:extLst>
                    <a:ext uri="{FF2B5EF4-FFF2-40B4-BE49-F238E27FC236}">
                      <a16:creationId xmlns:a16="http://schemas.microsoft.com/office/drawing/2014/main" id="{79695EB3-837F-4D08-8D88-0E7CB05C4A3D}"/>
                    </a:ext>
                  </a:extLst>
                </p14:cNvPr>
                <p14:cNvContentPartPr/>
                <p14:nvPr/>
              </p14:nvContentPartPr>
              <p14:xfrm>
                <a:off x="10871261" y="627872"/>
                <a:ext cx="108000" cy="148680"/>
              </p14:xfrm>
            </p:contentPart>
          </mc:Choice>
          <mc:Fallback>
            <p:pic>
              <p:nvPicPr>
                <p:cNvPr id="38949" name="Freihand 38948">
                  <a:extLst>
                    <a:ext uri="{FF2B5EF4-FFF2-40B4-BE49-F238E27FC236}">
                      <a16:creationId xmlns:a16="http://schemas.microsoft.com/office/drawing/2014/main" id="{79695EB3-837F-4D08-8D88-0E7CB05C4A3D}"/>
                    </a:ext>
                  </a:extLst>
                </p:cNvPr>
                <p:cNvPicPr/>
                <p:nvPr/>
              </p:nvPicPr>
              <p:blipFill>
                <a:blip r:embed="rId124"/>
                <a:stretch>
                  <a:fillRect/>
                </a:stretch>
              </p:blipFill>
              <p:spPr>
                <a:xfrm>
                  <a:off x="10866941" y="623552"/>
                  <a:ext cx="116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950" name="Freihand 38949">
                  <a:extLst>
                    <a:ext uri="{FF2B5EF4-FFF2-40B4-BE49-F238E27FC236}">
                      <a16:creationId xmlns:a16="http://schemas.microsoft.com/office/drawing/2014/main" id="{5A060564-2793-4ACC-A6B5-C1936E088AA0}"/>
                    </a:ext>
                  </a:extLst>
                </p14:cNvPr>
                <p14:cNvContentPartPr/>
                <p14:nvPr/>
              </p14:nvContentPartPr>
              <p14:xfrm>
                <a:off x="10856861" y="693032"/>
                <a:ext cx="128160" cy="23040"/>
              </p14:xfrm>
            </p:contentPart>
          </mc:Choice>
          <mc:Fallback>
            <p:pic>
              <p:nvPicPr>
                <p:cNvPr id="38950" name="Freihand 38949">
                  <a:extLst>
                    <a:ext uri="{FF2B5EF4-FFF2-40B4-BE49-F238E27FC236}">
                      <a16:creationId xmlns:a16="http://schemas.microsoft.com/office/drawing/2014/main" id="{5A060564-2793-4ACC-A6B5-C1936E088AA0}"/>
                    </a:ext>
                  </a:extLst>
                </p:cNvPr>
                <p:cNvPicPr/>
                <p:nvPr/>
              </p:nvPicPr>
              <p:blipFill>
                <a:blip r:embed="rId126"/>
                <a:stretch>
                  <a:fillRect/>
                </a:stretch>
              </p:blipFill>
              <p:spPr>
                <a:xfrm>
                  <a:off x="10852541" y="688712"/>
                  <a:ext cx="136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8962" name="Freihand 38961">
                  <a:extLst>
                    <a:ext uri="{FF2B5EF4-FFF2-40B4-BE49-F238E27FC236}">
                      <a16:creationId xmlns:a16="http://schemas.microsoft.com/office/drawing/2014/main" id="{883B623D-969A-4669-83EF-11F36D340699}"/>
                    </a:ext>
                  </a:extLst>
                </p14:cNvPr>
                <p14:cNvContentPartPr/>
                <p14:nvPr/>
              </p14:nvContentPartPr>
              <p14:xfrm>
                <a:off x="8567621" y="1040072"/>
                <a:ext cx="5040" cy="134640"/>
              </p14:xfrm>
            </p:contentPart>
          </mc:Choice>
          <mc:Fallback>
            <p:pic>
              <p:nvPicPr>
                <p:cNvPr id="38962" name="Freihand 38961">
                  <a:extLst>
                    <a:ext uri="{FF2B5EF4-FFF2-40B4-BE49-F238E27FC236}">
                      <a16:creationId xmlns:a16="http://schemas.microsoft.com/office/drawing/2014/main" id="{883B623D-969A-4669-83EF-11F36D340699}"/>
                    </a:ext>
                  </a:extLst>
                </p:cNvPr>
                <p:cNvPicPr/>
                <p:nvPr/>
              </p:nvPicPr>
              <p:blipFill>
                <a:blip r:embed="rId128"/>
                <a:stretch>
                  <a:fillRect/>
                </a:stretch>
              </p:blipFill>
              <p:spPr>
                <a:xfrm>
                  <a:off x="8563301" y="1035752"/>
                  <a:ext cx="13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8963" name="Freihand 38962">
                  <a:extLst>
                    <a:ext uri="{FF2B5EF4-FFF2-40B4-BE49-F238E27FC236}">
                      <a16:creationId xmlns:a16="http://schemas.microsoft.com/office/drawing/2014/main" id="{FEDE7CD4-7E22-490F-BD06-DF1DF60CB53E}"/>
                    </a:ext>
                  </a:extLst>
                </p14:cNvPr>
                <p14:cNvContentPartPr/>
                <p14:nvPr/>
              </p14:nvContentPartPr>
              <p14:xfrm>
                <a:off x="8475101" y="1014152"/>
                <a:ext cx="161640" cy="20520"/>
              </p14:xfrm>
            </p:contentPart>
          </mc:Choice>
          <mc:Fallback>
            <p:pic>
              <p:nvPicPr>
                <p:cNvPr id="38963" name="Freihand 38962">
                  <a:extLst>
                    <a:ext uri="{FF2B5EF4-FFF2-40B4-BE49-F238E27FC236}">
                      <a16:creationId xmlns:a16="http://schemas.microsoft.com/office/drawing/2014/main" id="{FEDE7CD4-7E22-490F-BD06-DF1DF60CB53E}"/>
                    </a:ext>
                  </a:extLst>
                </p:cNvPr>
                <p:cNvPicPr/>
                <p:nvPr/>
              </p:nvPicPr>
              <p:blipFill>
                <a:blip r:embed="rId130"/>
                <a:stretch>
                  <a:fillRect/>
                </a:stretch>
              </p:blipFill>
              <p:spPr>
                <a:xfrm>
                  <a:off x="8470781" y="1009832"/>
                  <a:ext cx="170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8965" name="Freihand 38964">
                  <a:extLst>
                    <a:ext uri="{FF2B5EF4-FFF2-40B4-BE49-F238E27FC236}">
                      <a16:creationId xmlns:a16="http://schemas.microsoft.com/office/drawing/2014/main" id="{EA0ECD6A-F7D5-4061-A2EC-89558CF7394C}"/>
                    </a:ext>
                  </a:extLst>
                </p14:cNvPr>
                <p14:cNvContentPartPr/>
                <p14:nvPr/>
              </p14:nvContentPartPr>
              <p14:xfrm>
                <a:off x="8648621" y="1116032"/>
                <a:ext cx="22680" cy="107640"/>
              </p14:xfrm>
            </p:contentPart>
          </mc:Choice>
          <mc:Fallback>
            <p:pic>
              <p:nvPicPr>
                <p:cNvPr id="38965" name="Freihand 38964">
                  <a:extLst>
                    <a:ext uri="{FF2B5EF4-FFF2-40B4-BE49-F238E27FC236}">
                      <a16:creationId xmlns:a16="http://schemas.microsoft.com/office/drawing/2014/main" id="{EA0ECD6A-F7D5-4061-A2EC-89558CF7394C}"/>
                    </a:ext>
                  </a:extLst>
                </p:cNvPr>
                <p:cNvPicPr/>
                <p:nvPr/>
              </p:nvPicPr>
              <p:blipFill>
                <a:blip r:embed="rId132"/>
                <a:stretch>
                  <a:fillRect/>
                </a:stretch>
              </p:blipFill>
              <p:spPr>
                <a:xfrm>
                  <a:off x="8644301" y="1111712"/>
                  <a:ext cx="31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966" name="Freihand 38965">
                  <a:extLst>
                    <a:ext uri="{FF2B5EF4-FFF2-40B4-BE49-F238E27FC236}">
                      <a16:creationId xmlns:a16="http://schemas.microsoft.com/office/drawing/2014/main" id="{DD1F3D32-2ADD-4D0A-B6B4-C341D5C85BED}"/>
                    </a:ext>
                  </a:extLst>
                </p14:cNvPr>
                <p14:cNvContentPartPr/>
                <p14:nvPr/>
              </p14:nvContentPartPr>
              <p14:xfrm>
                <a:off x="8608661" y="1105592"/>
                <a:ext cx="133920" cy="134280"/>
              </p14:xfrm>
            </p:contentPart>
          </mc:Choice>
          <mc:Fallback>
            <p:pic>
              <p:nvPicPr>
                <p:cNvPr id="38966" name="Freihand 38965">
                  <a:extLst>
                    <a:ext uri="{FF2B5EF4-FFF2-40B4-BE49-F238E27FC236}">
                      <a16:creationId xmlns:a16="http://schemas.microsoft.com/office/drawing/2014/main" id="{DD1F3D32-2ADD-4D0A-B6B4-C341D5C85BED}"/>
                    </a:ext>
                  </a:extLst>
                </p:cNvPr>
                <p:cNvPicPr/>
                <p:nvPr/>
              </p:nvPicPr>
              <p:blipFill>
                <a:blip r:embed="rId134"/>
                <a:stretch>
                  <a:fillRect/>
                </a:stretch>
              </p:blipFill>
              <p:spPr>
                <a:xfrm>
                  <a:off x="8604341" y="1101272"/>
                  <a:ext cx="142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8967" name="Freihand 38966">
                  <a:extLst>
                    <a:ext uri="{FF2B5EF4-FFF2-40B4-BE49-F238E27FC236}">
                      <a16:creationId xmlns:a16="http://schemas.microsoft.com/office/drawing/2014/main" id="{D5FBA025-FBBA-4A28-BB44-1DE5B71FBDE4}"/>
                    </a:ext>
                  </a:extLst>
                </p14:cNvPr>
                <p14:cNvContentPartPr/>
                <p14:nvPr/>
              </p14:nvContentPartPr>
              <p14:xfrm>
                <a:off x="8874341" y="1068512"/>
                <a:ext cx="13680" cy="86760"/>
              </p14:xfrm>
            </p:contentPart>
          </mc:Choice>
          <mc:Fallback>
            <p:pic>
              <p:nvPicPr>
                <p:cNvPr id="38967" name="Freihand 38966">
                  <a:extLst>
                    <a:ext uri="{FF2B5EF4-FFF2-40B4-BE49-F238E27FC236}">
                      <a16:creationId xmlns:a16="http://schemas.microsoft.com/office/drawing/2014/main" id="{D5FBA025-FBBA-4A28-BB44-1DE5B71FBDE4}"/>
                    </a:ext>
                  </a:extLst>
                </p:cNvPr>
                <p:cNvPicPr/>
                <p:nvPr/>
              </p:nvPicPr>
              <p:blipFill>
                <a:blip r:embed="rId136"/>
                <a:stretch>
                  <a:fillRect/>
                </a:stretch>
              </p:blipFill>
              <p:spPr>
                <a:xfrm>
                  <a:off x="8870021" y="1064192"/>
                  <a:ext cx="22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8968" name="Freihand 38967">
                  <a:extLst>
                    <a:ext uri="{FF2B5EF4-FFF2-40B4-BE49-F238E27FC236}">
                      <a16:creationId xmlns:a16="http://schemas.microsoft.com/office/drawing/2014/main" id="{4BD82ECA-FA38-4244-9582-59E654743010}"/>
                    </a:ext>
                  </a:extLst>
                </p14:cNvPr>
                <p14:cNvContentPartPr/>
                <p14:nvPr/>
              </p14:nvContentPartPr>
              <p14:xfrm>
                <a:off x="9027701" y="1025312"/>
                <a:ext cx="106560" cy="136800"/>
              </p14:xfrm>
            </p:contentPart>
          </mc:Choice>
          <mc:Fallback>
            <p:pic>
              <p:nvPicPr>
                <p:cNvPr id="38968" name="Freihand 38967">
                  <a:extLst>
                    <a:ext uri="{FF2B5EF4-FFF2-40B4-BE49-F238E27FC236}">
                      <a16:creationId xmlns:a16="http://schemas.microsoft.com/office/drawing/2014/main" id="{4BD82ECA-FA38-4244-9582-59E654743010}"/>
                    </a:ext>
                  </a:extLst>
                </p:cNvPr>
                <p:cNvPicPr/>
                <p:nvPr/>
              </p:nvPicPr>
              <p:blipFill>
                <a:blip r:embed="rId138"/>
                <a:stretch>
                  <a:fillRect/>
                </a:stretch>
              </p:blipFill>
              <p:spPr>
                <a:xfrm>
                  <a:off x="9023381" y="1020992"/>
                  <a:ext cx="115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8969" name="Freihand 38968">
                  <a:extLst>
                    <a:ext uri="{FF2B5EF4-FFF2-40B4-BE49-F238E27FC236}">
                      <a16:creationId xmlns:a16="http://schemas.microsoft.com/office/drawing/2014/main" id="{5C09D037-631D-489D-9E31-3534C8BF645E}"/>
                    </a:ext>
                  </a:extLst>
                </p14:cNvPr>
                <p14:cNvContentPartPr/>
                <p14:nvPr/>
              </p14:nvContentPartPr>
              <p14:xfrm>
                <a:off x="9131021" y="1002992"/>
                <a:ext cx="250200" cy="140040"/>
              </p14:xfrm>
            </p:contentPart>
          </mc:Choice>
          <mc:Fallback>
            <p:pic>
              <p:nvPicPr>
                <p:cNvPr id="38969" name="Freihand 38968">
                  <a:extLst>
                    <a:ext uri="{FF2B5EF4-FFF2-40B4-BE49-F238E27FC236}">
                      <a16:creationId xmlns:a16="http://schemas.microsoft.com/office/drawing/2014/main" id="{5C09D037-631D-489D-9E31-3534C8BF645E}"/>
                    </a:ext>
                  </a:extLst>
                </p:cNvPr>
                <p:cNvPicPr/>
                <p:nvPr/>
              </p:nvPicPr>
              <p:blipFill>
                <a:blip r:embed="rId140"/>
                <a:stretch>
                  <a:fillRect/>
                </a:stretch>
              </p:blipFill>
              <p:spPr>
                <a:xfrm>
                  <a:off x="9126701" y="998672"/>
                  <a:ext cx="258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8970" name="Freihand 38969">
                  <a:extLst>
                    <a:ext uri="{FF2B5EF4-FFF2-40B4-BE49-F238E27FC236}">
                      <a16:creationId xmlns:a16="http://schemas.microsoft.com/office/drawing/2014/main" id="{CF6C3962-4FF6-40AF-9E36-BDE037755F89}"/>
                    </a:ext>
                  </a:extLst>
                </p14:cNvPr>
                <p14:cNvContentPartPr/>
                <p14:nvPr/>
              </p14:nvContentPartPr>
              <p14:xfrm>
                <a:off x="9409661" y="1060232"/>
                <a:ext cx="272520" cy="69840"/>
              </p14:xfrm>
            </p:contentPart>
          </mc:Choice>
          <mc:Fallback>
            <p:pic>
              <p:nvPicPr>
                <p:cNvPr id="38970" name="Freihand 38969">
                  <a:extLst>
                    <a:ext uri="{FF2B5EF4-FFF2-40B4-BE49-F238E27FC236}">
                      <a16:creationId xmlns:a16="http://schemas.microsoft.com/office/drawing/2014/main" id="{CF6C3962-4FF6-40AF-9E36-BDE037755F89}"/>
                    </a:ext>
                  </a:extLst>
                </p:cNvPr>
                <p:cNvPicPr/>
                <p:nvPr/>
              </p:nvPicPr>
              <p:blipFill>
                <a:blip r:embed="rId142"/>
                <a:stretch>
                  <a:fillRect/>
                </a:stretch>
              </p:blipFill>
              <p:spPr>
                <a:xfrm>
                  <a:off x="9405341" y="1055912"/>
                  <a:ext cx="281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8971" name="Freihand 38970">
                  <a:extLst>
                    <a:ext uri="{FF2B5EF4-FFF2-40B4-BE49-F238E27FC236}">
                      <a16:creationId xmlns:a16="http://schemas.microsoft.com/office/drawing/2014/main" id="{90C8E166-AD41-4513-B7F4-CAD6A8417CAB}"/>
                    </a:ext>
                  </a:extLst>
                </p14:cNvPr>
                <p14:cNvContentPartPr/>
                <p14:nvPr/>
              </p14:nvContentPartPr>
              <p14:xfrm>
                <a:off x="9785501" y="1039712"/>
                <a:ext cx="7920" cy="111600"/>
              </p14:xfrm>
            </p:contentPart>
          </mc:Choice>
          <mc:Fallback>
            <p:pic>
              <p:nvPicPr>
                <p:cNvPr id="38971" name="Freihand 38970">
                  <a:extLst>
                    <a:ext uri="{FF2B5EF4-FFF2-40B4-BE49-F238E27FC236}">
                      <a16:creationId xmlns:a16="http://schemas.microsoft.com/office/drawing/2014/main" id="{90C8E166-AD41-4513-B7F4-CAD6A8417CAB}"/>
                    </a:ext>
                  </a:extLst>
                </p:cNvPr>
                <p:cNvPicPr/>
                <p:nvPr/>
              </p:nvPicPr>
              <p:blipFill>
                <a:blip r:embed="rId144"/>
                <a:stretch>
                  <a:fillRect/>
                </a:stretch>
              </p:blipFill>
              <p:spPr>
                <a:xfrm>
                  <a:off x="9781181" y="1035392"/>
                  <a:ext cx="16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8972" name="Freihand 38971">
                  <a:extLst>
                    <a:ext uri="{FF2B5EF4-FFF2-40B4-BE49-F238E27FC236}">
                      <a16:creationId xmlns:a16="http://schemas.microsoft.com/office/drawing/2014/main" id="{80848DD0-DD44-4D4B-8E8D-8A269C24979F}"/>
                    </a:ext>
                  </a:extLst>
                </p14:cNvPr>
                <p14:cNvContentPartPr/>
                <p14:nvPr/>
              </p14:nvContentPartPr>
              <p14:xfrm>
                <a:off x="9723941" y="1089032"/>
                <a:ext cx="150840" cy="18000"/>
              </p14:xfrm>
            </p:contentPart>
          </mc:Choice>
          <mc:Fallback>
            <p:pic>
              <p:nvPicPr>
                <p:cNvPr id="38972" name="Freihand 38971">
                  <a:extLst>
                    <a:ext uri="{FF2B5EF4-FFF2-40B4-BE49-F238E27FC236}">
                      <a16:creationId xmlns:a16="http://schemas.microsoft.com/office/drawing/2014/main" id="{80848DD0-DD44-4D4B-8E8D-8A269C24979F}"/>
                    </a:ext>
                  </a:extLst>
                </p:cNvPr>
                <p:cNvPicPr/>
                <p:nvPr/>
              </p:nvPicPr>
              <p:blipFill>
                <a:blip r:embed="rId146"/>
                <a:stretch>
                  <a:fillRect/>
                </a:stretch>
              </p:blipFill>
              <p:spPr>
                <a:xfrm>
                  <a:off x="9719621" y="1084712"/>
                  <a:ext cx="159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8973" name="Freihand 38972">
                  <a:extLst>
                    <a:ext uri="{FF2B5EF4-FFF2-40B4-BE49-F238E27FC236}">
                      <a16:creationId xmlns:a16="http://schemas.microsoft.com/office/drawing/2014/main" id="{25550ED0-D20B-4AB0-AC4A-0EAFF3B764DB}"/>
                    </a:ext>
                  </a:extLst>
                </p14:cNvPr>
                <p14:cNvContentPartPr/>
                <p14:nvPr/>
              </p14:nvContentPartPr>
              <p14:xfrm>
                <a:off x="9911141" y="1003712"/>
                <a:ext cx="87480" cy="111960"/>
              </p14:xfrm>
            </p:contentPart>
          </mc:Choice>
          <mc:Fallback>
            <p:pic>
              <p:nvPicPr>
                <p:cNvPr id="38973" name="Freihand 38972">
                  <a:extLst>
                    <a:ext uri="{FF2B5EF4-FFF2-40B4-BE49-F238E27FC236}">
                      <a16:creationId xmlns:a16="http://schemas.microsoft.com/office/drawing/2014/main" id="{25550ED0-D20B-4AB0-AC4A-0EAFF3B764DB}"/>
                    </a:ext>
                  </a:extLst>
                </p:cNvPr>
                <p:cNvPicPr/>
                <p:nvPr/>
              </p:nvPicPr>
              <p:blipFill>
                <a:blip r:embed="rId148"/>
                <a:stretch>
                  <a:fillRect/>
                </a:stretch>
              </p:blipFill>
              <p:spPr>
                <a:xfrm>
                  <a:off x="9906821" y="999392"/>
                  <a:ext cx="96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8974" name="Freihand 38973">
                  <a:extLst>
                    <a:ext uri="{FF2B5EF4-FFF2-40B4-BE49-F238E27FC236}">
                      <a16:creationId xmlns:a16="http://schemas.microsoft.com/office/drawing/2014/main" id="{967D1EB3-617C-4BB9-AE9D-A373A6AE1B80}"/>
                    </a:ext>
                  </a:extLst>
                </p14:cNvPr>
                <p14:cNvContentPartPr/>
                <p14:nvPr/>
              </p14:nvContentPartPr>
              <p14:xfrm>
                <a:off x="9986381" y="1009472"/>
                <a:ext cx="75240" cy="89640"/>
              </p14:xfrm>
            </p:contentPart>
          </mc:Choice>
          <mc:Fallback>
            <p:pic>
              <p:nvPicPr>
                <p:cNvPr id="38974" name="Freihand 38973">
                  <a:extLst>
                    <a:ext uri="{FF2B5EF4-FFF2-40B4-BE49-F238E27FC236}">
                      <a16:creationId xmlns:a16="http://schemas.microsoft.com/office/drawing/2014/main" id="{967D1EB3-617C-4BB9-AE9D-A373A6AE1B80}"/>
                    </a:ext>
                  </a:extLst>
                </p:cNvPr>
                <p:cNvPicPr/>
                <p:nvPr/>
              </p:nvPicPr>
              <p:blipFill>
                <a:blip r:embed="rId150"/>
                <a:stretch>
                  <a:fillRect/>
                </a:stretch>
              </p:blipFill>
              <p:spPr>
                <a:xfrm>
                  <a:off x="9982061" y="1005152"/>
                  <a:ext cx="83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8975" name="Freihand 38974">
                  <a:extLst>
                    <a:ext uri="{FF2B5EF4-FFF2-40B4-BE49-F238E27FC236}">
                      <a16:creationId xmlns:a16="http://schemas.microsoft.com/office/drawing/2014/main" id="{0087A39D-42E1-4DA0-A8D1-57104FFF75FD}"/>
                    </a:ext>
                  </a:extLst>
                </p14:cNvPr>
                <p14:cNvContentPartPr/>
                <p14:nvPr/>
              </p14:nvContentPartPr>
              <p14:xfrm>
                <a:off x="10055501" y="1052672"/>
                <a:ext cx="74520" cy="118440"/>
              </p14:xfrm>
            </p:contentPart>
          </mc:Choice>
          <mc:Fallback>
            <p:pic>
              <p:nvPicPr>
                <p:cNvPr id="38975" name="Freihand 38974">
                  <a:extLst>
                    <a:ext uri="{FF2B5EF4-FFF2-40B4-BE49-F238E27FC236}">
                      <a16:creationId xmlns:a16="http://schemas.microsoft.com/office/drawing/2014/main" id="{0087A39D-42E1-4DA0-A8D1-57104FFF75FD}"/>
                    </a:ext>
                  </a:extLst>
                </p:cNvPr>
                <p:cNvPicPr/>
                <p:nvPr/>
              </p:nvPicPr>
              <p:blipFill>
                <a:blip r:embed="rId152"/>
                <a:stretch>
                  <a:fillRect/>
                </a:stretch>
              </p:blipFill>
              <p:spPr>
                <a:xfrm>
                  <a:off x="10051181" y="1048352"/>
                  <a:ext cx="83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8976" name="Freihand 38975">
                  <a:extLst>
                    <a:ext uri="{FF2B5EF4-FFF2-40B4-BE49-F238E27FC236}">
                      <a16:creationId xmlns:a16="http://schemas.microsoft.com/office/drawing/2014/main" id="{F425363D-3450-428F-B8E9-A80537B5B35A}"/>
                    </a:ext>
                  </a:extLst>
                </p14:cNvPr>
                <p14:cNvContentPartPr/>
                <p14:nvPr/>
              </p14:nvContentPartPr>
              <p14:xfrm>
                <a:off x="10146941" y="1041872"/>
                <a:ext cx="78120" cy="60840"/>
              </p14:xfrm>
            </p:contentPart>
          </mc:Choice>
          <mc:Fallback>
            <p:pic>
              <p:nvPicPr>
                <p:cNvPr id="38976" name="Freihand 38975">
                  <a:extLst>
                    <a:ext uri="{FF2B5EF4-FFF2-40B4-BE49-F238E27FC236}">
                      <a16:creationId xmlns:a16="http://schemas.microsoft.com/office/drawing/2014/main" id="{F425363D-3450-428F-B8E9-A80537B5B35A}"/>
                    </a:ext>
                  </a:extLst>
                </p:cNvPr>
                <p:cNvPicPr/>
                <p:nvPr/>
              </p:nvPicPr>
              <p:blipFill>
                <a:blip r:embed="rId154"/>
                <a:stretch>
                  <a:fillRect/>
                </a:stretch>
              </p:blipFill>
              <p:spPr>
                <a:xfrm>
                  <a:off x="10142621" y="1037552"/>
                  <a:ext cx="86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8977" name="Freihand 38976">
                  <a:extLst>
                    <a:ext uri="{FF2B5EF4-FFF2-40B4-BE49-F238E27FC236}">
                      <a16:creationId xmlns:a16="http://schemas.microsoft.com/office/drawing/2014/main" id="{8161D577-F476-45D9-9A76-885A7948FAB7}"/>
                    </a:ext>
                  </a:extLst>
                </p14:cNvPr>
                <p14:cNvContentPartPr/>
                <p14:nvPr/>
              </p14:nvContentPartPr>
              <p14:xfrm>
                <a:off x="10240901" y="973832"/>
                <a:ext cx="47880" cy="122760"/>
              </p14:xfrm>
            </p:contentPart>
          </mc:Choice>
          <mc:Fallback>
            <p:pic>
              <p:nvPicPr>
                <p:cNvPr id="38977" name="Freihand 38976">
                  <a:extLst>
                    <a:ext uri="{FF2B5EF4-FFF2-40B4-BE49-F238E27FC236}">
                      <a16:creationId xmlns:a16="http://schemas.microsoft.com/office/drawing/2014/main" id="{8161D577-F476-45D9-9A76-885A7948FAB7}"/>
                    </a:ext>
                  </a:extLst>
                </p:cNvPr>
                <p:cNvPicPr/>
                <p:nvPr/>
              </p:nvPicPr>
              <p:blipFill>
                <a:blip r:embed="rId156"/>
                <a:stretch>
                  <a:fillRect/>
                </a:stretch>
              </p:blipFill>
              <p:spPr>
                <a:xfrm>
                  <a:off x="10236581" y="969512"/>
                  <a:ext cx="56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8978" name="Freihand 38977">
                  <a:extLst>
                    <a:ext uri="{FF2B5EF4-FFF2-40B4-BE49-F238E27FC236}">
                      <a16:creationId xmlns:a16="http://schemas.microsoft.com/office/drawing/2014/main" id="{2EE21A81-5529-4B9D-946E-8C270271360C}"/>
                    </a:ext>
                  </a:extLst>
                </p14:cNvPr>
                <p14:cNvContentPartPr/>
                <p14:nvPr/>
              </p14:nvContentPartPr>
              <p14:xfrm>
                <a:off x="10302461" y="1041872"/>
                <a:ext cx="131040" cy="39600"/>
              </p14:xfrm>
            </p:contentPart>
          </mc:Choice>
          <mc:Fallback>
            <p:pic>
              <p:nvPicPr>
                <p:cNvPr id="38978" name="Freihand 38977">
                  <a:extLst>
                    <a:ext uri="{FF2B5EF4-FFF2-40B4-BE49-F238E27FC236}">
                      <a16:creationId xmlns:a16="http://schemas.microsoft.com/office/drawing/2014/main" id="{2EE21A81-5529-4B9D-946E-8C270271360C}"/>
                    </a:ext>
                  </a:extLst>
                </p:cNvPr>
                <p:cNvPicPr/>
                <p:nvPr/>
              </p:nvPicPr>
              <p:blipFill>
                <a:blip r:embed="rId158"/>
                <a:stretch>
                  <a:fillRect/>
                </a:stretch>
              </p:blipFill>
              <p:spPr>
                <a:xfrm>
                  <a:off x="10298141" y="1037552"/>
                  <a:ext cx="139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8981" name="Freihand 38980">
                  <a:extLst>
                    <a:ext uri="{FF2B5EF4-FFF2-40B4-BE49-F238E27FC236}">
                      <a16:creationId xmlns:a16="http://schemas.microsoft.com/office/drawing/2014/main" id="{62529016-08F2-4B56-A608-5D89C2329D41}"/>
                    </a:ext>
                  </a:extLst>
                </p14:cNvPr>
                <p14:cNvContentPartPr/>
                <p14:nvPr/>
              </p14:nvContentPartPr>
              <p14:xfrm>
                <a:off x="10521701" y="1014512"/>
                <a:ext cx="93600" cy="61200"/>
              </p14:xfrm>
            </p:contentPart>
          </mc:Choice>
          <mc:Fallback>
            <p:pic>
              <p:nvPicPr>
                <p:cNvPr id="38981" name="Freihand 38980">
                  <a:extLst>
                    <a:ext uri="{FF2B5EF4-FFF2-40B4-BE49-F238E27FC236}">
                      <a16:creationId xmlns:a16="http://schemas.microsoft.com/office/drawing/2014/main" id="{62529016-08F2-4B56-A608-5D89C2329D41}"/>
                    </a:ext>
                  </a:extLst>
                </p:cNvPr>
                <p:cNvPicPr/>
                <p:nvPr/>
              </p:nvPicPr>
              <p:blipFill>
                <a:blip r:embed="rId160"/>
                <a:stretch>
                  <a:fillRect/>
                </a:stretch>
              </p:blipFill>
              <p:spPr>
                <a:xfrm>
                  <a:off x="10517381" y="1010192"/>
                  <a:ext cx="102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8982" name="Freihand 38981">
                  <a:extLst>
                    <a:ext uri="{FF2B5EF4-FFF2-40B4-BE49-F238E27FC236}">
                      <a16:creationId xmlns:a16="http://schemas.microsoft.com/office/drawing/2014/main" id="{4C849061-BC24-4344-B175-616C26140245}"/>
                    </a:ext>
                  </a:extLst>
                </p14:cNvPr>
                <p14:cNvContentPartPr/>
                <p14:nvPr/>
              </p14:nvContentPartPr>
              <p14:xfrm>
                <a:off x="10612421" y="1017752"/>
                <a:ext cx="135720" cy="61200"/>
              </p14:xfrm>
            </p:contentPart>
          </mc:Choice>
          <mc:Fallback>
            <p:pic>
              <p:nvPicPr>
                <p:cNvPr id="38982" name="Freihand 38981">
                  <a:extLst>
                    <a:ext uri="{FF2B5EF4-FFF2-40B4-BE49-F238E27FC236}">
                      <a16:creationId xmlns:a16="http://schemas.microsoft.com/office/drawing/2014/main" id="{4C849061-BC24-4344-B175-616C26140245}"/>
                    </a:ext>
                  </a:extLst>
                </p:cNvPr>
                <p:cNvPicPr/>
                <p:nvPr/>
              </p:nvPicPr>
              <p:blipFill>
                <a:blip r:embed="rId162"/>
                <a:stretch>
                  <a:fillRect/>
                </a:stretch>
              </p:blipFill>
              <p:spPr>
                <a:xfrm>
                  <a:off x="10608101" y="1013432"/>
                  <a:ext cx="144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8983" name="Freihand 38982">
                  <a:extLst>
                    <a:ext uri="{FF2B5EF4-FFF2-40B4-BE49-F238E27FC236}">
                      <a16:creationId xmlns:a16="http://schemas.microsoft.com/office/drawing/2014/main" id="{9A0321B9-42E7-4A57-8EAD-DEC085BF7391}"/>
                    </a:ext>
                  </a:extLst>
                </p14:cNvPr>
                <p14:cNvContentPartPr/>
                <p14:nvPr/>
              </p14:nvContentPartPr>
              <p14:xfrm>
                <a:off x="10864781" y="924152"/>
                <a:ext cx="85320" cy="156240"/>
              </p14:xfrm>
            </p:contentPart>
          </mc:Choice>
          <mc:Fallback>
            <p:pic>
              <p:nvPicPr>
                <p:cNvPr id="38983" name="Freihand 38982">
                  <a:extLst>
                    <a:ext uri="{FF2B5EF4-FFF2-40B4-BE49-F238E27FC236}">
                      <a16:creationId xmlns:a16="http://schemas.microsoft.com/office/drawing/2014/main" id="{9A0321B9-42E7-4A57-8EAD-DEC085BF7391}"/>
                    </a:ext>
                  </a:extLst>
                </p:cNvPr>
                <p:cNvPicPr/>
                <p:nvPr/>
              </p:nvPicPr>
              <p:blipFill>
                <a:blip r:embed="rId164"/>
                <a:stretch>
                  <a:fillRect/>
                </a:stretch>
              </p:blipFill>
              <p:spPr>
                <a:xfrm>
                  <a:off x="10860461" y="919832"/>
                  <a:ext cx="93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8984" name="Freihand 38983">
                  <a:extLst>
                    <a:ext uri="{FF2B5EF4-FFF2-40B4-BE49-F238E27FC236}">
                      <a16:creationId xmlns:a16="http://schemas.microsoft.com/office/drawing/2014/main" id="{6A88056C-13B3-4CF3-B65E-76F95BB0D18E}"/>
                    </a:ext>
                  </a:extLst>
                </p14:cNvPr>
                <p14:cNvContentPartPr/>
                <p14:nvPr/>
              </p14:nvContentPartPr>
              <p14:xfrm>
                <a:off x="10844261" y="986432"/>
                <a:ext cx="93600" cy="26640"/>
              </p14:xfrm>
            </p:contentPart>
          </mc:Choice>
          <mc:Fallback>
            <p:pic>
              <p:nvPicPr>
                <p:cNvPr id="38984" name="Freihand 38983">
                  <a:extLst>
                    <a:ext uri="{FF2B5EF4-FFF2-40B4-BE49-F238E27FC236}">
                      <a16:creationId xmlns:a16="http://schemas.microsoft.com/office/drawing/2014/main" id="{6A88056C-13B3-4CF3-B65E-76F95BB0D18E}"/>
                    </a:ext>
                  </a:extLst>
                </p:cNvPr>
                <p:cNvPicPr/>
                <p:nvPr/>
              </p:nvPicPr>
              <p:blipFill>
                <a:blip r:embed="rId166"/>
                <a:stretch>
                  <a:fillRect/>
                </a:stretch>
              </p:blipFill>
              <p:spPr>
                <a:xfrm>
                  <a:off x="10839941" y="982112"/>
                  <a:ext cx="102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8985" name="Freihand 38984">
                  <a:extLst>
                    <a:ext uri="{FF2B5EF4-FFF2-40B4-BE49-F238E27FC236}">
                      <a16:creationId xmlns:a16="http://schemas.microsoft.com/office/drawing/2014/main" id="{B18D49D1-5B2F-4DB9-BC91-B201714B0331}"/>
                    </a:ext>
                  </a:extLst>
                </p14:cNvPr>
                <p14:cNvContentPartPr/>
                <p14:nvPr/>
              </p14:nvContentPartPr>
              <p14:xfrm>
                <a:off x="11064221" y="965912"/>
                <a:ext cx="216000" cy="83160"/>
              </p14:xfrm>
            </p:contentPart>
          </mc:Choice>
          <mc:Fallback>
            <p:pic>
              <p:nvPicPr>
                <p:cNvPr id="38985" name="Freihand 38984">
                  <a:extLst>
                    <a:ext uri="{FF2B5EF4-FFF2-40B4-BE49-F238E27FC236}">
                      <a16:creationId xmlns:a16="http://schemas.microsoft.com/office/drawing/2014/main" id="{B18D49D1-5B2F-4DB9-BC91-B201714B0331}"/>
                    </a:ext>
                  </a:extLst>
                </p:cNvPr>
                <p:cNvPicPr/>
                <p:nvPr/>
              </p:nvPicPr>
              <p:blipFill>
                <a:blip r:embed="rId168"/>
                <a:stretch>
                  <a:fillRect/>
                </a:stretch>
              </p:blipFill>
              <p:spPr>
                <a:xfrm>
                  <a:off x="11059901" y="961592"/>
                  <a:ext cx="224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8986" name="Freihand 38985">
                  <a:extLst>
                    <a:ext uri="{FF2B5EF4-FFF2-40B4-BE49-F238E27FC236}">
                      <a16:creationId xmlns:a16="http://schemas.microsoft.com/office/drawing/2014/main" id="{5F31E00F-77DE-467F-8A5D-FB24B0D094A1}"/>
                    </a:ext>
                  </a:extLst>
                </p14:cNvPr>
                <p14:cNvContentPartPr/>
                <p14:nvPr/>
              </p14:nvContentPartPr>
              <p14:xfrm>
                <a:off x="11391101" y="908672"/>
                <a:ext cx="141480" cy="137880"/>
              </p14:xfrm>
            </p:contentPart>
          </mc:Choice>
          <mc:Fallback>
            <p:pic>
              <p:nvPicPr>
                <p:cNvPr id="38986" name="Freihand 38985">
                  <a:extLst>
                    <a:ext uri="{FF2B5EF4-FFF2-40B4-BE49-F238E27FC236}">
                      <a16:creationId xmlns:a16="http://schemas.microsoft.com/office/drawing/2014/main" id="{5F31E00F-77DE-467F-8A5D-FB24B0D094A1}"/>
                    </a:ext>
                  </a:extLst>
                </p:cNvPr>
                <p:cNvPicPr/>
                <p:nvPr/>
              </p:nvPicPr>
              <p:blipFill>
                <a:blip r:embed="rId170"/>
                <a:stretch>
                  <a:fillRect/>
                </a:stretch>
              </p:blipFill>
              <p:spPr>
                <a:xfrm>
                  <a:off x="11386781" y="904352"/>
                  <a:ext cx="150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9000" name="Freihand 38999">
                  <a:extLst>
                    <a:ext uri="{FF2B5EF4-FFF2-40B4-BE49-F238E27FC236}">
                      <a16:creationId xmlns:a16="http://schemas.microsoft.com/office/drawing/2014/main" id="{752D8F85-EEA6-4524-86A6-995672C11B92}"/>
                    </a:ext>
                  </a:extLst>
                </p14:cNvPr>
                <p14:cNvContentPartPr/>
                <p14:nvPr/>
              </p14:nvContentPartPr>
              <p14:xfrm>
                <a:off x="8409581" y="1341752"/>
                <a:ext cx="79920" cy="88200"/>
              </p14:xfrm>
            </p:contentPart>
          </mc:Choice>
          <mc:Fallback>
            <p:pic>
              <p:nvPicPr>
                <p:cNvPr id="39000" name="Freihand 38999">
                  <a:extLst>
                    <a:ext uri="{FF2B5EF4-FFF2-40B4-BE49-F238E27FC236}">
                      <a16:creationId xmlns:a16="http://schemas.microsoft.com/office/drawing/2014/main" id="{752D8F85-EEA6-4524-86A6-995672C11B92}"/>
                    </a:ext>
                  </a:extLst>
                </p:cNvPr>
                <p:cNvPicPr/>
                <p:nvPr/>
              </p:nvPicPr>
              <p:blipFill>
                <a:blip r:embed="rId172"/>
                <a:stretch>
                  <a:fillRect/>
                </a:stretch>
              </p:blipFill>
              <p:spPr>
                <a:xfrm>
                  <a:off x="8405261" y="1337432"/>
                  <a:ext cx="88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9001" name="Freihand 39000">
                  <a:extLst>
                    <a:ext uri="{FF2B5EF4-FFF2-40B4-BE49-F238E27FC236}">
                      <a16:creationId xmlns:a16="http://schemas.microsoft.com/office/drawing/2014/main" id="{B20BC820-6DD7-48F8-83FA-EF46A7E26040}"/>
                    </a:ext>
                  </a:extLst>
                </p14:cNvPr>
                <p14:cNvContentPartPr/>
                <p14:nvPr/>
              </p14:nvContentPartPr>
              <p14:xfrm>
                <a:off x="8421821" y="1344992"/>
                <a:ext cx="101160" cy="176400"/>
              </p14:xfrm>
            </p:contentPart>
          </mc:Choice>
          <mc:Fallback>
            <p:pic>
              <p:nvPicPr>
                <p:cNvPr id="39001" name="Freihand 39000">
                  <a:extLst>
                    <a:ext uri="{FF2B5EF4-FFF2-40B4-BE49-F238E27FC236}">
                      <a16:creationId xmlns:a16="http://schemas.microsoft.com/office/drawing/2014/main" id="{B20BC820-6DD7-48F8-83FA-EF46A7E26040}"/>
                    </a:ext>
                  </a:extLst>
                </p:cNvPr>
                <p:cNvPicPr/>
                <p:nvPr/>
              </p:nvPicPr>
              <p:blipFill>
                <a:blip r:embed="rId174"/>
                <a:stretch>
                  <a:fillRect/>
                </a:stretch>
              </p:blipFill>
              <p:spPr>
                <a:xfrm>
                  <a:off x="8417501" y="1340672"/>
                  <a:ext cx="109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9002" name="Freihand 39001">
                  <a:extLst>
                    <a:ext uri="{FF2B5EF4-FFF2-40B4-BE49-F238E27FC236}">
                      <a16:creationId xmlns:a16="http://schemas.microsoft.com/office/drawing/2014/main" id="{1F0B3982-BEFD-4E41-960B-457EDA9A09EB}"/>
                    </a:ext>
                  </a:extLst>
                </p14:cNvPr>
                <p14:cNvContentPartPr/>
                <p14:nvPr/>
              </p14:nvContentPartPr>
              <p14:xfrm>
                <a:off x="8515061" y="1392512"/>
                <a:ext cx="73800" cy="109440"/>
              </p14:xfrm>
            </p:contentPart>
          </mc:Choice>
          <mc:Fallback>
            <p:pic>
              <p:nvPicPr>
                <p:cNvPr id="39002" name="Freihand 39001">
                  <a:extLst>
                    <a:ext uri="{FF2B5EF4-FFF2-40B4-BE49-F238E27FC236}">
                      <a16:creationId xmlns:a16="http://schemas.microsoft.com/office/drawing/2014/main" id="{1F0B3982-BEFD-4E41-960B-457EDA9A09EB}"/>
                    </a:ext>
                  </a:extLst>
                </p:cNvPr>
                <p:cNvPicPr/>
                <p:nvPr/>
              </p:nvPicPr>
              <p:blipFill>
                <a:blip r:embed="rId176"/>
                <a:stretch>
                  <a:fillRect/>
                </a:stretch>
              </p:blipFill>
              <p:spPr>
                <a:xfrm>
                  <a:off x="8510741" y="1388192"/>
                  <a:ext cx="82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9003" name="Freihand 39002">
                  <a:extLst>
                    <a:ext uri="{FF2B5EF4-FFF2-40B4-BE49-F238E27FC236}">
                      <a16:creationId xmlns:a16="http://schemas.microsoft.com/office/drawing/2014/main" id="{D5C28FCE-C565-4292-B274-44616035B94D}"/>
                    </a:ext>
                  </a:extLst>
                </p14:cNvPr>
                <p14:cNvContentPartPr/>
                <p14:nvPr/>
              </p14:nvContentPartPr>
              <p14:xfrm>
                <a:off x="8524061" y="1437872"/>
                <a:ext cx="86400" cy="10080"/>
              </p14:xfrm>
            </p:contentPart>
          </mc:Choice>
          <mc:Fallback>
            <p:pic>
              <p:nvPicPr>
                <p:cNvPr id="39003" name="Freihand 39002">
                  <a:extLst>
                    <a:ext uri="{FF2B5EF4-FFF2-40B4-BE49-F238E27FC236}">
                      <a16:creationId xmlns:a16="http://schemas.microsoft.com/office/drawing/2014/main" id="{D5C28FCE-C565-4292-B274-44616035B94D}"/>
                    </a:ext>
                  </a:extLst>
                </p:cNvPr>
                <p:cNvPicPr/>
                <p:nvPr/>
              </p:nvPicPr>
              <p:blipFill>
                <a:blip r:embed="rId178"/>
                <a:stretch>
                  <a:fillRect/>
                </a:stretch>
              </p:blipFill>
              <p:spPr>
                <a:xfrm>
                  <a:off x="8519741" y="1433552"/>
                  <a:ext cx="95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9004" name="Freihand 39003">
                  <a:extLst>
                    <a:ext uri="{FF2B5EF4-FFF2-40B4-BE49-F238E27FC236}">
                      <a16:creationId xmlns:a16="http://schemas.microsoft.com/office/drawing/2014/main" id="{8DA5149A-16D0-421C-A268-413828A61E2E}"/>
                    </a:ext>
                  </a:extLst>
                </p14:cNvPr>
                <p14:cNvContentPartPr/>
                <p14:nvPr/>
              </p14:nvContentPartPr>
              <p14:xfrm>
                <a:off x="8628821" y="1347872"/>
                <a:ext cx="33840" cy="169560"/>
              </p14:xfrm>
            </p:contentPart>
          </mc:Choice>
          <mc:Fallback>
            <p:pic>
              <p:nvPicPr>
                <p:cNvPr id="39004" name="Freihand 39003">
                  <a:extLst>
                    <a:ext uri="{FF2B5EF4-FFF2-40B4-BE49-F238E27FC236}">
                      <a16:creationId xmlns:a16="http://schemas.microsoft.com/office/drawing/2014/main" id="{8DA5149A-16D0-421C-A268-413828A61E2E}"/>
                    </a:ext>
                  </a:extLst>
                </p:cNvPr>
                <p:cNvPicPr/>
                <p:nvPr/>
              </p:nvPicPr>
              <p:blipFill>
                <a:blip r:embed="rId180"/>
                <a:stretch>
                  <a:fillRect/>
                </a:stretch>
              </p:blipFill>
              <p:spPr>
                <a:xfrm>
                  <a:off x="8624501" y="1343552"/>
                  <a:ext cx="42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9005" name="Freihand 39004">
                  <a:extLst>
                    <a:ext uri="{FF2B5EF4-FFF2-40B4-BE49-F238E27FC236}">
                      <a16:creationId xmlns:a16="http://schemas.microsoft.com/office/drawing/2014/main" id="{96C0EA8A-2E83-43D0-8D78-3BA431F84AA9}"/>
                    </a:ext>
                  </a:extLst>
                </p14:cNvPr>
                <p14:cNvContentPartPr/>
                <p14:nvPr/>
              </p14:nvContentPartPr>
              <p14:xfrm>
                <a:off x="8669501" y="1391792"/>
                <a:ext cx="70200" cy="90000"/>
              </p14:xfrm>
            </p:contentPart>
          </mc:Choice>
          <mc:Fallback>
            <p:pic>
              <p:nvPicPr>
                <p:cNvPr id="39005" name="Freihand 39004">
                  <a:extLst>
                    <a:ext uri="{FF2B5EF4-FFF2-40B4-BE49-F238E27FC236}">
                      <a16:creationId xmlns:a16="http://schemas.microsoft.com/office/drawing/2014/main" id="{96C0EA8A-2E83-43D0-8D78-3BA431F84AA9}"/>
                    </a:ext>
                  </a:extLst>
                </p:cNvPr>
                <p:cNvPicPr/>
                <p:nvPr/>
              </p:nvPicPr>
              <p:blipFill>
                <a:blip r:embed="rId182"/>
                <a:stretch>
                  <a:fillRect/>
                </a:stretch>
              </p:blipFill>
              <p:spPr>
                <a:xfrm>
                  <a:off x="8665181" y="1387472"/>
                  <a:ext cx="78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9006" name="Freihand 39005">
                  <a:extLst>
                    <a:ext uri="{FF2B5EF4-FFF2-40B4-BE49-F238E27FC236}">
                      <a16:creationId xmlns:a16="http://schemas.microsoft.com/office/drawing/2014/main" id="{99ECEBC2-8350-4412-BB54-8E27F7337797}"/>
                    </a:ext>
                  </a:extLst>
                </p14:cNvPr>
                <p14:cNvContentPartPr/>
                <p14:nvPr/>
              </p14:nvContentPartPr>
              <p14:xfrm>
                <a:off x="8746901" y="1372712"/>
                <a:ext cx="88920" cy="107280"/>
              </p14:xfrm>
            </p:contentPart>
          </mc:Choice>
          <mc:Fallback>
            <p:pic>
              <p:nvPicPr>
                <p:cNvPr id="39006" name="Freihand 39005">
                  <a:extLst>
                    <a:ext uri="{FF2B5EF4-FFF2-40B4-BE49-F238E27FC236}">
                      <a16:creationId xmlns:a16="http://schemas.microsoft.com/office/drawing/2014/main" id="{99ECEBC2-8350-4412-BB54-8E27F7337797}"/>
                    </a:ext>
                  </a:extLst>
                </p:cNvPr>
                <p:cNvPicPr/>
                <p:nvPr/>
              </p:nvPicPr>
              <p:blipFill>
                <a:blip r:embed="rId184"/>
                <a:stretch>
                  <a:fillRect/>
                </a:stretch>
              </p:blipFill>
              <p:spPr>
                <a:xfrm>
                  <a:off x="8742581" y="1368392"/>
                  <a:ext cx="97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9007" name="Freihand 39006">
                  <a:extLst>
                    <a:ext uri="{FF2B5EF4-FFF2-40B4-BE49-F238E27FC236}">
                      <a16:creationId xmlns:a16="http://schemas.microsoft.com/office/drawing/2014/main" id="{C761987D-6CC6-4CE5-BF2A-0B6836C5CCE7}"/>
                    </a:ext>
                  </a:extLst>
                </p14:cNvPr>
                <p14:cNvContentPartPr/>
                <p14:nvPr/>
              </p14:nvContentPartPr>
              <p14:xfrm>
                <a:off x="8882621" y="1382432"/>
                <a:ext cx="10800" cy="82440"/>
              </p14:xfrm>
            </p:contentPart>
          </mc:Choice>
          <mc:Fallback>
            <p:pic>
              <p:nvPicPr>
                <p:cNvPr id="39007" name="Freihand 39006">
                  <a:extLst>
                    <a:ext uri="{FF2B5EF4-FFF2-40B4-BE49-F238E27FC236}">
                      <a16:creationId xmlns:a16="http://schemas.microsoft.com/office/drawing/2014/main" id="{C761987D-6CC6-4CE5-BF2A-0B6836C5CCE7}"/>
                    </a:ext>
                  </a:extLst>
                </p:cNvPr>
                <p:cNvPicPr/>
                <p:nvPr/>
              </p:nvPicPr>
              <p:blipFill>
                <a:blip r:embed="rId186"/>
                <a:stretch>
                  <a:fillRect/>
                </a:stretch>
              </p:blipFill>
              <p:spPr>
                <a:xfrm>
                  <a:off x="8878301" y="1378112"/>
                  <a:ext cx="19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9009" name="Freihand 39008">
                  <a:extLst>
                    <a:ext uri="{FF2B5EF4-FFF2-40B4-BE49-F238E27FC236}">
                      <a16:creationId xmlns:a16="http://schemas.microsoft.com/office/drawing/2014/main" id="{36E5FFF5-A7D8-439C-BB9D-105490148850}"/>
                    </a:ext>
                  </a:extLst>
                </p14:cNvPr>
                <p14:cNvContentPartPr/>
                <p14:nvPr/>
              </p14:nvContentPartPr>
              <p14:xfrm>
                <a:off x="8984141" y="1315832"/>
                <a:ext cx="86400" cy="131040"/>
              </p14:xfrm>
            </p:contentPart>
          </mc:Choice>
          <mc:Fallback>
            <p:pic>
              <p:nvPicPr>
                <p:cNvPr id="39009" name="Freihand 39008">
                  <a:extLst>
                    <a:ext uri="{FF2B5EF4-FFF2-40B4-BE49-F238E27FC236}">
                      <a16:creationId xmlns:a16="http://schemas.microsoft.com/office/drawing/2014/main" id="{36E5FFF5-A7D8-439C-BB9D-105490148850}"/>
                    </a:ext>
                  </a:extLst>
                </p:cNvPr>
                <p:cNvPicPr/>
                <p:nvPr/>
              </p:nvPicPr>
              <p:blipFill>
                <a:blip r:embed="rId188"/>
                <a:stretch>
                  <a:fillRect/>
                </a:stretch>
              </p:blipFill>
              <p:spPr>
                <a:xfrm>
                  <a:off x="8979821" y="1311512"/>
                  <a:ext cx="95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9010" name="Freihand 39009">
                  <a:extLst>
                    <a:ext uri="{FF2B5EF4-FFF2-40B4-BE49-F238E27FC236}">
                      <a16:creationId xmlns:a16="http://schemas.microsoft.com/office/drawing/2014/main" id="{909197C2-3B82-42CE-AF72-5DA3A699C43B}"/>
                    </a:ext>
                  </a:extLst>
                </p14:cNvPr>
                <p14:cNvContentPartPr/>
                <p14:nvPr/>
              </p14:nvContentPartPr>
              <p14:xfrm>
                <a:off x="9058301" y="1374512"/>
                <a:ext cx="60480" cy="65880"/>
              </p14:xfrm>
            </p:contentPart>
          </mc:Choice>
          <mc:Fallback>
            <p:pic>
              <p:nvPicPr>
                <p:cNvPr id="39010" name="Freihand 39009">
                  <a:extLst>
                    <a:ext uri="{FF2B5EF4-FFF2-40B4-BE49-F238E27FC236}">
                      <a16:creationId xmlns:a16="http://schemas.microsoft.com/office/drawing/2014/main" id="{909197C2-3B82-42CE-AF72-5DA3A699C43B}"/>
                    </a:ext>
                  </a:extLst>
                </p:cNvPr>
                <p:cNvPicPr/>
                <p:nvPr/>
              </p:nvPicPr>
              <p:blipFill>
                <a:blip r:embed="rId190"/>
                <a:stretch>
                  <a:fillRect/>
                </a:stretch>
              </p:blipFill>
              <p:spPr>
                <a:xfrm>
                  <a:off x="9053981" y="1370192"/>
                  <a:ext cx="69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9011" name="Freihand 39010">
                  <a:extLst>
                    <a:ext uri="{FF2B5EF4-FFF2-40B4-BE49-F238E27FC236}">
                      <a16:creationId xmlns:a16="http://schemas.microsoft.com/office/drawing/2014/main" id="{D0E0F74F-690F-4C7A-9A7E-B18031B0CA4D}"/>
                    </a:ext>
                  </a:extLst>
                </p14:cNvPr>
                <p14:cNvContentPartPr/>
                <p14:nvPr/>
              </p14:nvContentPartPr>
              <p14:xfrm>
                <a:off x="9142901" y="1309352"/>
                <a:ext cx="114840" cy="113760"/>
              </p14:xfrm>
            </p:contentPart>
          </mc:Choice>
          <mc:Fallback>
            <p:pic>
              <p:nvPicPr>
                <p:cNvPr id="39011" name="Freihand 39010">
                  <a:extLst>
                    <a:ext uri="{FF2B5EF4-FFF2-40B4-BE49-F238E27FC236}">
                      <a16:creationId xmlns:a16="http://schemas.microsoft.com/office/drawing/2014/main" id="{D0E0F74F-690F-4C7A-9A7E-B18031B0CA4D}"/>
                    </a:ext>
                  </a:extLst>
                </p:cNvPr>
                <p:cNvPicPr/>
                <p:nvPr/>
              </p:nvPicPr>
              <p:blipFill>
                <a:blip r:embed="rId192"/>
                <a:stretch>
                  <a:fillRect/>
                </a:stretch>
              </p:blipFill>
              <p:spPr>
                <a:xfrm>
                  <a:off x="9138581" y="1305032"/>
                  <a:ext cx="123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9012" name="Freihand 39011">
                  <a:extLst>
                    <a:ext uri="{FF2B5EF4-FFF2-40B4-BE49-F238E27FC236}">
                      <a16:creationId xmlns:a16="http://schemas.microsoft.com/office/drawing/2014/main" id="{0BA9B4E6-C02E-4AAC-8EB6-0D97F4F7CD38}"/>
                    </a:ext>
                  </a:extLst>
                </p14:cNvPr>
                <p14:cNvContentPartPr/>
                <p14:nvPr/>
              </p14:nvContentPartPr>
              <p14:xfrm>
                <a:off x="9295901" y="1355792"/>
                <a:ext cx="83160" cy="51120"/>
              </p14:xfrm>
            </p:contentPart>
          </mc:Choice>
          <mc:Fallback>
            <p:pic>
              <p:nvPicPr>
                <p:cNvPr id="39012" name="Freihand 39011">
                  <a:extLst>
                    <a:ext uri="{FF2B5EF4-FFF2-40B4-BE49-F238E27FC236}">
                      <a16:creationId xmlns:a16="http://schemas.microsoft.com/office/drawing/2014/main" id="{0BA9B4E6-C02E-4AAC-8EB6-0D97F4F7CD38}"/>
                    </a:ext>
                  </a:extLst>
                </p:cNvPr>
                <p:cNvPicPr/>
                <p:nvPr/>
              </p:nvPicPr>
              <p:blipFill>
                <a:blip r:embed="rId194"/>
                <a:stretch>
                  <a:fillRect/>
                </a:stretch>
              </p:blipFill>
              <p:spPr>
                <a:xfrm>
                  <a:off x="9291581" y="1351472"/>
                  <a:ext cx="91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9013" name="Freihand 39012">
                  <a:extLst>
                    <a:ext uri="{FF2B5EF4-FFF2-40B4-BE49-F238E27FC236}">
                      <a16:creationId xmlns:a16="http://schemas.microsoft.com/office/drawing/2014/main" id="{9DD2B618-932B-49D3-8A6E-51F3E89010E1}"/>
                    </a:ext>
                  </a:extLst>
                </p14:cNvPr>
                <p14:cNvContentPartPr/>
                <p14:nvPr/>
              </p14:nvContentPartPr>
              <p14:xfrm>
                <a:off x="9036701" y="1257152"/>
                <a:ext cx="87840" cy="17640"/>
              </p14:xfrm>
            </p:contentPart>
          </mc:Choice>
          <mc:Fallback>
            <p:pic>
              <p:nvPicPr>
                <p:cNvPr id="39013" name="Freihand 39012">
                  <a:extLst>
                    <a:ext uri="{FF2B5EF4-FFF2-40B4-BE49-F238E27FC236}">
                      <a16:creationId xmlns:a16="http://schemas.microsoft.com/office/drawing/2014/main" id="{9DD2B618-932B-49D3-8A6E-51F3E89010E1}"/>
                    </a:ext>
                  </a:extLst>
                </p:cNvPr>
                <p:cNvPicPr/>
                <p:nvPr/>
              </p:nvPicPr>
              <p:blipFill>
                <a:blip r:embed="rId196"/>
                <a:stretch>
                  <a:fillRect/>
                </a:stretch>
              </p:blipFill>
              <p:spPr>
                <a:xfrm>
                  <a:off x="9032381" y="1252832"/>
                  <a:ext cx="96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014" name="Freihand 39013">
                  <a:extLst>
                    <a:ext uri="{FF2B5EF4-FFF2-40B4-BE49-F238E27FC236}">
                      <a16:creationId xmlns:a16="http://schemas.microsoft.com/office/drawing/2014/main" id="{4751679B-B0C9-449B-B36F-C6643761A494}"/>
                    </a:ext>
                  </a:extLst>
                </p14:cNvPr>
                <p14:cNvContentPartPr/>
                <p14:nvPr/>
              </p14:nvContentPartPr>
              <p14:xfrm>
                <a:off x="9464741" y="1354352"/>
                <a:ext cx="304200" cy="68040"/>
              </p14:xfrm>
            </p:contentPart>
          </mc:Choice>
          <mc:Fallback>
            <p:pic>
              <p:nvPicPr>
                <p:cNvPr id="39014" name="Freihand 39013">
                  <a:extLst>
                    <a:ext uri="{FF2B5EF4-FFF2-40B4-BE49-F238E27FC236}">
                      <a16:creationId xmlns:a16="http://schemas.microsoft.com/office/drawing/2014/main" id="{4751679B-B0C9-449B-B36F-C6643761A494}"/>
                    </a:ext>
                  </a:extLst>
                </p:cNvPr>
                <p:cNvPicPr/>
                <p:nvPr/>
              </p:nvPicPr>
              <p:blipFill>
                <a:blip r:embed="rId198"/>
                <a:stretch>
                  <a:fillRect/>
                </a:stretch>
              </p:blipFill>
              <p:spPr>
                <a:xfrm>
                  <a:off x="9460421" y="1350032"/>
                  <a:ext cx="312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9015" name="Freihand 39014">
                  <a:extLst>
                    <a:ext uri="{FF2B5EF4-FFF2-40B4-BE49-F238E27FC236}">
                      <a16:creationId xmlns:a16="http://schemas.microsoft.com/office/drawing/2014/main" id="{8B249B65-8E0D-4A9B-8638-CE5061C133AD}"/>
                    </a:ext>
                  </a:extLst>
                </p14:cNvPr>
                <p14:cNvContentPartPr/>
                <p14:nvPr/>
              </p14:nvContentPartPr>
              <p14:xfrm>
                <a:off x="9897821" y="1298552"/>
                <a:ext cx="87840" cy="92880"/>
              </p14:xfrm>
            </p:contentPart>
          </mc:Choice>
          <mc:Fallback>
            <p:pic>
              <p:nvPicPr>
                <p:cNvPr id="39015" name="Freihand 39014">
                  <a:extLst>
                    <a:ext uri="{FF2B5EF4-FFF2-40B4-BE49-F238E27FC236}">
                      <a16:creationId xmlns:a16="http://schemas.microsoft.com/office/drawing/2014/main" id="{8B249B65-8E0D-4A9B-8638-CE5061C133AD}"/>
                    </a:ext>
                  </a:extLst>
                </p:cNvPr>
                <p:cNvPicPr/>
                <p:nvPr/>
              </p:nvPicPr>
              <p:blipFill>
                <a:blip r:embed="rId200"/>
                <a:stretch>
                  <a:fillRect/>
                </a:stretch>
              </p:blipFill>
              <p:spPr>
                <a:xfrm>
                  <a:off x="9893501" y="1294232"/>
                  <a:ext cx="96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9016" name="Freihand 39015">
                  <a:extLst>
                    <a:ext uri="{FF2B5EF4-FFF2-40B4-BE49-F238E27FC236}">
                      <a16:creationId xmlns:a16="http://schemas.microsoft.com/office/drawing/2014/main" id="{66338FAF-08CC-4D24-85FE-A6E76C767107}"/>
                    </a:ext>
                  </a:extLst>
                </p14:cNvPr>
                <p14:cNvContentPartPr/>
                <p14:nvPr/>
              </p14:nvContentPartPr>
              <p14:xfrm>
                <a:off x="9974501" y="1277312"/>
                <a:ext cx="92160" cy="129600"/>
              </p14:xfrm>
            </p:contentPart>
          </mc:Choice>
          <mc:Fallback>
            <p:pic>
              <p:nvPicPr>
                <p:cNvPr id="39016" name="Freihand 39015">
                  <a:extLst>
                    <a:ext uri="{FF2B5EF4-FFF2-40B4-BE49-F238E27FC236}">
                      <a16:creationId xmlns:a16="http://schemas.microsoft.com/office/drawing/2014/main" id="{66338FAF-08CC-4D24-85FE-A6E76C767107}"/>
                    </a:ext>
                  </a:extLst>
                </p:cNvPr>
                <p:cNvPicPr/>
                <p:nvPr/>
              </p:nvPicPr>
              <p:blipFill>
                <a:blip r:embed="rId202"/>
                <a:stretch>
                  <a:fillRect/>
                </a:stretch>
              </p:blipFill>
              <p:spPr>
                <a:xfrm>
                  <a:off x="9970181" y="1272992"/>
                  <a:ext cx="100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9017" name="Freihand 39016">
                  <a:extLst>
                    <a:ext uri="{FF2B5EF4-FFF2-40B4-BE49-F238E27FC236}">
                      <a16:creationId xmlns:a16="http://schemas.microsoft.com/office/drawing/2014/main" id="{B9F0F2DC-C36D-4BA0-9DBB-88E794D864FD}"/>
                    </a:ext>
                  </a:extLst>
                </p14:cNvPr>
                <p14:cNvContentPartPr/>
                <p14:nvPr/>
              </p14:nvContentPartPr>
              <p14:xfrm>
                <a:off x="10143701" y="1320872"/>
                <a:ext cx="240120" cy="77400"/>
              </p14:xfrm>
            </p:contentPart>
          </mc:Choice>
          <mc:Fallback>
            <p:pic>
              <p:nvPicPr>
                <p:cNvPr id="39017" name="Freihand 39016">
                  <a:extLst>
                    <a:ext uri="{FF2B5EF4-FFF2-40B4-BE49-F238E27FC236}">
                      <a16:creationId xmlns:a16="http://schemas.microsoft.com/office/drawing/2014/main" id="{B9F0F2DC-C36D-4BA0-9DBB-88E794D864FD}"/>
                    </a:ext>
                  </a:extLst>
                </p:cNvPr>
                <p:cNvPicPr/>
                <p:nvPr/>
              </p:nvPicPr>
              <p:blipFill>
                <a:blip r:embed="rId204"/>
                <a:stretch>
                  <a:fillRect/>
                </a:stretch>
              </p:blipFill>
              <p:spPr>
                <a:xfrm>
                  <a:off x="10139381" y="1316552"/>
                  <a:ext cx="248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9019" name="Freihand 39018">
                  <a:extLst>
                    <a:ext uri="{FF2B5EF4-FFF2-40B4-BE49-F238E27FC236}">
                      <a16:creationId xmlns:a16="http://schemas.microsoft.com/office/drawing/2014/main" id="{4EBE844A-6F9C-4F87-933A-4FA4EE14E69E}"/>
                    </a:ext>
                  </a:extLst>
                </p14:cNvPr>
                <p14:cNvContentPartPr/>
                <p14:nvPr/>
              </p14:nvContentPartPr>
              <p14:xfrm>
                <a:off x="10545821" y="1252472"/>
                <a:ext cx="37080" cy="119880"/>
              </p14:xfrm>
            </p:contentPart>
          </mc:Choice>
          <mc:Fallback>
            <p:pic>
              <p:nvPicPr>
                <p:cNvPr id="39019" name="Freihand 39018">
                  <a:extLst>
                    <a:ext uri="{FF2B5EF4-FFF2-40B4-BE49-F238E27FC236}">
                      <a16:creationId xmlns:a16="http://schemas.microsoft.com/office/drawing/2014/main" id="{4EBE844A-6F9C-4F87-933A-4FA4EE14E69E}"/>
                    </a:ext>
                  </a:extLst>
                </p:cNvPr>
                <p:cNvPicPr/>
                <p:nvPr/>
              </p:nvPicPr>
              <p:blipFill>
                <a:blip r:embed="rId206"/>
                <a:stretch>
                  <a:fillRect/>
                </a:stretch>
              </p:blipFill>
              <p:spPr>
                <a:xfrm>
                  <a:off x="10541501" y="1248152"/>
                  <a:ext cx="45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9020" name="Freihand 39019">
                  <a:extLst>
                    <a:ext uri="{FF2B5EF4-FFF2-40B4-BE49-F238E27FC236}">
                      <a16:creationId xmlns:a16="http://schemas.microsoft.com/office/drawing/2014/main" id="{DE9F0275-8338-4985-A35E-653A711FDDBE}"/>
                    </a:ext>
                  </a:extLst>
                </p14:cNvPr>
                <p14:cNvContentPartPr/>
                <p14:nvPr/>
              </p14:nvContentPartPr>
              <p14:xfrm>
                <a:off x="10543301" y="1258592"/>
                <a:ext cx="88560" cy="146160"/>
              </p14:xfrm>
            </p:contentPart>
          </mc:Choice>
          <mc:Fallback>
            <p:pic>
              <p:nvPicPr>
                <p:cNvPr id="39020" name="Freihand 39019">
                  <a:extLst>
                    <a:ext uri="{FF2B5EF4-FFF2-40B4-BE49-F238E27FC236}">
                      <a16:creationId xmlns:a16="http://schemas.microsoft.com/office/drawing/2014/main" id="{DE9F0275-8338-4985-A35E-653A711FDDBE}"/>
                    </a:ext>
                  </a:extLst>
                </p:cNvPr>
                <p:cNvPicPr/>
                <p:nvPr/>
              </p:nvPicPr>
              <p:blipFill>
                <a:blip r:embed="rId208"/>
                <a:stretch>
                  <a:fillRect/>
                </a:stretch>
              </p:blipFill>
              <p:spPr>
                <a:xfrm>
                  <a:off x="10538981" y="1254272"/>
                  <a:ext cx="97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9029" name="Freihand 39028">
                  <a:extLst>
                    <a:ext uri="{FF2B5EF4-FFF2-40B4-BE49-F238E27FC236}">
                      <a16:creationId xmlns:a16="http://schemas.microsoft.com/office/drawing/2014/main" id="{6EFEB54F-0C07-45E7-9FF1-84D5E2185095}"/>
                    </a:ext>
                  </a:extLst>
                </p14:cNvPr>
                <p14:cNvContentPartPr/>
                <p14:nvPr/>
              </p14:nvContentPartPr>
              <p14:xfrm>
                <a:off x="8502461" y="1613552"/>
                <a:ext cx="115200" cy="144720"/>
              </p14:xfrm>
            </p:contentPart>
          </mc:Choice>
          <mc:Fallback>
            <p:pic>
              <p:nvPicPr>
                <p:cNvPr id="39029" name="Freihand 39028">
                  <a:extLst>
                    <a:ext uri="{FF2B5EF4-FFF2-40B4-BE49-F238E27FC236}">
                      <a16:creationId xmlns:a16="http://schemas.microsoft.com/office/drawing/2014/main" id="{6EFEB54F-0C07-45E7-9FF1-84D5E2185095}"/>
                    </a:ext>
                  </a:extLst>
                </p:cNvPr>
                <p:cNvPicPr/>
                <p:nvPr/>
              </p:nvPicPr>
              <p:blipFill>
                <a:blip r:embed="rId210"/>
                <a:stretch>
                  <a:fillRect/>
                </a:stretch>
              </p:blipFill>
              <p:spPr>
                <a:xfrm>
                  <a:off x="8498141" y="1609232"/>
                  <a:ext cx="123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9030" name="Freihand 39029">
                  <a:extLst>
                    <a:ext uri="{FF2B5EF4-FFF2-40B4-BE49-F238E27FC236}">
                      <a16:creationId xmlns:a16="http://schemas.microsoft.com/office/drawing/2014/main" id="{041ED730-BBE4-4B6D-B217-8FCF60F27D8D}"/>
                    </a:ext>
                  </a:extLst>
                </p14:cNvPr>
                <p14:cNvContentPartPr/>
                <p14:nvPr/>
              </p14:nvContentPartPr>
              <p14:xfrm>
                <a:off x="8499581" y="1677632"/>
                <a:ext cx="126360" cy="16560"/>
              </p14:xfrm>
            </p:contentPart>
          </mc:Choice>
          <mc:Fallback>
            <p:pic>
              <p:nvPicPr>
                <p:cNvPr id="39030" name="Freihand 39029">
                  <a:extLst>
                    <a:ext uri="{FF2B5EF4-FFF2-40B4-BE49-F238E27FC236}">
                      <a16:creationId xmlns:a16="http://schemas.microsoft.com/office/drawing/2014/main" id="{041ED730-BBE4-4B6D-B217-8FCF60F27D8D}"/>
                    </a:ext>
                  </a:extLst>
                </p:cNvPr>
                <p:cNvPicPr/>
                <p:nvPr/>
              </p:nvPicPr>
              <p:blipFill>
                <a:blip r:embed="rId212"/>
                <a:stretch>
                  <a:fillRect/>
                </a:stretch>
              </p:blipFill>
              <p:spPr>
                <a:xfrm>
                  <a:off x="8495261" y="1673312"/>
                  <a:ext cx="135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9031" name="Freihand 39030">
                  <a:extLst>
                    <a:ext uri="{FF2B5EF4-FFF2-40B4-BE49-F238E27FC236}">
                      <a16:creationId xmlns:a16="http://schemas.microsoft.com/office/drawing/2014/main" id="{CBEC3BC3-B7D5-444F-82C6-E509E2E1EA51}"/>
                    </a:ext>
                  </a:extLst>
                </p14:cNvPr>
                <p14:cNvContentPartPr/>
                <p14:nvPr/>
              </p14:nvContentPartPr>
              <p14:xfrm>
                <a:off x="8648621" y="1724072"/>
                <a:ext cx="92880" cy="72360"/>
              </p14:xfrm>
            </p:contentPart>
          </mc:Choice>
          <mc:Fallback>
            <p:pic>
              <p:nvPicPr>
                <p:cNvPr id="39031" name="Freihand 39030">
                  <a:extLst>
                    <a:ext uri="{FF2B5EF4-FFF2-40B4-BE49-F238E27FC236}">
                      <a16:creationId xmlns:a16="http://schemas.microsoft.com/office/drawing/2014/main" id="{CBEC3BC3-B7D5-444F-82C6-E509E2E1EA51}"/>
                    </a:ext>
                  </a:extLst>
                </p:cNvPr>
                <p:cNvPicPr/>
                <p:nvPr/>
              </p:nvPicPr>
              <p:blipFill>
                <a:blip r:embed="rId214"/>
                <a:stretch>
                  <a:fillRect/>
                </a:stretch>
              </p:blipFill>
              <p:spPr>
                <a:xfrm>
                  <a:off x="8644301" y="1719752"/>
                  <a:ext cx="101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9032" name="Freihand 39031">
                  <a:extLst>
                    <a:ext uri="{FF2B5EF4-FFF2-40B4-BE49-F238E27FC236}">
                      <a16:creationId xmlns:a16="http://schemas.microsoft.com/office/drawing/2014/main" id="{E555BBAF-3CFF-475A-A7FB-C01ED32449D2}"/>
                    </a:ext>
                  </a:extLst>
                </p14:cNvPr>
                <p14:cNvContentPartPr/>
                <p14:nvPr/>
              </p14:nvContentPartPr>
              <p14:xfrm>
                <a:off x="8883341" y="1652432"/>
                <a:ext cx="360" cy="360"/>
              </p14:xfrm>
            </p:contentPart>
          </mc:Choice>
          <mc:Fallback>
            <p:pic>
              <p:nvPicPr>
                <p:cNvPr id="39032" name="Freihand 39031">
                  <a:extLst>
                    <a:ext uri="{FF2B5EF4-FFF2-40B4-BE49-F238E27FC236}">
                      <a16:creationId xmlns:a16="http://schemas.microsoft.com/office/drawing/2014/main" id="{E555BBAF-3CFF-475A-A7FB-C01ED32449D2}"/>
                    </a:ext>
                  </a:extLst>
                </p:cNvPr>
                <p:cNvPicPr/>
                <p:nvPr/>
              </p:nvPicPr>
              <p:blipFill>
                <a:blip r:embed="rId56"/>
                <a:stretch>
                  <a:fillRect/>
                </a:stretch>
              </p:blipFill>
              <p:spPr>
                <a:xfrm>
                  <a:off x="8879021" y="1648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9033" name="Freihand 39032">
                  <a:extLst>
                    <a:ext uri="{FF2B5EF4-FFF2-40B4-BE49-F238E27FC236}">
                      <a16:creationId xmlns:a16="http://schemas.microsoft.com/office/drawing/2014/main" id="{64E20CC7-BB89-4EBC-824E-D1EE9E8B97EF}"/>
                    </a:ext>
                  </a:extLst>
                </p14:cNvPr>
                <p14:cNvContentPartPr/>
                <p14:nvPr/>
              </p14:nvContentPartPr>
              <p14:xfrm>
                <a:off x="8874701" y="1729112"/>
                <a:ext cx="2160" cy="5040"/>
              </p14:xfrm>
            </p:contentPart>
          </mc:Choice>
          <mc:Fallback>
            <p:pic>
              <p:nvPicPr>
                <p:cNvPr id="39033" name="Freihand 39032">
                  <a:extLst>
                    <a:ext uri="{FF2B5EF4-FFF2-40B4-BE49-F238E27FC236}">
                      <a16:creationId xmlns:a16="http://schemas.microsoft.com/office/drawing/2014/main" id="{64E20CC7-BB89-4EBC-824E-D1EE9E8B97EF}"/>
                    </a:ext>
                  </a:extLst>
                </p:cNvPr>
                <p:cNvPicPr/>
                <p:nvPr/>
              </p:nvPicPr>
              <p:blipFill>
                <a:blip r:embed="rId217"/>
                <a:stretch>
                  <a:fillRect/>
                </a:stretch>
              </p:blipFill>
              <p:spPr>
                <a:xfrm>
                  <a:off x="8870381" y="1724792"/>
                  <a:ext cx="10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9036" name="Freihand 39035">
                  <a:extLst>
                    <a:ext uri="{FF2B5EF4-FFF2-40B4-BE49-F238E27FC236}">
                      <a16:creationId xmlns:a16="http://schemas.microsoft.com/office/drawing/2014/main" id="{653A5181-4AB4-4FB7-8DC6-6662881F7534}"/>
                    </a:ext>
                  </a:extLst>
                </p14:cNvPr>
                <p14:cNvContentPartPr/>
                <p14:nvPr/>
              </p14:nvContentPartPr>
              <p14:xfrm>
                <a:off x="8998541" y="1567472"/>
                <a:ext cx="90720" cy="146520"/>
              </p14:xfrm>
            </p:contentPart>
          </mc:Choice>
          <mc:Fallback>
            <p:pic>
              <p:nvPicPr>
                <p:cNvPr id="39036" name="Freihand 39035">
                  <a:extLst>
                    <a:ext uri="{FF2B5EF4-FFF2-40B4-BE49-F238E27FC236}">
                      <a16:creationId xmlns:a16="http://schemas.microsoft.com/office/drawing/2014/main" id="{653A5181-4AB4-4FB7-8DC6-6662881F7534}"/>
                    </a:ext>
                  </a:extLst>
                </p:cNvPr>
                <p:cNvPicPr/>
                <p:nvPr/>
              </p:nvPicPr>
              <p:blipFill>
                <a:blip r:embed="rId219"/>
                <a:stretch>
                  <a:fillRect/>
                </a:stretch>
              </p:blipFill>
              <p:spPr>
                <a:xfrm>
                  <a:off x="8994221" y="1563152"/>
                  <a:ext cx="99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9037" name="Freihand 39036">
                  <a:extLst>
                    <a:ext uri="{FF2B5EF4-FFF2-40B4-BE49-F238E27FC236}">
                      <a16:creationId xmlns:a16="http://schemas.microsoft.com/office/drawing/2014/main" id="{8CBBF87F-7ADA-40AD-AD0C-6132ADB83B6F}"/>
                    </a:ext>
                  </a:extLst>
                </p14:cNvPr>
                <p14:cNvContentPartPr/>
                <p14:nvPr/>
              </p14:nvContentPartPr>
              <p14:xfrm>
                <a:off x="9090701" y="1588712"/>
                <a:ext cx="60840" cy="122400"/>
              </p14:xfrm>
            </p:contentPart>
          </mc:Choice>
          <mc:Fallback>
            <p:pic>
              <p:nvPicPr>
                <p:cNvPr id="39037" name="Freihand 39036">
                  <a:extLst>
                    <a:ext uri="{FF2B5EF4-FFF2-40B4-BE49-F238E27FC236}">
                      <a16:creationId xmlns:a16="http://schemas.microsoft.com/office/drawing/2014/main" id="{8CBBF87F-7ADA-40AD-AD0C-6132ADB83B6F}"/>
                    </a:ext>
                  </a:extLst>
                </p:cNvPr>
                <p:cNvPicPr/>
                <p:nvPr/>
              </p:nvPicPr>
              <p:blipFill>
                <a:blip r:embed="rId221"/>
                <a:stretch>
                  <a:fillRect/>
                </a:stretch>
              </p:blipFill>
              <p:spPr>
                <a:xfrm>
                  <a:off x="9086381" y="1584392"/>
                  <a:ext cx="69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9038" name="Freihand 39037">
                  <a:extLst>
                    <a:ext uri="{FF2B5EF4-FFF2-40B4-BE49-F238E27FC236}">
                      <a16:creationId xmlns:a16="http://schemas.microsoft.com/office/drawing/2014/main" id="{B58887F6-1DF5-4F13-B30C-4EFCFE83A4EE}"/>
                    </a:ext>
                  </a:extLst>
                </p14:cNvPr>
                <p14:cNvContentPartPr/>
                <p14:nvPr/>
              </p14:nvContentPartPr>
              <p14:xfrm>
                <a:off x="9163781" y="1662152"/>
                <a:ext cx="87840" cy="39240"/>
              </p14:xfrm>
            </p:contentPart>
          </mc:Choice>
          <mc:Fallback>
            <p:pic>
              <p:nvPicPr>
                <p:cNvPr id="39038" name="Freihand 39037">
                  <a:extLst>
                    <a:ext uri="{FF2B5EF4-FFF2-40B4-BE49-F238E27FC236}">
                      <a16:creationId xmlns:a16="http://schemas.microsoft.com/office/drawing/2014/main" id="{B58887F6-1DF5-4F13-B30C-4EFCFE83A4EE}"/>
                    </a:ext>
                  </a:extLst>
                </p:cNvPr>
                <p:cNvPicPr/>
                <p:nvPr/>
              </p:nvPicPr>
              <p:blipFill>
                <a:blip r:embed="rId223"/>
                <a:stretch>
                  <a:fillRect/>
                </a:stretch>
              </p:blipFill>
              <p:spPr>
                <a:xfrm>
                  <a:off x="9159461" y="1657832"/>
                  <a:ext cx="96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9039" name="Freihand 39038">
                  <a:extLst>
                    <a:ext uri="{FF2B5EF4-FFF2-40B4-BE49-F238E27FC236}">
                      <a16:creationId xmlns:a16="http://schemas.microsoft.com/office/drawing/2014/main" id="{5EC590BD-10FE-4ABE-A33C-DB7666DC9414}"/>
                    </a:ext>
                  </a:extLst>
                </p14:cNvPr>
                <p14:cNvContentPartPr/>
                <p14:nvPr/>
              </p14:nvContentPartPr>
              <p14:xfrm>
                <a:off x="9241541" y="1572512"/>
                <a:ext cx="136080" cy="136440"/>
              </p14:xfrm>
            </p:contentPart>
          </mc:Choice>
          <mc:Fallback>
            <p:pic>
              <p:nvPicPr>
                <p:cNvPr id="39039" name="Freihand 39038">
                  <a:extLst>
                    <a:ext uri="{FF2B5EF4-FFF2-40B4-BE49-F238E27FC236}">
                      <a16:creationId xmlns:a16="http://schemas.microsoft.com/office/drawing/2014/main" id="{5EC590BD-10FE-4ABE-A33C-DB7666DC9414}"/>
                    </a:ext>
                  </a:extLst>
                </p:cNvPr>
                <p:cNvPicPr/>
                <p:nvPr/>
              </p:nvPicPr>
              <p:blipFill>
                <a:blip r:embed="rId225"/>
                <a:stretch>
                  <a:fillRect/>
                </a:stretch>
              </p:blipFill>
              <p:spPr>
                <a:xfrm>
                  <a:off x="9237221" y="1568192"/>
                  <a:ext cx="144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9040" name="Freihand 39039">
                  <a:extLst>
                    <a:ext uri="{FF2B5EF4-FFF2-40B4-BE49-F238E27FC236}">
                      <a16:creationId xmlns:a16="http://schemas.microsoft.com/office/drawing/2014/main" id="{01173E4B-BD48-4727-B7D2-48774F2619C1}"/>
                    </a:ext>
                  </a:extLst>
                </p14:cNvPr>
                <p14:cNvContentPartPr/>
                <p14:nvPr/>
              </p14:nvContentPartPr>
              <p14:xfrm>
                <a:off x="9409661" y="1591952"/>
                <a:ext cx="37080" cy="113760"/>
              </p14:xfrm>
            </p:contentPart>
          </mc:Choice>
          <mc:Fallback>
            <p:pic>
              <p:nvPicPr>
                <p:cNvPr id="39040" name="Freihand 39039">
                  <a:extLst>
                    <a:ext uri="{FF2B5EF4-FFF2-40B4-BE49-F238E27FC236}">
                      <a16:creationId xmlns:a16="http://schemas.microsoft.com/office/drawing/2014/main" id="{01173E4B-BD48-4727-B7D2-48774F2619C1}"/>
                    </a:ext>
                  </a:extLst>
                </p:cNvPr>
                <p:cNvPicPr/>
                <p:nvPr/>
              </p:nvPicPr>
              <p:blipFill>
                <a:blip r:embed="rId227"/>
                <a:stretch>
                  <a:fillRect/>
                </a:stretch>
              </p:blipFill>
              <p:spPr>
                <a:xfrm>
                  <a:off x="9405341" y="1587632"/>
                  <a:ext cx="45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9041" name="Freihand 39040">
                  <a:extLst>
                    <a:ext uri="{FF2B5EF4-FFF2-40B4-BE49-F238E27FC236}">
                      <a16:creationId xmlns:a16="http://schemas.microsoft.com/office/drawing/2014/main" id="{8FC0BD83-F76B-4501-A231-32730100952A}"/>
                    </a:ext>
                  </a:extLst>
                </p14:cNvPr>
                <p14:cNvContentPartPr/>
                <p14:nvPr/>
              </p14:nvContentPartPr>
              <p14:xfrm>
                <a:off x="9466181" y="1695272"/>
                <a:ext cx="11160" cy="21240"/>
              </p14:xfrm>
            </p:contentPart>
          </mc:Choice>
          <mc:Fallback>
            <p:pic>
              <p:nvPicPr>
                <p:cNvPr id="39041" name="Freihand 39040">
                  <a:extLst>
                    <a:ext uri="{FF2B5EF4-FFF2-40B4-BE49-F238E27FC236}">
                      <a16:creationId xmlns:a16="http://schemas.microsoft.com/office/drawing/2014/main" id="{8FC0BD83-F76B-4501-A231-32730100952A}"/>
                    </a:ext>
                  </a:extLst>
                </p:cNvPr>
                <p:cNvPicPr/>
                <p:nvPr/>
              </p:nvPicPr>
              <p:blipFill>
                <a:blip r:embed="rId229"/>
                <a:stretch>
                  <a:fillRect/>
                </a:stretch>
              </p:blipFill>
              <p:spPr>
                <a:xfrm>
                  <a:off x="9461861" y="1690952"/>
                  <a:ext cx="198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9042" name="Freihand 39041">
                  <a:extLst>
                    <a:ext uri="{FF2B5EF4-FFF2-40B4-BE49-F238E27FC236}">
                      <a16:creationId xmlns:a16="http://schemas.microsoft.com/office/drawing/2014/main" id="{B589DE85-AF20-4E84-ABC2-22C06BBC29E9}"/>
                    </a:ext>
                  </a:extLst>
                </p14:cNvPr>
                <p14:cNvContentPartPr/>
                <p14:nvPr/>
              </p14:nvContentPartPr>
              <p14:xfrm>
                <a:off x="9588941" y="1583312"/>
                <a:ext cx="80640" cy="98280"/>
              </p14:xfrm>
            </p:contentPart>
          </mc:Choice>
          <mc:Fallback>
            <p:pic>
              <p:nvPicPr>
                <p:cNvPr id="39042" name="Freihand 39041">
                  <a:extLst>
                    <a:ext uri="{FF2B5EF4-FFF2-40B4-BE49-F238E27FC236}">
                      <a16:creationId xmlns:a16="http://schemas.microsoft.com/office/drawing/2014/main" id="{B589DE85-AF20-4E84-ABC2-22C06BBC29E9}"/>
                    </a:ext>
                  </a:extLst>
                </p:cNvPr>
                <p:cNvPicPr/>
                <p:nvPr/>
              </p:nvPicPr>
              <p:blipFill>
                <a:blip r:embed="rId231"/>
                <a:stretch>
                  <a:fillRect/>
                </a:stretch>
              </p:blipFill>
              <p:spPr>
                <a:xfrm>
                  <a:off x="9584621" y="1578992"/>
                  <a:ext cx="89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9043" name="Freihand 39042">
                  <a:extLst>
                    <a:ext uri="{FF2B5EF4-FFF2-40B4-BE49-F238E27FC236}">
                      <a16:creationId xmlns:a16="http://schemas.microsoft.com/office/drawing/2014/main" id="{952511D1-17DF-4631-B76F-9B6DBC6FF696}"/>
                    </a:ext>
                  </a:extLst>
                </p14:cNvPr>
                <p14:cNvContentPartPr/>
                <p14:nvPr/>
              </p14:nvContentPartPr>
              <p14:xfrm>
                <a:off x="9698021" y="1614272"/>
                <a:ext cx="88920" cy="51840"/>
              </p14:xfrm>
            </p:contentPart>
          </mc:Choice>
          <mc:Fallback>
            <p:pic>
              <p:nvPicPr>
                <p:cNvPr id="39043" name="Freihand 39042">
                  <a:extLst>
                    <a:ext uri="{FF2B5EF4-FFF2-40B4-BE49-F238E27FC236}">
                      <a16:creationId xmlns:a16="http://schemas.microsoft.com/office/drawing/2014/main" id="{952511D1-17DF-4631-B76F-9B6DBC6FF696}"/>
                    </a:ext>
                  </a:extLst>
                </p:cNvPr>
                <p:cNvPicPr/>
                <p:nvPr/>
              </p:nvPicPr>
              <p:blipFill>
                <a:blip r:embed="rId233"/>
                <a:stretch>
                  <a:fillRect/>
                </a:stretch>
              </p:blipFill>
              <p:spPr>
                <a:xfrm>
                  <a:off x="9693701" y="1609952"/>
                  <a:ext cx="97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9044" name="Freihand 39043">
                  <a:extLst>
                    <a:ext uri="{FF2B5EF4-FFF2-40B4-BE49-F238E27FC236}">
                      <a16:creationId xmlns:a16="http://schemas.microsoft.com/office/drawing/2014/main" id="{300FC039-6E87-402E-8F59-81A9455DE220}"/>
                    </a:ext>
                  </a:extLst>
                </p14:cNvPr>
                <p14:cNvContentPartPr/>
                <p14:nvPr/>
              </p14:nvContentPartPr>
              <p14:xfrm>
                <a:off x="9811421" y="1559912"/>
                <a:ext cx="58320" cy="123480"/>
              </p14:xfrm>
            </p:contentPart>
          </mc:Choice>
          <mc:Fallback>
            <p:pic>
              <p:nvPicPr>
                <p:cNvPr id="39044" name="Freihand 39043">
                  <a:extLst>
                    <a:ext uri="{FF2B5EF4-FFF2-40B4-BE49-F238E27FC236}">
                      <a16:creationId xmlns:a16="http://schemas.microsoft.com/office/drawing/2014/main" id="{300FC039-6E87-402E-8F59-81A9455DE220}"/>
                    </a:ext>
                  </a:extLst>
                </p:cNvPr>
                <p:cNvPicPr/>
                <p:nvPr/>
              </p:nvPicPr>
              <p:blipFill>
                <a:blip r:embed="rId235"/>
                <a:stretch>
                  <a:fillRect/>
                </a:stretch>
              </p:blipFill>
              <p:spPr>
                <a:xfrm>
                  <a:off x="9807101" y="1555592"/>
                  <a:ext cx="66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045" name="Freihand 39044">
                  <a:extLst>
                    <a:ext uri="{FF2B5EF4-FFF2-40B4-BE49-F238E27FC236}">
                      <a16:creationId xmlns:a16="http://schemas.microsoft.com/office/drawing/2014/main" id="{9B362389-2E63-4630-9CC5-1C0F37448625}"/>
                    </a:ext>
                  </a:extLst>
                </p14:cNvPr>
                <p14:cNvContentPartPr/>
                <p14:nvPr/>
              </p14:nvContentPartPr>
              <p14:xfrm>
                <a:off x="9894581" y="1597352"/>
                <a:ext cx="249480" cy="79920"/>
              </p14:xfrm>
            </p:contentPart>
          </mc:Choice>
          <mc:Fallback>
            <p:pic>
              <p:nvPicPr>
                <p:cNvPr id="39045" name="Freihand 39044">
                  <a:extLst>
                    <a:ext uri="{FF2B5EF4-FFF2-40B4-BE49-F238E27FC236}">
                      <a16:creationId xmlns:a16="http://schemas.microsoft.com/office/drawing/2014/main" id="{9B362389-2E63-4630-9CC5-1C0F37448625}"/>
                    </a:ext>
                  </a:extLst>
                </p:cNvPr>
                <p:cNvPicPr/>
                <p:nvPr/>
              </p:nvPicPr>
              <p:blipFill>
                <a:blip r:embed="rId237"/>
                <a:stretch>
                  <a:fillRect/>
                </a:stretch>
              </p:blipFill>
              <p:spPr>
                <a:xfrm>
                  <a:off x="9890261" y="1593032"/>
                  <a:ext cx="258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9046" name="Freihand 39045">
                  <a:extLst>
                    <a:ext uri="{FF2B5EF4-FFF2-40B4-BE49-F238E27FC236}">
                      <a16:creationId xmlns:a16="http://schemas.microsoft.com/office/drawing/2014/main" id="{F1C58411-F45D-404B-A4AC-4A9EF7F61061}"/>
                    </a:ext>
                  </a:extLst>
                </p14:cNvPr>
                <p14:cNvContentPartPr/>
                <p14:nvPr/>
              </p14:nvContentPartPr>
              <p14:xfrm>
                <a:off x="10185101" y="1553072"/>
                <a:ext cx="128160" cy="137160"/>
              </p14:xfrm>
            </p:contentPart>
          </mc:Choice>
          <mc:Fallback>
            <p:pic>
              <p:nvPicPr>
                <p:cNvPr id="39046" name="Freihand 39045">
                  <a:extLst>
                    <a:ext uri="{FF2B5EF4-FFF2-40B4-BE49-F238E27FC236}">
                      <a16:creationId xmlns:a16="http://schemas.microsoft.com/office/drawing/2014/main" id="{F1C58411-F45D-404B-A4AC-4A9EF7F61061}"/>
                    </a:ext>
                  </a:extLst>
                </p:cNvPr>
                <p:cNvPicPr/>
                <p:nvPr/>
              </p:nvPicPr>
              <p:blipFill>
                <a:blip r:embed="rId239"/>
                <a:stretch>
                  <a:fillRect/>
                </a:stretch>
              </p:blipFill>
              <p:spPr>
                <a:xfrm>
                  <a:off x="10180781" y="1548752"/>
                  <a:ext cx="136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9047" name="Freihand 39046">
                  <a:extLst>
                    <a:ext uri="{FF2B5EF4-FFF2-40B4-BE49-F238E27FC236}">
                      <a16:creationId xmlns:a16="http://schemas.microsoft.com/office/drawing/2014/main" id="{3D87ECF9-578C-435B-B93A-317CB3D184C5}"/>
                    </a:ext>
                  </a:extLst>
                </p14:cNvPr>
                <p14:cNvContentPartPr/>
                <p14:nvPr/>
              </p14:nvContentPartPr>
              <p14:xfrm>
                <a:off x="10306061" y="1553432"/>
                <a:ext cx="5400" cy="31320"/>
              </p14:xfrm>
            </p:contentPart>
          </mc:Choice>
          <mc:Fallback>
            <p:pic>
              <p:nvPicPr>
                <p:cNvPr id="39047" name="Freihand 39046">
                  <a:extLst>
                    <a:ext uri="{FF2B5EF4-FFF2-40B4-BE49-F238E27FC236}">
                      <a16:creationId xmlns:a16="http://schemas.microsoft.com/office/drawing/2014/main" id="{3D87ECF9-578C-435B-B93A-317CB3D184C5}"/>
                    </a:ext>
                  </a:extLst>
                </p:cNvPr>
                <p:cNvPicPr/>
                <p:nvPr/>
              </p:nvPicPr>
              <p:blipFill>
                <a:blip r:embed="rId241"/>
                <a:stretch>
                  <a:fillRect/>
                </a:stretch>
              </p:blipFill>
              <p:spPr>
                <a:xfrm>
                  <a:off x="10301741" y="1549112"/>
                  <a:ext cx="14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9048" name="Freihand 39047">
                  <a:extLst>
                    <a:ext uri="{FF2B5EF4-FFF2-40B4-BE49-F238E27FC236}">
                      <a16:creationId xmlns:a16="http://schemas.microsoft.com/office/drawing/2014/main" id="{006E7A8E-7E3F-4ED9-9504-183FDBA0360C}"/>
                    </a:ext>
                  </a:extLst>
                </p14:cNvPr>
                <p14:cNvContentPartPr/>
                <p14:nvPr/>
              </p14:nvContentPartPr>
              <p14:xfrm>
                <a:off x="10325501" y="1613552"/>
                <a:ext cx="144000" cy="52920"/>
              </p14:xfrm>
            </p:contentPart>
          </mc:Choice>
          <mc:Fallback>
            <p:pic>
              <p:nvPicPr>
                <p:cNvPr id="39048" name="Freihand 39047">
                  <a:extLst>
                    <a:ext uri="{FF2B5EF4-FFF2-40B4-BE49-F238E27FC236}">
                      <a16:creationId xmlns:a16="http://schemas.microsoft.com/office/drawing/2014/main" id="{006E7A8E-7E3F-4ED9-9504-183FDBA0360C}"/>
                    </a:ext>
                  </a:extLst>
                </p:cNvPr>
                <p:cNvPicPr/>
                <p:nvPr/>
              </p:nvPicPr>
              <p:blipFill>
                <a:blip r:embed="rId243"/>
                <a:stretch>
                  <a:fillRect/>
                </a:stretch>
              </p:blipFill>
              <p:spPr>
                <a:xfrm>
                  <a:off x="10321181" y="1609232"/>
                  <a:ext cx="152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9049" name="Freihand 39048">
                  <a:extLst>
                    <a:ext uri="{FF2B5EF4-FFF2-40B4-BE49-F238E27FC236}">
                      <a16:creationId xmlns:a16="http://schemas.microsoft.com/office/drawing/2014/main" id="{35920221-1F37-4CAD-9146-82F74C69FFE9}"/>
                    </a:ext>
                  </a:extLst>
                </p14:cNvPr>
                <p14:cNvContentPartPr/>
                <p14:nvPr/>
              </p14:nvContentPartPr>
              <p14:xfrm>
                <a:off x="10480661" y="1611392"/>
                <a:ext cx="209880" cy="58320"/>
              </p14:xfrm>
            </p:contentPart>
          </mc:Choice>
          <mc:Fallback>
            <p:pic>
              <p:nvPicPr>
                <p:cNvPr id="39049" name="Freihand 39048">
                  <a:extLst>
                    <a:ext uri="{FF2B5EF4-FFF2-40B4-BE49-F238E27FC236}">
                      <a16:creationId xmlns:a16="http://schemas.microsoft.com/office/drawing/2014/main" id="{35920221-1F37-4CAD-9146-82F74C69FFE9}"/>
                    </a:ext>
                  </a:extLst>
                </p:cNvPr>
                <p:cNvPicPr/>
                <p:nvPr/>
              </p:nvPicPr>
              <p:blipFill>
                <a:blip r:embed="rId245"/>
                <a:stretch>
                  <a:fillRect/>
                </a:stretch>
              </p:blipFill>
              <p:spPr>
                <a:xfrm>
                  <a:off x="10476341" y="1607072"/>
                  <a:ext cx="218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9050" name="Freihand 39049">
                  <a:extLst>
                    <a:ext uri="{FF2B5EF4-FFF2-40B4-BE49-F238E27FC236}">
                      <a16:creationId xmlns:a16="http://schemas.microsoft.com/office/drawing/2014/main" id="{D0BD5B93-6D18-4A41-84DF-3E5673AE8DD7}"/>
                    </a:ext>
                  </a:extLst>
                </p14:cNvPr>
                <p14:cNvContentPartPr/>
                <p14:nvPr/>
              </p14:nvContentPartPr>
              <p14:xfrm>
                <a:off x="10787741" y="1584392"/>
                <a:ext cx="80280" cy="77400"/>
              </p14:xfrm>
            </p:contentPart>
          </mc:Choice>
          <mc:Fallback>
            <p:pic>
              <p:nvPicPr>
                <p:cNvPr id="39050" name="Freihand 39049">
                  <a:extLst>
                    <a:ext uri="{FF2B5EF4-FFF2-40B4-BE49-F238E27FC236}">
                      <a16:creationId xmlns:a16="http://schemas.microsoft.com/office/drawing/2014/main" id="{D0BD5B93-6D18-4A41-84DF-3E5673AE8DD7}"/>
                    </a:ext>
                  </a:extLst>
                </p:cNvPr>
                <p:cNvPicPr/>
                <p:nvPr/>
              </p:nvPicPr>
              <p:blipFill>
                <a:blip r:embed="rId247"/>
                <a:stretch>
                  <a:fillRect/>
                </a:stretch>
              </p:blipFill>
              <p:spPr>
                <a:xfrm>
                  <a:off x="10783421" y="1580072"/>
                  <a:ext cx="88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9051" name="Freihand 39050">
                  <a:extLst>
                    <a:ext uri="{FF2B5EF4-FFF2-40B4-BE49-F238E27FC236}">
                      <a16:creationId xmlns:a16="http://schemas.microsoft.com/office/drawing/2014/main" id="{AB5480B4-FDAA-4D68-BC29-9FC4A0502D36}"/>
                    </a:ext>
                  </a:extLst>
                </p14:cNvPr>
                <p14:cNvContentPartPr/>
                <p14:nvPr/>
              </p14:nvContentPartPr>
              <p14:xfrm>
                <a:off x="10897541" y="1597712"/>
                <a:ext cx="165240" cy="46080"/>
              </p14:xfrm>
            </p:contentPart>
          </mc:Choice>
          <mc:Fallback>
            <p:pic>
              <p:nvPicPr>
                <p:cNvPr id="39051" name="Freihand 39050">
                  <a:extLst>
                    <a:ext uri="{FF2B5EF4-FFF2-40B4-BE49-F238E27FC236}">
                      <a16:creationId xmlns:a16="http://schemas.microsoft.com/office/drawing/2014/main" id="{AB5480B4-FDAA-4D68-BC29-9FC4A0502D36}"/>
                    </a:ext>
                  </a:extLst>
                </p:cNvPr>
                <p:cNvPicPr/>
                <p:nvPr/>
              </p:nvPicPr>
              <p:blipFill>
                <a:blip r:embed="rId249"/>
                <a:stretch>
                  <a:fillRect/>
                </a:stretch>
              </p:blipFill>
              <p:spPr>
                <a:xfrm>
                  <a:off x="10893221" y="1593392"/>
                  <a:ext cx="173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9052" name="Freihand 39051">
                  <a:extLst>
                    <a:ext uri="{FF2B5EF4-FFF2-40B4-BE49-F238E27FC236}">
                      <a16:creationId xmlns:a16="http://schemas.microsoft.com/office/drawing/2014/main" id="{05F9C049-95EF-450B-89B5-268B8358490C}"/>
                    </a:ext>
                  </a:extLst>
                </p14:cNvPr>
                <p14:cNvContentPartPr/>
                <p14:nvPr/>
              </p14:nvContentPartPr>
              <p14:xfrm>
                <a:off x="11152061" y="1507712"/>
                <a:ext cx="113040" cy="101160"/>
              </p14:xfrm>
            </p:contentPart>
          </mc:Choice>
          <mc:Fallback>
            <p:pic>
              <p:nvPicPr>
                <p:cNvPr id="39052" name="Freihand 39051">
                  <a:extLst>
                    <a:ext uri="{FF2B5EF4-FFF2-40B4-BE49-F238E27FC236}">
                      <a16:creationId xmlns:a16="http://schemas.microsoft.com/office/drawing/2014/main" id="{05F9C049-95EF-450B-89B5-268B8358490C}"/>
                    </a:ext>
                  </a:extLst>
                </p:cNvPr>
                <p:cNvPicPr/>
                <p:nvPr/>
              </p:nvPicPr>
              <p:blipFill>
                <a:blip r:embed="rId251"/>
                <a:stretch>
                  <a:fillRect/>
                </a:stretch>
              </p:blipFill>
              <p:spPr>
                <a:xfrm>
                  <a:off x="11147741" y="1503392"/>
                  <a:ext cx="121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9053" name="Freihand 39052">
                  <a:extLst>
                    <a:ext uri="{FF2B5EF4-FFF2-40B4-BE49-F238E27FC236}">
                      <a16:creationId xmlns:a16="http://schemas.microsoft.com/office/drawing/2014/main" id="{4CD3EFD8-0BA3-4EBD-A7F1-7D4B13448FB7}"/>
                    </a:ext>
                  </a:extLst>
                </p14:cNvPr>
                <p14:cNvContentPartPr/>
                <p14:nvPr/>
              </p14:nvContentPartPr>
              <p14:xfrm>
                <a:off x="11350421" y="1569632"/>
                <a:ext cx="216360" cy="35640"/>
              </p14:xfrm>
            </p:contentPart>
          </mc:Choice>
          <mc:Fallback>
            <p:pic>
              <p:nvPicPr>
                <p:cNvPr id="39053" name="Freihand 39052">
                  <a:extLst>
                    <a:ext uri="{FF2B5EF4-FFF2-40B4-BE49-F238E27FC236}">
                      <a16:creationId xmlns:a16="http://schemas.microsoft.com/office/drawing/2014/main" id="{4CD3EFD8-0BA3-4EBD-A7F1-7D4B13448FB7}"/>
                    </a:ext>
                  </a:extLst>
                </p:cNvPr>
                <p:cNvPicPr/>
                <p:nvPr/>
              </p:nvPicPr>
              <p:blipFill>
                <a:blip r:embed="rId253"/>
                <a:stretch>
                  <a:fillRect/>
                </a:stretch>
              </p:blipFill>
              <p:spPr>
                <a:xfrm>
                  <a:off x="11346101" y="1565312"/>
                  <a:ext cx="225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9055" name="Freihand 39054">
                  <a:extLst>
                    <a:ext uri="{FF2B5EF4-FFF2-40B4-BE49-F238E27FC236}">
                      <a16:creationId xmlns:a16="http://schemas.microsoft.com/office/drawing/2014/main" id="{E8E081CC-1BD1-4739-8CC0-9DBCAD6F63C2}"/>
                    </a:ext>
                  </a:extLst>
                </p14:cNvPr>
                <p14:cNvContentPartPr/>
                <p14:nvPr/>
              </p14:nvContentPartPr>
              <p14:xfrm>
                <a:off x="11632661" y="1493672"/>
                <a:ext cx="159840" cy="109440"/>
              </p14:xfrm>
            </p:contentPart>
          </mc:Choice>
          <mc:Fallback>
            <p:pic>
              <p:nvPicPr>
                <p:cNvPr id="39055" name="Freihand 39054">
                  <a:extLst>
                    <a:ext uri="{FF2B5EF4-FFF2-40B4-BE49-F238E27FC236}">
                      <a16:creationId xmlns:a16="http://schemas.microsoft.com/office/drawing/2014/main" id="{E8E081CC-1BD1-4739-8CC0-9DBCAD6F63C2}"/>
                    </a:ext>
                  </a:extLst>
                </p:cNvPr>
                <p:cNvPicPr/>
                <p:nvPr/>
              </p:nvPicPr>
              <p:blipFill>
                <a:blip r:embed="rId255"/>
                <a:stretch>
                  <a:fillRect/>
                </a:stretch>
              </p:blipFill>
              <p:spPr>
                <a:xfrm>
                  <a:off x="11628341" y="1489352"/>
                  <a:ext cx="168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9064" name="Freihand 39063">
                  <a:extLst>
                    <a:ext uri="{FF2B5EF4-FFF2-40B4-BE49-F238E27FC236}">
                      <a16:creationId xmlns:a16="http://schemas.microsoft.com/office/drawing/2014/main" id="{AC7E46C2-ABAC-4EFC-AEC7-0F1DF96563C7}"/>
                    </a:ext>
                  </a:extLst>
                </p14:cNvPr>
                <p14:cNvContentPartPr/>
                <p14:nvPr/>
              </p14:nvContentPartPr>
              <p14:xfrm>
                <a:off x="8473661" y="1894352"/>
                <a:ext cx="160920" cy="101880"/>
              </p14:xfrm>
            </p:contentPart>
          </mc:Choice>
          <mc:Fallback>
            <p:pic>
              <p:nvPicPr>
                <p:cNvPr id="39064" name="Freihand 39063">
                  <a:extLst>
                    <a:ext uri="{FF2B5EF4-FFF2-40B4-BE49-F238E27FC236}">
                      <a16:creationId xmlns:a16="http://schemas.microsoft.com/office/drawing/2014/main" id="{AC7E46C2-ABAC-4EFC-AEC7-0F1DF96563C7}"/>
                    </a:ext>
                  </a:extLst>
                </p:cNvPr>
                <p:cNvPicPr/>
                <p:nvPr/>
              </p:nvPicPr>
              <p:blipFill>
                <a:blip r:embed="rId257"/>
                <a:stretch>
                  <a:fillRect/>
                </a:stretch>
              </p:blipFill>
              <p:spPr>
                <a:xfrm>
                  <a:off x="8469341" y="1890032"/>
                  <a:ext cx="169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9065" name="Freihand 39064">
                  <a:extLst>
                    <a:ext uri="{FF2B5EF4-FFF2-40B4-BE49-F238E27FC236}">
                      <a16:creationId xmlns:a16="http://schemas.microsoft.com/office/drawing/2014/main" id="{9A9049F5-AD8A-4FC8-B9A8-DBC5F5D49F36}"/>
                    </a:ext>
                  </a:extLst>
                </p14:cNvPr>
                <p14:cNvContentPartPr/>
                <p14:nvPr/>
              </p14:nvContentPartPr>
              <p14:xfrm>
                <a:off x="8598941" y="1954472"/>
                <a:ext cx="81360" cy="92880"/>
              </p14:xfrm>
            </p:contentPart>
          </mc:Choice>
          <mc:Fallback>
            <p:pic>
              <p:nvPicPr>
                <p:cNvPr id="39065" name="Freihand 39064">
                  <a:extLst>
                    <a:ext uri="{FF2B5EF4-FFF2-40B4-BE49-F238E27FC236}">
                      <a16:creationId xmlns:a16="http://schemas.microsoft.com/office/drawing/2014/main" id="{9A9049F5-AD8A-4FC8-B9A8-DBC5F5D49F36}"/>
                    </a:ext>
                  </a:extLst>
                </p:cNvPr>
                <p:cNvPicPr/>
                <p:nvPr/>
              </p:nvPicPr>
              <p:blipFill>
                <a:blip r:embed="rId259"/>
                <a:stretch>
                  <a:fillRect/>
                </a:stretch>
              </p:blipFill>
              <p:spPr>
                <a:xfrm>
                  <a:off x="8594621" y="1950152"/>
                  <a:ext cx="90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9066" name="Freihand 39065">
                  <a:extLst>
                    <a:ext uri="{FF2B5EF4-FFF2-40B4-BE49-F238E27FC236}">
                      <a16:creationId xmlns:a16="http://schemas.microsoft.com/office/drawing/2014/main" id="{B6C26099-198E-4971-B0BA-771229DDFD3F}"/>
                    </a:ext>
                  </a:extLst>
                </p14:cNvPr>
                <p14:cNvContentPartPr/>
                <p14:nvPr/>
              </p14:nvContentPartPr>
              <p14:xfrm>
                <a:off x="8661941" y="1941152"/>
                <a:ext cx="114120" cy="100440"/>
              </p14:xfrm>
            </p:contentPart>
          </mc:Choice>
          <mc:Fallback>
            <p:pic>
              <p:nvPicPr>
                <p:cNvPr id="39066" name="Freihand 39065">
                  <a:extLst>
                    <a:ext uri="{FF2B5EF4-FFF2-40B4-BE49-F238E27FC236}">
                      <a16:creationId xmlns:a16="http://schemas.microsoft.com/office/drawing/2014/main" id="{B6C26099-198E-4971-B0BA-771229DDFD3F}"/>
                    </a:ext>
                  </a:extLst>
                </p:cNvPr>
                <p:cNvPicPr/>
                <p:nvPr/>
              </p:nvPicPr>
              <p:blipFill>
                <a:blip r:embed="rId261"/>
                <a:stretch>
                  <a:fillRect/>
                </a:stretch>
              </p:blipFill>
              <p:spPr>
                <a:xfrm>
                  <a:off x="8657621" y="1936832"/>
                  <a:ext cx="122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9067" name="Freihand 39066">
                  <a:extLst>
                    <a:ext uri="{FF2B5EF4-FFF2-40B4-BE49-F238E27FC236}">
                      <a16:creationId xmlns:a16="http://schemas.microsoft.com/office/drawing/2014/main" id="{FBBA9A65-33D0-48C8-97FF-3858D5262A04}"/>
                    </a:ext>
                  </a:extLst>
                </p14:cNvPr>
                <p14:cNvContentPartPr/>
                <p14:nvPr/>
              </p14:nvContentPartPr>
              <p14:xfrm>
                <a:off x="8875421" y="1915232"/>
                <a:ext cx="23400" cy="87840"/>
              </p14:xfrm>
            </p:contentPart>
          </mc:Choice>
          <mc:Fallback>
            <p:pic>
              <p:nvPicPr>
                <p:cNvPr id="39067" name="Freihand 39066">
                  <a:extLst>
                    <a:ext uri="{FF2B5EF4-FFF2-40B4-BE49-F238E27FC236}">
                      <a16:creationId xmlns:a16="http://schemas.microsoft.com/office/drawing/2014/main" id="{FBBA9A65-33D0-48C8-97FF-3858D5262A04}"/>
                    </a:ext>
                  </a:extLst>
                </p:cNvPr>
                <p:cNvPicPr/>
                <p:nvPr/>
              </p:nvPicPr>
              <p:blipFill>
                <a:blip r:embed="rId263"/>
                <a:stretch>
                  <a:fillRect/>
                </a:stretch>
              </p:blipFill>
              <p:spPr>
                <a:xfrm>
                  <a:off x="8871101" y="1910912"/>
                  <a:ext cx="32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9068" name="Freihand 39067">
                  <a:extLst>
                    <a:ext uri="{FF2B5EF4-FFF2-40B4-BE49-F238E27FC236}">
                      <a16:creationId xmlns:a16="http://schemas.microsoft.com/office/drawing/2014/main" id="{D7CF9FD0-F52F-48F1-A0C7-8373A9BE21DA}"/>
                    </a:ext>
                  </a:extLst>
                </p14:cNvPr>
                <p14:cNvContentPartPr/>
                <p14:nvPr/>
              </p14:nvContentPartPr>
              <p14:xfrm>
                <a:off x="9029501" y="1842512"/>
                <a:ext cx="140040" cy="128880"/>
              </p14:xfrm>
            </p:contentPart>
          </mc:Choice>
          <mc:Fallback>
            <p:pic>
              <p:nvPicPr>
                <p:cNvPr id="39068" name="Freihand 39067">
                  <a:extLst>
                    <a:ext uri="{FF2B5EF4-FFF2-40B4-BE49-F238E27FC236}">
                      <a16:creationId xmlns:a16="http://schemas.microsoft.com/office/drawing/2014/main" id="{D7CF9FD0-F52F-48F1-A0C7-8373A9BE21DA}"/>
                    </a:ext>
                  </a:extLst>
                </p:cNvPr>
                <p:cNvPicPr/>
                <p:nvPr/>
              </p:nvPicPr>
              <p:blipFill>
                <a:blip r:embed="rId265"/>
                <a:stretch>
                  <a:fillRect/>
                </a:stretch>
              </p:blipFill>
              <p:spPr>
                <a:xfrm>
                  <a:off x="9025181" y="1838192"/>
                  <a:ext cx="1486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9069" name="Freihand 39068">
                  <a:extLst>
                    <a:ext uri="{FF2B5EF4-FFF2-40B4-BE49-F238E27FC236}">
                      <a16:creationId xmlns:a16="http://schemas.microsoft.com/office/drawing/2014/main" id="{1EA3E0E5-F2AA-4C9B-B5D6-5B8C169BC7AB}"/>
                    </a:ext>
                  </a:extLst>
                </p14:cNvPr>
                <p14:cNvContentPartPr/>
                <p14:nvPr/>
              </p14:nvContentPartPr>
              <p14:xfrm>
                <a:off x="9104381" y="1928912"/>
                <a:ext cx="64080" cy="26280"/>
              </p14:xfrm>
            </p:contentPart>
          </mc:Choice>
          <mc:Fallback>
            <p:pic>
              <p:nvPicPr>
                <p:cNvPr id="39069" name="Freihand 39068">
                  <a:extLst>
                    <a:ext uri="{FF2B5EF4-FFF2-40B4-BE49-F238E27FC236}">
                      <a16:creationId xmlns:a16="http://schemas.microsoft.com/office/drawing/2014/main" id="{1EA3E0E5-F2AA-4C9B-B5D6-5B8C169BC7AB}"/>
                    </a:ext>
                  </a:extLst>
                </p:cNvPr>
                <p:cNvPicPr/>
                <p:nvPr/>
              </p:nvPicPr>
              <p:blipFill>
                <a:blip r:embed="rId267"/>
                <a:stretch>
                  <a:fillRect/>
                </a:stretch>
              </p:blipFill>
              <p:spPr>
                <a:xfrm>
                  <a:off x="9100061" y="1924592"/>
                  <a:ext cx="72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9070" name="Freihand 39069">
                  <a:extLst>
                    <a:ext uri="{FF2B5EF4-FFF2-40B4-BE49-F238E27FC236}">
                      <a16:creationId xmlns:a16="http://schemas.microsoft.com/office/drawing/2014/main" id="{2D5A4C06-9774-4C59-85D6-F31F1B8A7FE4}"/>
                    </a:ext>
                  </a:extLst>
                </p14:cNvPr>
                <p14:cNvContentPartPr/>
                <p14:nvPr/>
              </p14:nvContentPartPr>
              <p14:xfrm>
                <a:off x="9188621" y="1914512"/>
                <a:ext cx="152640" cy="46800"/>
              </p14:xfrm>
            </p:contentPart>
          </mc:Choice>
          <mc:Fallback>
            <p:pic>
              <p:nvPicPr>
                <p:cNvPr id="39070" name="Freihand 39069">
                  <a:extLst>
                    <a:ext uri="{FF2B5EF4-FFF2-40B4-BE49-F238E27FC236}">
                      <a16:creationId xmlns:a16="http://schemas.microsoft.com/office/drawing/2014/main" id="{2D5A4C06-9774-4C59-85D6-F31F1B8A7FE4}"/>
                    </a:ext>
                  </a:extLst>
                </p:cNvPr>
                <p:cNvPicPr/>
                <p:nvPr/>
              </p:nvPicPr>
              <p:blipFill>
                <a:blip r:embed="rId269"/>
                <a:stretch>
                  <a:fillRect/>
                </a:stretch>
              </p:blipFill>
              <p:spPr>
                <a:xfrm>
                  <a:off x="9184301" y="1910192"/>
                  <a:ext cx="161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9071" name="Freihand 39070">
                  <a:extLst>
                    <a:ext uri="{FF2B5EF4-FFF2-40B4-BE49-F238E27FC236}">
                      <a16:creationId xmlns:a16="http://schemas.microsoft.com/office/drawing/2014/main" id="{1B5DAB4F-518F-499E-87EC-59EFC9C9EF1E}"/>
                    </a:ext>
                  </a:extLst>
                </p14:cNvPr>
                <p14:cNvContentPartPr/>
                <p14:nvPr/>
              </p14:nvContentPartPr>
              <p14:xfrm>
                <a:off x="9356741" y="1910192"/>
                <a:ext cx="68400" cy="77040"/>
              </p14:xfrm>
            </p:contentPart>
          </mc:Choice>
          <mc:Fallback>
            <p:pic>
              <p:nvPicPr>
                <p:cNvPr id="39071" name="Freihand 39070">
                  <a:extLst>
                    <a:ext uri="{FF2B5EF4-FFF2-40B4-BE49-F238E27FC236}">
                      <a16:creationId xmlns:a16="http://schemas.microsoft.com/office/drawing/2014/main" id="{1B5DAB4F-518F-499E-87EC-59EFC9C9EF1E}"/>
                    </a:ext>
                  </a:extLst>
                </p:cNvPr>
                <p:cNvPicPr/>
                <p:nvPr/>
              </p:nvPicPr>
              <p:blipFill>
                <a:blip r:embed="rId271"/>
                <a:stretch>
                  <a:fillRect/>
                </a:stretch>
              </p:blipFill>
              <p:spPr>
                <a:xfrm>
                  <a:off x="9352421" y="1905872"/>
                  <a:ext cx="77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9072" name="Freihand 39071">
                  <a:extLst>
                    <a:ext uri="{FF2B5EF4-FFF2-40B4-BE49-F238E27FC236}">
                      <a16:creationId xmlns:a16="http://schemas.microsoft.com/office/drawing/2014/main" id="{44E8F354-B2E6-469F-A3BE-CDE9084566EF}"/>
                    </a:ext>
                  </a:extLst>
                </p14:cNvPr>
                <p14:cNvContentPartPr/>
                <p14:nvPr/>
              </p14:nvContentPartPr>
              <p14:xfrm>
                <a:off x="9431261" y="1912712"/>
                <a:ext cx="308160" cy="68400"/>
              </p14:xfrm>
            </p:contentPart>
          </mc:Choice>
          <mc:Fallback>
            <p:pic>
              <p:nvPicPr>
                <p:cNvPr id="39072" name="Freihand 39071">
                  <a:extLst>
                    <a:ext uri="{FF2B5EF4-FFF2-40B4-BE49-F238E27FC236}">
                      <a16:creationId xmlns:a16="http://schemas.microsoft.com/office/drawing/2014/main" id="{44E8F354-B2E6-469F-A3BE-CDE9084566EF}"/>
                    </a:ext>
                  </a:extLst>
                </p:cNvPr>
                <p:cNvPicPr/>
                <p:nvPr/>
              </p:nvPicPr>
              <p:blipFill>
                <a:blip r:embed="rId273"/>
                <a:stretch>
                  <a:fillRect/>
                </a:stretch>
              </p:blipFill>
              <p:spPr>
                <a:xfrm>
                  <a:off x="9426941" y="1908392"/>
                  <a:ext cx="316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9073" name="Freihand 39072">
                  <a:extLst>
                    <a:ext uri="{FF2B5EF4-FFF2-40B4-BE49-F238E27FC236}">
                      <a16:creationId xmlns:a16="http://schemas.microsoft.com/office/drawing/2014/main" id="{8C8F0BED-36D9-4C47-A8F8-17FE8D46104A}"/>
                    </a:ext>
                  </a:extLst>
                </p14:cNvPr>
                <p14:cNvContentPartPr/>
                <p14:nvPr/>
              </p14:nvContentPartPr>
              <p14:xfrm>
                <a:off x="9906101" y="1846112"/>
                <a:ext cx="190440" cy="109440"/>
              </p14:xfrm>
            </p:contentPart>
          </mc:Choice>
          <mc:Fallback>
            <p:pic>
              <p:nvPicPr>
                <p:cNvPr id="39073" name="Freihand 39072">
                  <a:extLst>
                    <a:ext uri="{FF2B5EF4-FFF2-40B4-BE49-F238E27FC236}">
                      <a16:creationId xmlns:a16="http://schemas.microsoft.com/office/drawing/2014/main" id="{8C8F0BED-36D9-4C47-A8F8-17FE8D46104A}"/>
                    </a:ext>
                  </a:extLst>
                </p:cNvPr>
                <p:cNvPicPr/>
                <p:nvPr/>
              </p:nvPicPr>
              <p:blipFill>
                <a:blip r:embed="rId275"/>
                <a:stretch>
                  <a:fillRect/>
                </a:stretch>
              </p:blipFill>
              <p:spPr>
                <a:xfrm>
                  <a:off x="9901781" y="1841792"/>
                  <a:ext cx="199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9074" name="Freihand 39073">
                  <a:extLst>
                    <a:ext uri="{FF2B5EF4-FFF2-40B4-BE49-F238E27FC236}">
                      <a16:creationId xmlns:a16="http://schemas.microsoft.com/office/drawing/2014/main" id="{A5CF242E-0926-4C6B-B3FE-9E643DB30CAB}"/>
                    </a:ext>
                  </a:extLst>
                </p14:cNvPr>
                <p14:cNvContentPartPr/>
                <p14:nvPr/>
              </p14:nvContentPartPr>
              <p14:xfrm>
                <a:off x="10115261" y="1865552"/>
                <a:ext cx="86760" cy="72360"/>
              </p14:xfrm>
            </p:contentPart>
          </mc:Choice>
          <mc:Fallback>
            <p:pic>
              <p:nvPicPr>
                <p:cNvPr id="39074" name="Freihand 39073">
                  <a:extLst>
                    <a:ext uri="{FF2B5EF4-FFF2-40B4-BE49-F238E27FC236}">
                      <a16:creationId xmlns:a16="http://schemas.microsoft.com/office/drawing/2014/main" id="{A5CF242E-0926-4C6B-B3FE-9E643DB30CAB}"/>
                    </a:ext>
                  </a:extLst>
                </p:cNvPr>
                <p:cNvPicPr/>
                <p:nvPr/>
              </p:nvPicPr>
              <p:blipFill>
                <a:blip r:embed="rId277"/>
                <a:stretch>
                  <a:fillRect/>
                </a:stretch>
              </p:blipFill>
              <p:spPr>
                <a:xfrm>
                  <a:off x="10110941" y="1861232"/>
                  <a:ext cx="95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9075" name="Freihand 39074">
                  <a:extLst>
                    <a:ext uri="{FF2B5EF4-FFF2-40B4-BE49-F238E27FC236}">
                      <a16:creationId xmlns:a16="http://schemas.microsoft.com/office/drawing/2014/main" id="{715D6901-1DCF-42B1-B03E-1F48840995C3}"/>
                    </a:ext>
                  </a:extLst>
                </p14:cNvPr>
                <p14:cNvContentPartPr/>
                <p14:nvPr/>
              </p14:nvContentPartPr>
              <p14:xfrm>
                <a:off x="10362941" y="1820552"/>
                <a:ext cx="71280" cy="95040"/>
              </p14:xfrm>
            </p:contentPart>
          </mc:Choice>
          <mc:Fallback>
            <p:pic>
              <p:nvPicPr>
                <p:cNvPr id="39075" name="Freihand 39074">
                  <a:extLst>
                    <a:ext uri="{FF2B5EF4-FFF2-40B4-BE49-F238E27FC236}">
                      <a16:creationId xmlns:a16="http://schemas.microsoft.com/office/drawing/2014/main" id="{715D6901-1DCF-42B1-B03E-1F48840995C3}"/>
                    </a:ext>
                  </a:extLst>
                </p:cNvPr>
                <p:cNvPicPr/>
                <p:nvPr/>
              </p:nvPicPr>
              <p:blipFill>
                <a:blip r:embed="rId279"/>
                <a:stretch>
                  <a:fillRect/>
                </a:stretch>
              </p:blipFill>
              <p:spPr>
                <a:xfrm>
                  <a:off x="10358621" y="1816232"/>
                  <a:ext cx="79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9076" name="Freihand 39075">
                  <a:extLst>
                    <a:ext uri="{FF2B5EF4-FFF2-40B4-BE49-F238E27FC236}">
                      <a16:creationId xmlns:a16="http://schemas.microsoft.com/office/drawing/2014/main" id="{882DE0D9-7C76-4C72-9028-CB96D22B4047}"/>
                    </a:ext>
                  </a:extLst>
                </p14:cNvPr>
                <p14:cNvContentPartPr/>
                <p14:nvPr/>
              </p14:nvContentPartPr>
              <p14:xfrm>
                <a:off x="10437821" y="1804352"/>
                <a:ext cx="65880" cy="107280"/>
              </p14:xfrm>
            </p:contentPart>
          </mc:Choice>
          <mc:Fallback>
            <p:pic>
              <p:nvPicPr>
                <p:cNvPr id="39076" name="Freihand 39075">
                  <a:extLst>
                    <a:ext uri="{FF2B5EF4-FFF2-40B4-BE49-F238E27FC236}">
                      <a16:creationId xmlns:a16="http://schemas.microsoft.com/office/drawing/2014/main" id="{882DE0D9-7C76-4C72-9028-CB96D22B4047}"/>
                    </a:ext>
                  </a:extLst>
                </p:cNvPr>
                <p:cNvPicPr/>
                <p:nvPr/>
              </p:nvPicPr>
              <p:blipFill>
                <a:blip r:embed="rId281"/>
                <a:stretch>
                  <a:fillRect/>
                </a:stretch>
              </p:blipFill>
              <p:spPr>
                <a:xfrm>
                  <a:off x="10433501" y="1800032"/>
                  <a:ext cx="74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9077" name="Freihand 39076">
                  <a:extLst>
                    <a:ext uri="{FF2B5EF4-FFF2-40B4-BE49-F238E27FC236}">
                      <a16:creationId xmlns:a16="http://schemas.microsoft.com/office/drawing/2014/main" id="{5AF14D24-4952-4A9C-B37A-EB4937EBC9E5}"/>
                    </a:ext>
                  </a:extLst>
                </p14:cNvPr>
                <p14:cNvContentPartPr/>
                <p14:nvPr/>
              </p14:nvContentPartPr>
              <p14:xfrm>
                <a:off x="10500461" y="1848272"/>
                <a:ext cx="108000" cy="49680"/>
              </p14:xfrm>
            </p:contentPart>
          </mc:Choice>
          <mc:Fallback>
            <p:pic>
              <p:nvPicPr>
                <p:cNvPr id="39077" name="Freihand 39076">
                  <a:extLst>
                    <a:ext uri="{FF2B5EF4-FFF2-40B4-BE49-F238E27FC236}">
                      <a16:creationId xmlns:a16="http://schemas.microsoft.com/office/drawing/2014/main" id="{5AF14D24-4952-4A9C-B37A-EB4937EBC9E5}"/>
                    </a:ext>
                  </a:extLst>
                </p:cNvPr>
                <p:cNvPicPr/>
                <p:nvPr/>
              </p:nvPicPr>
              <p:blipFill>
                <a:blip r:embed="rId283"/>
                <a:stretch>
                  <a:fillRect/>
                </a:stretch>
              </p:blipFill>
              <p:spPr>
                <a:xfrm>
                  <a:off x="10496141" y="1843952"/>
                  <a:ext cx="1166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9078" name="Freihand 39077">
                  <a:extLst>
                    <a:ext uri="{FF2B5EF4-FFF2-40B4-BE49-F238E27FC236}">
                      <a16:creationId xmlns:a16="http://schemas.microsoft.com/office/drawing/2014/main" id="{F753C16F-C937-429A-B692-59DCB67FD1CB}"/>
                    </a:ext>
                  </a:extLst>
                </p14:cNvPr>
                <p14:cNvContentPartPr/>
                <p14:nvPr/>
              </p14:nvContentPartPr>
              <p14:xfrm>
                <a:off x="10604501" y="1758272"/>
                <a:ext cx="242640" cy="146160"/>
              </p14:xfrm>
            </p:contentPart>
          </mc:Choice>
          <mc:Fallback>
            <p:pic>
              <p:nvPicPr>
                <p:cNvPr id="39078" name="Freihand 39077">
                  <a:extLst>
                    <a:ext uri="{FF2B5EF4-FFF2-40B4-BE49-F238E27FC236}">
                      <a16:creationId xmlns:a16="http://schemas.microsoft.com/office/drawing/2014/main" id="{F753C16F-C937-429A-B692-59DCB67FD1CB}"/>
                    </a:ext>
                  </a:extLst>
                </p:cNvPr>
                <p:cNvPicPr/>
                <p:nvPr/>
              </p:nvPicPr>
              <p:blipFill>
                <a:blip r:embed="rId285"/>
                <a:stretch>
                  <a:fillRect/>
                </a:stretch>
              </p:blipFill>
              <p:spPr>
                <a:xfrm>
                  <a:off x="10600181" y="1753952"/>
                  <a:ext cx="251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9079" name="Freihand 39078">
                  <a:extLst>
                    <a:ext uri="{FF2B5EF4-FFF2-40B4-BE49-F238E27FC236}">
                      <a16:creationId xmlns:a16="http://schemas.microsoft.com/office/drawing/2014/main" id="{193145B6-FDFB-49B1-8974-E0FD461D202E}"/>
                    </a:ext>
                  </a:extLst>
                </p14:cNvPr>
                <p14:cNvContentPartPr/>
                <p14:nvPr/>
              </p14:nvContentPartPr>
              <p14:xfrm>
                <a:off x="10833821" y="1816952"/>
                <a:ext cx="105480" cy="93240"/>
              </p14:xfrm>
            </p:contentPart>
          </mc:Choice>
          <mc:Fallback>
            <p:pic>
              <p:nvPicPr>
                <p:cNvPr id="39079" name="Freihand 39078">
                  <a:extLst>
                    <a:ext uri="{FF2B5EF4-FFF2-40B4-BE49-F238E27FC236}">
                      <a16:creationId xmlns:a16="http://schemas.microsoft.com/office/drawing/2014/main" id="{193145B6-FDFB-49B1-8974-E0FD461D202E}"/>
                    </a:ext>
                  </a:extLst>
                </p:cNvPr>
                <p:cNvPicPr/>
                <p:nvPr/>
              </p:nvPicPr>
              <p:blipFill>
                <a:blip r:embed="rId287"/>
                <a:stretch>
                  <a:fillRect/>
                </a:stretch>
              </p:blipFill>
              <p:spPr>
                <a:xfrm>
                  <a:off x="10829501" y="1812632"/>
                  <a:ext cx="114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9090" name="Freihand 39089">
                  <a:extLst>
                    <a:ext uri="{FF2B5EF4-FFF2-40B4-BE49-F238E27FC236}">
                      <a16:creationId xmlns:a16="http://schemas.microsoft.com/office/drawing/2014/main" id="{3B2F7FE0-F763-4B11-85AB-0EC0D8D83811}"/>
                    </a:ext>
                  </a:extLst>
                </p14:cNvPr>
                <p14:cNvContentPartPr/>
                <p14:nvPr/>
              </p14:nvContentPartPr>
              <p14:xfrm>
                <a:off x="8564381" y="2171552"/>
                <a:ext cx="18720" cy="94320"/>
              </p14:xfrm>
            </p:contentPart>
          </mc:Choice>
          <mc:Fallback>
            <p:pic>
              <p:nvPicPr>
                <p:cNvPr id="39090" name="Freihand 39089">
                  <a:extLst>
                    <a:ext uri="{FF2B5EF4-FFF2-40B4-BE49-F238E27FC236}">
                      <a16:creationId xmlns:a16="http://schemas.microsoft.com/office/drawing/2014/main" id="{3B2F7FE0-F763-4B11-85AB-0EC0D8D83811}"/>
                    </a:ext>
                  </a:extLst>
                </p:cNvPr>
                <p:cNvPicPr/>
                <p:nvPr/>
              </p:nvPicPr>
              <p:blipFill>
                <a:blip r:embed="rId289"/>
                <a:stretch>
                  <a:fillRect/>
                </a:stretch>
              </p:blipFill>
              <p:spPr>
                <a:xfrm>
                  <a:off x="8560061" y="2167232"/>
                  <a:ext cx="27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9091" name="Freihand 39090">
                  <a:extLst>
                    <a:ext uri="{FF2B5EF4-FFF2-40B4-BE49-F238E27FC236}">
                      <a16:creationId xmlns:a16="http://schemas.microsoft.com/office/drawing/2014/main" id="{69F365FF-E7DC-4717-BBEA-6461A7C7C221}"/>
                    </a:ext>
                  </a:extLst>
                </p14:cNvPr>
                <p14:cNvContentPartPr/>
                <p14:nvPr/>
              </p14:nvContentPartPr>
              <p14:xfrm>
                <a:off x="8443421" y="2143472"/>
                <a:ext cx="203400" cy="9720"/>
              </p14:xfrm>
            </p:contentPart>
          </mc:Choice>
          <mc:Fallback>
            <p:pic>
              <p:nvPicPr>
                <p:cNvPr id="39091" name="Freihand 39090">
                  <a:extLst>
                    <a:ext uri="{FF2B5EF4-FFF2-40B4-BE49-F238E27FC236}">
                      <a16:creationId xmlns:a16="http://schemas.microsoft.com/office/drawing/2014/main" id="{69F365FF-E7DC-4717-BBEA-6461A7C7C221}"/>
                    </a:ext>
                  </a:extLst>
                </p:cNvPr>
                <p:cNvPicPr/>
                <p:nvPr/>
              </p:nvPicPr>
              <p:blipFill>
                <a:blip r:embed="rId291"/>
                <a:stretch>
                  <a:fillRect/>
                </a:stretch>
              </p:blipFill>
              <p:spPr>
                <a:xfrm>
                  <a:off x="8439101" y="2139152"/>
                  <a:ext cx="212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9092" name="Freihand 39091">
                  <a:extLst>
                    <a:ext uri="{FF2B5EF4-FFF2-40B4-BE49-F238E27FC236}">
                      <a16:creationId xmlns:a16="http://schemas.microsoft.com/office/drawing/2014/main" id="{352BC626-683F-4245-9FC4-E49D7DCF7B79}"/>
                    </a:ext>
                  </a:extLst>
                </p14:cNvPr>
                <p14:cNvContentPartPr/>
                <p14:nvPr/>
              </p14:nvContentPartPr>
              <p14:xfrm>
                <a:off x="8651501" y="2240672"/>
                <a:ext cx="117720" cy="66240"/>
              </p14:xfrm>
            </p:contentPart>
          </mc:Choice>
          <mc:Fallback>
            <p:pic>
              <p:nvPicPr>
                <p:cNvPr id="39092" name="Freihand 39091">
                  <a:extLst>
                    <a:ext uri="{FF2B5EF4-FFF2-40B4-BE49-F238E27FC236}">
                      <a16:creationId xmlns:a16="http://schemas.microsoft.com/office/drawing/2014/main" id="{352BC626-683F-4245-9FC4-E49D7DCF7B79}"/>
                    </a:ext>
                  </a:extLst>
                </p:cNvPr>
                <p:cNvPicPr/>
                <p:nvPr/>
              </p:nvPicPr>
              <p:blipFill>
                <a:blip r:embed="rId293"/>
                <a:stretch>
                  <a:fillRect/>
                </a:stretch>
              </p:blipFill>
              <p:spPr>
                <a:xfrm>
                  <a:off x="8647181" y="2236352"/>
                  <a:ext cx="126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9093" name="Freihand 39092">
                  <a:extLst>
                    <a:ext uri="{FF2B5EF4-FFF2-40B4-BE49-F238E27FC236}">
                      <a16:creationId xmlns:a16="http://schemas.microsoft.com/office/drawing/2014/main" id="{BBB28AD3-79E3-43BC-AF4D-FF578B128D37}"/>
                    </a:ext>
                  </a:extLst>
                </p14:cNvPr>
                <p14:cNvContentPartPr/>
                <p14:nvPr/>
              </p14:nvContentPartPr>
              <p14:xfrm>
                <a:off x="8847701" y="2168672"/>
                <a:ext cx="15120" cy="29880"/>
              </p14:xfrm>
            </p:contentPart>
          </mc:Choice>
          <mc:Fallback>
            <p:pic>
              <p:nvPicPr>
                <p:cNvPr id="39093" name="Freihand 39092">
                  <a:extLst>
                    <a:ext uri="{FF2B5EF4-FFF2-40B4-BE49-F238E27FC236}">
                      <a16:creationId xmlns:a16="http://schemas.microsoft.com/office/drawing/2014/main" id="{BBB28AD3-79E3-43BC-AF4D-FF578B128D37}"/>
                    </a:ext>
                  </a:extLst>
                </p:cNvPr>
                <p:cNvPicPr/>
                <p:nvPr/>
              </p:nvPicPr>
              <p:blipFill>
                <a:blip r:embed="rId295"/>
                <a:stretch>
                  <a:fillRect/>
                </a:stretch>
              </p:blipFill>
              <p:spPr>
                <a:xfrm>
                  <a:off x="8843381" y="2164352"/>
                  <a:ext cx="23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9094" name="Freihand 39093">
                  <a:extLst>
                    <a:ext uri="{FF2B5EF4-FFF2-40B4-BE49-F238E27FC236}">
                      <a16:creationId xmlns:a16="http://schemas.microsoft.com/office/drawing/2014/main" id="{A931B9ED-D619-4C65-80C1-941442FCA4F4}"/>
                    </a:ext>
                  </a:extLst>
                </p14:cNvPr>
                <p14:cNvContentPartPr/>
                <p14:nvPr/>
              </p14:nvContentPartPr>
              <p14:xfrm>
                <a:off x="8854901" y="2242112"/>
                <a:ext cx="13680" cy="7560"/>
              </p14:xfrm>
            </p:contentPart>
          </mc:Choice>
          <mc:Fallback>
            <p:pic>
              <p:nvPicPr>
                <p:cNvPr id="39094" name="Freihand 39093">
                  <a:extLst>
                    <a:ext uri="{FF2B5EF4-FFF2-40B4-BE49-F238E27FC236}">
                      <a16:creationId xmlns:a16="http://schemas.microsoft.com/office/drawing/2014/main" id="{A931B9ED-D619-4C65-80C1-941442FCA4F4}"/>
                    </a:ext>
                  </a:extLst>
                </p:cNvPr>
                <p:cNvPicPr/>
                <p:nvPr/>
              </p:nvPicPr>
              <p:blipFill>
                <a:blip r:embed="rId297"/>
                <a:stretch>
                  <a:fillRect/>
                </a:stretch>
              </p:blipFill>
              <p:spPr>
                <a:xfrm>
                  <a:off x="8850581" y="2237792"/>
                  <a:ext cx="22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9097" name="Freihand 39096">
                  <a:extLst>
                    <a:ext uri="{FF2B5EF4-FFF2-40B4-BE49-F238E27FC236}">
                      <a16:creationId xmlns:a16="http://schemas.microsoft.com/office/drawing/2014/main" id="{EABF1B45-EEFF-4BAA-80F5-298AC0B7A646}"/>
                    </a:ext>
                  </a:extLst>
                </p14:cNvPr>
                <p14:cNvContentPartPr/>
                <p14:nvPr/>
              </p14:nvContentPartPr>
              <p14:xfrm>
                <a:off x="9033461" y="2123672"/>
                <a:ext cx="96840" cy="135720"/>
              </p14:xfrm>
            </p:contentPart>
          </mc:Choice>
          <mc:Fallback>
            <p:pic>
              <p:nvPicPr>
                <p:cNvPr id="39097" name="Freihand 39096">
                  <a:extLst>
                    <a:ext uri="{FF2B5EF4-FFF2-40B4-BE49-F238E27FC236}">
                      <a16:creationId xmlns:a16="http://schemas.microsoft.com/office/drawing/2014/main" id="{EABF1B45-EEFF-4BAA-80F5-298AC0B7A646}"/>
                    </a:ext>
                  </a:extLst>
                </p:cNvPr>
                <p:cNvPicPr/>
                <p:nvPr/>
              </p:nvPicPr>
              <p:blipFill>
                <a:blip r:embed="rId299"/>
                <a:stretch>
                  <a:fillRect/>
                </a:stretch>
              </p:blipFill>
              <p:spPr>
                <a:xfrm>
                  <a:off x="9029141" y="2119352"/>
                  <a:ext cx="105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9098" name="Freihand 39097">
                  <a:extLst>
                    <a:ext uri="{FF2B5EF4-FFF2-40B4-BE49-F238E27FC236}">
                      <a16:creationId xmlns:a16="http://schemas.microsoft.com/office/drawing/2014/main" id="{E362EB11-7C29-4DF7-83D6-15F65101E397}"/>
                    </a:ext>
                  </a:extLst>
                </p14:cNvPr>
                <p14:cNvContentPartPr/>
                <p14:nvPr/>
              </p14:nvContentPartPr>
              <p14:xfrm>
                <a:off x="9125981" y="2082992"/>
                <a:ext cx="208440" cy="150120"/>
              </p14:xfrm>
            </p:contentPart>
          </mc:Choice>
          <mc:Fallback>
            <p:pic>
              <p:nvPicPr>
                <p:cNvPr id="39098" name="Freihand 39097">
                  <a:extLst>
                    <a:ext uri="{FF2B5EF4-FFF2-40B4-BE49-F238E27FC236}">
                      <a16:creationId xmlns:a16="http://schemas.microsoft.com/office/drawing/2014/main" id="{E362EB11-7C29-4DF7-83D6-15F65101E397}"/>
                    </a:ext>
                  </a:extLst>
                </p:cNvPr>
                <p:cNvPicPr/>
                <p:nvPr/>
              </p:nvPicPr>
              <p:blipFill>
                <a:blip r:embed="rId301"/>
                <a:stretch>
                  <a:fillRect/>
                </a:stretch>
              </p:blipFill>
              <p:spPr>
                <a:xfrm>
                  <a:off x="9121661" y="2078672"/>
                  <a:ext cx="217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9100" name="Freihand 39099">
                  <a:extLst>
                    <a:ext uri="{FF2B5EF4-FFF2-40B4-BE49-F238E27FC236}">
                      <a16:creationId xmlns:a16="http://schemas.microsoft.com/office/drawing/2014/main" id="{503BF198-4D26-4AC8-AEF0-CD68D5324687}"/>
                    </a:ext>
                  </a:extLst>
                </p14:cNvPr>
                <p14:cNvContentPartPr/>
                <p14:nvPr/>
              </p14:nvContentPartPr>
              <p14:xfrm>
                <a:off x="9320381" y="2156072"/>
                <a:ext cx="200880" cy="72360"/>
              </p14:xfrm>
            </p:contentPart>
          </mc:Choice>
          <mc:Fallback>
            <p:pic>
              <p:nvPicPr>
                <p:cNvPr id="39100" name="Freihand 39099">
                  <a:extLst>
                    <a:ext uri="{FF2B5EF4-FFF2-40B4-BE49-F238E27FC236}">
                      <a16:creationId xmlns:a16="http://schemas.microsoft.com/office/drawing/2014/main" id="{503BF198-4D26-4AC8-AEF0-CD68D5324687}"/>
                    </a:ext>
                  </a:extLst>
                </p:cNvPr>
                <p:cNvPicPr/>
                <p:nvPr/>
              </p:nvPicPr>
              <p:blipFill>
                <a:blip r:embed="rId303"/>
                <a:stretch>
                  <a:fillRect/>
                </a:stretch>
              </p:blipFill>
              <p:spPr>
                <a:xfrm>
                  <a:off x="9316061" y="2151752"/>
                  <a:ext cx="209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9101" name="Freihand 39100">
                  <a:extLst>
                    <a:ext uri="{FF2B5EF4-FFF2-40B4-BE49-F238E27FC236}">
                      <a16:creationId xmlns:a16="http://schemas.microsoft.com/office/drawing/2014/main" id="{3E924BF8-9DAF-43F7-BBD6-81403C5FBF23}"/>
                    </a:ext>
                  </a:extLst>
                </p14:cNvPr>
                <p14:cNvContentPartPr/>
                <p14:nvPr/>
              </p14:nvContentPartPr>
              <p14:xfrm>
                <a:off x="9669941" y="2113952"/>
                <a:ext cx="260280" cy="108720"/>
              </p14:xfrm>
            </p:contentPart>
          </mc:Choice>
          <mc:Fallback>
            <p:pic>
              <p:nvPicPr>
                <p:cNvPr id="39101" name="Freihand 39100">
                  <a:extLst>
                    <a:ext uri="{FF2B5EF4-FFF2-40B4-BE49-F238E27FC236}">
                      <a16:creationId xmlns:a16="http://schemas.microsoft.com/office/drawing/2014/main" id="{3E924BF8-9DAF-43F7-BBD6-81403C5FBF23}"/>
                    </a:ext>
                  </a:extLst>
                </p:cNvPr>
                <p:cNvPicPr/>
                <p:nvPr/>
              </p:nvPicPr>
              <p:blipFill>
                <a:blip r:embed="rId305"/>
                <a:stretch>
                  <a:fillRect/>
                </a:stretch>
              </p:blipFill>
              <p:spPr>
                <a:xfrm>
                  <a:off x="9665621" y="2109632"/>
                  <a:ext cx="268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9102" name="Freihand 39101">
                  <a:extLst>
                    <a:ext uri="{FF2B5EF4-FFF2-40B4-BE49-F238E27FC236}">
                      <a16:creationId xmlns:a16="http://schemas.microsoft.com/office/drawing/2014/main" id="{86FAF49E-A3F0-4232-A5BE-02234D732CCF}"/>
                    </a:ext>
                  </a:extLst>
                </p14:cNvPr>
                <p14:cNvContentPartPr/>
                <p14:nvPr/>
              </p14:nvContentPartPr>
              <p14:xfrm>
                <a:off x="10096541" y="2073992"/>
                <a:ext cx="232560" cy="109080"/>
              </p14:xfrm>
            </p:contentPart>
          </mc:Choice>
          <mc:Fallback>
            <p:pic>
              <p:nvPicPr>
                <p:cNvPr id="39102" name="Freihand 39101">
                  <a:extLst>
                    <a:ext uri="{FF2B5EF4-FFF2-40B4-BE49-F238E27FC236}">
                      <a16:creationId xmlns:a16="http://schemas.microsoft.com/office/drawing/2014/main" id="{86FAF49E-A3F0-4232-A5BE-02234D732CCF}"/>
                    </a:ext>
                  </a:extLst>
                </p:cNvPr>
                <p:cNvPicPr/>
                <p:nvPr/>
              </p:nvPicPr>
              <p:blipFill>
                <a:blip r:embed="rId307"/>
                <a:stretch>
                  <a:fillRect/>
                </a:stretch>
              </p:blipFill>
              <p:spPr>
                <a:xfrm>
                  <a:off x="10092221" y="2069672"/>
                  <a:ext cx="241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9103" name="Freihand 39102">
                  <a:extLst>
                    <a:ext uri="{FF2B5EF4-FFF2-40B4-BE49-F238E27FC236}">
                      <a16:creationId xmlns:a16="http://schemas.microsoft.com/office/drawing/2014/main" id="{FA8E6DB9-3C33-4B11-B82E-4877E08F0A8A}"/>
                    </a:ext>
                  </a:extLst>
                </p14:cNvPr>
                <p14:cNvContentPartPr/>
                <p14:nvPr/>
              </p14:nvContentPartPr>
              <p14:xfrm>
                <a:off x="10358621" y="2063552"/>
                <a:ext cx="271800" cy="115560"/>
              </p14:xfrm>
            </p:contentPart>
          </mc:Choice>
          <mc:Fallback>
            <p:pic>
              <p:nvPicPr>
                <p:cNvPr id="39103" name="Freihand 39102">
                  <a:extLst>
                    <a:ext uri="{FF2B5EF4-FFF2-40B4-BE49-F238E27FC236}">
                      <a16:creationId xmlns:a16="http://schemas.microsoft.com/office/drawing/2014/main" id="{FA8E6DB9-3C33-4B11-B82E-4877E08F0A8A}"/>
                    </a:ext>
                  </a:extLst>
                </p:cNvPr>
                <p:cNvPicPr/>
                <p:nvPr/>
              </p:nvPicPr>
              <p:blipFill>
                <a:blip r:embed="rId309"/>
                <a:stretch>
                  <a:fillRect/>
                </a:stretch>
              </p:blipFill>
              <p:spPr>
                <a:xfrm>
                  <a:off x="10354301" y="2059232"/>
                  <a:ext cx="280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9104" name="Freihand 39103">
                  <a:extLst>
                    <a:ext uri="{FF2B5EF4-FFF2-40B4-BE49-F238E27FC236}">
                      <a16:creationId xmlns:a16="http://schemas.microsoft.com/office/drawing/2014/main" id="{7D862F6F-6E85-470A-8F28-915EE9F9C983}"/>
                    </a:ext>
                  </a:extLst>
                </p14:cNvPr>
                <p14:cNvContentPartPr/>
                <p14:nvPr/>
              </p14:nvContentPartPr>
              <p14:xfrm>
                <a:off x="10681181" y="2094872"/>
                <a:ext cx="109080" cy="64800"/>
              </p14:xfrm>
            </p:contentPart>
          </mc:Choice>
          <mc:Fallback>
            <p:pic>
              <p:nvPicPr>
                <p:cNvPr id="39104" name="Freihand 39103">
                  <a:extLst>
                    <a:ext uri="{FF2B5EF4-FFF2-40B4-BE49-F238E27FC236}">
                      <a16:creationId xmlns:a16="http://schemas.microsoft.com/office/drawing/2014/main" id="{7D862F6F-6E85-470A-8F28-915EE9F9C983}"/>
                    </a:ext>
                  </a:extLst>
                </p:cNvPr>
                <p:cNvPicPr/>
                <p:nvPr/>
              </p:nvPicPr>
              <p:blipFill>
                <a:blip r:embed="rId311"/>
                <a:stretch>
                  <a:fillRect/>
                </a:stretch>
              </p:blipFill>
              <p:spPr>
                <a:xfrm>
                  <a:off x="10676861" y="2090552"/>
                  <a:ext cx="117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9105" name="Freihand 39104">
                  <a:extLst>
                    <a:ext uri="{FF2B5EF4-FFF2-40B4-BE49-F238E27FC236}">
                      <a16:creationId xmlns:a16="http://schemas.microsoft.com/office/drawing/2014/main" id="{75D9B156-2C6C-49FF-AEE9-349488448162}"/>
                    </a:ext>
                  </a:extLst>
                </p14:cNvPr>
                <p14:cNvContentPartPr/>
                <p14:nvPr/>
              </p14:nvContentPartPr>
              <p14:xfrm>
                <a:off x="10789541" y="2023232"/>
                <a:ext cx="335880" cy="120960"/>
              </p14:xfrm>
            </p:contentPart>
          </mc:Choice>
          <mc:Fallback>
            <p:pic>
              <p:nvPicPr>
                <p:cNvPr id="39105" name="Freihand 39104">
                  <a:extLst>
                    <a:ext uri="{FF2B5EF4-FFF2-40B4-BE49-F238E27FC236}">
                      <a16:creationId xmlns:a16="http://schemas.microsoft.com/office/drawing/2014/main" id="{75D9B156-2C6C-49FF-AEE9-349488448162}"/>
                    </a:ext>
                  </a:extLst>
                </p:cNvPr>
                <p:cNvPicPr/>
                <p:nvPr/>
              </p:nvPicPr>
              <p:blipFill>
                <a:blip r:embed="rId313"/>
                <a:stretch>
                  <a:fillRect/>
                </a:stretch>
              </p:blipFill>
              <p:spPr>
                <a:xfrm>
                  <a:off x="10785221" y="2018912"/>
                  <a:ext cx="344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9106" name="Freihand 39105">
                  <a:extLst>
                    <a:ext uri="{FF2B5EF4-FFF2-40B4-BE49-F238E27FC236}">
                      <a16:creationId xmlns:a16="http://schemas.microsoft.com/office/drawing/2014/main" id="{E8E79AD8-5125-4756-8EBA-8DDAE29D0C73}"/>
                    </a:ext>
                  </a:extLst>
                </p14:cNvPr>
                <p14:cNvContentPartPr/>
                <p14:nvPr/>
              </p14:nvContentPartPr>
              <p14:xfrm>
                <a:off x="11144861" y="2077952"/>
                <a:ext cx="208440" cy="92160"/>
              </p14:xfrm>
            </p:contentPart>
          </mc:Choice>
          <mc:Fallback>
            <p:pic>
              <p:nvPicPr>
                <p:cNvPr id="39106" name="Freihand 39105">
                  <a:extLst>
                    <a:ext uri="{FF2B5EF4-FFF2-40B4-BE49-F238E27FC236}">
                      <a16:creationId xmlns:a16="http://schemas.microsoft.com/office/drawing/2014/main" id="{E8E79AD8-5125-4756-8EBA-8DDAE29D0C73}"/>
                    </a:ext>
                  </a:extLst>
                </p:cNvPr>
                <p:cNvPicPr/>
                <p:nvPr/>
              </p:nvPicPr>
              <p:blipFill>
                <a:blip r:embed="rId315"/>
                <a:stretch>
                  <a:fillRect/>
                </a:stretch>
              </p:blipFill>
              <p:spPr>
                <a:xfrm>
                  <a:off x="11140541" y="2073632"/>
                  <a:ext cx="217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9136" name="Freihand 39135">
                  <a:extLst>
                    <a:ext uri="{FF2B5EF4-FFF2-40B4-BE49-F238E27FC236}">
                      <a16:creationId xmlns:a16="http://schemas.microsoft.com/office/drawing/2014/main" id="{5DDEADA0-49C9-4070-8F75-27598A4068A9}"/>
                    </a:ext>
                  </a:extLst>
                </p14:cNvPr>
                <p14:cNvContentPartPr/>
                <p14:nvPr/>
              </p14:nvContentPartPr>
              <p14:xfrm>
                <a:off x="10194101" y="2297192"/>
                <a:ext cx="47520" cy="142200"/>
              </p14:xfrm>
            </p:contentPart>
          </mc:Choice>
          <mc:Fallback>
            <p:pic>
              <p:nvPicPr>
                <p:cNvPr id="39136" name="Freihand 39135">
                  <a:extLst>
                    <a:ext uri="{FF2B5EF4-FFF2-40B4-BE49-F238E27FC236}">
                      <a16:creationId xmlns:a16="http://schemas.microsoft.com/office/drawing/2014/main" id="{5DDEADA0-49C9-4070-8F75-27598A4068A9}"/>
                    </a:ext>
                  </a:extLst>
                </p:cNvPr>
                <p:cNvPicPr/>
                <p:nvPr/>
              </p:nvPicPr>
              <p:blipFill>
                <a:blip r:embed="rId317"/>
                <a:stretch>
                  <a:fillRect/>
                </a:stretch>
              </p:blipFill>
              <p:spPr>
                <a:xfrm>
                  <a:off x="10189781" y="2292872"/>
                  <a:ext cx="56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9137" name="Freihand 39136">
                  <a:extLst>
                    <a:ext uri="{FF2B5EF4-FFF2-40B4-BE49-F238E27FC236}">
                      <a16:creationId xmlns:a16="http://schemas.microsoft.com/office/drawing/2014/main" id="{DA7A1AB7-D85C-4E9E-852B-689D5A8337A0}"/>
                    </a:ext>
                  </a:extLst>
                </p14:cNvPr>
                <p14:cNvContentPartPr/>
                <p14:nvPr/>
              </p14:nvContentPartPr>
              <p14:xfrm>
                <a:off x="10196981" y="2325272"/>
                <a:ext cx="111600" cy="126000"/>
              </p14:xfrm>
            </p:contentPart>
          </mc:Choice>
          <mc:Fallback>
            <p:pic>
              <p:nvPicPr>
                <p:cNvPr id="39137" name="Freihand 39136">
                  <a:extLst>
                    <a:ext uri="{FF2B5EF4-FFF2-40B4-BE49-F238E27FC236}">
                      <a16:creationId xmlns:a16="http://schemas.microsoft.com/office/drawing/2014/main" id="{DA7A1AB7-D85C-4E9E-852B-689D5A8337A0}"/>
                    </a:ext>
                  </a:extLst>
                </p:cNvPr>
                <p:cNvPicPr/>
                <p:nvPr/>
              </p:nvPicPr>
              <p:blipFill>
                <a:blip r:embed="rId319"/>
                <a:stretch>
                  <a:fillRect/>
                </a:stretch>
              </p:blipFill>
              <p:spPr>
                <a:xfrm>
                  <a:off x="10192661" y="2320952"/>
                  <a:ext cx="120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9149" name="Freihand 39148">
                  <a:extLst>
                    <a:ext uri="{FF2B5EF4-FFF2-40B4-BE49-F238E27FC236}">
                      <a16:creationId xmlns:a16="http://schemas.microsoft.com/office/drawing/2014/main" id="{89ADF370-49C6-4A12-96BA-408702371B29}"/>
                    </a:ext>
                  </a:extLst>
                </p14:cNvPr>
                <p14:cNvContentPartPr/>
                <p14:nvPr/>
              </p14:nvContentPartPr>
              <p14:xfrm>
                <a:off x="10344941" y="2255072"/>
                <a:ext cx="40320" cy="228600"/>
              </p14:xfrm>
            </p:contentPart>
          </mc:Choice>
          <mc:Fallback>
            <p:pic>
              <p:nvPicPr>
                <p:cNvPr id="39149" name="Freihand 39148">
                  <a:extLst>
                    <a:ext uri="{FF2B5EF4-FFF2-40B4-BE49-F238E27FC236}">
                      <a16:creationId xmlns:a16="http://schemas.microsoft.com/office/drawing/2014/main" id="{89ADF370-49C6-4A12-96BA-408702371B29}"/>
                    </a:ext>
                  </a:extLst>
                </p:cNvPr>
                <p:cNvPicPr/>
                <p:nvPr/>
              </p:nvPicPr>
              <p:blipFill>
                <a:blip r:embed="rId321"/>
                <a:stretch>
                  <a:fillRect/>
                </a:stretch>
              </p:blipFill>
              <p:spPr>
                <a:xfrm>
                  <a:off x="10340621" y="2250752"/>
                  <a:ext cx="489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9150" name="Freihand 39149">
                  <a:extLst>
                    <a:ext uri="{FF2B5EF4-FFF2-40B4-BE49-F238E27FC236}">
                      <a16:creationId xmlns:a16="http://schemas.microsoft.com/office/drawing/2014/main" id="{5AE8F08C-7C81-4969-BE62-771566588292}"/>
                    </a:ext>
                  </a:extLst>
                </p14:cNvPr>
                <p14:cNvContentPartPr/>
                <p14:nvPr/>
              </p14:nvContentPartPr>
              <p14:xfrm>
                <a:off x="10420901" y="2319872"/>
                <a:ext cx="104040" cy="107280"/>
              </p14:xfrm>
            </p:contentPart>
          </mc:Choice>
          <mc:Fallback>
            <p:pic>
              <p:nvPicPr>
                <p:cNvPr id="39150" name="Freihand 39149">
                  <a:extLst>
                    <a:ext uri="{FF2B5EF4-FFF2-40B4-BE49-F238E27FC236}">
                      <a16:creationId xmlns:a16="http://schemas.microsoft.com/office/drawing/2014/main" id="{5AE8F08C-7C81-4969-BE62-771566588292}"/>
                    </a:ext>
                  </a:extLst>
                </p:cNvPr>
                <p:cNvPicPr/>
                <p:nvPr/>
              </p:nvPicPr>
              <p:blipFill>
                <a:blip r:embed="rId323"/>
                <a:stretch>
                  <a:fillRect/>
                </a:stretch>
              </p:blipFill>
              <p:spPr>
                <a:xfrm>
                  <a:off x="10416581" y="2315552"/>
                  <a:ext cx="112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9151" name="Freihand 39150">
                  <a:extLst>
                    <a:ext uri="{FF2B5EF4-FFF2-40B4-BE49-F238E27FC236}">
                      <a16:creationId xmlns:a16="http://schemas.microsoft.com/office/drawing/2014/main" id="{99809182-18D2-4395-821D-1CDD08E1E0B2}"/>
                    </a:ext>
                  </a:extLst>
                </p14:cNvPr>
                <p14:cNvContentPartPr/>
                <p14:nvPr/>
              </p14:nvContentPartPr>
              <p14:xfrm>
                <a:off x="10565981" y="2253272"/>
                <a:ext cx="42840" cy="201600"/>
              </p14:xfrm>
            </p:contentPart>
          </mc:Choice>
          <mc:Fallback>
            <p:pic>
              <p:nvPicPr>
                <p:cNvPr id="39151" name="Freihand 39150">
                  <a:extLst>
                    <a:ext uri="{FF2B5EF4-FFF2-40B4-BE49-F238E27FC236}">
                      <a16:creationId xmlns:a16="http://schemas.microsoft.com/office/drawing/2014/main" id="{99809182-18D2-4395-821D-1CDD08E1E0B2}"/>
                    </a:ext>
                  </a:extLst>
                </p:cNvPr>
                <p:cNvPicPr/>
                <p:nvPr/>
              </p:nvPicPr>
              <p:blipFill>
                <a:blip r:embed="rId325"/>
                <a:stretch>
                  <a:fillRect/>
                </a:stretch>
              </p:blipFill>
              <p:spPr>
                <a:xfrm>
                  <a:off x="10561661" y="2248952"/>
                  <a:ext cx="514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9152" name="Freihand 39151">
                  <a:extLst>
                    <a:ext uri="{FF2B5EF4-FFF2-40B4-BE49-F238E27FC236}">
                      <a16:creationId xmlns:a16="http://schemas.microsoft.com/office/drawing/2014/main" id="{9347DC06-99E8-437E-9728-6BDC81895A42}"/>
                    </a:ext>
                  </a:extLst>
                </p14:cNvPr>
                <p14:cNvContentPartPr/>
                <p14:nvPr/>
              </p14:nvContentPartPr>
              <p14:xfrm>
                <a:off x="10633301" y="2298992"/>
                <a:ext cx="96480" cy="102960"/>
              </p14:xfrm>
            </p:contentPart>
          </mc:Choice>
          <mc:Fallback>
            <p:pic>
              <p:nvPicPr>
                <p:cNvPr id="39152" name="Freihand 39151">
                  <a:extLst>
                    <a:ext uri="{FF2B5EF4-FFF2-40B4-BE49-F238E27FC236}">
                      <a16:creationId xmlns:a16="http://schemas.microsoft.com/office/drawing/2014/main" id="{9347DC06-99E8-437E-9728-6BDC81895A42}"/>
                    </a:ext>
                  </a:extLst>
                </p:cNvPr>
                <p:cNvPicPr/>
                <p:nvPr/>
              </p:nvPicPr>
              <p:blipFill>
                <a:blip r:embed="rId327"/>
                <a:stretch>
                  <a:fillRect/>
                </a:stretch>
              </p:blipFill>
              <p:spPr>
                <a:xfrm>
                  <a:off x="10628981" y="2294672"/>
                  <a:ext cx="105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9153" name="Freihand 39152">
                  <a:extLst>
                    <a:ext uri="{FF2B5EF4-FFF2-40B4-BE49-F238E27FC236}">
                      <a16:creationId xmlns:a16="http://schemas.microsoft.com/office/drawing/2014/main" id="{6BD1E103-CCCE-4E1D-9BAC-E032965DE3E6}"/>
                    </a:ext>
                  </a:extLst>
                </p14:cNvPr>
                <p14:cNvContentPartPr/>
                <p14:nvPr/>
              </p14:nvContentPartPr>
              <p14:xfrm>
                <a:off x="10696301" y="2285312"/>
                <a:ext cx="154440" cy="125640"/>
              </p14:xfrm>
            </p:contentPart>
          </mc:Choice>
          <mc:Fallback>
            <p:pic>
              <p:nvPicPr>
                <p:cNvPr id="39153" name="Freihand 39152">
                  <a:extLst>
                    <a:ext uri="{FF2B5EF4-FFF2-40B4-BE49-F238E27FC236}">
                      <a16:creationId xmlns:a16="http://schemas.microsoft.com/office/drawing/2014/main" id="{6BD1E103-CCCE-4E1D-9BAC-E032965DE3E6}"/>
                    </a:ext>
                  </a:extLst>
                </p:cNvPr>
                <p:cNvPicPr/>
                <p:nvPr/>
              </p:nvPicPr>
              <p:blipFill>
                <a:blip r:embed="rId329"/>
                <a:stretch>
                  <a:fillRect/>
                </a:stretch>
              </p:blipFill>
              <p:spPr>
                <a:xfrm>
                  <a:off x="10691981" y="2280992"/>
                  <a:ext cx="163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9135" name="Freihand 39134">
                  <a:extLst>
                    <a:ext uri="{FF2B5EF4-FFF2-40B4-BE49-F238E27FC236}">
                      <a16:creationId xmlns:a16="http://schemas.microsoft.com/office/drawing/2014/main" id="{6496E17E-7B0D-4AEA-A486-3D37E29DE28F}"/>
                    </a:ext>
                  </a:extLst>
                </p14:cNvPr>
                <p14:cNvContentPartPr/>
                <p14:nvPr/>
              </p14:nvContentPartPr>
              <p14:xfrm>
                <a:off x="9729341" y="2365232"/>
                <a:ext cx="278280" cy="125280"/>
              </p14:xfrm>
            </p:contentPart>
          </mc:Choice>
          <mc:Fallback>
            <p:pic>
              <p:nvPicPr>
                <p:cNvPr id="39135" name="Freihand 39134">
                  <a:extLst>
                    <a:ext uri="{FF2B5EF4-FFF2-40B4-BE49-F238E27FC236}">
                      <a16:creationId xmlns:a16="http://schemas.microsoft.com/office/drawing/2014/main" id="{6496E17E-7B0D-4AEA-A486-3D37E29DE28F}"/>
                    </a:ext>
                  </a:extLst>
                </p:cNvPr>
                <p:cNvPicPr/>
                <p:nvPr/>
              </p:nvPicPr>
              <p:blipFill>
                <a:blip r:embed="rId331"/>
                <a:stretch>
                  <a:fillRect/>
                </a:stretch>
              </p:blipFill>
              <p:spPr>
                <a:xfrm>
                  <a:off x="9725021" y="2360912"/>
                  <a:ext cx="286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9127" name="Freihand 39126">
                  <a:extLst>
                    <a:ext uri="{FF2B5EF4-FFF2-40B4-BE49-F238E27FC236}">
                      <a16:creationId xmlns:a16="http://schemas.microsoft.com/office/drawing/2014/main" id="{4108E863-8ECA-4780-A81E-2D2B93E1CCAE}"/>
                    </a:ext>
                  </a:extLst>
                </p14:cNvPr>
                <p14:cNvContentPartPr/>
                <p14:nvPr/>
              </p14:nvContentPartPr>
              <p14:xfrm>
                <a:off x="8485181" y="2419232"/>
                <a:ext cx="95040" cy="123840"/>
              </p14:xfrm>
            </p:contentPart>
          </mc:Choice>
          <mc:Fallback>
            <p:pic>
              <p:nvPicPr>
                <p:cNvPr id="39127" name="Freihand 39126">
                  <a:extLst>
                    <a:ext uri="{FF2B5EF4-FFF2-40B4-BE49-F238E27FC236}">
                      <a16:creationId xmlns:a16="http://schemas.microsoft.com/office/drawing/2014/main" id="{4108E863-8ECA-4780-A81E-2D2B93E1CCAE}"/>
                    </a:ext>
                  </a:extLst>
                </p:cNvPr>
                <p:cNvPicPr/>
                <p:nvPr/>
              </p:nvPicPr>
              <p:blipFill>
                <a:blip r:embed="rId333"/>
                <a:stretch>
                  <a:fillRect/>
                </a:stretch>
              </p:blipFill>
              <p:spPr>
                <a:xfrm>
                  <a:off x="8480861" y="2414912"/>
                  <a:ext cx="103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9128" name="Freihand 39127">
                  <a:extLst>
                    <a:ext uri="{FF2B5EF4-FFF2-40B4-BE49-F238E27FC236}">
                      <a16:creationId xmlns:a16="http://schemas.microsoft.com/office/drawing/2014/main" id="{7E8A4973-0B5F-4602-BADD-FE54DC03BAD8}"/>
                    </a:ext>
                  </a:extLst>
                </p14:cNvPr>
                <p14:cNvContentPartPr/>
                <p14:nvPr/>
              </p14:nvContentPartPr>
              <p14:xfrm>
                <a:off x="8632421" y="2480432"/>
                <a:ext cx="61920" cy="96480"/>
              </p14:xfrm>
            </p:contentPart>
          </mc:Choice>
          <mc:Fallback>
            <p:pic>
              <p:nvPicPr>
                <p:cNvPr id="39128" name="Freihand 39127">
                  <a:extLst>
                    <a:ext uri="{FF2B5EF4-FFF2-40B4-BE49-F238E27FC236}">
                      <a16:creationId xmlns:a16="http://schemas.microsoft.com/office/drawing/2014/main" id="{7E8A4973-0B5F-4602-BADD-FE54DC03BAD8}"/>
                    </a:ext>
                  </a:extLst>
                </p:cNvPr>
                <p:cNvPicPr/>
                <p:nvPr/>
              </p:nvPicPr>
              <p:blipFill>
                <a:blip r:embed="rId335"/>
                <a:stretch>
                  <a:fillRect/>
                </a:stretch>
              </p:blipFill>
              <p:spPr>
                <a:xfrm>
                  <a:off x="8628101" y="2476112"/>
                  <a:ext cx="70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9129" name="Freihand 39128">
                  <a:extLst>
                    <a:ext uri="{FF2B5EF4-FFF2-40B4-BE49-F238E27FC236}">
                      <a16:creationId xmlns:a16="http://schemas.microsoft.com/office/drawing/2014/main" id="{476F12B1-303F-4EE9-9C86-67910D114698}"/>
                    </a:ext>
                  </a:extLst>
                </p14:cNvPr>
                <p14:cNvContentPartPr/>
                <p14:nvPr/>
              </p14:nvContentPartPr>
              <p14:xfrm>
                <a:off x="8631341" y="2430752"/>
                <a:ext cx="268920" cy="106920"/>
              </p14:xfrm>
            </p:contentPart>
          </mc:Choice>
          <mc:Fallback>
            <p:pic>
              <p:nvPicPr>
                <p:cNvPr id="39129" name="Freihand 39128">
                  <a:extLst>
                    <a:ext uri="{FF2B5EF4-FFF2-40B4-BE49-F238E27FC236}">
                      <a16:creationId xmlns:a16="http://schemas.microsoft.com/office/drawing/2014/main" id="{476F12B1-303F-4EE9-9C86-67910D114698}"/>
                    </a:ext>
                  </a:extLst>
                </p:cNvPr>
                <p:cNvPicPr/>
                <p:nvPr/>
              </p:nvPicPr>
              <p:blipFill>
                <a:blip r:embed="rId337"/>
                <a:stretch>
                  <a:fillRect/>
                </a:stretch>
              </p:blipFill>
              <p:spPr>
                <a:xfrm>
                  <a:off x="8627021" y="2426432"/>
                  <a:ext cx="277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9130" name="Freihand 39129">
                  <a:extLst>
                    <a:ext uri="{FF2B5EF4-FFF2-40B4-BE49-F238E27FC236}">
                      <a16:creationId xmlns:a16="http://schemas.microsoft.com/office/drawing/2014/main" id="{6AE0F747-F4DB-427B-9F51-531FBE32EB63}"/>
                    </a:ext>
                  </a:extLst>
                </p14:cNvPr>
                <p14:cNvContentPartPr/>
                <p14:nvPr/>
              </p14:nvContentPartPr>
              <p14:xfrm>
                <a:off x="8867141" y="2521832"/>
                <a:ext cx="360" cy="360"/>
              </p14:xfrm>
            </p:contentPart>
          </mc:Choice>
          <mc:Fallback>
            <p:pic>
              <p:nvPicPr>
                <p:cNvPr id="39130" name="Freihand 39129">
                  <a:extLst>
                    <a:ext uri="{FF2B5EF4-FFF2-40B4-BE49-F238E27FC236}">
                      <a16:creationId xmlns:a16="http://schemas.microsoft.com/office/drawing/2014/main" id="{6AE0F747-F4DB-427B-9F51-531FBE32EB63}"/>
                    </a:ext>
                  </a:extLst>
                </p:cNvPr>
                <p:cNvPicPr/>
                <p:nvPr/>
              </p:nvPicPr>
              <p:blipFill>
                <a:blip r:embed="rId56"/>
                <a:stretch>
                  <a:fillRect/>
                </a:stretch>
              </p:blipFill>
              <p:spPr>
                <a:xfrm>
                  <a:off x="8862821" y="2517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9131" name="Freihand 39130">
                  <a:extLst>
                    <a:ext uri="{FF2B5EF4-FFF2-40B4-BE49-F238E27FC236}">
                      <a16:creationId xmlns:a16="http://schemas.microsoft.com/office/drawing/2014/main" id="{D513D0B6-160C-4EE9-B7B1-0CEAE30AF1E5}"/>
                    </a:ext>
                  </a:extLst>
                </p14:cNvPr>
                <p14:cNvContentPartPr/>
                <p14:nvPr/>
              </p14:nvContentPartPr>
              <p14:xfrm>
                <a:off x="9039221" y="2379992"/>
                <a:ext cx="102600" cy="116280"/>
              </p14:xfrm>
            </p:contentPart>
          </mc:Choice>
          <mc:Fallback>
            <p:pic>
              <p:nvPicPr>
                <p:cNvPr id="39131" name="Freihand 39130">
                  <a:extLst>
                    <a:ext uri="{FF2B5EF4-FFF2-40B4-BE49-F238E27FC236}">
                      <a16:creationId xmlns:a16="http://schemas.microsoft.com/office/drawing/2014/main" id="{D513D0B6-160C-4EE9-B7B1-0CEAE30AF1E5}"/>
                    </a:ext>
                  </a:extLst>
                </p:cNvPr>
                <p:cNvPicPr/>
                <p:nvPr/>
              </p:nvPicPr>
              <p:blipFill>
                <a:blip r:embed="rId340"/>
                <a:stretch>
                  <a:fillRect/>
                </a:stretch>
              </p:blipFill>
              <p:spPr>
                <a:xfrm>
                  <a:off x="9034901" y="2375672"/>
                  <a:ext cx="111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9132" name="Freihand 39131">
                  <a:extLst>
                    <a:ext uri="{FF2B5EF4-FFF2-40B4-BE49-F238E27FC236}">
                      <a16:creationId xmlns:a16="http://schemas.microsoft.com/office/drawing/2014/main" id="{922C9B5F-F1A1-4997-A7E6-431A9F47AF19}"/>
                    </a:ext>
                  </a:extLst>
                </p14:cNvPr>
                <p14:cNvContentPartPr/>
                <p14:nvPr/>
              </p14:nvContentPartPr>
              <p14:xfrm>
                <a:off x="9124541" y="2438672"/>
                <a:ext cx="90720" cy="146880"/>
              </p14:xfrm>
            </p:contentPart>
          </mc:Choice>
          <mc:Fallback>
            <p:pic>
              <p:nvPicPr>
                <p:cNvPr id="39132" name="Freihand 39131">
                  <a:extLst>
                    <a:ext uri="{FF2B5EF4-FFF2-40B4-BE49-F238E27FC236}">
                      <a16:creationId xmlns:a16="http://schemas.microsoft.com/office/drawing/2014/main" id="{922C9B5F-F1A1-4997-A7E6-431A9F47AF19}"/>
                    </a:ext>
                  </a:extLst>
                </p:cNvPr>
                <p:cNvPicPr/>
                <p:nvPr/>
              </p:nvPicPr>
              <p:blipFill>
                <a:blip r:embed="rId342"/>
                <a:stretch>
                  <a:fillRect/>
                </a:stretch>
              </p:blipFill>
              <p:spPr>
                <a:xfrm>
                  <a:off x="9120221" y="2434352"/>
                  <a:ext cx="99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9133" name="Freihand 39132">
                  <a:extLst>
                    <a:ext uri="{FF2B5EF4-FFF2-40B4-BE49-F238E27FC236}">
                      <a16:creationId xmlns:a16="http://schemas.microsoft.com/office/drawing/2014/main" id="{44AA4494-022D-435A-9550-9DDD818A5183}"/>
                    </a:ext>
                  </a:extLst>
                </p14:cNvPr>
                <p14:cNvContentPartPr/>
                <p14:nvPr/>
              </p14:nvContentPartPr>
              <p14:xfrm>
                <a:off x="9231101" y="2442272"/>
                <a:ext cx="152280" cy="46440"/>
              </p14:xfrm>
            </p:contentPart>
          </mc:Choice>
          <mc:Fallback>
            <p:pic>
              <p:nvPicPr>
                <p:cNvPr id="39133" name="Freihand 39132">
                  <a:extLst>
                    <a:ext uri="{FF2B5EF4-FFF2-40B4-BE49-F238E27FC236}">
                      <a16:creationId xmlns:a16="http://schemas.microsoft.com/office/drawing/2014/main" id="{44AA4494-022D-435A-9550-9DDD818A5183}"/>
                    </a:ext>
                  </a:extLst>
                </p:cNvPr>
                <p:cNvPicPr/>
                <p:nvPr/>
              </p:nvPicPr>
              <p:blipFill>
                <a:blip r:embed="rId344"/>
                <a:stretch>
                  <a:fillRect/>
                </a:stretch>
              </p:blipFill>
              <p:spPr>
                <a:xfrm>
                  <a:off x="9226781" y="2437952"/>
                  <a:ext cx="160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9134" name="Freihand 39133">
                  <a:extLst>
                    <a:ext uri="{FF2B5EF4-FFF2-40B4-BE49-F238E27FC236}">
                      <a16:creationId xmlns:a16="http://schemas.microsoft.com/office/drawing/2014/main" id="{B47C6842-8B47-46A9-BBA2-B4D437A314FF}"/>
                    </a:ext>
                  </a:extLst>
                </p14:cNvPr>
                <p14:cNvContentPartPr/>
                <p14:nvPr/>
              </p14:nvContentPartPr>
              <p14:xfrm>
                <a:off x="9394181" y="2427152"/>
                <a:ext cx="181800" cy="74160"/>
              </p14:xfrm>
            </p:contentPart>
          </mc:Choice>
          <mc:Fallback>
            <p:pic>
              <p:nvPicPr>
                <p:cNvPr id="39134" name="Freihand 39133">
                  <a:extLst>
                    <a:ext uri="{FF2B5EF4-FFF2-40B4-BE49-F238E27FC236}">
                      <a16:creationId xmlns:a16="http://schemas.microsoft.com/office/drawing/2014/main" id="{B47C6842-8B47-46A9-BBA2-B4D437A314FF}"/>
                    </a:ext>
                  </a:extLst>
                </p:cNvPr>
                <p:cNvPicPr/>
                <p:nvPr/>
              </p:nvPicPr>
              <p:blipFill>
                <a:blip r:embed="rId346"/>
                <a:stretch>
                  <a:fillRect/>
                </a:stretch>
              </p:blipFill>
              <p:spPr>
                <a:xfrm>
                  <a:off x="9389861" y="2422832"/>
                  <a:ext cx="190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9140" name="Freihand 39139">
                  <a:extLst>
                    <a:ext uri="{FF2B5EF4-FFF2-40B4-BE49-F238E27FC236}">
                      <a16:creationId xmlns:a16="http://schemas.microsoft.com/office/drawing/2014/main" id="{DD36282D-B48F-498C-97E7-50456422C5CF}"/>
                    </a:ext>
                  </a:extLst>
                </p14:cNvPr>
                <p14:cNvContentPartPr/>
                <p14:nvPr/>
              </p14:nvContentPartPr>
              <p14:xfrm>
                <a:off x="8664101" y="2418872"/>
                <a:ext cx="79560" cy="210600"/>
              </p14:xfrm>
            </p:contentPart>
          </mc:Choice>
          <mc:Fallback>
            <p:pic>
              <p:nvPicPr>
                <p:cNvPr id="39140" name="Freihand 39139">
                  <a:extLst>
                    <a:ext uri="{FF2B5EF4-FFF2-40B4-BE49-F238E27FC236}">
                      <a16:creationId xmlns:a16="http://schemas.microsoft.com/office/drawing/2014/main" id="{DD36282D-B48F-498C-97E7-50456422C5CF}"/>
                    </a:ext>
                  </a:extLst>
                </p:cNvPr>
                <p:cNvPicPr/>
                <p:nvPr/>
              </p:nvPicPr>
              <p:blipFill>
                <a:blip r:embed="rId348"/>
                <a:stretch>
                  <a:fillRect/>
                </a:stretch>
              </p:blipFill>
              <p:spPr>
                <a:xfrm>
                  <a:off x="8659781" y="2414552"/>
                  <a:ext cx="88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9142" name="Freihand 39141">
                  <a:extLst>
                    <a:ext uri="{FF2B5EF4-FFF2-40B4-BE49-F238E27FC236}">
                      <a16:creationId xmlns:a16="http://schemas.microsoft.com/office/drawing/2014/main" id="{DAD9431D-56A5-45D7-8D8F-9B83541C566B}"/>
                    </a:ext>
                  </a:extLst>
                </p14:cNvPr>
                <p14:cNvContentPartPr/>
                <p14:nvPr/>
              </p14:nvContentPartPr>
              <p14:xfrm>
                <a:off x="8709461" y="2513552"/>
                <a:ext cx="45360" cy="65160"/>
              </p14:xfrm>
            </p:contentPart>
          </mc:Choice>
          <mc:Fallback>
            <p:pic>
              <p:nvPicPr>
                <p:cNvPr id="39142" name="Freihand 39141">
                  <a:extLst>
                    <a:ext uri="{FF2B5EF4-FFF2-40B4-BE49-F238E27FC236}">
                      <a16:creationId xmlns:a16="http://schemas.microsoft.com/office/drawing/2014/main" id="{DAD9431D-56A5-45D7-8D8F-9B83541C566B}"/>
                    </a:ext>
                  </a:extLst>
                </p:cNvPr>
                <p:cNvPicPr/>
                <p:nvPr/>
              </p:nvPicPr>
              <p:blipFill>
                <a:blip r:embed="rId350"/>
                <a:stretch>
                  <a:fillRect/>
                </a:stretch>
              </p:blipFill>
              <p:spPr>
                <a:xfrm>
                  <a:off x="8705141" y="2509232"/>
                  <a:ext cx="54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9143" name="Freihand 39142">
                  <a:extLst>
                    <a:ext uri="{FF2B5EF4-FFF2-40B4-BE49-F238E27FC236}">
                      <a16:creationId xmlns:a16="http://schemas.microsoft.com/office/drawing/2014/main" id="{D1A74837-3485-4495-8105-F12D5A9CB3A5}"/>
                    </a:ext>
                  </a:extLst>
                </p14:cNvPr>
                <p14:cNvContentPartPr/>
                <p14:nvPr/>
              </p14:nvContentPartPr>
              <p14:xfrm>
                <a:off x="8768861" y="2458832"/>
                <a:ext cx="30240" cy="143280"/>
              </p14:xfrm>
            </p:contentPart>
          </mc:Choice>
          <mc:Fallback>
            <p:pic>
              <p:nvPicPr>
                <p:cNvPr id="39143" name="Freihand 39142">
                  <a:extLst>
                    <a:ext uri="{FF2B5EF4-FFF2-40B4-BE49-F238E27FC236}">
                      <a16:creationId xmlns:a16="http://schemas.microsoft.com/office/drawing/2014/main" id="{D1A74837-3485-4495-8105-F12D5A9CB3A5}"/>
                    </a:ext>
                  </a:extLst>
                </p:cNvPr>
                <p:cNvPicPr/>
                <p:nvPr/>
              </p:nvPicPr>
              <p:blipFill>
                <a:blip r:embed="rId352"/>
                <a:stretch>
                  <a:fillRect/>
                </a:stretch>
              </p:blipFill>
              <p:spPr>
                <a:xfrm>
                  <a:off x="8764541" y="2454512"/>
                  <a:ext cx="38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9145" name="Freihand 39144">
                  <a:extLst>
                    <a:ext uri="{FF2B5EF4-FFF2-40B4-BE49-F238E27FC236}">
                      <a16:creationId xmlns:a16="http://schemas.microsoft.com/office/drawing/2014/main" id="{4C76C448-23BF-4846-B822-A3435C7A0449}"/>
                    </a:ext>
                  </a:extLst>
                </p14:cNvPr>
                <p14:cNvContentPartPr/>
                <p14:nvPr/>
              </p14:nvContentPartPr>
              <p14:xfrm>
                <a:off x="8790821" y="2503112"/>
                <a:ext cx="61560" cy="74520"/>
              </p14:xfrm>
            </p:contentPart>
          </mc:Choice>
          <mc:Fallback>
            <p:pic>
              <p:nvPicPr>
                <p:cNvPr id="39145" name="Freihand 39144">
                  <a:extLst>
                    <a:ext uri="{FF2B5EF4-FFF2-40B4-BE49-F238E27FC236}">
                      <a16:creationId xmlns:a16="http://schemas.microsoft.com/office/drawing/2014/main" id="{4C76C448-23BF-4846-B822-A3435C7A0449}"/>
                    </a:ext>
                  </a:extLst>
                </p:cNvPr>
                <p:cNvPicPr/>
                <p:nvPr/>
              </p:nvPicPr>
              <p:blipFill>
                <a:blip r:embed="rId354"/>
                <a:stretch>
                  <a:fillRect/>
                </a:stretch>
              </p:blipFill>
              <p:spPr>
                <a:xfrm>
                  <a:off x="8786501" y="2498792"/>
                  <a:ext cx="70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9146" name="Freihand 39145">
                  <a:extLst>
                    <a:ext uri="{FF2B5EF4-FFF2-40B4-BE49-F238E27FC236}">
                      <a16:creationId xmlns:a16="http://schemas.microsoft.com/office/drawing/2014/main" id="{350B3F3E-1184-4434-93A1-E0573F79EA13}"/>
                    </a:ext>
                  </a:extLst>
                </p14:cNvPr>
                <p14:cNvContentPartPr/>
                <p14:nvPr/>
              </p14:nvContentPartPr>
              <p14:xfrm>
                <a:off x="8872181" y="2496992"/>
                <a:ext cx="9000" cy="100080"/>
              </p14:xfrm>
            </p:contentPart>
          </mc:Choice>
          <mc:Fallback>
            <p:pic>
              <p:nvPicPr>
                <p:cNvPr id="39146" name="Freihand 39145">
                  <a:extLst>
                    <a:ext uri="{FF2B5EF4-FFF2-40B4-BE49-F238E27FC236}">
                      <a16:creationId xmlns:a16="http://schemas.microsoft.com/office/drawing/2014/main" id="{350B3F3E-1184-4434-93A1-E0573F79EA13}"/>
                    </a:ext>
                  </a:extLst>
                </p:cNvPr>
                <p:cNvPicPr/>
                <p:nvPr/>
              </p:nvPicPr>
              <p:blipFill>
                <a:blip r:embed="rId356"/>
                <a:stretch>
                  <a:fillRect/>
                </a:stretch>
              </p:blipFill>
              <p:spPr>
                <a:xfrm>
                  <a:off x="8867861" y="2492672"/>
                  <a:ext cx="17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9147" name="Freihand 39146">
                  <a:extLst>
                    <a:ext uri="{FF2B5EF4-FFF2-40B4-BE49-F238E27FC236}">
                      <a16:creationId xmlns:a16="http://schemas.microsoft.com/office/drawing/2014/main" id="{103CD4C9-59AA-402D-990E-B919BC4D4D32}"/>
                    </a:ext>
                  </a:extLst>
                </p14:cNvPr>
                <p14:cNvContentPartPr/>
                <p14:nvPr/>
              </p14:nvContentPartPr>
              <p14:xfrm>
                <a:off x="8838701" y="2532992"/>
                <a:ext cx="89640" cy="4680"/>
              </p14:xfrm>
            </p:contentPart>
          </mc:Choice>
          <mc:Fallback>
            <p:pic>
              <p:nvPicPr>
                <p:cNvPr id="39147" name="Freihand 39146">
                  <a:extLst>
                    <a:ext uri="{FF2B5EF4-FFF2-40B4-BE49-F238E27FC236}">
                      <a16:creationId xmlns:a16="http://schemas.microsoft.com/office/drawing/2014/main" id="{103CD4C9-59AA-402D-990E-B919BC4D4D32}"/>
                    </a:ext>
                  </a:extLst>
                </p:cNvPr>
                <p:cNvPicPr/>
                <p:nvPr/>
              </p:nvPicPr>
              <p:blipFill>
                <a:blip r:embed="rId358"/>
                <a:stretch>
                  <a:fillRect/>
                </a:stretch>
              </p:blipFill>
              <p:spPr>
                <a:xfrm>
                  <a:off x="8834381" y="2528672"/>
                  <a:ext cx="98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9171" name="Freihand 39170">
                  <a:extLst>
                    <a:ext uri="{FF2B5EF4-FFF2-40B4-BE49-F238E27FC236}">
                      <a16:creationId xmlns:a16="http://schemas.microsoft.com/office/drawing/2014/main" id="{63C761F4-5E2E-4739-896E-41412E61DE12}"/>
                    </a:ext>
                  </a:extLst>
                </p14:cNvPr>
                <p14:cNvContentPartPr/>
                <p14:nvPr/>
              </p14:nvContentPartPr>
              <p14:xfrm>
                <a:off x="8462141" y="2741072"/>
                <a:ext cx="29520" cy="194760"/>
              </p14:xfrm>
            </p:contentPart>
          </mc:Choice>
          <mc:Fallback>
            <p:pic>
              <p:nvPicPr>
                <p:cNvPr id="39171" name="Freihand 39170">
                  <a:extLst>
                    <a:ext uri="{FF2B5EF4-FFF2-40B4-BE49-F238E27FC236}">
                      <a16:creationId xmlns:a16="http://schemas.microsoft.com/office/drawing/2014/main" id="{63C761F4-5E2E-4739-896E-41412E61DE12}"/>
                    </a:ext>
                  </a:extLst>
                </p:cNvPr>
                <p:cNvPicPr/>
                <p:nvPr/>
              </p:nvPicPr>
              <p:blipFill>
                <a:blip r:embed="rId360"/>
                <a:stretch>
                  <a:fillRect/>
                </a:stretch>
              </p:blipFill>
              <p:spPr>
                <a:xfrm>
                  <a:off x="8457821" y="2736752"/>
                  <a:ext cx="38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9172" name="Freihand 39171">
                  <a:extLst>
                    <a:ext uri="{FF2B5EF4-FFF2-40B4-BE49-F238E27FC236}">
                      <a16:creationId xmlns:a16="http://schemas.microsoft.com/office/drawing/2014/main" id="{EE5BA7BC-1516-4F17-BE1C-D270D38E6873}"/>
                    </a:ext>
                  </a:extLst>
                </p14:cNvPr>
                <p14:cNvContentPartPr/>
                <p14:nvPr/>
              </p14:nvContentPartPr>
              <p14:xfrm>
                <a:off x="8384381" y="2889752"/>
                <a:ext cx="139680" cy="22680"/>
              </p14:xfrm>
            </p:contentPart>
          </mc:Choice>
          <mc:Fallback>
            <p:pic>
              <p:nvPicPr>
                <p:cNvPr id="39172" name="Freihand 39171">
                  <a:extLst>
                    <a:ext uri="{FF2B5EF4-FFF2-40B4-BE49-F238E27FC236}">
                      <a16:creationId xmlns:a16="http://schemas.microsoft.com/office/drawing/2014/main" id="{EE5BA7BC-1516-4F17-BE1C-D270D38E6873}"/>
                    </a:ext>
                  </a:extLst>
                </p:cNvPr>
                <p:cNvPicPr/>
                <p:nvPr/>
              </p:nvPicPr>
              <p:blipFill>
                <a:blip r:embed="rId362"/>
                <a:stretch>
                  <a:fillRect/>
                </a:stretch>
              </p:blipFill>
              <p:spPr>
                <a:xfrm>
                  <a:off x="8380061" y="2885432"/>
                  <a:ext cx="148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9173" name="Freihand 39172">
                  <a:extLst>
                    <a:ext uri="{FF2B5EF4-FFF2-40B4-BE49-F238E27FC236}">
                      <a16:creationId xmlns:a16="http://schemas.microsoft.com/office/drawing/2014/main" id="{C01D2FD0-003E-42E3-B1AD-B46353E3A216}"/>
                    </a:ext>
                  </a:extLst>
                </p14:cNvPr>
                <p14:cNvContentPartPr/>
                <p14:nvPr/>
              </p14:nvContentPartPr>
              <p14:xfrm>
                <a:off x="8375381" y="2720912"/>
                <a:ext cx="172440" cy="15840"/>
              </p14:xfrm>
            </p:contentPart>
          </mc:Choice>
          <mc:Fallback>
            <p:pic>
              <p:nvPicPr>
                <p:cNvPr id="39173" name="Freihand 39172">
                  <a:extLst>
                    <a:ext uri="{FF2B5EF4-FFF2-40B4-BE49-F238E27FC236}">
                      <a16:creationId xmlns:a16="http://schemas.microsoft.com/office/drawing/2014/main" id="{C01D2FD0-003E-42E3-B1AD-B46353E3A216}"/>
                    </a:ext>
                  </a:extLst>
                </p:cNvPr>
                <p:cNvPicPr/>
                <p:nvPr/>
              </p:nvPicPr>
              <p:blipFill>
                <a:blip r:embed="rId364"/>
                <a:stretch>
                  <a:fillRect/>
                </a:stretch>
              </p:blipFill>
              <p:spPr>
                <a:xfrm>
                  <a:off x="8371061" y="2716592"/>
                  <a:ext cx="181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9175" name="Freihand 39174">
                  <a:extLst>
                    <a:ext uri="{FF2B5EF4-FFF2-40B4-BE49-F238E27FC236}">
                      <a16:creationId xmlns:a16="http://schemas.microsoft.com/office/drawing/2014/main" id="{0A965D65-8950-4BF5-BF0F-28E4F89AED32}"/>
                    </a:ext>
                  </a:extLst>
                </p14:cNvPr>
                <p14:cNvContentPartPr/>
                <p14:nvPr/>
              </p14:nvContentPartPr>
              <p14:xfrm>
                <a:off x="8534861" y="2838632"/>
                <a:ext cx="64080" cy="119880"/>
              </p14:xfrm>
            </p:contentPart>
          </mc:Choice>
          <mc:Fallback>
            <p:pic>
              <p:nvPicPr>
                <p:cNvPr id="39175" name="Freihand 39174">
                  <a:extLst>
                    <a:ext uri="{FF2B5EF4-FFF2-40B4-BE49-F238E27FC236}">
                      <a16:creationId xmlns:a16="http://schemas.microsoft.com/office/drawing/2014/main" id="{0A965D65-8950-4BF5-BF0F-28E4F89AED32}"/>
                    </a:ext>
                  </a:extLst>
                </p:cNvPr>
                <p:cNvPicPr/>
                <p:nvPr/>
              </p:nvPicPr>
              <p:blipFill>
                <a:blip r:embed="rId366"/>
                <a:stretch>
                  <a:fillRect/>
                </a:stretch>
              </p:blipFill>
              <p:spPr>
                <a:xfrm>
                  <a:off x="8530541" y="2834312"/>
                  <a:ext cx="72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9176" name="Freihand 39175">
                  <a:extLst>
                    <a:ext uri="{FF2B5EF4-FFF2-40B4-BE49-F238E27FC236}">
                      <a16:creationId xmlns:a16="http://schemas.microsoft.com/office/drawing/2014/main" id="{3AB1113B-C1F6-4615-8BE1-816C9EE63990}"/>
                    </a:ext>
                  </a:extLst>
                </p14:cNvPr>
                <p14:cNvContentPartPr/>
                <p14:nvPr/>
              </p14:nvContentPartPr>
              <p14:xfrm>
                <a:off x="8537381" y="2892992"/>
                <a:ext cx="79920" cy="28440"/>
              </p14:xfrm>
            </p:contentPart>
          </mc:Choice>
          <mc:Fallback>
            <p:pic>
              <p:nvPicPr>
                <p:cNvPr id="39176" name="Freihand 39175">
                  <a:extLst>
                    <a:ext uri="{FF2B5EF4-FFF2-40B4-BE49-F238E27FC236}">
                      <a16:creationId xmlns:a16="http://schemas.microsoft.com/office/drawing/2014/main" id="{3AB1113B-C1F6-4615-8BE1-816C9EE63990}"/>
                    </a:ext>
                  </a:extLst>
                </p:cNvPr>
                <p:cNvPicPr/>
                <p:nvPr/>
              </p:nvPicPr>
              <p:blipFill>
                <a:blip r:embed="rId368"/>
                <a:stretch>
                  <a:fillRect/>
                </a:stretch>
              </p:blipFill>
              <p:spPr>
                <a:xfrm>
                  <a:off x="8533061" y="2888672"/>
                  <a:ext cx="88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9177" name="Freihand 39176">
                  <a:extLst>
                    <a:ext uri="{FF2B5EF4-FFF2-40B4-BE49-F238E27FC236}">
                      <a16:creationId xmlns:a16="http://schemas.microsoft.com/office/drawing/2014/main" id="{36A51CEC-2508-4DFE-892F-0C7BDEEB8F0E}"/>
                    </a:ext>
                  </a:extLst>
                </p14:cNvPr>
                <p14:cNvContentPartPr/>
                <p14:nvPr/>
              </p14:nvContentPartPr>
              <p14:xfrm>
                <a:off x="8603261" y="2805512"/>
                <a:ext cx="54000" cy="194040"/>
              </p14:xfrm>
            </p:contentPart>
          </mc:Choice>
          <mc:Fallback>
            <p:pic>
              <p:nvPicPr>
                <p:cNvPr id="39177" name="Freihand 39176">
                  <a:extLst>
                    <a:ext uri="{FF2B5EF4-FFF2-40B4-BE49-F238E27FC236}">
                      <a16:creationId xmlns:a16="http://schemas.microsoft.com/office/drawing/2014/main" id="{36A51CEC-2508-4DFE-892F-0C7BDEEB8F0E}"/>
                    </a:ext>
                  </a:extLst>
                </p:cNvPr>
                <p:cNvPicPr/>
                <p:nvPr/>
              </p:nvPicPr>
              <p:blipFill>
                <a:blip r:embed="rId370"/>
                <a:stretch>
                  <a:fillRect/>
                </a:stretch>
              </p:blipFill>
              <p:spPr>
                <a:xfrm>
                  <a:off x="8598941" y="2801192"/>
                  <a:ext cx="626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9178" name="Freihand 39177">
                  <a:extLst>
                    <a:ext uri="{FF2B5EF4-FFF2-40B4-BE49-F238E27FC236}">
                      <a16:creationId xmlns:a16="http://schemas.microsoft.com/office/drawing/2014/main" id="{A8C756E7-FFE8-416F-8882-5AACB2571B80}"/>
                    </a:ext>
                  </a:extLst>
                </p14:cNvPr>
                <p14:cNvContentPartPr/>
                <p14:nvPr/>
              </p14:nvContentPartPr>
              <p14:xfrm>
                <a:off x="8674181" y="2835392"/>
                <a:ext cx="65520" cy="91800"/>
              </p14:xfrm>
            </p:contentPart>
          </mc:Choice>
          <mc:Fallback>
            <p:pic>
              <p:nvPicPr>
                <p:cNvPr id="39178" name="Freihand 39177">
                  <a:extLst>
                    <a:ext uri="{FF2B5EF4-FFF2-40B4-BE49-F238E27FC236}">
                      <a16:creationId xmlns:a16="http://schemas.microsoft.com/office/drawing/2014/main" id="{A8C756E7-FFE8-416F-8882-5AACB2571B80}"/>
                    </a:ext>
                  </a:extLst>
                </p:cNvPr>
                <p:cNvPicPr/>
                <p:nvPr/>
              </p:nvPicPr>
              <p:blipFill>
                <a:blip r:embed="rId372"/>
                <a:stretch>
                  <a:fillRect/>
                </a:stretch>
              </p:blipFill>
              <p:spPr>
                <a:xfrm>
                  <a:off x="8669861" y="2831072"/>
                  <a:ext cx="74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9179" name="Freihand 39178">
                  <a:extLst>
                    <a:ext uri="{FF2B5EF4-FFF2-40B4-BE49-F238E27FC236}">
                      <a16:creationId xmlns:a16="http://schemas.microsoft.com/office/drawing/2014/main" id="{D2DE61D8-28AF-42BE-8439-97655F874EF0}"/>
                    </a:ext>
                  </a:extLst>
                </p14:cNvPr>
                <p14:cNvContentPartPr/>
                <p14:nvPr/>
              </p14:nvContentPartPr>
              <p14:xfrm>
                <a:off x="8756981" y="2753312"/>
                <a:ext cx="59760" cy="218160"/>
              </p14:xfrm>
            </p:contentPart>
          </mc:Choice>
          <mc:Fallback>
            <p:pic>
              <p:nvPicPr>
                <p:cNvPr id="39179" name="Freihand 39178">
                  <a:extLst>
                    <a:ext uri="{FF2B5EF4-FFF2-40B4-BE49-F238E27FC236}">
                      <a16:creationId xmlns:a16="http://schemas.microsoft.com/office/drawing/2014/main" id="{D2DE61D8-28AF-42BE-8439-97655F874EF0}"/>
                    </a:ext>
                  </a:extLst>
                </p:cNvPr>
                <p:cNvPicPr/>
                <p:nvPr/>
              </p:nvPicPr>
              <p:blipFill>
                <a:blip r:embed="rId374"/>
                <a:stretch>
                  <a:fillRect/>
                </a:stretch>
              </p:blipFill>
              <p:spPr>
                <a:xfrm>
                  <a:off x="8752661" y="2748992"/>
                  <a:ext cx="684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9180" name="Freihand 39179">
                  <a:extLst>
                    <a:ext uri="{FF2B5EF4-FFF2-40B4-BE49-F238E27FC236}">
                      <a16:creationId xmlns:a16="http://schemas.microsoft.com/office/drawing/2014/main" id="{AD7A7205-0006-4FA1-8D21-6E3C88B49F9F}"/>
                    </a:ext>
                  </a:extLst>
                </p14:cNvPr>
                <p14:cNvContentPartPr/>
                <p14:nvPr/>
              </p14:nvContentPartPr>
              <p14:xfrm>
                <a:off x="8797661" y="2790752"/>
                <a:ext cx="87120" cy="135720"/>
              </p14:xfrm>
            </p:contentPart>
          </mc:Choice>
          <mc:Fallback>
            <p:pic>
              <p:nvPicPr>
                <p:cNvPr id="39180" name="Freihand 39179">
                  <a:extLst>
                    <a:ext uri="{FF2B5EF4-FFF2-40B4-BE49-F238E27FC236}">
                      <a16:creationId xmlns:a16="http://schemas.microsoft.com/office/drawing/2014/main" id="{AD7A7205-0006-4FA1-8D21-6E3C88B49F9F}"/>
                    </a:ext>
                  </a:extLst>
                </p:cNvPr>
                <p:cNvPicPr/>
                <p:nvPr/>
              </p:nvPicPr>
              <p:blipFill>
                <a:blip r:embed="rId376"/>
                <a:stretch>
                  <a:fillRect/>
                </a:stretch>
              </p:blipFill>
              <p:spPr>
                <a:xfrm>
                  <a:off x="8793341" y="2786432"/>
                  <a:ext cx="95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9181" name="Freihand 39180">
                  <a:extLst>
                    <a:ext uri="{FF2B5EF4-FFF2-40B4-BE49-F238E27FC236}">
                      <a16:creationId xmlns:a16="http://schemas.microsoft.com/office/drawing/2014/main" id="{C78980FC-1C20-4CDA-866B-7F9E85E43979}"/>
                    </a:ext>
                  </a:extLst>
                </p14:cNvPr>
                <p14:cNvContentPartPr/>
                <p14:nvPr/>
              </p14:nvContentPartPr>
              <p14:xfrm>
                <a:off x="8854901" y="2776352"/>
                <a:ext cx="130320" cy="95400"/>
              </p14:xfrm>
            </p:contentPart>
          </mc:Choice>
          <mc:Fallback>
            <p:pic>
              <p:nvPicPr>
                <p:cNvPr id="39181" name="Freihand 39180">
                  <a:extLst>
                    <a:ext uri="{FF2B5EF4-FFF2-40B4-BE49-F238E27FC236}">
                      <a16:creationId xmlns:a16="http://schemas.microsoft.com/office/drawing/2014/main" id="{C78980FC-1C20-4CDA-866B-7F9E85E43979}"/>
                    </a:ext>
                  </a:extLst>
                </p:cNvPr>
                <p:cNvPicPr/>
                <p:nvPr/>
              </p:nvPicPr>
              <p:blipFill>
                <a:blip r:embed="rId378"/>
                <a:stretch>
                  <a:fillRect/>
                </a:stretch>
              </p:blipFill>
              <p:spPr>
                <a:xfrm>
                  <a:off x="8850581" y="2772032"/>
                  <a:ext cx="138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9182" name="Freihand 39181">
                  <a:extLst>
                    <a:ext uri="{FF2B5EF4-FFF2-40B4-BE49-F238E27FC236}">
                      <a16:creationId xmlns:a16="http://schemas.microsoft.com/office/drawing/2014/main" id="{C382F3BF-FFC1-4C44-A908-B4B8E0D71A78}"/>
                    </a:ext>
                  </a:extLst>
                </p14:cNvPr>
                <p14:cNvContentPartPr/>
                <p14:nvPr/>
              </p14:nvContentPartPr>
              <p14:xfrm>
                <a:off x="8976221" y="2876432"/>
                <a:ext cx="360" cy="360"/>
              </p14:xfrm>
            </p:contentPart>
          </mc:Choice>
          <mc:Fallback>
            <p:pic>
              <p:nvPicPr>
                <p:cNvPr id="39182" name="Freihand 39181">
                  <a:extLst>
                    <a:ext uri="{FF2B5EF4-FFF2-40B4-BE49-F238E27FC236}">
                      <a16:creationId xmlns:a16="http://schemas.microsoft.com/office/drawing/2014/main" id="{C382F3BF-FFC1-4C44-A908-B4B8E0D71A78}"/>
                    </a:ext>
                  </a:extLst>
                </p:cNvPr>
                <p:cNvPicPr/>
                <p:nvPr/>
              </p:nvPicPr>
              <p:blipFill>
                <a:blip r:embed="rId56"/>
                <a:stretch>
                  <a:fillRect/>
                </a:stretch>
              </p:blipFill>
              <p:spPr>
                <a:xfrm>
                  <a:off x="8971901" y="2872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9183" name="Freihand 39182">
                  <a:extLst>
                    <a:ext uri="{FF2B5EF4-FFF2-40B4-BE49-F238E27FC236}">
                      <a16:creationId xmlns:a16="http://schemas.microsoft.com/office/drawing/2014/main" id="{576DEFB4-107E-4DD9-86F2-DB5C4B700E4C}"/>
                    </a:ext>
                  </a:extLst>
                </p14:cNvPr>
                <p14:cNvContentPartPr/>
                <p14:nvPr/>
              </p14:nvContentPartPr>
              <p14:xfrm>
                <a:off x="9098981" y="2738552"/>
                <a:ext cx="11880" cy="123840"/>
              </p14:xfrm>
            </p:contentPart>
          </mc:Choice>
          <mc:Fallback>
            <p:pic>
              <p:nvPicPr>
                <p:cNvPr id="39183" name="Freihand 39182">
                  <a:extLst>
                    <a:ext uri="{FF2B5EF4-FFF2-40B4-BE49-F238E27FC236}">
                      <a16:creationId xmlns:a16="http://schemas.microsoft.com/office/drawing/2014/main" id="{576DEFB4-107E-4DD9-86F2-DB5C4B700E4C}"/>
                    </a:ext>
                  </a:extLst>
                </p:cNvPr>
                <p:cNvPicPr/>
                <p:nvPr/>
              </p:nvPicPr>
              <p:blipFill>
                <a:blip r:embed="rId381"/>
                <a:stretch>
                  <a:fillRect/>
                </a:stretch>
              </p:blipFill>
              <p:spPr>
                <a:xfrm>
                  <a:off x="9094661" y="2734232"/>
                  <a:ext cx="20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9184" name="Freihand 39183">
                  <a:extLst>
                    <a:ext uri="{FF2B5EF4-FFF2-40B4-BE49-F238E27FC236}">
                      <a16:creationId xmlns:a16="http://schemas.microsoft.com/office/drawing/2014/main" id="{E28A5391-1EE6-4AE2-B0E5-8247A55FE3B8}"/>
                    </a:ext>
                  </a:extLst>
                </p14:cNvPr>
                <p14:cNvContentPartPr/>
                <p14:nvPr/>
              </p14:nvContentPartPr>
              <p14:xfrm>
                <a:off x="9034901" y="2697152"/>
                <a:ext cx="154080" cy="156960"/>
              </p14:xfrm>
            </p:contentPart>
          </mc:Choice>
          <mc:Fallback>
            <p:pic>
              <p:nvPicPr>
                <p:cNvPr id="39184" name="Freihand 39183">
                  <a:extLst>
                    <a:ext uri="{FF2B5EF4-FFF2-40B4-BE49-F238E27FC236}">
                      <a16:creationId xmlns:a16="http://schemas.microsoft.com/office/drawing/2014/main" id="{E28A5391-1EE6-4AE2-B0E5-8247A55FE3B8}"/>
                    </a:ext>
                  </a:extLst>
                </p:cNvPr>
                <p:cNvPicPr/>
                <p:nvPr/>
              </p:nvPicPr>
              <p:blipFill>
                <a:blip r:embed="rId383"/>
                <a:stretch>
                  <a:fillRect/>
                </a:stretch>
              </p:blipFill>
              <p:spPr>
                <a:xfrm>
                  <a:off x="9030581" y="2692832"/>
                  <a:ext cx="162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9185" name="Freihand 39184">
                  <a:extLst>
                    <a:ext uri="{FF2B5EF4-FFF2-40B4-BE49-F238E27FC236}">
                      <a16:creationId xmlns:a16="http://schemas.microsoft.com/office/drawing/2014/main" id="{98AC58E1-2D7E-42ED-84D7-644EB5E42584}"/>
                    </a:ext>
                  </a:extLst>
                </p14:cNvPr>
                <p14:cNvContentPartPr/>
                <p14:nvPr/>
              </p14:nvContentPartPr>
              <p14:xfrm>
                <a:off x="9165581" y="2778152"/>
                <a:ext cx="78120" cy="65160"/>
              </p14:xfrm>
            </p:contentPart>
          </mc:Choice>
          <mc:Fallback>
            <p:pic>
              <p:nvPicPr>
                <p:cNvPr id="39185" name="Freihand 39184">
                  <a:extLst>
                    <a:ext uri="{FF2B5EF4-FFF2-40B4-BE49-F238E27FC236}">
                      <a16:creationId xmlns:a16="http://schemas.microsoft.com/office/drawing/2014/main" id="{98AC58E1-2D7E-42ED-84D7-644EB5E42584}"/>
                    </a:ext>
                  </a:extLst>
                </p:cNvPr>
                <p:cNvPicPr/>
                <p:nvPr/>
              </p:nvPicPr>
              <p:blipFill>
                <a:blip r:embed="rId385"/>
                <a:stretch>
                  <a:fillRect/>
                </a:stretch>
              </p:blipFill>
              <p:spPr>
                <a:xfrm>
                  <a:off x="9161261" y="2773832"/>
                  <a:ext cx="86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9186" name="Freihand 39185">
                  <a:extLst>
                    <a:ext uri="{FF2B5EF4-FFF2-40B4-BE49-F238E27FC236}">
                      <a16:creationId xmlns:a16="http://schemas.microsoft.com/office/drawing/2014/main" id="{3CCCDDE2-A0A0-4F1F-AF41-0EAD644F0D06}"/>
                    </a:ext>
                  </a:extLst>
                </p14:cNvPr>
                <p14:cNvContentPartPr/>
                <p14:nvPr/>
              </p14:nvContentPartPr>
              <p14:xfrm>
                <a:off x="9289421" y="2769152"/>
                <a:ext cx="122040" cy="80640"/>
              </p14:xfrm>
            </p:contentPart>
          </mc:Choice>
          <mc:Fallback>
            <p:pic>
              <p:nvPicPr>
                <p:cNvPr id="39186" name="Freihand 39185">
                  <a:extLst>
                    <a:ext uri="{FF2B5EF4-FFF2-40B4-BE49-F238E27FC236}">
                      <a16:creationId xmlns:a16="http://schemas.microsoft.com/office/drawing/2014/main" id="{3CCCDDE2-A0A0-4F1F-AF41-0EAD644F0D06}"/>
                    </a:ext>
                  </a:extLst>
                </p:cNvPr>
                <p:cNvPicPr/>
                <p:nvPr/>
              </p:nvPicPr>
              <p:blipFill>
                <a:blip r:embed="rId387"/>
                <a:stretch>
                  <a:fillRect/>
                </a:stretch>
              </p:blipFill>
              <p:spPr>
                <a:xfrm>
                  <a:off x="9285101" y="2764832"/>
                  <a:ext cx="130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9187" name="Freihand 39186">
                  <a:extLst>
                    <a:ext uri="{FF2B5EF4-FFF2-40B4-BE49-F238E27FC236}">
                      <a16:creationId xmlns:a16="http://schemas.microsoft.com/office/drawing/2014/main" id="{B5746C8A-C808-4FFD-8CA4-EF9FD184A168}"/>
                    </a:ext>
                  </a:extLst>
                </p14:cNvPr>
                <p14:cNvContentPartPr/>
                <p14:nvPr/>
              </p14:nvContentPartPr>
              <p14:xfrm>
                <a:off x="9413981" y="2751512"/>
                <a:ext cx="78120" cy="78120"/>
              </p14:xfrm>
            </p:contentPart>
          </mc:Choice>
          <mc:Fallback>
            <p:pic>
              <p:nvPicPr>
                <p:cNvPr id="39187" name="Freihand 39186">
                  <a:extLst>
                    <a:ext uri="{FF2B5EF4-FFF2-40B4-BE49-F238E27FC236}">
                      <a16:creationId xmlns:a16="http://schemas.microsoft.com/office/drawing/2014/main" id="{B5746C8A-C808-4FFD-8CA4-EF9FD184A168}"/>
                    </a:ext>
                  </a:extLst>
                </p:cNvPr>
                <p:cNvPicPr/>
                <p:nvPr/>
              </p:nvPicPr>
              <p:blipFill>
                <a:blip r:embed="rId389"/>
                <a:stretch>
                  <a:fillRect/>
                </a:stretch>
              </p:blipFill>
              <p:spPr>
                <a:xfrm>
                  <a:off x="9409661" y="2747192"/>
                  <a:ext cx="86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9188" name="Freihand 39187">
                  <a:extLst>
                    <a:ext uri="{FF2B5EF4-FFF2-40B4-BE49-F238E27FC236}">
                      <a16:creationId xmlns:a16="http://schemas.microsoft.com/office/drawing/2014/main" id="{CD380406-A369-4B69-A2A1-DB2BBBBF18A2}"/>
                    </a:ext>
                  </a:extLst>
                </p14:cNvPr>
                <p14:cNvContentPartPr/>
                <p14:nvPr/>
              </p14:nvContentPartPr>
              <p14:xfrm>
                <a:off x="9504701" y="2670512"/>
                <a:ext cx="231840" cy="151560"/>
              </p14:xfrm>
            </p:contentPart>
          </mc:Choice>
          <mc:Fallback>
            <p:pic>
              <p:nvPicPr>
                <p:cNvPr id="39188" name="Freihand 39187">
                  <a:extLst>
                    <a:ext uri="{FF2B5EF4-FFF2-40B4-BE49-F238E27FC236}">
                      <a16:creationId xmlns:a16="http://schemas.microsoft.com/office/drawing/2014/main" id="{CD380406-A369-4B69-A2A1-DB2BBBBF18A2}"/>
                    </a:ext>
                  </a:extLst>
                </p:cNvPr>
                <p:cNvPicPr/>
                <p:nvPr/>
              </p:nvPicPr>
              <p:blipFill>
                <a:blip r:embed="rId391"/>
                <a:stretch>
                  <a:fillRect/>
                </a:stretch>
              </p:blipFill>
              <p:spPr>
                <a:xfrm>
                  <a:off x="9500381" y="2666192"/>
                  <a:ext cx="240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9189" name="Freihand 39188">
                  <a:extLst>
                    <a:ext uri="{FF2B5EF4-FFF2-40B4-BE49-F238E27FC236}">
                      <a16:creationId xmlns:a16="http://schemas.microsoft.com/office/drawing/2014/main" id="{B1A5870E-E995-443C-8DD9-A55E41D135F6}"/>
                    </a:ext>
                  </a:extLst>
                </p14:cNvPr>
                <p14:cNvContentPartPr/>
                <p14:nvPr/>
              </p14:nvContentPartPr>
              <p14:xfrm>
                <a:off x="9660941" y="2617232"/>
                <a:ext cx="43920" cy="14040"/>
              </p14:xfrm>
            </p:contentPart>
          </mc:Choice>
          <mc:Fallback>
            <p:pic>
              <p:nvPicPr>
                <p:cNvPr id="39189" name="Freihand 39188">
                  <a:extLst>
                    <a:ext uri="{FF2B5EF4-FFF2-40B4-BE49-F238E27FC236}">
                      <a16:creationId xmlns:a16="http://schemas.microsoft.com/office/drawing/2014/main" id="{B1A5870E-E995-443C-8DD9-A55E41D135F6}"/>
                    </a:ext>
                  </a:extLst>
                </p:cNvPr>
                <p:cNvPicPr/>
                <p:nvPr/>
              </p:nvPicPr>
              <p:blipFill>
                <a:blip r:embed="rId393"/>
                <a:stretch>
                  <a:fillRect/>
                </a:stretch>
              </p:blipFill>
              <p:spPr>
                <a:xfrm>
                  <a:off x="9656621" y="2612912"/>
                  <a:ext cx="52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9191" name="Freihand 39190">
                  <a:extLst>
                    <a:ext uri="{FF2B5EF4-FFF2-40B4-BE49-F238E27FC236}">
                      <a16:creationId xmlns:a16="http://schemas.microsoft.com/office/drawing/2014/main" id="{241E1C9E-676D-48BF-8E7B-19EE8EEF32F8}"/>
                    </a:ext>
                  </a:extLst>
                </p14:cNvPr>
                <p14:cNvContentPartPr/>
                <p14:nvPr/>
              </p14:nvContentPartPr>
              <p14:xfrm>
                <a:off x="9840221" y="2661512"/>
                <a:ext cx="298080" cy="115920"/>
              </p14:xfrm>
            </p:contentPart>
          </mc:Choice>
          <mc:Fallback>
            <p:pic>
              <p:nvPicPr>
                <p:cNvPr id="39191" name="Freihand 39190">
                  <a:extLst>
                    <a:ext uri="{FF2B5EF4-FFF2-40B4-BE49-F238E27FC236}">
                      <a16:creationId xmlns:a16="http://schemas.microsoft.com/office/drawing/2014/main" id="{241E1C9E-676D-48BF-8E7B-19EE8EEF32F8}"/>
                    </a:ext>
                  </a:extLst>
                </p:cNvPr>
                <p:cNvPicPr/>
                <p:nvPr/>
              </p:nvPicPr>
              <p:blipFill>
                <a:blip r:embed="rId395"/>
                <a:stretch>
                  <a:fillRect/>
                </a:stretch>
              </p:blipFill>
              <p:spPr>
                <a:xfrm>
                  <a:off x="9835901" y="2657192"/>
                  <a:ext cx="306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9192" name="Freihand 39191">
                  <a:extLst>
                    <a:ext uri="{FF2B5EF4-FFF2-40B4-BE49-F238E27FC236}">
                      <a16:creationId xmlns:a16="http://schemas.microsoft.com/office/drawing/2014/main" id="{C3163ADE-EAE7-4EFF-8782-2EE45899A07D}"/>
                    </a:ext>
                  </a:extLst>
                </p14:cNvPr>
                <p14:cNvContentPartPr/>
                <p14:nvPr/>
              </p14:nvContentPartPr>
              <p14:xfrm>
                <a:off x="10434221" y="2649632"/>
                <a:ext cx="34920" cy="81720"/>
              </p14:xfrm>
            </p:contentPart>
          </mc:Choice>
          <mc:Fallback>
            <p:pic>
              <p:nvPicPr>
                <p:cNvPr id="39192" name="Freihand 39191">
                  <a:extLst>
                    <a:ext uri="{FF2B5EF4-FFF2-40B4-BE49-F238E27FC236}">
                      <a16:creationId xmlns:a16="http://schemas.microsoft.com/office/drawing/2014/main" id="{C3163ADE-EAE7-4EFF-8782-2EE45899A07D}"/>
                    </a:ext>
                  </a:extLst>
                </p:cNvPr>
                <p:cNvPicPr/>
                <p:nvPr/>
              </p:nvPicPr>
              <p:blipFill>
                <a:blip r:embed="rId397"/>
                <a:stretch>
                  <a:fillRect/>
                </a:stretch>
              </p:blipFill>
              <p:spPr>
                <a:xfrm>
                  <a:off x="10429901" y="2645312"/>
                  <a:ext cx="43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9193" name="Freihand 39192">
                  <a:extLst>
                    <a:ext uri="{FF2B5EF4-FFF2-40B4-BE49-F238E27FC236}">
                      <a16:creationId xmlns:a16="http://schemas.microsoft.com/office/drawing/2014/main" id="{644445D8-847E-4A65-9D09-813F1704BB2F}"/>
                    </a:ext>
                  </a:extLst>
                </p14:cNvPr>
                <p14:cNvContentPartPr/>
                <p14:nvPr/>
              </p14:nvContentPartPr>
              <p14:xfrm>
                <a:off x="10497221" y="2657192"/>
                <a:ext cx="6120" cy="61920"/>
              </p14:xfrm>
            </p:contentPart>
          </mc:Choice>
          <mc:Fallback>
            <p:pic>
              <p:nvPicPr>
                <p:cNvPr id="39193" name="Freihand 39192">
                  <a:extLst>
                    <a:ext uri="{FF2B5EF4-FFF2-40B4-BE49-F238E27FC236}">
                      <a16:creationId xmlns:a16="http://schemas.microsoft.com/office/drawing/2014/main" id="{644445D8-847E-4A65-9D09-813F1704BB2F}"/>
                    </a:ext>
                  </a:extLst>
                </p:cNvPr>
                <p:cNvPicPr/>
                <p:nvPr/>
              </p:nvPicPr>
              <p:blipFill>
                <a:blip r:embed="rId399"/>
                <a:stretch>
                  <a:fillRect/>
                </a:stretch>
              </p:blipFill>
              <p:spPr>
                <a:xfrm>
                  <a:off x="10492901" y="2652872"/>
                  <a:ext cx="14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9245" name="Freihand 39244">
                  <a:extLst>
                    <a:ext uri="{FF2B5EF4-FFF2-40B4-BE49-F238E27FC236}">
                      <a16:creationId xmlns:a16="http://schemas.microsoft.com/office/drawing/2014/main" id="{201256A8-4130-4012-8F79-9FD6A8AFA710}"/>
                    </a:ext>
                  </a:extLst>
                </p14:cNvPr>
                <p14:cNvContentPartPr/>
                <p14:nvPr/>
              </p14:nvContentPartPr>
              <p14:xfrm>
                <a:off x="8673101" y="3049952"/>
                <a:ext cx="8640" cy="149040"/>
              </p14:xfrm>
            </p:contentPart>
          </mc:Choice>
          <mc:Fallback>
            <p:pic>
              <p:nvPicPr>
                <p:cNvPr id="39245" name="Freihand 39244">
                  <a:extLst>
                    <a:ext uri="{FF2B5EF4-FFF2-40B4-BE49-F238E27FC236}">
                      <a16:creationId xmlns:a16="http://schemas.microsoft.com/office/drawing/2014/main" id="{201256A8-4130-4012-8F79-9FD6A8AFA710}"/>
                    </a:ext>
                  </a:extLst>
                </p:cNvPr>
                <p:cNvPicPr/>
                <p:nvPr/>
              </p:nvPicPr>
              <p:blipFill>
                <a:blip r:embed="rId401"/>
                <a:stretch>
                  <a:fillRect/>
                </a:stretch>
              </p:blipFill>
              <p:spPr>
                <a:xfrm>
                  <a:off x="8668781" y="3045632"/>
                  <a:ext cx="17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9246" name="Freihand 39245">
                  <a:extLst>
                    <a:ext uri="{FF2B5EF4-FFF2-40B4-BE49-F238E27FC236}">
                      <a16:creationId xmlns:a16="http://schemas.microsoft.com/office/drawing/2014/main" id="{93E4AB8F-F2B7-4ACD-89A5-5ECB5503E8FA}"/>
                    </a:ext>
                  </a:extLst>
                </p14:cNvPr>
                <p14:cNvContentPartPr/>
                <p14:nvPr/>
              </p14:nvContentPartPr>
              <p14:xfrm>
                <a:off x="8660861" y="3054632"/>
                <a:ext cx="115560" cy="18720"/>
              </p14:xfrm>
            </p:contentPart>
          </mc:Choice>
          <mc:Fallback>
            <p:pic>
              <p:nvPicPr>
                <p:cNvPr id="39246" name="Freihand 39245">
                  <a:extLst>
                    <a:ext uri="{FF2B5EF4-FFF2-40B4-BE49-F238E27FC236}">
                      <a16:creationId xmlns:a16="http://schemas.microsoft.com/office/drawing/2014/main" id="{93E4AB8F-F2B7-4ACD-89A5-5ECB5503E8FA}"/>
                    </a:ext>
                  </a:extLst>
                </p:cNvPr>
                <p:cNvPicPr/>
                <p:nvPr/>
              </p:nvPicPr>
              <p:blipFill>
                <a:blip r:embed="rId403"/>
                <a:stretch>
                  <a:fillRect/>
                </a:stretch>
              </p:blipFill>
              <p:spPr>
                <a:xfrm>
                  <a:off x="8656541" y="3050312"/>
                  <a:ext cx="124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9247" name="Freihand 39246">
                  <a:extLst>
                    <a:ext uri="{FF2B5EF4-FFF2-40B4-BE49-F238E27FC236}">
                      <a16:creationId xmlns:a16="http://schemas.microsoft.com/office/drawing/2014/main" id="{ECAA74B0-6FF7-4AF8-BB05-4B869286B04D}"/>
                    </a:ext>
                  </a:extLst>
                </p14:cNvPr>
                <p14:cNvContentPartPr/>
                <p14:nvPr/>
              </p14:nvContentPartPr>
              <p14:xfrm>
                <a:off x="8661581" y="3113312"/>
                <a:ext cx="112320" cy="111960"/>
              </p14:xfrm>
            </p:contentPart>
          </mc:Choice>
          <mc:Fallback>
            <p:pic>
              <p:nvPicPr>
                <p:cNvPr id="39247" name="Freihand 39246">
                  <a:extLst>
                    <a:ext uri="{FF2B5EF4-FFF2-40B4-BE49-F238E27FC236}">
                      <a16:creationId xmlns:a16="http://schemas.microsoft.com/office/drawing/2014/main" id="{ECAA74B0-6FF7-4AF8-BB05-4B869286B04D}"/>
                    </a:ext>
                  </a:extLst>
                </p:cNvPr>
                <p:cNvPicPr/>
                <p:nvPr/>
              </p:nvPicPr>
              <p:blipFill>
                <a:blip r:embed="rId405"/>
                <a:stretch>
                  <a:fillRect/>
                </a:stretch>
              </p:blipFill>
              <p:spPr>
                <a:xfrm>
                  <a:off x="8657261" y="3108992"/>
                  <a:ext cx="120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9248" name="Freihand 39247">
                  <a:extLst>
                    <a:ext uri="{FF2B5EF4-FFF2-40B4-BE49-F238E27FC236}">
                      <a16:creationId xmlns:a16="http://schemas.microsoft.com/office/drawing/2014/main" id="{525EE811-B58A-4D31-96B2-83BF6521A1A7}"/>
                    </a:ext>
                  </a:extLst>
                </p14:cNvPr>
                <p14:cNvContentPartPr/>
                <p14:nvPr/>
              </p14:nvContentPartPr>
              <p14:xfrm>
                <a:off x="8818181" y="3107192"/>
                <a:ext cx="131400" cy="130320"/>
              </p14:xfrm>
            </p:contentPart>
          </mc:Choice>
          <mc:Fallback>
            <p:pic>
              <p:nvPicPr>
                <p:cNvPr id="39248" name="Freihand 39247">
                  <a:extLst>
                    <a:ext uri="{FF2B5EF4-FFF2-40B4-BE49-F238E27FC236}">
                      <a16:creationId xmlns:a16="http://schemas.microsoft.com/office/drawing/2014/main" id="{525EE811-B58A-4D31-96B2-83BF6521A1A7}"/>
                    </a:ext>
                  </a:extLst>
                </p:cNvPr>
                <p:cNvPicPr/>
                <p:nvPr/>
              </p:nvPicPr>
              <p:blipFill>
                <a:blip r:embed="rId407"/>
                <a:stretch>
                  <a:fillRect/>
                </a:stretch>
              </p:blipFill>
              <p:spPr>
                <a:xfrm>
                  <a:off x="8813861" y="3102872"/>
                  <a:ext cx="140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9250" name="Freihand 39249">
                  <a:extLst>
                    <a:ext uri="{FF2B5EF4-FFF2-40B4-BE49-F238E27FC236}">
                      <a16:creationId xmlns:a16="http://schemas.microsoft.com/office/drawing/2014/main" id="{59C5368C-22FD-44DD-ADC5-0498787A2D2C}"/>
                    </a:ext>
                  </a:extLst>
                </p14:cNvPr>
                <p14:cNvContentPartPr/>
                <p14:nvPr/>
              </p14:nvContentPartPr>
              <p14:xfrm>
                <a:off x="9008981" y="3117632"/>
                <a:ext cx="19080" cy="9360"/>
              </p14:xfrm>
            </p:contentPart>
          </mc:Choice>
          <mc:Fallback>
            <p:pic>
              <p:nvPicPr>
                <p:cNvPr id="39250" name="Freihand 39249">
                  <a:extLst>
                    <a:ext uri="{FF2B5EF4-FFF2-40B4-BE49-F238E27FC236}">
                      <a16:creationId xmlns:a16="http://schemas.microsoft.com/office/drawing/2014/main" id="{59C5368C-22FD-44DD-ADC5-0498787A2D2C}"/>
                    </a:ext>
                  </a:extLst>
                </p:cNvPr>
                <p:cNvPicPr/>
                <p:nvPr/>
              </p:nvPicPr>
              <p:blipFill>
                <a:blip r:embed="rId409"/>
                <a:stretch>
                  <a:fillRect/>
                </a:stretch>
              </p:blipFill>
              <p:spPr>
                <a:xfrm>
                  <a:off x="9004661" y="3113312"/>
                  <a:ext cx="27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9251" name="Freihand 39250">
                  <a:extLst>
                    <a:ext uri="{FF2B5EF4-FFF2-40B4-BE49-F238E27FC236}">
                      <a16:creationId xmlns:a16="http://schemas.microsoft.com/office/drawing/2014/main" id="{40729525-8362-42CD-B59E-93723F7A6B58}"/>
                    </a:ext>
                  </a:extLst>
                </p14:cNvPr>
                <p14:cNvContentPartPr/>
                <p14:nvPr/>
              </p14:nvContentPartPr>
              <p14:xfrm>
                <a:off x="9013661" y="3171992"/>
                <a:ext cx="10800" cy="25920"/>
              </p14:xfrm>
            </p:contentPart>
          </mc:Choice>
          <mc:Fallback>
            <p:pic>
              <p:nvPicPr>
                <p:cNvPr id="39251" name="Freihand 39250">
                  <a:extLst>
                    <a:ext uri="{FF2B5EF4-FFF2-40B4-BE49-F238E27FC236}">
                      <a16:creationId xmlns:a16="http://schemas.microsoft.com/office/drawing/2014/main" id="{40729525-8362-42CD-B59E-93723F7A6B58}"/>
                    </a:ext>
                  </a:extLst>
                </p:cNvPr>
                <p:cNvPicPr/>
                <p:nvPr/>
              </p:nvPicPr>
              <p:blipFill>
                <a:blip r:embed="rId411"/>
                <a:stretch>
                  <a:fillRect/>
                </a:stretch>
              </p:blipFill>
              <p:spPr>
                <a:xfrm>
                  <a:off x="9009341" y="3167672"/>
                  <a:ext cx="19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9252" name="Freihand 39251">
                  <a:extLst>
                    <a:ext uri="{FF2B5EF4-FFF2-40B4-BE49-F238E27FC236}">
                      <a16:creationId xmlns:a16="http://schemas.microsoft.com/office/drawing/2014/main" id="{5F17B3A3-82AA-4417-B07D-BA0B475CF0D7}"/>
                    </a:ext>
                  </a:extLst>
                </p14:cNvPr>
                <p14:cNvContentPartPr/>
                <p14:nvPr/>
              </p14:nvContentPartPr>
              <p14:xfrm>
                <a:off x="9165221" y="3051752"/>
                <a:ext cx="33120" cy="152640"/>
              </p14:xfrm>
            </p:contentPart>
          </mc:Choice>
          <mc:Fallback>
            <p:pic>
              <p:nvPicPr>
                <p:cNvPr id="39252" name="Freihand 39251">
                  <a:extLst>
                    <a:ext uri="{FF2B5EF4-FFF2-40B4-BE49-F238E27FC236}">
                      <a16:creationId xmlns:a16="http://schemas.microsoft.com/office/drawing/2014/main" id="{5F17B3A3-82AA-4417-B07D-BA0B475CF0D7}"/>
                    </a:ext>
                  </a:extLst>
                </p:cNvPr>
                <p:cNvPicPr/>
                <p:nvPr/>
              </p:nvPicPr>
              <p:blipFill>
                <a:blip r:embed="rId413"/>
                <a:stretch>
                  <a:fillRect/>
                </a:stretch>
              </p:blipFill>
              <p:spPr>
                <a:xfrm>
                  <a:off x="9160901" y="3047432"/>
                  <a:ext cx="41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9253" name="Freihand 39252">
                  <a:extLst>
                    <a:ext uri="{FF2B5EF4-FFF2-40B4-BE49-F238E27FC236}">
                      <a16:creationId xmlns:a16="http://schemas.microsoft.com/office/drawing/2014/main" id="{709CDCA7-6EAB-4779-BF68-CB432028405D}"/>
                    </a:ext>
                  </a:extLst>
                </p14:cNvPr>
                <p14:cNvContentPartPr/>
                <p14:nvPr/>
              </p14:nvContentPartPr>
              <p14:xfrm>
                <a:off x="9156941" y="3057512"/>
                <a:ext cx="114480" cy="19080"/>
              </p14:xfrm>
            </p:contentPart>
          </mc:Choice>
          <mc:Fallback>
            <p:pic>
              <p:nvPicPr>
                <p:cNvPr id="39253" name="Freihand 39252">
                  <a:extLst>
                    <a:ext uri="{FF2B5EF4-FFF2-40B4-BE49-F238E27FC236}">
                      <a16:creationId xmlns:a16="http://schemas.microsoft.com/office/drawing/2014/main" id="{709CDCA7-6EAB-4779-BF68-CB432028405D}"/>
                    </a:ext>
                  </a:extLst>
                </p:cNvPr>
                <p:cNvPicPr/>
                <p:nvPr/>
              </p:nvPicPr>
              <p:blipFill>
                <a:blip r:embed="rId415"/>
                <a:stretch>
                  <a:fillRect/>
                </a:stretch>
              </p:blipFill>
              <p:spPr>
                <a:xfrm>
                  <a:off x="9152621" y="3053192"/>
                  <a:ext cx="123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9254" name="Freihand 39253">
                  <a:extLst>
                    <a:ext uri="{FF2B5EF4-FFF2-40B4-BE49-F238E27FC236}">
                      <a16:creationId xmlns:a16="http://schemas.microsoft.com/office/drawing/2014/main" id="{4523C56D-C1CD-49C9-8ED5-A13555CEE9A0}"/>
                    </a:ext>
                  </a:extLst>
                </p14:cNvPr>
                <p14:cNvContentPartPr/>
                <p14:nvPr/>
              </p14:nvContentPartPr>
              <p14:xfrm>
                <a:off x="9163421" y="3122672"/>
                <a:ext cx="160920" cy="66240"/>
              </p14:xfrm>
            </p:contentPart>
          </mc:Choice>
          <mc:Fallback>
            <p:pic>
              <p:nvPicPr>
                <p:cNvPr id="39254" name="Freihand 39253">
                  <a:extLst>
                    <a:ext uri="{FF2B5EF4-FFF2-40B4-BE49-F238E27FC236}">
                      <a16:creationId xmlns:a16="http://schemas.microsoft.com/office/drawing/2014/main" id="{4523C56D-C1CD-49C9-8ED5-A13555CEE9A0}"/>
                    </a:ext>
                  </a:extLst>
                </p:cNvPr>
                <p:cNvPicPr/>
                <p:nvPr/>
              </p:nvPicPr>
              <p:blipFill>
                <a:blip r:embed="rId417"/>
                <a:stretch>
                  <a:fillRect/>
                </a:stretch>
              </p:blipFill>
              <p:spPr>
                <a:xfrm>
                  <a:off x="9159101" y="3118352"/>
                  <a:ext cx="169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9256" name="Freihand 39255">
                  <a:extLst>
                    <a:ext uri="{FF2B5EF4-FFF2-40B4-BE49-F238E27FC236}">
                      <a16:creationId xmlns:a16="http://schemas.microsoft.com/office/drawing/2014/main" id="{92361FCF-34DB-4B2C-B3F1-73B6A440BF1E}"/>
                    </a:ext>
                  </a:extLst>
                </p14:cNvPr>
                <p14:cNvContentPartPr/>
                <p14:nvPr/>
              </p14:nvContentPartPr>
              <p14:xfrm>
                <a:off x="9342701" y="3079472"/>
                <a:ext cx="65160" cy="103320"/>
              </p14:xfrm>
            </p:contentPart>
          </mc:Choice>
          <mc:Fallback>
            <p:pic>
              <p:nvPicPr>
                <p:cNvPr id="39256" name="Freihand 39255">
                  <a:extLst>
                    <a:ext uri="{FF2B5EF4-FFF2-40B4-BE49-F238E27FC236}">
                      <a16:creationId xmlns:a16="http://schemas.microsoft.com/office/drawing/2014/main" id="{92361FCF-34DB-4B2C-B3F1-73B6A440BF1E}"/>
                    </a:ext>
                  </a:extLst>
                </p:cNvPr>
                <p:cNvPicPr/>
                <p:nvPr/>
              </p:nvPicPr>
              <p:blipFill>
                <a:blip r:embed="rId419"/>
                <a:stretch>
                  <a:fillRect/>
                </a:stretch>
              </p:blipFill>
              <p:spPr>
                <a:xfrm>
                  <a:off x="9338381" y="3075152"/>
                  <a:ext cx="73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9257" name="Freihand 39256">
                  <a:extLst>
                    <a:ext uri="{FF2B5EF4-FFF2-40B4-BE49-F238E27FC236}">
                      <a16:creationId xmlns:a16="http://schemas.microsoft.com/office/drawing/2014/main" id="{745BDDDD-7F74-4732-A1E9-5F89F36F0B8A}"/>
                    </a:ext>
                  </a:extLst>
                </p14:cNvPr>
                <p14:cNvContentPartPr/>
                <p14:nvPr/>
              </p14:nvContentPartPr>
              <p14:xfrm>
                <a:off x="9340901" y="3101072"/>
                <a:ext cx="118080" cy="38880"/>
              </p14:xfrm>
            </p:contentPart>
          </mc:Choice>
          <mc:Fallback>
            <p:pic>
              <p:nvPicPr>
                <p:cNvPr id="39257" name="Freihand 39256">
                  <a:extLst>
                    <a:ext uri="{FF2B5EF4-FFF2-40B4-BE49-F238E27FC236}">
                      <a16:creationId xmlns:a16="http://schemas.microsoft.com/office/drawing/2014/main" id="{745BDDDD-7F74-4732-A1E9-5F89F36F0B8A}"/>
                    </a:ext>
                  </a:extLst>
                </p:cNvPr>
                <p:cNvPicPr/>
                <p:nvPr/>
              </p:nvPicPr>
              <p:blipFill>
                <a:blip r:embed="rId421"/>
                <a:stretch>
                  <a:fillRect/>
                </a:stretch>
              </p:blipFill>
              <p:spPr>
                <a:xfrm>
                  <a:off x="9336581" y="3096752"/>
                  <a:ext cx="126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9258" name="Freihand 39257">
                  <a:extLst>
                    <a:ext uri="{FF2B5EF4-FFF2-40B4-BE49-F238E27FC236}">
                      <a16:creationId xmlns:a16="http://schemas.microsoft.com/office/drawing/2014/main" id="{A7DB3FBE-EBC5-4475-9624-71D31FFB5753}"/>
                    </a:ext>
                  </a:extLst>
                </p14:cNvPr>
                <p14:cNvContentPartPr/>
                <p14:nvPr/>
              </p14:nvContentPartPr>
              <p14:xfrm>
                <a:off x="9494981" y="3085952"/>
                <a:ext cx="62640" cy="162720"/>
              </p14:xfrm>
            </p:contentPart>
          </mc:Choice>
          <mc:Fallback>
            <p:pic>
              <p:nvPicPr>
                <p:cNvPr id="39258" name="Freihand 39257">
                  <a:extLst>
                    <a:ext uri="{FF2B5EF4-FFF2-40B4-BE49-F238E27FC236}">
                      <a16:creationId xmlns:a16="http://schemas.microsoft.com/office/drawing/2014/main" id="{A7DB3FBE-EBC5-4475-9624-71D31FFB5753}"/>
                    </a:ext>
                  </a:extLst>
                </p:cNvPr>
                <p:cNvPicPr/>
                <p:nvPr/>
              </p:nvPicPr>
              <p:blipFill>
                <a:blip r:embed="rId423"/>
                <a:stretch>
                  <a:fillRect/>
                </a:stretch>
              </p:blipFill>
              <p:spPr>
                <a:xfrm>
                  <a:off x="9490661" y="3081632"/>
                  <a:ext cx="71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9259" name="Freihand 39258">
                  <a:extLst>
                    <a:ext uri="{FF2B5EF4-FFF2-40B4-BE49-F238E27FC236}">
                      <a16:creationId xmlns:a16="http://schemas.microsoft.com/office/drawing/2014/main" id="{2066EDC1-1368-495D-9A6B-C0DBC5C7CA70}"/>
                    </a:ext>
                  </a:extLst>
                </p14:cNvPr>
                <p14:cNvContentPartPr/>
                <p14:nvPr/>
              </p14:nvContentPartPr>
              <p14:xfrm>
                <a:off x="9574181" y="3004592"/>
                <a:ext cx="288360" cy="130680"/>
              </p14:xfrm>
            </p:contentPart>
          </mc:Choice>
          <mc:Fallback>
            <p:pic>
              <p:nvPicPr>
                <p:cNvPr id="39259" name="Freihand 39258">
                  <a:extLst>
                    <a:ext uri="{FF2B5EF4-FFF2-40B4-BE49-F238E27FC236}">
                      <a16:creationId xmlns:a16="http://schemas.microsoft.com/office/drawing/2014/main" id="{2066EDC1-1368-495D-9A6B-C0DBC5C7CA70}"/>
                    </a:ext>
                  </a:extLst>
                </p:cNvPr>
                <p:cNvPicPr/>
                <p:nvPr/>
              </p:nvPicPr>
              <p:blipFill>
                <a:blip r:embed="rId425"/>
                <a:stretch>
                  <a:fillRect/>
                </a:stretch>
              </p:blipFill>
              <p:spPr>
                <a:xfrm>
                  <a:off x="9569861" y="3000272"/>
                  <a:ext cx="297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9261" name="Freihand 39260">
                  <a:extLst>
                    <a:ext uri="{FF2B5EF4-FFF2-40B4-BE49-F238E27FC236}">
                      <a16:creationId xmlns:a16="http://schemas.microsoft.com/office/drawing/2014/main" id="{A6FA0BA0-BA67-42B2-84AF-3D889381BE01}"/>
                    </a:ext>
                  </a:extLst>
                </p14:cNvPr>
                <p14:cNvContentPartPr/>
                <p14:nvPr/>
              </p14:nvContentPartPr>
              <p14:xfrm>
                <a:off x="9976301" y="2977232"/>
                <a:ext cx="236880" cy="124200"/>
              </p14:xfrm>
            </p:contentPart>
          </mc:Choice>
          <mc:Fallback>
            <p:pic>
              <p:nvPicPr>
                <p:cNvPr id="39261" name="Freihand 39260">
                  <a:extLst>
                    <a:ext uri="{FF2B5EF4-FFF2-40B4-BE49-F238E27FC236}">
                      <a16:creationId xmlns:a16="http://schemas.microsoft.com/office/drawing/2014/main" id="{A6FA0BA0-BA67-42B2-84AF-3D889381BE01}"/>
                    </a:ext>
                  </a:extLst>
                </p:cNvPr>
                <p:cNvPicPr/>
                <p:nvPr/>
              </p:nvPicPr>
              <p:blipFill>
                <a:blip r:embed="rId427"/>
                <a:stretch>
                  <a:fillRect/>
                </a:stretch>
              </p:blipFill>
              <p:spPr>
                <a:xfrm>
                  <a:off x="9971981" y="2972912"/>
                  <a:ext cx="245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9262" name="Freihand 39261">
                  <a:extLst>
                    <a:ext uri="{FF2B5EF4-FFF2-40B4-BE49-F238E27FC236}">
                      <a16:creationId xmlns:a16="http://schemas.microsoft.com/office/drawing/2014/main" id="{4BB55E26-41EC-4BEF-B7C4-74390F5FEC3E}"/>
                    </a:ext>
                  </a:extLst>
                </p14:cNvPr>
                <p14:cNvContentPartPr/>
                <p14:nvPr/>
              </p14:nvContentPartPr>
              <p14:xfrm>
                <a:off x="10370141" y="2909552"/>
                <a:ext cx="149760" cy="123840"/>
              </p14:xfrm>
            </p:contentPart>
          </mc:Choice>
          <mc:Fallback>
            <p:pic>
              <p:nvPicPr>
                <p:cNvPr id="39262" name="Freihand 39261">
                  <a:extLst>
                    <a:ext uri="{FF2B5EF4-FFF2-40B4-BE49-F238E27FC236}">
                      <a16:creationId xmlns:a16="http://schemas.microsoft.com/office/drawing/2014/main" id="{4BB55E26-41EC-4BEF-B7C4-74390F5FEC3E}"/>
                    </a:ext>
                  </a:extLst>
                </p:cNvPr>
                <p:cNvPicPr/>
                <p:nvPr/>
              </p:nvPicPr>
              <p:blipFill>
                <a:blip r:embed="rId429"/>
                <a:stretch>
                  <a:fillRect/>
                </a:stretch>
              </p:blipFill>
              <p:spPr>
                <a:xfrm>
                  <a:off x="10365821" y="2905232"/>
                  <a:ext cx="158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9263" name="Freihand 39262">
                  <a:extLst>
                    <a:ext uri="{FF2B5EF4-FFF2-40B4-BE49-F238E27FC236}">
                      <a16:creationId xmlns:a16="http://schemas.microsoft.com/office/drawing/2014/main" id="{645100FC-1794-45C1-A330-652DE8AD824B}"/>
                    </a:ext>
                  </a:extLst>
                </p14:cNvPr>
                <p14:cNvContentPartPr/>
                <p14:nvPr/>
              </p14:nvContentPartPr>
              <p14:xfrm>
                <a:off x="10568141" y="2970752"/>
                <a:ext cx="189720" cy="75600"/>
              </p14:xfrm>
            </p:contentPart>
          </mc:Choice>
          <mc:Fallback>
            <p:pic>
              <p:nvPicPr>
                <p:cNvPr id="39263" name="Freihand 39262">
                  <a:extLst>
                    <a:ext uri="{FF2B5EF4-FFF2-40B4-BE49-F238E27FC236}">
                      <a16:creationId xmlns:a16="http://schemas.microsoft.com/office/drawing/2014/main" id="{645100FC-1794-45C1-A330-652DE8AD824B}"/>
                    </a:ext>
                  </a:extLst>
                </p:cNvPr>
                <p:cNvPicPr/>
                <p:nvPr/>
              </p:nvPicPr>
              <p:blipFill>
                <a:blip r:embed="rId431"/>
                <a:stretch>
                  <a:fillRect/>
                </a:stretch>
              </p:blipFill>
              <p:spPr>
                <a:xfrm>
                  <a:off x="10563821" y="2966432"/>
                  <a:ext cx="198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9266" name="Freihand 39265">
                  <a:extLst>
                    <a:ext uri="{FF2B5EF4-FFF2-40B4-BE49-F238E27FC236}">
                      <a16:creationId xmlns:a16="http://schemas.microsoft.com/office/drawing/2014/main" id="{24B19611-A35B-42B3-8000-C4D4C5C83FB7}"/>
                    </a:ext>
                  </a:extLst>
                </p14:cNvPr>
                <p14:cNvContentPartPr/>
                <p14:nvPr/>
              </p14:nvContentPartPr>
              <p14:xfrm>
                <a:off x="10952261" y="2887592"/>
                <a:ext cx="100800" cy="145800"/>
              </p14:xfrm>
            </p:contentPart>
          </mc:Choice>
          <mc:Fallback>
            <p:pic>
              <p:nvPicPr>
                <p:cNvPr id="39266" name="Freihand 39265">
                  <a:extLst>
                    <a:ext uri="{FF2B5EF4-FFF2-40B4-BE49-F238E27FC236}">
                      <a16:creationId xmlns:a16="http://schemas.microsoft.com/office/drawing/2014/main" id="{24B19611-A35B-42B3-8000-C4D4C5C83FB7}"/>
                    </a:ext>
                  </a:extLst>
                </p:cNvPr>
                <p:cNvPicPr/>
                <p:nvPr/>
              </p:nvPicPr>
              <p:blipFill>
                <a:blip r:embed="rId433"/>
                <a:stretch>
                  <a:fillRect/>
                </a:stretch>
              </p:blipFill>
              <p:spPr>
                <a:xfrm>
                  <a:off x="10947941" y="2883272"/>
                  <a:ext cx="109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9267" name="Freihand 39266">
                  <a:extLst>
                    <a:ext uri="{FF2B5EF4-FFF2-40B4-BE49-F238E27FC236}">
                      <a16:creationId xmlns:a16="http://schemas.microsoft.com/office/drawing/2014/main" id="{7E6D5564-9F6C-4186-B1A1-6A05AFBB12E8}"/>
                    </a:ext>
                  </a:extLst>
                </p14:cNvPr>
                <p14:cNvContentPartPr/>
                <p14:nvPr/>
              </p14:nvContentPartPr>
              <p14:xfrm>
                <a:off x="10970981" y="2895512"/>
                <a:ext cx="109800" cy="152280"/>
              </p14:xfrm>
            </p:contentPart>
          </mc:Choice>
          <mc:Fallback>
            <p:pic>
              <p:nvPicPr>
                <p:cNvPr id="39267" name="Freihand 39266">
                  <a:extLst>
                    <a:ext uri="{FF2B5EF4-FFF2-40B4-BE49-F238E27FC236}">
                      <a16:creationId xmlns:a16="http://schemas.microsoft.com/office/drawing/2014/main" id="{7E6D5564-9F6C-4186-B1A1-6A05AFBB12E8}"/>
                    </a:ext>
                  </a:extLst>
                </p:cNvPr>
                <p:cNvPicPr/>
                <p:nvPr/>
              </p:nvPicPr>
              <p:blipFill>
                <a:blip r:embed="rId435"/>
                <a:stretch>
                  <a:fillRect/>
                </a:stretch>
              </p:blipFill>
              <p:spPr>
                <a:xfrm>
                  <a:off x="10966661" y="2891192"/>
                  <a:ext cx="118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9274" name="Freihand 39273">
                  <a:extLst>
                    <a:ext uri="{FF2B5EF4-FFF2-40B4-BE49-F238E27FC236}">
                      <a16:creationId xmlns:a16="http://schemas.microsoft.com/office/drawing/2014/main" id="{5C9719B8-FFE1-4E3A-AF9F-516FFEA2A10B}"/>
                    </a:ext>
                  </a:extLst>
                </p14:cNvPr>
                <p14:cNvContentPartPr/>
                <p14:nvPr/>
              </p14:nvContentPartPr>
              <p14:xfrm>
                <a:off x="9211661" y="3251552"/>
                <a:ext cx="274680" cy="129960"/>
              </p14:xfrm>
            </p:contentPart>
          </mc:Choice>
          <mc:Fallback>
            <p:pic>
              <p:nvPicPr>
                <p:cNvPr id="39274" name="Freihand 39273">
                  <a:extLst>
                    <a:ext uri="{FF2B5EF4-FFF2-40B4-BE49-F238E27FC236}">
                      <a16:creationId xmlns:a16="http://schemas.microsoft.com/office/drawing/2014/main" id="{5C9719B8-FFE1-4E3A-AF9F-516FFEA2A10B}"/>
                    </a:ext>
                  </a:extLst>
                </p:cNvPr>
                <p:cNvPicPr/>
                <p:nvPr/>
              </p:nvPicPr>
              <p:blipFill>
                <a:blip r:embed="rId437"/>
                <a:stretch>
                  <a:fillRect/>
                </a:stretch>
              </p:blipFill>
              <p:spPr>
                <a:xfrm>
                  <a:off x="9207341" y="3247232"/>
                  <a:ext cx="283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9275" name="Freihand 39274">
                  <a:extLst>
                    <a:ext uri="{FF2B5EF4-FFF2-40B4-BE49-F238E27FC236}">
                      <a16:creationId xmlns:a16="http://schemas.microsoft.com/office/drawing/2014/main" id="{5325D10B-71A4-45F4-A408-43040C5EE2E5}"/>
                    </a:ext>
                  </a:extLst>
                </p14:cNvPr>
                <p14:cNvContentPartPr/>
                <p14:nvPr/>
              </p14:nvContentPartPr>
              <p14:xfrm>
                <a:off x="9507221" y="3323552"/>
                <a:ext cx="76680" cy="145800"/>
              </p14:xfrm>
            </p:contentPart>
          </mc:Choice>
          <mc:Fallback>
            <p:pic>
              <p:nvPicPr>
                <p:cNvPr id="39275" name="Freihand 39274">
                  <a:extLst>
                    <a:ext uri="{FF2B5EF4-FFF2-40B4-BE49-F238E27FC236}">
                      <a16:creationId xmlns:a16="http://schemas.microsoft.com/office/drawing/2014/main" id="{5325D10B-71A4-45F4-A408-43040C5EE2E5}"/>
                    </a:ext>
                  </a:extLst>
                </p:cNvPr>
                <p:cNvPicPr/>
                <p:nvPr/>
              </p:nvPicPr>
              <p:blipFill>
                <a:blip r:embed="rId439"/>
                <a:stretch>
                  <a:fillRect/>
                </a:stretch>
              </p:blipFill>
              <p:spPr>
                <a:xfrm>
                  <a:off x="9502901" y="3319232"/>
                  <a:ext cx="85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9276" name="Freihand 39275">
                  <a:extLst>
                    <a:ext uri="{FF2B5EF4-FFF2-40B4-BE49-F238E27FC236}">
                      <a16:creationId xmlns:a16="http://schemas.microsoft.com/office/drawing/2014/main" id="{2AE7EBB1-246E-4523-A901-21D54E87EF9F}"/>
                    </a:ext>
                  </a:extLst>
                </p14:cNvPr>
                <p14:cNvContentPartPr/>
                <p14:nvPr/>
              </p14:nvContentPartPr>
              <p14:xfrm>
                <a:off x="9619181" y="3237152"/>
                <a:ext cx="194400" cy="131040"/>
              </p14:xfrm>
            </p:contentPart>
          </mc:Choice>
          <mc:Fallback>
            <p:pic>
              <p:nvPicPr>
                <p:cNvPr id="39276" name="Freihand 39275">
                  <a:extLst>
                    <a:ext uri="{FF2B5EF4-FFF2-40B4-BE49-F238E27FC236}">
                      <a16:creationId xmlns:a16="http://schemas.microsoft.com/office/drawing/2014/main" id="{2AE7EBB1-246E-4523-A901-21D54E87EF9F}"/>
                    </a:ext>
                  </a:extLst>
                </p:cNvPr>
                <p:cNvPicPr/>
                <p:nvPr/>
              </p:nvPicPr>
              <p:blipFill>
                <a:blip r:embed="rId441"/>
                <a:stretch>
                  <a:fillRect/>
                </a:stretch>
              </p:blipFill>
              <p:spPr>
                <a:xfrm>
                  <a:off x="9614861" y="3232832"/>
                  <a:ext cx="203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9277" name="Freihand 39276">
                  <a:extLst>
                    <a:ext uri="{FF2B5EF4-FFF2-40B4-BE49-F238E27FC236}">
                      <a16:creationId xmlns:a16="http://schemas.microsoft.com/office/drawing/2014/main" id="{7637192E-D289-4EC2-A215-95980F320F8E}"/>
                    </a:ext>
                  </a:extLst>
                </p14:cNvPr>
                <p14:cNvContentPartPr/>
                <p14:nvPr/>
              </p14:nvContentPartPr>
              <p14:xfrm>
                <a:off x="10277981" y="3256592"/>
                <a:ext cx="81360" cy="55800"/>
              </p14:xfrm>
            </p:contentPart>
          </mc:Choice>
          <mc:Fallback>
            <p:pic>
              <p:nvPicPr>
                <p:cNvPr id="39277" name="Freihand 39276">
                  <a:extLst>
                    <a:ext uri="{FF2B5EF4-FFF2-40B4-BE49-F238E27FC236}">
                      <a16:creationId xmlns:a16="http://schemas.microsoft.com/office/drawing/2014/main" id="{7637192E-D289-4EC2-A215-95980F320F8E}"/>
                    </a:ext>
                  </a:extLst>
                </p:cNvPr>
                <p:cNvPicPr/>
                <p:nvPr/>
              </p:nvPicPr>
              <p:blipFill>
                <a:blip r:embed="rId443"/>
                <a:stretch>
                  <a:fillRect/>
                </a:stretch>
              </p:blipFill>
              <p:spPr>
                <a:xfrm>
                  <a:off x="10273661" y="3252272"/>
                  <a:ext cx="90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9279" name="Freihand 39278">
                  <a:extLst>
                    <a:ext uri="{FF2B5EF4-FFF2-40B4-BE49-F238E27FC236}">
                      <a16:creationId xmlns:a16="http://schemas.microsoft.com/office/drawing/2014/main" id="{28BD87CD-9335-46DC-AA1C-7601E68FA0FC}"/>
                    </a:ext>
                  </a:extLst>
                </p14:cNvPr>
                <p14:cNvContentPartPr/>
                <p14:nvPr/>
              </p14:nvContentPartPr>
              <p14:xfrm>
                <a:off x="10926341" y="3183152"/>
                <a:ext cx="108000" cy="165240"/>
              </p14:xfrm>
            </p:contentPart>
          </mc:Choice>
          <mc:Fallback>
            <p:pic>
              <p:nvPicPr>
                <p:cNvPr id="39279" name="Freihand 39278">
                  <a:extLst>
                    <a:ext uri="{FF2B5EF4-FFF2-40B4-BE49-F238E27FC236}">
                      <a16:creationId xmlns:a16="http://schemas.microsoft.com/office/drawing/2014/main" id="{28BD87CD-9335-46DC-AA1C-7601E68FA0FC}"/>
                    </a:ext>
                  </a:extLst>
                </p:cNvPr>
                <p:cNvPicPr/>
                <p:nvPr/>
              </p:nvPicPr>
              <p:blipFill>
                <a:blip r:embed="rId445"/>
                <a:stretch>
                  <a:fillRect/>
                </a:stretch>
              </p:blipFill>
              <p:spPr>
                <a:xfrm>
                  <a:off x="10922021" y="3178832"/>
                  <a:ext cx="116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9280" name="Freihand 39279">
                  <a:extLst>
                    <a:ext uri="{FF2B5EF4-FFF2-40B4-BE49-F238E27FC236}">
                      <a16:creationId xmlns:a16="http://schemas.microsoft.com/office/drawing/2014/main" id="{22B924D5-7F4C-4A60-A0E4-63D4FCD4C1C8}"/>
                    </a:ext>
                  </a:extLst>
                </p14:cNvPr>
                <p14:cNvContentPartPr/>
                <p14:nvPr/>
              </p14:nvContentPartPr>
              <p14:xfrm>
                <a:off x="10529981" y="3233192"/>
                <a:ext cx="112320" cy="118800"/>
              </p14:xfrm>
            </p:contentPart>
          </mc:Choice>
          <mc:Fallback>
            <p:pic>
              <p:nvPicPr>
                <p:cNvPr id="39280" name="Freihand 39279">
                  <a:extLst>
                    <a:ext uri="{FF2B5EF4-FFF2-40B4-BE49-F238E27FC236}">
                      <a16:creationId xmlns:a16="http://schemas.microsoft.com/office/drawing/2014/main" id="{22B924D5-7F4C-4A60-A0E4-63D4FCD4C1C8}"/>
                    </a:ext>
                  </a:extLst>
                </p:cNvPr>
                <p:cNvPicPr/>
                <p:nvPr/>
              </p:nvPicPr>
              <p:blipFill>
                <a:blip r:embed="rId447"/>
                <a:stretch>
                  <a:fillRect/>
                </a:stretch>
              </p:blipFill>
              <p:spPr>
                <a:xfrm>
                  <a:off x="10525661" y="3228872"/>
                  <a:ext cx="120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9281" name="Freihand 39280">
                  <a:extLst>
                    <a:ext uri="{FF2B5EF4-FFF2-40B4-BE49-F238E27FC236}">
                      <a16:creationId xmlns:a16="http://schemas.microsoft.com/office/drawing/2014/main" id="{FEE45220-5A05-4CB3-AB20-A175ACCA627A}"/>
                    </a:ext>
                  </a:extLst>
                </p14:cNvPr>
                <p14:cNvContentPartPr/>
                <p14:nvPr/>
              </p14:nvContentPartPr>
              <p14:xfrm>
                <a:off x="10653821" y="3245432"/>
                <a:ext cx="112680" cy="64800"/>
              </p14:xfrm>
            </p:contentPart>
          </mc:Choice>
          <mc:Fallback>
            <p:pic>
              <p:nvPicPr>
                <p:cNvPr id="39281" name="Freihand 39280">
                  <a:extLst>
                    <a:ext uri="{FF2B5EF4-FFF2-40B4-BE49-F238E27FC236}">
                      <a16:creationId xmlns:a16="http://schemas.microsoft.com/office/drawing/2014/main" id="{FEE45220-5A05-4CB3-AB20-A175ACCA627A}"/>
                    </a:ext>
                  </a:extLst>
                </p:cNvPr>
                <p:cNvPicPr/>
                <p:nvPr/>
              </p:nvPicPr>
              <p:blipFill>
                <a:blip r:embed="rId449"/>
                <a:stretch>
                  <a:fillRect/>
                </a:stretch>
              </p:blipFill>
              <p:spPr>
                <a:xfrm>
                  <a:off x="10649501" y="3241112"/>
                  <a:ext cx="121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9283" name="Freihand 39282">
                  <a:extLst>
                    <a:ext uri="{FF2B5EF4-FFF2-40B4-BE49-F238E27FC236}">
                      <a16:creationId xmlns:a16="http://schemas.microsoft.com/office/drawing/2014/main" id="{5EAB3ACB-6744-45B2-A91F-676E23AC9D63}"/>
                    </a:ext>
                  </a:extLst>
                </p14:cNvPr>
                <p14:cNvContentPartPr/>
                <p14:nvPr/>
              </p14:nvContentPartPr>
              <p14:xfrm>
                <a:off x="10265381" y="3128792"/>
                <a:ext cx="187560" cy="212760"/>
              </p14:xfrm>
            </p:contentPart>
          </mc:Choice>
          <mc:Fallback>
            <p:pic>
              <p:nvPicPr>
                <p:cNvPr id="39283" name="Freihand 39282">
                  <a:extLst>
                    <a:ext uri="{FF2B5EF4-FFF2-40B4-BE49-F238E27FC236}">
                      <a16:creationId xmlns:a16="http://schemas.microsoft.com/office/drawing/2014/main" id="{5EAB3ACB-6744-45B2-A91F-676E23AC9D63}"/>
                    </a:ext>
                  </a:extLst>
                </p:cNvPr>
                <p:cNvPicPr/>
                <p:nvPr/>
              </p:nvPicPr>
              <p:blipFill>
                <a:blip r:embed="rId451"/>
                <a:stretch>
                  <a:fillRect/>
                </a:stretch>
              </p:blipFill>
              <p:spPr>
                <a:xfrm>
                  <a:off x="10261061" y="3124472"/>
                  <a:ext cx="1962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9285" name="Freihand 39284">
                  <a:extLst>
                    <a:ext uri="{FF2B5EF4-FFF2-40B4-BE49-F238E27FC236}">
                      <a16:creationId xmlns:a16="http://schemas.microsoft.com/office/drawing/2014/main" id="{E401A94E-3328-4226-A928-EB3B41EB393E}"/>
                    </a:ext>
                  </a:extLst>
                </p14:cNvPr>
                <p14:cNvContentPartPr/>
                <p14:nvPr/>
              </p14:nvContentPartPr>
              <p14:xfrm>
                <a:off x="10985021" y="3183512"/>
                <a:ext cx="62280" cy="167760"/>
              </p14:xfrm>
            </p:contentPart>
          </mc:Choice>
          <mc:Fallback>
            <p:pic>
              <p:nvPicPr>
                <p:cNvPr id="39285" name="Freihand 39284">
                  <a:extLst>
                    <a:ext uri="{FF2B5EF4-FFF2-40B4-BE49-F238E27FC236}">
                      <a16:creationId xmlns:a16="http://schemas.microsoft.com/office/drawing/2014/main" id="{E401A94E-3328-4226-A928-EB3B41EB393E}"/>
                    </a:ext>
                  </a:extLst>
                </p:cNvPr>
                <p:cNvPicPr/>
                <p:nvPr/>
              </p:nvPicPr>
              <p:blipFill>
                <a:blip r:embed="rId453"/>
                <a:stretch>
                  <a:fillRect/>
                </a:stretch>
              </p:blipFill>
              <p:spPr>
                <a:xfrm>
                  <a:off x="10980701" y="3179192"/>
                  <a:ext cx="709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9286" name="Freihand 39285">
                  <a:extLst>
                    <a:ext uri="{FF2B5EF4-FFF2-40B4-BE49-F238E27FC236}">
                      <a16:creationId xmlns:a16="http://schemas.microsoft.com/office/drawing/2014/main" id="{7911DEF3-7213-4D4B-AAC9-E7A7D981E17E}"/>
                    </a:ext>
                  </a:extLst>
                </p14:cNvPr>
                <p14:cNvContentPartPr/>
                <p14:nvPr/>
              </p14:nvContentPartPr>
              <p14:xfrm>
                <a:off x="10950821" y="3279272"/>
                <a:ext cx="136080" cy="21600"/>
              </p14:xfrm>
            </p:contentPart>
          </mc:Choice>
          <mc:Fallback>
            <p:pic>
              <p:nvPicPr>
                <p:cNvPr id="39286" name="Freihand 39285">
                  <a:extLst>
                    <a:ext uri="{FF2B5EF4-FFF2-40B4-BE49-F238E27FC236}">
                      <a16:creationId xmlns:a16="http://schemas.microsoft.com/office/drawing/2014/main" id="{7911DEF3-7213-4D4B-AAC9-E7A7D981E17E}"/>
                    </a:ext>
                  </a:extLst>
                </p:cNvPr>
                <p:cNvPicPr/>
                <p:nvPr/>
              </p:nvPicPr>
              <p:blipFill>
                <a:blip r:embed="rId455"/>
                <a:stretch>
                  <a:fillRect/>
                </a:stretch>
              </p:blipFill>
              <p:spPr>
                <a:xfrm>
                  <a:off x="10946501" y="3274952"/>
                  <a:ext cx="144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9288" name="Freihand 39287">
                  <a:extLst>
                    <a:ext uri="{FF2B5EF4-FFF2-40B4-BE49-F238E27FC236}">
                      <a16:creationId xmlns:a16="http://schemas.microsoft.com/office/drawing/2014/main" id="{CE431B03-E3C9-48F1-9315-73D55D1EF172}"/>
                    </a:ext>
                  </a:extLst>
                </p14:cNvPr>
                <p14:cNvContentPartPr/>
                <p14:nvPr/>
              </p14:nvContentPartPr>
              <p14:xfrm>
                <a:off x="9961541" y="3199712"/>
                <a:ext cx="243360" cy="131400"/>
              </p14:xfrm>
            </p:contentPart>
          </mc:Choice>
          <mc:Fallback>
            <p:pic>
              <p:nvPicPr>
                <p:cNvPr id="39288" name="Freihand 39287">
                  <a:extLst>
                    <a:ext uri="{FF2B5EF4-FFF2-40B4-BE49-F238E27FC236}">
                      <a16:creationId xmlns:a16="http://schemas.microsoft.com/office/drawing/2014/main" id="{CE431B03-E3C9-48F1-9315-73D55D1EF172}"/>
                    </a:ext>
                  </a:extLst>
                </p:cNvPr>
                <p:cNvPicPr/>
                <p:nvPr/>
              </p:nvPicPr>
              <p:blipFill>
                <a:blip r:embed="rId457"/>
                <a:stretch>
                  <a:fillRect/>
                </a:stretch>
              </p:blipFill>
              <p:spPr>
                <a:xfrm>
                  <a:off x="9957221" y="3195392"/>
                  <a:ext cx="252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9269" name="Freihand 39268">
                  <a:extLst>
                    <a:ext uri="{FF2B5EF4-FFF2-40B4-BE49-F238E27FC236}">
                      <a16:creationId xmlns:a16="http://schemas.microsoft.com/office/drawing/2014/main" id="{55E2EF86-AC1E-427A-950B-500F98FDFF72}"/>
                    </a:ext>
                  </a:extLst>
                </p14:cNvPr>
                <p14:cNvContentPartPr/>
                <p14:nvPr/>
              </p14:nvContentPartPr>
              <p14:xfrm>
                <a:off x="8704421" y="3333992"/>
                <a:ext cx="30600" cy="134640"/>
              </p14:xfrm>
            </p:contentPart>
          </mc:Choice>
          <mc:Fallback>
            <p:pic>
              <p:nvPicPr>
                <p:cNvPr id="39269" name="Freihand 39268">
                  <a:extLst>
                    <a:ext uri="{FF2B5EF4-FFF2-40B4-BE49-F238E27FC236}">
                      <a16:creationId xmlns:a16="http://schemas.microsoft.com/office/drawing/2014/main" id="{55E2EF86-AC1E-427A-950B-500F98FDFF72}"/>
                    </a:ext>
                  </a:extLst>
                </p:cNvPr>
                <p:cNvPicPr/>
                <p:nvPr/>
              </p:nvPicPr>
              <p:blipFill>
                <a:blip r:embed="rId459"/>
                <a:stretch>
                  <a:fillRect/>
                </a:stretch>
              </p:blipFill>
              <p:spPr>
                <a:xfrm>
                  <a:off x="8700101" y="3329672"/>
                  <a:ext cx="39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9270" name="Freihand 39269">
                  <a:extLst>
                    <a:ext uri="{FF2B5EF4-FFF2-40B4-BE49-F238E27FC236}">
                      <a16:creationId xmlns:a16="http://schemas.microsoft.com/office/drawing/2014/main" id="{628D2562-BE7D-4E33-A144-2F4360700E7D}"/>
                    </a:ext>
                  </a:extLst>
                </p14:cNvPr>
                <p14:cNvContentPartPr/>
                <p14:nvPr/>
              </p14:nvContentPartPr>
              <p14:xfrm>
                <a:off x="8671661" y="3425432"/>
                <a:ext cx="141120" cy="43560"/>
              </p14:xfrm>
            </p:contentPart>
          </mc:Choice>
          <mc:Fallback>
            <p:pic>
              <p:nvPicPr>
                <p:cNvPr id="39270" name="Freihand 39269">
                  <a:extLst>
                    <a:ext uri="{FF2B5EF4-FFF2-40B4-BE49-F238E27FC236}">
                      <a16:creationId xmlns:a16="http://schemas.microsoft.com/office/drawing/2014/main" id="{628D2562-BE7D-4E33-A144-2F4360700E7D}"/>
                    </a:ext>
                  </a:extLst>
                </p:cNvPr>
                <p:cNvPicPr/>
                <p:nvPr/>
              </p:nvPicPr>
              <p:blipFill>
                <a:blip r:embed="rId461"/>
                <a:stretch>
                  <a:fillRect/>
                </a:stretch>
              </p:blipFill>
              <p:spPr>
                <a:xfrm>
                  <a:off x="8667341" y="3421112"/>
                  <a:ext cx="149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9271" name="Freihand 39270">
                  <a:extLst>
                    <a:ext uri="{FF2B5EF4-FFF2-40B4-BE49-F238E27FC236}">
                      <a16:creationId xmlns:a16="http://schemas.microsoft.com/office/drawing/2014/main" id="{2EA02D00-29C6-433B-93B5-E918A4F24939}"/>
                    </a:ext>
                  </a:extLst>
                </p14:cNvPr>
                <p14:cNvContentPartPr/>
                <p14:nvPr/>
              </p14:nvContentPartPr>
              <p14:xfrm>
                <a:off x="8645381" y="3317792"/>
                <a:ext cx="145080" cy="9360"/>
              </p14:xfrm>
            </p:contentPart>
          </mc:Choice>
          <mc:Fallback>
            <p:pic>
              <p:nvPicPr>
                <p:cNvPr id="39271" name="Freihand 39270">
                  <a:extLst>
                    <a:ext uri="{FF2B5EF4-FFF2-40B4-BE49-F238E27FC236}">
                      <a16:creationId xmlns:a16="http://schemas.microsoft.com/office/drawing/2014/main" id="{2EA02D00-29C6-433B-93B5-E918A4F24939}"/>
                    </a:ext>
                  </a:extLst>
                </p:cNvPr>
                <p:cNvPicPr/>
                <p:nvPr/>
              </p:nvPicPr>
              <p:blipFill>
                <a:blip r:embed="rId463"/>
                <a:stretch>
                  <a:fillRect/>
                </a:stretch>
              </p:blipFill>
              <p:spPr>
                <a:xfrm>
                  <a:off x="8641061" y="3313472"/>
                  <a:ext cx="153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9272" name="Freihand 39271">
                  <a:extLst>
                    <a:ext uri="{FF2B5EF4-FFF2-40B4-BE49-F238E27FC236}">
                      <a16:creationId xmlns:a16="http://schemas.microsoft.com/office/drawing/2014/main" id="{43FD63B6-90C7-45A1-BFB2-A840C1BE36B8}"/>
                    </a:ext>
                  </a:extLst>
                </p14:cNvPr>
                <p14:cNvContentPartPr/>
                <p14:nvPr/>
              </p14:nvContentPartPr>
              <p14:xfrm>
                <a:off x="8818181" y="3358832"/>
                <a:ext cx="143640" cy="61920"/>
              </p14:xfrm>
            </p:contentPart>
          </mc:Choice>
          <mc:Fallback>
            <p:pic>
              <p:nvPicPr>
                <p:cNvPr id="39272" name="Freihand 39271">
                  <a:extLst>
                    <a:ext uri="{FF2B5EF4-FFF2-40B4-BE49-F238E27FC236}">
                      <a16:creationId xmlns:a16="http://schemas.microsoft.com/office/drawing/2014/main" id="{43FD63B6-90C7-45A1-BFB2-A840C1BE36B8}"/>
                    </a:ext>
                  </a:extLst>
                </p:cNvPr>
                <p:cNvPicPr/>
                <p:nvPr/>
              </p:nvPicPr>
              <p:blipFill>
                <a:blip r:embed="rId465"/>
                <a:stretch>
                  <a:fillRect/>
                </a:stretch>
              </p:blipFill>
              <p:spPr>
                <a:xfrm>
                  <a:off x="8813861" y="3354512"/>
                  <a:ext cx="152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9273" name="Freihand 39272">
                  <a:extLst>
                    <a:ext uri="{FF2B5EF4-FFF2-40B4-BE49-F238E27FC236}">
                      <a16:creationId xmlns:a16="http://schemas.microsoft.com/office/drawing/2014/main" id="{435C4CBF-C967-4CA1-96C7-6E90225A8B50}"/>
                    </a:ext>
                  </a:extLst>
                </p14:cNvPr>
                <p14:cNvContentPartPr/>
                <p14:nvPr/>
              </p14:nvContentPartPr>
              <p14:xfrm>
                <a:off x="9022661" y="3337232"/>
                <a:ext cx="42120" cy="66960"/>
              </p14:xfrm>
            </p:contentPart>
          </mc:Choice>
          <mc:Fallback>
            <p:pic>
              <p:nvPicPr>
                <p:cNvPr id="39273" name="Freihand 39272">
                  <a:extLst>
                    <a:ext uri="{FF2B5EF4-FFF2-40B4-BE49-F238E27FC236}">
                      <a16:creationId xmlns:a16="http://schemas.microsoft.com/office/drawing/2014/main" id="{435C4CBF-C967-4CA1-96C7-6E90225A8B50}"/>
                    </a:ext>
                  </a:extLst>
                </p:cNvPr>
                <p:cNvPicPr/>
                <p:nvPr/>
              </p:nvPicPr>
              <p:blipFill>
                <a:blip r:embed="rId467"/>
                <a:stretch>
                  <a:fillRect/>
                </a:stretch>
              </p:blipFill>
              <p:spPr>
                <a:xfrm>
                  <a:off x="9018341" y="3332912"/>
                  <a:ext cx="50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9299" name="Freihand 39298">
                  <a:extLst>
                    <a:ext uri="{FF2B5EF4-FFF2-40B4-BE49-F238E27FC236}">
                      <a16:creationId xmlns:a16="http://schemas.microsoft.com/office/drawing/2014/main" id="{CFA675AA-8B9C-4D8D-AD2E-E2D5C422D574}"/>
                    </a:ext>
                  </a:extLst>
                </p14:cNvPr>
                <p14:cNvContentPartPr/>
                <p14:nvPr/>
              </p14:nvContentPartPr>
              <p14:xfrm>
                <a:off x="8685341" y="3543872"/>
                <a:ext cx="99720" cy="129240"/>
              </p14:xfrm>
            </p:contentPart>
          </mc:Choice>
          <mc:Fallback>
            <p:pic>
              <p:nvPicPr>
                <p:cNvPr id="39299" name="Freihand 39298">
                  <a:extLst>
                    <a:ext uri="{FF2B5EF4-FFF2-40B4-BE49-F238E27FC236}">
                      <a16:creationId xmlns:a16="http://schemas.microsoft.com/office/drawing/2014/main" id="{CFA675AA-8B9C-4D8D-AD2E-E2D5C422D574}"/>
                    </a:ext>
                  </a:extLst>
                </p:cNvPr>
                <p:cNvPicPr/>
                <p:nvPr/>
              </p:nvPicPr>
              <p:blipFill>
                <a:blip r:embed="rId469"/>
                <a:stretch>
                  <a:fillRect/>
                </a:stretch>
              </p:blipFill>
              <p:spPr>
                <a:xfrm>
                  <a:off x="8681021" y="3539552"/>
                  <a:ext cx="108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9300" name="Freihand 39299">
                  <a:extLst>
                    <a:ext uri="{FF2B5EF4-FFF2-40B4-BE49-F238E27FC236}">
                      <a16:creationId xmlns:a16="http://schemas.microsoft.com/office/drawing/2014/main" id="{948D5E64-9E0D-42F5-BF03-59FBCC913C5B}"/>
                    </a:ext>
                  </a:extLst>
                </p14:cNvPr>
                <p14:cNvContentPartPr/>
                <p14:nvPr/>
              </p14:nvContentPartPr>
              <p14:xfrm>
                <a:off x="8830421" y="3524072"/>
                <a:ext cx="122400" cy="99000"/>
              </p14:xfrm>
            </p:contentPart>
          </mc:Choice>
          <mc:Fallback>
            <p:pic>
              <p:nvPicPr>
                <p:cNvPr id="39300" name="Freihand 39299">
                  <a:extLst>
                    <a:ext uri="{FF2B5EF4-FFF2-40B4-BE49-F238E27FC236}">
                      <a16:creationId xmlns:a16="http://schemas.microsoft.com/office/drawing/2014/main" id="{948D5E64-9E0D-42F5-BF03-59FBCC913C5B}"/>
                    </a:ext>
                  </a:extLst>
                </p:cNvPr>
                <p:cNvPicPr/>
                <p:nvPr/>
              </p:nvPicPr>
              <p:blipFill>
                <a:blip r:embed="rId471"/>
                <a:stretch>
                  <a:fillRect/>
                </a:stretch>
              </p:blipFill>
              <p:spPr>
                <a:xfrm>
                  <a:off x="8826101" y="3519752"/>
                  <a:ext cx="131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9301" name="Freihand 39300">
                  <a:extLst>
                    <a:ext uri="{FF2B5EF4-FFF2-40B4-BE49-F238E27FC236}">
                      <a16:creationId xmlns:a16="http://schemas.microsoft.com/office/drawing/2014/main" id="{D18622FD-D507-4C82-804E-07AA2B24EF6A}"/>
                    </a:ext>
                  </a:extLst>
                </p14:cNvPr>
                <p14:cNvContentPartPr/>
                <p14:nvPr/>
              </p14:nvContentPartPr>
              <p14:xfrm>
                <a:off x="8842661" y="3457472"/>
                <a:ext cx="73800" cy="12240"/>
              </p14:xfrm>
            </p:contentPart>
          </mc:Choice>
          <mc:Fallback>
            <p:pic>
              <p:nvPicPr>
                <p:cNvPr id="39301" name="Freihand 39300">
                  <a:extLst>
                    <a:ext uri="{FF2B5EF4-FFF2-40B4-BE49-F238E27FC236}">
                      <a16:creationId xmlns:a16="http://schemas.microsoft.com/office/drawing/2014/main" id="{D18622FD-D507-4C82-804E-07AA2B24EF6A}"/>
                    </a:ext>
                  </a:extLst>
                </p:cNvPr>
                <p:cNvPicPr/>
                <p:nvPr/>
              </p:nvPicPr>
              <p:blipFill>
                <a:blip r:embed="rId473"/>
                <a:stretch>
                  <a:fillRect/>
                </a:stretch>
              </p:blipFill>
              <p:spPr>
                <a:xfrm>
                  <a:off x="8838341" y="3453152"/>
                  <a:ext cx="82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9302" name="Freihand 39301">
                  <a:extLst>
                    <a:ext uri="{FF2B5EF4-FFF2-40B4-BE49-F238E27FC236}">
                      <a16:creationId xmlns:a16="http://schemas.microsoft.com/office/drawing/2014/main" id="{C25005A4-822B-4AD4-8226-BD67238CEF6F}"/>
                    </a:ext>
                  </a:extLst>
                </p14:cNvPr>
                <p14:cNvContentPartPr/>
                <p14:nvPr/>
              </p14:nvContentPartPr>
              <p14:xfrm>
                <a:off x="9053981" y="3532352"/>
                <a:ext cx="8640" cy="38520"/>
              </p14:xfrm>
            </p:contentPart>
          </mc:Choice>
          <mc:Fallback>
            <p:pic>
              <p:nvPicPr>
                <p:cNvPr id="39302" name="Freihand 39301">
                  <a:extLst>
                    <a:ext uri="{FF2B5EF4-FFF2-40B4-BE49-F238E27FC236}">
                      <a16:creationId xmlns:a16="http://schemas.microsoft.com/office/drawing/2014/main" id="{C25005A4-822B-4AD4-8226-BD67238CEF6F}"/>
                    </a:ext>
                  </a:extLst>
                </p:cNvPr>
                <p:cNvPicPr/>
                <p:nvPr/>
              </p:nvPicPr>
              <p:blipFill>
                <a:blip r:embed="rId475"/>
                <a:stretch>
                  <a:fillRect/>
                </a:stretch>
              </p:blipFill>
              <p:spPr>
                <a:xfrm>
                  <a:off x="9049661" y="3528032"/>
                  <a:ext cx="17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9303" name="Freihand 39302">
                  <a:extLst>
                    <a:ext uri="{FF2B5EF4-FFF2-40B4-BE49-F238E27FC236}">
                      <a16:creationId xmlns:a16="http://schemas.microsoft.com/office/drawing/2014/main" id="{DED42438-EAFF-44A9-89C5-3619EAD0DF61}"/>
                    </a:ext>
                  </a:extLst>
                </p14:cNvPr>
                <p14:cNvContentPartPr/>
                <p14:nvPr/>
              </p14:nvContentPartPr>
              <p14:xfrm>
                <a:off x="9057941" y="3605432"/>
                <a:ext cx="4320" cy="15480"/>
              </p14:xfrm>
            </p:contentPart>
          </mc:Choice>
          <mc:Fallback>
            <p:pic>
              <p:nvPicPr>
                <p:cNvPr id="39303" name="Freihand 39302">
                  <a:extLst>
                    <a:ext uri="{FF2B5EF4-FFF2-40B4-BE49-F238E27FC236}">
                      <a16:creationId xmlns:a16="http://schemas.microsoft.com/office/drawing/2014/main" id="{DED42438-EAFF-44A9-89C5-3619EAD0DF61}"/>
                    </a:ext>
                  </a:extLst>
                </p:cNvPr>
                <p:cNvPicPr/>
                <p:nvPr/>
              </p:nvPicPr>
              <p:blipFill>
                <a:blip r:embed="rId477"/>
                <a:stretch>
                  <a:fillRect/>
                </a:stretch>
              </p:blipFill>
              <p:spPr>
                <a:xfrm>
                  <a:off x="9053621" y="3601112"/>
                  <a:ext cx="12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9304" name="Freihand 39303">
                  <a:extLst>
                    <a:ext uri="{FF2B5EF4-FFF2-40B4-BE49-F238E27FC236}">
                      <a16:creationId xmlns:a16="http://schemas.microsoft.com/office/drawing/2014/main" id="{F4C6CE3C-F821-4AC1-87EF-C49359910B31}"/>
                    </a:ext>
                  </a:extLst>
                </p14:cNvPr>
                <p14:cNvContentPartPr/>
                <p14:nvPr/>
              </p14:nvContentPartPr>
              <p14:xfrm>
                <a:off x="9212381" y="3521912"/>
                <a:ext cx="10800" cy="106560"/>
              </p14:xfrm>
            </p:contentPart>
          </mc:Choice>
          <mc:Fallback>
            <p:pic>
              <p:nvPicPr>
                <p:cNvPr id="39304" name="Freihand 39303">
                  <a:extLst>
                    <a:ext uri="{FF2B5EF4-FFF2-40B4-BE49-F238E27FC236}">
                      <a16:creationId xmlns:a16="http://schemas.microsoft.com/office/drawing/2014/main" id="{F4C6CE3C-F821-4AC1-87EF-C49359910B31}"/>
                    </a:ext>
                  </a:extLst>
                </p:cNvPr>
                <p:cNvPicPr/>
                <p:nvPr/>
              </p:nvPicPr>
              <p:blipFill>
                <a:blip r:embed="rId479"/>
                <a:stretch>
                  <a:fillRect/>
                </a:stretch>
              </p:blipFill>
              <p:spPr>
                <a:xfrm>
                  <a:off x="9208061" y="3517592"/>
                  <a:ext cx="19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9305" name="Freihand 39304">
                  <a:extLst>
                    <a:ext uri="{FF2B5EF4-FFF2-40B4-BE49-F238E27FC236}">
                      <a16:creationId xmlns:a16="http://schemas.microsoft.com/office/drawing/2014/main" id="{7BB7906C-779D-4236-A767-0EA3C94FAD31}"/>
                    </a:ext>
                  </a:extLst>
                </p14:cNvPr>
                <p14:cNvContentPartPr/>
                <p14:nvPr/>
              </p14:nvContentPartPr>
              <p14:xfrm>
                <a:off x="9218501" y="3486272"/>
                <a:ext cx="100800" cy="120240"/>
              </p14:xfrm>
            </p:contentPart>
          </mc:Choice>
          <mc:Fallback>
            <p:pic>
              <p:nvPicPr>
                <p:cNvPr id="39305" name="Freihand 39304">
                  <a:extLst>
                    <a:ext uri="{FF2B5EF4-FFF2-40B4-BE49-F238E27FC236}">
                      <a16:creationId xmlns:a16="http://schemas.microsoft.com/office/drawing/2014/main" id="{7BB7906C-779D-4236-A767-0EA3C94FAD31}"/>
                    </a:ext>
                  </a:extLst>
                </p:cNvPr>
                <p:cNvPicPr/>
                <p:nvPr/>
              </p:nvPicPr>
              <p:blipFill>
                <a:blip r:embed="rId481"/>
                <a:stretch>
                  <a:fillRect/>
                </a:stretch>
              </p:blipFill>
              <p:spPr>
                <a:xfrm>
                  <a:off x="9214181" y="3481952"/>
                  <a:ext cx="109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9306" name="Freihand 39305">
                  <a:extLst>
                    <a:ext uri="{FF2B5EF4-FFF2-40B4-BE49-F238E27FC236}">
                      <a16:creationId xmlns:a16="http://schemas.microsoft.com/office/drawing/2014/main" id="{5A6A6A02-470E-4A36-8ACD-52D2B8A15904}"/>
                    </a:ext>
                  </a:extLst>
                </p14:cNvPr>
                <p14:cNvContentPartPr/>
                <p14:nvPr/>
              </p14:nvContentPartPr>
              <p14:xfrm>
                <a:off x="9358901" y="3528392"/>
                <a:ext cx="100080" cy="82440"/>
              </p14:xfrm>
            </p:contentPart>
          </mc:Choice>
          <mc:Fallback>
            <p:pic>
              <p:nvPicPr>
                <p:cNvPr id="39306" name="Freihand 39305">
                  <a:extLst>
                    <a:ext uri="{FF2B5EF4-FFF2-40B4-BE49-F238E27FC236}">
                      <a16:creationId xmlns:a16="http://schemas.microsoft.com/office/drawing/2014/main" id="{5A6A6A02-470E-4A36-8ACD-52D2B8A15904}"/>
                    </a:ext>
                  </a:extLst>
                </p:cNvPr>
                <p:cNvPicPr/>
                <p:nvPr/>
              </p:nvPicPr>
              <p:blipFill>
                <a:blip r:embed="rId483"/>
                <a:stretch>
                  <a:fillRect/>
                </a:stretch>
              </p:blipFill>
              <p:spPr>
                <a:xfrm>
                  <a:off x="9354581" y="3524072"/>
                  <a:ext cx="108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9307" name="Freihand 39306">
                  <a:extLst>
                    <a:ext uri="{FF2B5EF4-FFF2-40B4-BE49-F238E27FC236}">
                      <a16:creationId xmlns:a16="http://schemas.microsoft.com/office/drawing/2014/main" id="{BCDE2DB4-28AD-4D09-8037-69B27B59DED1}"/>
                    </a:ext>
                  </a:extLst>
                </p14:cNvPr>
                <p14:cNvContentPartPr/>
                <p14:nvPr/>
              </p14:nvContentPartPr>
              <p14:xfrm>
                <a:off x="9471221" y="3449912"/>
                <a:ext cx="129600" cy="164160"/>
              </p14:xfrm>
            </p:contentPart>
          </mc:Choice>
          <mc:Fallback>
            <p:pic>
              <p:nvPicPr>
                <p:cNvPr id="39307" name="Freihand 39306">
                  <a:extLst>
                    <a:ext uri="{FF2B5EF4-FFF2-40B4-BE49-F238E27FC236}">
                      <a16:creationId xmlns:a16="http://schemas.microsoft.com/office/drawing/2014/main" id="{BCDE2DB4-28AD-4D09-8037-69B27B59DED1}"/>
                    </a:ext>
                  </a:extLst>
                </p:cNvPr>
                <p:cNvPicPr/>
                <p:nvPr/>
              </p:nvPicPr>
              <p:blipFill>
                <a:blip r:embed="rId485"/>
                <a:stretch>
                  <a:fillRect/>
                </a:stretch>
              </p:blipFill>
              <p:spPr>
                <a:xfrm>
                  <a:off x="9466901" y="3445592"/>
                  <a:ext cx="138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9308" name="Freihand 39307">
                  <a:extLst>
                    <a:ext uri="{FF2B5EF4-FFF2-40B4-BE49-F238E27FC236}">
                      <a16:creationId xmlns:a16="http://schemas.microsoft.com/office/drawing/2014/main" id="{9A2B159B-63AA-45DC-9D7E-6628C6495C18}"/>
                    </a:ext>
                  </a:extLst>
                </p14:cNvPr>
                <p14:cNvContentPartPr/>
                <p14:nvPr/>
              </p14:nvContentPartPr>
              <p14:xfrm>
                <a:off x="9602261" y="3517592"/>
                <a:ext cx="85320" cy="65880"/>
              </p14:xfrm>
            </p:contentPart>
          </mc:Choice>
          <mc:Fallback>
            <p:pic>
              <p:nvPicPr>
                <p:cNvPr id="39308" name="Freihand 39307">
                  <a:extLst>
                    <a:ext uri="{FF2B5EF4-FFF2-40B4-BE49-F238E27FC236}">
                      <a16:creationId xmlns:a16="http://schemas.microsoft.com/office/drawing/2014/main" id="{9A2B159B-63AA-45DC-9D7E-6628C6495C18}"/>
                    </a:ext>
                  </a:extLst>
                </p:cNvPr>
                <p:cNvPicPr/>
                <p:nvPr/>
              </p:nvPicPr>
              <p:blipFill>
                <a:blip r:embed="rId487"/>
                <a:stretch>
                  <a:fillRect/>
                </a:stretch>
              </p:blipFill>
              <p:spPr>
                <a:xfrm>
                  <a:off x="9597941" y="3513272"/>
                  <a:ext cx="93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9311" name="Freihand 39310">
                  <a:extLst>
                    <a:ext uri="{FF2B5EF4-FFF2-40B4-BE49-F238E27FC236}">
                      <a16:creationId xmlns:a16="http://schemas.microsoft.com/office/drawing/2014/main" id="{2F69098E-9B24-40BF-9E9F-DA2CEBE845AA}"/>
                    </a:ext>
                  </a:extLst>
                </p14:cNvPr>
                <p14:cNvContentPartPr/>
                <p14:nvPr/>
              </p14:nvContentPartPr>
              <p14:xfrm>
                <a:off x="9729341" y="3514712"/>
                <a:ext cx="121680" cy="72000"/>
              </p14:xfrm>
            </p:contentPart>
          </mc:Choice>
          <mc:Fallback>
            <p:pic>
              <p:nvPicPr>
                <p:cNvPr id="39311" name="Freihand 39310">
                  <a:extLst>
                    <a:ext uri="{FF2B5EF4-FFF2-40B4-BE49-F238E27FC236}">
                      <a16:creationId xmlns:a16="http://schemas.microsoft.com/office/drawing/2014/main" id="{2F69098E-9B24-40BF-9E9F-DA2CEBE845AA}"/>
                    </a:ext>
                  </a:extLst>
                </p:cNvPr>
                <p:cNvPicPr/>
                <p:nvPr/>
              </p:nvPicPr>
              <p:blipFill>
                <a:blip r:embed="rId489"/>
                <a:stretch>
                  <a:fillRect/>
                </a:stretch>
              </p:blipFill>
              <p:spPr>
                <a:xfrm>
                  <a:off x="9725021" y="3510392"/>
                  <a:ext cx="130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9312" name="Freihand 39311">
                  <a:extLst>
                    <a:ext uri="{FF2B5EF4-FFF2-40B4-BE49-F238E27FC236}">
                      <a16:creationId xmlns:a16="http://schemas.microsoft.com/office/drawing/2014/main" id="{A88DE11D-2B88-46AA-872D-A31A8C3377D0}"/>
                    </a:ext>
                  </a:extLst>
                </p14:cNvPr>
                <p14:cNvContentPartPr/>
                <p14:nvPr/>
              </p14:nvContentPartPr>
              <p14:xfrm>
                <a:off x="9846701" y="3463952"/>
                <a:ext cx="73800" cy="129600"/>
              </p14:xfrm>
            </p:contentPart>
          </mc:Choice>
          <mc:Fallback>
            <p:pic>
              <p:nvPicPr>
                <p:cNvPr id="39312" name="Freihand 39311">
                  <a:extLst>
                    <a:ext uri="{FF2B5EF4-FFF2-40B4-BE49-F238E27FC236}">
                      <a16:creationId xmlns:a16="http://schemas.microsoft.com/office/drawing/2014/main" id="{A88DE11D-2B88-46AA-872D-A31A8C3377D0}"/>
                    </a:ext>
                  </a:extLst>
                </p:cNvPr>
                <p:cNvPicPr/>
                <p:nvPr/>
              </p:nvPicPr>
              <p:blipFill>
                <a:blip r:embed="rId491"/>
                <a:stretch>
                  <a:fillRect/>
                </a:stretch>
              </p:blipFill>
              <p:spPr>
                <a:xfrm>
                  <a:off x="9842381" y="3459632"/>
                  <a:ext cx="82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9313" name="Freihand 39312">
                  <a:extLst>
                    <a:ext uri="{FF2B5EF4-FFF2-40B4-BE49-F238E27FC236}">
                      <a16:creationId xmlns:a16="http://schemas.microsoft.com/office/drawing/2014/main" id="{BB949E85-30A8-4E9A-B8E6-4482DFF5864F}"/>
                    </a:ext>
                  </a:extLst>
                </p14:cNvPr>
                <p14:cNvContentPartPr/>
                <p14:nvPr/>
              </p14:nvContentPartPr>
              <p14:xfrm>
                <a:off x="9926261" y="3487712"/>
                <a:ext cx="131400" cy="79200"/>
              </p14:xfrm>
            </p:contentPart>
          </mc:Choice>
          <mc:Fallback>
            <p:pic>
              <p:nvPicPr>
                <p:cNvPr id="39313" name="Freihand 39312">
                  <a:extLst>
                    <a:ext uri="{FF2B5EF4-FFF2-40B4-BE49-F238E27FC236}">
                      <a16:creationId xmlns:a16="http://schemas.microsoft.com/office/drawing/2014/main" id="{BB949E85-30A8-4E9A-B8E6-4482DFF5864F}"/>
                    </a:ext>
                  </a:extLst>
                </p:cNvPr>
                <p:cNvPicPr/>
                <p:nvPr/>
              </p:nvPicPr>
              <p:blipFill>
                <a:blip r:embed="rId493"/>
                <a:stretch>
                  <a:fillRect/>
                </a:stretch>
              </p:blipFill>
              <p:spPr>
                <a:xfrm>
                  <a:off x="9921941" y="3483392"/>
                  <a:ext cx="140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9314" name="Freihand 39313">
                  <a:extLst>
                    <a:ext uri="{FF2B5EF4-FFF2-40B4-BE49-F238E27FC236}">
                      <a16:creationId xmlns:a16="http://schemas.microsoft.com/office/drawing/2014/main" id="{78D2CD2D-5A00-4B59-9868-45147911D92D}"/>
                    </a:ext>
                  </a:extLst>
                </p14:cNvPr>
                <p14:cNvContentPartPr/>
                <p14:nvPr/>
              </p14:nvContentPartPr>
              <p14:xfrm>
                <a:off x="9762461" y="3423272"/>
                <a:ext cx="125640" cy="27720"/>
              </p14:xfrm>
            </p:contentPart>
          </mc:Choice>
          <mc:Fallback>
            <p:pic>
              <p:nvPicPr>
                <p:cNvPr id="39314" name="Freihand 39313">
                  <a:extLst>
                    <a:ext uri="{FF2B5EF4-FFF2-40B4-BE49-F238E27FC236}">
                      <a16:creationId xmlns:a16="http://schemas.microsoft.com/office/drawing/2014/main" id="{78D2CD2D-5A00-4B59-9868-45147911D92D}"/>
                    </a:ext>
                  </a:extLst>
                </p:cNvPr>
                <p:cNvPicPr/>
                <p:nvPr/>
              </p:nvPicPr>
              <p:blipFill>
                <a:blip r:embed="rId495"/>
                <a:stretch>
                  <a:fillRect/>
                </a:stretch>
              </p:blipFill>
              <p:spPr>
                <a:xfrm>
                  <a:off x="9758141" y="3418952"/>
                  <a:ext cx="134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9315" name="Freihand 39314">
                  <a:extLst>
                    <a:ext uri="{FF2B5EF4-FFF2-40B4-BE49-F238E27FC236}">
                      <a16:creationId xmlns:a16="http://schemas.microsoft.com/office/drawing/2014/main" id="{D544A66E-5FD7-4260-9F25-BE9651807DC5}"/>
                    </a:ext>
                  </a:extLst>
                </p14:cNvPr>
                <p14:cNvContentPartPr/>
                <p14:nvPr/>
              </p14:nvContentPartPr>
              <p14:xfrm>
                <a:off x="10070621" y="3440912"/>
                <a:ext cx="144720" cy="117360"/>
              </p14:xfrm>
            </p:contentPart>
          </mc:Choice>
          <mc:Fallback>
            <p:pic>
              <p:nvPicPr>
                <p:cNvPr id="39315" name="Freihand 39314">
                  <a:extLst>
                    <a:ext uri="{FF2B5EF4-FFF2-40B4-BE49-F238E27FC236}">
                      <a16:creationId xmlns:a16="http://schemas.microsoft.com/office/drawing/2014/main" id="{D544A66E-5FD7-4260-9F25-BE9651807DC5}"/>
                    </a:ext>
                  </a:extLst>
                </p:cNvPr>
                <p:cNvPicPr/>
                <p:nvPr/>
              </p:nvPicPr>
              <p:blipFill>
                <a:blip r:embed="rId497"/>
                <a:stretch>
                  <a:fillRect/>
                </a:stretch>
              </p:blipFill>
              <p:spPr>
                <a:xfrm>
                  <a:off x="10066301" y="3436592"/>
                  <a:ext cx="153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9316" name="Freihand 39315">
                  <a:extLst>
                    <a:ext uri="{FF2B5EF4-FFF2-40B4-BE49-F238E27FC236}">
                      <a16:creationId xmlns:a16="http://schemas.microsoft.com/office/drawing/2014/main" id="{8B401834-4287-4503-A0C2-DE522EF535D7}"/>
                    </a:ext>
                  </a:extLst>
                </p14:cNvPr>
                <p14:cNvContentPartPr/>
                <p14:nvPr/>
              </p14:nvContentPartPr>
              <p14:xfrm>
                <a:off x="10034981" y="3449552"/>
                <a:ext cx="155160" cy="5400"/>
              </p14:xfrm>
            </p:contentPart>
          </mc:Choice>
          <mc:Fallback>
            <p:pic>
              <p:nvPicPr>
                <p:cNvPr id="39316" name="Freihand 39315">
                  <a:extLst>
                    <a:ext uri="{FF2B5EF4-FFF2-40B4-BE49-F238E27FC236}">
                      <a16:creationId xmlns:a16="http://schemas.microsoft.com/office/drawing/2014/main" id="{8B401834-4287-4503-A0C2-DE522EF535D7}"/>
                    </a:ext>
                  </a:extLst>
                </p:cNvPr>
                <p:cNvPicPr/>
                <p:nvPr/>
              </p:nvPicPr>
              <p:blipFill>
                <a:blip r:embed="rId499"/>
                <a:stretch>
                  <a:fillRect/>
                </a:stretch>
              </p:blipFill>
              <p:spPr>
                <a:xfrm>
                  <a:off x="10030661" y="3445232"/>
                  <a:ext cx="163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9317" name="Freihand 39316">
                  <a:extLst>
                    <a:ext uri="{FF2B5EF4-FFF2-40B4-BE49-F238E27FC236}">
                      <a16:creationId xmlns:a16="http://schemas.microsoft.com/office/drawing/2014/main" id="{401E5877-FE40-4B59-986D-45FDC3C22CDB}"/>
                    </a:ext>
                  </a:extLst>
                </p14:cNvPr>
                <p14:cNvContentPartPr/>
                <p14:nvPr/>
              </p14:nvContentPartPr>
              <p14:xfrm>
                <a:off x="10247021" y="3473312"/>
                <a:ext cx="69840" cy="67680"/>
              </p14:xfrm>
            </p:contentPart>
          </mc:Choice>
          <mc:Fallback>
            <p:pic>
              <p:nvPicPr>
                <p:cNvPr id="39317" name="Freihand 39316">
                  <a:extLst>
                    <a:ext uri="{FF2B5EF4-FFF2-40B4-BE49-F238E27FC236}">
                      <a16:creationId xmlns:a16="http://schemas.microsoft.com/office/drawing/2014/main" id="{401E5877-FE40-4B59-986D-45FDC3C22CDB}"/>
                    </a:ext>
                  </a:extLst>
                </p:cNvPr>
                <p:cNvPicPr/>
                <p:nvPr/>
              </p:nvPicPr>
              <p:blipFill>
                <a:blip r:embed="rId501"/>
                <a:stretch>
                  <a:fillRect/>
                </a:stretch>
              </p:blipFill>
              <p:spPr>
                <a:xfrm>
                  <a:off x="10242701" y="3468992"/>
                  <a:ext cx="78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9318" name="Freihand 39317">
                  <a:extLst>
                    <a:ext uri="{FF2B5EF4-FFF2-40B4-BE49-F238E27FC236}">
                      <a16:creationId xmlns:a16="http://schemas.microsoft.com/office/drawing/2014/main" id="{6D6ED9D6-FBE7-40AD-BFBB-276AA1E209D2}"/>
                    </a:ext>
                  </a:extLst>
                </p14:cNvPr>
                <p14:cNvContentPartPr/>
                <p14:nvPr/>
              </p14:nvContentPartPr>
              <p14:xfrm>
                <a:off x="10300301" y="3480152"/>
                <a:ext cx="468360" cy="174960"/>
              </p14:xfrm>
            </p:contentPart>
          </mc:Choice>
          <mc:Fallback>
            <p:pic>
              <p:nvPicPr>
                <p:cNvPr id="39318" name="Freihand 39317">
                  <a:extLst>
                    <a:ext uri="{FF2B5EF4-FFF2-40B4-BE49-F238E27FC236}">
                      <a16:creationId xmlns:a16="http://schemas.microsoft.com/office/drawing/2014/main" id="{6D6ED9D6-FBE7-40AD-BFBB-276AA1E209D2}"/>
                    </a:ext>
                  </a:extLst>
                </p:cNvPr>
                <p:cNvPicPr/>
                <p:nvPr/>
              </p:nvPicPr>
              <p:blipFill>
                <a:blip r:embed="rId503"/>
                <a:stretch>
                  <a:fillRect/>
                </a:stretch>
              </p:blipFill>
              <p:spPr>
                <a:xfrm>
                  <a:off x="10295981" y="3475832"/>
                  <a:ext cx="477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9322" name="Freihand 39321">
                  <a:extLst>
                    <a:ext uri="{FF2B5EF4-FFF2-40B4-BE49-F238E27FC236}">
                      <a16:creationId xmlns:a16="http://schemas.microsoft.com/office/drawing/2014/main" id="{16C8BBB3-747D-432E-AB03-8B2F49B34BFD}"/>
                    </a:ext>
                  </a:extLst>
                </p14:cNvPr>
                <p14:cNvContentPartPr/>
                <p14:nvPr/>
              </p14:nvContentPartPr>
              <p14:xfrm>
                <a:off x="10877021" y="3395552"/>
                <a:ext cx="75960" cy="145080"/>
              </p14:xfrm>
            </p:contentPart>
          </mc:Choice>
          <mc:Fallback>
            <p:pic>
              <p:nvPicPr>
                <p:cNvPr id="39322" name="Freihand 39321">
                  <a:extLst>
                    <a:ext uri="{FF2B5EF4-FFF2-40B4-BE49-F238E27FC236}">
                      <a16:creationId xmlns:a16="http://schemas.microsoft.com/office/drawing/2014/main" id="{16C8BBB3-747D-432E-AB03-8B2F49B34BFD}"/>
                    </a:ext>
                  </a:extLst>
                </p:cNvPr>
                <p:cNvPicPr/>
                <p:nvPr/>
              </p:nvPicPr>
              <p:blipFill>
                <a:blip r:embed="rId505"/>
                <a:stretch>
                  <a:fillRect/>
                </a:stretch>
              </p:blipFill>
              <p:spPr>
                <a:xfrm>
                  <a:off x="10872701" y="3391232"/>
                  <a:ext cx="84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9323" name="Freihand 39322">
                  <a:extLst>
                    <a:ext uri="{FF2B5EF4-FFF2-40B4-BE49-F238E27FC236}">
                      <a16:creationId xmlns:a16="http://schemas.microsoft.com/office/drawing/2014/main" id="{28FC35C1-704C-4A82-9F41-BF1F1186157B}"/>
                    </a:ext>
                  </a:extLst>
                </p14:cNvPr>
                <p14:cNvContentPartPr/>
                <p14:nvPr/>
              </p14:nvContentPartPr>
              <p14:xfrm>
                <a:off x="10983941" y="3432272"/>
                <a:ext cx="316800" cy="82440"/>
              </p14:xfrm>
            </p:contentPart>
          </mc:Choice>
          <mc:Fallback>
            <p:pic>
              <p:nvPicPr>
                <p:cNvPr id="39323" name="Freihand 39322">
                  <a:extLst>
                    <a:ext uri="{FF2B5EF4-FFF2-40B4-BE49-F238E27FC236}">
                      <a16:creationId xmlns:a16="http://schemas.microsoft.com/office/drawing/2014/main" id="{28FC35C1-704C-4A82-9F41-BF1F1186157B}"/>
                    </a:ext>
                  </a:extLst>
                </p:cNvPr>
                <p:cNvPicPr/>
                <p:nvPr/>
              </p:nvPicPr>
              <p:blipFill>
                <a:blip r:embed="rId507"/>
                <a:stretch>
                  <a:fillRect/>
                </a:stretch>
              </p:blipFill>
              <p:spPr>
                <a:xfrm>
                  <a:off x="10979621" y="3427952"/>
                  <a:ext cx="325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9324" name="Freihand 39323">
                  <a:extLst>
                    <a:ext uri="{FF2B5EF4-FFF2-40B4-BE49-F238E27FC236}">
                      <a16:creationId xmlns:a16="http://schemas.microsoft.com/office/drawing/2014/main" id="{57684B64-7417-407E-9FD4-1B42F39D8B8F}"/>
                    </a:ext>
                  </a:extLst>
                </p14:cNvPr>
                <p14:cNvContentPartPr/>
                <p14:nvPr/>
              </p14:nvContentPartPr>
              <p14:xfrm>
                <a:off x="11400461" y="3311312"/>
                <a:ext cx="112320" cy="157680"/>
              </p14:xfrm>
            </p:contentPart>
          </mc:Choice>
          <mc:Fallback>
            <p:pic>
              <p:nvPicPr>
                <p:cNvPr id="39324" name="Freihand 39323">
                  <a:extLst>
                    <a:ext uri="{FF2B5EF4-FFF2-40B4-BE49-F238E27FC236}">
                      <a16:creationId xmlns:a16="http://schemas.microsoft.com/office/drawing/2014/main" id="{57684B64-7417-407E-9FD4-1B42F39D8B8F}"/>
                    </a:ext>
                  </a:extLst>
                </p:cNvPr>
                <p:cNvPicPr/>
                <p:nvPr/>
              </p:nvPicPr>
              <p:blipFill>
                <a:blip r:embed="rId509"/>
                <a:stretch>
                  <a:fillRect/>
                </a:stretch>
              </p:blipFill>
              <p:spPr>
                <a:xfrm>
                  <a:off x="11396141" y="3306992"/>
                  <a:ext cx="120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9325" name="Freihand 39324">
                  <a:extLst>
                    <a:ext uri="{FF2B5EF4-FFF2-40B4-BE49-F238E27FC236}">
                      <a16:creationId xmlns:a16="http://schemas.microsoft.com/office/drawing/2014/main" id="{68C87BA9-4A16-4E1E-97F1-73283C35FA78}"/>
                    </a:ext>
                  </a:extLst>
                </p14:cNvPr>
                <p14:cNvContentPartPr/>
                <p14:nvPr/>
              </p14:nvContentPartPr>
              <p14:xfrm>
                <a:off x="11479661" y="3367472"/>
                <a:ext cx="196560" cy="86040"/>
              </p14:xfrm>
            </p:contentPart>
          </mc:Choice>
          <mc:Fallback>
            <p:pic>
              <p:nvPicPr>
                <p:cNvPr id="39325" name="Freihand 39324">
                  <a:extLst>
                    <a:ext uri="{FF2B5EF4-FFF2-40B4-BE49-F238E27FC236}">
                      <a16:creationId xmlns:a16="http://schemas.microsoft.com/office/drawing/2014/main" id="{68C87BA9-4A16-4E1E-97F1-73283C35FA78}"/>
                    </a:ext>
                  </a:extLst>
                </p:cNvPr>
                <p:cNvPicPr/>
                <p:nvPr/>
              </p:nvPicPr>
              <p:blipFill>
                <a:blip r:embed="rId511"/>
                <a:stretch>
                  <a:fillRect/>
                </a:stretch>
              </p:blipFill>
              <p:spPr>
                <a:xfrm>
                  <a:off x="11475341" y="3363152"/>
                  <a:ext cx="205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9326" name="Freihand 39325">
                  <a:extLst>
                    <a:ext uri="{FF2B5EF4-FFF2-40B4-BE49-F238E27FC236}">
                      <a16:creationId xmlns:a16="http://schemas.microsoft.com/office/drawing/2014/main" id="{FA91CFE7-05E4-4A7D-8BF1-0F0E4BED4F8D}"/>
                    </a:ext>
                  </a:extLst>
                </p14:cNvPr>
                <p14:cNvContentPartPr/>
                <p14:nvPr/>
              </p14:nvContentPartPr>
              <p14:xfrm>
                <a:off x="11588381" y="3398432"/>
                <a:ext cx="81360" cy="4320"/>
              </p14:xfrm>
            </p:contentPart>
          </mc:Choice>
          <mc:Fallback>
            <p:pic>
              <p:nvPicPr>
                <p:cNvPr id="39326" name="Freihand 39325">
                  <a:extLst>
                    <a:ext uri="{FF2B5EF4-FFF2-40B4-BE49-F238E27FC236}">
                      <a16:creationId xmlns:a16="http://schemas.microsoft.com/office/drawing/2014/main" id="{FA91CFE7-05E4-4A7D-8BF1-0F0E4BED4F8D}"/>
                    </a:ext>
                  </a:extLst>
                </p:cNvPr>
                <p:cNvPicPr/>
                <p:nvPr/>
              </p:nvPicPr>
              <p:blipFill>
                <a:blip r:embed="rId513"/>
                <a:stretch>
                  <a:fillRect/>
                </a:stretch>
              </p:blipFill>
              <p:spPr>
                <a:xfrm>
                  <a:off x="11584061" y="3394112"/>
                  <a:ext cx="90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9327" name="Freihand 39326">
                  <a:extLst>
                    <a:ext uri="{FF2B5EF4-FFF2-40B4-BE49-F238E27FC236}">
                      <a16:creationId xmlns:a16="http://schemas.microsoft.com/office/drawing/2014/main" id="{1BC1C6DC-79BD-4047-A849-9D46E4F10A13}"/>
                    </a:ext>
                  </a:extLst>
                </p14:cNvPr>
                <p14:cNvContentPartPr/>
                <p14:nvPr/>
              </p14:nvContentPartPr>
              <p14:xfrm>
                <a:off x="11674061" y="3351272"/>
                <a:ext cx="104040" cy="85320"/>
              </p14:xfrm>
            </p:contentPart>
          </mc:Choice>
          <mc:Fallback>
            <p:pic>
              <p:nvPicPr>
                <p:cNvPr id="39327" name="Freihand 39326">
                  <a:extLst>
                    <a:ext uri="{FF2B5EF4-FFF2-40B4-BE49-F238E27FC236}">
                      <a16:creationId xmlns:a16="http://schemas.microsoft.com/office/drawing/2014/main" id="{1BC1C6DC-79BD-4047-A849-9D46E4F10A13}"/>
                    </a:ext>
                  </a:extLst>
                </p:cNvPr>
                <p:cNvPicPr/>
                <p:nvPr/>
              </p:nvPicPr>
              <p:blipFill>
                <a:blip r:embed="rId515"/>
                <a:stretch>
                  <a:fillRect/>
                </a:stretch>
              </p:blipFill>
              <p:spPr>
                <a:xfrm>
                  <a:off x="11669741" y="3346952"/>
                  <a:ext cx="112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9328" name="Freihand 39327">
                  <a:extLst>
                    <a:ext uri="{FF2B5EF4-FFF2-40B4-BE49-F238E27FC236}">
                      <a16:creationId xmlns:a16="http://schemas.microsoft.com/office/drawing/2014/main" id="{82174F4E-744C-439E-A568-86795F75D3F9}"/>
                    </a:ext>
                  </a:extLst>
                </p14:cNvPr>
                <p14:cNvContentPartPr/>
                <p14:nvPr/>
              </p14:nvContentPartPr>
              <p14:xfrm>
                <a:off x="11771621" y="3297992"/>
                <a:ext cx="4320" cy="25560"/>
              </p14:xfrm>
            </p:contentPart>
          </mc:Choice>
          <mc:Fallback>
            <p:pic>
              <p:nvPicPr>
                <p:cNvPr id="39328" name="Freihand 39327">
                  <a:extLst>
                    <a:ext uri="{FF2B5EF4-FFF2-40B4-BE49-F238E27FC236}">
                      <a16:creationId xmlns:a16="http://schemas.microsoft.com/office/drawing/2014/main" id="{82174F4E-744C-439E-A568-86795F75D3F9}"/>
                    </a:ext>
                  </a:extLst>
                </p:cNvPr>
                <p:cNvPicPr/>
                <p:nvPr/>
              </p:nvPicPr>
              <p:blipFill>
                <a:blip r:embed="rId517"/>
                <a:stretch>
                  <a:fillRect/>
                </a:stretch>
              </p:blipFill>
              <p:spPr>
                <a:xfrm>
                  <a:off x="11767301" y="3293672"/>
                  <a:ext cx="12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9329" name="Freihand 39328">
                  <a:extLst>
                    <a:ext uri="{FF2B5EF4-FFF2-40B4-BE49-F238E27FC236}">
                      <a16:creationId xmlns:a16="http://schemas.microsoft.com/office/drawing/2014/main" id="{FD50D575-3EA4-4D45-828C-3AF7FE617239}"/>
                    </a:ext>
                  </a:extLst>
                </p14:cNvPr>
                <p14:cNvContentPartPr/>
                <p14:nvPr/>
              </p14:nvContentPartPr>
              <p14:xfrm>
                <a:off x="11792141" y="3266312"/>
                <a:ext cx="103320" cy="157680"/>
              </p14:xfrm>
            </p:contentPart>
          </mc:Choice>
          <mc:Fallback>
            <p:pic>
              <p:nvPicPr>
                <p:cNvPr id="39329" name="Freihand 39328">
                  <a:extLst>
                    <a:ext uri="{FF2B5EF4-FFF2-40B4-BE49-F238E27FC236}">
                      <a16:creationId xmlns:a16="http://schemas.microsoft.com/office/drawing/2014/main" id="{FD50D575-3EA4-4D45-828C-3AF7FE617239}"/>
                    </a:ext>
                  </a:extLst>
                </p:cNvPr>
                <p:cNvPicPr/>
                <p:nvPr/>
              </p:nvPicPr>
              <p:blipFill>
                <a:blip r:embed="rId519"/>
                <a:stretch>
                  <a:fillRect/>
                </a:stretch>
              </p:blipFill>
              <p:spPr>
                <a:xfrm>
                  <a:off x="11787821" y="3261992"/>
                  <a:ext cx="111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9330" name="Freihand 39329">
                  <a:extLst>
                    <a:ext uri="{FF2B5EF4-FFF2-40B4-BE49-F238E27FC236}">
                      <a16:creationId xmlns:a16="http://schemas.microsoft.com/office/drawing/2014/main" id="{994E8FCA-2099-4969-8680-34B6D8260990}"/>
                    </a:ext>
                  </a:extLst>
                </p14:cNvPr>
                <p14:cNvContentPartPr/>
                <p14:nvPr/>
              </p14:nvContentPartPr>
              <p14:xfrm>
                <a:off x="11901581" y="3338312"/>
                <a:ext cx="112680" cy="73080"/>
              </p14:xfrm>
            </p:contentPart>
          </mc:Choice>
          <mc:Fallback>
            <p:pic>
              <p:nvPicPr>
                <p:cNvPr id="39330" name="Freihand 39329">
                  <a:extLst>
                    <a:ext uri="{FF2B5EF4-FFF2-40B4-BE49-F238E27FC236}">
                      <a16:creationId xmlns:a16="http://schemas.microsoft.com/office/drawing/2014/main" id="{994E8FCA-2099-4969-8680-34B6D8260990}"/>
                    </a:ext>
                  </a:extLst>
                </p:cNvPr>
                <p:cNvPicPr/>
                <p:nvPr/>
              </p:nvPicPr>
              <p:blipFill>
                <a:blip r:embed="rId521"/>
                <a:stretch>
                  <a:fillRect/>
                </a:stretch>
              </p:blipFill>
              <p:spPr>
                <a:xfrm>
                  <a:off x="11897261" y="3333992"/>
                  <a:ext cx="121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9331" name="Freihand 39330">
                  <a:extLst>
                    <a:ext uri="{FF2B5EF4-FFF2-40B4-BE49-F238E27FC236}">
                      <a16:creationId xmlns:a16="http://schemas.microsoft.com/office/drawing/2014/main" id="{C8103394-837F-4BF0-ABE0-69485940B13E}"/>
                    </a:ext>
                  </a:extLst>
                </p14:cNvPr>
                <p14:cNvContentPartPr/>
                <p14:nvPr/>
              </p14:nvContentPartPr>
              <p14:xfrm>
                <a:off x="11059901" y="3556112"/>
                <a:ext cx="84240" cy="126720"/>
              </p14:xfrm>
            </p:contentPart>
          </mc:Choice>
          <mc:Fallback>
            <p:pic>
              <p:nvPicPr>
                <p:cNvPr id="39331" name="Freihand 39330">
                  <a:extLst>
                    <a:ext uri="{FF2B5EF4-FFF2-40B4-BE49-F238E27FC236}">
                      <a16:creationId xmlns:a16="http://schemas.microsoft.com/office/drawing/2014/main" id="{C8103394-837F-4BF0-ABE0-69485940B13E}"/>
                    </a:ext>
                  </a:extLst>
                </p:cNvPr>
                <p:cNvPicPr/>
                <p:nvPr/>
              </p:nvPicPr>
              <p:blipFill>
                <a:blip r:embed="rId523"/>
                <a:stretch>
                  <a:fillRect/>
                </a:stretch>
              </p:blipFill>
              <p:spPr>
                <a:xfrm>
                  <a:off x="11055581" y="3551792"/>
                  <a:ext cx="92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9332" name="Freihand 39331">
                  <a:extLst>
                    <a:ext uri="{FF2B5EF4-FFF2-40B4-BE49-F238E27FC236}">
                      <a16:creationId xmlns:a16="http://schemas.microsoft.com/office/drawing/2014/main" id="{DE291456-DC9C-4C2F-9C72-7DAAC94721B4}"/>
                    </a:ext>
                  </a:extLst>
                </p14:cNvPr>
                <p14:cNvContentPartPr/>
                <p14:nvPr/>
              </p14:nvContentPartPr>
              <p14:xfrm>
                <a:off x="11159621" y="3600752"/>
                <a:ext cx="151920" cy="64440"/>
              </p14:xfrm>
            </p:contentPart>
          </mc:Choice>
          <mc:Fallback>
            <p:pic>
              <p:nvPicPr>
                <p:cNvPr id="39332" name="Freihand 39331">
                  <a:extLst>
                    <a:ext uri="{FF2B5EF4-FFF2-40B4-BE49-F238E27FC236}">
                      <a16:creationId xmlns:a16="http://schemas.microsoft.com/office/drawing/2014/main" id="{DE291456-DC9C-4C2F-9C72-7DAAC94721B4}"/>
                    </a:ext>
                  </a:extLst>
                </p:cNvPr>
                <p:cNvPicPr/>
                <p:nvPr/>
              </p:nvPicPr>
              <p:blipFill>
                <a:blip r:embed="rId525"/>
                <a:stretch>
                  <a:fillRect/>
                </a:stretch>
              </p:blipFill>
              <p:spPr>
                <a:xfrm>
                  <a:off x="11155301" y="3596432"/>
                  <a:ext cx="160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9333" name="Freihand 39332">
                  <a:extLst>
                    <a:ext uri="{FF2B5EF4-FFF2-40B4-BE49-F238E27FC236}">
                      <a16:creationId xmlns:a16="http://schemas.microsoft.com/office/drawing/2014/main" id="{DEC192CE-431C-4B4C-ABD0-D9D59E570E55}"/>
                    </a:ext>
                  </a:extLst>
                </p14:cNvPr>
                <p14:cNvContentPartPr/>
                <p14:nvPr/>
              </p14:nvContentPartPr>
              <p14:xfrm>
                <a:off x="11350061" y="3560432"/>
                <a:ext cx="115560" cy="78480"/>
              </p14:xfrm>
            </p:contentPart>
          </mc:Choice>
          <mc:Fallback>
            <p:pic>
              <p:nvPicPr>
                <p:cNvPr id="39333" name="Freihand 39332">
                  <a:extLst>
                    <a:ext uri="{FF2B5EF4-FFF2-40B4-BE49-F238E27FC236}">
                      <a16:creationId xmlns:a16="http://schemas.microsoft.com/office/drawing/2014/main" id="{DEC192CE-431C-4B4C-ABD0-D9D59E570E55}"/>
                    </a:ext>
                  </a:extLst>
                </p:cNvPr>
                <p:cNvPicPr/>
                <p:nvPr/>
              </p:nvPicPr>
              <p:blipFill>
                <a:blip r:embed="rId527"/>
                <a:stretch>
                  <a:fillRect/>
                </a:stretch>
              </p:blipFill>
              <p:spPr>
                <a:xfrm>
                  <a:off x="11345741" y="3556112"/>
                  <a:ext cx="124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9334" name="Freihand 39333">
                  <a:extLst>
                    <a:ext uri="{FF2B5EF4-FFF2-40B4-BE49-F238E27FC236}">
                      <a16:creationId xmlns:a16="http://schemas.microsoft.com/office/drawing/2014/main" id="{001FD4ED-D434-4542-9D22-7B44B6E42BAB}"/>
                    </a:ext>
                  </a:extLst>
                </p14:cNvPr>
                <p14:cNvContentPartPr/>
                <p14:nvPr/>
              </p14:nvContentPartPr>
              <p14:xfrm>
                <a:off x="11480381" y="3528032"/>
                <a:ext cx="58320" cy="91440"/>
              </p14:xfrm>
            </p:contentPart>
          </mc:Choice>
          <mc:Fallback>
            <p:pic>
              <p:nvPicPr>
                <p:cNvPr id="39334" name="Freihand 39333">
                  <a:extLst>
                    <a:ext uri="{FF2B5EF4-FFF2-40B4-BE49-F238E27FC236}">
                      <a16:creationId xmlns:a16="http://schemas.microsoft.com/office/drawing/2014/main" id="{001FD4ED-D434-4542-9D22-7B44B6E42BAB}"/>
                    </a:ext>
                  </a:extLst>
                </p:cNvPr>
                <p:cNvPicPr/>
                <p:nvPr/>
              </p:nvPicPr>
              <p:blipFill>
                <a:blip r:embed="rId529"/>
                <a:stretch>
                  <a:fillRect/>
                </a:stretch>
              </p:blipFill>
              <p:spPr>
                <a:xfrm>
                  <a:off x="11476061" y="3523712"/>
                  <a:ext cx="66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9335" name="Freihand 39334">
                  <a:extLst>
                    <a:ext uri="{FF2B5EF4-FFF2-40B4-BE49-F238E27FC236}">
                      <a16:creationId xmlns:a16="http://schemas.microsoft.com/office/drawing/2014/main" id="{F14CC7A1-F597-40E8-91B1-C672458D0C88}"/>
                    </a:ext>
                  </a:extLst>
                </p14:cNvPr>
                <p14:cNvContentPartPr/>
                <p14:nvPr/>
              </p14:nvContentPartPr>
              <p14:xfrm>
                <a:off x="11555261" y="3548552"/>
                <a:ext cx="47880" cy="69480"/>
              </p14:xfrm>
            </p:contentPart>
          </mc:Choice>
          <mc:Fallback>
            <p:pic>
              <p:nvPicPr>
                <p:cNvPr id="39335" name="Freihand 39334">
                  <a:extLst>
                    <a:ext uri="{FF2B5EF4-FFF2-40B4-BE49-F238E27FC236}">
                      <a16:creationId xmlns:a16="http://schemas.microsoft.com/office/drawing/2014/main" id="{F14CC7A1-F597-40E8-91B1-C672458D0C88}"/>
                    </a:ext>
                  </a:extLst>
                </p:cNvPr>
                <p:cNvPicPr/>
                <p:nvPr/>
              </p:nvPicPr>
              <p:blipFill>
                <a:blip r:embed="rId531"/>
                <a:stretch>
                  <a:fillRect/>
                </a:stretch>
              </p:blipFill>
              <p:spPr>
                <a:xfrm>
                  <a:off x="11550941" y="3544232"/>
                  <a:ext cx="56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9336" name="Freihand 39335">
                  <a:extLst>
                    <a:ext uri="{FF2B5EF4-FFF2-40B4-BE49-F238E27FC236}">
                      <a16:creationId xmlns:a16="http://schemas.microsoft.com/office/drawing/2014/main" id="{C72BC387-32CE-48D6-8B9C-E95E4CE0791A}"/>
                    </a:ext>
                  </a:extLst>
                </p14:cNvPr>
                <p14:cNvContentPartPr/>
                <p14:nvPr/>
              </p14:nvContentPartPr>
              <p14:xfrm>
                <a:off x="11587661" y="3542432"/>
                <a:ext cx="58320" cy="81360"/>
              </p14:xfrm>
            </p:contentPart>
          </mc:Choice>
          <mc:Fallback>
            <p:pic>
              <p:nvPicPr>
                <p:cNvPr id="39336" name="Freihand 39335">
                  <a:extLst>
                    <a:ext uri="{FF2B5EF4-FFF2-40B4-BE49-F238E27FC236}">
                      <a16:creationId xmlns:a16="http://schemas.microsoft.com/office/drawing/2014/main" id="{C72BC387-32CE-48D6-8B9C-E95E4CE0791A}"/>
                    </a:ext>
                  </a:extLst>
                </p:cNvPr>
                <p:cNvPicPr/>
                <p:nvPr/>
              </p:nvPicPr>
              <p:blipFill>
                <a:blip r:embed="rId533"/>
                <a:stretch>
                  <a:fillRect/>
                </a:stretch>
              </p:blipFill>
              <p:spPr>
                <a:xfrm>
                  <a:off x="11583341" y="3538112"/>
                  <a:ext cx="66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9337" name="Freihand 39336">
                  <a:extLst>
                    <a:ext uri="{FF2B5EF4-FFF2-40B4-BE49-F238E27FC236}">
                      <a16:creationId xmlns:a16="http://schemas.microsoft.com/office/drawing/2014/main" id="{98829614-2DF3-4411-8F23-0B33A670277A}"/>
                    </a:ext>
                  </a:extLst>
                </p14:cNvPr>
                <p14:cNvContentPartPr/>
                <p14:nvPr/>
              </p14:nvContentPartPr>
              <p14:xfrm>
                <a:off x="11650301" y="3444512"/>
                <a:ext cx="349560" cy="165600"/>
              </p14:xfrm>
            </p:contentPart>
          </mc:Choice>
          <mc:Fallback>
            <p:pic>
              <p:nvPicPr>
                <p:cNvPr id="39337" name="Freihand 39336">
                  <a:extLst>
                    <a:ext uri="{FF2B5EF4-FFF2-40B4-BE49-F238E27FC236}">
                      <a16:creationId xmlns:a16="http://schemas.microsoft.com/office/drawing/2014/main" id="{98829614-2DF3-4411-8F23-0B33A670277A}"/>
                    </a:ext>
                  </a:extLst>
                </p:cNvPr>
                <p:cNvPicPr/>
                <p:nvPr/>
              </p:nvPicPr>
              <p:blipFill>
                <a:blip r:embed="rId535"/>
                <a:stretch>
                  <a:fillRect/>
                </a:stretch>
              </p:blipFill>
              <p:spPr>
                <a:xfrm>
                  <a:off x="11645981" y="3440192"/>
                  <a:ext cx="358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9338" name="Freihand 39337">
                  <a:extLst>
                    <a:ext uri="{FF2B5EF4-FFF2-40B4-BE49-F238E27FC236}">
                      <a16:creationId xmlns:a16="http://schemas.microsoft.com/office/drawing/2014/main" id="{45812898-E33B-406C-8FBC-6D218D8D99BA}"/>
                    </a:ext>
                  </a:extLst>
                </p14:cNvPr>
                <p14:cNvContentPartPr/>
                <p14:nvPr/>
              </p14:nvContentPartPr>
              <p14:xfrm>
                <a:off x="11729141" y="3457472"/>
                <a:ext cx="44640" cy="3600"/>
              </p14:xfrm>
            </p:contentPart>
          </mc:Choice>
          <mc:Fallback>
            <p:pic>
              <p:nvPicPr>
                <p:cNvPr id="39338" name="Freihand 39337">
                  <a:extLst>
                    <a:ext uri="{FF2B5EF4-FFF2-40B4-BE49-F238E27FC236}">
                      <a16:creationId xmlns:a16="http://schemas.microsoft.com/office/drawing/2014/main" id="{45812898-E33B-406C-8FBC-6D218D8D99BA}"/>
                    </a:ext>
                  </a:extLst>
                </p:cNvPr>
                <p:cNvPicPr/>
                <p:nvPr/>
              </p:nvPicPr>
              <p:blipFill>
                <a:blip r:embed="rId537"/>
                <a:stretch>
                  <a:fillRect/>
                </a:stretch>
              </p:blipFill>
              <p:spPr>
                <a:xfrm>
                  <a:off x="11724821" y="3453152"/>
                  <a:ext cx="532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9340" name="Freihand 39339">
                  <a:extLst>
                    <a:ext uri="{FF2B5EF4-FFF2-40B4-BE49-F238E27FC236}">
                      <a16:creationId xmlns:a16="http://schemas.microsoft.com/office/drawing/2014/main" id="{2725554B-1A48-401A-9C21-960EF95BF850}"/>
                    </a:ext>
                  </a:extLst>
                </p14:cNvPr>
                <p14:cNvContentPartPr/>
                <p14:nvPr/>
              </p14:nvContentPartPr>
              <p14:xfrm>
                <a:off x="11019581" y="3751592"/>
                <a:ext cx="16200" cy="91800"/>
              </p14:xfrm>
            </p:contentPart>
          </mc:Choice>
          <mc:Fallback>
            <p:pic>
              <p:nvPicPr>
                <p:cNvPr id="39340" name="Freihand 39339">
                  <a:extLst>
                    <a:ext uri="{FF2B5EF4-FFF2-40B4-BE49-F238E27FC236}">
                      <a16:creationId xmlns:a16="http://schemas.microsoft.com/office/drawing/2014/main" id="{2725554B-1A48-401A-9C21-960EF95BF850}"/>
                    </a:ext>
                  </a:extLst>
                </p:cNvPr>
                <p:cNvPicPr/>
                <p:nvPr/>
              </p:nvPicPr>
              <p:blipFill>
                <a:blip r:embed="rId539"/>
                <a:stretch>
                  <a:fillRect/>
                </a:stretch>
              </p:blipFill>
              <p:spPr>
                <a:xfrm>
                  <a:off x="11015261" y="3747272"/>
                  <a:ext cx="24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9341" name="Freihand 39340">
                  <a:extLst>
                    <a:ext uri="{FF2B5EF4-FFF2-40B4-BE49-F238E27FC236}">
                      <a16:creationId xmlns:a16="http://schemas.microsoft.com/office/drawing/2014/main" id="{65523142-FE8B-486A-A65C-13AA1F6074A7}"/>
                    </a:ext>
                  </a:extLst>
                </p14:cNvPr>
                <p14:cNvContentPartPr/>
                <p14:nvPr/>
              </p14:nvContentPartPr>
              <p14:xfrm>
                <a:off x="10977101" y="3834392"/>
                <a:ext cx="360" cy="360"/>
              </p14:xfrm>
            </p:contentPart>
          </mc:Choice>
          <mc:Fallback>
            <p:pic>
              <p:nvPicPr>
                <p:cNvPr id="39341" name="Freihand 39340">
                  <a:extLst>
                    <a:ext uri="{FF2B5EF4-FFF2-40B4-BE49-F238E27FC236}">
                      <a16:creationId xmlns:a16="http://schemas.microsoft.com/office/drawing/2014/main" id="{65523142-FE8B-486A-A65C-13AA1F6074A7}"/>
                    </a:ext>
                  </a:extLst>
                </p:cNvPr>
                <p:cNvPicPr/>
                <p:nvPr/>
              </p:nvPicPr>
              <p:blipFill>
                <a:blip r:embed="rId56"/>
                <a:stretch>
                  <a:fillRect/>
                </a:stretch>
              </p:blipFill>
              <p:spPr>
                <a:xfrm>
                  <a:off x="10972781" y="3830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9343" name="Freihand 39342">
                  <a:extLst>
                    <a:ext uri="{FF2B5EF4-FFF2-40B4-BE49-F238E27FC236}">
                      <a16:creationId xmlns:a16="http://schemas.microsoft.com/office/drawing/2014/main" id="{ED810ABC-868B-4BFD-91A3-866AA11AB6E5}"/>
                    </a:ext>
                  </a:extLst>
                </p14:cNvPr>
                <p14:cNvContentPartPr/>
                <p14:nvPr/>
              </p14:nvContentPartPr>
              <p14:xfrm>
                <a:off x="11027501" y="3753392"/>
                <a:ext cx="69120" cy="66600"/>
              </p14:xfrm>
            </p:contentPart>
          </mc:Choice>
          <mc:Fallback>
            <p:pic>
              <p:nvPicPr>
                <p:cNvPr id="39343" name="Freihand 39342">
                  <a:extLst>
                    <a:ext uri="{FF2B5EF4-FFF2-40B4-BE49-F238E27FC236}">
                      <a16:creationId xmlns:a16="http://schemas.microsoft.com/office/drawing/2014/main" id="{ED810ABC-868B-4BFD-91A3-866AA11AB6E5}"/>
                    </a:ext>
                  </a:extLst>
                </p:cNvPr>
                <p:cNvPicPr/>
                <p:nvPr/>
              </p:nvPicPr>
              <p:blipFill>
                <a:blip r:embed="rId542"/>
                <a:stretch>
                  <a:fillRect/>
                </a:stretch>
              </p:blipFill>
              <p:spPr>
                <a:xfrm>
                  <a:off x="11023181" y="3749072"/>
                  <a:ext cx="77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9344" name="Freihand 39343">
                  <a:extLst>
                    <a:ext uri="{FF2B5EF4-FFF2-40B4-BE49-F238E27FC236}">
                      <a16:creationId xmlns:a16="http://schemas.microsoft.com/office/drawing/2014/main" id="{A81FC6CE-685A-40A7-8A02-740609637757}"/>
                    </a:ext>
                  </a:extLst>
                </p14:cNvPr>
                <p14:cNvContentPartPr/>
                <p14:nvPr/>
              </p14:nvContentPartPr>
              <p14:xfrm>
                <a:off x="10952621" y="3744392"/>
                <a:ext cx="42840" cy="76320"/>
              </p14:xfrm>
            </p:contentPart>
          </mc:Choice>
          <mc:Fallback>
            <p:pic>
              <p:nvPicPr>
                <p:cNvPr id="39344" name="Freihand 39343">
                  <a:extLst>
                    <a:ext uri="{FF2B5EF4-FFF2-40B4-BE49-F238E27FC236}">
                      <a16:creationId xmlns:a16="http://schemas.microsoft.com/office/drawing/2014/main" id="{A81FC6CE-685A-40A7-8A02-740609637757}"/>
                    </a:ext>
                  </a:extLst>
                </p:cNvPr>
                <p:cNvPicPr/>
                <p:nvPr/>
              </p:nvPicPr>
              <p:blipFill>
                <a:blip r:embed="rId544"/>
                <a:stretch>
                  <a:fillRect/>
                </a:stretch>
              </p:blipFill>
              <p:spPr>
                <a:xfrm>
                  <a:off x="10948301" y="3740072"/>
                  <a:ext cx="51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9345" name="Freihand 39344">
                  <a:extLst>
                    <a:ext uri="{FF2B5EF4-FFF2-40B4-BE49-F238E27FC236}">
                      <a16:creationId xmlns:a16="http://schemas.microsoft.com/office/drawing/2014/main" id="{2793F9BA-E227-4AD2-9CA2-4A621EED5B84}"/>
                    </a:ext>
                  </a:extLst>
                </p14:cNvPr>
                <p14:cNvContentPartPr/>
                <p14:nvPr/>
              </p14:nvContentPartPr>
              <p14:xfrm>
                <a:off x="11174021" y="3740072"/>
                <a:ext cx="16920" cy="71280"/>
              </p14:xfrm>
            </p:contentPart>
          </mc:Choice>
          <mc:Fallback>
            <p:pic>
              <p:nvPicPr>
                <p:cNvPr id="39345" name="Freihand 39344">
                  <a:extLst>
                    <a:ext uri="{FF2B5EF4-FFF2-40B4-BE49-F238E27FC236}">
                      <a16:creationId xmlns:a16="http://schemas.microsoft.com/office/drawing/2014/main" id="{2793F9BA-E227-4AD2-9CA2-4A621EED5B84}"/>
                    </a:ext>
                  </a:extLst>
                </p:cNvPr>
                <p:cNvPicPr/>
                <p:nvPr/>
              </p:nvPicPr>
              <p:blipFill>
                <a:blip r:embed="rId546"/>
                <a:stretch>
                  <a:fillRect/>
                </a:stretch>
              </p:blipFill>
              <p:spPr>
                <a:xfrm>
                  <a:off x="11169701" y="3735752"/>
                  <a:ext cx="25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9346" name="Freihand 39345">
                  <a:extLst>
                    <a:ext uri="{FF2B5EF4-FFF2-40B4-BE49-F238E27FC236}">
                      <a16:creationId xmlns:a16="http://schemas.microsoft.com/office/drawing/2014/main" id="{8EF15E36-85BA-48F9-B09C-617D21A84FFF}"/>
                    </a:ext>
                  </a:extLst>
                </p14:cNvPr>
                <p14:cNvContentPartPr/>
                <p14:nvPr/>
              </p14:nvContentPartPr>
              <p14:xfrm>
                <a:off x="11103821" y="3698672"/>
                <a:ext cx="121320" cy="141840"/>
              </p14:xfrm>
            </p:contentPart>
          </mc:Choice>
          <mc:Fallback>
            <p:pic>
              <p:nvPicPr>
                <p:cNvPr id="39346" name="Freihand 39345">
                  <a:extLst>
                    <a:ext uri="{FF2B5EF4-FFF2-40B4-BE49-F238E27FC236}">
                      <a16:creationId xmlns:a16="http://schemas.microsoft.com/office/drawing/2014/main" id="{8EF15E36-85BA-48F9-B09C-617D21A84FFF}"/>
                    </a:ext>
                  </a:extLst>
                </p:cNvPr>
                <p:cNvPicPr/>
                <p:nvPr/>
              </p:nvPicPr>
              <p:blipFill>
                <a:blip r:embed="rId548"/>
                <a:stretch>
                  <a:fillRect/>
                </a:stretch>
              </p:blipFill>
              <p:spPr>
                <a:xfrm>
                  <a:off x="11099501" y="3694352"/>
                  <a:ext cx="129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9347" name="Freihand 39346">
                  <a:extLst>
                    <a:ext uri="{FF2B5EF4-FFF2-40B4-BE49-F238E27FC236}">
                      <a16:creationId xmlns:a16="http://schemas.microsoft.com/office/drawing/2014/main" id="{20786F80-5404-4745-B9EB-11B609766773}"/>
                    </a:ext>
                  </a:extLst>
                </p14:cNvPr>
                <p14:cNvContentPartPr/>
                <p14:nvPr/>
              </p14:nvContentPartPr>
              <p14:xfrm>
                <a:off x="11303261" y="3713432"/>
                <a:ext cx="99000" cy="100440"/>
              </p14:xfrm>
            </p:contentPart>
          </mc:Choice>
          <mc:Fallback>
            <p:pic>
              <p:nvPicPr>
                <p:cNvPr id="39347" name="Freihand 39346">
                  <a:extLst>
                    <a:ext uri="{FF2B5EF4-FFF2-40B4-BE49-F238E27FC236}">
                      <a16:creationId xmlns:a16="http://schemas.microsoft.com/office/drawing/2014/main" id="{20786F80-5404-4745-B9EB-11B609766773}"/>
                    </a:ext>
                  </a:extLst>
                </p:cNvPr>
                <p:cNvPicPr/>
                <p:nvPr/>
              </p:nvPicPr>
              <p:blipFill>
                <a:blip r:embed="rId550"/>
                <a:stretch>
                  <a:fillRect/>
                </a:stretch>
              </p:blipFill>
              <p:spPr>
                <a:xfrm>
                  <a:off x="11298941" y="3709112"/>
                  <a:ext cx="107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9348" name="Freihand 39347">
                  <a:extLst>
                    <a:ext uri="{FF2B5EF4-FFF2-40B4-BE49-F238E27FC236}">
                      <a16:creationId xmlns:a16="http://schemas.microsoft.com/office/drawing/2014/main" id="{4AAA1EFD-6EF0-42EC-AE1C-A6221C522A58}"/>
                    </a:ext>
                  </a:extLst>
                </p14:cNvPr>
                <p14:cNvContentPartPr/>
                <p14:nvPr/>
              </p14:nvContentPartPr>
              <p14:xfrm>
                <a:off x="11397581" y="3677072"/>
                <a:ext cx="25920" cy="104400"/>
              </p14:xfrm>
            </p:contentPart>
          </mc:Choice>
          <mc:Fallback>
            <p:pic>
              <p:nvPicPr>
                <p:cNvPr id="39348" name="Freihand 39347">
                  <a:extLst>
                    <a:ext uri="{FF2B5EF4-FFF2-40B4-BE49-F238E27FC236}">
                      <a16:creationId xmlns:a16="http://schemas.microsoft.com/office/drawing/2014/main" id="{4AAA1EFD-6EF0-42EC-AE1C-A6221C522A58}"/>
                    </a:ext>
                  </a:extLst>
                </p:cNvPr>
                <p:cNvPicPr/>
                <p:nvPr/>
              </p:nvPicPr>
              <p:blipFill>
                <a:blip r:embed="rId552"/>
                <a:stretch>
                  <a:fillRect/>
                </a:stretch>
              </p:blipFill>
              <p:spPr>
                <a:xfrm>
                  <a:off x="11393261" y="3672752"/>
                  <a:ext cx="34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9349" name="Freihand 39348">
                  <a:extLst>
                    <a:ext uri="{FF2B5EF4-FFF2-40B4-BE49-F238E27FC236}">
                      <a16:creationId xmlns:a16="http://schemas.microsoft.com/office/drawing/2014/main" id="{E31D3F9B-7D6A-4EA9-87F8-D6C08FE78372}"/>
                    </a:ext>
                  </a:extLst>
                </p14:cNvPr>
                <p14:cNvContentPartPr/>
                <p14:nvPr/>
              </p14:nvContentPartPr>
              <p14:xfrm>
                <a:off x="11386061" y="3657272"/>
                <a:ext cx="69120" cy="153720"/>
              </p14:xfrm>
            </p:contentPart>
          </mc:Choice>
          <mc:Fallback>
            <p:pic>
              <p:nvPicPr>
                <p:cNvPr id="39349" name="Freihand 39348">
                  <a:extLst>
                    <a:ext uri="{FF2B5EF4-FFF2-40B4-BE49-F238E27FC236}">
                      <a16:creationId xmlns:a16="http://schemas.microsoft.com/office/drawing/2014/main" id="{E31D3F9B-7D6A-4EA9-87F8-D6C08FE78372}"/>
                    </a:ext>
                  </a:extLst>
                </p:cNvPr>
                <p:cNvPicPr/>
                <p:nvPr/>
              </p:nvPicPr>
              <p:blipFill>
                <a:blip r:embed="rId554"/>
                <a:stretch>
                  <a:fillRect/>
                </a:stretch>
              </p:blipFill>
              <p:spPr>
                <a:xfrm>
                  <a:off x="11381741" y="3652952"/>
                  <a:ext cx="77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9350" name="Freihand 39349">
                  <a:extLst>
                    <a:ext uri="{FF2B5EF4-FFF2-40B4-BE49-F238E27FC236}">
                      <a16:creationId xmlns:a16="http://schemas.microsoft.com/office/drawing/2014/main" id="{E990165C-CD72-4439-96AA-43F64B6D0C57}"/>
                    </a:ext>
                  </a:extLst>
                </p14:cNvPr>
                <p14:cNvContentPartPr/>
                <p14:nvPr/>
              </p14:nvContentPartPr>
              <p14:xfrm>
                <a:off x="11477141" y="3698312"/>
                <a:ext cx="156600" cy="77760"/>
              </p14:xfrm>
            </p:contentPart>
          </mc:Choice>
          <mc:Fallback>
            <p:pic>
              <p:nvPicPr>
                <p:cNvPr id="39350" name="Freihand 39349">
                  <a:extLst>
                    <a:ext uri="{FF2B5EF4-FFF2-40B4-BE49-F238E27FC236}">
                      <a16:creationId xmlns:a16="http://schemas.microsoft.com/office/drawing/2014/main" id="{E990165C-CD72-4439-96AA-43F64B6D0C57}"/>
                    </a:ext>
                  </a:extLst>
                </p:cNvPr>
                <p:cNvPicPr/>
                <p:nvPr/>
              </p:nvPicPr>
              <p:blipFill>
                <a:blip r:embed="rId556"/>
                <a:stretch>
                  <a:fillRect/>
                </a:stretch>
              </p:blipFill>
              <p:spPr>
                <a:xfrm>
                  <a:off x="11472821" y="3693992"/>
                  <a:ext cx="165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9352" name="Freihand 39351">
                  <a:extLst>
                    <a:ext uri="{FF2B5EF4-FFF2-40B4-BE49-F238E27FC236}">
                      <a16:creationId xmlns:a16="http://schemas.microsoft.com/office/drawing/2014/main" id="{7AD5685D-398C-4FDF-913F-CFE0DB3278A4}"/>
                    </a:ext>
                  </a:extLst>
                </p14:cNvPr>
                <p14:cNvContentPartPr/>
                <p14:nvPr/>
              </p14:nvContentPartPr>
              <p14:xfrm>
                <a:off x="11673341" y="3688232"/>
                <a:ext cx="73800" cy="177480"/>
              </p14:xfrm>
            </p:contentPart>
          </mc:Choice>
          <mc:Fallback>
            <p:pic>
              <p:nvPicPr>
                <p:cNvPr id="39352" name="Freihand 39351">
                  <a:extLst>
                    <a:ext uri="{FF2B5EF4-FFF2-40B4-BE49-F238E27FC236}">
                      <a16:creationId xmlns:a16="http://schemas.microsoft.com/office/drawing/2014/main" id="{7AD5685D-398C-4FDF-913F-CFE0DB3278A4}"/>
                    </a:ext>
                  </a:extLst>
                </p:cNvPr>
                <p:cNvPicPr/>
                <p:nvPr/>
              </p:nvPicPr>
              <p:blipFill>
                <a:blip r:embed="rId558"/>
                <a:stretch>
                  <a:fillRect/>
                </a:stretch>
              </p:blipFill>
              <p:spPr>
                <a:xfrm>
                  <a:off x="11669021" y="3683912"/>
                  <a:ext cx="82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9353" name="Freihand 39352">
                  <a:extLst>
                    <a:ext uri="{FF2B5EF4-FFF2-40B4-BE49-F238E27FC236}">
                      <a16:creationId xmlns:a16="http://schemas.microsoft.com/office/drawing/2014/main" id="{0469CEA6-0259-4179-A39D-FE85ED18039C}"/>
                    </a:ext>
                  </a:extLst>
                </p14:cNvPr>
                <p14:cNvContentPartPr/>
                <p14:nvPr/>
              </p14:nvContentPartPr>
              <p14:xfrm>
                <a:off x="11761541" y="3685352"/>
                <a:ext cx="132840" cy="78840"/>
              </p14:xfrm>
            </p:contentPart>
          </mc:Choice>
          <mc:Fallback>
            <p:pic>
              <p:nvPicPr>
                <p:cNvPr id="39353" name="Freihand 39352">
                  <a:extLst>
                    <a:ext uri="{FF2B5EF4-FFF2-40B4-BE49-F238E27FC236}">
                      <a16:creationId xmlns:a16="http://schemas.microsoft.com/office/drawing/2014/main" id="{0469CEA6-0259-4179-A39D-FE85ED18039C}"/>
                    </a:ext>
                  </a:extLst>
                </p:cNvPr>
                <p:cNvPicPr/>
                <p:nvPr/>
              </p:nvPicPr>
              <p:blipFill>
                <a:blip r:embed="rId560"/>
                <a:stretch>
                  <a:fillRect/>
                </a:stretch>
              </p:blipFill>
              <p:spPr>
                <a:xfrm>
                  <a:off x="11757221" y="3681032"/>
                  <a:ext cx="141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9354" name="Freihand 39353">
                  <a:extLst>
                    <a:ext uri="{FF2B5EF4-FFF2-40B4-BE49-F238E27FC236}">
                      <a16:creationId xmlns:a16="http://schemas.microsoft.com/office/drawing/2014/main" id="{EED14256-FFC2-4D6B-85C7-B702CC5675D3}"/>
                    </a:ext>
                  </a:extLst>
                </p14:cNvPr>
                <p14:cNvContentPartPr/>
                <p14:nvPr/>
              </p14:nvContentPartPr>
              <p14:xfrm>
                <a:off x="11876381" y="3655112"/>
                <a:ext cx="28080" cy="2160"/>
              </p14:xfrm>
            </p:contentPart>
          </mc:Choice>
          <mc:Fallback>
            <p:pic>
              <p:nvPicPr>
                <p:cNvPr id="39354" name="Freihand 39353">
                  <a:extLst>
                    <a:ext uri="{FF2B5EF4-FFF2-40B4-BE49-F238E27FC236}">
                      <a16:creationId xmlns:a16="http://schemas.microsoft.com/office/drawing/2014/main" id="{EED14256-FFC2-4D6B-85C7-B702CC5675D3}"/>
                    </a:ext>
                  </a:extLst>
                </p:cNvPr>
                <p:cNvPicPr/>
                <p:nvPr/>
              </p:nvPicPr>
              <p:blipFill>
                <a:blip r:embed="rId562"/>
                <a:stretch>
                  <a:fillRect/>
                </a:stretch>
              </p:blipFill>
              <p:spPr>
                <a:xfrm>
                  <a:off x="11872061" y="3650792"/>
                  <a:ext cx="367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9355" name="Freihand 39354">
                  <a:extLst>
                    <a:ext uri="{FF2B5EF4-FFF2-40B4-BE49-F238E27FC236}">
                      <a16:creationId xmlns:a16="http://schemas.microsoft.com/office/drawing/2014/main" id="{E142812C-DAFD-4C8E-96CF-09B1B525AA35}"/>
                    </a:ext>
                  </a:extLst>
                </p14:cNvPr>
                <p14:cNvContentPartPr/>
                <p14:nvPr/>
              </p14:nvContentPartPr>
              <p14:xfrm>
                <a:off x="11911301" y="3666632"/>
                <a:ext cx="54360" cy="78840"/>
              </p14:xfrm>
            </p:contentPart>
          </mc:Choice>
          <mc:Fallback>
            <p:pic>
              <p:nvPicPr>
                <p:cNvPr id="39355" name="Freihand 39354">
                  <a:extLst>
                    <a:ext uri="{FF2B5EF4-FFF2-40B4-BE49-F238E27FC236}">
                      <a16:creationId xmlns:a16="http://schemas.microsoft.com/office/drawing/2014/main" id="{E142812C-DAFD-4C8E-96CF-09B1B525AA35}"/>
                    </a:ext>
                  </a:extLst>
                </p:cNvPr>
                <p:cNvPicPr/>
                <p:nvPr/>
              </p:nvPicPr>
              <p:blipFill>
                <a:blip r:embed="rId564"/>
                <a:stretch>
                  <a:fillRect/>
                </a:stretch>
              </p:blipFill>
              <p:spPr>
                <a:xfrm>
                  <a:off x="11906981" y="3662312"/>
                  <a:ext cx="63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9356" name="Freihand 39355">
                  <a:extLst>
                    <a:ext uri="{FF2B5EF4-FFF2-40B4-BE49-F238E27FC236}">
                      <a16:creationId xmlns:a16="http://schemas.microsoft.com/office/drawing/2014/main" id="{2602F476-AFC1-4581-8ACE-722B3A529FBF}"/>
                    </a:ext>
                  </a:extLst>
                </p14:cNvPr>
                <p14:cNvContentPartPr/>
                <p14:nvPr/>
              </p14:nvContentPartPr>
              <p14:xfrm>
                <a:off x="11971061" y="3669152"/>
                <a:ext cx="16560" cy="75240"/>
              </p14:xfrm>
            </p:contentPart>
          </mc:Choice>
          <mc:Fallback>
            <p:pic>
              <p:nvPicPr>
                <p:cNvPr id="39356" name="Freihand 39355">
                  <a:extLst>
                    <a:ext uri="{FF2B5EF4-FFF2-40B4-BE49-F238E27FC236}">
                      <a16:creationId xmlns:a16="http://schemas.microsoft.com/office/drawing/2014/main" id="{2602F476-AFC1-4581-8ACE-722B3A529FBF}"/>
                    </a:ext>
                  </a:extLst>
                </p:cNvPr>
                <p:cNvPicPr/>
                <p:nvPr/>
              </p:nvPicPr>
              <p:blipFill>
                <a:blip r:embed="rId566"/>
                <a:stretch>
                  <a:fillRect/>
                </a:stretch>
              </p:blipFill>
              <p:spPr>
                <a:xfrm>
                  <a:off x="11966741" y="3664832"/>
                  <a:ext cx="25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9357" name="Freihand 39356">
                  <a:extLst>
                    <a:ext uri="{FF2B5EF4-FFF2-40B4-BE49-F238E27FC236}">
                      <a16:creationId xmlns:a16="http://schemas.microsoft.com/office/drawing/2014/main" id="{F88AE83B-6CFE-4C26-A412-94EC8B4134CD}"/>
                    </a:ext>
                  </a:extLst>
                </p14:cNvPr>
                <p14:cNvContentPartPr/>
                <p14:nvPr/>
              </p14:nvContentPartPr>
              <p14:xfrm>
                <a:off x="11986541" y="3659072"/>
                <a:ext cx="53280" cy="133560"/>
              </p14:xfrm>
            </p:contentPart>
          </mc:Choice>
          <mc:Fallback>
            <p:pic>
              <p:nvPicPr>
                <p:cNvPr id="39357" name="Freihand 39356">
                  <a:extLst>
                    <a:ext uri="{FF2B5EF4-FFF2-40B4-BE49-F238E27FC236}">
                      <a16:creationId xmlns:a16="http://schemas.microsoft.com/office/drawing/2014/main" id="{F88AE83B-6CFE-4C26-A412-94EC8B4134CD}"/>
                    </a:ext>
                  </a:extLst>
                </p:cNvPr>
                <p:cNvPicPr/>
                <p:nvPr/>
              </p:nvPicPr>
              <p:blipFill>
                <a:blip r:embed="rId568"/>
                <a:stretch>
                  <a:fillRect/>
                </a:stretch>
              </p:blipFill>
              <p:spPr>
                <a:xfrm>
                  <a:off x="11982221" y="3654752"/>
                  <a:ext cx="61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9358" name="Freihand 39357">
                  <a:extLst>
                    <a:ext uri="{FF2B5EF4-FFF2-40B4-BE49-F238E27FC236}">
                      <a16:creationId xmlns:a16="http://schemas.microsoft.com/office/drawing/2014/main" id="{D88376E5-16AA-473A-821B-D3FDA175A509}"/>
                    </a:ext>
                  </a:extLst>
                </p14:cNvPr>
                <p14:cNvContentPartPr/>
                <p14:nvPr/>
              </p14:nvContentPartPr>
              <p14:xfrm>
                <a:off x="12045581" y="3665552"/>
                <a:ext cx="9360" cy="52920"/>
              </p14:xfrm>
            </p:contentPart>
          </mc:Choice>
          <mc:Fallback>
            <p:pic>
              <p:nvPicPr>
                <p:cNvPr id="39358" name="Freihand 39357">
                  <a:extLst>
                    <a:ext uri="{FF2B5EF4-FFF2-40B4-BE49-F238E27FC236}">
                      <a16:creationId xmlns:a16="http://schemas.microsoft.com/office/drawing/2014/main" id="{D88376E5-16AA-473A-821B-D3FDA175A509}"/>
                    </a:ext>
                  </a:extLst>
                </p:cNvPr>
                <p:cNvPicPr/>
                <p:nvPr/>
              </p:nvPicPr>
              <p:blipFill>
                <a:blip r:embed="rId570"/>
                <a:stretch>
                  <a:fillRect/>
                </a:stretch>
              </p:blipFill>
              <p:spPr>
                <a:xfrm>
                  <a:off x="12041261" y="3661232"/>
                  <a:ext cx="18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9359" name="Freihand 39358">
                  <a:extLst>
                    <a:ext uri="{FF2B5EF4-FFF2-40B4-BE49-F238E27FC236}">
                      <a16:creationId xmlns:a16="http://schemas.microsoft.com/office/drawing/2014/main" id="{5B0ACAF0-7A02-402F-92AB-8BD9A2DA1F92}"/>
                    </a:ext>
                  </a:extLst>
                </p14:cNvPr>
                <p14:cNvContentPartPr/>
                <p14:nvPr/>
              </p14:nvContentPartPr>
              <p14:xfrm>
                <a:off x="12056741" y="3671672"/>
                <a:ext cx="48960" cy="58320"/>
              </p14:xfrm>
            </p:contentPart>
          </mc:Choice>
          <mc:Fallback>
            <p:pic>
              <p:nvPicPr>
                <p:cNvPr id="39359" name="Freihand 39358">
                  <a:extLst>
                    <a:ext uri="{FF2B5EF4-FFF2-40B4-BE49-F238E27FC236}">
                      <a16:creationId xmlns:a16="http://schemas.microsoft.com/office/drawing/2014/main" id="{5B0ACAF0-7A02-402F-92AB-8BD9A2DA1F92}"/>
                    </a:ext>
                  </a:extLst>
                </p:cNvPr>
                <p:cNvPicPr/>
                <p:nvPr/>
              </p:nvPicPr>
              <p:blipFill>
                <a:blip r:embed="rId572"/>
                <a:stretch>
                  <a:fillRect/>
                </a:stretch>
              </p:blipFill>
              <p:spPr>
                <a:xfrm>
                  <a:off x="12052421" y="3667352"/>
                  <a:ext cx="57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9360" name="Freihand 39359">
                  <a:extLst>
                    <a:ext uri="{FF2B5EF4-FFF2-40B4-BE49-F238E27FC236}">
                      <a16:creationId xmlns:a16="http://schemas.microsoft.com/office/drawing/2014/main" id="{4C894669-AAF8-46B9-88F1-010C84CED263}"/>
                    </a:ext>
                  </a:extLst>
                </p14:cNvPr>
                <p14:cNvContentPartPr/>
                <p14:nvPr/>
              </p14:nvContentPartPr>
              <p14:xfrm>
                <a:off x="12103181" y="3582032"/>
                <a:ext cx="51120" cy="165960"/>
              </p14:xfrm>
            </p:contentPart>
          </mc:Choice>
          <mc:Fallback>
            <p:pic>
              <p:nvPicPr>
                <p:cNvPr id="39360" name="Freihand 39359">
                  <a:extLst>
                    <a:ext uri="{FF2B5EF4-FFF2-40B4-BE49-F238E27FC236}">
                      <a16:creationId xmlns:a16="http://schemas.microsoft.com/office/drawing/2014/main" id="{4C894669-AAF8-46B9-88F1-010C84CED263}"/>
                    </a:ext>
                  </a:extLst>
                </p:cNvPr>
                <p:cNvPicPr/>
                <p:nvPr/>
              </p:nvPicPr>
              <p:blipFill>
                <a:blip r:embed="rId574"/>
                <a:stretch>
                  <a:fillRect/>
                </a:stretch>
              </p:blipFill>
              <p:spPr>
                <a:xfrm>
                  <a:off x="12098861" y="3577712"/>
                  <a:ext cx="59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9361" name="Freihand 39360">
                  <a:extLst>
                    <a:ext uri="{FF2B5EF4-FFF2-40B4-BE49-F238E27FC236}">
                      <a16:creationId xmlns:a16="http://schemas.microsoft.com/office/drawing/2014/main" id="{F450E405-CBE0-4F99-B6C8-2620BD25A45A}"/>
                    </a:ext>
                  </a:extLst>
                </p14:cNvPr>
                <p14:cNvContentPartPr/>
                <p14:nvPr/>
              </p14:nvContentPartPr>
              <p14:xfrm>
                <a:off x="11371661" y="3911432"/>
                <a:ext cx="152280" cy="154080"/>
              </p14:xfrm>
            </p:contentPart>
          </mc:Choice>
          <mc:Fallback>
            <p:pic>
              <p:nvPicPr>
                <p:cNvPr id="39361" name="Freihand 39360">
                  <a:extLst>
                    <a:ext uri="{FF2B5EF4-FFF2-40B4-BE49-F238E27FC236}">
                      <a16:creationId xmlns:a16="http://schemas.microsoft.com/office/drawing/2014/main" id="{F450E405-CBE0-4F99-B6C8-2620BD25A45A}"/>
                    </a:ext>
                  </a:extLst>
                </p:cNvPr>
                <p:cNvPicPr/>
                <p:nvPr/>
              </p:nvPicPr>
              <p:blipFill>
                <a:blip r:embed="rId576"/>
                <a:stretch>
                  <a:fillRect/>
                </a:stretch>
              </p:blipFill>
              <p:spPr>
                <a:xfrm>
                  <a:off x="11367341" y="3907112"/>
                  <a:ext cx="160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9362" name="Freihand 39361">
                  <a:extLst>
                    <a:ext uri="{FF2B5EF4-FFF2-40B4-BE49-F238E27FC236}">
                      <a16:creationId xmlns:a16="http://schemas.microsoft.com/office/drawing/2014/main" id="{5865FAEF-4114-4C5C-87DF-E4A2378A1AD9}"/>
                    </a:ext>
                  </a:extLst>
                </p14:cNvPr>
                <p14:cNvContentPartPr/>
                <p14:nvPr/>
              </p14:nvContentPartPr>
              <p14:xfrm>
                <a:off x="11531861" y="3898472"/>
                <a:ext cx="64080" cy="83160"/>
              </p14:xfrm>
            </p:contentPart>
          </mc:Choice>
          <mc:Fallback>
            <p:pic>
              <p:nvPicPr>
                <p:cNvPr id="39362" name="Freihand 39361">
                  <a:extLst>
                    <a:ext uri="{FF2B5EF4-FFF2-40B4-BE49-F238E27FC236}">
                      <a16:creationId xmlns:a16="http://schemas.microsoft.com/office/drawing/2014/main" id="{5865FAEF-4114-4C5C-87DF-E4A2378A1AD9}"/>
                    </a:ext>
                  </a:extLst>
                </p:cNvPr>
                <p:cNvPicPr/>
                <p:nvPr/>
              </p:nvPicPr>
              <p:blipFill>
                <a:blip r:embed="rId578"/>
                <a:stretch>
                  <a:fillRect/>
                </a:stretch>
              </p:blipFill>
              <p:spPr>
                <a:xfrm>
                  <a:off x="11527541" y="3894152"/>
                  <a:ext cx="72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9363" name="Freihand 39362">
                  <a:extLst>
                    <a:ext uri="{FF2B5EF4-FFF2-40B4-BE49-F238E27FC236}">
                      <a16:creationId xmlns:a16="http://schemas.microsoft.com/office/drawing/2014/main" id="{0C11D0F2-34DE-42BE-8508-1B5D1606712C}"/>
                    </a:ext>
                  </a:extLst>
                </p14:cNvPr>
                <p14:cNvContentPartPr/>
                <p14:nvPr/>
              </p14:nvContentPartPr>
              <p14:xfrm>
                <a:off x="11616821" y="3902072"/>
                <a:ext cx="4680" cy="69120"/>
              </p14:xfrm>
            </p:contentPart>
          </mc:Choice>
          <mc:Fallback>
            <p:pic>
              <p:nvPicPr>
                <p:cNvPr id="39363" name="Freihand 39362">
                  <a:extLst>
                    <a:ext uri="{FF2B5EF4-FFF2-40B4-BE49-F238E27FC236}">
                      <a16:creationId xmlns:a16="http://schemas.microsoft.com/office/drawing/2014/main" id="{0C11D0F2-34DE-42BE-8508-1B5D1606712C}"/>
                    </a:ext>
                  </a:extLst>
                </p:cNvPr>
                <p:cNvPicPr/>
                <p:nvPr/>
              </p:nvPicPr>
              <p:blipFill>
                <a:blip r:embed="rId580"/>
                <a:stretch>
                  <a:fillRect/>
                </a:stretch>
              </p:blipFill>
              <p:spPr>
                <a:xfrm>
                  <a:off x="11612501" y="3897752"/>
                  <a:ext cx="13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9364" name="Freihand 39363">
                  <a:extLst>
                    <a:ext uri="{FF2B5EF4-FFF2-40B4-BE49-F238E27FC236}">
                      <a16:creationId xmlns:a16="http://schemas.microsoft.com/office/drawing/2014/main" id="{C79EFF86-EEBC-4A5D-8EFA-F7E359191891}"/>
                    </a:ext>
                  </a:extLst>
                </p14:cNvPr>
                <p14:cNvContentPartPr/>
                <p14:nvPr/>
              </p14:nvContentPartPr>
              <p14:xfrm>
                <a:off x="11649581" y="3830792"/>
                <a:ext cx="135360" cy="140400"/>
              </p14:xfrm>
            </p:contentPart>
          </mc:Choice>
          <mc:Fallback>
            <p:pic>
              <p:nvPicPr>
                <p:cNvPr id="39364" name="Freihand 39363">
                  <a:extLst>
                    <a:ext uri="{FF2B5EF4-FFF2-40B4-BE49-F238E27FC236}">
                      <a16:creationId xmlns:a16="http://schemas.microsoft.com/office/drawing/2014/main" id="{C79EFF86-EEBC-4A5D-8EFA-F7E359191891}"/>
                    </a:ext>
                  </a:extLst>
                </p:cNvPr>
                <p:cNvPicPr/>
                <p:nvPr/>
              </p:nvPicPr>
              <p:blipFill>
                <a:blip r:embed="rId582"/>
                <a:stretch>
                  <a:fillRect/>
                </a:stretch>
              </p:blipFill>
              <p:spPr>
                <a:xfrm>
                  <a:off x="11645261" y="3826472"/>
                  <a:ext cx="144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9365" name="Freihand 39364">
                  <a:extLst>
                    <a:ext uri="{FF2B5EF4-FFF2-40B4-BE49-F238E27FC236}">
                      <a16:creationId xmlns:a16="http://schemas.microsoft.com/office/drawing/2014/main" id="{D4DC3516-C2A6-44AA-8E29-D47B40BEB0AA}"/>
                    </a:ext>
                  </a:extLst>
                </p14:cNvPr>
                <p14:cNvContentPartPr/>
                <p14:nvPr/>
              </p14:nvContentPartPr>
              <p14:xfrm>
                <a:off x="11607101" y="3804872"/>
                <a:ext cx="24840" cy="3600"/>
              </p14:xfrm>
            </p:contentPart>
          </mc:Choice>
          <mc:Fallback>
            <p:pic>
              <p:nvPicPr>
                <p:cNvPr id="39365" name="Freihand 39364">
                  <a:extLst>
                    <a:ext uri="{FF2B5EF4-FFF2-40B4-BE49-F238E27FC236}">
                      <a16:creationId xmlns:a16="http://schemas.microsoft.com/office/drawing/2014/main" id="{D4DC3516-C2A6-44AA-8E29-D47B40BEB0AA}"/>
                    </a:ext>
                  </a:extLst>
                </p:cNvPr>
                <p:cNvPicPr/>
                <p:nvPr/>
              </p:nvPicPr>
              <p:blipFill>
                <a:blip r:embed="rId584"/>
                <a:stretch>
                  <a:fillRect/>
                </a:stretch>
              </p:blipFill>
              <p:spPr>
                <a:xfrm>
                  <a:off x="11602781" y="3800552"/>
                  <a:ext cx="33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9366" name="Freihand 39365">
                  <a:extLst>
                    <a:ext uri="{FF2B5EF4-FFF2-40B4-BE49-F238E27FC236}">
                      <a16:creationId xmlns:a16="http://schemas.microsoft.com/office/drawing/2014/main" id="{EE3B232B-8675-4CAB-BB32-5D8EBA792D17}"/>
                    </a:ext>
                  </a:extLst>
                </p14:cNvPr>
                <p14:cNvContentPartPr/>
                <p14:nvPr/>
              </p14:nvContentPartPr>
              <p14:xfrm>
                <a:off x="11724821" y="3786872"/>
                <a:ext cx="140400" cy="282960"/>
              </p14:xfrm>
            </p:contentPart>
          </mc:Choice>
          <mc:Fallback>
            <p:pic>
              <p:nvPicPr>
                <p:cNvPr id="39366" name="Freihand 39365">
                  <a:extLst>
                    <a:ext uri="{FF2B5EF4-FFF2-40B4-BE49-F238E27FC236}">
                      <a16:creationId xmlns:a16="http://schemas.microsoft.com/office/drawing/2014/main" id="{EE3B232B-8675-4CAB-BB32-5D8EBA792D17}"/>
                    </a:ext>
                  </a:extLst>
                </p:cNvPr>
                <p:cNvPicPr/>
                <p:nvPr/>
              </p:nvPicPr>
              <p:blipFill>
                <a:blip r:embed="rId586"/>
                <a:stretch>
                  <a:fillRect/>
                </a:stretch>
              </p:blipFill>
              <p:spPr>
                <a:xfrm>
                  <a:off x="11720501" y="3782552"/>
                  <a:ext cx="1490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9410" name="Freihand 39409">
                  <a:extLst>
                    <a:ext uri="{FF2B5EF4-FFF2-40B4-BE49-F238E27FC236}">
                      <a16:creationId xmlns:a16="http://schemas.microsoft.com/office/drawing/2014/main" id="{91E1A45F-C138-469B-B157-8D7663040BDE}"/>
                    </a:ext>
                  </a:extLst>
                </p14:cNvPr>
                <p14:cNvContentPartPr/>
                <p14:nvPr/>
              </p14:nvContentPartPr>
              <p14:xfrm>
                <a:off x="8656541" y="3792272"/>
                <a:ext cx="82800" cy="163800"/>
              </p14:xfrm>
            </p:contentPart>
          </mc:Choice>
          <mc:Fallback>
            <p:pic>
              <p:nvPicPr>
                <p:cNvPr id="39410" name="Freihand 39409">
                  <a:extLst>
                    <a:ext uri="{FF2B5EF4-FFF2-40B4-BE49-F238E27FC236}">
                      <a16:creationId xmlns:a16="http://schemas.microsoft.com/office/drawing/2014/main" id="{91E1A45F-C138-469B-B157-8D7663040BDE}"/>
                    </a:ext>
                  </a:extLst>
                </p:cNvPr>
                <p:cNvPicPr/>
                <p:nvPr/>
              </p:nvPicPr>
              <p:blipFill>
                <a:blip r:embed="rId588"/>
                <a:stretch>
                  <a:fillRect/>
                </a:stretch>
              </p:blipFill>
              <p:spPr>
                <a:xfrm>
                  <a:off x="8652221" y="3787952"/>
                  <a:ext cx="91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9411" name="Freihand 39410">
                  <a:extLst>
                    <a:ext uri="{FF2B5EF4-FFF2-40B4-BE49-F238E27FC236}">
                      <a16:creationId xmlns:a16="http://schemas.microsoft.com/office/drawing/2014/main" id="{51DF6907-D8C8-47F6-B3A1-074466C09B3E}"/>
                    </a:ext>
                  </a:extLst>
                </p14:cNvPr>
                <p14:cNvContentPartPr/>
                <p14:nvPr/>
              </p14:nvContentPartPr>
              <p14:xfrm>
                <a:off x="8804141" y="3820352"/>
                <a:ext cx="10800" cy="111240"/>
              </p14:xfrm>
            </p:contentPart>
          </mc:Choice>
          <mc:Fallback>
            <p:pic>
              <p:nvPicPr>
                <p:cNvPr id="39411" name="Freihand 39410">
                  <a:extLst>
                    <a:ext uri="{FF2B5EF4-FFF2-40B4-BE49-F238E27FC236}">
                      <a16:creationId xmlns:a16="http://schemas.microsoft.com/office/drawing/2014/main" id="{51DF6907-D8C8-47F6-B3A1-074466C09B3E}"/>
                    </a:ext>
                  </a:extLst>
                </p:cNvPr>
                <p:cNvPicPr/>
                <p:nvPr/>
              </p:nvPicPr>
              <p:blipFill>
                <a:blip r:embed="rId590"/>
                <a:stretch>
                  <a:fillRect/>
                </a:stretch>
              </p:blipFill>
              <p:spPr>
                <a:xfrm>
                  <a:off x="8799821" y="3816032"/>
                  <a:ext cx="19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9412" name="Freihand 39411">
                  <a:extLst>
                    <a:ext uri="{FF2B5EF4-FFF2-40B4-BE49-F238E27FC236}">
                      <a16:creationId xmlns:a16="http://schemas.microsoft.com/office/drawing/2014/main" id="{C0E764E6-ED0C-41E8-9283-A7152161D5C5}"/>
                    </a:ext>
                  </a:extLst>
                </p14:cNvPr>
                <p14:cNvContentPartPr/>
                <p14:nvPr/>
              </p14:nvContentPartPr>
              <p14:xfrm>
                <a:off x="8748341" y="3760592"/>
                <a:ext cx="127440" cy="185400"/>
              </p14:xfrm>
            </p:contentPart>
          </mc:Choice>
          <mc:Fallback>
            <p:pic>
              <p:nvPicPr>
                <p:cNvPr id="39412" name="Freihand 39411">
                  <a:extLst>
                    <a:ext uri="{FF2B5EF4-FFF2-40B4-BE49-F238E27FC236}">
                      <a16:creationId xmlns:a16="http://schemas.microsoft.com/office/drawing/2014/main" id="{C0E764E6-ED0C-41E8-9283-A7152161D5C5}"/>
                    </a:ext>
                  </a:extLst>
                </p:cNvPr>
                <p:cNvPicPr/>
                <p:nvPr/>
              </p:nvPicPr>
              <p:blipFill>
                <a:blip r:embed="rId592"/>
                <a:stretch>
                  <a:fillRect/>
                </a:stretch>
              </p:blipFill>
              <p:spPr>
                <a:xfrm>
                  <a:off x="8744021" y="3756272"/>
                  <a:ext cx="136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9414" name="Freihand 39413">
                  <a:extLst>
                    <a:ext uri="{FF2B5EF4-FFF2-40B4-BE49-F238E27FC236}">
                      <a16:creationId xmlns:a16="http://schemas.microsoft.com/office/drawing/2014/main" id="{0531AE7F-2824-4DBD-B020-A0931C0253B7}"/>
                    </a:ext>
                  </a:extLst>
                </p14:cNvPr>
                <p14:cNvContentPartPr/>
                <p14:nvPr/>
              </p14:nvContentPartPr>
              <p14:xfrm>
                <a:off x="8985941" y="3812792"/>
                <a:ext cx="8640" cy="32400"/>
              </p14:xfrm>
            </p:contentPart>
          </mc:Choice>
          <mc:Fallback>
            <p:pic>
              <p:nvPicPr>
                <p:cNvPr id="39414" name="Freihand 39413">
                  <a:extLst>
                    <a:ext uri="{FF2B5EF4-FFF2-40B4-BE49-F238E27FC236}">
                      <a16:creationId xmlns:a16="http://schemas.microsoft.com/office/drawing/2014/main" id="{0531AE7F-2824-4DBD-B020-A0931C0253B7}"/>
                    </a:ext>
                  </a:extLst>
                </p:cNvPr>
                <p:cNvPicPr/>
                <p:nvPr/>
              </p:nvPicPr>
              <p:blipFill>
                <a:blip r:embed="rId594"/>
                <a:stretch>
                  <a:fillRect/>
                </a:stretch>
              </p:blipFill>
              <p:spPr>
                <a:xfrm>
                  <a:off x="8981621" y="3808472"/>
                  <a:ext cx="17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9415" name="Freihand 39414">
                  <a:extLst>
                    <a:ext uri="{FF2B5EF4-FFF2-40B4-BE49-F238E27FC236}">
                      <a16:creationId xmlns:a16="http://schemas.microsoft.com/office/drawing/2014/main" id="{11D9D330-09D7-4B70-A899-2E3B4B019886}"/>
                    </a:ext>
                  </a:extLst>
                </p14:cNvPr>
                <p14:cNvContentPartPr/>
                <p14:nvPr/>
              </p14:nvContentPartPr>
              <p14:xfrm>
                <a:off x="8988461" y="3900632"/>
                <a:ext cx="4320" cy="9360"/>
              </p14:xfrm>
            </p:contentPart>
          </mc:Choice>
          <mc:Fallback>
            <p:pic>
              <p:nvPicPr>
                <p:cNvPr id="39415" name="Freihand 39414">
                  <a:extLst>
                    <a:ext uri="{FF2B5EF4-FFF2-40B4-BE49-F238E27FC236}">
                      <a16:creationId xmlns:a16="http://schemas.microsoft.com/office/drawing/2014/main" id="{11D9D330-09D7-4B70-A899-2E3B4B019886}"/>
                    </a:ext>
                  </a:extLst>
                </p:cNvPr>
                <p:cNvPicPr/>
                <p:nvPr/>
              </p:nvPicPr>
              <p:blipFill>
                <a:blip r:embed="rId596"/>
                <a:stretch>
                  <a:fillRect/>
                </a:stretch>
              </p:blipFill>
              <p:spPr>
                <a:xfrm>
                  <a:off x="8984141" y="3896312"/>
                  <a:ext cx="12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417" name="Freihand 39416">
                  <a:extLst>
                    <a:ext uri="{FF2B5EF4-FFF2-40B4-BE49-F238E27FC236}">
                      <a16:creationId xmlns:a16="http://schemas.microsoft.com/office/drawing/2014/main" id="{152906DA-6BA6-4030-9909-E9375F2F2267}"/>
                    </a:ext>
                  </a:extLst>
                </p14:cNvPr>
                <p14:cNvContentPartPr/>
                <p14:nvPr/>
              </p14:nvContentPartPr>
              <p14:xfrm>
                <a:off x="9126701" y="3756272"/>
                <a:ext cx="100800" cy="155520"/>
              </p14:xfrm>
            </p:contentPart>
          </mc:Choice>
          <mc:Fallback>
            <p:pic>
              <p:nvPicPr>
                <p:cNvPr id="39417" name="Freihand 39416">
                  <a:extLst>
                    <a:ext uri="{FF2B5EF4-FFF2-40B4-BE49-F238E27FC236}">
                      <a16:creationId xmlns:a16="http://schemas.microsoft.com/office/drawing/2014/main" id="{152906DA-6BA6-4030-9909-E9375F2F2267}"/>
                    </a:ext>
                  </a:extLst>
                </p:cNvPr>
                <p:cNvPicPr/>
                <p:nvPr/>
              </p:nvPicPr>
              <p:blipFill>
                <a:blip r:embed="rId598"/>
                <a:stretch>
                  <a:fillRect/>
                </a:stretch>
              </p:blipFill>
              <p:spPr>
                <a:xfrm>
                  <a:off x="9122381" y="3751952"/>
                  <a:ext cx="109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418" name="Freihand 39417">
                  <a:extLst>
                    <a:ext uri="{FF2B5EF4-FFF2-40B4-BE49-F238E27FC236}">
                      <a16:creationId xmlns:a16="http://schemas.microsoft.com/office/drawing/2014/main" id="{DF9F71CB-9F69-4C98-9347-3B4021E8934B}"/>
                    </a:ext>
                  </a:extLst>
                </p14:cNvPr>
                <p14:cNvContentPartPr/>
                <p14:nvPr/>
              </p14:nvContentPartPr>
              <p14:xfrm>
                <a:off x="9224981" y="3802352"/>
                <a:ext cx="156600" cy="96480"/>
              </p14:xfrm>
            </p:contentPart>
          </mc:Choice>
          <mc:Fallback>
            <p:pic>
              <p:nvPicPr>
                <p:cNvPr id="39418" name="Freihand 39417">
                  <a:extLst>
                    <a:ext uri="{FF2B5EF4-FFF2-40B4-BE49-F238E27FC236}">
                      <a16:creationId xmlns:a16="http://schemas.microsoft.com/office/drawing/2014/main" id="{DF9F71CB-9F69-4C98-9347-3B4021E8934B}"/>
                    </a:ext>
                  </a:extLst>
                </p:cNvPr>
                <p:cNvPicPr/>
                <p:nvPr/>
              </p:nvPicPr>
              <p:blipFill>
                <a:blip r:embed="rId600"/>
                <a:stretch>
                  <a:fillRect/>
                </a:stretch>
              </p:blipFill>
              <p:spPr>
                <a:xfrm>
                  <a:off x="9220661" y="3798032"/>
                  <a:ext cx="165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419" name="Freihand 39418">
                  <a:extLst>
                    <a:ext uri="{FF2B5EF4-FFF2-40B4-BE49-F238E27FC236}">
                      <a16:creationId xmlns:a16="http://schemas.microsoft.com/office/drawing/2014/main" id="{44BCC4EB-FF32-4CBA-953D-7AC778DFA3D1}"/>
                    </a:ext>
                  </a:extLst>
                </p14:cNvPr>
                <p14:cNvContentPartPr/>
                <p14:nvPr/>
              </p14:nvContentPartPr>
              <p14:xfrm>
                <a:off x="9338741" y="3753032"/>
                <a:ext cx="28080" cy="8640"/>
              </p14:xfrm>
            </p:contentPart>
          </mc:Choice>
          <mc:Fallback>
            <p:pic>
              <p:nvPicPr>
                <p:cNvPr id="39419" name="Freihand 39418">
                  <a:extLst>
                    <a:ext uri="{FF2B5EF4-FFF2-40B4-BE49-F238E27FC236}">
                      <a16:creationId xmlns:a16="http://schemas.microsoft.com/office/drawing/2014/main" id="{44BCC4EB-FF32-4CBA-953D-7AC778DFA3D1}"/>
                    </a:ext>
                  </a:extLst>
                </p:cNvPr>
                <p:cNvPicPr/>
                <p:nvPr/>
              </p:nvPicPr>
              <p:blipFill>
                <a:blip r:embed="rId602"/>
                <a:stretch>
                  <a:fillRect/>
                </a:stretch>
              </p:blipFill>
              <p:spPr>
                <a:xfrm>
                  <a:off x="9334421" y="3748712"/>
                  <a:ext cx="36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420" name="Freihand 39419">
                  <a:extLst>
                    <a:ext uri="{FF2B5EF4-FFF2-40B4-BE49-F238E27FC236}">
                      <a16:creationId xmlns:a16="http://schemas.microsoft.com/office/drawing/2014/main" id="{D9596095-F1C2-442D-99FA-1B189CA98484}"/>
                    </a:ext>
                  </a:extLst>
                </p14:cNvPr>
                <p14:cNvContentPartPr/>
                <p14:nvPr/>
              </p14:nvContentPartPr>
              <p14:xfrm>
                <a:off x="9379781" y="3786512"/>
                <a:ext cx="77040" cy="112320"/>
              </p14:xfrm>
            </p:contentPart>
          </mc:Choice>
          <mc:Fallback>
            <p:pic>
              <p:nvPicPr>
                <p:cNvPr id="39420" name="Freihand 39419">
                  <a:extLst>
                    <a:ext uri="{FF2B5EF4-FFF2-40B4-BE49-F238E27FC236}">
                      <a16:creationId xmlns:a16="http://schemas.microsoft.com/office/drawing/2014/main" id="{D9596095-F1C2-442D-99FA-1B189CA98484}"/>
                    </a:ext>
                  </a:extLst>
                </p:cNvPr>
                <p:cNvPicPr/>
                <p:nvPr/>
              </p:nvPicPr>
              <p:blipFill>
                <a:blip r:embed="rId604"/>
                <a:stretch>
                  <a:fillRect/>
                </a:stretch>
              </p:blipFill>
              <p:spPr>
                <a:xfrm>
                  <a:off x="9375461" y="3782192"/>
                  <a:ext cx="85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421" name="Freihand 39420">
                  <a:extLst>
                    <a:ext uri="{FF2B5EF4-FFF2-40B4-BE49-F238E27FC236}">
                      <a16:creationId xmlns:a16="http://schemas.microsoft.com/office/drawing/2014/main" id="{E805662E-3903-40C9-A5C7-2AE51B2B1B27}"/>
                    </a:ext>
                  </a:extLst>
                </p14:cNvPr>
                <p14:cNvContentPartPr/>
                <p14:nvPr/>
              </p14:nvContentPartPr>
              <p14:xfrm>
                <a:off x="9478781" y="3703352"/>
                <a:ext cx="254520" cy="173520"/>
              </p14:xfrm>
            </p:contentPart>
          </mc:Choice>
          <mc:Fallback>
            <p:pic>
              <p:nvPicPr>
                <p:cNvPr id="39421" name="Freihand 39420">
                  <a:extLst>
                    <a:ext uri="{FF2B5EF4-FFF2-40B4-BE49-F238E27FC236}">
                      <a16:creationId xmlns:a16="http://schemas.microsoft.com/office/drawing/2014/main" id="{E805662E-3903-40C9-A5C7-2AE51B2B1B27}"/>
                    </a:ext>
                  </a:extLst>
                </p:cNvPr>
                <p:cNvPicPr/>
                <p:nvPr/>
              </p:nvPicPr>
              <p:blipFill>
                <a:blip r:embed="rId606"/>
                <a:stretch>
                  <a:fillRect/>
                </a:stretch>
              </p:blipFill>
              <p:spPr>
                <a:xfrm>
                  <a:off x="9474461" y="3699032"/>
                  <a:ext cx="263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422" name="Freihand 39421">
                  <a:extLst>
                    <a:ext uri="{FF2B5EF4-FFF2-40B4-BE49-F238E27FC236}">
                      <a16:creationId xmlns:a16="http://schemas.microsoft.com/office/drawing/2014/main" id="{E1396600-B223-43B2-A715-7286A69F3070}"/>
                    </a:ext>
                  </a:extLst>
                </p14:cNvPr>
                <p14:cNvContentPartPr/>
                <p14:nvPr/>
              </p14:nvContentPartPr>
              <p14:xfrm>
                <a:off x="9704141" y="3834392"/>
                <a:ext cx="55440" cy="126720"/>
              </p14:xfrm>
            </p:contentPart>
          </mc:Choice>
          <mc:Fallback>
            <p:pic>
              <p:nvPicPr>
                <p:cNvPr id="39422" name="Freihand 39421">
                  <a:extLst>
                    <a:ext uri="{FF2B5EF4-FFF2-40B4-BE49-F238E27FC236}">
                      <a16:creationId xmlns:a16="http://schemas.microsoft.com/office/drawing/2014/main" id="{E1396600-B223-43B2-A715-7286A69F3070}"/>
                    </a:ext>
                  </a:extLst>
                </p:cNvPr>
                <p:cNvPicPr/>
                <p:nvPr/>
              </p:nvPicPr>
              <p:blipFill>
                <a:blip r:embed="rId608"/>
                <a:stretch>
                  <a:fillRect/>
                </a:stretch>
              </p:blipFill>
              <p:spPr>
                <a:xfrm>
                  <a:off x="9699821" y="3830072"/>
                  <a:ext cx="64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423" name="Freihand 39422">
                  <a:extLst>
                    <a:ext uri="{FF2B5EF4-FFF2-40B4-BE49-F238E27FC236}">
                      <a16:creationId xmlns:a16="http://schemas.microsoft.com/office/drawing/2014/main" id="{3AC0145F-5F39-4BD3-BE4C-7A8C566A8A52}"/>
                    </a:ext>
                  </a:extLst>
                </p14:cNvPr>
                <p14:cNvContentPartPr/>
                <p14:nvPr/>
              </p14:nvContentPartPr>
              <p14:xfrm>
                <a:off x="9779381" y="3809552"/>
                <a:ext cx="59400" cy="56520"/>
              </p14:xfrm>
            </p:contentPart>
          </mc:Choice>
          <mc:Fallback>
            <p:pic>
              <p:nvPicPr>
                <p:cNvPr id="39423" name="Freihand 39422">
                  <a:extLst>
                    <a:ext uri="{FF2B5EF4-FFF2-40B4-BE49-F238E27FC236}">
                      <a16:creationId xmlns:a16="http://schemas.microsoft.com/office/drawing/2014/main" id="{3AC0145F-5F39-4BD3-BE4C-7A8C566A8A52}"/>
                    </a:ext>
                  </a:extLst>
                </p:cNvPr>
                <p:cNvPicPr/>
                <p:nvPr/>
              </p:nvPicPr>
              <p:blipFill>
                <a:blip r:embed="rId610"/>
                <a:stretch>
                  <a:fillRect/>
                </a:stretch>
              </p:blipFill>
              <p:spPr>
                <a:xfrm>
                  <a:off x="9775061" y="3805232"/>
                  <a:ext cx="68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424" name="Freihand 39423">
                  <a:extLst>
                    <a:ext uri="{FF2B5EF4-FFF2-40B4-BE49-F238E27FC236}">
                      <a16:creationId xmlns:a16="http://schemas.microsoft.com/office/drawing/2014/main" id="{32464775-F075-4428-A230-0A726439A9E0}"/>
                    </a:ext>
                  </a:extLst>
                </p14:cNvPr>
                <p14:cNvContentPartPr/>
                <p14:nvPr/>
              </p14:nvContentPartPr>
              <p14:xfrm>
                <a:off x="9850661" y="3737192"/>
                <a:ext cx="89280" cy="135720"/>
              </p14:xfrm>
            </p:contentPart>
          </mc:Choice>
          <mc:Fallback>
            <p:pic>
              <p:nvPicPr>
                <p:cNvPr id="39424" name="Freihand 39423">
                  <a:extLst>
                    <a:ext uri="{FF2B5EF4-FFF2-40B4-BE49-F238E27FC236}">
                      <a16:creationId xmlns:a16="http://schemas.microsoft.com/office/drawing/2014/main" id="{32464775-F075-4428-A230-0A726439A9E0}"/>
                    </a:ext>
                  </a:extLst>
                </p:cNvPr>
                <p:cNvPicPr/>
                <p:nvPr/>
              </p:nvPicPr>
              <p:blipFill>
                <a:blip r:embed="rId612"/>
                <a:stretch>
                  <a:fillRect/>
                </a:stretch>
              </p:blipFill>
              <p:spPr>
                <a:xfrm>
                  <a:off x="9846341" y="3732872"/>
                  <a:ext cx="97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425" name="Freihand 39424">
                  <a:extLst>
                    <a:ext uri="{FF2B5EF4-FFF2-40B4-BE49-F238E27FC236}">
                      <a16:creationId xmlns:a16="http://schemas.microsoft.com/office/drawing/2014/main" id="{2E563975-B116-4E98-893F-F92A47EABDCF}"/>
                    </a:ext>
                  </a:extLst>
                </p14:cNvPr>
                <p14:cNvContentPartPr/>
                <p14:nvPr/>
              </p14:nvContentPartPr>
              <p14:xfrm>
                <a:off x="9962981" y="3812792"/>
                <a:ext cx="24120" cy="48960"/>
              </p14:xfrm>
            </p:contentPart>
          </mc:Choice>
          <mc:Fallback>
            <p:pic>
              <p:nvPicPr>
                <p:cNvPr id="39425" name="Freihand 39424">
                  <a:extLst>
                    <a:ext uri="{FF2B5EF4-FFF2-40B4-BE49-F238E27FC236}">
                      <a16:creationId xmlns:a16="http://schemas.microsoft.com/office/drawing/2014/main" id="{2E563975-B116-4E98-893F-F92A47EABDCF}"/>
                    </a:ext>
                  </a:extLst>
                </p:cNvPr>
                <p:cNvPicPr/>
                <p:nvPr/>
              </p:nvPicPr>
              <p:blipFill>
                <a:blip r:embed="rId614"/>
                <a:stretch>
                  <a:fillRect/>
                </a:stretch>
              </p:blipFill>
              <p:spPr>
                <a:xfrm>
                  <a:off x="9958661" y="3808472"/>
                  <a:ext cx="32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426" name="Freihand 39425">
                  <a:extLst>
                    <a:ext uri="{FF2B5EF4-FFF2-40B4-BE49-F238E27FC236}">
                      <a16:creationId xmlns:a16="http://schemas.microsoft.com/office/drawing/2014/main" id="{FEBB4734-BA70-41BA-A5FD-05BD5A580160}"/>
                    </a:ext>
                  </a:extLst>
                </p14:cNvPr>
                <p14:cNvContentPartPr/>
                <p14:nvPr/>
              </p14:nvContentPartPr>
              <p14:xfrm>
                <a:off x="10016981" y="3683552"/>
                <a:ext cx="26640" cy="180360"/>
              </p14:xfrm>
            </p:contentPart>
          </mc:Choice>
          <mc:Fallback>
            <p:pic>
              <p:nvPicPr>
                <p:cNvPr id="39426" name="Freihand 39425">
                  <a:extLst>
                    <a:ext uri="{FF2B5EF4-FFF2-40B4-BE49-F238E27FC236}">
                      <a16:creationId xmlns:a16="http://schemas.microsoft.com/office/drawing/2014/main" id="{FEBB4734-BA70-41BA-A5FD-05BD5A580160}"/>
                    </a:ext>
                  </a:extLst>
                </p:cNvPr>
                <p:cNvPicPr/>
                <p:nvPr/>
              </p:nvPicPr>
              <p:blipFill>
                <a:blip r:embed="rId616"/>
                <a:stretch>
                  <a:fillRect/>
                </a:stretch>
              </p:blipFill>
              <p:spPr>
                <a:xfrm>
                  <a:off x="10012661" y="3679232"/>
                  <a:ext cx="35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427" name="Freihand 39426">
                  <a:extLst>
                    <a:ext uri="{FF2B5EF4-FFF2-40B4-BE49-F238E27FC236}">
                      <a16:creationId xmlns:a16="http://schemas.microsoft.com/office/drawing/2014/main" id="{9E00FF0E-BAF6-482B-837A-E112A696DE8F}"/>
                    </a:ext>
                  </a:extLst>
                </p14:cNvPr>
                <p14:cNvContentPartPr/>
                <p14:nvPr/>
              </p14:nvContentPartPr>
              <p14:xfrm>
                <a:off x="10057301" y="3778592"/>
                <a:ext cx="194040" cy="77040"/>
              </p14:xfrm>
            </p:contentPart>
          </mc:Choice>
          <mc:Fallback>
            <p:pic>
              <p:nvPicPr>
                <p:cNvPr id="39427" name="Freihand 39426">
                  <a:extLst>
                    <a:ext uri="{FF2B5EF4-FFF2-40B4-BE49-F238E27FC236}">
                      <a16:creationId xmlns:a16="http://schemas.microsoft.com/office/drawing/2014/main" id="{9E00FF0E-BAF6-482B-837A-E112A696DE8F}"/>
                    </a:ext>
                  </a:extLst>
                </p:cNvPr>
                <p:cNvPicPr/>
                <p:nvPr/>
              </p:nvPicPr>
              <p:blipFill>
                <a:blip r:embed="rId618"/>
                <a:stretch>
                  <a:fillRect/>
                </a:stretch>
              </p:blipFill>
              <p:spPr>
                <a:xfrm>
                  <a:off x="10052981" y="3774272"/>
                  <a:ext cx="202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428" name="Freihand 39427">
                  <a:extLst>
                    <a:ext uri="{FF2B5EF4-FFF2-40B4-BE49-F238E27FC236}">
                      <a16:creationId xmlns:a16="http://schemas.microsoft.com/office/drawing/2014/main" id="{BD67C518-4D66-4AA9-AE66-E327EBE405D1}"/>
                    </a:ext>
                  </a:extLst>
                </p14:cNvPr>
                <p14:cNvContentPartPr/>
                <p14:nvPr/>
              </p14:nvContentPartPr>
              <p14:xfrm>
                <a:off x="10311461" y="3777152"/>
                <a:ext cx="70200" cy="94320"/>
              </p14:xfrm>
            </p:contentPart>
          </mc:Choice>
          <mc:Fallback>
            <p:pic>
              <p:nvPicPr>
                <p:cNvPr id="39428" name="Freihand 39427">
                  <a:extLst>
                    <a:ext uri="{FF2B5EF4-FFF2-40B4-BE49-F238E27FC236}">
                      <a16:creationId xmlns:a16="http://schemas.microsoft.com/office/drawing/2014/main" id="{BD67C518-4D66-4AA9-AE66-E327EBE405D1}"/>
                    </a:ext>
                  </a:extLst>
                </p:cNvPr>
                <p:cNvPicPr/>
                <p:nvPr/>
              </p:nvPicPr>
              <p:blipFill>
                <a:blip r:embed="rId620"/>
                <a:stretch>
                  <a:fillRect/>
                </a:stretch>
              </p:blipFill>
              <p:spPr>
                <a:xfrm>
                  <a:off x="10307141" y="3772832"/>
                  <a:ext cx="78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429" name="Freihand 39428">
                  <a:extLst>
                    <a:ext uri="{FF2B5EF4-FFF2-40B4-BE49-F238E27FC236}">
                      <a16:creationId xmlns:a16="http://schemas.microsoft.com/office/drawing/2014/main" id="{0B49F5E2-F058-49C9-AE78-FDCCCCF29E89}"/>
                    </a:ext>
                  </a:extLst>
                </p14:cNvPr>
                <p14:cNvContentPartPr/>
                <p14:nvPr/>
              </p14:nvContentPartPr>
              <p14:xfrm>
                <a:off x="10283021" y="3810272"/>
                <a:ext cx="105120" cy="19440"/>
              </p14:xfrm>
            </p:contentPart>
          </mc:Choice>
          <mc:Fallback>
            <p:pic>
              <p:nvPicPr>
                <p:cNvPr id="39429" name="Freihand 39428">
                  <a:extLst>
                    <a:ext uri="{FF2B5EF4-FFF2-40B4-BE49-F238E27FC236}">
                      <a16:creationId xmlns:a16="http://schemas.microsoft.com/office/drawing/2014/main" id="{0B49F5E2-F058-49C9-AE78-FDCCCCF29E89}"/>
                    </a:ext>
                  </a:extLst>
                </p:cNvPr>
                <p:cNvPicPr/>
                <p:nvPr/>
              </p:nvPicPr>
              <p:blipFill>
                <a:blip r:embed="rId622"/>
                <a:stretch>
                  <a:fillRect/>
                </a:stretch>
              </p:blipFill>
              <p:spPr>
                <a:xfrm>
                  <a:off x="10278701" y="3805952"/>
                  <a:ext cx="113760" cy="28080"/>
                </a:xfrm>
                <a:prstGeom prst="rect">
                  <a:avLst/>
                </a:prstGeom>
              </p:spPr>
            </p:pic>
          </mc:Fallback>
        </mc:AlternateContent>
      </p:grpSp>
      <p:grpSp>
        <p:nvGrpSpPr>
          <p:cNvPr id="39449" name="Gruppieren 39448">
            <a:extLst>
              <a:ext uri="{FF2B5EF4-FFF2-40B4-BE49-F238E27FC236}">
                <a16:creationId xmlns:a16="http://schemas.microsoft.com/office/drawing/2014/main" id="{07435823-D506-4709-89D5-60A989206A59}"/>
              </a:ext>
            </a:extLst>
          </p:cNvPr>
          <p:cNvGrpSpPr/>
          <p:nvPr/>
        </p:nvGrpSpPr>
        <p:grpSpPr>
          <a:xfrm>
            <a:off x="467261" y="519152"/>
            <a:ext cx="4488480" cy="5129640"/>
            <a:chOff x="467261" y="519152"/>
            <a:chExt cx="4488480" cy="5129640"/>
          </a:xfrm>
        </p:grpSpPr>
        <mc:AlternateContent xmlns:mc="http://schemas.openxmlformats.org/markup-compatibility/2006">
          <mc:Choice xmlns:p14="http://schemas.microsoft.com/office/powerpoint/2010/main" Requires="p14">
            <p:contentPart p14:bwMode="auto" r:id="rId623">
              <p14:nvContentPartPr>
                <p14:cNvPr id="39109" name="Freihand 39108">
                  <a:extLst>
                    <a:ext uri="{FF2B5EF4-FFF2-40B4-BE49-F238E27FC236}">
                      <a16:creationId xmlns:a16="http://schemas.microsoft.com/office/drawing/2014/main" id="{A089BAC1-8BBF-407B-9CB0-E399B64C71F2}"/>
                    </a:ext>
                  </a:extLst>
                </p14:cNvPr>
                <p14:cNvContentPartPr/>
                <p14:nvPr/>
              </p14:nvContentPartPr>
              <p14:xfrm>
                <a:off x="2204981" y="5091512"/>
                <a:ext cx="155160" cy="253800"/>
              </p14:xfrm>
            </p:contentPart>
          </mc:Choice>
          <mc:Fallback>
            <p:pic>
              <p:nvPicPr>
                <p:cNvPr id="39109" name="Freihand 39108">
                  <a:extLst>
                    <a:ext uri="{FF2B5EF4-FFF2-40B4-BE49-F238E27FC236}">
                      <a16:creationId xmlns:a16="http://schemas.microsoft.com/office/drawing/2014/main" id="{A089BAC1-8BBF-407B-9CB0-E399B64C71F2}"/>
                    </a:ext>
                  </a:extLst>
                </p:cNvPr>
                <p:cNvPicPr/>
                <p:nvPr/>
              </p:nvPicPr>
              <p:blipFill>
                <a:blip r:embed="rId624"/>
                <a:stretch>
                  <a:fillRect/>
                </a:stretch>
              </p:blipFill>
              <p:spPr>
                <a:xfrm>
                  <a:off x="2200661" y="5087192"/>
                  <a:ext cx="163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110" name="Freihand 39109">
                  <a:extLst>
                    <a:ext uri="{FF2B5EF4-FFF2-40B4-BE49-F238E27FC236}">
                      <a16:creationId xmlns:a16="http://schemas.microsoft.com/office/drawing/2014/main" id="{48BFFDA2-F21E-4B4A-A78B-4ED074CE6E24}"/>
                    </a:ext>
                  </a:extLst>
                </p14:cNvPr>
                <p14:cNvContentPartPr/>
                <p14:nvPr/>
              </p14:nvContentPartPr>
              <p14:xfrm>
                <a:off x="2404421" y="5096552"/>
                <a:ext cx="102960" cy="216720"/>
              </p14:xfrm>
            </p:contentPart>
          </mc:Choice>
          <mc:Fallback>
            <p:pic>
              <p:nvPicPr>
                <p:cNvPr id="39110" name="Freihand 39109">
                  <a:extLst>
                    <a:ext uri="{FF2B5EF4-FFF2-40B4-BE49-F238E27FC236}">
                      <a16:creationId xmlns:a16="http://schemas.microsoft.com/office/drawing/2014/main" id="{48BFFDA2-F21E-4B4A-A78B-4ED074CE6E24}"/>
                    </a:ext>
                  </a:extLst>
                </p:cNvPr>
                <p:cNvPicPr/>
                <p:nvPr/>
              </p:nvPicPr>
              <p:blipFill>
                <a:blip r:embed="rId626"/>
                <a:stretch>
                  <a:fillRect/>
                </a:stretch>
              </p:blipFill>
              <p:spPr>
                <a:xfrm>
                  <a:off x="2400101" y="5092232"/>
                  <a:ext cx="111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111" name="Freihand 39110">
                  <a:extLst>
                    <a:ext uri="{FF2B5EF4-FFF2-40B4-BE49-F238E27FC236}">
                      <a16:creationId xmlns:a16="http://schemas.microsoft.com/office/drawing/2014/main" id="{2B3ABB5C-4CEB-4B79-B69B-8DFBD34F5686}"/>
                    </a:ext>
                  </a:extLst>
                </p14:cNvPr>
                <p14:cNvContentPartPr/>
                <p14:nvPr/>
              </p14:nvContentPartPr>
              <p14:xfrm>
                <a:off x="2495141" y="5094392"/>
                <a:ext cx="33840" cy="169560"/>
              </p14:xfrm>
            </p:contentPart>
          </mc:Choice>
          <mc:Fallback>
            <p:pic>
              <p:nvPicPr>
                <p:cNvPr id="39111" name="Freihand 39110">
                  <a:extLst>
                    <a:ext uri="{FF2B5EF4-FFF2-40B4-BE49-F238E27FC236}">
                      <a16:creationId xmlns:a16="http://schemas.microsoft.com/office/drawing/2014/main" id="{2B3ABB5C-4CEB-4B79-B69B-8DFBD34F5686}"/>
                    </a:ext>
                  </a:extLst>
                </p:cNvPr>
                <p:cNvPicPr/>
                <p:nvPr/>
              </p:nvPicPr>
              <p:blipFill>
                <a:blip r:embed="rId628"/>
                <a:stretch>
                  <a:fillRect/>
                </a:stretch>
              </p:blipFill>
              <p:spPr>
                <a:xfrm>
                  <a:off x="2490821" y="5090072"/>
                  <a:ext cx="42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112" name="Freihand 39111">
                  <a:extLst>
                    <a:ext uri="{FF2B5EF4-FFF2-40B4-BE49-F238E27FC236}">
                      <a16:creationId xmlns:a16="http://schemas.microsoft.com/office/drawing/2014/main" id="{24D600B6-1790-40F5-A356-D128D636F4C6}"/>
                    </a:ext>
                  </a:extLst>
                </p14:cNvPr>
                <p14:cNvContentPartPr/>
                <p14:nvPr/>
              </p14:nvContentPartPr>
              <p14:xfrm>
                <a:off x="2462021" y="4965152"/>
                <a:ext cx="97560" cy="213480"/>
              </p14:xfrm>
            </p:contentPart>
          </mc:Choice>
          <mc:Fallback>
            <p:pic>
              <p:nvPicPr>
                <p:cNvPr id="39112" name="Freihand 39111">
                  <a:extLst>
                    <a:ext uri="{FF2B5EF4-FFF2-40B4-BE49-F238E27FC236}">
                      <a16:creationId xmlns:a16="http://schemas.microsoft.com/office/drawing/2014/main" id="{24D600B6-1790-40F5-A356-D128D636F4C6}"/>
                    </a:ext>
                  </a:extLst>
                </p:cNvPr>
                <p:cNvPicPr/>
                <p:nvPr/>
              </p:nvPicPr>
              <p:blipFill>
                <a:blip r:embed="rId630"/>
                <a:stretch>
                  <a:fillRect/>
                </a:stretch>
              </p:blipFill>
              <p:spPr>
                <a:xfrm>
                  <a:off x="2457701" y="4960832"/>
                  <a:ext cx="1062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113" name="Freihand 39112">
                  <a:extLst>
                    <a:ext uri="{FF2B5EF4-FFF2-40B4-BE49-F238E27FC236}">
                      <a16:creationId xmlns:a16="http://schemas.microsoft.com/office/drawing/2014/main" id="{8EF08708-53D6-4BD6-9A8F-0F53F01761AF}"/>
                    </a:ext>
                  </a:extLst>
                </p14:cNvPr>
                <p14:cNvContentPartPr/>
                <p14:nvPr/>
              </p14:nvContentPartPr>
              <p14:xfrm>
                <a:off x="2543741" y="4965152"/>
                <a:ext cx="17640" cy="7920"/>
              </p14:xfrm>
            </p:contentPart>
          </mc:Choice>
          <mc:Fallback>
            <p:pic>
              <p:nvPicPr>
                <p:cNvPr id="39113" name="Freihand 39112">
                  <a:extLst>
                    <a:ext uri="{FF2B5EF4-FFF2-40B4-BE49-F238E27FC236}">
                      <a16:creationId xmlns:a16="http://schemas.microsoft.com/office/drawing/2014/main" id="{8EF08708-53D6-4BD6-9A8F-0F53F01761AF}"/>
                    </a:ext>
                  </a:extLst>
                </p:cNvPr>
                <p:cNvPicPr/>
                <p:nvPr/>
              </p:nvPicPr>
              <p:blipFill>
                <a:blip r:embed="rId632"/>
                <a:stretch>
                  <a:fillRect/>
                </a:stretch>
              </p:blipFill>
              <p:spPr>
                <a:xfrm>
                  <a:off x="2539421" y="4960832"/>
                  <a:ext cx="26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114" name="Freihand 39113">
                  <a:extLst>
                    <a:ext uri="{FF2B5EF4-FFF2-40B4-BE49-F238E27FC236}">
                      <a16:creationId xmlns:a16="http://schemas.microsoft.com/office/drawing/2014/main" id="{89319BFC-D90A-45FD-B417-091CB4662E2C}"/>
                    </a:ext>
                  </a:extLst>
                </p14:cNvPr>
                <p14:cNvContentPartPr/>
                <p14:nvPr/>
              </p14:nvContentPartPr>
              <p14:xfrm>
                <a:off x="2094461" y="4934552"/>
                <a:ext cx="16560" cy="386640"/>
              </p14:xfrm>
            </p:contentPart>
          </mc:Choice>
          <mc:Fallback>
            <p:pic>
              <p:nvPicPr>
                <p:cNvPr id="39114" name="Freihand 39113">
                  <a:extLst>
                    <a:ext uri="{FF2B5EF4-FFF2-40B4-BE49-F238E27FC236}">
                      <a16:creationId xmlns:a16="http://schemas.microsoft.com/office/drawing/2014/main" id="{89319BFC-D90A-45FD-B417-091CB4662E2C}"/>
                    </a:ext>
                  </a:extLst>
                </p:cNvPr>
                <p:cNvPicPr/>
                <p:nvPr/>
              </p:nvPicPr>
              <p:blipFill>
                <a:blip r:embed="rId634"/>
                <a:stretch>
                  <a:fillRect/>
                </a:stretch>
              </p:blipFill>
              <p:spPr>
                <a:xfrm>
                  <a:off x="2090141" y="4930232"/>
                  <a:ext cx="2520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115" name="Freihand 39114">
                  <a:extLst>
                    <a:ext uri="{FF2B5EF4-FFF2-40B4-BE49-F238E27FC236}">
                      <a16:creationId xmlns:a16="http://schemas.microsoft.com/office/drawing/2014/main" id="{ADE41C13-E821-4531-B0D1-4B0AD6AE3E11}"/>
                    </a:ext>
                  </a:extLst>
                </p14:cNvPr>
                <p14:cNvContentPartPr/>
                <p14:nvPr/>
              </p14:nvContentPartPr>
              <p14:xfrm>
                <a:off x="2098421" y="4820072"/>
                <a:ext cx="576720" cy="485280"/>
              </p14:xfrm>
            </p:contentPart>
          </mc:Choice>
          <mc:Fallback>
            <p:pic>
              <p:nvPicPr>
                <p:cNvPr id="39115" name="Freihand 39114">
                  <a:extLst>
                    <a:ext uri="{FF2B5EF4-FFF2-40B4-BE49-F238E27FC236}">
                      <a16:creationId xmlns:a16="http://schemas.microsoft.com/office/drawing/2014/main" id="{ADE41C13-E821-4531-B0D1-4B0AD6AE3E11}"/>
                    </a:ext>
                  </a:extLst>
                </p:cNvPr>
                <p:cNvPicPr/>
                <p:nvPr/>
              </p:nvPicPr>
              <p:blipFill>
                <a:blip r:embed="rId636"/>
                <a:stretch>
                  <a:fillRect/>
                </a:stretch>
              </p:blipFill>
              <p:spPr>
                <a:xfrm>
                  <a:off x="2094101" y="4815752"/>
                  <a:ext cx="58536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116" name="Freihand 39115">
                  <a:extLst>
                    <a:ext uri="{FF2B5EF4-FFF2-40B4-BE49-F238E27FC236}">
                      <a16:creationId xmlns:a16="http://schemas.microsoft.com/office/drawing/2014/main" id="{C7082FB5-9474-40B3-879D-EAC9FAA6AF0B}"/>
                    </a:ext>
                  </a:extLst>
                </p14:cNvPr>
                <p14:cNvContentPartPr/>
                <p14:nvPr/>
              </p14:nvContentPartPr>
              <p14:xfrm>
                <a:off x="2084381" y="5313272"/>
                <a:ext cx="514080" cy="31320"/>
              </p14:xfrm>
            </p:contentPart>
          </mc:Choice>
          <mc:Fallback>
            <p:pic>
              <p:nvPicPr>
                <p:cNvPr id="39116" name="Freihand 39115">
                  <a:extLst>
                    <a:ext uri="{FF2B5EF4-FFF2-40B4-BE49-F238E27FC236}">
                      <a16:creationId xmlns:a16="http://schemas.microsoft.com/office/drawing/2014/main" id="{C7082FB5-9474-40B3-879D-EAC9FAA6AF0B}"/>
                    </a:ext>
                  </a:extLst>
                </p:cNvPr>
                <p:cNvPicPr/>
                <p:nvPr/>
              </p:nvPicPr>
              <p:blipFill>
                <a:blip r:embed="rId638"/>
                <a:stretch>
                  <a:fillRect/>
                </a:stretch>
              </p:blipFill>
              <p:spPr>
                <a:xfrm>
                  <a:off x="2080061" y="5308952"/>
                  <a:ext cx="522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2" name="Freihand 1">
                  <a:extLst>
                    <a:ext uri="{FF2B5EF4-FFF2-40B4-BE49-F238E27FC236}">
                      <a16:creationId xmlns:a16="http://schemas.microsoft.com/office/drawing/2014/main" id="{71452112-ADE5-4D29-B4EC-A6E3A07493C7}"/>
                    </a:ext>
                  </a:extLst>
                </p14:cNvPr>
                <p14:cNvContentPartPr/>
                <p14:nvPr/>
              </p14:nvContentPartPr>
              <p14:xfrm>
                <a:off x="1159181" y="3031952"/>
                <a:ext cx="73800" cy="269280"/>
              </p14:xfrm>
            </p:contentPart>
          </mc:Choice>
          <mc:Fallback>
            <p:pic>
              <p:nvPicPr>
                <p:cNvPr id="2" name="Freihand 1">
                  <a:extLst>
                    <a:ext uri="{FF2B5EF4-FFF2-40B4-BE49-F238E27FC236}">
                      <a16:creationId xmlns:a16="http://schemas.microsoft.com/office/drawing/2014/main" id="{71452112-ADE5-4D29-B4EC-A6E3A07493C7}"/>
                    </a:ext>
                  </a:extLst>
                </p:cNvPr>
                <p:cNvPicPr/>
                <p:nvPr/>
              </p:nvPicPr>
              <p:blipFill>
                <a:blip r:embed="rId640"/>
                <a:stretch>
                  <a:fillRect/>
                </a:stretch>
              </p:blipFill>
              <p:spPr>
                <a:xfrm>
                  <a:off x="1154861" y="3027632"/>
                  <a:ext cx="824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 name="Freihand 3">
                  <a:extLst>
                    <a:ext uri="{FF2B5EF4-FFF2-40B4-BE49-F238E27FC236}">
                      <a16:creationId xmlns:a16="http://schemas.microsoft.com/office/drawing/2014/main" id="{518A0282-3979-4BFE-9E9F-B92C9BE9FE77}"/>
                    </a:ext>
                  </a:extLst>
                </p14:cNvPr>
                <p14:cNvContentPartPr/>
                <p14:nvPr/>
              </p14:nvContentPartPr>
              <p14:xfrm>
                <a:off x="1246661" y="3016472"/>
                <a:ext cx="34920" cy="251280"/>
              </p14:xfrm>
            </p:contentPart>
          </mc:Choice>
          <mc:Fallback>
            <p:pic>
              <p:nvPicPr>
                <p:cNvPr id="4" name="Freihand 3">
                  <a:extLst>
                    <a:ext uri="{FF2B5EF4-FFF2-40B4-BE49-F238E27FC236}">
                      <a16:creationId xmlns:a16="http://schemas.microsoft.com/office/drawing/2014/main" id="{518A0282-3979-4BFE-9E9F-B92C9BE9FE77}"/>
                    </a:ext>
                  </a:extLst>
                </p:cNvPr>
                <p:cNvPicPr/>
                <p:nvPr/>
              </p:nvPicPr>
              <p:blipFill>
                <a:blip r:embed="rId642"/>
                <a:stretch>
                  <a:fillRect/>
                </a:stretch>
              </p:blipFill>
              <p:spPr>
                <a:xfrm>
                  <a:off x="1242341" y="3012152"/>
                  <a:ext cx="435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5" name="Freihand 4">
                  <a:extLst>
                    <a:ext uri="{FF2B5EF4-FFF2-40B4-BE49-F238E27FC236}">
                      <a16:creationId xmlns:a16="http://schemas.microsoft.com/office/drawing/2014/main" id="{B24E911E-BF48-40AA-9B48-843663AF783A}"/>
                    </a:ext>
                  </a:extLst>
                </p14:cNvPr>
                <p14:cNvContentPartPr/>
                <p14:nvPr/>
              </p14:nvContentPartPr>
              <p14:xfrm>
                <a:off x="1166381" y="3155072"/>
                <a:ext cx="109080" cy="33840"/>
              </p14:xfrm>
            </p:contentPart>
          </mc:Choice>
          <mc:Fallback>
            <p:pic>
              <p:nvPicPr>
                <p:cNvPr id="5" name="Freihand 4">
                  <a:extLst>
                    <a:ext uri="{FF2B5EF4-FFF2-40B4-BE49-F238E27FC236}">
                      <a16:creationId xmlns:a16="http://schemas.microsoft.com/office/drawing/2014/main" id="{B24E911E-BF48-40AA-9B48-843663AF783A}"/>
                    </a:ext>
                  </a:extLst>
                </p:cNvPr>
                <p:cNvPicPr/>
                <p:nvPr/>
              </p:nvPicPr>
              <p:blipFill>
                <a:blip r:embed="rId644"/>
                <a:stretch>
                  <a:fillRect/>
                </a:stretch>
              </p:blipFill>
              <p:spPr>
                <a:xfrm>
                  <a:off x="1162061" y="3150752"/>
                  <a:ext cx="117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7" name="Freihand 6">
                  <a:extLst>
                    <a:ext uri="{FF2B5EF4-FFF2-40B4-BE49-F238E27FC236}">
                      <a16:creationId xmlns:a16="http://schemas.microsoft.com/office/drawing/2014/main" id="{11C9ABA6-DA50-4F1D-9762-08D7345028AB}"/>
                    </a:ext>
                  </a:extLst>
                </p14:cNvPr>
                <p14:cNvContentPartPr/>
                <p14:nvPr/>
              </p14:nvContentPartPr>
              <p14:xfrm>
                <a:off x="942461" y="2886872"/>
                <a:ext cx="399960" cy="568800"/>
              </p14:xfrm>
            </p:contentPart>
          </mc:Choice>
          <mc:Fallback>
            <p:pic>
              <p:nvPicPr>
                <p:cNvPr id="7" name="Freihand 6">
                  <a:extLst>
                    <a:ext uri="{FF2B5EF4-FFF2-40B4-BE49-F238E27FC236}">
                      <a16:creationId xmlns:a16="http://schemas.microsoft.com/office/drawing/2014/main" id="{11C9ABA6-DA50-4F1D-9762-08D7345028AB}"/>
                    </a:ext>
                  </a:extLst>
                </p:cNvPr>
                <p:cNvPicPr/>
                <p:nvPr/>
              </p:nvPicPr>
              <p:blipFill>
                <a:blip r:embed="rId646"/>
                <a:stretch>
                  <a:fillRect/>
                </a:stretch>
              </p:blipFill>
              <p:spPr>
                <a:xfrm>
                  <a:off x="938141" y="2882552"/>
                  <a:ext cx="40860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9" name="Freihand 8">
                  <a:extLst>
                    <a:ext uri="{FF2B5EF4-FFF2-40B4-BE49-F238E27FC236}">
                      <a16:creationId xmlns:a16="http://schemas.microsoft.com/office/drawing/2014/main" id="{CA2FAEF2-4D32-4470-BAE6-3D66CCA289B5}"/>
                    </a:ext>
                  </a:extLst>
                </p14:cNvPr>
                <p14:cNvContentPartPr/>
                <p14:nvPr/>
              </p14:nvContentPartPr>
              <p14:xfrm>
                <a:off x="4132061" y="2983712"/>
                <a:ext cx="203040" cy="227160"/>
              </p14:xfrm>
            </p:contentPart>
          </mc:Choice>
          <mc:Fallback>
            <p:pic>
              <p:nvPicPr>
                <p:cNvPr id="9" name="Freihand 8">
                  <a:extLst>
                    <a:ext uri="{FF2B5EF4-FFF2-40B4-BE49-F238E27FC236}">
                      <a16:creationId xmlns:a16="http://schemas.microsoft.com/office/drawing/2014/main" id="{CA2FAEF2-4D32-4470-BAE6-3D66CCA289B5}"/>
                    </a:ext>
                  </a:extLst>
                </p:cNvPr>
                <p:cNvPicPr/>
                <p:nvPr/>
              </p:nvPicPr>
              <p:blipFill>
                <a:blip r:embed="rId648"/>
                <a:stretch>
                  <a:fillRect/>
                </a:stretch>
              </p:blipFill>
              <p:spPr>
                <a:xfrm>
                  <a:off x="4127741" y="2979392"/>
                  <a:ext cx="2116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0" name="Freihand 9">
                  <a:extLst>
                    <a:ext uri="{FF2B5EF4-FFF2-40B4-BE49-F238E27FC236}">
                      <a16:creationId xmlns:a16="http://schemas.microsoft.com/office/drawing/2014/main" id="{DB69632A-C899-4418-8048-419B78FC11EA}"/>
                    </a:ext>
                  </a:extLst>
                </p14:cNvPr>
                <p14:cNvContentPartPr/>
                <p14:nvPr/>
              </p14:nvContentPartPr>
              <p14:xfrm>
                <a:off x="3962141" y="2856992"/>
                <a:ext cx="452520" cy="438120"/>
              </p14:xfrm>
            </p:contentPart>
          </mc:Choice>
          <mc:Fallback>
            <p:pic>
              <p:nvPicPr>
                <p:cNvPr id="10" name="Freihand 9">
                  <a:extLst>
                    <a:ext uri="{FF2B5EF4-FFF2-40B4-BE49-F238E27FC236}">
                      <a16:creationId xmlns:a16="http://schemas.microsoft.com/office/drawing/2014/main" id="{DB69632A-C899-4418-8048-419B78FC11EA}"/>
                    </a:ext>
                  </a:extLst>
                </p:cNvPr>
                <p:cNvPicPr/>
                <p:nvPr/>
              </p:nvPicPr>
              <p:blipFill>
                <a:blip r:embed="rId650"/>
                <a:stretch>
                  <a:fillRect/>
                </a:stretch>
              </p:blipFill>
              <p:spPr>
                <a:xfrm>
                  <a:off x="3957821" y="2852672"/>
                  <a:ext cx="46116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2" name="Freihand 11">
                  <a:extLst>
                    <a:ext uri="{FF2B5EF4-FFF2-40B4-BE49-F238E27FC236}">
                      <a16:creationId xmlns:a16="http://schemas.microsoft.com/office/drawing/2014/main" id="{3D4CBF91-7467-497D-AE1F-20CFC1B778AA}"/>
                    </a:ext>
                  </a:extLst>
                </p14:cNvPr>
                <p14:cNvContentPartPr/>
                <p14:nvPr/>
              </p14:nvContentPartPr>
              <p14:xfrm>
                <a:off x="1411181" y="3157952"/>
                <a:ext cx="2292480" cy="131400"/>
              </p14:xfrm>
            </p:contentPart>
          </mc:Choice>
          <mc:Fallback>
            <p:pic>
              <p:nvPicPr>
                <p:cNvPr id="12" name="Freihand 11">
                  <a:extLst>
                    <a:ext uri="{FF2B5EF4-FFF2-40B4-BE49-F238E27FC236}">
                      <a16:creationId xmlns:a16="http://schemas.microsoft.com/office/drawing/2014/main" id="{3D4CBF91-7467-497D-AE1F-20CFC1B778AA}"/>
                    </a:ext>
                  </a:extLst>
                </p:cNvPr>
                <p:cNvPicPr/>
                <p:nvPr/>
              </p:nvPicPr>
              <p:blipFill>
                <a:blip r:embed="rId652"/>
                <a:stretch>
                  <a:fillRect/>
                </a:stretch>
              </p:blipFill>
              <p:spPr>
                <a:xfrm>
                  <a:off x="1406861" y="3153632"/>
                  <a:ext cx="2301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3" name="Freihand 12">
                  <a:extLst>
                    <a:ext uri="{FF2B5EF4-FFF2-40B4-BE49-F238E27FC236}">
                      <a16:creationId xmlns:a16="http://schemas.microsoft.com/office/drawing/2014/main" id="{BB6C9E36-9E71-44CD-8750-F96051D84788}"/>
                    </a:ext>
                  </a:extLst>
                </p14:cNvPr>
                <p14:cNvContentPartPr/>
                <p14:nvPr/>
              </p14:nvContentPartPr>
              <p14:xfrm>
                <a:off x="3667301" y="3063272"/>
                <a:ext cx="182880" cy="218880"/>
              </p14:xfrm>
            </p:contentPart>
          </mc:Choice>
          <mc:Fallback>
            <p:pic>
              <p:nvPicPr>
                <p:cNvPr id="13" name="Freihand 12">
                  <a:extLst>
                    <a:ext uri="{FF2B5EF4-FFF2-40B4-BE49-F238E27FC236}">
                      <a16:creationId xmlns:a16="http://schemas.microsoft.com/office/drawing/2014/main" id="{BB6C9E36-9E71-44CD-8750-F96051D84788}"/>
                    </a:ext>
                  </a:extLst>
                </p:cNvPr>
                <p:cNvPicPr/>
                <p:nvPr/>
              </p:nvPicPr>
              <p:blipFill>
                <a:blip r:embed="rId654"/>
                <a:stretch>
                  <a:fillRect/>
                </a:stretch>
              </p:blipFill>
              <p:spPr>
                <a:xfrm>
                  <a:off x="3662981" y="3058952"/>
                  <a:ext cx="191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4" name="Freihand 33">
                  <a:extLst>
                    <a:ext uri="{FF2B5EF4-FFF2-40B4-BE49-F238E27FC236}">
                      <a16:creationId xmlns:a16="http://schemas.microsoft.com/office/drawing/2014/main" id="{0A6B20F3-1F93-4233-B0A3-00CEBD03BB1D}"/>
                    </a:ext>
                  </a:extLst>
                </p14:cNvPr>
                <p14:cNvContentPartPr/>
                <p14:nvPr/>
              </p14:nvContentPartPr>
              <p14:xfrm>
                <a:off x="1657781" y="2916032"/>
                <a:ext cx="2152440" cy="153000"/>
              </p14:xfrm>
            </p:contentPart>
          </mc:Choice>
          <mc:Fallback>
            <p:pic>
              <p:nvPicPr>
                <p:cNvPr id="34" name="Freihand 33">
                  <a:extLst>
                    <a:ext uri="{FF2B5EF4-FFF2-40B4-BE49-F238E27FC236}">
                      <a16:creationId xmlns:a16="http://schemas.microsoft.com/office/drawing/2014/main" id="{0A6B20F3-1F93-4233-B0A3-00CEBD03BB1D}"/>
                    </a:ext>
                  </a:extLst>
                </p:cNvPr>
                <p:cNvPicPr/>
                <p:nvPr/>
              </p:nvPicPr>
              <p:blipFill>
                <a:blip r:embed="rId656"/>
                <a:stretch>
                  <a:fillRect/>
                </a:stretch>
              </p:blipFill>
              <p:spPr>
                <a:xfrm>
                  <a:off x="1653461" y="2911712"/>
                  <a:ext cx="2161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5" name="Freihand 34">
                  <a:extLst>
                    <a:ext uri="{FF2B5EF4-FFF2-40B4-BE49-F238E27FC236}">
                      <a16:creationId xmlns:a16="http://schemas.microsoft.com/office/drawing/2014/main" id="{EFD00FAC-5B0B-41EB-8D0A-4606F16A6E22}"/>
                    </a:ext>
                  </a:extLst>
                </p14:cNvPr>
                <p14:cNvContentPartPr/>
                <p14:nvPr/>
              </p14:nvContentPartPr>
              <p14:xfrm>
                <a:off x="1449701" y="2966072"/>
                <a:ext cx="331920" cy="141120"/>
              </p14:xfrm>
            </p:contentPart>
          </mc:Choice>
          <mc:Fallback>
            <p:pic>
              <p:nvPicPr>
                <p:cNvPr id="35" name="Freihand 34">
                  <a:extLst>
                    <a:ext uri="{FF2B5EF4-FFF2-40B4-BE49-F238E27FC236}">
                      <a16:creationId xmlns:a16="http://schemas.microsoft.com/office/drawing/2014/main" id="{EFD00FAC-5B0B-41EB-8D0A-4606F16A6E22}"/>
                    </a:ext>
                  </a:extLst>
                </p:cNvPr>
                <p:cNvPicPr/>
                <p:nvPr/>
              </p:nvPicPr>
              <p:blipFill>
                <a:blip r:embed="rId658"/>
                <a:stretch>
                  <a:fillRect/>
                </a:stretch>
              </p:blipFill>
              <p:spPr>
                <a:xfrm>
                  <a:off x="1445381" y="2961752"/>
                  <a:ext cx="340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7" name="Freihand 36">
                  <a:extLst>
                    <a:ext uri="{FF2B5EF4-FFF2-40B4-BE49-F238E27FC236}">
                      <a16:creationId xmlns:a16="http://schemas.microsoft.com/office/drawing/2014/main" id="{264C2D78-A32C-49C6-813F-C01ABA6DC949}"/>
                    </a:ext>
                  </a:extLst>
                </p14:cNvPr>
                <p14:cNvContentPartPr/>
                <p14:nvPr/>
              </p14:nvContentPartPr>
              <p14:xfrm>
                <a:off x="2531501" y="2682392"/>
                <a:ext cx="121680" cy="37440"/>
              </p14:xfrm>
            </p:contentPart>
          </mc:Choice>
          <mc:Fallback>
            <p:pic>
              <p:nvPicPr>
                <p:cNvPr id="37" name="Freihand 36">
                  <a:extLst>
                    <a:ext uri="{FF2B5EF4-FFF2-40B4-BE49-F238E27FC236}">
                      <a16:creationId xmlns:a16="http://schemas.microsoft.com/office/drawing/2014/main" id="{264C2D78-A32C-49C6-813F-C01ABA6DC949}"/>
                    </a:ext>
                  </a:extLst>
                </p:cNvPr>
                <p:cNvPicPr/>
                <p:nvPr/>
              </p:nvPicPr>
              <p:blipFill>
                <a:blip r:embed="rId660"/>
                <a:stretch>
                  <a:fillRect/>
                </a:stretch>
              </p:blipFill>
              <p:spPr>
                <a:xfrm>
                  <a:off x="2527181" y="2678072"/>
                  <a:ext cx="13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8" name="Freihand 37">
                  <a:extLst>
                    <a:ext uri="{FF2B5EF4-FFF2-40B4-BE49-F238E27FC236}">
                      <a16:creationId xmlns:a16="http://schemas.microsoft.com/office/drawing/2014/main" id="{7A3BAC0C-FDB6-4C7F-8001-7F38DEE35902}"/>
                    </a:ext>
                  </a:extLst>
                </p14:cNvPr>
                <p14:cNvContentPartPr/>
                <p14:nvPr/>
              </p14:nvContentPartPr>
              <p14:xfrm>
                <a:off x="2585861" y="2650712"/>
                <a:ext cx="95040" cy="163440"/>
              </p14:xfrm>
            </p:contentPart>
          </mc:Choice>
          <mc:Fallback>
            <p:pic>
              <p:nvPicPr>
                <p:cNvPr id="38" name="Freihand 37">
                  <a:extLst>
                    <a:ext uri="{FF2B5EF4-FFF2-40B4-BE49-F238E27FC236}">
                      <a16:creationId xmlns:a16="http://schemas.microsoft.com/office/drawing/2014/main" id="{7A3BAC0C-FDB6-4C7F-8001-7F38DEE35902}"/>
                    </a:ext>
                  </a:extLst>
                </p:cNvPr>
                <p:cNvPicPr/>
                <p:nvPr/>
              </p:nvPicPr>
              <p:blipFill>
                <a:blip r:embed="rId662"/>
                <a:stretch>
                  <a:fillRect/>
                </a:stretch>
              </p:blipFill>
              <p:spPr>
                <a:xfrm>
                  <a:off x="2581541" y="2646392"/>
                  <a:ext cx="103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 name="Freihand 38">
                  <a:extLst>
                    <a:ext uri="{FF2B5EF4-FFF2-40B4-BE49-F238E27FC236}">
                      <a16:creationId xmlns:a16="http://schemas.microsoft.com/office/drawing/2014/main" id="{334583DC-5D7E-4D88-BFB7-C68279E25D8E}"/>
                    </a:ext>
                  </a:extLst>
                </p14:cNvPr>
                <p14:cNvContentPartPr/>
                <p14:nvPr/>
              </p14:nvContentPartPr>
              <p14:xfrm>
                <a:off x="2680901" y="2682392"/>
                <a:ext cx="71280" cy="94680"/>
              </p14:xfrm>
            </p:contentPart>
          </mc:Choice>
          <mc:Fallback>
            <p:pic>
              <p:nvPicPr>
                <p:cNvPr id="39" name="Freihand 38">
                  <a:extLst>
                    <a:ext uri="{FF2B5EF4-FFF2-40B4-BE49-F238E27FC236}">
                      <a16:creationId xmlns:a16="http://schemas.microsoft.com/office/drawing/2014/main" id="{334583DC-5D7E-4D88-BFB7-C68279E25D8E}"/>
                    </a:ext>
                  </a:extLst>
                </p:cNvPr>
                <p:cNvPicPr/>
                <p:nvPr/>
              </p:nvPicPr>
              <p:blipFill>
                <a:blip r:embed="rId664"/>
                <a:stretch>
                  <a:fillRect/>
                </a:stretch>
              </p:blipFill>
              <p:spPr>
                <a:xfrm>
                  <a:off x="2676581" y="2678072"/>
                  <a:ext cx="79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 name="Freihand 39">
                  <a:extLst>
                    <a:ext uri="{FF2B5EF4-FFF2-40B4-BE49-F238E27FC236}">
                      <a16:creationId xmlns:a16="http://schemas.microsoft.com/office/drawing/2014/main" id="{52728B35-2EC3-44C0-8187-CCC0CCBB77D7}"/>
                    </a:ext>
                  </a:extLst>
                </p14:cNvPr>
                <p14:cNvContentPartPr/>
                <p14:nvPr/>
              </p14:nvContentPartPr>
              <p14:xfrm>
                <a:off x="2701781" y="2710832"/>
                <a:ext cx="67320" cy="14040"/>
              </p14:xfrm>
            </p:contentPart>
          </mc:Choice>
          <mc:Fallback>
            <p:pic>
              <p:nvPicPr>
                <p:cNvPr id="40" name="Freihand 39">
                  <a:extLst>
                    <a:ext uri="{FF2B5EF4-FFF2-40B4-BE49-F238E27FC236}">
                      <a16:creationId xmlns:a16="http://schemas.microsoft.com/office/drawing/2014/main" id="{52728B35-2EC3-44C0-8187-CCC0CCBB77D7}"/>
                    </a:ext>
                  </a:extLst>
                </p:cNvPr>
                <p:cNvPicPr/>
                <p:nvPr/>
              </p:nvPicPr>
              <p:blipFill>
                <a:blip r:embed="rId666"/>
                <a:stretch>
                  <a:fillRect/>
                </a:stretch>
              </p:blipFill>
              <p:spPr>
                <a:xfrm>
                  <a:off x="2697461" y="2706512"/>
                  <a:ext cx="75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1" name="Freihand 40">
                  <a:extLst>
                    <a:ext uri="{FF2B5EF4-FFF2-40B4-BE49-F238E27FC236}">
                      <a16:creationId xmlns:a16="http://schemas.microsoft.com/office/drawing/2014/main" id="{64A9EF0E-C2A9-4D7E-9E76-381E61799F89}"/>
                    </a:ext>
                  </a:extLst>
                </p14:cNvPr>
                <p14:cNvContentPartPr/>
                <p14:nvPr/>
              </p14:nvContentPartPr>
              <p14:xfrm>
                <a:off x="2790701" y="2636312"/>
                <a:ext cx="26640" cy="156240"/>
              </p14:xfrm>
            </p:contentPart>
          </mc:Choice>
          <mc:Fallback>
            <p:pic>
              <p:nvPicPr>
                <p:cNvPr id="41" name="Freihand 40">
                  <a:extLst>
                    <a:ext uri="{FF2B5EF4-FFF2-40B4-BE49-F238E27FC236}">
                      <a16:creationId xmlns:a16="http://schemas.microsoft.com/office/drawing/2014/main" id="{64A9EF0E-C2A9-4D7E-9E76-381E61799F89}"/>
                    </a:ext>
                  </a:extLst>
                </p:cNvPr>
                <p:cNvPicPr/>
                <p:nvPr/>
              </p:nvPicPr>
              <p:blipFill>
                <a:blip r:embed="rId668"/>
                <a:stretch>
                  <a:fillRect/>
                </a:stretch>
              </p:blipFill>
              <p:spPr>
                <a:xfrm>
                  <a:off x="2786381" y="2631992"/>
                  <a:ext cx="35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2" name="Freihand 41">
                  <a:extLst>
                    <a:ext uri="{FF2B5EF4-FFF2-40B4-BE49-F238E27FC236}">
                      <a16:creationId xmlns:a16="http://schemas.microsoft.com/office/drawing/2014/main" id="{3357A269-EC88-44E2-90B3-7C7FB562416A}"/>
                    </a:ext>
                  </a:extLst>
                </p14:cNvPr>
                <p14:cNvContentPartPr/>
                <p14:nvPr/>
              </p14:nvContentPartPr>
              <p14:xfrm>
                <a:off x="2838941" y="2689232"/>
                <a:ext cx="115200" cy="71280"/>
              </p14:xfrm>
            </p:contentPart>
          </mc:Choice>
          <mc:Fallback>
            <p:pic>
              <p:nvPicPr>
                <p:cNvPr id="42" name="Freihand 41">
                  <a:extLst>
                    <a:ext uri="{FF2B5EF4-FFF2-40B4-BE49-F238E27FC236}">
                      <a16:creationId xmlns:a16="http://schemas.microsoft.com/office/drawing/2014/main" id="{3357A269-EC88-44E2-90B3-7C7FB562416A}"/>
                    </a:ext>
                  </a:extLst>
                </p:cNvPr>
                <p:cNvPicPr/>
                <p:nvPr/>
              </p:nvPicPr>
              <p:blipFill>
                <a:blip r:embed="rId670"/>
                <a:stretch>
                  <a:fillRect/>
                </a:stretch>
              </p:blipFill>
              <p:spPr>
                <a:xfrm>
                  <a:off x="2834621" y="2684912"/>
                  <a:ext cx="123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8923" name="Freihand 38922">
                  <a:extLst>
                    <a:ext uri="{FF2B5EF4-FFF2-40B4-BE49-F238E27FC236}">
                      <a16:creationId xmlns:a16="http://schemas.microsoft.com/office/drawing/2014/main" id="{99C3716D-EFB7-4595-994E-83E09FBEBBFD}"/>
                    </a:ext>
                  </a:extLst>
                </p14:cNvPr>
                <p14:cNvContentPartPr/>
                <p14:nvPr/>
              </p14:nvContentPartPr>
              <p14:xfrm>
                <a:off x="2339621" y="615272"/>
                <a:ext cx="121320" cy="167760"/>
              </p14:xfrm>
            </p:contentPart>
          </mc:Choice>
          <mc:Fallback>
            <p:pic>
              <p:nvPicPr>
                <p:cNvPr id="38923" name="Freihand 38922">
                  <a:extLst>
                    <a:ext uri="{FF2B5EF4-FFF2-40B4-BE49-F238E27FC236}">
                      <a16:creationId xmlns:a16="http://schemas.microsoft.com/office/drawing/2014/main" id="{99C3716D-EFB7-4595-994E-83E09FBEBBFD}"/>
                    </a:ext>
                  </a:extLst>
                </p:cNvPr>
                <p:cNvPicPr/>
                <p:nvPr/>
              </p:nvPicPr>
              <p:blipFill>
                <a:blip r:embed="rId672"/>
                <a:stretch>
                  <a:fillRect/>
                </a:stretch>
              </p:blipFill>
              <p:spPr>
                <a:xfrm>
                  <a:off x="2335301" y="610952"/>
                  <a:ext cx="129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8924" name="Freihand 38923">
                  <a:extLst>
                    <a:ext uri="{FF2B5EF4-FFF2-40B4-BE49-F238E27FC236}">
                      <a16:creationId xmlns:a16="http://schemas.microsoft.com/office/drawing/2014/main" id="{560BAFD9-BF23-475C-822A-F3735994BE29}"/>
                    </a:ext>
                  </a:extLst>
                </p14:cNvPr>
                <p14:cNvContentPartPr/>
                <p14:nvPr/>
              </p14:nvContentPartPr>
              <p14:xfrm>
                <a:off x="2231261" y="519152"/>
                <a:ext cx="363600" cy="360000"/>
              </p14:xfrm>
            </p:contentPart>
          </mc:Choice>
          <mc:Fallback>
            <p:pic>
              <p:nvPicPr>
                <p:cNvPr id="38924" name="Freihand 38923">
                  <a:extLst>
                    <a:ext uri="{FF2B5EF4-FFF2-40B4-BE49-F238E27FC236}">
                      <a16:creationId xmlns:a16="http://schemas.microsoft.com/office/drawing/2014/main" id="{560BAFD9-BF23-475C-822A-F3735994BE29}"/>
                    </a:ext>
                  </a:extLst>
                </p:cNvPr>
                <p:cNvPicPr/>
                <p:nvPr/>
              </p:nvPicPr>
              <p:blipFill>
                <a:blip r:embed="rId674"/>
                <a:stretch>
                  <a:fillRect/>
                </a:stretch>
              </p:blipFill>
              <p:spPr>
                <a:xfrm>
                  <a:off x="2226941" y="514832"/>
                  <a:ext cx="37224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8926" name="Freihand 38925">
                  <a:extLst>
                    <a:ext uri="{FF2B5EF4-FFF2-40B4-BE49-F238E27FC236}">
                      <a16:creationId xmlns:a16="http://schemas.microsoft.com/office/drawing/2014/main" id="{7FBBBBDF-BAC6-4C47-B5C3-F8E58ABB14E7}"/>
                    </a:ext>
                  </a:extLst>
                </p14:cNvPr>
                <p14:cNvContentPartPr/>
                <p14:nvPr/>
              </p14:nvContentPartPr>
              <p14:xfrm>
                <a:off x="1080341" y="815792"/>
                <a:ext cx="1086480" cy="1849320"/>
              </p14:xfrm>
            </p:contentPart>
          </mc:Choice>
          <mc:Fallback>
            <p:pic>
              <p:nvPicPr>
                <p:cNvPr id="38926" name="Freihand 38925">
                  <a:extLst>
                    <a:ext uri="{FF2B5EF4-FFF2-40B4-BE49-F238E27FC236}">
                      <a16:creationId xmlns:a16="http://schemas.microsoft.com/office/drawing/2014/main" id="{7FBBBBDF-BAC6-4C47-B5C3-F8E58ABB14E7}"/>
                    </a:ext>
                  </a:extLst>
                </p:cNvPr>
                <p:cNvPicPr/>
                <p:nvPr/>
              </p:nvPicPr>
              <p:blipFill>
                <a:blip r:embed="rId676"/>
                <a:stretch>
                  <a:fillRect/>
                </a:stretch>
              </p:blipFill>
              <p:spPr>
                <a:xfrm>
                  <a:off x="1076021" y="811472"/>
                  <a:ext cx="1095120" cy="18579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8927" name="Freihand 38926">
                  <a:extLst>
                    <a:ext uri="{FF2B5EF4-FFF2-40B4-BE49-F238E27FC236}">
                      <a16:creationId xmlns:a16="http://schemas.microsoft.com/office/drawing/2014/main" id="{3AA4933E-F0CD-4BA3-BF26-FB64E7D32132}"/>
                    </a:ext>
                  </a:extLst>
                </p14:cNvPr>
                <p14:cNvContentPartPr/>
                <p14:nvPr/>
              </p14:nvContentPartPr>
              <p14:xfrm>
                <a:off x="1008341" y="2531192"/>
                <a:ext cx="158400" cy="210600"/>
              </p14:xfrm>
            </p:contentPart>
          </mc:Choice>
          <mc:Fallback>
            <p:pic>
              <p:nvPicPr>
                <p:cNvPr id="38927" name="Freihand 38926">
                  <a:extLst>
                    <a:ext uri="{FF2B5EF4-FFF2-40B4-BE49-F238E27FC236}">
                      <a16:creationId xmlns:a16="http://schemas.microsoft.com/office/drawing/2014/main" id="{3AA4933E-F0CD-4BA3-BF26-FB64E7D32132}"/>
                    </a:ext>
                  </a:extLst>
                </p:cNvPr>
                <p:cNvPicPr/>
                <p:nvPr/>
              </p:nvPicPr>
              <p:blipFill>
                <a:blip r:embed="rId678"/>
                <a:stretch>
                  <a:fillRect/>
                </a:stretch>
              </p:blipFill>
              <p:spPr>
                <a:xfrm>
                  <a:off x="1004021" y="2526872"/>
                  <a:ext cx="1670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8929" name="Freihand 38928">
                  <a:extLst>
                    <a:ext uri="{FF2B5EF4-FFF2-40B4-BE49-F238E27FC236}">
                      <a16:creationId xmlns:a16="http://schemas.microsoft.com/office/drawing/2014/main" id="{F379D5A8-22F0-4412-AB13-A5575F964ACB}"/>
                    </a:ext>
                  </a:extLst>
                </p14:cNvPr>
                <p14:cNvContentPartPr/>
                <p14:nvPr/>
              </p14:nvContentPartPr>
              <p14:xfrm>
                <a:off x="994661" y="1594832"/>
                <a:ext cx="164520" cy="174240"/>
              </p14:xfrm>
            </p:contentPart>
          </mc:Choice>
          <mc:Fallback>
            <p:pic>
              <p:nvPicPr>
                <p:cNvPr id="38929" name="Freihand 38928">
                  <a:extLst>
                    <a:ext uri="{FF2B5EF4-FFF2-40B4-BE49-F238E27FC236}">
                      <a16:creationId xmlns:a16="http://schemas.microsoft.com/office/drawing/2014/main" id="{F379D5A8-22F0-4412-AB13-A5575F964ACB}"/>
                    </a:ext>
                  </a:extLst>
                </p:cNvPr>
                <p:cNvPicPr/>
                <p:nvPr/>
              </p:nvPicPr>
              <p:blipFill>
                <a:blip r:embed="rId680"/>
                <a:stretch>
                  <a:fillRect/>
                </a:stretch>
              </p:blipFill>
              <p:spPr>
                <a:xfrm>
                  <a:off x="990341" y="1590512"/>
                  <a:ext cx="173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8930" name="Freihand 38929">
                  <a:extLst>
                    <a:ext uri="{FF2B5EF4-FFF2-40B4-BE49-F238E27FC236}">
                      <a16:creationId xmlns:a16="http://schemas.microsoft.com/office/drawing/2014/main" id="{DD90D311-A060-4683-BC17-3D07EED90562}"/>
                    </a:ext>
                  </a:extLst>
                </p14:cNvPr>
                <p14:cNvContentPartPr/>
                <p14:nvPr/>
              </p14:nvContentPartPr>
              <p14:xfrm>
                <a:off x="1017341" y="1644512"/>
                <a:ext cx="76680" cy="101520"/>
              </p14:xfrm>
            </p:contentPart>
          </mc:Choice>
          <mc:Fallback>
            <p:pic>
              <p:nvPicPr>
                <p:cNvPr id="38930" name="Freihand 38929">
                  <a:extLst>
                    <a:ext uri="{FF2B5EF4-FFF2-40B4-BE49-F238E27FC236}">
                      <a16:creationId xmlns:a16="http://schemas.microsoft.com/office/drawing/2014/main" id="{DD90D311-A060-4683-BC17-3D07EED90562}"/>
                    </a:ext>
                  </a:extLst>
                </p:cNvPr>
                <p:cNvPicPr/>
                <p:nvPr/>
              </p:nvPicPr>
              <p:blipFill>
                <a:blip r:embed="rId682"/>
                <a:stretch>
                  <a:fillRect/>
                </a:stretch>
              </p:blipFill>
              <p:spPr>
                <a:xfrm>
                  <a:off x="1013021" y="1640192"/>
                  <a:ext cx="85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8931" name="Freihand 38930">
                  <a:extLst>
                    <a:ext uri="{FF2B5EF4-FFF2-40B4-BE49-F238E27FC236}">
                      <a16:creationId xmlns:a16="http://schemas.microsoft.com/office/drawing/2014/main" id="{A82FE13B-65AB-4464-8D5E-ECD6EF15A54B}"/>
                    </a:ext>
                  </a:extLst>
                </p14:cNvPr>
                <p14:cNvContentPartPr/>
                <p14:nvPr/>
              </p14:nvContentPartPr>
              <p14:xfrm>
                <a:off x="1147301" y="1545512"/>
                <a:ext cx="100080" cy="139680"/>
              </p14:xfrm>
            </p:contentPart>
          </mc:Choice>
          <mc:Fallback>
            <p:pic>
              <p:nvPicPr>
                <p:cNvPr id="38931" name="Freihand 38930">
                  <a:extLst>
                    <a:ext uri="{FF2B5EF4-FFF2-40B4-BE49-F238E27FC236}">
                      <a16:creationId xmlns:a16="http://schemas.microsoft.com/office/drawing/2014/main" id="{A82FE13B-65AB-4464-8D5E-ECD6EF15A54B}"/>
                    </a:ext>
                  </a:extLst>
                </p:cNvPr>
                <p:cNvPicPr/>
                <p:nvPr/>
              </p:nvPicPr>
              <p:blipFill>
                <a:blip r:embed="rId684"/>
                <a:stretch>
                  <a:fillRect/>
                </a:stretch>
              </p:blipFill>
              <p:spPr>
                <a:xfrm>
                  <a:off x="1142981" y="1541192"/>
                  <a:ext cx="108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8932" name="Freihand 38931">
                  <a:extLst>
                    <a:ext uri="{FF2B5EF4-FFF2-40B4-BE49-F238E27FC236}">
                      <a16:creationId xmlns:a16="http://schemas.microsoft.com/office/drawing/2014/main" id="{C7943F79-56BA-4ED1-A7C9-F4F5C09E413B}"/>
                    </a:ext>
                  </a:extLst>
                </p14:cNvPr>
                <p14:cNvContentPartPr/>
                <p14:nvPr/>
              </p14:nvContentPartPr>
              <p14:xfrm>
                <a:off x="1159181" y="1573952"/>
                <a:ext cx="79560" cy="76320"/>
              </p14:xfrm>
            </p:contentPart>
          </mc:Choice>
          <mc:Fallback>
            <p:pic>
              <p:nvPicPr>
                <p:cNvPr id="38932" name="Freihand 38931">
                  <a:extLst>
                    <a:ext uri="{FF2B5EF4-FFF2-40B4-BE49-F238E27FC236}">
                      <a16:creationId xmlns:a16="http://schemas.microsoft.com/office/drawing/2014/main" id="{C7943F79-56BA-4ED1-A7C9-F4F5C09E413B}"/>
                    </a:ext>
                  </a:extLst>
                </p:cNvPr>
                <p:cNvPicPr/>
                <p:nvPr/>
              </p:nvPicPr>
              <p:blipFill>
                <a:blip r:embed="rId686"/>
                <a:stretch>
                  <a:fillRect/>
                </a:stretch>
              </p:blipFill>
              <p:spPr>
                <a:xfrm>
                  <a:off x="1154861" y="1569632"/>
                  <a:ext cx="88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8954" name="Freihand 38953">
                  <a:extLst>
                    <a:ext uri="{FF2B5EF4-FFF2-40B4-BE49-F238E27FC236}">
                      <a16:creationId xmlns:a16="http://schemas.microsoft.com/office/drawing/2014/main" id="{2A85DBA8-491E-4656-9873-AE6F10D74E98}"/>
                    </a:ext>
                  </a:extLst>
                </p14:cNvPr>
                <p14:cNvContentPartPr/>
                <p14:nvPr/>
              </p14:nvContentPartPr>
              <p14:xfrm>
                <a:off x="1276901" y="904712"/>
                <a:ext cx="950760" cy="1868040"/>
              </p14:xfrm>
            </p:contentPart>
          </mc:Choice>
          <mc:Fallback>
            <p:pic>
              <p:nvPicPr>
                <p:cNvPr id="38954" name="Freihand 38953">
                  <a:extLst>
                    <a:ext uri="{FF2B5EF4-FFF2-40B4-BE49-F238E27FC236}">
                      <a16:creationId xmlns:a16="http://schemas.microsoft.com/office/drawing/2014/main" id="{2A85DBA8-491E-4656-9873-AE6F10D74E98}"/>
                    </a:ext>
                  </a:extLst>
                </p:cNvPr>
                <p:cNvPicPr/>
                <p:nvPr/>
              </p:nvPicPr>
              <p:blipFill>
                <a:blip r:embed="rId688"/>
                <a:stretch>
                  <a:fillRect/>
                </a:stretch>
              </p:blipFill>
              <p:spPr>
                <a:xfrm>
                  <a:off x="1272581" y="900392"/>
                  <a:ext cx="959400" cy="18766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8955" name="Freihand 38954">
                  <a:extLst>
                    <a:ext uri="{FF2B5EF4-FFF2-40B4-BE49-F238E27FC236}">
                      <a16:creationId xmlns:a16="http://schemas.microsoft.com/office/drawing/2014/main" id="{D34914CB-1B17-4E90-A213-C423611CEC2B}"/>
                    </a:ext>
                  </a:extLst>
                </p14:cNvPr>
                <p14:cNvContentPartPr/>
                <p14:nvPr/>
              </p14:nvContentPartPr>
              <p14:xfrm>
                <a:off x="2098781" y="851072"/>
                <a:ext cx="138240" cy="146520"/>
              </p14:xfrm>
            </p:contentPart>
          </mc:Choice>
          <mc:Fallback>
            <p:pic>
              <p:nvPicPr>
                <p:cNvPr id="38955" name="Freihand 38954">
                  <a:extLst>
                    <a:ext uri="{FF2B5EF4-FFF2-40B4-BE49-F238E27FC236}">
                      <a16:creationId xmlns:a16="http://schemas.microsoft.com/office/drawing/2014/main" id="{D34914CB-1B17-4E90-A213-C423611CEC2B}"/>
                    </a:ext>
                  </a:extLst>
                </p:cNvPr>
                <p:cNvPicPr/>
                <p:nvPr/>
              </p:nvPicPr>
              <p:blipFill>
                <a:blip r:embed="rId690"/>
                <a:stretch>
                  <a:fillRect/>
                </a:stretch>
              </p:blipFill>
              <p:spPr>
                <a:xfrm>
                  <a:off x="2094461" y="846752"/>
                  <a:ext cx="146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8957" name="Freihand 38956">
                  <a:extLst>
                    <a:ext uri="{FF2B5EF4-FFF2-40B4-BE49-F238E27FC236}">
                      <a16:creationId xmlns:a16="http://schemas.microsoft.com/office/drawing/2014/main" id="{B4F47DEB-1ACF-4915-ACF1-7F5F4B226399}"/>
                    </a:ext>
                  </a:extLst>
                </p14:cNvPr>
                <p14:cNvContentPartPr/>
                <p14:nvPr/>
              </p14:nvContentPartPr>
              <p14:xfrm>
                <a:off x="1758941" y="1802552"/>
                <a:ext cx="12600" cy="137880"/>
              </p14:xfrm>
            </p:contentPart>
          </mc:Choice>
          <mc:Fallback>
            <p:pic>
              <p:nvPicPr>
                <p:cNvPr id="38957" name="Freihand 38956">
                  <a:extLst>
                    <a:ext uri="{FF2B5EF4-FFF2-40B4-BE49-F238E27FC236}">
                      <a16:creationId xmlns:a16="http://schemas.microsoft.com/office/drawing/2014/main" id="{B4F47DEB-1ACF-4915-ACF1-7F5F4B226399}"/>
                    </a:ext>
                  </a:extLst>
                </p:cNvPr>
                <p:cNvPicPr/>
                <p:nvPr/>
              </p:nvPicPr>
              <p:blipFill>
                <a:blip r:embed="rId692"/>
                <a:stretch>
                  <a:fillRect/>
                </a:stretch>
              </p:blipFill>
              <p:spPr>
                <a:xfrm>
                  <a:off x="1754621" y="1798232"/>
                  <a:ext cx="21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8958" name="Freihand 38957">
                  <a:extLst>
                    <a:ext uri="{FF2B5EF4-FFF2-40B4-BE49-F238E27FC236}">
                      <a16:creationId xmlns:a16="http://schemas.microsoft.com/office/drawing/2014/main" id="{4D6DAD5E-3EE6-4EEB-814D-69148DC83493}"/>
                    </a:ext>
                  </a:extLst>
                </p14:cNvPr>
                <p14:cNvContentPartPr/>
                <p14:nvPr/>
              </p14:nvContentPartPr>
              <p14:xfrm>
                <a:off x="1666421" y="1745672"/>
                <a:ext cx="120960" cy="95040"/>
              </p14:xfrm>
            </p:contentPart>
          </mc:Choice>
          <mc:Fallback>
            <p:pic>
              <p:nvPicPr>
                <p:cNvPr id="38958" name="Freihand 38957">
                  <a:extLst>
                    <a:ext uri="{FF2B5EF4-FFF2-40B4-BE49-F238E27FC236}">
                      <a16:creationId xmlns:a16="http://schemas.microsoft.com/office/drawing/2014/main" id="{4D6DAD5E-3EE6-4EEB-814D-69148DC83493}"/>
                    </a:ext>
                  </a:extLst>
                </p:cNvPr>
                <p:cNvPicPr/>
                <p:nvPr/>
              </p:nvPicPr>
              <p:blipFill>
                <a:blip r:embed="rId694"/>
                <a:stretch>
                  <a:fillRect/>
                </a:stretch>
              </p:blipFill>
              <p:spPr>
                <a:xfrm>
                  <a:off x="1662101" y="1741352"/>
                  <a:ext cx="129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8959" name="Freihand 38958">
                  <a:extLst>
                    <a:ext uri="{FF2B5EF4-FFF2-40B4-BE49-F238E27FC236}">
                      <a16:creationId xmlns:a16="http://schemas.microsoft.com/office/drawing/2014/main" id="{EA500764-5D46-4305-889C-12E46EDB53F6}"/>
                    </a:ext>
                  </a:extLst>
                </p14:cNvPr>
                <p14:cNvContentPartPr/>
                <p14:nvPr/>
              </p14:nvContentPartPr>
              <p14:xfrm>
                <a:off x="1817981" y="1829912"/>
                <a:ext cx="33840" cy="90000"/>
              </p14:xfrm>
            </p:contentPart>
          </mc:Choice>
          <mc:Fallback>
            <p:pic>
              <p:nvPicPr>
                <p:cNvPr id="38959" name="Freihand 38958">
                  <a:extLst>
                    <a:ext uri="{FF2B5EF4-FFF2-40B4-BE49-F238E27FC236}">
                      <a16:creationId xmlns:a16="http://schemas.microsoft.com/office/drawing/2014/main" id="{EA500764-5D46-4305-889C-12E46EDB53F6}"/>
                    </a:ext>
                  </a:extLst>
                </p:cNvPr>
                <p:cNvPicPr/>
                <p:nvPr/>
              </p:nvPicPr>
              <p:blipFill>
                <a:blip r:embed="rId696"/>
                <a:stretch>
                  <a:fillRect/>
                </a:stretch>
              </p:blipFill>
              <p:spPr>
                <a:xfrm>
                  <a:off x="1813661" y="1825592"/>
                  <a:ext cx="42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8960" name="Freihand 38959">
                  <a:extLst>
                    <a:ext uri="{FF2B5EF4-FFF2-40B4-BE49-F238E27FC236}">
                      <a16:creationId xmlns:a16="http://schemas.microsoft.com/office/drawing/2014/main" id="{98599E77-369F-4818-9E5C-6C3368833A42}"/>
                    </a:ext>
                  </a:extLst>
                </p14:cNvPr>
                <p14:cNvContentPartPr/>
                <p14:nvPr/>
              </p14:nvContentPartPr>
              <p14:xfrm>
                <a:off x="1805381" y="1791392"/>
                <a:ext cx="94320" cy="118440"/>
              </p14:xfrm>
            </p:contentPart>
          </mc:Choice>
          <mc:Fallback>
            <p:pic>
              <p:nvPicPr>
                <p:cNvPr id="38960" name="Freihand 38959">
                  <a:extLst>
                    <a:ext uri="{FF2B5EF4-FFF2-40B4-BE49-F238E27FC236}">
                      <a16:creationId xmlns:a16="http://schemas.microsoft.com/office/drawing/2014/main" id="{98599E77-369F-4818-9E5C-6C3368833A42}"/>
                    </a:ext>
                  </a:extLst>
                </p:cNvPr>
                <p:cNvPicPr/>
                <p:nvPr/>
              </p:nvPicPr>
              <p:blipFill>
                <a:blip r:embed="rId698"/>
                <a:stretch>
                  <a:fillRect/>
                </a:stretch>
              </p:blipFill>
              <p:spPr>
                <a:xfrm>
                  <a:off x="1801061" y="1787072"/>
                  <a:ext cx="102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8988" name="Freihand 38987">
                  <a:extLst>
                    <a:ext uri="{FF2B5EF4-FFF2-40B4-BE49-F238E27FC236}">
                      <a16:creationId xmlns:a16="http://schemas.microsoft.com/office/drawing/2014/main" id="{9B297B31-F8BE-46A3-8B2E-60243792BBF0}"/>
                    </a:ext>
                  </a:extLst>
                </p14:cNvPr>
                <p14:cNvContentPartPr/>
                <p14:nvPr/>
              </p14:nvContentPartPr>
              <p14:xfrm>
                <a:off x="654461" y="693032"/>
                <a:ext cx="1424520" cy="2300760"/>
              </p14:xfrm>
            </p:contentPart>
          </mc:Choice>
          <mc:Fallback>
            <p:pic>
              <p:nvPicPr>
                <p:cNvPr id="38988" name="Freihand 38987">
                  <a:extLst>
                    <a:ext uri="{FF2B5EF4-FFF2-40B4-BE49-F238E27FC236}">
                      <a16:creationId xmlns:a16="http://schemas.microsoft.com/office/drawing/2014/main" id="{9B297B31-F8BE-46A3-8B2E-60243792BBF0}"/>
                    </a:ext>
                  </a:extLst>
                </p:cNvPr>
                <p:cNvPicPr/>
                <p:nvPr/>
              </p:nvPicPr>
              <p:blipFill>
                <a:blip r:embed="rId700"/>
                <a:stretch>
                  <a:fillRect/>
                </a:stretch>
              </p:blipFill>
              <p:spPr>
                <a:xfrm>
                  <a:off x="650141" y="688712"/>
                  <a:ext cx="1433160" cy="23094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8989" name="Freihand 38988">
                  <a:extLst>
                    <a:ext uri="{FF2B5EF4-FFF2-40B4-BE49-F238E27FC236}">
                      <a16:creationId xmlns:a16="http://schemas.microsoft.com/office/drawing/2014/main" id="{1A638A75-757E-4BD2-B52D-6EB952FED78E}"/>
                    </a:ext>
                  </a:extLst>
                </p14:cNvPr>
                <p14:cNvContentPartPr/>
                <p14:nvPr/>
              </p14:nvContentPartPr>
              <p14:xfrm>
                <a:off x="700901" y="2865632"/>
                <a:ext cx="146880" cy="266400"/>
              </p14:xfrm>
            </p:contentPart>
          </mc:Choice>
          <mc:Fallback>
            <p:pic>
              <p:nvPicPr>
                <p:cNvPr id="38989" name="Freihand 38988">
                  <a:extLst>
                    <a:ext uri="{FF2B5EF4-FFF2-40B4-BE49-F238E27FC236}">
                      <a16:creationId xmlns:a16="http://schemas.microsoft.com/office/drawing/2014/main" id="{1A638A75-757E-4BD2-B52D-6EB952FED78E}"/>
                    </a:ext>
                  </a:extLst>
                </p:cNvPr>
                <p:cNvPicPr/>
                <p:nvPr/>
              </p:nvPicPr>
              <p:blipFill>
                <a:blip r:embed="rId702"/>
                <a:stretch>
                  <a:fillRect/>
                </a:stretch>
              </p:blipFill>
              <p:spPr>
                <a:xfrm>
                  <a:off x="696581" y="2861312"/>
                  <a:ext cx="1555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8991" name="Freihand 38990">
                  <a:extLst>
                    <a:ext uri="{FF2B5EF4-FFF2-40B4-BE49-F238E27FC236}">
                      <a16:creationId xmlns:a16="http://schemas.microsoft.com/office/drawing/2014/main" id="{AA5760AD-9E82-40A8-B0A5-56468ED8A99A}"/>
                    </a:ext>
                  </a:extLst>
                </p14:cNvPr>
                <p14:cNvContentPartPr/>
                <p14:nvPr/>
              </p14:nvContentPartPr>
              <p14:xfrm>
                <a:off x="564821" y="1228352"/>
                <a:ext cx="129240" cy="184320"/>
              </p14:xfrm>
            </p:contentPart>
          </mc:Choice>
          <mc:Fallback>
            <p:pic>
              <p:nvPicPr>
                <p:cNvPr id="38991" name="Freihand 38990">
                  <a:extLst>
                    <a:ext uri="{FF2B5EF4-FFF2-40B4-BE49-F238E27FC236}">
                      <a16:creationId xmlns:a16="http://schemas.microsoft.com/office/drawing/2014/main" id="{AA5760AD-9E82-40A8-B0A5-56468ED8A99A}"/>
                    </a:ext>
                  </a:extLst>
                </p:cNvPr>
                <p:cNvPicPr/>
                <p:nvPr/>
              </p:nvPicPr>
              <p:blipFill>
                <a:blip r:embed="rId704"/>
                <a:stretch>
                  <a:fillRect/>
                </a:stretch>
              </p:blipFill>
              <p:spPr>
                <a:xfrm>
                  <a:off x="560501" y="1224032"/>
                  <a:ext cx="137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8992" name="Freihand 38991">
                  <a:extLst>
                    <a:ext uri="{FF2B5EF4-FFF2-40B4-BE49-F238E27FC236}">
                      <a16:creationId xmlns:a16="http://schemas.microsoft.com/office/drawing/2014/main" id="{1DCE7CDC-84D9-4537-BAE8-CF721BBD7DC4}"/>
                    </a:ext>
                  </a:extLst>
                </p14:cNvPr>
                <p14:cNvContentPartPr/>
                <p14:nvPr/>
              </p14:nvContentPartPr>
              <p14:xfrm>
                <a:off x="698021" y="1190552"/>
                <a:ext cx="80640" cy="151560"/>
              </p14:xfrm>
            </p:contentPart>
          </mc:Choice>
          <mc:Fallback>
            <p:pic>
              <p:nvPicPr>
                <p:cNvPr id="38992" name="Freihand 38991">
                  <a:extLst>
                    <a:ext uri="{FF2B5EF4-FFF2-40B4-BE49-F238E27FC236}">
                      <a16:creationId xmlns:a16="http://schemas.microsoft.com/office/drawing/2014/main" id="{1DCE7CDC-84D9-4537-BAE8-CF721BBD7DC4}"/>
                    </a:ext>
                  </a:extLst>
                </p:cNvPr>
                <p:cNvPicPr/>
                <p:nvPr/>
              </p:nvPicPr>
              <p:blipFill>
                <a:blip r:embed="rId706"/>
                <a:stretch>
                  <a:fillRect/>
                </a:stretch>
              </p:blipFill>
              <p:spPr>
                <a:xfrm>
                  <a:off x="693701" y="1186232"/>
                  <a:ext cx="89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8993" name="Freihand 38992">
                  <a:extLst>
                    <a:ext uri="{FF2B5EF4-FFF2-40B4-BE49-F238E27FC236}">
                      <a16:creationId xmlns:a16="http://schemas.microsoft.com/office/drawing/2014/main" id="{304A0DDA-2E31-45AE-933C-E87975B43FCE}"/>
                    </a:ext>
                  </a:extLst>
                </p14:cNvPr>
                <p14:cNvContentPartPr/>
                <p14:nvPr/>
              </p14:nvContentPartPr>
              <p14:xfrm>
                <a:off x="711341" y="1245632"/>
                <a:ext cx="63360" cy="41400"/>
              </p14:xfrm>
            </p:contentPart>
          </mc:Choice>
          <mc:Fallback>
            <p:pic>
              <p:nvPicPr>
                <p:cNvPr id="38993" name="Freihand 38992">
                  <a:extLst>
                    <a:ext uri="{FF2B5EF4-FFF2-40B4-BE49-F238E27FC236}">
                      <a16:creationId xmlns:a16="http://schemas.microsoft.com/office/drawing/2014/main" id="{304A0DDA-2E31-45AE-933C-E87975B43FCE}"/>
                    </a:ext>
                  </a:extLst>
                </p:cNvPr>
                <p:cNvPicPr/>
                <p:nvPr/>
              </p:nvPicPr>
              <p:blipFill>
                <a:blip r:embed="rId708"/>
                <a:stretch>
                  <a:fillRect/>
                </a:stretch>
              </p:blipFill>
              <p:spPr>
                <a:xfrm>
                  <a:off x="707021" y="1241312"/>
                  <a:ext cx="72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8995" name="Freihand 38994">
                  <a:extLst>
                    <a:ext uri="{FF2B5EF4-FFF2-40B4-BE49-F238E27FC236}">
                      <a16:creationId xmlns:a16="http://schemas.microsoft.com/office/drawing/2014/main" id="{57A2206D-4F17-4C3D-84D6-7C1F50C73C50}"/>
                    </a:ext>
                  </a:extLst>
                </p14:cNvPr>
                <p14:cNvContentPartPr/>
                <p14:nvPr/>
              </p14:nvContentPartPr>
              <p14:xfrm>
                <a:off x="752021" y="1080392"/>
                <a:ext cx="78840" cy="158760"/>
              </p14:xfrm>
            </p:contentPart>
          </mc:Choice>
          <mc:Fallback>
            <p:pic>
              <p:nvPicPr>
                <p:cNvPr id="38995" name="Freihand 38994">
                  <a:extLst>
                    <a:ext uri="{FF2B5EF4-FFF2-40B4-BE49-F238E27FC236}">
                      <a16:creationId xmlns:a16="http://schemas.microsoft.com/office/drawing/2014/main" id="{57A2206D-4F17-4C3D-84D6-7C1F50C73C50}"/>
                    </a:ext>
                  </a:extLst>
                </p:cNvPr>
                <p:cNvPicPr/>
                <p:nvPr/>
              </p:nvPicPr>
              <p:blipFill>
                <a:blip r:embed="rId710"/>
                <a:stretch>
                  <a:fillRect/>
                </a:stretch>
              </p:blipFill>
              <p:spPr>
                <a:xfrm>
                  <a:off x="747701" y="1076072"/>
                  <a:ext cx="87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8996" name="Freihand 38995">
                  <a:extLst>
                    <a:ext uri="{FF2B5EF4-FFF2-40B4-BE49-F238E27FC236}">
                      <a16:creationId xmlns:a16="http://schemas.microsoft.com/office/drawing/2014/main" id="{687D08EA-B9C3-44D0-B073-01241ADEC7CA}"/>
                    </a:ext>
                  </a:extLst>
                </p14:cNvPr>
                <p14:cNvContentPartPr/>
                <p14:nvPr/>
              </p14:nvContentPartPr>
              <p14:xfrm>
                <a:off x="820061" y="1096232"/>
                <a:ext cx="21240" cy="44640"/>
              </p14:xfrm>
            </p:contentPart>
          </mc:Choice>
          <mc:Fallback>
            <p:pic>
              <p:nvPicPr>
                <p:cNvPr id="38996" name="Freihand 38995">
                  <a:extLst>
                    <a:ext uri="{FF2B5EF4-FFF2-40B4-BE49-F238E27FC236}">
                      <a16:creationId xmlns:a16="http://schemas.microsoft.com/office/drawing/2014/main" id="{687D08EA-B9C3-44D0-B073-01241ADEC7CA}"/>
                    </a:ext>
                  </a:extLst>
                </p:cNvPr>
                <p:cNvPicPr/>
                <p:nvPr/>
              </p:nvPicPr>
              <p:blipFill>
                <a:blip r:embed="rId712"/>
                <a:stretch>
                  <a:fillRect/>
                </a:stretch>
              </p:blipFill>
              <p:spPr>
                <a:xfrm>
                  <a:off x="815741" y="1091912"/>
                  <a:ext cx="29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8997" name="Freihand 38996">
                  <a:extLst>
                    <a:ext uri="{FF2B5EF4-FFF2-40B4-BE49-F238E27FC236}">
                      <a16:creationId xmlns:a16="http://schemas.microsoft.com/office/drawing/2014/main" id="{EF47DFC9-1459-4D9F-BAA0-6E05826C963E}"/>
                    </a:ext>
                  </a:extLst>
                </p14:cNvPr>
                <p14:cNvContentPartPr/>
                <p14:nvPr/>
              </p14:nvContentPartPr>
              <p14:xfrm>
                <a:off x="818261" y="1076072"/>
                <a:ext cx="90360" cy="111240"/>
              </p14:xfrm>
            </p:contentPart>
          </mc:Choice>
          <mc:Fallback>
            <p:pic>
              <p:nvPicPr>
                <p:cNvPr id="38997" name="Freihand 38996">
                  <a:extLst>
                    <a:ext uri="{FF2B5EF4-FFF2-40B4-BE49-F238E27FC236}">
                      <a16:creationId xmlns:a16="http://schemas.microsoft.com/office/drawing/2014/main" id="{EF47DFC9-1459-4D9F-BAA0-6E05826C963E}"/>
                    </a:ext>
                  </a:extLst>
                </p:cNvPr>
                <p:cNvPicPr/>
                <p:nvPr/>
              </p:nvPicPr>
              <p:blipFill>
                <a:blip r:embed="rId714"/>
                <a:stretch>
                  <a:fillRect/>
                </a:stretch>
              </p:blipFill>
              <p:spPr>
                <a:xfrm>
                  <a:off x="813941" y="1071752"/>
                  <a:ext cx="99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8998" name="Freihand 38997">
                  <a:extLst>
                    <a:ext uri="{FF2B5EF4-FFF2-40B4-BE49-F238E27FC236}">
                      <a16:creationId xmlns:a16="http://schemas.microsoft.com/office/drawing/2014/main" id="{D3333114-7196-40E9-9C88-3D8586D54B8B}"/>
                    </a:ext>
                  </a:extLst>
                </p14:cNvPr>
                <p14:cNvContentPartPr/>
                <p14:nvPr/>
              </p14:nvContentPartPr>
              <p14:xfrm>
                <a:off x="871901" y="1028552"/>
                <a:ext cx="104040" cy="113400"/>
              </p14:xfrm>
            </p:contentPart>
          </mc:Choice>
          <mc:Fallback>
            <p:pic>
              <p:nvPicPr>
                <p:cNvPr id="38998" name="Freihand 38997">
                  <a:extLst>
                    <a:ext uri="{FF2B5EF4-FFF2-40B4-BE49-F238E27FC236}">
                      <a16:creationId xmlns:a16="http://schemas.microsoft.com/office/drawing/2014/main" id="{D3333114-7196-40E9-9C88-3D8586D54B8B}"/>
                    </a:ext>
                  </a:extLst>
                </p:cNvPr>
                <p:cNvPicPr/>
                <p:nvPr/>
              </p:nvPicPr>
              <p:blipFill>
                <a:blip r:embed="rId716"/>
                <a:stretch>
                  <a:fillRect/>
                </a:stretch>
              </p:blipFill>
              <p:spPr>
                <a:xfrm>
                  <a:off x="867581" y="1024232"/>
                  <a:ext cx="112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9023" name="Freihand 39022">
                  <a:extLst>
                    <a:ext uri="{FF2B5EF4-FFF2-40B4-BE49-F238E27FC236}">
                      <a16:creationId xmlns:a16="http://schemas.microsoft.com/office/drawing/2014/main" id="{A37ED556-360E-4B44-9E97-5CC184570076}"/>
                    </a:ext>
                  </a:extLst>
                </p14:cNvPr>
                <p14:cNvContentPartPr/>
                <p14:nvPr/>
              </p14:nvContentPartPr>
              <p14:xfrm>
                <a:off x="2510261" y="975272"/>
                <a:ext cx="1409400" cy="1818360"/>
              </p14:xfrm>
            </p:contentPart>
          </mc:Choice>
          <mc:Fallback>
            <p:pic>
              <p:nvPicPr>
                <p:cNvPr id="39023" name="Freihand 39022">
                  <a:extLst>
                    <a:ext uri="{FF2B5EF4-FFF2-40B4-BE49-F238E27FC236}">
                      <a16:creationId xmlns:a16="http://schemas.microsoft.com/office/drawing/2014/main" id="{A37ED556-360E-4B44-9E97-5CC184570076}"/>
                    </a:ext>
                  </a:extLst>
                </p:cNvPr>
                <p:cNvPicPr/>
                <p:nvPr/>
              </p:nvPicPr>
              <p:blipFill>
                <a:blip r:embed="rId718"/>
                <a:stretch>
                  <a:fillRect/>
                </a:stretch>
              </p:blipFill>
              <p:spPr>
                <a:xfrm>
                  <a:off x="2505941" y="970952"/>
                  <a:ext cx="1418040" cy="1827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9024" name="Freihand 39023">
                  <a:extLst>
                    <a:ext uri="{FF2B5EF4-FFF2-40B4-BE49-F238E27FC236}">
                      <a16:creationId xmlns:a16="http://schemas.microsoft.com/office/drawing/2014/main" id="{D4B8538E-EBE8-439E-9CAD-E1163BFAC81B}"/>
                    </a:ext>
                  </a:extLst>
                </p14:cNvPr>
                <p14:cNvContentPartPr/>
                <p14:nvPr/>
              </p14:nvContentPartPr>
              <p14:xfrm>
                <a:off x="3786101" y="2629832"/>
                <a:ext cx="174960" cy="209880"/>
              </p14:xfrm>
            </p:contentPart>
          </mc:Choice>
          <mc:Fallback>
            <p:pic>
              <p:nvPicPr>
                <p:cNvPr id="39024" name="Freihand 39023">
                  <a:extLst>
                    <a:ext uri="{FF2B5EF4-FFF2-40B4-BE49-F238E27FC236}">
                      <a16:creationId xmlns:a16="http://schemas.microsoft.com/office/drawing/2014/main" id="{D4B8538E-EBE8-439E-9CAD-E1163BFAC81B}"/>
                    </a:ext>
                  </a:extLst>
                </p:cNvPr>
                <p:cNvPicPr/>
                <p:nvPr/>
              </p:nvPicPr>
              <p:blipFill>
                <a:blip r:embed="rId720"/>
                <a:stretch>
                  <a:fillRect/>
                </a:stretch>
              </p:blipFill>
              <p:spPr>
                <a:xfrm>
                  <a:off x="3781781" y="2625512"/>
                  <a:ext cx="183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9026" name="Freihand 39025">
                  <a:extLst>
                    <a:ext uri="{FF2B5EF4-FFF2-40B4-BE49-F238E27FC236}">
                      <a16:creationId xmlns:a16="http://schemas.microsoft.com/office/drawing/2014/main" id="{DCE3304B-0830-473C-94A5-B445C1E0F3F8}"/>
                    </a:ext>
                  </a:extLst>
                </p14:cNvPr>
                <p14:cNvContentPartPr/>
                <p14:nvPr/>
              </p14:nvContentPartPr>
              <p14:xfrm>
                <a:off x="2984021" y="1902632"/>
                <a:ext cx="115200" cy="153000"/>
              </p14:xfrm>
            </p:contentPart>
          </mc:Choice>
          <mc:Fallback>
            <p:pic>
              <p:nvPicPr>
                <p:cNvPr id="39026" name="Freihand 39025">
                  <a:extLst>
                    <a:ext uri="{FF2B5EF4-FFF2-40B4-BE49-F238E27FC236}">
                      <a16:creationId xmlns:a16="http://schemas.microsoft.com/office/drawing/2014/main" id="{DCE3304B-0830-473C-94A5-B445C1E0F3F8}"/>
                    </a:ext>
                  </a:extLst>
                </p:cNvPr>
                <p:cNvPicPr/>
                <p:nvPr/>
              </p:nvPicPr>
              <p:blipFill>
                <a:blip r:embed="rId722"/>
                <a:stretch>
                  <a:fillRect/>
                </a:stretch>
              </p:blipFill>
              <p:spPr>
                <a:xfrm>
                  <a:off x="2979701" y="1898312"/>
                  <a:ext cx="123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9027" name="Freihand 39026">
                  <a:extLst>
                    <a:ext uri="{FF2B5EF4-FFF2-40B4-BE49-F238E27FC236}">
                      <a16:creationId xmlns:a16="http://schemas.microsoft.com/office/drawing/2014/main" id="{4C1D4F3B-2352-4EDC-A54B-073950C2B138}"/>
                    </a:ext>
                  </a:extLst>
                </p14:cNvPr>
                <p14:cNvContentPartPr/>
                <p14:nvPr/>
              </p14:nvContentPartPr>
              <p14:xfrm>
                <a:off x="2978261" y="1931072"/>
                <a:ext cx="105840" cy="70200"/>
              </p14:xfrm>
            </p:contentPart>
          </mc:Choice>
          <mc:Fallback>
            <p:pic>
              <p:nvPicPr>
                <p:cNvPr id="39027" name="Freihand 39026">
                  <a:extLst>
                    <a:ext uri="{FF2B5EF4-FFF2-40B4-BE49-F238E27FC236}">
                      <a16:creationId xmlns:a16="http://schemas.microsoft.com/office/drawing/2014/main" id="{4C1D4F3B-2352-4EDC-A54B-073950C2B138}"/>
                    </a:ext>
                  </a:extLst>
                </p:cNvPr>
                <p:cNvPicPr/>
                <p:nvPr/>
              </p:nvPicPr>
              <p:blipFill>
                <a:blip r:embed="rId724"/>
                <a:stretch>
                  <a:fillRect/>
                </a:stretch>
              </p:blipFill>
              <p:spPr>
                <a:xfrm>
                  <a:off x="2973941" y="1926752"/>
                  <a:ext cx="114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9028" name="Freihand 39027">
                  <a:extLst>
                    <a:ext uri="{FF2B5EF4-FFF2-40B4-BE49-F238E27FC236}">
                      <a16:creationId xmlns:a16="http://schemas.microsoft.com/office/drawing/2014/main" id="{F87B9791-323F-4FC2-8853-D6151FCC8F27}"/>
                    </a:ext>
                  </a:extLst>
                </p14:cNvPr>
                <p14:cNvContentPartPr/>
                <p14:nvPr/>
              </p14:nvContentPartPr>
              <p14:xfrm>
                <a:off x="3093821" y="1910552"/>
                <a:ext cx="99360" cy="101520"/>
              </p14:xfrm>
            </p:contentPart>
          </mc:Choice>
          <mc:Fallback>
            <p:pic>
              <p:nvPicPr>
                <p:cNvPr id="39028" name="Freihand 39027">
                  <a:extLst>
                    <a:ext uri="{FF2B5EF4-FFF2-40B4-BE49-F238E27FC236}">
                      <a16:creationId xmlns:a16="http://schemas.microsoft.com/office/drawing/2014/main" id="{F87B9791-323F-4FC2-8853-D6151FCC8F27}"/>
                    </a:ext>
                  </a:extLst>
                </p:cNvPr>
                <p:cNvPicPr/>
                <p:nvPr/>
              </p:nvPicPr>
              <p:blipFill>
                <a:blip r:embed="rId726"/>
                <a:stretch>
                  <a:fillRect/>
                </a:stretch>
              </p:blipFill>
              <p:spPr>
                <a:xfrm>
                  <a:off x="3089501" y="1906232"/>
                  <a:ext cx="108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9057" name="Freihand 39056">
                  <a:extLst>
                    <a:ext uri="{FF2B5EF4-FFF2-40B4-BE49-F238E27FC236}">
                      <a16:creationId xmlns:a16="http://schemas.microsoft.com/office/drawing/2014/main" id="{9137E152-2ECC-474D-8713-065D370634A4}"/>
                    </a:ext>
                  </a:extLst>
                </p14:cNvPr>
                <p14:cNvContentPartPr/>
                <p14:nvPr/>
              </p14:nvContentPartPr>
              <p14:xfrm>
                <a:off x="2659661" y="852512"/>
                <a:ext cx="1497600" cy="1788120"/>
              </p14:xfrm>
            </p:contentPart>
          </mc:Choice>
          <mc:Fallback>
            <p:pic>
              <p:nvPicPr>
                <p:cNvPr id="39057" name="Freihand 39056">
                  <a:extLst>
                    <a:ext uri="{FF2B5EF4-FFF2-40B4-BE49-F238E27FC236}">
                      <a16:creationId xmlns:a16="http://schemas.microsoft.com/office/drawing/2014/main" id="{9137E152-2ECC-474D-8713-065D370634A4}"/>
                    </a:ext>
                  </a:extLst>
                </p:cNvPr>
                <p:cNvPicPr/>
                <p:nvPr/>
              </p:nvPicPr>
              <p:blipFill>
                <a:blip r:embed="rId728"/>
                <a:stretch>
                  <a:fillRect/>
                </a:stretch>
              </p:blipFill>
              <p:spPr>
                <a:xfrm>
                  <a:off x="2655341" y="848192"/>
                  <a:ext cx="1506240" cy="17967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9058" name="Freihand 39057">
                  <a:extLst>
                    <a:ext uri="{FF2B5EF4-FFF2-40B4-BE49-F238E27FC236}">
                      <a16:creationId xmlns:a16="http://schemas.microsoft.com/office/drawing/2014/main" id="{73D2926A-AE39-4858-A5D1-097BA4D767EA}"/>
                    </a:ext>
                  </a:extLst>
                </p14:cNvPr>
                <p14:cNvContentPartPr/>
                <p14:nvPr/>
              </p14:nvContentPartPr>
              <p14:xfrm>
                <a:off x="4069061" y="2544152"/>
                <a:ext cx="116640" cy="164880"/>
              </p14:xfrm>
            </p:contentPart>
          </mc:Choice>
          <mc:Fallback>
            <p:pic>
              <p:nvPicPr>
                <p:cNvPr id="39058" name="Freihand 39057">
                  <a:extLst>
                    <a:ext uri="{FF2B5EF4-FFF2-40B4-BE49-F238E27FC236}">
                      <a16:creationId xmlns:a16="http://schemas.microsoft.com/office/drawing/2014/main" id="{73D2926A-AE39-4858-A5D1-097BA4D767EA}"/>
                    </a:ext>
                  </a:extLst>
                </p:cNvPr>
                <p:cNvPicPr/>
                <p:nvPr/>
              </p:nvPicPr>
              <p:blipFill>
                <a:blip r:embed="rId730"/>
                <a:stretch>
                  <a:fillRect/>
                </a:stretch>
              </p:blipFill>
              <p:spPr>
                <a:xfrm>
                  <a:off x="4064741" y="2539832"/>
                  <a:ext cx="125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9060" name="Freihand 39059">
                  <a:extLst>
                    <a:ext uri="{FF2B5EF4-FFF2-40B4-BE49-F238E27FC236}">
                      <a16:creationId xmlns:a16="http://schemas.microsoft.com/office/drawing/2014/main" id="{E02AB3C3-50F3-49C5-9149-3D8A80AF9D60}"/>
                    </a:ext>
                  </a:extLst>
                </p14:cNvPr>
                <p14:cNvContentPartPr/>
                <p14:nvPr/>
              </p14:nvContentPartPr>
              <p14:xfrm>
                <a:off x="3614741" y="1662512"/>
                <a:ext cx="81720" cy="138600"/>
              </p14:xfrm>
            </p:contentPart>
          </mc:Choice>
          <mc:Fallback>
            <p:pic>
              <p:nvPicPr>
                <p:cNvPr id="39060" name="Freihand 39059">
                  <a:extLst>
                    <a:ext uri="{FF2B5EF4-FFF2-40B4-BE49-F238E27FC236}">
                      <a16:creationId xmlns:a16="http://schemas.microsoft.com/office/drawing/2014/main" id="{E02AB3C3-50F3-49C5-9149-3D8A80AF9D60}"/>
                    </a:ext>
                  </a:extLst>
                </p:cNvPr>
                <p:cNvPicPr/>
                <p:nvPr/>
              </p:nvPicPr>
              <p:blipFill>
                <a:blip r:embed="rId732"/>
                <a:stretch>
                  <a:fillRect/>
                </a:stretch>
              </p:blipFill>
              <p:spPr>
                <a:xfrm>
                  <a:off x="3610421" y="1658192"/>
                  <a:ext cx="90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9061" name="Freihand 39060">
                  <a:extLst>
                    <a:ext uri="{FF2B5EF4-FFF2-40B4-BE49-F238E27FC236}">
                      <a16:creationId xmlns:a16="http://schemas.microsoft.com/office/drawing/2014/main" id="{8000B535-F714-40F2-8912-DF933E305CE5}"/>
                    </a:ext>
                  </a:extLst>
                </p14:cNvPr>
                <p14:cNvContentPartPr/>
                <p14:nvPr/>
              </p14:nvContentPartPr>
              <p14:xfrm>
                <a:off x="3670181" y="1755032"/>
                <a:ext cx="95040" cy="92160"/>
              </p14:xfrm>
            </p:contentPart>
          </mc:Choice>
          <mc:Fallback>
            <p:pic>
              <p:nvPicPr>
                <p:cNvPr id="39061" name="Freihand 39060">
                  <a:extLst>
                    <a:ext uri="{FF2B5EF4-FFF2-40B4-BE49-F238E27FC236}">
                      <a16:creationId xmlns:a16="http://schemas.microsoft.com/office/drawing/2014/main" id="{8000B535-F714-40F2-8912-DF933E305CE5}"/>
                    </a:ext>
                  </a:extLst>
                </p:cNvPr>
                <p:cNvPicPr/>
                <p:nvPr/>
              </p:nvPicPr>
              <p:blipFill>
                <a:blip r:embed="rId734"/>
                <a:stretch>
                  <a:fillRect/>
                </a:stretch>
              </p:blipFill>
              <p:spPr>
                <a:xfrm>
                  <a:off x="3665861" y="1750712"/>
                  <a:ext cx="103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9062" name="Freihand 39061">
                  <a:extLst>
                    <a:ext uri="{FF2B5EF4-FFF2-40B4-BE49-F238E27FC236}">
                      <a16:creationId xmlns:a16="http://schemas.microsoft.com/office/drawing/2014/main" id="{FE13FFE7-AA46-435A-BC96-5DC8B7F55051}"/>
                    </a:ext>
                  </a:extLst>
                </p14:cNvPr>
                <p14:cNvContentPartPr/>
                <p14:nvPr/>
              </p14:nvContentPartPr>
              <p14:xfrm>
                <a:off x="3741821" y="1706792"/>
                <a:ext cx="88560" cy="111240"/>
              </p14:xfrm>
            </p:contentPart>
          </mc:Choice>
          <mc:Fallback>
            <p:pic>
              <p:nvPicPr>
                <p:cNvPr id="39062" name="Freihand 39061">
                  <a:extLst>
                    <a:ext uri="{FF2B5EF4-FFF2-40B4-BE49-F238E27FC236}">
                      <a16:creationId xmlns:a16="http://schemas.microsoft.com/office/drawing/2014/main" id="{FE13FFE7-AA46-435A-BC96-5DC8B7F55051}"/>
                    </a:ext>
                  </a:extLst>
                </p:cNvPr>
                <p:cNvPicPr/>
                <p:nvPr/>
              </p:nvPicPr>
              <p:blipFill>
                <a:blip r:embed="rId736"/>
                <a:stretch>
                  <a:fillRect/>
                </a:stretch>
              </p:blipFill>
              <p:spPr>
                <a:xfrm>
                  <a:off x="3737501" y="1702472"/>
                  <a:ext cx="97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9083" name="Freihand 39082">
                  <a:extLst>
                    <a:ext uri="{FF2B5EF4-FFF2-40B4-BE49-F238E27FC236}">
                      <a16:creationId xmlns:a16="http://schemas.microsoft.com/office/drawing/2014/main" id="{72A8FA97-348F-4D35-90AD-FA5C0DAB5F8D}"/>
                    </a:ext>
                  </a:extLst>
                </p14:cNvPr>
                <p14:cNvContentPartPr/>
                <p14:nvPr/>
              </p14:nvContentPartPr>
              <p14:xfrm>
                <a:off x="2780261" y="740912"/>
                <a:ext cx="1557720" cy="2046960"/>
              </p14:xfrm>
            </p:contentPart>
          </mc:Choice>
          <mc:Fallback>
            <p:pic>
              <p:nvPicPr>
                <p:cNvPr id="39083" name="Freihand 39082">
                  <a:extLst>
                    <a:ext uri="{FF2B5EF4-FFF2-40B4-BE49-F238E27FC236}">
                      <a16:creationId xmlns:a16="http://schemas.microsoft.com/office/drawing/2014/main" id="{72A8FA97-348F-4D35-90AD-FA5C0DAB5F8D}"/>
                    </a:ext>
                  </a:extLst>
                </p:cNvPr>
                <p:cNvPicPr/>
                <p:nvPr/>
              </p:nvPicPr>
              <p:blipFill>
                <a:blip r:embed="rId738"/>
                <a:stretch>
                  <a:fillRect/>
                </a:stretch>
              </p:blipFill>
              <p:spPr>
                <a:xfrm>
                  <a:off x="2775941" y="736592"/>
                  <a:ext cx="1566360" cy="20556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9084" name="Freihand 39083">
                  <a:extLst>
                    <a:ext uri="{FF2B5EF4-FFF2-40B4-BE49-F238E27FC236}">
                      <a16:creationId xmlns:a16="http://schemas.microsoft.com/office/drawing/2014/main" id="{C963A70B-F63C-469A-8A05-D8680FFC204E}"/>
                    </a:ext>
                  </a:extLst>
                </p14:cNvPr>
                <p14:cNvContentPartPr/>
                <p14:nvPr/>
              </p14:nvContentPartPr>
              <p14:xfrm>
                <a:off x="2661461" y="647672"/>
                <a:ext cx="211680" cy="201960"/>
              </p14:xfrm>
            </p:contentPart>
          </mc:Choice>
          <mc:Fallback>
            <p:pic>
              <p:nvPicPr>
                <p:cNvPr id="39084" name="Freihand 39083">
                  <a:extLst>
                    <a:ext uri="{FF2B5EF4-FFF2-40B4-BE49-F238E27FC236}">
                      <a16:creationId xmlns:a16="http://schemas.microsoft.com/office/drawing/2014/main" id="{C963A70B-F63C-469A-8A05-D8680FFC204E}"/>
                    </a:ext>
                  </a:extLst>
                </p:cNvPr>
                <p:cNvPicPr/>
                <p:nvPr/>
              </p:nvPicPr>
              <p:blipFill>
                <a:blip r:embed="rId740"/>
                <a:stretch>
                  <a:fillRect/>
                </a:stretch>
              </p:blipFill>
              <p:spPr>
                <a:xfrm>
                  <a:off x="2657141" y="643352"/>
                  <a:ext cx="220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9086" name="Freihand 39085">
                  <a:extLst>
                    <a:ext uri="{FF2B5EF4-FFF2-40B4-BE49-F238E27FC236}">
                      <a16:creationId xmlns:a16="http://schemas.microsoft.com/office/drawing/2014/main" id="{BB5B290D-8E56-4F4F-8346-6DD54AE124AB}"/>
                    </a:ext>
                  </a:extLst>
                </p14:cNvPr>
                <p14:cNvContentPartPr/>
                <p14:nvPr/>
              </p14:nvContentPartPr>
              <p14:xfrm>
                <a:off x="3883301" y="1121432"/>
                <a:ext cx="18720" cy="151560"/>
              </p14:xfrm>
            </p:contentPart>
          </mc:Choice>
          <mc:Fallback>
            <p:pic>
              <p:nvPicPr>
                <p:cNvPr id="39086" name="Freihand 39085">
                  <a:extLst>
                    <a:ext uri="{FF2B5EF4-FFF2-40B4-BE49-F238E27FC236}">
                      <a16:creationId xmlns:a16="http://schemas.microsoft.com/office/drawing/2014/main" id="{BB5B290D-8E56-4F4F-8346-6DD54AE124AB}"/>
                    </a:ext>
                  </a:extLst>
                </p:cNvPr>
                <p:cNvPicPr/>
                <p:nvPr/>
              </p:nvPicPr>
              <p:blipFill>
                <a:blip r:embed="rId742"/>
                <a:stretch>
                  <a:fillRect/>
                </a:stretch>
              </p:blipFill>
              <p:spPr>
                <a:xfrm>
                  <a:off x="3878981" y="1117112"/>
                  <a:ext cx="27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9087" name="Freihand 39086">
                  <a:extLst>
                    <a:ext uri="{FF2B5EF4-FFF2-40B4-BE49-F238E27FC236}">
                      <a16:creationId xmlns:a16="http://schemas.microsoft.com/office/drawing/2014/main" id="{BC8E5705-61F5-443E-956F-18CEE8131B78}"/>
                    </a:ext>
                  </a:extLst>
                </p14:cNvPr>
                <p14:cNvContentPartPr/>
                <p14:nvPr/>
              </p14:nvContentPartPr>
              <p14:xfrm>
                <a:off x="3795821" y="1101272"/>
                <a:ext cx="172080" cy="10800"/>
              </p14:xfrm>
            </p:contentPart>
          </mc:Choice>
          <mc:Fallback>
            <p:pic>
              <p:nvPicPr>
                <p:cNvPr id="39087" name="Freihand 39086">
                  <a:extLst>
                    <a:ext uri="{FF2B5EF4-FFF2-40B4-BE49-F238E27FC236}">
                      <a16:creationId xmlns:a16="http://schemas.microsoft.com/office/drawing/2014/main" id="{BC8E5705-61F5-443E-956F-18CEE8131B78}"/>
                    </a:ext>
                  </a:extLst>
                </p:cNvPr>
                <p:cNvPicPr/>
                <p:nvPr/>
              </p:nvPicPr>
              <p:blipFill>
                <a:blip r:embed="rId744"/>
                <a:stretch>
                  <a:fillRect/>
                </a:stretch>
              </p:blipFill>
              <p:spPr>
                <a:xfrm>
                  <a:off x="3791501" y="1096952"/>
                  <a:ext cx="180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9089" name="Freihand 39088">
                  <a:extLst>
                    <a:ext uri="{FF2B5EF4-FFF2-40B4-BE49-F238E27FC236}">
                      <a16:creationId xmlns:a16="http://schemas.microsoft.com/office/drawing/2014/main" id="{CE755957-9CD0-44D8-BC1B-D58624509C49}"/>
                    </a:ext>
                  </a:extLst>
                </p14:cNvPr>
                <p14:cNvContentPartPr/>
                <p14:nvPr/>
              </p14:nvContentPartPr>
              <p14:xfrm>
                <a:off x="3932621" y="1260392"/>
                <a:ext cx="159480" cy="94320"/>
              </p14:xfrm>
            </p:contentPart>
          </mc:Choice>
          <mc:Fallback>
            <p:pic>
              <p:nvPicPr>
                <p:cNvPr id="39089" name="Freihand 39088">
                  <a:extLst>
                    <a:ext uri="{FF2B5EF4-FFF2-40B4-BE49-F238E27FC236}">
                      <a16:creationId xmlns:a16="http://schemas.microsoft.com/office/drawing/2014/main" id="{CE755957-9CD0-44D8-BC1B-D58624509C49}"/>
                    </a:ext>
                  </a:extLst>
                </p:cNvPr>
                <p:cNvPicPr/>
                <p:nvPr/>
              </p:nvPicPr>
              <p:blipFill>
                <a:blip r:embed="rId746"/>
                <a:stretch>
                  <a:fillRect/>
                </a:stretch>
              </p:blipFill>
              <p:spPr>
                <a:xfrm>
                  <a:off x="3928301" y="1256072"/>
                  <a:ext cx="168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5" name="Freihand 14">
                  <a:extLst>
                    <a:ext uri="{FF2B5EF4-FFF2-40B4-BE49-F238E27FC236}">
                      <a16:creationId xmlns:a16="http://schemas.microsoft.com/office/drawing/2014/main" id="{842E7A0E-E0EC-402A-A747-2A6F8B0ECD0E}"/>
                    </a:ext>
                  </a:extLst>
                </p14:cNvPr>
                <p14:cNvContentPartPr/>
                <p14:nvPr/>
              </p14:nvContentPartPr>
              <p14:xfrm>
                <a:off x="2082221" y="3334352"/>
                <a:ext cx="184320" cy="118440"/>
              </p14:xfrm>
            </p:contentPart>
          </mc:Choice>
          <mc:Fallback>
            <p:pic>
              <p:nvPicPr>
                <p:cNvPr id="15" name="Freihand 14">
                  <a:extLst>
                    <a:ext uri="{FF2B5EF4-FFF2-40B4-BE49-F238E27FC236}">
                      <a16:creationId xmlns:a16="http://schemas.microsoft.com/office/drawing/2014/main" id="{842E7A0E-E0EC-402A-A747-2A6F8B0ECD0E}"/>
                    </a:ext>
                  </a:extLst>
                </p:cNvPr>
                <p:cNvPicPr/>
                <p:nvPr/>
              </p:nvPicPr>
              <p:blipFill>
                <a:blip r:embed="rId748"/>
                <a:stretch>
                  <a:fillRect/>
                </a:stretch>
              </p:blipFill>
              <p:spPr>
                <a:xfrm>
                  <a:off x="2077901" y="3330032"/>
                  <a:ext cx="192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6" name="Freihand 15">
                  <a:extLst>
                    <a:ext uri="{FF2B5EF4-FFF2-40B4-BE49-F238E27FC236}">
                      <a16:creationId xmlns:a16="http://schemas.microsoft.com/office/drawing/2014/main" id="{57561459-275A-4F4A-BDD0-420C2465F7F8}"/>
                    </a:ext>
                  </a:extLst>
                </p14:cNvPr>
                <p14:cNvContentPartPr/>
                <p14:nvPr/>
              </p14:nvContentPartPr>
              <p14:xfrm>
                <a:off x="2284901" y="3435872"/>
                <a:ext cx="35640" cy="75960"/>
              </p14:xfrm>
            </p:contentPart>
          </mc:Choice>
          <mc:Fallback>
            <p:pic>
              <p:nvPicPr>
                <p:cNvPr id="16" name="Freihand 15">
                  <a:extLst>
                    <a:ext uri="{FF2B5EF4-FFF2-40B4-BE49-F238E27FC236}">
                      <a16:creationId xmlns:a16="http://schemas.microsoft.com/office/drawing/2014/main" id="{57561459-275A-4F4A-BDD0-420C2465F7F8}"/>
                    </a:ext>
                  </a:extLst>
                </p:cNvPr>
                <p:cNvPicPr/>
                <p:nvPr/>
              </p:nvPicPr>
              <p:blipFill>
                <a:blip r:embed="rId750"/>
                <a:stretch>
                  <a:fillRect/>
                </a:stretch>
              </p:blipFill>
              <p:spPr>
                <a:xfrm>
                  <a:off x="2280581" y="3431552"/>
                  <a:ext cx="44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7" name="Freihand 16">
                  <a:extLst>
                    <a:ext uri="{FF2B5EF4-FFF2-40B4-BE49-F238E27FC236}">
                      <a16:creationId xmlns:a16="http://schemas.microsoft.com/office/drawing/2014/main" id="{85CDE1E1-A5ED-4C8B-9B96-5DFECF88A071}"/>
                    </a:ext>
                  </a:extLst>
                </p14:cNvPr>
                <p14:cNvContentPartPr/>
                <p14:nvPr/>
              </p14:nvContentPartPr>
              <p14:xfrm>
                <a:off x="2270501" y="3440192"/>
                <a:ext cx="98640" cy="101880"/>
              </p14:xfrm>
            </p:contentPart>
          </mc:Choice>
          <mc:Fallback>
            <p:pic>
              <p:nvPicPr>
                <p:cNvPr id="17" name="Freihand 16">
                  <a:extLst>
                    <a:ext uri="{FF2B5EF4-FFF2-40B4-BE49-F238E27FC236}">
                      <a16:creationId xmlns:a16="http://schemas.microsoft.com/office/drawing/2014/main" id="{85CDE1E1-A5ED-4C8B-9B96-5DFECF88A071}"/>
                    </a:ext>
                  </a:extLst>
                </p:cNvPr>
                <p:cNvPicPr/>
                <p:nvPr/>
              </p:nvPicPr>
              <p:blipFill>
                <a:blip r:embed="rId752"/>
                <a:stretch>
                  <a:fillRect/>
                </a:stretch>
              </p:blipFill>
              <p:spPr>
                <a:xfrm>
                  <a:off x="2266181" y="3435872"/>
                  <a:ext cx="107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9120" name="Freihand 39119">
                  <a:extLst>
                    <a:ext uri="{FF2B5EF4-FFF2-40B4-BE49-F238E27FC236}">
                      <a16:creationId xmlns:a16="http://schemas.microsoft.com/office/drawing/2014/main" id="{ED1E6395-6404-4343-AEEB-2AA38D367A1E}"/>
                    </a:ext>
                  </a:extLst>
                </p14:cNvPr>
                <p14:cNvContentPartPr/>
                <p14:nvPr/>
              </p14:nvContentPartPr>
              <p14:xfrm>
                <a:off x="1220381" y="3566192"/>
                <a:ext cx="726120" cy="1084320"/>
              </p14:xfrm>
            </p:contentPart>
          </mc:Choice>
          <mc:Fallback>
            <p:pic>
              <p:nvPicPr>
                <p:cNvPr id="39120" name="Freihand 39119">
                  <a:extLst>
                    <a:ext uri="{FF2B5EF4-FFF2-40B4-BE49-F238E27FC236}">
                      <a16:creationId xmlns:a16="http://schemas.microsoft.com/office/drawing/2014/main" id="{ED1E6395-6404-4343-AEEB-2AA38D367A1E}"/>
                    </a:ext>
                  </a:extLst>
                </p:cNvPr>
                <p:cNvPicPr/>
                <p:nvPr/>
              </p:nvPicPr>
              <p:blipFill>
                <a:blip r:embed="rId754"/>
                <a:stretch>
                  <a:fillRect/>
                </a:stretch>
              </p:blipFill>
              <p:spPr>
                <a:xfrm>
                  <a:off x="1216061" y="3561872"/>
                  <a:ext cx="734760" cy="10929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9121" name="Freihand 39120">
                  <a:extLst>
                    <a:ext uri="{FF2B5EF4-FFF2-40B4-BE49-F238E27FC236}">
                      <a16:creationId xmlns:a16="http://schemas.microsoft.com/office/drawing/2014/main" id="{87389138-299E-4EA7-AB2A-9541431DA74C}"/>
                    </a:ext>
                  </a:extLst>
                </p14:cNvPr>
                <p14:cNvContentPartPr/>
                <p14:nvPr/>
              </p14:nvContentPartPr>
              <p14:xfrm>
                <a:off x="1790981" y="4503992"/>
                <a:ext cx="207720" cy="234360"/>
              </p14:xfrm>
            </p:contentPart>
          </mc:Choice>
          <mc:Fallback>
            <p:pic>
              <p:nvPicPr>
                <p:cNvPr id="39121" name="Freihand 39120">
                  <a:extLst>
                    <a:ext uri="{FF2B5EF4-FFF2-40B4-BE49-F238E27FC236}">
                      <a16:creationId xmlns:a16="http://schemas.microsoft.com/office/drawing/2014/main" id="{87389138-299E-4EA7-AB2A-9541431DA74C}"/>
                    </a:ext>
                  </a:extLst>
                </p:cNvPr>
                <p:cNvPicPr/>
                <p:nvPr/>
              </p:nvPicPr>
              <p:blipFill>
                <a:blip r:embed="rId756"/>
                <a:stretch>
                  <a:fillRect/>
                </a:stretch>
              </p:blipFill>
              <p:spPr>
                <a:xfrm>
                  <a:off x="1786661" y="4499672"/>
                  <a:ext cx="2163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9123" name="Freihand 39122">
                  <a:extLst>
                    <a:ext uri="{FF2B5EF4-FFF2-40B4-BE49-F238E27FC236}">
                      <a16:creationId xmlns:a16="http://schemas.microsoft.com/office/drawing/2014/main" id="{C4934679-A11F-4972-8EA6-B0F8A177D945}"/>
                    </a:ext>
                  </a:extLst>
                </p14:cNvPr>
                <p14:cNvContentPartPr/>
                <p14:nvPr/>
              </p14:nvContentPartPr>
              <p14:xfrm>
                <a:off x="1373021" y="4233272"/>
                <a:ext cx="74160" cy="220320"/>
              </p14:xfrm>
            </p:contentPart>
          </mc:Choice>
          <mc:Fallback>
            <p:pic>
              <p:nvPicPr>
                <p:cNvPr id="39123" name="Freihand 39122">
                  <a:extLst>
                    <a:ext uri="{FF2B5EF4-FFF2-40B4-BE49-F238E27FC236}">
                      <a16:creationId xmlns:a16="http://schemas.microsoft.com/office/drawing/2014/main" id="{C4934679-A11F-4972-8EA6-B0F8A177D945}"/>
                    </a:ext>
                  </a:extLst>
                </p:cNvPr>
                <p:cNvPicPr/>
                <p:nvPr/>
              </p:nvPicPr>
              <p:blipFill>
                <a:blip r:embed="rId758"/>
                <a:stretch>
                  <a:fillRect/>
                </a:stretch>
              </p:blipFill>
              <p:spPr>
                <a:xfrm>
                  <a:off x="1368701" y="4228952"/>
                  <a:ext cx="828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9124" name="Freihand 39123">
                  <a:extLst>
                    <a:ext uri="{FF2B5EF4-FFF2-40B4-BE49-F238E27FC236}">
                      <a16:creationId xmlns:a16="http://schemas.microsoft.com/office/drawing/2014/main" id="{D99783DD-3EA0-46E0-9B60-26A5C8E7AA56}"/>
                    </a:ext>
                  </a:extLst>
                </p14:cNvPr>
                <p14:cNvContentPartPr/>
                <p14:nvPr/>
              </p14:nvContentPartPr>
              <p14:xfrm>
                <a:off x="1484621" y="4296632"/>
                <a:ext cx="75600" cy="141120"/>
              </p14:xfrm>
            </p:contentPart>
          </mc:Choice>
          <mc:Fallback>
            <p:pic>
              <p:nvPicPr>
                <p:cNvPr id="39124" name="Freihand 39123">
                  <a:extLst>
                    <a:ext uri="{FF2B5EF4-FFF2-40B4-BE49-F238E27FC236}">
                      <a16:creationId xmlns:a16="http://schemas.microsoft.com/office/drawing/2014/main" id="{D99783DD-3EA0-46E0-9B60-26A5C8E7AA56}"/>
                    </a:ext>
                  </a:extLst>
                </p:cNvPr>
                <p:cNvPicPr/>
                <p:nvPr/>
              </p:nvPicPr>
              <p:blipFill>
                <a:blip r:embed="rId760"/>
                <a:stretch>
                  <a:fillRect/>
                </a:stretch>
              </p:blipFill>
              <p:spPr>
                <a:xfrm>
                  <a:off x="1480301" y="4292312"/>
                  <a:ext cx="84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39125" name="Freihand 39124">
                  <a:extLst>
                    <a:ext uri="{FF2B5EF4-FFF2-40B4-BE49-F238E27FC236}">
                      <a16:creationId xmlns:a16="http://schemas.microsoft.com/office/drawing/2014/main" id="{6BE6C65F-7CD5-45FF-9AD4-7F7BC12B5AA5}"/>
                    </a:ext>
                  </a:extLst>
                </p14:cNvPr>
                <p14:cNvContentPartPr/>
                <p14:nvPr/>
              </p14:nvContentPartPr>
              <p14:xfrm>
                <a:off x="1479581" y="4344152"/>
                <a:ext cx="90360" cy="56160"/>
              </p14:xfrm>
            </p:contentPart>
          </mc:Choice>
          <mc:Fallback>
            <p:pic>
              <p:nvPicPr>
                <p:cNvPr id="39125" name="Freihand 39124">
                  <a:extLst>
                    <a:ext uri="{FF2B5EF4-FFF2-40B4-BE49-F238E27FC236}">
                      <a16:creationId xmlns:a16="http://schemas.microsoft.com/office/drawing/2014/main" id="{6BE6C65F-7CD5-45FF-9AD4-7F7BC12B5AA5}"/>
                    </a:ext>
                  </a:extLst>
                </p:cNvPr>
                <p:cNvPicPr/>
                <p:nvPr/>
              </p:nvPicPr>
              <p:blipFill>
                <a:blip r:embed="rId762"/>
                <a:stretch>
                  <a:fillRect/>
                </a:stretch>
              </p:blipFill>
              <p:spPr>
                <a:xfrm>
                  <a:off x="1475261" y="4339472"/>
                  <a:ext cx="99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39155" name="Freihand 39154">
                  <a:extLst>
                    <a:ext uri="{FF2B5EF4-FFF2-40B4-BE49-F238E27FC236}">
                      <a16:creationId xmlns:a16="http://schemas.microsoft.com/office/drawing/2014/main" id="{FDF038BF-C376-49D9-B2F6-8061ACB6B622}"/>
                    </a:ext>
                  </a:extLst>
                </p14:cNvPr>
                <p14:cNvContentPartPr/>
                <p14:nvPr/>
              </p14:nvContentPartPr>
              <p14:xfrm>
                <a:off x="2949821" y="3442712"/>
                <a:ext cx="1042200" cy="1192320"/>
              </p14:xfrm>
            </p:contentPart>
          </mc:Choice>
          <mc:Fallback>
            <p:pic>
              <p:nvPicPr>
                <p:cNvPr id="39155" name="Freihand 39154">
                  <a:extLst>
                    <a:ext uri="{FF2B5EF4-FFF2-40B4-BE49-F238E27FC236}">
                      <a16:creationId xmlns:a16="http://schemas.microsoft.com/office/drawing/2014/main" id="{FDF038BF-C376-49D9-B2F6-8061ACB6B622}"/>
                    </a:ext>
                  </a:extLst>
                </p:cNvPr>
                <p:cNvPicPr/>
                <p:nvPr/>
              </p:nvPicPr>
              <p:blipFill>
                <a:blip r:embed="rId764"/>
                <a:stretch>
                  <a:fillRect/>
                </a:stretch>
              </p:blipFill>
              <p:spPr>
                <a:xfrm>
                  <a:off x="2945501" y="3438392"/>
                  <a:ext cx="1050840" cy="12009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39156" name="Freihand 39155">
                  <a:extLst>
                    <a:ext uri="{FF2B5EF4-FFF2-40B4-BE49-F238E27FC236}">
                      <a16:creationId xmlns:a16="http://schemas.microsoft.com/office/drawing/2014/main" id="{67537795-4BD1-4EAA-8321-54FC17F14C72}"/>
                    </a:ext>
                  </a:extLst>
                </p14:cNvPr>
                <p14:cNvContentPartPr/>
                <p14:nvPr/>
              </p14:nvContentPartPr>
              <p14:xfrm>
                <a:off x="2870261" y="4484192"/>
                <a:ext cx="181080" cy="200520"/>
              </p14:xfrm>
            </p:contentPart>
          </mc:Choice>
          <mc:Fallback>
            <p:pic>
              <p:nvPicPr>
                <p:cNvPr id="39156" name="Freihand 39155">
                  <a:extLst>
                    <a:ext uri="{FF2B5EF4-FFF2-40B4-BE49-F238E27FC236}">
                      <a16:creationId xmlns:a16="http://schemas.microsoft.com/office/drawing/2014/main" id="{67537795-4BD1-4EAA-8321-54FC17F14C72}"/>
                    </a:ext>
                  </a:extLst>
                </p:cNvPr>
                <p:cNvPicPr/>
                <p:nvPr/>
              </p:nvPicPr>
              <p:blipFill>
                <a:blip r:embed="rId766"/>
                <a:stretch>
                  <a:fillRect/>
                </a:stretch>
              </p:blipFill>
              <p:spPr>
                <a:xfrm>
                  <a:off x="2865941" y="4479872"/>
                  <a:ext cx="1897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39158" name="Freihand 39157">
                  <a:extLst>
                    <a:ext uri="{FF2B5EF4-FFF2-40B4-BE49-F238E27FC236}">
                      <a16:creationId xmlns:a16="http://schemas.microsoft.com/office/drawing/2014/main" id="{CE76176F-10CB-4333-9217-040EFE6DF280}"/>
                    </a:ext>
                  </a:extLst>
                </p14:cNvPr>
                <p14:cNvContentPartPr/>
                <p14:nvPr/>
              </p14:nvContentPartPr>
              <p14:xfrm>
                <a:off x="3635981" y="3888392"/>
                <a:ext cx="97920" cy="147600"/>
              </p14:xfrm>
            </p:contentPart>
          </mc:Choice>
          <mc:Fallback>
            <p:pic>
              <p:nvPicPr>
                <p:cNvPr id="39158" name="Freihand 39157">
                  <a:extLst>
                    <a:ext uri="{FF2B5EF4-FFF2-40B4-BE49-F238E27FC236}">
                      <a16:creationId xmlns:a16="http://schemas.microsoft.com/office/drawing/2014/main" id="{CE76176F-10CB-4333-9217-040EFE6DF280}"/>
                    </a:ext>
                  </a:extLst>
                </p:cNvPr>
                <p:cNvPicPr/>
                <p:nvPr/>
              </p:nvPicPr>
              <p:blipFill>
                <a:blip r:embed="rId768"/>
                <a:stretch>
                  <a:fillRect/>
                </a:stretch>
              </p:blipFill>
              <p:spPr>
                <a:xfrm>
                  <a:off x="3631661" y="3884072"/>
                  <a:ext cx="106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39162" name="Freihand 39161">
                  <a:extLst>
                    <a:ext uri="{FF2B5EF4-FFF2-40B4-BE49-F238E27FC236}">
                      <a16:creationId xmlns:a16="http://schemas.microsoft.com/office/drawing/2014/main" id="{82E79007-4AFC-448F-939C-72F9481D3296}"/>
                    </a:ext>
                  </a:extLst>
                </p14:cNvPr>
                <p14:cNvContentPartPr/>
                <p14:nvPr/>
              </p14:nvContentPartPr>
              <p14:xfrm>
                <a:off x="3774581" y="3952112"/>
                <a:ext cx="114840" cy="64440"/>
              </p14:xfrm>
            </p:contentPart>
          </mc:Choice>
          <mc:Fallback>
            <p:pic>
              <p:nvPicPr>
                <p:cNvPr id="39162" name="Freihand 39161">
                  <a:extLst>
                    <a:ext uri="{FF2B5EF4-FFF2-40B4-BE49-F238E27FC236}">
                      <a16:creationId xmlns:a16="http://schemas.microsoft.com/office/drawing/2014/main" id="{82E79007-4AFC-448F-939C-72F9481D3296}"/>
                    </a:ext>
                  </a:extLst>
                </p:cNvPr>
                <p:cNvPicPr/>
                <p:nvPr/>
              </p:nvPicPr>
              <p:blipFill>
                <a:blip r:embed="rId770"/>
                <a:stretch>
                  <a:fillRect/>
                </a:stretch>
              </p:blipFill>
              <p:spPr>
                <a:xfrm>
                  <a:off x="3770261" y="3947792"/>
                  <a:ext cx="123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39164" name="Freihand 39163">
                  <a:extLst>
                    <a:ext uri="{FF2B5EF4-FFF2-40B4-BE49-F238E27FC236}">
                      <a16:creationId xmlns:a16="http://schemas.microsoft.com/office/drawing/2014/main" id="{D69C1136-F6E2-46F8-9FCD-92293C70DEA7}"/>
                    </a:ext>
                  </a:extLst>
                </p14:cNvPr>
                <p14:cNvContentPartPr/>
                <p14:nvPr/>
              </p14:nvContentPartPr>
              <p14:xfrm>
                <a:off x="1971701" y="1029272"/>
                <a:ext cx="331560" cy="3434040"/>
              </p14:xfrm>
            </p:contentPart>
          </mc:Choice>
          <mc:Fallback>
            <p:pic>
              <p:nvPicPr>
                <p:cNvPr id="39164" name="Freihand 39163">
                  <a:extLst>
                    <a:ext uri="{FF2B5EF4-FFF2-40B4-BE49-F238E27FC236}">
                      <a16:creationId xmlns:a16="http://schemas.microsoft.com/office/drawing/2014/main" id="{D69C1136-F6E2-46F8-9FCD-92293C70DEA7}"/>
                    </a:ext>
                  </a:extLst>
                </p:cNvPr>
                <p:cNvPicPr/>
                <p:nvPr/>
              </p:nvPicPr>
              <p:blipFill>
                <a:blip r:embed="rId772"/>
                <a:stretch>
                  <a:fillRect/>
                </a:stretch>
              </p:blipFill>
              <p:spPr>
                <a:xfrm>
                  <a:off x="1967381" y="1024952"/>
                  <a:ext cx="340200" cy="34426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39165" name="Freihand 39164">
                  <a:extLst>
                    <a:ext uri="{FF2B5EF4-FFF2-40B4-BE49-F238E27FC236}">
                      <a16:creationId xmlns:a16="http://schemas.microsoft.com/office/drawing/2014/main" id="{68A6011E-05BD-4701-8551-D8BA3B3A4EEE}"/>
                    </a:ext>
                  </a:extLst>
                </p14:cNvPr>
                <p14:cNvContentPartPr/>
                <p14:nvPr/>
              </p14:nvContentPartPr>
              <p14:xfrm>
                <a:off x="2216141" y="4316792"/>
                <a:ext cx="102960" cy="215640"/>
              </p14:xfrm>
            </p:contentPart>
          </mc:Choice>
          <mc:Fallback>
            <p:pic>
              <p:nvPicPr>
                <p:cNvPr id="39165" name="Freihand 39164">
                  <a:extLst>
                    <a:ext uri="{FF2B5EF4-FFF2-40B4-BE49-F238E27FC236}">
                      <a16:creationId xmlns:a16="http://schemas.microsoft.com/office/drawing/2014/main" id="{68A6011E-05BD-4701-8551-D8BA3B3A4EEE}"/>
                    </a:ext>
                  </a:extLst>
                </p:cNvPr>
                <p:cNvPicPr/>
                <p:nvPr/>
              </p:nvPicPr>
              <p:blipFill>
                <a:blip r:embed="rId774"/>
                <a:stretch>
                  <a:fillRect/>
                </a:stretch>
              </p:blipFill>
              <p:spPr>
                <a:xfrm>
                  <a:off x="2211821" y="4312472"/>
                  <a:ext cx="111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39167" name="Freihand 39166">
                  <a:extLst>
                    <a:ext uri="{FF2B5EF4-FFF2-40B4-BE49-F238E27FC236}">
                      <a16:creationId xmlns:a16="http://schemas.microsoft.com/office/drawing/2014/main" id="{FB61DD57-2093-448F-AEBC-41600E061D5F}"/>
                    </a:ext>
                  </a:extLst>
                </p14:cNvPr>
                <p14:cNvContentPartPr/>
                <p14:nvPr/>
              </p14:nvContentPartPr>
              <p14:xfrm>
                <a:off x="1815821" y="2272712"/>
                <a:ext cx="66600" cy="192600"/>
              </p14:xfrm>
            </p:contentPart>
          </mc:Choice>
          <mc:Fallback>
            <p:pic>
              <p:nvPicPr>
                <p:cNvPr id="39167" name="Freihand 39166">
                  <a:extLst>
                    <a:ext uri="{FF2B5EF4-FFF2-40B4-BE49-F238E27FC236}">
                      <a16:creationId xmlns:a16="http://schemas.microsoft.com/office/drawing/2014/main" id="{FB61DD57-2093-448F-AEBC-41600E061D5F}"/>
                    </a:ext>
                  </a:extLst>
                </p:cNvPr>
                <p:cNvPicPr/>
                <p:nvPr/>
              </p:nvPicPr>
              <p:blipFill>
                <a:blip r:embed="rId776"/>
                <a:stretch>
                  <a:fillRect/>
                </a:stretch>
              </p:blipFill>
              <p:spPr>
                <a:xfrm>
                  <a:off x="1811501" y="2268392"/>
                  <a:ext cx="752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39168" name="Freihand 39167">
                  <a:extLst>
                    <a:ext uri="{FF2B5EF4-FFF2-40B4-BE49-F238E27FC236}">
                      <a16:creationId xmlns:a16="http://schemas.microsoft.com/office/drawing/2014/main" id="{54A40B96-216F-4353-BC4F-2E6A986FF71F}"/>
                    </a:ext>
                  </a:extLst>
                </p14:cNvPr>
                <p14:cNvContentPartPr/>
                <p14:nvPr/>
              </p14:nvContentPartPr>
              <p14:xfrm>
                <a:off x="1882421" y="2327072"/>
                <a:ext cx="50760" cy="119880"/>
              </p14:xfrm>
            </p:contentPart>
          </mc:Choice>
          <mc:Fallback>
            <p:pic>
              <p:nvPicPr>
                <p:cNvPr id="39168" name="Freihand 39167">
                  <a:extLst>
                    <a:ext uri="{FF2B5EF4-FFF2-40B4-BE49-F238E27FC236}">
                      <a16:creationId xmlns:a16="http://schemas.microsoft.com/office/drawing/2014/main" id="{54A40B96-216F-4353-BC4F-2E6A986FF71F}"/>
                    </a:ext>
                  </a:extLst>
                </p:cNvPr>
                <p:cNvPicPr/>
                <p:nvPr/>
              </p:nvPicPr>
              <p:blipFill>
                <a:blip r:embed="rId778"/>
                <a:stretch>
                  <a:fillRect/>
                </a:stretch>
              </p:blipFill>
              <p:spPr>
                <a:xfrm>
                  <a:off x="1878101" y="2322752"/>
                  <a:ext cx="59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39169" name="Freihand 39168">
                  <a:extLst>
                    <a:ext uri="{FF2B5EF4-FFF2-40B4-BE49-F238E27FC236}">
                      <a16:creationId xmlns:a16="http://schemas.microsoft.com/office/drawing/2014/main" id="{F40A20C9-8B2E-485A-97FC-47383F65A2B2}"/>
                    </a:ext>
                  </a:extLst>
                </p14:cNvPr>
                <p14:cNvContentPartPr/>
                <p14:nvPr/>
              </p14:nvContentPartPr>
              <p14:xfrm>
                <a:off x="1897181" y="2302232"/>
                <a:ext cx="85320" cy="109080"/>
              </p14:xfrm>
            </p:contentPart>
          </mc:Choice>
          <mc:Fallback>
            <p:pic>
              <p:nvPicPr>
                <p:cNvPr id="39169" name="Freihand 39168">
                  <a:extLst>
                    <a:ext uri="{FF2B5EF4-FFF2-40B4-BE49-F238E27FC236}">
                      <a16:creationId xmlns:a16="http://schemas.microsoft.com/office/drawing/2014/main" id="{F40A20C9-8B2E-485A-97FC-47383F65A2B2}"/>
                    </a:ext>
                  </a:extLst>
                </p:cNvPr>
                <p:cNvPicPr/>
                <p:nvPr/>
              </p:nvPicPr>
              <p:blipFill>
                <a:blip r:embed="rId780"/>
                <a:stretch>
                  <a:fillRect/>
                </a:stretch>
              </p:blipFill>
              <p:spPr>
                <a:xfrm>
                  <a:off x="1892861" y="2297912"/>
                  <a:ext cx="93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39196" name="Freihand 39195">
                  <a:extLst>
                    <a:ext uri="{FF2B5EF4-FFF2-40B4-BE49-F238E27FC236}">
                      <a16:creationId xmlns:a16="http://schemas.microsoft.com/office/drawing/2014/main" id="{D497057E-793A-4754-B2C0-6B6713F1DC8A}"/>
                    </a:ext>
                  </a:extLst>
                </p14:cNvPr>
                <p14:cNvContentPartPr/>
                <p14:nvPr/>
              </p14:nvContentPartPr>
              <p14:xfrm>
                <a:off x="2288501" y="1107752"/>
                <a:ext cx="258840" cy="3201480"/>
              </p14:xfrm>
            </p:contentPart>
          </mc:Choice>
          <mc:Fallback>
            <p:pic>
              <p:nvPicPr>
                <p:cNvPr id="39196" name="Freihand 39195">
                  <a:extLst>
                    <a:ext uri="{FF2B5EF4-FFF2-40B4-BE49-F238E27FC236}">
                      <a16:creationId xmlns:a16="http://schemas.microsoft.com/office/drawing/2014/main" id="{D497057E-793A-4754-B2C0-6B6713F1DC8A}"/>
                    </a:ext>
                  </a:extLst>
                </p:cNvPr>
                <p:cNvPicPr/>
                <p:nvPr/>
              </p:nvPicPr>
              <p:blipFill>
                <a:blip r:embed="rId782"/>
                <a:stretch>
                  <a:fillRect/>
                </a:stretch>
              </p:blipFill>
              <p:spPr>
                <a:xfrm>
                  <a:off x="2284181" y="1103432"/>
                  <a:ext cx="267480" cy="32101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39197" name="Freihand 39196">
                  <a:extLst>
                    <a:ext uri="{FF2B5EF4-FFF2-40B4-BE49-F238E27FC236}">
                      <a16:creationId xmlns:a16="http://schemas.microsoft.com/office/drawing/2014/main" id="{BFAA1006-684C-4AB0-A6BF-D9BAF1421F24}"/>
                    </a:ext>
                  </a:extLst>
                </p14:cNvPr>
                <p14:cNvContentPartPr/>
                <p14:nvPr/>
              </p14:nvContentPartPr>
              <p14:xfrm>
                <a:off x="2354381" y="1013792"/>
                <a:ext cx="149400" cy="130320"/>
              </p14:xfrm>
            </p:contentPart>
          </mc:Choice>
          <mc:Fallback>
            <p:pic>
              <p:nvPicPr>
                <p:cNvPr id="39197" name="Freihand 39196">
                  <a:extLst>
                    <a:ext uri="{FF2B5EF4-FFF2-40B4-BE49-F238E27FC236}">
                      <a16:creationId xmlns:a16="http://schemas.microsoft.com/office/drawing/2014/main" id="{BFAA1006-684C-4AB0-A6BF-D9BAF1421F24}"/>
                    </a:ext>
                  </a:extLst>
                </p:cNvPr>
                <p:cNvPicPr/>
                <p:nvPr/>
              </p:nvPicPr>
              <p:blipFill>
                <a:blip r:embed="rId784"/>
                <a:stretch>
                  <a:fillRect/>
                </a:stretch>
              </p:blipFill>
              <p:spPr>
                <a:xfrm>
                  <a:off x="2350061" y="1009472"/>
                  <a:ext cx="158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39199" name="Freihand 39198">
                  <a:extLst>
                    <a:ext uri="{FF2B5EF4-FFF2-40B4-BE49-F238E27FC236}">
                      <a16:creationId xmlns:a16="http://schemas.microsoft.com/office/drawing/2014/main" id="{7EB6870D-808A-42BB-9F6A-7D6FA67BA4F0}"/>
                    </a:ext>
                  </a:extLst>
                </p14:cNvPr>
                <p14:cNvContentPartPr/>
                <p14:nvPr/>
              </p14:nvContentPartPr>
              <p14:xfrm>
                <a:off x="2410901" y="1593752"/>
                <a:ext cx="35640" cy="137880"/>
              </p14:xfrm>
            </p:contentPart>
          </mc:Choice>
          <mc:Fallback>
            <p:pic>
              <p:nvPicPr>
                <p:cNvPr id="39199" name="Freihand 39198">
                  <a:extLst>
                    <a:ext uri="{FF2B5EF4-FFF2-40B4-BE49-F238E27FC236}">
                      <a16:creationId xmlns:a16="http://schemas.microsoft.com/office/drawing/2014/main" id="{7EB6870D-808A-42BB-9F6A-7D6FA67BA4F0}"/>
                    </a:ext>
                  </a:extLst>
                </p:cNvPr>
                <p:cNvPicPr/>
                <p:nvPr/>
              </p:nvPicPr>
              <p:blipFill>
                <a:blip r:embed="rId786"/>
                <a:stretch>
                  <a:fillRect/>
                </a:stretch>
              </p:blipFill>
              <p:spPr>
                <a:xfrm>
                  <a:off x="2406581" y="1589432"/>
                  <a:ext cx="44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39200" name="Freihand 39199">
                  <a:extLst>
                    <a:ext uri="{FF2B5EF4-FFF2-40B4-BE49-F238E27FC236}">
                      <a16:creationId xmlns:a16="http://schemas.microsoft.com/office/drawing/2014/main" id="{FAE21B48-27E2-4069-9BD9-2CE0C8AA5379}"/>
                    </a:ext>
                  </a:extLst>
                </p14:cNvPr>
                <p14:cNvContentPartPr/>
                <p14:nvPr/>
              </p14:nvContentPartPr>
              <p14:xfrm>
                <a:off x="2386421" y="1648112"/>
                <a:ext cx="132120" cy="90000"/>
              </p14:xfrm>
            </p:contentPart>
          </mc:Choice>
          <mc:Fallback>
            <p:pic>
              <p:nvPicPr>
                <p:cNvPr id="39200" name="Freihand 39199">
                  <a:extLst>
                    <a:ext uri="{FF2B5EF4-FFF2-40B4-BE49-F238E27FC236}">
                      <a16:creationId xmlns:a16="http://schemas.microsoft.com/office/drawing/2014/main" id="{FAE21B48-27E2-4069-9BD9-2CE0C8AA5379}"/>
                    </a:ext>
                  </a:extLst>
                </p:cNvPr>
                <p:cNvPicPr/>
                <p:nvPr/>
              </p:nvPicPr>
              <p:blipFill>
                <a:blip r:embed="rId788"/>
                <a:stretch>
                  <a:fillRect/>
                </a:stretch>
              </p:blipFill>
              <p:spPr>
                <a:xfrm>
                  <a:off x="2382101" y="1643792"/>
                  <a:ext cx="140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39201" name="Freihand 39200">
                  <a:extLst>
                    <a:ext uri="{FF2B5EF4-FFF2-40B4-BE49-F238E27FC236}">
                      <a16:creationId xmlns:a16="http://schemas.microsoft.com/office/drawing/2014/main" id="{6A7EC84D-247E-487B-B47F-199433952E09}"/>
                    </a:ext>
                  </a:extLst>
                </p14:cNvPr>
                <p14:cNvContentPartPr/>
                <p14:nvPr/>
              </p14:nvContentPartPr>
              <p14:xfrm>
                <a:off x="2335661" y="1508792"/>
                <a:ext cx="114120" cy="67680"/>
              </p14:xfrm>
            </p:contentPart>
          </mc:Choice>
          <mc:Fallback>
            <p:pic>
              <p:nvPicPr>
                <p:cNvPr id="39201" name="Freihand 39200">
                  <a:extLst>
                    <a:ext uri="{FF2B5EF4-FFF2-40B4-BE49-F238E27FC236}">
                      <a16:creationId xmlns:a16="http://schemas.microsoft.com/office/drawing/2014/main" id="{6A7EC84D-247E-487B-B47F-199433952E09}"/>
                    </a:ext>
                  </a:extLst>
                </p:cNvPr>
                <p:cNvPicPr/>
                <p:nvPr/>
              </p:nvPicPr>
              <p:blipFill>
                <a:blip r:embed="rId790"/>
                <a:stretch>
                  <a:fillRect/>
                </a:stretch>
              </p:blipFill>
              <p:spPr>
                <a:xfrm>
                  <a:off x="2331341" y="1504472"/>
                  <a:ext cx="122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39202" name="Freihand 39201">
                  <a:extLst>
                    <a:ext uri="{FF2B5EF4-FFF2-40B4-BE49-F238E27FC236}">
                      <a16:creationId xmlns:a16="http://schemas.microsoft.com/office/drawing/2014/main" id="{B567C70A-8A39-40EA-97E6-FCD5BD019DB7}"/>
                    </a:ext>
                  </a:extLst>
                </p14:cNvPr>
                <p14:cNvContentPartPr/>
                <p14:nvPr/>
              </p14:nvContentPartPr>
              <p14:xfrm>
                <a:off x="2503781" y="1585832"/>
                <a:ext cx="86760" cy="104040"/>
              </p14:xfrm>
            </p:contentPart>
          </mc:Choice>
          <mc:Fallback>
            <p:pic>
              <p:nvPicPr>
                <p:cNvPr id="39202" name="Freihand 39201">
                  <a:extLst>
                    <a:ext uri="{FF2B5EF4-FFF2-40B4-BE49-F238E27FC236}">
                      <a16:creationId xmlns:a16="http://schemas.microsoft.com/office/drawing/2014/main" id="{B567C70A-8A39-40EA-97E6-FCD5BD019DB7}"/>
                    </a:ext>
                  </a:extLst>
                </p:cNvPr>
                <p:cNvPicPr/>
                <p:nvPr/>
              </p:nvPicPr>
              <p:blipFill>
                <a:blip r:embed="rId792"/>
                <a:stretch>
                  <a:fillRect/>
                </a:stretch>
              </p:blipFill>
              <p:spPr>
                <a:xfrm>
                  <a:off x="2499461" y="1581512"/>
                  <a:ext cx="95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39203" name="Freihand 39202">
                  <a:extLst>
                    <a:ext uri="{FF2B5EF4-FFF2-40B4-BE49-F238E27FC236}">
                      <a16:creationId xmlns:a16="http://schemas.microsoft.com/office/drawing/2014/main" id="{76405FBD-4DF3-49E5-8033-B2799D1B42FD}"/>
                    </a:ext>
                  </a:extLst>
                </p14:cNvPr>
                <p14:cNvContentPartPr/>
                <p14:nvPr/>
              </p14:nvContentPartPr>
              <p14:xfrm>
                <a:off x="2561021" y="1528952"/>
                <a:ext cx="98640" cy="111600"/>
              </p14:xfrm>
            </p:contentPart>
          </mc:Choice>
          <mc:Fallback>
            <p:pic>
              <p:nvPicPr>
                <p:cNvPr id="39203" name="Freihand 39202">
                  <a:extLst>
                    <a:ext uri="{FF2B5EF4-FFF2-40B4-BE49-F238E27FC236}">
                      <a16:creationId xmlns:a16="http://schemas.microsoft.com/office/drawing/2014/main" id="{76405FBD-4DF3-49E5-8033-B2799D1B42FD}"/>
                    </a:ext>
                  </a:extLst>
                </p:cNvPr>
                <p:cNvPicPr/>
                <p:nvPr/>
              </p:nvPicPr>
              <p:blipFill>
                <a:blip r:embed="rId794"/>
                <a:stretch>
                  <a:fillRect/>
                </a:stretch>
              </p:blipFill>
              <p:spPr>
                <a:xfrm>
                  <a:off x="2556701" y="1524632"/>
                  <a:ext cx="107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39205" name="Freihand 39204">
                  <a:extLst>
                    <a:ext uri="{FF2B5EF4-FFF2-40B4-BE49-F238E27FC236}">
                      <a16:creationId xmlns:a16="http://schemas.microsoft.com/office/drawing/2014/main" id="{B6084F95-F1C7-406F-B326-145976F4F9D8}"/>
                    </a:ext>
                  </a:extLst>
                </p14:cNvPr>
                <p14:cNvContentPartPr/>
                <p14:nvPr/>
              </p14:nvContentPartPr>
              <p14:xfrm>
                <a:off x="2858741" y="3399512"/>
                <a:ext cx="794520" cy="960120"/>
              </p14:xfrm>
            </p:contentPart>
          </mc:Choice>
          <mc:Fallback>
            <p:pic>
              <p:nvPicPr>
                <p:cNvPr id="39205" name="Freihand 39204">
                  <a:extLst>
                    <a:ext uri="{FF2B5EF4-FFF2-40B4-BE49-F238E27FC236}">
                      <a16:creationId xmlns:a16="http://schemas.microsoft.com/office/drawing/2014/main" id="{B6084F95-F1C7-406F-B326-145976F4F9D8}"/>
                    </a:ext>
                  </a:extLst>
                </p:cNvPr>
                <p:cNvPicPr/>
                <p:nvPr/>
              </p:nvPicPr>
              <p:blipFill>
                <a:blip r:embed="rId796"/>
                <a:stretch>
                  <a:fillRect/>
                </a:stretch>
              </p:blipFill>
              <p:spPr>
                <a:xfrm>
                  <a:off x="2854421" y="3395192"/>
                  <a:ext cx="803160" cy="96876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39206" name="Freihand 39205">
                  <a:extLst>
                    <a:ext uri="{FF2B5EF4-FFF2-40B4-BE49-F238E27FC236}">
                      <a16:creationId xmlns:a16="http://schemas.microsoft.com/office/drawing/2014/main" id="{D974E965-51DA-4383-AA6D-D285F9D2C7EA}"/>
                    </a:ext>
                  </a:extLst>
                </p14:cNvPr>
                <p14:cNvContentPartPr/>
                <p14:nvPr/>
              </p14:nvContentPartPr>
              <p14:xfrm>
                <a:off x="3558221" y="3324632"/>
                <a:ext cx="144000" cy="124200"/>
              </p14:xfrm>
            </p:contentPart>
          </mc:Choice>
          <mc:Fallback>
            <p:pic>
              <p:nvPicPr>
                <p:cNvPr id="39206" name="Freihand 39205">
                  <a:extLst>
                    <a:ext uri="{FF2B5EF4-FFF2-40B4-BE49-F238E27FC236}">
                      <a16:creationId xmlns:a16="http://schemas.microsoft.com/office/drawing/2014/main" id="{D974E965-51DA-4383-AA6D-D285F9D2C7EA}"/>
                    </a:ext>
                  </a:extLst>
                </p:cNvPr>
                <p:cNvPicPr/>
                <p:nvPr/>
              </p:nvPicPr>
              <p:blipFill>
                <a:blip r:embed="rId798"/>
                <a:stretch>
                  <a:fillRect/>
                </a:stretch>
              </p:blipFill>
              <p:spPr>
                <a:xfrm>
                  <a:off x="3553901" y="3320312"/>
                  <a:ext cx="152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39207" name="Freihand 39206">
                  <a:extLst>
                    <a:ext uri="{FF2B5EF4-FFF2-40B4-BE49-F238E27FC236}">
                      <a16:creationId xmlns:a16="http://schemas.microsoft.com/office/drawing/2014/main" id="{73402B0F-4248-4B72-ADBF-141E9D0A7B32}"/>
                    </a:ext>
                  </a:extLst>
                </p14:cNvPr>
                <p14:cNvContentPartPr/>
                <p14:nvPr/>
              </p14:nvContentPartPr>
              <p14:xfrm>
                <a:off x="3142781" y="3618032"/>
                <a:ext cx="42840" cy="108720"/>
              </p14:xfrm>
            </p:contentPart>
          </mc:Choice>
          <mc:Fallback>
            <p:pic>
              <p:nvPicPr>
                <p:cNvPr id="39207" name="Freihand 39206">
                  <a:extLst>
                    <a:ext uri="{FF2B5EF4-FFF2-40B4-BE49-F238E27FC236}">
                      <a16:creationId xmlns:a16="http://schemas.microsoft.com/office/drawing/2014/main" id="{73402B0F-4248-4B72-ADBF-141E9D0A7B32}"/>
                    </a:ext>
                  </a:extLst>
                </p:cNvPr>
                <p:cNvPicPr/>
                <p:nvPr/>
              </p:nvPicPr>
              <p:blipFill>
                <a:blip r:embed="rId800"/>
                <a:stretch>
                  <a:fillRect/>
                </a:stretch>
              </p:blipFill>
              <p:spPr>
                <a:xfrm>
                  <a:off x="3138461" y="3613712"/>
                  <a:ext cx="51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39208" name="Freihand 39207">
                  <a:extLst>
                    <a:ext uri="{FF2B5EF4-FFF2-40B4-BE49-F238E27FC236}">
                      <a16:creationId xmlns:a16="http://schemas.microsoft.com/office/drawing/2014/main" id="{CF9CDC3A-16B6-476E-9C16-4F98EF590E94}"/>
                    </a:ext>
                  </a:extLst>
                </p14:cNvPr>
                <p14:cNvContentPartPr/>
                <p14:nvPr/>
              </p14:nvContentPartPr>
              <p14:xfrm>
                <a:off x="3122981" y="3678152"/>
                <a:ext cx="124560" cy="63720"/>
              </p14:xfrm>
            </p:contentPart>
          </mc:Choice>
          <mc:Fallback>
            <p:pic>
              <p:nvPicPr>
                <p:cNvPr id="39208" name="Freihand 39207">
                  <a:extLst>
                    <a:ext uri="{FF2B5EF4-FFF2-40B4-BE49-F238E27FC236}">
                      <a16:creationId xmlns:a16="http://schemas.microsoft.com/office/drawing/2014/main" id="{CF9CDC3A-16B6-476E-9C16-4F98EF590E94}"/>
                    </a:ext>
                  </a:extLst>
                </p:cNvPr>
                <p:cNvPicPr/>
                <p:nvPr/>
              </p:nvPicPr>
              <p:blipFill>
                <a:blip r:embed="rId802"/>
                <a:stretch>
                  <a:fillRect/>
                </a:stretch>
              </p:blipFill>
              <p:spPr>
                <a:xfrm>
                  <a:off x="3118661" y="3673832"/>
                  <a:ext cx="133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39209" name="Freihand 39208">
                  <a:extLst>
                    <a:ext uri="{FF2B5EF4-FFF2-40B4-BE49-F238E27FC236}">
                      <a16:creationId xmlns:a16="http://schemas.microsoft.com/office/drawing/2014/main" id="{1F57618C-28C6-48B9-9AD2-13D0B1ECC35B}"/>
                    </a:ext>
                  </a:extLst>
                </p14:cNvPr>
                <p14:cNvContentPartPr/>
                <p14:nvPr/>
              </p14:nvContentPartPr>
              <p14:xfrm>
                <a:off x="3067541" y="3526592"/>
                <a:ext cx="125640" cy="63720"/>
              </p14:xfrm>
            </p:contentPart>
          </mc:Choice>
          <mc:Fallback>
            <p:pic>
              <p:nvPicPr>
                <p:cNvPr id="39209" name="Freihand 39208">
                  <a:extLst>
                    <a:ext uri="{FF2B5EF4-FFF2-40B4-BE49-F238E27FC236}">
                      <a16:creationId xmlns:a16="http://schemas.microsoft.com/office/drawing/2014/main" id="{1F57618C-28C6-48B9-9AD2-13D0B1ECC35B}"/>
                    </a:ext>
                  </a:extLst>
                </p:cNvPr>
                <p:cNvPicPr/>
                <p:nvPr/>
              </p:nvPicPr>
              <p:blipFill>
                <a:blip r:embed="rId804"/>
                <a:stretch>
                  <a:fillRect/>
                </a:stretch>
              </p:blipFill>
              <p:spPr>
                <a:xfrm>
                  <a:off x="3063221" y="3522272"/>
                  <a:ext cx="134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39210" name="Freihand 39209">
                  <a:extLst>
                    <a:ext uri="{FF2B5EF4-FFF2-40B4-BE49-F238E27FC236}">
                      <a16:creationId xmlns:a16="http://schemas.microsoft.com/office/drawing/2014/main" id="{AEFD023E-7F23-4BDB-AD2C-4DBC9253725C}"/>
                    </a:ext>
                  </a:extLst>
                </p14:cNvPr>
                <p14:cNvContentPartPr/>
                <p14:nvPr/>
              </p14:nvContentPartPr>
              <p14:xfrm>
                <a:off x="3258701" y="3565832"/>
                <a:ext cx="116640" cy="68760"/>
              </p14:xfrm>
            </p:contentPart>
          </mc:Choice>
          <mc:Fallback>
            <p:pic>
              <p:nvPicPr>
                <p:cNvPr id="39210" name="Freihand 39209">
                  <a:extLst>
                    <a:ext uri="{FF2B5EF4-FFF2-40B4-BE49-F238E27FC236}">
                      <a16:creationId xmlns:a16="http://schemas.microsoft.com/office/drawing/2014/main" id="{AEFD023E-7F23-4BDB-AD2C-4DBC9253725C}"/>
                    </a:ext>
                  </a:extLst>
                </p:cNvPr>
                <p:cNvPicPr/>
                <p:nvPr/>
              </p:nvPicPr>
              <p:blipFill>
                <a:blip r:embed="rId806"/>
                <a:stretch>
                  <a:fillRect/>
                </a:stretch>
              </p:blipFill>
              <p:spPr>
                <a:xfrm>
                  <a:off x="3254381" y="3561512"/>
                  <a:ext cx="125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39212" name="Freihand 39211">
                  <a:extLst>
                    <a:ext uri="{FF2B5EF4-FFF2-40B4-BE49-F238E27FC236}">
                      <a16:creationId xmlns:a16="http://schemas.microsoft.com/office/drawing/2014/main" id="{D6D60EBF-3A74-4C6B-9188-1A0CC89AF605}"/>
                    </a:ext>
                  </a:extLst>
                </p14:cNvPr>
                <p14:cNvContentPartPr/>
                <p14:nvPr/>
              </p14:nvContentPartPr>
              <p14:xfrm>
                <a:off x="1398941" y="3540632"/>
                <a:ext cx="770760" cy="1152720"/>
              </p14:xfrm>
            </p:contentPart>
          </mc:Choice>
          <mc:Fallback>
            <p:pic>
              <p:nvPicPr>
                <p:cNvPr id="39212" name="Freihand 39211">
                  <a:extLst>
                    <a:ext uri="{FF2B5EF4-FFF2-40B4-BE49-F238E27FC236}">
                      <a16:creationId xmlns:a16="http://schemas.microsoft.com/office/drawing/2014/main" id="{D6D60EBF-3A74-4C6B-9188-1A0CC89AF605}"/>
                    </a:ext>
                  </a:extLst>
                </p:cNvPr>
                <p:cNvPicPr/>
                <p:nvPr/>
              </p:nvPicPr>
              <p:blipFill>
                <a:blip r:embed="rId808"/>
                <a:stretch>
                  <a:fillRect/>
                </a:stretch>
              </p:blipFill>
              <p:spPr>
                <a:xfrm>
                  <a:off x="1394621" y="3536312"/>
                  <a:ext cx="779400" cy="11613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39213" name="Freihand 39212">
                  <a:extLst>
                    <a:ext uri="{FF2B5EF4-FFF2-40B4-BE49-F238E27FC236}">
                      <a16:creationId xmlns:a16="http://schemas.microsoft.com/office/drawing/2014/main" id="{62B48FB8-F990-4151-B6F7-C34E8985232D}"/>
                    </a:ext>
                  </a:extLst>
                </p14:cNvPr>
                <p14:cNvContentPartPr/>
                <p14:nvPr/>
              </p14:nvContentPartPr>
              <p14:xfrm>
                <a:off x="1333421" y="3397352"/>
                <a:ext cx="145800" cy="254520"/>
              </p14:xfrm>
            </p:contentPart>
          </mc:Choice>
          <mc:Fallback>
            <p:pic>
              <p:nvPicPr>
                <p:cNvPr id="39213" name="Freihand 39212">
                  <a:extLst>
                    <a:ext uri="{FF2B5EF4-FFF2-40B4-BE49-F238E27FC236}">
                      <a16:creationId xmlns:a16="http://schemas.microsoft.com/office/drawing/2014/main" id="{62B48FB8-F990-4151-B6F7-C34E8985232D}"/>
                    </a:ext>
                  </a:extLst>
                </p:cNvPr>
                <p:cNvPicPr/>
                <p:nvPr/>
              </p:nvPicPr>
              <p:blipFill>
                <a:blip r:embed="rId810"/>
                <a:stretch>
                  <a:fillRect/>
                </a:stretch>
              </p:blipFill>
              <p:spPr>
                <a:xfrm>
                  <a:off x="1329101" y="3393032"/>
                  <a:ext cx="1544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39215" name="Freihand 39214">
                  <a:extLst>
                    <a:ext uri="{FF2B5EF4-FFF2-40B4-BE49-F238E27FC236}">
                      <a16:creationId xmlns:a16="http://schemas.microsoft.com/office/drawing/2014/main" id="{5E563841-12E9-4696-9BE3-6C92C98624F6}"/>
                    </a:ext>
                  </a:extLst>
                </p14:cNvPr>
                <p14:cNvContentPartPr/>
                <p14:nvPr/>
              </p14:nvContentPartPr>
              <p14:xfrm>
                <a:off x="1620701" y="3669152"/>
                <a:ext cx="37080" cy="148680"/>
              </p14:xfrm>
            </p:contentPart>
          </mc:Choice>
          <mc:Fallback>
            <p:pic>
              <p:nvPicPr>
                <p:cNvPr id="39215" name="Freihand 39214">
                  <a:extLst>
                    <a:ext uri="{FF2B5EF4-FFF2-40B4-BE49-F238E27FC236}">
                      <a16:creationId xmlns:a16="http://schemas.microsoft.com/office/drawing/2014/main" id="{5E563841-12E9-4696-9BE3-6C92C98624F6}"/>
                    </a:ext>
                  </a:extLst>
                </p:cNvPr>
                <p:cNvPicPr/>
                <p:nvPr/>
              </p:nvPicPr>
              <p:blipFill>
                <a:blip r:embed="rId812"/>
                <a:stretch>
                  <a:fillRect/>
                </a:stretch>
              </p:blipFill>
              <p:spPr>
                <a:xfrm>
                  <a:off x="1616381" y="3664832"/>
                  <a:ext cx="45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39216" name="Freihand 39215">
                  <a:extLst>
                    <a:ext uri="{FF2B5EF4-FFF2-40B4-BE49-F238E27FC236}">
                      <a16:creationId xmlns:a16="http://schemas.microsoft.com/office/drawing/2014/main" id="{088D5268-4C88-4071-A1A7-E482CCDC560D}"/>
                    </a:ext>
                  </a:extLst>
                </p14:cNvPr>
                <p14:cNvContentPartPr/>
                <p14:nvPr/>
              </p14:nvContentPartPr>
              <p14:xfrm>
                <a:off x="1599461" y="3749072"/>
                <a:ext cx="123120" cy="72000"/>
              </p14:xfrm>
            </p:contentPart>
          </mc:Choice>
          <mc:Fallback>
            <p:pic>
              <p:nvPicPr>
                <p:cNvPr id="39216" name="Freihand 39215">
                  <a:extLst>
                    <a:ext uri="{FF2B5EF4-FFF2-40B4-BE49-F238E27FC236}">
                      <a16:creationId xmlns:a16="http://schemas.microsoft.com/office/drawing/2014/main" id="{088D5268-4C88-4071-A1A7-E482CCDC560D}"/>
                    </a:ext>
                  </a:extLst>
                </p:cNvPr>
                <p:cNvPicPr/>
                <p:nvPr/>
              </p:nvPicPr>
              <p:blipFill>
                <a:blip r:embed="rId814"/>
                <a:stretch>
                  <a:fillRect/>
                </a:stretch>
              </p:blipFill>
              <p:spPr>
                <a:xfrm>
                  <a:off x="1595141" y="3744752"/>
                  <a:ext cx="131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39217" name="Freihand 39216">
                  <a:extLst>
                    <a:ext uri="{FF2B5EF4-FFF2-40B4-BE49-F238E27FC236}">
                      <a16:creationId xmlns:a16="http://schemas.microsoft.com/office/drawing/2014/main" id="{759B6E0C-6FCC-4400-B2B1-5EE43E2540A0}"/>
                    </a:ext>
                  </a:extLst>
                </p14:cNvPr>
                <p14:cNvContentPartPr/>
                <p14:nvPr/>
              </p14:nvContentPartPr>
              <p14:xfrm>
                <a:off x="1565621" y="3595712"/>
                <a:ext cx="204120" cy="162000"/>
              </p14:xfrm>
            </p:contentPart>
          </mc:Choice>
          <mc:Fallback>
            <p:pic>
              <p:nvPicPr>
                <p:cNvPr id="39217" name="Freihand 39216">
                  <a:extLst>
                    <a:ext uri="{FF2B5EF4-FFF2-40B4-BE49-F238E27FC236}">
                      <a16:creationId xmlns:a16="http://schemas.microsoft.com/office/drawing/2014/main" id="{759B6E0C-6FCC-4400-B2B1-5EE43E2540A0}"/>
                    </a:ext>
                  </a:extLst>
                </p:cNvPr>
                <p:cNvPicPr/>
                <p:nvPr/>
              </p:nvPicPr>
              <p:blipFill>
                <a:blip r:embed="rId816"/>
                <a:stretch>
                  <a:fillRect/>
                </a:stretch>
              </p:blipFill>
              <p:spPr>
                <a:xfrm>
                  <a:off x="1561301" y="3591392"/>
                  <a:ext cx="212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39218" name="Freihand 39217">
                  <a:extLst>
                    <a:ext uri="{FF2B5EF4-FFF2-40B4-BE49-F238E27FC236}">
                      <a16:creationId xmlns:a16="http://schemas.microsoft.com/office/drawing/2014/main" id="{AFEB11B6-2F4E-4BE8-BAB8-14E30AD1F6D3}"/>
                    </a:ext>
                  </a:extLst>
                </p14:cNvPr>
                <p14:cNvContentPartPr/>
                <p14:nvPr/>
              </p14:nvContentPartPr>
              <p14:xfrm>
                <a:off x="1738421" y="3628472"/>
                <a:ext cx="100080" cy="142920"/>
              </p14:xfrm>
            </p:contentPart>
          </mc:Choice>
          <mc:Fallback>
            <p:pic>
              <p:nvPicPr>
                <p:cNvPr id="39218" name="Freihand 39217">
                  <a:extLst>
                    <a:ext uri="{FF2B5EF4-FFF2-40B4-BE49-F238E27FC236}">
                      <a16:creationId xmlns:a16="http://schemas.microsoft.com/office/drawing/2014/main" id="{AFEB11B6-2F4E-4BE8-BAB8-14E30AD1F6D3}"/>
                    </a:ext>
                  </a:extLst>
                </p:cNvPr>
                <p:cNvPicPr/>
                <p:nvPr/>
              </p:nvPicPr>
              <p:blipFill>
                <a:blip r:embed="rId818"/>
                <a:stretch>
                  <a:fillRect/>
                </a:stretch>
              </p:blipFill>
              <p:spPr>
                <a:xfrm>
                  <a:off x="1734101" y="3624152"/>
                  <a:ext cx="108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39219" name="Freihand 39218">
                  <a:extLst>
                    <a:ext uri="{FF2B5EF4-FFF2-40B4-BE49-F238E27FC236}">
                      <a16:creationId xmlns:a16="http://schemas.microsoft.com/office/drawing/2014/main" id="{707907B0-2FFE-4368-B3EA-BFCD01F3B857}"/>
                    </a:ext>
                  </a:extLst>
                </p14:cNvPr>
                <p14:cNvContentPartPr/>
                <p14:nvPr/>
              </p14:nvContentPartPr>
              <p14:xfrm>
                <a:off x="1692701" y="3740072"/>
                <a:ext cx="230400" cy="147960"/>
              </p14:xfrm>
            </p:contentPart>
          </mc:Choice>
          <mc:Fallback>
            <p:pic>
              <p:nvPicPr>
                <p:cNvPr id="39219" name="Freihand 39218">
                  <a:extLst>
                    <a:ext uri="{FF2B5EF4-FFF2-40B4-BE49-F238E27FC236}">
                      <a16:creationId xmlns:a16="http://schemas.microsoft.com/office/drawing/2014/main" id="{707907B0-2FFE-4368-B3EA-BFCD01F3B857}"/>
                    </a:ext>
                  </a:extLst>
                </p:cNvPr>
                <p:cNvPicPr/>
                <p:nvPr/>
              </p:nvPicPr>
              <p:blipFill>
                <a:blip r:embed="rId820"/>
                <a:stretch>
                  <a:fillRect/>
                </a:stretch>
              </p:blipFill>
              <p:spPr>
                <a:xfrm>
                  <a:off x="1688381" y="3735752"/>
                  <a:ext cx="239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39221" name="Freihand 39220">
                  <a:extLst>
                    <a:ext uri="{FF2B5EF4-FFF2-40B4-BE49-F238E27FC236}">
                      <a16:creationId xmlns:a16="http://schemas.microsoft.com/office/drawing/2014/main" id="{07D155C5-DC5B-4D6A-875B-616DD5CD48C7}"/>
                    </a:ext>
                  </a:extLst>
                </p14:cNvPr>
                <p14:cNvContentPartPr/>
                <p14:nvPr/>
              </p14:nvContentPartPr>
              <p14:xfrm>
                <a:off x="4531301" y="4824752"/>
                <a:ext cx="260640" cy="288000"/>
              </p14:xfrm>
            </p:contentPart>
          </mc:Choice>
          <mc:Fallback>
            <p:pic>
              <p:nvPicPr>
                <p:cNvPr id="39221" name="Freihand 39220">
                  <a:extLst>
                    <a:ext uri="{FF2B5EF4-FFF2-40B4-BE49-F238E27FC236}">
                      <a16:creationId xmlns:a16="http://schemas.microsoft.com/office/drawing/2014/main" id="{07D155C5-DC5B-4D6A-875B-616DD5CD48C7}"/>
                    </a:ext>
                  </a:extLst>
                </p:cNvPr>
                <p:cNvPicPr/>
                <p:nvPr/>
              </p:nvPicPr>
              <p:blipFill>
                <a:blip r:embed="rId822"/>
                <a:stretch>
                  <a:fillRect/>
                </a:stretch>
              </p:blipFill>
              <p:spPr>
                <a:xfrm>
                  <a:off x="4526981" y="4820432"/>
                  <a:ext cx="2692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39222" name="Freihand 39221">
                  <a:extLst>
                    <a:ext uri="{FF2B5EF4-FFF2-40B4-BE49-F238E27FC236}">
                      <a16:creationId xmlns:a16="http://schemas.microsoft.com/office/drawing/2014/main" id="{1E0F6C57-56C3-430F-94C9-2F97E447C669}"/>
                    </a:ext>
                  </a:extLst>
                </p14:cNvPr>
                <p14:cNvContentPartPr/>
                <p14:nvPr/>
              </p14:nvContentPartPr>
              <p14:xfrm>
                <a:off x="4677101" y="4928072"/>
                <a:ext cx="104400" cy="42480"/>
              </p14:xfrm>
            </p:contentPart>
          </mc:Choice>
          <mc:Fallback>
            <p:pic>
              <p:nvPicPr>
                <p:cNvPr id="39222" name="Freihand 39221">
                  <a:extLst>
                    <a:ext uri="{FF2B5EF4-FFF2-40B4-BE49-F238E27FC236}">
                      <a16:creationId xmlns:a16="http://schemas.microsoft.com/office/drawing/2014/main" id="{1E0F6C57-56C3-430F-94C9-2F97E447C669}"/>
                    </a:ext>
                  </a:extLst>
                </p:cNvPr>
                <p:cNvPicPr/>
                <p:nvPr/>
              </p:nvPicPr>
              <p:blipFill>
                <a:blip r:embed="rId824"/>
                <a:stretch>
                  <a:fillRect/>
                </a:stretch>
              </p:blipFill>
              <p:spPr>
                <a:xfrm>
                  <a:off x="4672781" y="4923752"/>
                  <a:ext cx="113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39224" name="Freihand 39223">
                  <a:extLst>
                    <a:ext uri="{FF2B5EF4-FFF2-40B4-BE49-F238E27FC236}">
                      <a16:creationId xmlns:a16="http://schemas.microsoft.com/office/drawing/2014/main" id="{53195DC5-DA12-4FAB-9A4A-B524DBD88D46}"/>
                    </a:ext>
                  </a:extLst>
                </p14:cNvPr>
                <p14:cNvContentPartPr/>
                <p14:nvPr/>
              </p14:nvContentPartPr>
              <p14:xfrm>
                <a:off x="4472621" y="4766432"/>
                <a:ext cx="85680" cy="394920"/>
              </p14:xfrm>
            </p:contentPart>
          </mc:Choice>
          <mc:Fallback>
            <p:pic>
              <p:nvPicPr>
                <p:cNvPr id="39224" name="Freihand 39223">
                  <a:extLst>
                    <a:ext uri="{FF2B5EF4-FFF2-40B4-BE49-F238E27FC236}">
                      <a16:creationId xmlns:a16="http://schemas.microsoft.com/office/drawing/2014/main" id="{53195DC5-DA12-4FAB-9A4A-B524DBD88D46}"/>
                    </a:ext>
                  </a:extLst>
                </p:cNvPr>
                <p:cNvPicPr/>
                <p:nvPr/>
              </p:nvPicPr>
              <p:blipFill>
                <a:blip r:embed="rId826"/>
                <a:stretch>
                  <a:fillRect/>
                </a:stretch>
              </p:blipFill>
              <p:spPr>
                <a:xfrm>
                  <a:off x="4468301" y="4762112"/>
                  <a:ext cx="9432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39225" name="Freihand 39224">
                  <a:extLst>
                    <a:ext uri="{FF2B5EF4-FFF2-40B4-BE49-F238E27FC236}">
                      <a16:creationId xmlns:a16="http://schemas.microsoft.com/office/drawing/2014/main" id="{415F7379-0109-4961-93CB-BCD593046D6F}"/>
                    </a:ext>
                  </a:extLst>
                </p14:cNvPr>
                <p14:cNvContentPartPr/>
                <p14:nvPr/>
              </p14:nvContentPartPr>
              <p14:xfrm>
                <a:off x="4504301" y="4666352"/>
                <a:ext cx="403560" cy="483840"/>
              </p14:xfrm>
            </p:contentPart>
          </mc:Choice>
          <mc:Fallback>
            <p:pic>
              <p:nvPicPr>
                <p:cNvPr id="39225" name="Freihand 39224">
                  <a:extLst>
                    <a:ext uri="{FF2B5EF4-FFF2-40B4-BE49-F238E27FC236}">
                      <a16:creationId xmlns:a16="http://schemas.microsoft.com/office/drawing/2014/main" id="{415F7379-0109-4961-93CB-BCD593046D6F}"/>
                    </a:ext>
                  </a:extLst>
                </p:cNvPr>
                <p:cNvPicPr/>
                <p:nvPr/>
              </p:nvPicPr>
              <p:blipFill>
                <a:blip r:embed="rId828"/>
                <a:stretch>
                  <a:fillRect/>
                </a:stretch>
              </p:blipFill>
              <p:spPr>
                <a:xfrm>
                  <a:off x="4499981" y="4662032"/>
                  <a:ext cx="41220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39226" name="Freihand 39225">
                  <a:extLst>
                    <a:ext uri="{FF2B5EF4-FFF2-40B4-BE49-F238E27FC236}">
                      <a16:creationId xmlns:a16="http://schemas.microsoft.com/office/drawing/2014/main" id="{F2268E12-C54F-4DED-AEB8-DB128ACC2314}"/>
                    </a:ext>
                  </a:extLst>
                </p14:cNvPr>
                <p14:cNvContentPartPr/>
                <p14:nvPr/>
              </p14:nvContentPartPr>
              <p14:xfrm>
                <a:off x="4520141" y="5120672"/>
                <a:ext cx="357120" cy="66240"/>
              </p14:xfrm>
            </p:contentPart>
          </mc:Choice>
          <mc:Fallback>
            <p:pic>
              <p:nvPicPr>
                <p:cNvPr id="39226" name="Freihand 39225">
                  <a:extLst>
                    <a:ext uri="{FF2B5EF4-FFF2-40B4-BE49-F238E27FC236}">
                      <a16:creationId xmlns:a16="http://schemas.microsoft.com/office/drawing/2014/main" id="{F2268E12-C54F-4DED-AEB8-DB128ACC2314}"/>
                    </a:ext>
                  </a:extLst>
                </p:cNvPr>
                <p:cNvPicPr/>
                <p:nvPr/>
              </p:nvPicPr>
              <p:blipFill>
                <a:blip r:embed="rId830"/>
                <a:stretch>
                  <a:fillRect/>
                </a:stretch>
              </p:blipFill>
              <p:spPr>
                <a:xfrm>
                  <a:off x="4515821" y="5116352"/>
                  <a:ext cx="365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39228" name="Freihand 39227">
                  <a:extLst>
                    <a:ext uri="{FF2B5EF4-FFF2-40B4-BE49-F238E27FC236}">
                      <a16:creationId xmlns:a16="http://schemas.microsoft.com/office/drawing/2014/main" id="{C9FD296A-9276-45AE-896B-15701E1FC638}"/>
                    </a:ext>
                  </a:extLst>
                </p14:cNvPr>
                <p14:cNvContentPartPr/>
                <p14:nvPr/>
              </p14:nvContentPartPr>
              <p14:xfrm>
                <a:off x="4224221" y="3439472"/>
                <a:ext cx="259920" cy="1171800"/>
              </p14:xfrm>
            </p:contentPart>
          </mc:Choice>
          <mc:Fallback>
            <p:pic>
              <p:nvPicPr>
                <p:cNvPr id="39228" name="Freihand 39227">
                  <a:extLst>
                    <a:ext uri="{FF2B5EF4-FFF2-40B4-BE49-F238E27FC236}">
                      <a16:creationId xmlns:a16="http://schemas.microsoft.com/office/drawing/2014/main" id="{C9FD296A-9276-45AE-896B-15701E1FC638}"/>
                    </a:ext>
                  </a:extLst>
                </p:cNvPr>
                <p:cNvPicPr/>
                <p:nvPr/>
              </p:nvPicPr>
              <p:blipFill>
                <a:blip r:embed="rId832"/>
                <a:stretch>
                  <a:fillRect/>
                </a:stretch>
              </p:blipFill>
              <p:spPr>
                <a:xfrm>
                  <a:off x="4219901" y="3435152"/>
                  <a:ext cx="268560" cy="11804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39229" name="Freihand 39228">
                  <a:extLst>
                    <a:ext uri="{FF2B5EF4-FFF2-40B4-BE49-F238E27FC236}">
                      <a16:creationId xmlns:a16="http://schemas.microsoft.com/office/drawing/2014/main" id="{62DEE991-34C4-45D3-8530-EB8EED221BD9}"/>
                    </a:ext>
                  </a:extLst>
                </p14:cNvPr>
                <p14:cNvContentPartPr/>
                <p14:nvPr/>
              </p14:nvContentPartPr>
              <p14:xfrm>
                <a:off x="4350221" y="4416872"/>
                <a:ext cx="162720" cy="220680"/>
              </p14:xfrm>
            </p:contentPart>
          </mc:Choice>
          <mc:Fallback>
            <p:pic>
              <p:nvPicPr>
                <p:cNvPr id="39229" name="Freihand 39228">
                  <a:extLst>
                    <a:ext uri="{FF2B5EF4-FFF2-40B4-BE49-F238E27FC236}">
                      <a16:creationId xmlns:a16="http://schemas.microsoft.com/office/drawing/2014/main" id="{62DEE991-34C4-45D3-8530-EB8EED221BD9}"/>
                    </a:ext>
                  </a:extLst>
                </p:cNvPr>
                <p:cNvPicPr/>
                <p:nvPr/>
              </p:nvPicPr>
              <p:blipFill>
                <a:blip r:embed="rId834"/>
                <a:stretch>
                  <a:fillRect/>
                </a:stretch>
              </p:blipFill>
              <p:spPr>
                <a:xfrm>
                  <a:off x="4345901" y="4412552"/>
                  <a:ext cx="1713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39231" name="Freihand 39230">
                  <a:extLst>
                    <a:ext uri="{FF2B5EF4-FFF2-40B4-BE49-F238E27FC236}">
                      <a16:creationId xmlns:a16="http://schemas.microsoft.com/office/drawing/2014/main" id="{7EAF8942-40DB-449C-814A-0377821F597C}"/>
                    </a:ext>
                  </a:extLst>
                </p14:cNvPr>
                <p14:cNvContentPartPr/>
                <p14:nvPr/>
              </p14:nvContentPartPr>
              <p14:xfrm>
                <a:off x="4473341" y="3474752"/>
                <a:ext cx="232560" cy="939600"/>
              </p14:xfrm>
            </p:contentPart>
          </mc:Choice>
          <mc:Fallback>
            <p:pic>
              <p:nvPicPr>
                <p:cNvPr id="39231" name="Freihand 39230">
                  <a:extLst>
                    <a:ext uri="{FF2B5EF4-FFF2-40B4-BE49-F238E27FC236}">
                      <a16:creationId xmlns:a16="http://schemas.microsoft.com/office/drawing/2014/main" id="{7EAF8942-40DB-449C-814A-0377821F597C}"/>
                    </a:ext>
                  </a:extLst>
                </p:cNvPr>
                <p:cNvPicPr/>
                <p:nvPr/>
              </p:nvPicPr>
              <p:blipFill>
                <a:blip r:embed="rId836"/>
                <a:stretch>
                  <a:fillRect/>
                </a:stretch>
              </p:blipFill>
              <p:spPr>
                <a:xfrm>
                  <a:off x="4469021" y="3470432"/>
                  <a:ext cx="241200" cy="9482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39232" name="Freihand 39231">
                  <a:extLst>
                    <a:ext uri="{FF2B5EF4-FFF2-40B4-BE49-F238E27FC236}">
                      <a16:creationId xmlns:a16="http://schemas.microsoft.com/office/drawing/2014/main" id="{DC8728E5-ED56-475A-BD68-1795D7B5BB9A}"/>
                    </a:ext>
                  </a:extLst>
                </p14:cNvPr>
                <p14:cNvContentPartPr/>
                <p14:nvPr/>
              </p14:nvContentPartPr>
              <p14:xfrm>
                <a:off x="4373261" y="3337592"/>
                <a:ext cx="183960" cy="214200"/>
              </p14:xfrm>
            </p:contentPart>
          </mc:Choice>
          <mc:Fallback>
            <p:pic>
              <p:nvPicPr>
                <p:cNvPr id="39232" name="Freihand 39231">
                  <a:extLst>
                    <a:ext uri="{FF2B5EF4-FFF2-40B4-BE49-F238E27FC236}">
                      <a16:creationId xmlns:a16="http://schemas.microsoft.com/office/drawing/2014/main" id="{DC8728E5-ED56-475A-BD68-1795D7B5BB9A}"/>
                    </a:ext>
                  </a:extLst>
                </p:cNvPr>
                <p:cNvPicPr/>
                <p:nvPr/>
              </p:nvPicPr>
              <p:blipFill>
                <a:blip r:embed="rId838"/>
                <a:stretch>
                  <a:fillRect/>
                </a:stretch>
              </p:blipFill>
              <p:spPr>
                <a:xfrm>
                  <a:off x="4368941" y="3333272"/>
                  <a:ext cx="1926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39234" name="Freihand 39233">
                  <a:extLst>
                    <a:ext uri="{FF2B5EF4-FFF2-40B4-BE49-F238E27FC236}">
                      <a16:creationId xmlns:a16="http://schemas.microsoft.com/office/drawing/2014/main" id="{F357C1A2-B02E-404C-973C-7DC4A32AB454}"/>
                    </a:ext>
                  </a:extLst>
                </p14:cNvPr>
                <p14:cNvContentPartPr/>
                <p14:nvPr/>
              </p14:nvContentPartPr>
              <p14:xfrm>
                <a:off x="4668821" y="3737552"/>
                <a:ext cx="15120" cy="167760"/>
              </p14:xfrm>
            </p:contentPart>
          </mc:Choice>
          <mc:Fallback>
            <p:pic>
              <p:nvPicPr>
                <p:cNvPr id="39234" name="Freihand 39233">
                  <a:extLst>
                    <a:ext uri="{FF2B5EF4-FFF2-40B4-BE49-F238E27FC236}">
                      <a16:creationId xmlns:a16="http://schemas.microsoft.com/office/drawing/2014/main" id="{F357C1A2-B02E-404C-973C-7DC4A32AB454}"/>
                    </a:ext>
                  </a:extLst>
                </p:cNvPr>
                <p:cNvPicPr/>
                <p:nvPr/>
              </p:nvPicPr>
              <p:blipFill>
                <a:blip r:embed="rId840"/>
                <a:stretch>
                  <a:fillRect/>
                </a:stretch>
              </p:blipFill>
              <p:spPr>
                <a:xfrm>
                  <a:off x="4664501" y="3733232"/>
                  <a:ext cx="23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39235" name="Freihand 39234">
                  <a:extLst>
                    <a:ext uri="{FF2B5EF4-FFF2-40B4-BE49-F238E27FC236}">
                      <a16:creationId xmlns:a16="http://schemas.microsoft.com/office/drawing/2014/main" id="{8044528D-2771-4B31-B594-A8B393F74921}"/>
                    </a:ext>
                  </a:extLst>
                </p14:cNvPr>
                <p14:cNvContentPartPr/>
                <p14:nvPr/>
              </p14:nvContentPartPr>
              <p14:xfrm>
                <a:off x="4646861" y="3717392"/>
                <a:ext cx="122400" cy="38160"/>
              </p14:xfrm>
            </p:contentPart>
          </mc:Choice>
          <mc:Fallback>
            <p:pic>
              <p:nvPicPr>
                <p:cNvPr id="39235" name="Freihand 39234">
                  <a:extLst>
                    <a:ext uri="{FF2B5EF4-FFF2-40B4-BE49-F238E27FC236}">
                      <a16:creationId xmlns:a16="http://schemas.microsoft.com/office/drawing/2014/main" id="{8044528D-2771-4B31-B594-A8B393F74921}"/>
                    </a:ext>
                  </a:extLst>
                </p:cNvPr>
                <p:cNvPicPr/>
                <p:nvPr/>
              </p:nvPicPr>
              <p:blipFill>
                <a:blip r:embed="rId842"/>
                <a:stretch>
                  <a:fillRect/>
                </a:stretch>
              </p:blipFill>
              <p:spPr>
                <a:xfrm>
                  <a:off x="4642541" y="3713072"/>
                  <a:ext cx="131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39236" name="Freihand 39235">
                  <a:extLst>
                    <a:ext uri="{FF2B5EF4-FFF2-40B4-BE49-F238E27FC236}">
                      <a16:creationId xmlns:a16="http://schemas.microsoft.com/office/drawing/2014/main" id="{F1AD65B1-D7B5-4C3C-B5FE-9F723CDACCF0}"/>
                    </a:ext>
                  </a:extLst>
                </p14:cNvPr>
                <p14:cNvContentPartPr/>
                <p14:nvPr/>
              </p14:nvContentPartPr>
              <p14:xfrm>
                <a:off x="4663421" y="3809912"/>
                <a:ext cx="130320" cy="104040"/>
              </p14:xfrm>
            </p:contentPart>
          </mc:Choice>
          <mc:Fallback>
            <p:pic>
              <p:nvPicPr>
                <p:cNvPr id="39236" name="Freihand 39235">
                  <a:extLst>
                    <a:ext uri="{FF2B5EF4-FFF2-40B4-BE49-F238E27FC236}">
                      <a16:creationId xmlns:a16="http://schemas.microsoft.com/office/drawing/2014/main" id="{F1AD65B1-D7B5-4C3C-B5FE-9F723CDACCF0}"/>
                    </a:ext>
                  </a:extLst>
                </p:cNvPr>
                <p:cNvPicPr/>
                <p:nvPr/>
              </p:nvPicPr>
              <p:blipFill>
                <a:blip r:embed="rId844"/>
                <a:stretch>
                  <a:fillRect/>
                </a:stretch>
              </p:blipFill>
              <p:spPr>
                <a:xfrm>
                  <a:off x="4659101" y="3805592"/>
                  <a:ext cx="138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39237" name="Freihand 39236">
                  <a:extLst>
                    <a:ext uri="{FF2B5EF4-FFF2-40B4-BE49-F238E27FC236}">
                      <a16:creationId xmlns:a16="http://schemas.microsoft.com/office/drawing/2014/main" id="{D167170C-D226-471B-B7E3-56FE8129F61E}"/>
                    </a:ext>
                  </a:extLst>
                </p14:cNvPr>
                <p14:cNvContentPartPr/>
                <p14:nvPr/>
              </p14:nvContentPartPr>
              <p14:xfrm>
                <a:off x="4838381" y="3765992"/>
                <a:ext cx="79560" cy="159840"/>
              </p14:xfrm>
            </p:contentPart>
          </mc:Choice>
          <mc:Fallback>
            <p:pic>
              <p:nvPicPr>
                <p:cNvPr id="39237" name="Freihand 39236">
                  <a:extLst>
                    <a:ext uri="{FF2B5EF4-FFF2-40B4-BE49-F238E27FC236}">
                      <a16:creationId xmlns:a16="http://schemas.microsoft.com/office/drawing/2014/main" id="{D167170C-D226-471B-B7E3-56FE8129F61E}"/>
                    </a:ext>
                  </a:extLst>
                </p:cNvPr>
                <p:cNvPicPr/>
                <p:nvPr/>
              </p:nvPicPr>
              <p:blipFill>
                <a:blip r:embed="rId846"/>
                <a:stretch>
                  <a:fillRect/>
                </a:stretch>
              </p:blipFill>
              <p:spPr>
                <a:xfrm>
                  <a:off x="4834061" y="3761672"/>
                  <a:ext cx="88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39238" name="Freihand 39237">
                  <a:extLst>
                    <a:ext uri="{FF2B5EF4-FFF2-40B4-BE49-F238E27FC236}">
                      <a16:creationId xmlns:a16="http://schemas.microsoft.com/office/drawing/2014/main" id="{2F811FCA-EF5E-4FDF-89C4-EA5C8CF15797}"/>
                    </a:ext>
                  </a:extLst>
                </p14:cNvPr>
                <p14:cNvContentPartPr/>
                <p14:nvPr/>
              </p14:nvContentPartPr>
              <p14:xfrm>
                <a:off x="4803821" y="3817472"/>
                <a:ext cx="151920" cy="62640"/>
              </p14:xfrm>
            </p:contentPart>
          </mc:Choice>
          <mc:Fallback>
            <p:pic>
              <p:nvPicPr>
                <p:cNvPr id="39238" name="Freihand 39237">
                  <a:extLst>
                    <a:ext uri="{FF2B5EF4-FFF2-40B4-BE49-F238E27FC236}">
                      <a16:creationId xmlns:a16="http://schemas.microsoft.com/office/drawing/2014/main" id="{2F811FCA-EF5E-4FDF-89C4-EA5C8CF15797}"/>
                    </a:ext>
                  </a:extLst>
                </p:cNvPr>
                <p:cNvPicPr/>
                <p:nvPr/>
              </p:nvPicPr>
              <p:blipFill>
                <a:blip r:embed="rId848"/>
                <a:stretch>
                  <a:fillRect/>
                </a:stretch>
              </p:blipFill>
              <p:spPr>
                <a:xfrm>
                  <a:off x="4799501" y="3813152"/>
                  <a:ext cx="160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39240" name="Freihand 39239">
                  <a:extLst>
                    <a:ext uri="{FF2B5EF4-FFF2-40B4-BE49-F238E27FC236}">
                      <a16:creationId xmlns:a16="http://schemas.microsoft.com/office/drawing/2014/main" id="{7D3052EA-DC35-41FD-B3ED-DD85436A04C1}"/>
                    </a:ext>
                  </a:extLst>
                </p14:cNvPr>
                <p14:cNvContentPartPr/>
                <p14:nvPr/>
              </p14:nvContentPartPr>
              <p14:xfrm>
                <a:off x="4081301" y="4044632"/>
                <a:ext cx="42480" cy="162000"/>
              </p14:xfrm>
            </p:contentPart>
          </mc:Choice>
          <mc:Fallback>
            <p:pic>
              <p:nvPicPr>
                <p:cNvPr id="39240" name="Freihand 39239">
                  <a:extLst>
                    <a:ext uri="{FF2B5EF4-FFF2-40B4-BE49-F238E27FC236}">
                      <a16:creationId xmlns:a16="http://schemas.microsoft.com/office/drawing/2014/main" id="{7D3052EA-DC35-41FD-B3ED-DD85436A04C1}"/>
                    </a:ext>
                  </a:extLst>
                </p:cNvPr>
                <p:cNvPicPr/>
                <p:nvPr/>
              </p:nvPicPr>
              <p:blipFill>
                <a:blip r:embed="rId850"/>
                <a:stretch>
                  <a:fillRect/>
                </a:stretch>
              </p:blipFill>
              <p:spPr>
                <a:xfrm>
                  <a:off x="4076981" y="4040312"/>
                  <a:ext cx="51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39241" name="Freihand 39240">
                  <a:extLst>
                    <a:ext uri="{FF2B5EF4-FFF2-40B4-BE49-F238E27FC236}">
                      <a16:creationId xmlns:a16="http://schemas.microsoft.com/office/drawing/2014/main" id="{FC2E3165-DDE2-41A2-B42C-E4E1C2C07E7F}"/>
                    </a:ext>
                  </a:extLst>
                </p14:cNvPr>
                <p14:cNvContentPartPr/>
                <p14:nvPr/>
              </p14:nvContentPartPr>
              <p14:xfrm>
                <a:off x="4037021" y="4143992"/>
                <a:ext cx="134640" cy="79560"/>
              </p14:xfrm>
            </p:contentPart>
          </mc:Choice>
          <mc:Fallback>
            <p:pic>
              <p:nvPicPr>
                <p:cNvPr id="39241" name="Freihand 39240">
                  <a:extLst>
                    <a:ext uri="{FF2B5EF4-FFF2-40B4-BE49-F238E27FC236}">
                      <a16:creationId xmlns:a16="http://schemas.microsoft.com/office/drawing/2014/main" id="{FC2E3165-DDE2-41A2-B42C-E4E1C2C07E7F}"/>
                    </a:ext>
                  </a:extLst>
                </p:cNvPr>
                <p:cNvPicPr/>
                <p:nvPr/>
              </p:nvPicPr>
              <p:blipFill>
                <a:blip r:embed="rId852"/>
                <a:stretch>
                  <a:fillRect/>
                </a:stretch>
              </p:blipFill>
              <p:spPr>
                <a:xfrm>
                  <a:off x="4032701" y="4139672"/>
                  <a:ext cx="143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39242" name="Freihand 39241">
                  <a:extLst>
                    <a:ext uri="{FF2B5EF4-FFF2-40B4-BE49-F238E27FC236}">
                      <a16:creationId xmlns:a16="http://schemas.microsoft.com/office/drawing/2014/main" id="{813F650D-9CE0-4E2B-B24A-A8C4FD1CCE1E}"/>
                    </a:ext>
                  </a:extLst>
                </p14:cNvPr>
                <p14:cNvContentPartPr/>
                <p14:nvPr/>
              </p14:nvContentPartPr>
              <p14:xfrm>
                <a:off x="4016501" y="4007912"/>
                <a:ext cx="119160" cy="48960"/>
              </p14:xfrm>
            </p:contentPart>
          </mc:Choice>
          <mc:Fallback>
            <p:pic>
              <p:nvPicPr>
                <p:cNvPr id="39242" name="Freihand 39241">
                  <a:extLst>
                    <a:ext uri="{FF2B5EF4-FFF2-40B4-BE49-F238E27FC236}">
                      <a16:creationId xmlns:a16="http://schemas.microsoft.com/office/drawing/2014/main" id="{813F650D-9CE0-4E2B-B24A-A8C4FD1CCE1E}"/>
                    </a:ext>
                  </a:extLst>
                </p:cNvPr>
                <p:cNvPicPr/>
                <p:nvPr/>
              </p:nvPicPr>
              <p:blipFill>
                <a:blip r:embed="rId854"/>
                <a:stretch>
                  <a:fillRect/>
                </a:stretch>
              </p:blipFill>
              <p:spPr>
                <a:xfrm>
                  <a:off x="4012181" y="4003592"/>
                  <a:ext cx="127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39243" name="Freihand 39242">
                  <a:extLst>
                    <a:ext uri="{FF2B5EF4-FFF2-40B4-BE49-F238E27FC236}">
                      <a16:creationId xmlns:a16="http://schemas.microsoft.com/office/drawing/2014/main" id="{15EF3DD1-5FCA-4541-8C0A-CA4E5565D148}"/>
                    </a:ext>
                  </a:extLst>
                </p14:cNvPr>
                <p14:cNvContentPartPr/>
                <p14:nvPr/>
              </p14:nvContentPartPr>
              <p14:xfrm>
                <a:off x="4149341" y="4090352"/>
                <a:ext cx="166320" cy="62280"/>
              </p14:xfrm>
            </p:contentPart>
          </mc:Choice>
          <mc:Fallback>
            <p:pic>
              <p:nvPicPr>
                <p:cNvPr id="39243" name="Freihand 39242">
                  <a:extLst>
                    <a:ext uri="{FF2B5EF4-FFF2-40B4-BE49-F238E27FC236}">
                      <a16:creationId xmlns:a16="http://schemas.microsoft.com/office/drawing/2014/main" id="{15EF3DD1-5FCA-4541-8C0A-CA4E5565D148}"/>
                    </a:ext>
                  </a:extLst>
                </p:cNvPr>
                <p:cNvPicPr/>
                <p:nvPr/>
              </p:nvPicPr>
              <p:blipFill>
                <a:blip r:embed="rId856"/>
                <a:stretch>
                  <a:fillRect/>
                </a:stretch>
              </p:blipFill>
              <p:spPr>
                <a:xfrm>
                  <a:off x="4145021" y="4086032"/>
                  <a:ext cx="174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39290" name="Freihand 39289">
                  <a:extLst>
                    <a:ext uri="{FF2B5EF4-FFF2-40B4-BE49-F238E27FC236}">
                      <a16:creationId xmlns:a16="http://schemas.microsoft.com/office/drawing/2014/main" id="{C24D887C-FAC1-494D-B7AF-2A80FCCBE7DE}"/>
                    </a:ext>
                  </a:extLst>
                </p14:cNvPr>
                <p14:cNvContentPartPr/>
                <p14:nvPr/>
              </p14:nvContentPartPr>
              <p14:xfrm>
                <a:off x="901061" y="3550712"/>
                <a:ext cx="3264840" cy="2098080"/>
              </p14:xfrm>
            </p:contentPart>
          </mc:Choice>
          <mc:Fallback>
            <p:pic>
              <p:nvPicPr>
                <p:cNvPr id="39290" name="Freihand 39289">
                  <a:extLst>
                    <a:ext uri="{FF2B5EF4-FFF2-40B4-BE49-F238E27FC236}">
                      <a16:creationId xmlns:a16="http://schemas.microsoft.com/office/drawing/2014/main" id="{C24D887C-FAC1-494D-B7AF-2A80FCCBE7DE}"/>
                    </a:ext>
                  </a:extLst>
                </p:cNvPr>
                <p:cNvPicPr/>
                <p:nvPr/>
              </p:nvPicPr>
              <p:blipFill>
                <a:blip r:embed="rId858"/>
                <a:stretch>
                  <a:fillRect/>
                </a:stretch>
              </p:blipFill>
              <p:spPr>
                <a:xfrm>
                  <a:off x="896741" y="3546392"/>
                  <a:ext cx="3273480" cy="21067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39291" name="Freihand 39290">
                  <a:extLst>
                    <a:ext uri="{FF2B5EF4-FFF2-40B4-BE49-F238E27FC236}">
                      <a16:creationId xmlns:a16="http://schemas.microsoft.com/office/drawing/2014/main" id="{0203AA0A-8473-48DE-AD44-64CF2591E987}"/>
                    </a:ext>
                  </a:extLst>
                </p14:cNvPr>
                <p14:cNvContentPartPr/>
                <p14:nvPr/>
              </p14:nvContentPartPr>
              <p14:xfrm>
                <a:off x="4104701" y="5018792"/>
                <a:ext cx="180000" cy="173160"/>
              </p14:xfrm>
            </p:contentPart>
          </mc:Choice>
          <mc:Fallback>
            <p:pic>
              <p:nvPicPr>
                <p:cNvPr id="39291" name="Freihand 39290">
                  <a:extLst>
                    <a:ext uri="{FF2B5EF4-FFF2-40B4-BE49-F238E27FC236}">
                      <a16:creationId xmlns:a16="http://schemas.microsoft.com/office/drawing/2014/main" id="{0203AA0A-8473-48DE-AD44-64CF2591E987}"/>
                    </a:ext>
                  </a:extLst>
                </p:cNvPr>
                <p:cNvPicPr/>
                <p:nvPr/>
              </p:nvPicPr>
              <p:blipFill>
                <a:blip r:embed="rId860"/>
                <a:stretch>
                  <a:fillRect/>
                </a:stretch>
              </p:blipFill>
              <p:spPr>
                <a:xfrm>
                  <a:off x="4100381" y="5014472"/>
                  <a:ext cx="188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39293" name="Freihand 39292">
                  <a:extLst>
                    <a:ext uri="{FF2B5EF4-FFF2-40B4-BE49-F238E27FC236}">
                      <a16:creationId xmlns:a16="http://schemas.microsoft.com/office/drawing/2014/main" id="{89B91A86-0864-498C-A386-4D8706370616}"/>
                    </a:ext>
                  </a:extLst>
                </p14:cNvPr>
                <p14:cNvContentPartPr/>
                <p14:nvPr/>
              </p14:nvContentPartPr>
              <p14:xfrm>
                <a:off x="467261" y="5126072"/>
                <a:ext cx="43560" cy="115200"/>
              </p14:xfrm>
            </p:contentPart>
          </mc:Choice>
          <mc:Fallback>
            <p:pic>
              <p:nvPicPr>
                <p:cNvPr id="39293" name="Freihand 39292">
                  <a:extLst>
                    <a:ext uri="{FF2B5EF4-FFF2-40B4-BE49-F238E27FC236}">
                      <a16:creationId xmlns:a16="http://schemas.microsoft.com/office/drawing/2014/main" id="{89B91A86-0864-498C-A386-4D8706370616}"/>
                    </a:ext>
                  </a:extLst>
                </p:cNvPr>
                <p:cNvPicPr/>
                <p:nvPr/>
              </p:nvPicPr>
              <p:blipFill>
                <a:blip r:embed="rId862"/>
                <a:stretch>
                  <a:fillRect/>
                </a:stretch>
              </p:blipFill>
              <p:spPr>
                <a:xfrm>
                  <a:off x="462941" y="5121752"/>
                  <a:ext cx="52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39294" name="Freihand 39293">
                  <a:extLst>
                    <a:ext uri="{FF2B5EF4-FFF2-40B4-BE49-F238E27FC236}">
                      <a16:creationId xmlns:a16="http://schemas.microsoft.com/office/drawing/2014/main" id="{E71285B4-117C-4479-BD3B-13D9AE5CB366}"/>
                    </a:ext>
                  </a:extLst>
                </p14:cNvPr>
                <p14:cNvContentPartPr/>
                <p14:nvPr/>
              </p14:nvContentPartPr>
              <p14:xfrm>
                <a:off x="468341" y="5063432"/>
                <a:ext cx="123120" cy="149040"/>
              </p14:xfrm>
            </p:contentPart>
          </mc:Choice>
          <mc:Fallback>
            <p:pic>
              <p:nvPicPr>
                <p:cNvPr id="39294" name="Freihand 39293">
                  <a:extLst>
                    <a:ext uri="{FF2B5EF4-FFF2-40B4-BE49-F238E27FC236}">
                      <a16:creationId xmlns:a16="http://schemas.microsoft.com/office/drawing/2014/main" id="{E71285B4-117C-4479-BD3B-13D9AE5CB366}"/>
                    </a:ext>
                  </a:extLst>
                </p:cNvPr>
                <p:cNvPicPr/>
                <p:nvPr/>
              </p:nvPicPr>
              <p:blipFill>
                <a:blip r:embed="rId864"/>
                <a:stretch>
                  <a:fillRect/>
                </a:stretch>
              </p:blipFill>
              <p:spPr>
                <a:xfrm>
                  <a:off x="464021" y="5059112"/>
                  <a:ext cx="131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39295" name="Freihand 39294">
                  <a:extLst>
                    <a:ext uri="{FF2B5EF4-FFF2-40B4-BE49-F238E27FC236}">
                      <a16:creationId xmlns:a16="http://schemas.microsoft.com/office/drawing/2014/main" id="{43F81978-6FF3-414C-B5B0-B0674986D961}"/>
                    </a:ext>
                  </a:extLst>
                </p14:cNvPr>
                <p14:cNvContentPartPr/>
                <p14:nvPr/>
              </p14:nvContentPartPr>
              <p14:xfrm>
                <a:off x="609821" y="4998992"/>
                <a:ext cx="133560" cy="106920"/>
              </p14:xfrm>
            </p:contentPart>
          </mc:Choice>
          <mc:Fallback>
            <p:pic>
              <p:nvPicPr>
                <p:cNvPr id="39295" name="Freihand 39294">
                  <a:extLst>
                    <a:ext uri="{FF2B5EF4-FFF2-40B4-BE49-F238E27FC236}">
                      <a16:creationId xmlns:a16="http://schemas.microsoft.com/office/drawing/2014/main" id="{43F81978-6FF3-414C-B5B0-B0674986D961}"/>
                    </a:ext>
                  </a:extLst>
                </p:cNvPr>
                <p:cNvPicPr/>
                <p:nvPr/>
              </p:nvPicPr>
              <p:blipFill>
                <a:blip r:embed="rId866"/>
                <a:stretch>
                  <a:fillRect/>
                </a:stretch>
              </p:blipFill>
              <p:spPr>
                <a:xfrm>
                  <a:off x="605501" y="4994672"/>
                  <a:ext cx="142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39296" name="Freihand 39295">
                  <a:extLst>
                    <a:ext uri="{FF2B5EF4-FFF2-40B4-BE49-F238E27FC236}">
                      <a16:creationId xmlns:a16="http://schemas.microsoft.com/office/drawing/2014/main" id="{78AE5D71-CB04-473B-85D3-050BEF2F3065}"/>
                    </a:ext>
                  </a:extLst>
                </p14:cNvPr>
                <p14:cNvContentPartPr/>
                <p14:nvPr/>
              </p14:nvContentPartPr>
              <p14:xfrm>
                <a:off x="572021" y="4925552"/>
                <a:ext cx="44640" cy="11160"/>
              </p14:xfrm>
            </p:contentPart>
          </mc:Choice>
          <mc:Fallback>
            <p:pic>
              <p:nvPicPr>
                <p:cNvPr id="39296" name="Freihand 39295">
                  <a:extLst>
                    <a:ext uri="{FF2B5EF4-FFF2-40B4-BE49-F238E27FC236}">
                      <a16:creationId xmlns:a16="http://schemas.microsoft.com/office/drawing/2014/main" id="{78AE5D71-CB04-473B-85D3-050BEF2F3065}"/>
                    </a:ext>
                  </a:extLst>
                </p:cNvPr>
                <p:cNvPicPr/>
                <p:nvPr/>
              </p:nvPicPr>
              <p:blipFill>
                <a:blip r:embed="rId868"/>
                <a:stretch>
                  <a:fillRect/>
                </a:stretch>
              </p:blipFill>
              <p:spPr>
                <a:xfrm>
                  <a:off x="567701" y="4921232"/>
                  <a:ext cx="53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39297" name="Freihand 39296">
                  <a:extLst>
                    <a:ext uri="{FF2B5EF4-FFF2-40B4-BE49-F238E27FC236}">
                      <a16:creationId xmlns:a16="http://schemas.microsoft.com/office/drawing/2014/main" id="{3490CEF4-AF4A-4D0B-BFE0-2ABD79F9E39D}"/>
                    </a:ext>
                  </a:extLst>
                </p14:cNvPr>
                <p14:cNvContentPartPr/>
                <p14:nvPr/>
              </p14:nvContentPartPr>
              <p14:xfrm>
                <a:off x="629621" y="4898192"/>
                <a:ext cx="12600" cy="15840"/>
              </p14:xfrm>
            </p:contentPart>
          </mc:Choice>
          <mc:Fallback>
            <p:pic>
              <p:nvPicPr>
                <p:cNvPr id="39297" name="Freihand 39296">
                  <a:extLst>
                    <a:ext uri="{FF2B5EF4-FFF2-40B4-BE49-F238E27FC236}">
                      <a16:creationId xmlns:a16="http://schemas.microsoft.com/office/drawing/2014/main" id="{3490CEF4-AF4A-4D0B-BFE0-2ABD79F9E39D}"/>
                    </a:ext>
                  </a:extLst>
                </p:cNvPr>
                <p:cNvPicPr/>
                <p:nvPr/>
              </p:nvPicPr>
              <p:blipFill>
                <a:blip r:embed="rId870"/>
                <a:stretch>
                  <a:fillRect/>
                </a:stretch>
              </p:blipFill>
              <p:spPr>
                <a:xfrm>
                  <a:off x="625301" y="4893872"/>
                  <a:ext cx="21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39368" name="Freihand 39367">
                  <a:extLst>
                    <a:ext uri="{FF2B5EF4-FFF2-40B4-BE49-F238E27FC236}">
                      <a16:creationId xmlns:a16="http://schemas.microsoft.com/office/drawing/2014/main" id="{AE881CF1-C720-42F7-8D97-64ADE641FF5F}"/>
                    </a:ext>
                  </a:extLst>
                </p14:cNvPr>
                <p14:cNvContentPartPr/>
                <p14:nvPr/>
              </p14:nvContentPartPr>
              <p14:xfrm>
                <a:off x="785141" y="3357752"/>
                <a:ext cx="669960" cy="189360"/>
              </p14:xfrm>
            </p:contentPart>
          </mc:Choice>
          <mc:Fallback>
            <p:pic>
              <p:nvPicPr>
                <p:cNvPr id="39368" name="Freihand 39367">
                  <a:extLst>
                    <a:ext uri="{FF2B5EF4-FFF2-40B4-BE49-F238E27FC236}">
                      <a16:creationId xmlns:a16="http://schemas.microsoft.com/office/drawing/2014/main" id="{AE881CF1-C720-42F7-8D97-64ADE641FF5F}"/>
                    </a:ext>
                  </a:extLst>
                </p:cNvPr>
                <p:cNvPicPr/>
                <p:nvPr/>
              </p:nvPicPr>
              <p:blipFill>
                <a:blip r:embed="rId872"/>
                <a:stretch>
                  <a:fillRect/>
                </a:stretch>
              </p:blipFill>
              <p:spPr>
                <a:xfrm>
                  <a:off x="780821" y="3353432"/>
                  <a:ext cx="6786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39369" name="Freihand 39368">
                  <a:extLst>
                    <a:ext uri="{FF2B5EF4-FFF2-40B4-BE49-F238E27FC236}">
                      <a16:creationId xmlns:a16="http://schemas.microsoft.com/office/drawing/2014/main" id="{B4A06C4C-D86B-4F87-8B1A-A20C7CE01C54}"/>
                    </a:ext>
                  </a:extLst>
                </p14:cNvPr>
                <p14:cNvContentPartPr/>
                <p14:nvPr/>
              </p14:nvContentPartPr>
              <p14:xfrm>
                <a:off x="2261141" y="775832"/>
                <a:ext cx="442440" cy="217080"/>
              </p14:xfrm>
            </p:contentPart>
          </mc:Choice>
          <mc:Fallback>
            <p:pic>
              <p:nvPicPr>
                <p:cNvPr id="39369" name="Freihand 39368">
                  <a:extLst>
                    <a:ext uri="{FF2B5EF4-FFF2-40B4-BE49-F238E27FC236}">
                      <a16:creationId xmlns:a16="http://schemas.microsoft.com/office/drawing/2014/main" id="{B4A06C4C-D86B-4F87-8B1A-A20C7CE01C54}"/>
                    </a:ext>
                  </a:extLst>
                </p:cNvPr>
                <p:cNvPicPr/>
                <p:nvPr/>
              </p:nvPicPr>
              <p:blipFill>
                <a:blip r:embed="rId874"/>
                <a:stretch>
                  <a:fillRect/>
                </a:stretch>
              </p:blipFill>
              <p:spPr>
                <a:xfrm>
                  <a:off x="2256821" y="771512"/>
                  <a:ext cx="4510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39375" name="Freihand 39374">
                  <a:extLst>
                    <a:ext uri="{FF2B5EF4-FFF2-40B4-BE49-F238E27FC236}">
                      <a16:creationId xmlns:a16="http://schemas.microsoft.com/office/drawing/2014/main" id="{CCA02FDB-D1F5-4E19-A8C1-3BF2D1481770}"/>
                    </a:ext>
                  </a:extLst>
                </p14:cNvPr>
                <p14:cNvContentPartPr/>
                <p14:nvPr/>
              </p14:nvContentPartPr>
              <p14:xfrm>
                <a:off x="2915621" y="4928432"/>
                <a:ext cx="1151640" cy="80280"/>
              </p14:xfrm>
            </p:contentPart>
          </mc:Choice>
          <mc:Fallback>
            <p:pic>
              <p:nvPicPr>
                <p:cNvPr id="39375" name="Freihand 39374">
                  <a:extLst>
                    <a:ext uri="{FF2B5EF4-FFF2-40B4-BE49-F238E27FC236}">
                      <a16:creationId xmlns:a16="http://schemas.microsoft.com/office/drawing/2014/main" id="{CCA02FDB-D1F5-4E19-A8C1-3BF2D1481770}"/>
                    </a:ext>
                  </a:extLst>
                </p:cNvPr>
                <p:cNvPicPr/>
                <p:nvPr/>
              </p:nvPicPr>
              <p:blipFill>
                <a:blip r:embed="rId876"/>
                <a:stretch>
                  <a:fillRect/>
                </a:stretch>
              </p:blipFill>
              <p:spPr>
                <a:xfrm>
                  <a:off x="2911301" y="4924112"/>
                  <a:ext cx="1160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39376" name="Freihand 39375">
                  <a:extLst>
                    <a:ext uri="{FF2B5EF4-FFF2-40B4-BE49-F238E27FC236}">
                      <a16:creationId xmlns:a16="http://schemas.microsoft.com/office/drawing/2014/main" id="{93981F9E-64C2-48DB-9661-5B37144EA403}"/>
                    </a:ext>
                  </a:extLst>
                </p14:cNvPr>
                <p14:cNvContentPartPr/>
                <p14:nvPr/>
              </p14:nvContentPartPr>
              <p14:xfrm>
                <a:off x="4021901" y="4832312"/>
                <a:ext cx="212760" cy="189000"/>
              </p14:xfrm>
            </p:contentPart>
          </mc:Choice>
          <mc:Fallback>
            <p:pic>
              <p:nvPicPr>
                <p:cNvPr id="39376" name="Freihand 39375">
                  <a:extLst>
                    <a:ext uri="{FF2B5EF4-FFF2-40B4-BE49-F238E27FC236}">
                      <a16:creationId xmlns:a16="http://schemas.microsoft.com/office/drawing/2014/main" id="{93981F9E-64C2-48DB-9661-5B37144EA403}"/>
                    </a:ext>
                  </a:extLst>
                </p:cNvPr>
                <p:cNvPicPr/>
                <p:nvPr/>
              </p:nvPicPr>
              <p:blipFill>
                <a:blip r:embed="rId878"/>
                <a:stretch>
                  <a:fillRect/>
                </a:stretch>
              </p:blipFill>
              <p:spPr>
                <a:xfrm>
                  <a:off x="4017581" y="4827992"/>
                  <a:ext cx="221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39380" name="Freihand 39379">
                  <a:extLst>
                    <a:ext uri="{FF2B5EF4-FFF2-40B4-BE49-F238E27FC236}">
                      <a16:creationId xmlns:a16="http://schemas.microsoft.com/office/drawing/2014/main" id="{331D2AAE-D2C6-4C46-A923-25AA6168B33E}"/>
                    </a:ext>
                  </a:extLst>
                </p14:cNvPr>
                <p14:cNvContentPartPr/>
                <p14:nvPr/>
              </p14:nvContentPartPr>
              <p14:xfrm>
                <a:off x="2906261" y="4783352"/>
                <a:ext cx="124560" cy="145800"/>
              </p14:xfrm>
            </p:contentPart>
          </mc:Choice>
          <mc:Fallback>
            <p:pic>
              <p:nvPicPr>
                <p:cNvPr id="39380" name="Freihand 39379">
                  <a:extLst>
                    <a:ext uri="{FF2B5EF4-FFF2-40B4-BE49-F238E27FC236}">
                      <a16:creationId xmlns:a16="http://schemas.microsoft.com/office/drawing/2014/main" id="{331D2AAE-D2C6-4C46-A923-25AA6168B33E}"/>
                    </a:ext>
                  </a:extLst>
                </p:cNvPr>
                <p:cNvPicPr/>
                <p:nvPr/>
              </p:nvPicPr>
              <p:blipFill>
                <a:blip r:embed="rId880"/>
                <a:stretch>
                  <a:fillRect/>
                </a:stretch>
              </p:blipFill>
              <p:spPr>
                <a:xfrm>
                  <a:off x="2901941" y="4779032"/>
                  <a:ext cx="133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39381" name="Freihand 39380">
                  <a:extLst>
                    <a:ext uri="{FF2B5EF4-FFF2-40B4-BE49-F238E27FC236}">
                      <a16:creationId xmlns:a16="http://schemas.microsoft.com/office/drawing/2014/main" id="{E7468A1F-3861-4FAB-ABE1-7F539F2A8CEC}"/>
                    </a:ext>
                  </a:extLst>
                </p14:cNvPr>
                <p14:cNvContentPartPr/>
                <p14:nvPr/>
              </p14:nvContentPartPr>
              <p14:xfrm>
                <a:off x="3071501" y="4764632"/>
                <a:ext cx="9000" cy="100440"/>
              </p14:xfrm>
            </p:contentPart>
          </mc:Choice>
          <mc:Fallback>
            <p:pic>
              <p:nvPicPr>
                <p:cNvPr id="39381" name="Freihand 39380">
                  <a:extLst>
                    <a:ext uri="{FF2B5EF4-FFF2-40B4-BE49-F238E27FC236}">
                      <a16:creationId xmlns:a16="http://schemas.microsoft.com/office/drawing/2014/main" id="{E7468A1F-3861-4FAB-ABE1-7F539F2A8CEC}"/>
                    </a:ext>
                  </a:extLst>
                </p:cNvPr>
                <p:cNvPicPr/>
                <p:nvPr/>
              </p:nvPicPr>
              <p:blipFill>
                <a:blip r:embed="rId882"/>
                <a:stretch>
                  <a:fillRect/>
                </a:stretch>
              </p:blipFill>
              <p:spPr>
                <a:xfrm>
                  <a:off x="3067181" y="4760312"/>
                  <a:ext cx="17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39382" name="Freihand 39381">
                  <a:extLst>
                    <a:ext uri="{FF2B5EF4-FFF2-40B4-BE49-F238E27FC236}">
                      <a16:creationId xmlns:a16="http://schemas.microsoft.com/office/drawing/2014/main" id="{9DAF5209-357E-41E3-BB53-237078677809}"/>
                    </a:ext>
                  </a:extLst>
                </p14:cNvPr>
                <p14:cNvContentPartPr/>
                <p14:nvPr/>
              </p14:nvContentPartPr>
              <p14:xfrm>
                <a:off x="3009581" y="4726112"/>
                <a:ext cx="167400" cy="194400"/>
              </p14:xfrm>
            </p:contentPart>
          </mc:Choice>
          <mc:Fallback>
            <p:pic>
              <p:nvPicPr>
                <p:cNvPr id="39382" name="Freihand 39381">
                  <a:extLst>
                    <a:ext uri="{FF2B5EF4-FFF2-40B4-BE49-F238E27FC236}">
                      <a16:creationId xmlns:a16="http://schemas.microsoft.com/office/drawing/2014/main" id="{9DAF5209-357E-41E3-BB53-237078677809}"/>
                    </a:ext>
                  </a:extLst>
                </p:cNvPr>
                <p:cNvPicPr/>
                <p:nvPr/>
              </p:nvPicPr>
              <p:blipFill>
                <a:blip r:embed="rId884"/>
                <a:stretch>
                  <a:fillRect/>
                </a:stretch>
              </p:blipFill>
              <p:spPr>
                <a:xfrm>
                  <a:off x="3005261" y="4721792"/>
                  <a:ext cx="176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39384" name="Freihand 39383">
                  <a:extLst>
                    <a:ext uri="{FF2B5EF4-FFF2-40B4-BE49-F238E27FC236}">
                      <a16:creationId xmlns:a16="http://schemas.microsoft.com/office/drawing/2014/main" id="{C14F4286-A41F-4691-941B-60864AA539E7}"/>
                    </a:ext>
                  </a:extLst>
                </p14:cNvPr>
                <p14:cNvContentPartPr/>
                <p14:nvPr/>
              </p14:nvContentPartPr>
              <p14:xfrm>
                <a:off x="3212261" y="4760312"/>
                <a:ext cx="91440" cy="11160"/>
              </p14:xfrm>
            </p:contentPart>
          </mc:Choice>
          <mc:Fallback>
            <p:pic>
              <p:nvPicPr>
                <p:cNvPr id="39384" name="Freihand 39383">
                  <a:extLst>
                    <a:ext uri="{FF2B5EF4-FFF2-40B4-BE49-F238E27FC236}">
                      <a16:creationId xmlns:a16="http://schemas.microsoft.com/office/drawing/2014/main" id="{C14F4286-A41F-4691-941B-60864AA539E7}"/>
                    </a:ext>
                  </a:extLst>
                </p:cNvPr>
                <p:cNvPicPr/>
                <p:nvPr/>
              </p:nvPicPr>
              <p:blipFill>
                <a:blip r:embed="rId886"/>
                <a:stretch>
                  <a:fillRect/>
                </a:stretch>
              </p:blipFill>
              <p:spPr>
                <a:xfrm>
                  <a:off x="3207941" y="4755992"/>
                  <a:ext cx="100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39385" name="Freihand 39384">
                  <a:extLst>
                    <a:ext uri="{FF2B5EF4-FFF2-40B4-BE49-F238E27FC236}">
                      <a16:creationId xmlns:a16="http://schemas.microsoft.com/office/drawing/2014/main" id="{A782ABA0-FEEF-41AD-A311-B548401D482F}"/>
                    </a:ext>
                  </a:extLst>
                </p14:cNvPr>
                <p14:cNvContentPartPr/>
                <p14:nvPr/>
              </p14:nvContentPartPr>
              <p14:xfrm>
                <a:off x="3194261" y="4807112"/>
                <a:ext cx="129600" cy="12240"/>
              </p14:xfrm>
            </p:contentPart>
          </mc:Choice>
          <mc:Fallback>
            <p:pic>
              <p:nvPicPr>
                <p:cNvPr id="39385" name="Freihand 39384">
                  <a:extLst>
                    <a:ext uri="{FF2B5EF4-FFF2-40B4-BE49-F238E27FC236}">
                      <a16:creationId xmlns:a16="http://schemas.microsoft.com/office/drawing/2014/main" id="{A782ABA0-FEEF-41AD-A311-B548401D482F}"/>
                    </a:ext>
                  </a:extLst>
                </p:cNvPr>
                <p:cNvPicPr/>
                <p:nvPr/>
              </p:nvPicPr>
              <p:blipFill>
                <a:blip r:embed="rId888"/>
                <a:stretch>
                  <a:fillRect/>
                </a:stretch>
              </p:blipFill>
              <p:spPr>
                <a:xfrm>
                  <a:off x="3189941" y="4802792"/>
                  <a:ext cx="138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39389" name="Freihand 39388">
                  <a:extLst>
                    <a:ext uri="{FF2B5EF4-FFF2-40B4-BE49-F238E27FC236}">
                      <a16:creationId xmlns:a16="http://schemas.microsoft.com/office/drawing/2014/main" id="{14059431-847E-43C8-B317-E4F7741011C2}"/>
                    </a:ext>
                  </a:extLst>
                </p14:cNvPr>
                <p14:cNvContentPartPr/>
                <p14:nvPr/>
              </p14:nvContentPartPr>
              <p14:xfrm>
                <a:off x="3348701" y="4683992"/>
                <a:ext cx="16560" cy="142920"/>
              </p14:xfrm>
            </p:contentPart>
          </mc:Choice>
          <mc:Fallback>
            <p:pic>
              <p:nvPicPr>
                <p:cNvPr id="39389" name="Freihand 39388">
                  <a:extLst>
                    <a:ext uri="{FF2B5EF4-FFF2-40B4-BE49-F238E27FC236}">
                      <a16:creationId xmlns:a16="http://schemas.microsoft.com/office/drawing/2014/main" id="{14059431-847E-43C8-B317-E4F7741011C2}"/>
                    </a:ext>
                  </a:extLst>
                </p:cNvPr>
                <p:cNvPicPr/>
                <p:nvPr/>
              </p:nvPicPr>
              <p:blipFill>
                <a:blip r:embed="rId890"/>
                <a:stretch>
                  <a:fillRect/>
                </a:stretch>
              </p:blipFill>
              <p:spPr>
                <a:xfrm>
                  <a:off x="3344381" y="4679672"/>
                  <a:ext cx="25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39390" name="Freihand 39389">
                  <a:extLst>
                    <a:ext uri="{FF2B5EF4-FFF2-40B4-BE49-F238E27FC236}">
                      <a16:creationId xmlns:a16="http://schemas.microsoft.com/office/drawing/2014/main" id="{D06717BB-C2F4-4C92-97AA-695D79DDDD71}"/>
                    </a:ext>
                  </a:extLst>
                </p14:cNvPr>
                <p14:cNvContentPartPr/>
                <p14:nvPr/>
              </p14:nvContentPartPr>
              <p14:xfrm>
                <a:off x="3331061" y="4675352"/>
                <a:ext cx="101520" cy="26640"/>
              </p14:xfrm>
            </p:contentPart>
          </mc:Choice>
          <mc:Fallback>
            <p:pic>
              <p:nvPicPr>
                <p:cNvPr id="39390" name="Freihand 39389">
                  <a:extLst>
                    <a:ext uri="{FF2B5EF4-FFF2-40B4-BE49-F238E27FC236}">
                      <a16:creationId xmlns:a16="http://schemas.microsoft.com/office/drawing/2014/main" id="{D06717BB-C2F4-4C92-97AA-695D79DDDD71}"/>
                    </a:ext>
                  </a:extLst>
                </p:cNvPr>
                <p:cNvPicPr/>
                <p:nvPr/>
              </p:nvPicPr>
              <p:blipFill>
                <a:blip r:embed="rId892"/>
                <a:stretch>
                  <a:fillRect/>
                </a:stretch>
              </p:blipFill>
              <p:spPr>
                <a:xfrm>
                  <a:off x="3326741" y="4671032"/>
                  <a:ext cx="110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39391" name="Freihand 39390">
                  <a:extLst>
                    <a:ext uri="{FF2B5EF4-FFF2-40B4-BE49-F238E27FC236}">
                      <a16:creationId xmlns:a16="http://schemas.microsoft.com/office/drawing/2014/main" id="{0217AF91-BFEA-4082-8721-5E9F982CAFD5}"/>
                    </a:ext>
                  </a:extLst>
                </p14:cNvPr>
                <p14:cNvContentPartPr/>
                <p14:nvPr/>
              </p14:nvContentPartPr>
              <p14:xfrm>
                <a:off x="3317021" y="4722512"/>
                <a:ext cx="94680" cy="118440"/>
              </p14:xfrm>
            </p:contentPart>
          </mc:Choice>
          <mc:Fallback>
            <p:pic>
              <p:nvPicPr>
                <p:cNvPr id="39391" name="Freihand 39390">
                  <a:extLst>
                    <a:ext uri="{FF2B5EF4-FFF2-40B4-BE49-F238E27FC236}">
                      <a16:creationId xmlns:a16="http://schemas.microsoft.com/office/drawing/2014/main" id="{0217AF91-BFEA-4082-8721-5E9F982CAFD5}"/>
                    </a:ext>
                  </a:extLst>
                </p:cNvPr>
                <p:cNvPicPr/>
                <p:nvPr/>
              </p:nvPicPr>
              <p:blipFill>
                <a:blip r:embed="rId894"/>
                <a:stretch>
                  <a:fillRect/>
                </a:stretch>
              </p:blipFill>
              <p:spPr>
                <a:xfrm>
                  <a:off x="3312701" y="4718192"/>
                  <a:ext cx="103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39392" name="Freihand 39391">
                  <a:extLst>
                    <a:ext uri="{FF2B5EF4-FFF2-40B4-BE49-F238E27FC236}">
                      <a16:creationId xmlns:a16="http://schemas.microsoft.com/office/drawing/2014/main" id="{E45F385E-CF6C-4E05-911A-DF871419B2EC}"/>
                    </a:ext>
                  </a:extLst>
                </p14:cNvPr>
                <p14:cNvContentPartPr/>
                <p14:nvPr/>
              </p14:nvContentPartPr>
              <p14:xfrm>
                <a:off x="3401261" y="4677152"/>
                <a:ext cx="89640" cy="162000"/>
              </p14:xfrm>
            </p:contentPart>
          </mc:Choice>
          <mc:Fallback>
            <p:pic>
              <p:nvPicPr>
                <p:cNvPr id="39392" name="Freihand 39391">
                  <a:extLst>
                    <a:ext uri="{FF2B5EF4-FFF2-40B4-BE49-F238E27FC236}">
                      <a16:creationId xmlns:a16="http://schemas.microsoft.com/office/drawing/2014/main" id="{E45F385E-CF6C-4E05-911A-DF871419B2EC}"/>
                    </a:ext>
                  </a:extLst>
                </p:cNvPr>
                <p:cNvPicPr/>
                <p:nvPr/>
              </p:nvPicPr>
              <p:blipFill>
                <a:blip r:embed="rId896"/>
                <a:stretch>
                  <a:fillRect/>
                </a:stretch>
              </p:blipFill>
              <p:spPr>
                <a:xfrm>
                  <a:off x="3396941" y="4672832"/>
                  <a:ext cx="98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39393" name="Freihand 39392">
                  <a:extLst>
                    <a:ext uri="{FF2B5EF4-FFF2-40B4-BE49-F238E27FC236}">
                      <a16:creationId xmlns:a16="http://schemas.microsoft.com/office/drawing/2014/main" id="{3E19F13A-5B69-444E-ACA9-21A44C490AD1}"/>
                    </a:ext>
                  </a:extLst>
                </p14:cNvPr>
                <p14:cNvContentPartPr/>
                <p14:nvPr/>
              </p14:nvContentPartPr>
              <p14:xfrm>
                <a:off x="3394781" y="4707032"/>
                <a:ext cx="160560" cy="115200"/>
              </p14:xfrm>
            </p:contentPart>
          </mc:Choice>
          <mc:Fallback>
            <p:pic>
              <p:nvPicPr>
                <p:cNvPr id="39393" name="Freihand 39392">
                  <a:extLst>
                    <a:ext uri="{FF2B5EF4-FFF2-40B4-BE49-F238E27FC236}">
                      <a16:creationId xmlns:a16="http://schemas.microsoft.com/office/drawing/2014/main" id="{3E19F13A-5B69-444E-ACA9-21A44C490AD1}"/>
                    </a:ext>
                  </a:extLst>
                </p:cNvPr>
                <p:cNvPicPr/>
                <p:nvPr/>
              </p:nvPicPr>
              <p:blipFill>
                <a:blip r:embed="rId898"/>
                <a:stretch>
                  <a:fillRect/>
                </a:stretch>
              </p:blipFill>
              <p:spPr>
                <a:xfrm>
                  <a:off x="3390461" y="4702712"/>
                  <a:ext cx="169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39395" name="Freihand 39394">
                  <a:extLst>
                    <a:ext uri="{FF2B5EF4-FFF2-40B4-BE49-F238E27FC236}">
                      <a16:creationId xmlns:a16="http://schemas.microsoft.com/office/drawing/2014/main" id="{984707C1-FF1F-4B67-930E-C1E1A02B5EED}"/>
                    </a:ext>
                  </a:extLst>
                </p14:cNvPr>
                <p14:cNvContentPartPr/>
                <p14:nvPr/>
              </p14:nvContentPartPr>
              <p14:xfrm>
                <a:off x="3560021" y="4735832"/>
                <a:ext cx="72360" cy="3240"/>
              </p14:xfrm>
            </p:contentPart>
          </mc:Choice>
          <mc:Fallback>
            <p:pic>
              <p:nvPicPr>
                <p:cNvPr id="39395" name="Freihand 39394">
                  <a:extLst>
                    <a:ext uri="{FF2B5EF4-FFF2-40B4-BE49-F238E27FC236}">
                      <a16:creationId xmlns:a16="http://schemas.microsoft.com/office/drawing/2014/main" id="{984707C1-FF1F-4B67-930E-C1E1A02B5EED}"/>
                    </a:ext>
                  </a:extLst>
                </p:cNvPr>
                <p:cNvPicPr/>
                <p:nvPr/>
              </p:nvPicPr>
              <p:blipFill>
                <a:blip r:embed="rId900"/>
                <a:stretch>
                  <a:fillRect/>
                </a:stretch>
              </p:blipFill>
              <p:spPr>
                <a:xfrm>
                  <a:off x="3555701" y="4731512"/>
                  <a:ext cx="81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39396" name="Freihand 39395">
                  <a:extLst>
                    <a:ext uri="{FF2B5EF4-FFF2-40B4-BE49-F238E27FC236}">
                      <a16:creationId xmlns:a16="http://schemas.microsoft.com/office/drawing/2014/main" id="{59AF345C-7BA6-4548-8341-E8569E5BFEE9}"/>
                    </a:ext>
                  </a:extLst>
                </p14:cNvPr>
                <p14:cNvContentPartPr/>
                <p14:nvPr/>
              </p14:nvContentPartPr>
              <p14:xfrm>
                <a:off x="3687101" y="4662752"/>
                <a:ext cx="6120" cy="111960"/>
              </p14:xfrm>
            </p:contentPart>
          </mc:Choice>
          <mc:Fallback>
            <p:pic>
              <p:nvPicPr>
                <p:cNvPr id="39396" name="Freihand 39395">
                  <a:extLst>
                    <a:ext uri="{FF2B5EF4-FFF2-40B4-BE49-F238E27FC236}">
                      <a16:creationId xmlns:a16="http://schemas.microsoft.com/office/drawing/2014/main" id="{59AF345C-7BA6-4548-8341-E8569E5BFEE9}"/>
                    </a:ext>
                  </a:extLst>
                </p:cNvPr>
                <p:cNvPicPr/>
                <p:nvPr/>
              </p:nvPicPr>
              <p:blipFill>
                <a:blip r:embed="rId902"/>
                <a:stretch>
                  <a:fillRect/>
                </a:stretch>
              </p:blipFill>
              <p:spPr>
                <a:xfrm>
                  <a:off x="3682781" y="4658432"/>
                  <a:ext cx="14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39397" name="Freihand 39396">
                  <a:extLst>
                    <a:ext uri="{FF2B5EF4-FFF2-40B4-BE49-F238E27FC236}">
                      <a16:creationId xmlns:a16="http://schemas.microsoft.com/office/drawing/2014/main" id="{C1BBC92A-817E-4DE6-9063-38BCF62D2888}"/>
                    </a:ext>
                  </a:extLst>
                </p14:cNvPr>
                <p14:cNvContentPartPr/>
                <p14:nvPr/>
              </p14:nvContentPartPr>
              <p14:xfrm>
                <a:off x="3633101" y="4804952"/>
                <a:ext cx="93600" cy="6120"/>
              </p14:xfrm>
            </p:contentPart>
          </mc:Choice>
          <mc:Fallback>
            <p:pic>
              <p:nvPicPr>
                <p:cNvPr id="39397" name="Freihand 39396">
                  <a:extLst>
                    <a:ext uri="{FF2B5EF4-FFF2-40B4-BE49-F238E27FC236}">
                      <a16:creationId xmlns:a16="http://schemas.microsoft.com/office/drawing/2014/main" id="{C1BBC92A-817E-4DE6-9063-38BCF62D2888}"/>
                    </a:ext>
                  </a:extLst>
                </p:cNvPr>
                <p:cNvPicPr/>
                <p:nvPr/>
              </p:nvPicPr>
              <p:blipFill>
                <a:blip r:embed="rId904"/>
                <a:stretch>
                  <a:fillRect/>
                </a:stretch>
              </p:blipFill>
              <p:spPr>
                <a:xfrm>
                  <a:off x="3628781" y="4800632"/>
                  <a:ext cx="102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39398" name="Freihand 39397">
                  <a:extLst>
                    <a:ext uri="{FF2B5EF4-FFF2-40B4-BE49-F238E27FC236}">
                      <a16:creationId xmlns:a16="http://schemas.microsoft.com/office/drawing/2014/main" id="{58C147CF-C9E6-4762-8D51-851EEBEE64AF}"/>
                    </a:ext>
                  </a:extLst>
                </p14:cNvPr>
                <p14:cNvContentPartPr/>
                <p14:nvPr/>
              </p14:nvContentPartPr>
              <p14:xfrm>
                <a:off x="3608981" y="4647272"/>
                <a:ext cx="140400" cy="9720"/>
              </p14:xfrm>
            </p:contentPart>
          </mc:Choice>
          <mc:Fallback>
            <p:pic>
              <p:nvPicPr>
                <p:cNvPr id="39398" name="Freihand 39397">
                  <a:extLst>
                    <a:ext uri="{FF2B5EF4-FFF2-40B4-BE49-F238E27FC236}">
                      <a16:creationId xmlns:a16="http://schemas.microsoft.com/office/drawing/2014/main" id="{58C147CF-C9E6-4762-8D51-851EEBEE64AF}"/>
                    </a:ext>
                  </a:extLst>
                </p:cNvPr>
                <p:cNvPicPr/>
                <p:nvPr/>
              </p:nvPicPr>
              <p:blipFill>
                <a:blip r:embed="rId906"/>
                <a:stretch>
                  <a:fillRect/>
                </a:stretch>
              </p:blipFill>
              <p:spPr>
                <a:xfrm>
                  <a:off x="3604661" y="4642952"/>
                  <a:ext cx="149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39399" name="Freihand 39398">
                  <a:extLst>
                    <a:ext uri="{FF2B5EF4-FFF2-40B4-BE49-F238E27FC236}">
                      <a16:creationId xmlns:a16="http://schemas.microsoft.com/office/drawing/2014/main" id="{46907791-C7B5-495D-97BD-6E60B1CEEBF2}"/>
                    </a:ext>
                  </a:extLst>
                </p14:cNvPr>
                <p14:cNvContentPartPr/>
                <p14:nvPr/>
              </p14:nvContentPartPr>
              <p14:xfrm>
                <a:off x="3736061" y="4726112"/>
                <a:ext cx="110880" cy="76680"/>
              </p14:xfrm>
            </p:contentPart>
          </mc:Choice>
          <mc:Fallback>
            <p:pic>
              <p:nvPicPr>
                <p:cNvPr id="39399" name="Freihand 39398">
                  <a:extLst>
                    <a:ext uri="{FF2B5EF4-FFF2-40B4-BE49-F238E27FC236}">
                      <a16:creationId xmlns:a16="http://schemas.microsoft.com/office/drawing/2014/main" id="{46907791-C7B5-495D-97BD-6E60B1CEEBF2}"/>
                    </a:ext>
                  </a:extLst>
                </p:cNvPr>
                <p:cNvPicPr/>
                <p:nvPr/>
              </p:nvPicPr>
              <p:blipFill>
                <a:blip r:embed="rId908"/>
                <a:stretch>
                  <a:fillRect/>
                </a:stretch>
              </p:blipFill>
              <p:spPr>
                <a:xfrm>
                  <a:off x="3731741" y="4721792"/>
                  <a:ext cx="119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39403" name="Freihand 39402">
                  <a:extLst>
                    <a:ext uri="{FF2B5EF4-FFF2-40B4-BE49-F238E27FC236}">
                      <a16:creationId xmlns:a16="http://schemas.microsoft.com/office/drawing/2014/main" id="{8FDC0F02-CA18-4DBB-90A7-F22E90FB2C52}"/>
                    </a:ext>
                  </a:extLst>
                </p14:cNvPr>
                <p14:cNvContentPartPr/>
                <p14:nvPr/>
              </p14:nvContentPartPr>
              <p14:xfrm>
                <a:off x="3845861" y="4657712"/>
                <a:ext cx="55800" cy="14040"/>
              </p14:xfrm>
            </p:contentPart>
          </mc:Choice>
          <mc:Fallback>
            <p:pic>
              <p:nvPicPr>
                <p:cNvPr id="39403" name="Freihand 39402">
                  <a:extLst>
                    <a:ext uri="{FF2B5EF4-FFF2-40B4-BE49-F238E27FC236}">
                      <a16:creationId xmlns:a16="http://schemas.microsoft.com/office/drawing/2014/main" id="{8FDC0F02-CA18-4DBB-90A7-F22E90FB2C52}"/>
                    </a:ext>
                  </a:extLst>
                </p:cNvPr>
                <p:cNvPicPr/>
                <p:nvPr/>
              </p:nvPicPr>
              <p:blipFill>
                <a:blip r:embed="rId910"/>
                <a:stretch>
                  <a:fillRect/>
                </a:stretch>
              </p:blipFill>
              <p:spPr>
                <a:xfrm>
                  <a:off x="3841541" y="4653392"/>
                  <a:ext cx="64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39404" name="Freihand 39403">
                  <a:extLst>
                    <a:ext uri="{FF2B5EF4-FFF2-40B4-BE49-F238E27FC236}">
                      <a16:creationId xmlns:a16="http://schemas.microsoft.com/office/drawing/2014/main" id="{C2C33F52-C256-41AE-9A0A-8138A89CE475}"/>
                    </a:ext>
                  </a:extLst>
                </p14:cNvPr>
                <p14:cNvContentPartPr/>
                <p14:nvPr/>
              </p14:nvContentPartPr>
              <p14:xfrm>
                <a:off x="3927581" y="4595072"/>
                <a:ext cx="13680" cy="139680"/>
              </p14:xfrm>
            </p:contentPart>
          </mc:Choice>
          <mc:Fallback>
            <p:pic>
              <p:nvPicPr>
                <p:cNvPr id="39404" name="Freihand 39403">
                  <a:extLst>
                    <a:ext uri="{FF2B5EF4-FFF2-40B4-BE49-F238E27FC236}">
                      <a16:creationId xmlns:a16="http://schemas.microsoft.com/office/drawing/2014/main" id="{C2C33F52-C256-41AE-9A0A-8138A89CE475}"/>
                    </a:ext>
                  </a:extLst>
                </p:cNvPr>
                <p:cNvPicPr/>
                <p:nvPr/>
              </p:nvPicPr>
              <p:blipFill>
                <a:blip r:embed="rId912"/>
                <a:stretch>
                  <a:fillRect/>
                </a:stretch>
              </p:blipFill>
              <p:spPr>
                <a:xfrm>
                  <a:off x="3923261" y="4590752"/>
                  <a:ext cx="22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39405" name="Freihand 39404">
                  <a:extLst>
                    <a:ext uri="{FF2B5EF4-FFF2-40B4-BE49-F238E27FC236}">
                      <a16:creationId xmlns:a16="http://schemas.microsoft.com/office/drawing/2014/main" id="{8973E811-BC3B-4CCB-B295-886ADF6AF1A9}"/>
                    </a:ext>
                  </a:extLst>
                </p14:cNvPr>
                <p14:cNvContentPartPr/>
                <p14:nvPr/>
              </p14:nvContentPartPr>
              <p14:xfrm>
                <a:off x="3929741" y="4560872"/>
                <a:ext cx="69840" cy="118080"/>
              </p14:xfrm>
            </p:contentPart>
          </mc:Choice>
          <mc:Fallback>
            <p:pic>
              <p:nvPicPr>
                <p:cNvPr id="39405" name="Freihand 39404">
                  <a:extLst>
                    <a:ext uri="{FF2B5EF4-FFF2-40B4-BE49-F238E27FC236}">
                      <a16:creationId xmlns:a16="http://schemas.microsoft.com/office/drawing/2014/main" id="{8973E811-BC3B-4CCB-B295-886ADF6AF1A9}"/>
                    </a:ext>
                  </a:extLst>
                </p:cNvPr>
                <p:cNvPicPr/>
                <p:nvPr/>
              </p:nvPicPr>
              <p:blipFill>
                <a:blip r:embed="rId914"/>
                <a:stretch>
                  <a:fillRect/>
                </a:stretch>
              </p:blipFill>
              <p:spPr>
                <a:xfrm>
                  <a:off x="3925421" y="4556552"/>
                  <a:ext cx="78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39406" name="Freihand 39405">
                  <a:extLst>
                    <a:ext uri="{FF2B5EF4-FFF2-40B4-BE49-F238E27FC236}">
                      <a16:creationId xmlns:a16="http://schemas.microsoft.com/office/drawing/2014/main" id="{DF122D3E-5A85-413B-9521-08F420FA70E9}"/>
                    </a:ext>
                  </a:extLst>
                </p14:cNvPr>
                <p14:cNvContentPartPr/>
                <p14:nvPr/>
              </p14:nvContentPartPr>
              <p14:xfrm>
                <a:off x="4019741" y="4577432"/>
                <a:ext cx="103680" cy="96480"/>
              </p14:xfrm>
            </p:contentPart>
          </mc:Choice>
          <mc:Fallback>
            <p:pic>
              <p:nvPicPr>
                <p:cNvPr id="39406" name="Freihand 39405">
                  <a:extLst>
                    <a:ext uri="{FF2B5EF4-FFF2-40B4-BE49-F238E27FC236}">
                      <a16:creationId xmlns:a16="http://schemas.microsoft.com/office/drawing/2014/main" id="{DF122D3E-5A85-413B-9521-08F420FA70E9}"/>
                    </a:ext>
                  </a:extLst>
                </p:cNvPr>
                <p:cNvPicPr/>
                <p:nvPr/>
              </p:nvPicPr>
              <p:blipFill>
                <a:blip r:embed="rId916"/>
                <a:stretch>
                  <a:fillRect/>
                </a:stretch>
              </p:blipFill>
              <p:spPr>
                <a:xfrm>
                  <a:off x="4015421" y="4573112"/>
                  <a:ext cx="112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39407" name="Freihand 39406">
                  <a:extLst>
                    <a:ext uri="{FF2B5EF4-FFF2-40B4-BE49-F238E27FC236}">
                      <a16:creationId xmlns:a16="http://schemas.microsoft.com/office/drawing/2014/main" id="{D882B7F9-C3E0-4FE4-A4A3-9F2695FD0D74}"/>
                    </a:ext>
                  </a:extLst>
                </p14:cNvPr>
                <p14:cNvContentPartPr/>
                <p14:nvPr/>
              </p14:nvContentPartPr>
              <p14:xfrm>
                <a:off x="4026581" y="4489952"/>
                <a:ext cx="43920" cy="3600"/>
              </p14:xfrm>
            </p:contentPart>
          </mc:Choice>
          <mc:Fallback>
            <p:pic>
              <p:nvPicPr>
                <p:cNvPr id="39407" name="Freihand 39406">
                  <a:extLst>
                    <a:ext uri="{FF2B5EF4-FFF2-40B4-BE49-F238E27FC236}">
                      <a16:creationId xmlns:a16="http://schemas.microsoft.com/office/drawing/2014/main" id="{D882B7F9-C3E0-4FE4-A4A3-9F2695FD0D74}"/>
                    </a:ext>
                  </a:extLst>
                </p:cNvPr>
                <p:cNvPicPr/>
                <p:nvPr/>
              </p:nvPicPr>
              <p:blipFill>
                <a:blip r:embed="rId918"/>
                <a:stretch>
                  <a:fillRect/>
                </a:stretch>
              </p:blipFill>
              <p:spPr>
                <a:xfrm>
                  <a:off x="4022261" y="4485632"/>
                  <a:ext cx="52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39408" name="Freihand 39407">
                  <a:extLst>
                    <a:ext uri="{FF2B5EF4-FFF2-40B4-BE49-F238E27FC236}">
                      <a16:creationId xmlns:a16="http://schemas.microsoft.com/office/drawing/2014/main" id="{B90F275A-D85F-4B3E-AA23-8D9AF43983A2}"/>
                    </a:ext>
                  </a:extLst>
                </p14:cNvPr>
                <p14:cNvContentPartPr/>
                <p14:nvPr/>
              </p14:nvContentPartPr>
              <p14:xfrm>
                <a:off x="4079861" y="4487432"/>
                <a:ext cx="11880" cy="11160"/>
              </p14:xfrm>
            </p:contentPart>
          </mc:Choice>
          <mc:Fallback>
            <p:pic>
              <p:nvPicPr>
                <p:cNvPr id="39408" name="Freihand 39407">
                  <a:extLst>
                    <a:ext uri="{FF2B5EF4-FFF2-40B4-BE49-F238E27FC236}">
                      <a16:creationId xmlns:a16="http://schemas.microsoft.com/office/drawing/2014/main" id="{B90F275A-D85F-4B3E-AA23-8D9AF43983A2}"/>
                    </a:ext>
                  </a:extLst>
                </p:cNvPr>
                <p:cNvPicPr/>
                <p:nvPr/>
              </p:nvPicPr>
              <p:blipFill>
                <a:blip r:embed="rId920"/>
                <a:stretch>
                  <a:fillRect/>
                </a:stretch>
              </p:blipFill>
              <p:spPr>
                <a:xfrm>
                  <a:off x="4075541" y="4483112"/>
                  <a:ext cx="20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39431" name="Freihand 39430">
                  <a:extLst>
                    <a:ext uri="{FF2B5EF4-FFF2-40B4-BE49-F238E27FC236}">
                      <a16:creationId xmlns:a16="http://schemas.microsoft.com/office/drawing/2014/main" id="{DA4FBA09-B467-46CB-8F5C-D407124B98CE}"/>
                    </a:ext>
                  </a:extLst>
                </p14:cNvPr>
                <p14:cNvContentPartPr/>
                <p14:nvPr/>
              </p14:nvContentPartPr>
              <p14:xfrm>
                <a:off x="3244301" y="4497512"/>
                <a:ext cx="254880" cy="124920"/>
              </p14:xfrm>
            </p:contentPart>
          </mc:Choice>
          <mc:Fallback>
            <p:pic>
              <p:nvPicPr>
                <p:cNvPr id="39431" name="Freihand 39430">
                  <a:extLst>
                    <a:ext uri="{FF2B5EF4-FFF2-40B4-BE49-F238E27FC236}">
                      <a16:creationId xmlns:a16="http://schemas.microsoft.com/office/drawing/2014/main" id="{DA4FBA09-B467-46CB-8F5C-D407124B98CE}"/>
                    </a:ext>
                  </a:extLst>
                </p:cNvPr>
                <p:cNvPicPr/>
                <p:nvPr/>
              </p:nvPicPr>
              <p:blipFill>
                <a:blip r:embed="rId922"/>
                <a:stretch>
                  <a:fillRect/>
                </a:stretch>
              </p:blipFill>
              <p:spPr>
                <a:xfrm>
                  <a:off x="3239981" y="4493192"/>
                  <a:ext cx="263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39432" name="Freihand 39431">
                  <a:extLst>
                    <a:ext uri="{FF2B5EF4-FFF2-40B4-BE49-F238E27FC236}">
                      <a16:creationId xmlns:a16="http://schemas.microsoft.com/office/drawing/2014/main" id="{3DF0396D-1D2F-47D3-9762-99305325E26D}"/>
                    </a:ext>
                  </a:extLst>
                </p14:cNvPr>
                <p14:cNvContentPartPr/>
                <p14:nvPr/>
              </p14:nvContentPartPr>
              <p14:xfrm>
                <a:off x="3489821" y="4467272"/>
                <a:ext cx="252360" cy="67680"/>
              </p14:xfrm>
            </p:contentPart>
          </mc:Choice>
          <mc:Fallback>
            <p:pic>
              <p:nvPicPr>
                <p:cNvPr id="39432" name="Freihand 39431">
                  <a:extLst>
                    <a:ext uri="{FF2B5EF4-FFF2-40B4-BE49-F238E27FC236}">
                      <a16:creationId xmlns:a16="http://schemas.microsoft.com/office/drawing/2014/main" id="{3DF0396D-1D2F-47D3-9762-99305325E26D}"/>
                    </a:ext>
                  </a:extLst>
                </p:cNvPr>
                <p:cNvPicPr/>
                <p:nvPr/>
              </p:nvPicPr>
              <p:blipFill>
                <a:blip r:embed="rId924"/>
                <a:stretch>
                  <a:fillRect/>
                </a:stretch>
              </p:blipFill>
              <p:spPr>
                <a:xfrm>
                  <a:off x="3485501" y="4462952"/>
                  <a:ext cx="261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39434" name="Freihand 39433">
                  <a:extLst>
                    <a:ext uri="{FF2B5EF4-FFF2-40B4-BE49-F238E27FC236}">
                      <a16:creationId xmlns:a16="http://schemas.microsoft.com/office/drawing/2014/main" id="{AB195AD5-A815-4B28-B5E9-8243C80244D1}"/>
                    </a:ext>
                  </a:extLst>
                </p14:cNvPr>
                <p14:cNvContentPartPr/>
                <p14:nvPr/>
              </p14:nvContentPartPr>
              <p14:xfrm>
                <a:off x="3311981" y="4343072"/>
                <a:ext cx="16560" cy="109080"/>
              </p14:xfrm>
            </p:contentPart>
          </mc:Choice>
          <mc:Fallback>
            <p:pic>
              <p:nvPicPr>
                <p:cNvPr id="39434" name="Freihand 39433">
                  <a:extLst>
                    <a:ext uri="{FF2B5EF4-FFF2-40B4-BE49-F238E27FC236}">
                      <a16:creationId xmlns:a16="http://schemas.microsoft.com/office/drawing/2014/main" id="{AB195AD5-A815-4B28-B5E9-8243C80244D1}"/>
                    </a:ext>
                  </a:extLst>
                </p:cNvPr>
                <p:cNvPicPr/>
                <p:nvPr/>
              </p:nvPicPr>
              <p:blipFill>
                <a:blip r:embed="rId926"/>
                <a:stretch>
                  <a:fillRect/>
                </a:stretch>
              </p:blipFill>
              <p:spPr>
                <a:xfrm>
                  <a:off x="3307661" y="4338752"/>
                  <a:ext cx="25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39435" name="Freihand 39434">
                  <a:extLst>
                    <a:ext uri="{FF2B5EF4-FFF2-40B4-BE49-F238E27FC236}">
                      <a16:creationId xmlns:a16="http://schemas.microsoft.com/office/drawing/2014/main" id="{F8D7EB70-F377-44C7-B5AB-52B06167183D}"/>
                    </a:ext>
                  </a:extLst>
                </p14:cNvPr>
                <p14:cNvContentPartPr/>
                <p14:nvPr/>
              </p14:nvContentPartPr>
              <p14:xfrm>
                <a:off x="3333581" y="4346672"/>
                <a:ext cx="6120" cy="97920"/>
              </p14:xfrm>
            </p:contentPart>
          </mc:Choice>
          <mc:Fallback>
            <p:pic>
              <p:nvPicPr>
                <p:cNvPr id="39435" name="Freihand 39434">
                  <a:extLst>
                    <a:ext uri="{FF2B5EF4-FFF2-40B4-BE49-F238E27FC236}">
                      <a16:creationId xmlns:a16="http://schemas.microsoft.com/office/drawing/2014/main" id="{F8D7EB70-F377-44C7-B5AB-52B06167183D}"/>
                    </a:ext>
                  </a:extLst>
                </p:cNvPr>
                <p:cNvPicPr/>
                <p:nvPr/>
              </p:nvPicPr>
              <p:blipFill>
                <a:blip r:embed="rId928"/>
                <a:stretch>
                  <a:fillRect/>
                </a:stretch>
              </p:blipFill>
              <p:spPr>
                <a:xfrm>
                  <a:off x="3329261" y="4342352"/>
                  <a:ext cx="14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39436" name="Freihand 39435">
                  <a:extLst>
                    <a:ext uri="{FF2B5EF4-FFF2-40B4-BE49-F238E27FC236}">
                      <a16:creationId xmlns:a16="http://schemas.microsoft.com/office/drawing/2014/main" id="{0280DCDA-26F9-4611-B525-E22771C7E68A}"/>
                    </a:ext>
                  </a:extLst>
                </p14:cNvPr>
                <p14:cNvContentPartPr/>
                <p14:nvPr/>
              </p14:nvContentPartPr>
              <p14:xfrm>
                <a:off x="3283541" y="4388792"/>
                <a:ext cx="80640" cy="7200"/>
              </p14:xfrm>
            </p:contentPart>
          </mc:Choice>
          <mc:Fallback>
            <p:pic>
              <p:nvPicPr>
                <p:cNvPr id="39436" name="Freihand 39435">
                  <a:extLst>
                    <a:ext uri="{FF2B5EF4-FFF2-40B4-BE49-F238E27FC236}">
                      <a16:creationId xmlns:a16="http://schemas.microsoft.com/office/drawing/2014/main" id="{0280DCDA-26F9-4611-B525-E22771C7E68A}"/>
                    </a:ext>
                  </a:extLst>
                </p:cNvPr>
                <p:cNvPicPr/>
                <p:nvPr/>
              </p:nvPicPr>
              <p:blipFill>
                <a:blip r:embed="rId930"/>
                <a:stretch>
                  <a:fillRect/>
                </a:stretch>
              </p:blipFill>
              <p:spPr>
                <a:xfrm>
                  <a:off x="3279221" y="4384472"/>
                  <a:ext cx="89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39437" name="Freihand 39436">
                  <a:extLst>
                    <a:ext uri="{FF2B5EF4-FFF2-40B4-BE49-F238E27FC236}">
                      <a16:creationId xmlns:a16="http://schemas.microsoft.com/office/drawing/2014/main" id="{6E4531C0-C5D9-4B52-9D75-E4775E33C43E}"/>
                    </a:ext>
                  </a:extLst>
                </p14:cNvPr>
                <p14:cNvContentPartPr/>
                <p14:nvPr/>
              </p14:nvContentPartPr>
              <p14:xfrm>
                <a:off x="3355901" y="4375112"/>
                <a:ext cx="106920" cy="65160"/>
              </p14:xfrm>
            </p:contentPart>
          </mc:Choice>
          <mc:Fallback>
            <p:pic>
              <p:nvPicPr>
                <p:cNvPr id="39437" name="Freihand 39436">
                  <a:extLst>
                    <a:ext uri="{FF2B5EF4-FFF2-40B4-BE49-F238E27FC236}">
                      <a16:creationId xmlns:a16="http://schemas.microsoft.com/office/drawing/2014/main" id="{6E4531C0-C5D9-4B52-9D75-E4775E33C43E}"/>
                    </a:ext>
                  </a:extLst>
                </p:cNvPr>
                <p:cNvPicPr/>
                <p:nvPr/>
              </p:nvPicPr>
              <p:blipFill>
                <a:blip r:embed="rId932"/>
                <a:stretch>
                  <a:fillRect/>
                </a:stretch>
              </p:blipFill>
              <p:spPr>
                <a:xfrm>
                  <a:off x="3351581" y="4370792"/>
                  <a:ext cx="115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39438" name="Freihand 39437">
                  <a:extLst>
                    <a:ext uri="{FF2B5EF4-FFF2-40B4-BE49-F238E27FC236}">
                      <a16:creationId xmlns:a16="http://schemas.microsoft.com/office/drawing/2014/main" id="{526D0F81-3035-475A-BB2F-9CFDF9CC28AE}"/>
                    </a:ext>
                  </a:extLst>
                </p14:cNvPr>
                <p14:cNvContentPartPr/>
                <p14:nvPr/>
              </p14:nvContentPartPr>
              <p14:xfrm>
                <a:off x="3467501" y="4317152"/>
                <a:ext cx="117360" cy="98280"/>
              </p14:xfrm>
            </p:contentPart>
          </mc:Choice>
          <mc:Fallback>
            <p:pic>
              <p:nvPicPr>
                <p:cNvPr id="39438" name="Freihand 39437">
                  <a:extLst>
                    <a:ext uri="{FF2B5EF4-FFF2-40B4-BE49-F238E27FC236}">
                      <a16:creationId xmlns:a16="http://schemas.microsoft.com/office/drawing/2014/main" id="{526D0F81-3035-475A-BB2F-9CFDF9CC28AE}"/>
                    </a:ext>
                  </a:extLst>
                </p:cNvPr>
                <p:cNvPicPr/>
                <p:nvPr/>
              </p:nvPicPr>
              <p:blipFill>
                <a:blip r:embed="rId934"/>
                <a:stretch>
                  <a:fillRect/>
                </a:stretch>
              </p:blipFill>
              <p:spPr>
                <a:xfrm>
                  <a:off x="3463181" y="4312832"/>
                  <a:ext cx="126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39439" name="Freihand 39438">
                  <a:extLst>
                    <a:ext uri="{FF2B5EF4-FFF2-40B4-BE49-F238E27FC236}">
                      <a16:creationId xmlns:a16="http://schemas.microsoft.com/office/drawing/2014/main" id="{B5993D7B-C282-4649-9E67-3454E5D5FD49}"/>
                    </a:ext>
                  </a:extLst>
                </p14:cNvPr>
                <p14:cNvContentPartPr/>
                <p14:nvPr/>
              </p14:nvContentPartPr>
              <p14:xfrm>
                <a:off x="3596021" y="4352072"/>
                <a:ext cx="13320" cy="11160"/>
              </p14:xfrm>
            </p:contentPart>
          </mc:Choice>
          <mc:Fallback>
            <p:pic>
              <p:nvPicPr>
                <p:cNvPr id="39439" name="Freihand 39438">
                  <a:extLst>
                    <a:ext uri="{FF2B5EF4-FFF2-40B4-BE49-F238E27FC236}">
                      <a16:creationId xmlns:a16="http://schemas.microsoft.com/office/drawing/2014/main" id="{B5993D7B-C282-4649-9E67-3454E5D5FD49}"/>
                    </a:ext>
                  </a:extLst>
                </p:cNvPr>
                <p:cNvPicPr/>
                <p:nvPr/>
              </p:nvPicPr>
              <p:blipFill>
                <a:blip r:embed="rId936"/>
                <a:stretch>
                  <a:fillRect/>
                </a:stretch>
              </p:blipFill>
              <p:spPr>
                <a:xfrm>
                  <a:off x="3591701" y="4347752"/>
                  <a:ext cx="21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39440" name="Freihand 39439">
                  <a:extLst>
                    <a:ext uri="{FF2B5EF4-FFF2-40B4-BE49-F238E27FC236}">
                      <a16:creationId xmlns:a16="http://schemas.microsoft.com/office/drawing/2014/main" id="{21E4A5B8-1865-4428-BECE-E7177EEB4183}"/>
                    </a:ext>
                  </a:extLst>
                </p14:cNvPr>
                <p14:cNvContentPartPr/>
                <p14:nvPr/>
              </p14:nvContentPartPr>
              <p14:xfrm>
                <a:off x="3606461" y="4279712"/>
                <a:ext cx="4680" cy="129600"/>
              </p14:xfrm>
            </p:contentPart>
          </mc:Choice>
          <mc:Fallback>
            <p:pic>
              <p:nvPicPr>
                <p:cNvPr id="39440" name="Freihand 39439">
                  <a:extLst>
                    <a:ext uri="{FF2B5EF4-FFF2-40B4-BE49-F238E27FC236}">
                      <a16:creationId xmlns:a16="http://schemas.microsoft.com/office/drawing/2014/main" id="{21E4A5B8-1865-4428-BECE-E7177EEB4183}"/>
                    </a:ext>
                  </a:extLst>
                </p:cNvPr>
                <p:cNvPicPr/>
                <p:nvPr/>
              </p:nvPicPr>
              <p:blipFill>
                <a:blip r:embed="rId938"/>
                <a:stretch>
                  <a:fillRect/>
                </a:stretch>
              </p:blipFill>
              <p:spPr>
                <a:xfrm>
                  <a:off x="3602141" y="4275392"/>
                  <a:ext cx="13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39441" name="Freihand 39440">
                  <a:extLst>
                    <a:ext uri="{FF2B5EF4-FFF2-40B4-BE49-F238E27FC236}">
                      <a16:creationId xmlns:a16="http://schemas.microsoft.com/office/drawing/2014/main" id="{E95EBAFA-043D-481D-B300-B26C6993ED46}"/>
                    </a:ext>
                  </a:extLst>
                </p14:cNvPr>
                <p14:cNvContentPartPr/>
                <p14:nvPr/>
              </p14:nvContentPartPr>
              <p14:xfrm>
                <a:off x="3630221" y="4326152"/>
                <a:ext cx="42840" cy="66960"/>
              </p14:xfrm>
            </p:contentPart>
          </mc:Choice>
          <mc:Fallback>
            <p:pic>
              <p:nvPicPr>
                <p:cNvPr id="39441" name="Freihand 39440">
                  <a:extLst>
                    <a:ext uri="{FF2B5EF4-FFF2-40B4-BE49-F238E27FC236}">
                      <a16:creationId xmlns:a16="http://schemas.microsoft.com/office/drawing/2014/main" id="{E95EBAFA-043D-481D-B300-B26C6993ED46}"/>
                    </a:ext>
                  </a:extLst>
                </p:cNvPr>
                <p:cNvPicPr/>
                <p:nvPr/>
              </p:nvPicPr>
              <p:blipFill>
                <a:blip r:embed="rId940"/>
                <a:stretch>
                  <a:fillRect/>
                </a:stretch>
              </p:blipFill>
              <p:spPr>
                <a:xfrm>
                  <a:off x="3625901" y="4321832"/>
                  <a:ext cx="51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39442" name="Freihand 39441">
                  <a:extLst>
                    <a:ext uri="{FF2B5EF4-FFF2-40B4-BE49-F238E27FC236}">
                      <a16:creationId xmlns:a16="http://schemas.microsoft.com/office/drawing/2014/main" id="{82304102-E171-493E-8927-8E7B9EF5B4D5}"/>
                    </a:ext>
                  </a:extLst>
                </p14:cNvPr>
                <p14:cNvContentPartPr/>
                <p14:nvPr/>
              </p14:nvContentPartPr>
              <p14:xfrm>
                <a:off x="3689621" y="4256672"/>
                <a:ext cx="55440" cy="120960"/>
              </p14:xfrm>
            </p:contentPart>
          </mc:Choice>
          <mc:Fallback>
            <p:pic>
              <p:nvPicPr>
                <p:cNvPr id="39442" name="Freihand 39441">
                  <a:extLst>
                    <a:ext uri="{FF2B5EF4-FFF2-40B4-BE49-F238E27FC236}">
                      <a16:creationId xmlns:a16="http://schemas.microsoft.com/office/drawing/2014/main" id="{82304102-E171-493E-8927-8E7B9EF5B4D5}"/>
                    </a:ext>
                  </a:extLst>
                </p:cNvPr>
                <p:cNvPicPr/>
                <p:nvPr/>
              </p:nvPicPr>
              <p:blipFill>
                <a:blip r:embed="rId942"/>
                <a:stretch>
                  <a:fillRect/>
                </a:stretch>
              </p:blipFill>
              <p:spPr>
                <a:xfrm>
                  <a:off x="3685301" y="4252352"/>
                  <a:ext cx="64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39443" name="Freihand 39442">
                  <a:extLst>
                    <a:ext uri="{FF2B5EF4-FFF2-40B4-BE49-F238E27FC236}">
                      <a16:creationId xmlns:a16="http://schemas.microsoft.com/office/drawing/2014/main" id="{E0FF5218-E1C6-47F8-9578-9E02C3FFA72E}"/>
                    </a:ext>
                  </a:extLst>
                </p14:cNvPr>
                <p14:cNvContentPartPr/>
                <p14:nvPr/>
              </p14:nvContentPartPr>
              <p14:xfrm>
                <a:off x="3749021" y="4322552"/>
                <a:ext cx="7560" cy="55800"/>
              </p14:xfrm>
            </p:contentPart>
          </mc:Choice>
          <mc:Fallback>
            <p:pic>
              <p:nvPicPr>
                <p:cNvPr id="39443" name="Freihand 39442">
                  <a:extLst>
                    <a:ext uri="{FF2B5EF4-FFF2-40B4-BE49-F238E27FC236}">
                      <a16:creationId xmlns:a16="http://schemas.microsoft.com/office/drawing/2014/main" id="{E0FF5218-E1C6-47F8-9578-9E02C3FFA72E}"/>
                    </a:ext>
                  </a:extLst>
                </p:cNvPr>
                <p:cNvPicPr/>
                <p:nvPr/>
              </p:nvPicPr>
              <p:blipFill>
                <a:blip r:embed="rId944"/>
                <a:stretch>
                  <a:fillRect/>
                </a:stretch>
              </p:blipFill>
              <p:spPr>
                <a:xfrm>
                  <a:off x="3744701" y="4318232"/>
                  <a:ext cx="16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39444" name="Freihand 39443">
                  <a:extLst>
                    <a:ext uri="{FF2B5EF4-FFF2-40B4-BE49-F238E27FC236}">
                      <a16:creationId xmlns:a16="http://schemas.microsoft.com/office/drawing/2014/main" id="{98F1BA52-2C50-406B-8C9A-40B5D923988E}"/>
                    </a:ext>
                  </a:extLst>
                </p14:cNvPr>
                <p14:cNvContentPartPr/>
                <p14:nvPr/>
              </p14:nvContentPartPr>
              <p14:xfrm>
                <a:off x="3788981" y="4214552"/>
                <a:ext cx="19080" cy="167400"/>
              </p14:xfrm>
            </p:contentPart>
          </mc:Choice>
          <mc:Fallback>
            <p:pic>
              <p:nvPicPr>
                <p:cNvPr id="39444" name="Freihand 39443">
                  <a:extLst>
                    <a:ext uri="{FF2B5EF4-FFF2-40B4-BE49-F238E27FC236}">
                      <a16:creationId xmlns:a16="http://schemas.microsoft.com/office/drawing/2014/main" id="{98F1BA52-2C50-406B-8C9A-40B5D923988E}"/>
                    </a:ext>
                  </a:extLst>
                </p:cNvPr>
                <p:cNvPicPr/>
                <p:nvPr/>
              </p:nvPicPr>
              <p:blipFill>
                <a:blip r:embed="rId946"/>
                <a:stretch>
                  <a:fillRect/>
                </a:stretch>
              </p:blipFill>
              <p:spPr>
                <a:xfrm>
                  <a:off x="3784661" y="4210232"/>
                  <a:ext cx="27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39445" name="Freihand 39444">
                  <a:extLst>
                    <a:ext uri="{FF2B5EF4-FFF2-40B4-BE49-F238E27FC236}">
                      <a16:creationId xmlns:a16="http://schemas.microsoft.com/office/drawing/2014/main" id="{7304120B-BEC5-4283-88A7-0B5444CA5073}"/>
                    </a:ext>
                  </a:extLst>
                </p14:cNvPr>
                <p14:cNvContentPartPr/>
                <p14:nvPr/>
              </p14:nvContentPartPr>
              <p14:xfrm>
                <a:off x="3809861" y="4299872"/>
                <a:ext cx="189000" cy="73800"/>
              </p14:xfrm>
            </p:contentPart>
          </mc:Choice>
          <mc:Fallback>
            <p:pic>
              <p:nvPicPr>
                <p:cNvPr id="39445" name="Freihand 39444">
                  <a:extLst>
                    <a:ext uri="{FF2B5EF4-FFF2-40B4-BE49-F238E27FC236}">
                      <a16:creationId xmlns:a16="http://schemas.microsoft.com/office/drawing/2014/main" id="{7304120B-BEC5-4283-88A7-0B5444CA5073}"/>
                    </a:ext>
                  </a:extLst>
                </p:cNvPr>
                <p:cNvPicPr/>
                <p:nvPr/>
              </p:nvPicPr>
              <p:blipFill>
                <a:blip r:embed="rId948"/>
                <a:stretch>
                  <a:fillRect/>
                </a:stretch>
              </p:blipFill>
              <p:spPr>
                <a:xfrm>
                  <a:off x="3805541" y="4295552"/>
                  <a:ext cx="197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39446" name="Freihand 39445">
                  <a:extLst>
                    <a:ext uri="{FF2B5EF4-FFF2-40B4-BE49-F238E27FC236}">
                      <a16:creationId xmlns:a16="http://schemas.microsoft.com/office/drawing/2014/main" id="{1C8BEA52-E07A-46E5-8911-D558626E8133}"/>
                    </a:ext>
                  </a:extLst>
                </p14:cNvPr>
                <p14:cNvContentPartPr/>
                <p14:nvPr/>
              </p14:nvContentPartPr>
              <p14:xfrm>
                <a:off x="3308741" y="4364312"/>
                <a:ext cx="807120" cy="95040"/>
              </p14:xfrm>
            </p:contentPart>
          </mc:Choice>
          <mc:Fallback>
            <p:pic>
              <p:nvPicPr>
                <p:cNvPr id="39446" name="Freihand 39445">
                  <a:extLst>
                    <a:ext uri="{FF2B5EF4-FFF2-40B4-BE49-F238E27FC236}">
                      <a16:creationId xmlns:a16="http://schemas.microsoft.com/office/drawing/2014/main" id="{1C8BEA52-E07A-46E5-8911-D558626E8133}"/>
                    </a:ext>
                  </a:extLst>
                </p:cNvPr>
                <p:cNvPicPr/>
                <p:nvPr/>
              </p:nvPicPr>
              <p:blipFill>
                <a:blip r:embed="rId950"/>
                <a:stretch>
                  <a:fillRect/>
                </a:stretch>
              </p:blipFill>
              <p:spPr>
                <a:xfrm>
                  <a:off x="3304421" y="4359992"/>
                  <a:ext cx="815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39448" name="Freihand 39447">
                  <a:extLst>
                    <a:ext uri="{FF2B5EF4-FFF2-40B4-BE49-F238E27FC236}">
                      <a16:creationId xmlns:a16="http://schemas.microsoft.com/office/drawing/2014/main" id="{2CA5A813-F22D-4B75-8074-9EFA2524507D}"/>
                    </a:ext>
                  </a:extLst>
                </p14:cNvPr>
                <p14:cNvContentPartPr/>
                <p14:nvPr/>
              </p14:nvContentPartPr>
              <p14:xfrm>
                <a:off x="1904741" y="3209432"/>
                <a:ext cx="701640" cy="520200"/>
              </p14:xfrm>
            </p:contentPart>
          </mc:Choice>
          <mc:Fallback>
            <p:pic>
              <p:nvPicPr>
                <p:cNvPr id="39448" name="Freihand 39447">
                  <a:extLst>
                    <a:ext uri="{FF2B5EF4-FFF2-40B4-BE49-F238E27FC236}">
                      <a16:creationId xmlns:a16="http://schemas.microsoft.com/office/drawing/2014/main" id="{2CA5A813-F22D-4B75-8074-9EFA2524507D}"/>
                    </a:ext>
                  </a:extLst>
                </p:cNvPr>
                <p:cNvPicPr/>
                <p:nvPr/>
              </p:nvPicPr>
              <p:blipFill>
                <a:blip r:embed="rId952"/>
                <a:stretch>
                  <a:fillRect/>
                </a:stretch>
              </p:blipFill>
              <p:spPr>
                <a:xfrm>
                  <a:off x="1900421" y="3205112"/>
                  <a:ext cx="710280" cy="52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3">
            <p14:nvContentPartPr>
              <p14:cNvPr id="39450" name="Freihand 39449">
                <a:extLst>
                  <a:ext uri="{FF2B5EF4-FFF2-40B4-BE49-F238E27FC236}">
                    <a16:creationId xmlns:a16="http://schemas.microsoft.com/office/drawing/2014/main" id="{554023DE-EC2F-4850-8F9A-2B4D5F46531D}"/>
                  </a:ext>
                </a:extLst>
              </p14:cNvPr>
              <p14:cNvContentPartPr/>
              <p14:nvPr/>
            </p14:nvContentPartPr>
            <p14:xfrm>
              <a:off x="1667861" y="4251272"/>
              <a:ext cx="1499400" cy="1597320"/>
            </p14:xfrm>
          </p:contentPart>
        </mc:Choice>
        <mc:Fallback>
          <p:pic>
            <p:nvPicPr>
              <p:cNvPr id="39450" name="Freihand 39449">
                <a:extLst>
                  <a:ext uri="{FF2B5EF4-FFF2-40B4-BE49-F238E27FC236}">
                    <a16:creationId xmlns:a16="http://schemas.microsoft.com/office/drawing/2014/main" id="{554023DE-EC2F-4850-8F9A-2B4D5F46531D}"/>
                  </a:ext>
                </a:extLst>
              </p:cNvPr>
              <p:cNvPicPr/>
              <p:nvPr/>
            </p:nvPicPr>
            <p:blipFill>
              <a:blip r:embed="rId954"/>
              <a:stretch>
                <a:fillRect/>
              </a:stretch>
            </p:blipFill>
            <p:spPr>
              <a:xfrm>
                <a:off x="1663541" y="4246952"/>
                <a:ext cx="1508040" cy="1605960"/>
              </a:xfrm>
              <a:prstGeom prst="rect">
                <a:avLst/>
              </a:prstGeom>
            </p:spPr>
          </p:pic>
        </mc:Fallback>
      </mc:AlternateContent>
      <p:grpSp>
        <p:nvGrpSpPr>
          <p:cNvPr id="39461" name="Gruppieren 39460">
            <a:extLst>
              <a:ext uri="{FF2B5EF4-FFF2-40B4-BE49-F238E27FC236}">
                <a16:creationId xmlns:a16="http://schemas.microsoft.com/office/drawing/2014/main" id="{AA521E54-68A1-448B-B7B8-75CD8BD09BE3}"/>
              </a:ext>
            </a:extLst>
          </p:cNvPr>
          <p:cNvGrpSpPr/>
          <p:nvPr/>
        </p:nvGrpSpPr>
        <p:grpSpPr>
          <a:xfrm>
            <a:off x="2899421" y="5738432"/>
            <a:ext cx="671040" cy="454680"/>
            <a:chOff x="2899421" y="5738432"/>
            <a:chExt cx="671040" cy="454680"/>
          </a:xfrm>
        </p:grpSpPr>
        <mc:AlternateContent xmlns:mc="http://schemas.openxmlformats.org/markup-compatibility/2006">
          <mc:Choice xmlns:p14="http://schemas.microsoft.com/office/powerpoint/2010/main" Requires="p14">
            <p:contentPart p14:bwMode="auto" r:id="rId955">
              <p14:nvContentPartPr>
                <p14:cNvPr id="39451" name="Freihand 39450">
                  <a:extLst>
                    <a:ext uri="{FF2B5EF4-FFF2-40B4-BE49-F238E27FC236}">
                      <a16:creationId xmlns:a16="http://schemas.microsoft.com/office/drawing/2014/main" id="{B2E1D19B-333D-43D0-8944-18867A667EC2}"/>
                    </a:ext>
                  </a:extLst>
                </p14:cNvPr>
                <p14:cNvContentPartPr/>
                <p14:nvPr/>
              </p14:nvContentPartPr>
              <p14:xfrm>
                <a:off x="3075461" y="5924912"/>
                <a:ext cx="131040" cy="178920"/>
              </p14:xfrm>
            </p:contentPart>
          </mc:Choice>
          <mc:Fallback>
            <p:pic>
              <p:nvPicPr>
                <p:cNvPr id="39451" name="Freihand 39450">
                  <a:extLst>
                    <a:ext uri="{FF2B5EF4-FFF2-40B4-BE49-F238E27FC236}">
                      <a16:creationId xmlns:a16="http://schemas.microsoft.com/office/drawing/2014/main" id="{B2E1D19B-333D-43D0-8944-18867A667EC2}"/>
                    </a:ext>
                  </a:extLst>
                </p:cNvPr>
                <p:cNvPicPr/>
                <p:nvPr/>
              </p:nvPicPr>
              <p:blipFill>
                <a:blip r:embed="rId956"/>
                <a:stretch>
                  <a:fillRect/>
                </a:stretch>
              </p:blipFill>
              <p:spPr>
                <a:xfrm>
                  <a:off x="3071141" y="5920592"/>
                  <a:ext cx="139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39452" name="Freihand 39451">
                  <a:extLst>
                    <a:ext uri="{FF2B5EF4-FFF2-40B4-BE49-F238E27FC236}">
                      <a16:creationId xmlns:a16="http://schemas.microsoft.com/office/drawing/2014/main" id="{C6EEC47E-AB2A-4433-AFA2-12FABBEF1DDD}"/>
                    </a:ext>
                  </a:extLst>
                </p14:cNvPr>
                <p14:cNvContentPartPr/>
                <p14:nvPr/>
              </p14:nvContentPartPr>
              <p14:xfrm>
                <a:off x="3245021" y="5900432"/>
                <a:ext cx="86760" cy="180000"/>
              </p14:xfrm>
            </p:contentPart>
          </mc:Choice>
          <mc:Fallback>
            <p:pic>
              <p:nvPicPr>
                <p:cNvPr id="39452" name="Freihand 39451">
                  <a:extLst>
                    <a:ext uri="{FF2B5EF4-FFF2-40B4-BE49-F238E27FC236}">
                      <a16:creationId xmlns:a16="http://schemas.microsoft.com/office/drawing/2014/main" id="{C6EEC47E-AB2A-4433-AFA2-12FABBEF1DDD}"/>
                    </a:ext>
                  </a:extLst>
                </p:cNvPr>
                <p:cNvPicPr/>
                <p:nvPr/>
              </p:nvPicPr>
              <p:blipFill>
                <a:blip r:embed="rId958"/>
                <a:stretch>
                  <a:fillRect/>
                </a:stretch>
              </p:blipFill>
              <p:spPr>
                <a:xfrm>
                  <a:off x="3240701" y="5896112"/>
                  <a:ext cx="95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39453" name="Freihand 39452">
                  <a:extLst>
                    <a:ext uri="{FF2B5EF4-FFF2-40B4-BE49-F238E27FC236}">
                      <a16:creationId xmlns:a16="http://schemas.microsoft.com/office/drawing/2014/main" id="{7629FB27-6E59-4D8A-97AC-8ECC732E160E}"/>
                    </a:ext>
                  </a:extLst>
                </p14:cNvPr>
                <p14:cNvContentPartPr/>
                <p14:nvPr/>
              </p14:nvContentPartPr>
              <p14:xfrm>
                <a:off x="3275261" y="5907272"/>
                <a:ext cx="96120" cy="158760"/>
              </p14:xfrm>
            </p:contentPart>
          </mc:Choice>
          <mc:Fallback>
            <p:pic>
              <p:nvPicPr>
                <p:cNvPr id="39453" name="Freihand 39452">
                  <a:extLst>
                    <a:ext uri="{FF2B5EF4-FFF2-40B4-BE49-F238E27FC236}">
                      <a16:creationId xmlns:a16="http://schemas.microsoft.com/office/drawing/2014/main" id="{7629FB27-6E59-4D8A-97AC-8ECC732E160E}"/>
                    </a:ext>
                  </a:extLst>
                </p:cNvPr>
                <p:cNvPicPr/>
                <p:nvPr/>
              </p:nvPicPr>
              <p:blipFill>
                <a:blip r:embed="rId960"/>
                <a:stretch>
                  <a:fillRect/>
                </a:stretch>
              </p:blipFill>
              <p:spPr>
                <a:xfrm>
                  <a:off x="3270941" y="5902952"/>
                  <a:ext cx="104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39454" name="Freihand 39453">
                  <a:extLst>
                    <a:ext uri="{FF2B5EF4-FFF2-40B4-BE49-F238E27FC236}">
                      <a16:creationId xmlns:a16="http://schemas.microsoft.com/office/drawing/2014/main" id="{505D0871-3802-4C83-BCCA-7196C1D2F1E3}"/>
                    </a:ext>
                  </a:extLst>
                </p14:cNvPr>
                <p14:cNvContentPartPr/>
                <p14:nvPr/>
              </p14:nvContentPartPr>
              <p14:xfrm>
                <a:off x="3275261" y="5809352"/>
                <a:ext cx="76680" cy="21960"/>
              </p14:xfrm>
            </p:contentPart>
          </mc:Choice>
          <mc:Fallback>
            <p:pic>
              <p:nvPicPr>
                <p:cNvPr id="39454" name="Freihand 39453">
                  <a:extLst>
                    <a:ext uri="{FF2B5EF4-FFF2-40B4-BE49-F238E27FC236}">
                      <a16:creationId xmlns:a16="http://schemas.microsoft.com/office/drawing/2014/main" id="{505D0871-3802-4C83-BCCA-7196C1D2F1E3}"/>
                    </a:ext>
                  </a:extLst>
                </p:cNvPr>
                <p:cNvPicPr/>
                <p:nvPr/>
              </p:nvPicPr>
              <p:blipFill>
                <a:blip r:embed="rId962"/>
                <a:stretch>
                  <a:fillRect/>
                </a:stretch>
              </p:blipFill>
              <p:spPr>
                <a:xfrm>
                  <a:off x="3270941" y="5805032"/>
                  <a:ext cx="85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39455" name="Freihand 39454">
                  <a:extLst>
                    <a:ext uri="{FF2B5EF4-FFF2-40B4-BE49-F238E27FC236}">
                      <a16:creationId xmlns:a16="http://schemas.microsoft.com/office/drawing/2014/main" id="{9515CE53-12A0-4D29-9D8D-77D74F901FEC}"/>
                    </a:ext>
                  </a:extLst>
                </p14:cNvPr>
                <p14:cNvContentPartPr/>
                <p14:nvPr/>
              </p14:nvContentPartPr>
              <p14:xfrm>
                <a:off x="2899421" y="5844632"/>
                <a:ext cx="42120" cy="348480"/>
              </p14:xfrm>
            </p:contentPart>
          </mc:Choice>
          <mc:Fallback>
            <p:pic>
              <p:nvPicPr>
                <p:cNvPr id="39455" name="Freihand 39454">
                  <a:extLst>
                    <a:ext uri="{FF2B5EF4-FFF2-40B4-BE49-F238E27FC236}">
                      <a16:creationId xmlns:a16="http://schemas.microsoft.com/office/drawing/2014/main" id="{9515CE53-12A0-4D29-9D8D-77D74F901FEC}"/>
                    </a:ext>
                  </a:extLst>
                </p:cNvPr>
                <p:cNvPicPr/>
                <p:nvPr/>
              </p:nvPicPr>
              <p:blipFill>
                <a:blip r:embed="rId964"/>
                <a:stretch>
                  <a:fillRect/>
                </a:stretch>
              </p:blipFill>
              <p:spPr>
                <a:xfrm>
                  <a:off x="2895101" y="5840312"/>
                  <a:ext cx="507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39456" name="Freihand 39455">
                  <a:extLst>
                    <a:ext uri="{FF2B5EF4-FFF2-40B4-BE49-F238E27FC236}">
                      <a16:creationId xmlns:a16="http://schemas.microsoft.com/office/drawing/2014/main" id="{87A89F97-DF00-415C-9A39-819BD73E9F6B}"/>
                    </a:ext>
                  </a:extLst>
                </p14:cNvPr>
                <p14:cNvContentPartPr/>
                <p14:nvPr/>
              </p14:nvContentPartPr>
              <p14:xfrm>
                <a:off x="2941181" y="5738432"/>
                <a:ext cx="506880" cy="417240"/>
              </p14:xfrm>
            </p:contentPart>
          </mc:Choice>
          <mc:Fallback>
            <p:pic>
              <p:nvPicPr>
                <p:cNvPr id="39456" name="Freihand 39455">
                  <a:extLst>
                    <a:ext uri="{FF2B5EF4-FFF2-40B4-BE49-F238E27FC236}">
                      <a16:creationId xmlns:a16="http://schemas.microsoft.com/office/drawing/2014/main" id="{87A89F97-DF00-415C-9A39-819BD73E9F6B}"/>
                    </a:ext>
                  </a:extLst>
                </p:cNvPr>
                <p:cNvPicPr/>
                <p:nvPr/>
              </p:nvPicPr>
              <p:blipFill>
                <a:blip r:embed="rId966"/>
                <a:stretch>
                  <a:fillRect/>
                </a:stretch>
              </p:blipFill>
              <p:spPr>
                <a:xfrm>
                  <a:off x="2936861" y="5734112"/>
                  <a:ext cx="51552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39457" name="Freihand 39456">
                  <a:extLst>
                    <a:ext uri="{FF2B5EF4-FFF2-40B4-BE49-F238E27FC236}">
                      <a16:creationId xmlns:a16="http://schemas.microsoft.com/office/drawing/2014/main" id="{F2C1CDD1-8998-497E-BE52-A6E30ABA93DC}"/>
                    </a:ext>
                  </a:extLst>
                </p14:cNvPr>
                <p14:cNvContentPartPr/>
                <p14:nvPr/>
              </p14:nvContentPartPr>
              <p14:xfrm>
                <a:off x="2927501" y="6146672"/>
                <a:ext cx="424440" cy="20160"/>
              </p14:xfrm>
            </p:contentPart>
          </mc:Choice>
          <mc:Fallback>
            <p:pic>
              <p:nvPicPr>
                <p:cNvPr id="39457" name="Freihand 39456">
                  <a:extLst>
                    <a:ext uri="{FF2B5EF4-FFF2-40B4-BE49-F238E27FC236}">
                      <a16:creationId xmlns:a16="http://schemas.microsoft.com/office/drawing/2014/main" id="{F2C1CDD1-8998-497E-BE52-A6E30ABA93DC}"/>
                    </a:ext>
                  </a:extLst>
                </p:cNvPr>
                <p:cNvPicPr/>
                <p:nvPr/>
              </p:nvPicPr>
              <p:blipFill>
                <a:blip r:embed="rId968"/>
                <a:stretch>
                  <a:fillRect/>
                </a:stretch>
              </p:blipFill>
              <p:spPr>
                <a:xfrm>
                  <a:off x="2923181" y="6142352"/>
                  <a:ext cx="433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39459" name="Freihand 39458">
                  <a:extLst>
                    <a:ext uri="{FF2B5EF4-FFF2-40B4-BE49-F238E27FC236}">
                      <a16:creationId xmlns:a16="http://schemas.microsoft.com/office/drawing/2014/main" id="{7053B9DC-4086-4A3E-8BD7-F7D5DD80AB4B}"/>
                    </a:ext>
                  </a:extLst>
                </p14:cNvPr>
                <p14:cNvContentPartPr/>
                <p14:nvPr/>
              </p14:nvContentPartPr>
              <p14:xfrm>
                <a:off x="3563981" y="5932112"/>
                <a:ext cx="360" cy="360"/>
              </p14:xfrm>
            </p:contentPart>
          </mc:Choice>
          <mc:Fallback>
            <p:pic>
              <p:nvPicPr>
                <p:cNvPr id="39459" name="Freihand 39458">
                  <a:extLst>
                    <a:ext uri="{FF2B5EF4-FFF2-40B4-BE49-F238E27FC236}">
                      <a16:creationId xmlns:a16="http://schemas.microsoft.com/office/drawing/2014/main" id="{7053B9DC-4086-4A3E-8BD7-F7D5DD80AB4B}"/>
                    </a:ext>
                  </a:extLst>
                </p:cNvPr>
                <p:cNvPicPr/>
                <p:nvPr/>
              </p:nvPicPr>
              <p:blipFill>
                <a:blip r:embed="rId970"/>
                <a:stretch>
                  <a:fillRect/>
                </a:stretch>
              </p:blipFill>
              <p:spPr>
                <a:xfrm>
                  <a:off x="3559661" y="5927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39460" name="Freihand 39459">
                  <a:extLst>
                    <a:ext uri="{FF2B5EF4-FFF2-40B4-BE49-F238E27FC236}">
                      <a16:creationId xmlns:a16="http://schemas.microsoft.com/office/drawing/2014/main" id="{A840A27F-8802-45D6-9466-98738EE0E62A}"/>
                    </a:ext>
                  </a:extLst>
                </p14:cNvPr>
                <p14:cNvContentPartPr/>
                <p14:nvPr/>
              </p14:nvContentPartPr>
              <p14:xfrm>
                <a:off x="3567581" y="6038672"/>
                <a:ext cx="2880" cy="5760"/>
              </p14:xfrm>
            </p:contentPart>
          </mc:Choice>
          <mc:Fallback>
            <p:pic>
              <p:nvPicPr>
                <p:cNvPr id="39460" name="Freihand 39459">
                  <a:extLst>
                    <a:ext uri="{FF2B5EF4-FFF2-40B4-BE49-F238E27FC236}">
                      <a16:creationId xmlns:a16="http://schemas.microsoft.com/office/drawing/2014/main" id="{A840A27F-8802-45D6-9466-98738EE0E62A}"/>
                    </a:ext>
                  </a:extLst>
                </p:cNvPr>
                <p:cNvPicPr/>
                <p:nvPr/>
              </p:nvPicPr>
              <p:blipFill>
                <a:blip r:embed="rId972"/>
                <a:stretch>
                  <a:fillRect/>
                </a:stretch>
              </p:blipFill>
              <p:spPr>
                <a:xfrm>
                  <a:off x="3563261" y="6034352"/>
                  <a:ext cx="11520" cy="1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3">
            <p14:nvContentPartPr>
              <p14:cNvPr id="39523" name="Freihand 39522">
                <a:extLst>
                  <a:ext uri="{FF2B5EF4-FFF2-40B4-BE49-F238E27FC236}">
                    <a16:creationId xmlns:a16="http://schemas.microsoft.com/office/drawing/2014/main" id="{09810FBD-63A6-42D3-8B39-B3F55EF27B96}"/>
                  </a:ext>
                </a:extLst>
              </p14:cNvPr>
              <p14:cNvContentPartPr/>
              <p14:nvPr/>
            </p14:nvContentPartPr>
            <p14:xfrm>
              <a:off x="5137541" y="5465192"/>
              <a:ext cx="486000" cy="744120"/>
            </p14:xfrm>
          </p:contentPart>
        </mc:Choice>
        <mc:Fallback>
          <p:pic>
            <p:nvPicPr>
              <p:cNvPr id="39523" name="Freihand 39522">
                <a:extLst>
                  <a:ext uri="{FF2B5EF4-FFF2-40B4-BE49-F238E27FC236}">
                    <a16:creationId xmlns:a16="http://schemas.microsoft.com/office/drawing/2014/main" id="{09810FBD-63A6-42D3-8B39-B3F55EF27B96}"/>
                  </a:ext>
                </a:extLst>
              </p:cNvPr>
              <p:cNvPicPr/>
              <p:nvPr/>
            </p:nvPicPr>
            <p:blipFill>
              <a:blip r:embed="rId974"/>
              <a:stretch>
                <a:fillRect/>
              </a:stretch>
            </p:blipFill>
            <p:spPr>
              <a:xfrm>
                <a:off x="5133221" y="5460872"/>
                <a:ext cx="494640" cy="75276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39561" name="Freihand 39560">
                <a:extLst>
                  <a:ext uri="{FF2B5EF4-FFF2-40B4-BE49-F238E27FC236}">
                    <a16:creationId xmlns:a16="http://schemas.microsoft.com/office/drawing/2014/main" id="{1C7C6E5E-E4AD-407E-8862-736B5843F500}"/>
                  </a:ext>
                </a:extLst>
              </p14:cNvPr>
              <p14:cNvContentPartPr/>
              <p14:nvPr/>
            </p14:nvContentPartPr>
            <p14:xfrm>
              <a:off x="5717141" y="6272312"/>
              <a:ext cx="616320" cy="484560"/>
            </p14:xfrm>
          </p:contentPart>
        </mc:Choice>
        <mc:Fallback>
          <p:pic>
            <p:nvPicPr>
              <p:cNvPr id="39561" name="Freihand 39560">
                <a:extLst>
                  <a:ext uri="{FF2B5EF4-FFF2-40B4-BE49-F238E27FC236}">
                    <a16:creationId xmlns:a16="http://schemas.microsoft.com/office/drawing/2014/main" id="{1C7C6E5E-E4AD-407E-8862-736B5843F500}"/>
                  </a:ext>
                </a:extLst>
              </p:cNvPr>
              <p:cNvPicPr/>
              <p:nvPr/>
            </p:nvPicPr>
            <p:blipFill>
              <a:blip r:embed="rId976"/>
              <a:stretch>
                <a:fillRect/>
              </a:stretch>
            </p:blipFill>
            <p:spPr>
              <a:xfrm>
                <a:off x="5712821" y="6267992"/>
                <a:ext cx="624960" cy="493200"/>
              </a:xfrm>
              <a:prstGeom prst="rect">
                <a:avLst/>
              </a:prstGeom>
            </p:spPr>
          </p:pic>
        </mc:Fallback>
      </mc:AlternateContent>
      <p:grpSp>
        <p:nvGrpSpPr>
          <p:cNvPr id="39609" name="Gruppieren 39608">
            <a:extLst>
              <a:ext uri="{FF2B5EF4-FFF2-40B4-BE49-F238E27FC236}">
                <a16:creationId xmlns:a16="http://schemas.microsoft.com/office/drawing/2014/main" id="{0C2E1D83-97A8-458B-B1DC-7520EFA20EEE}"/>
              </a:ext>
            </a:extLst>
          </p:cNvPr>
          <p:cNvGrpSpPr/>
          <p:nvPr/>
        </p:nvGrpSpPr>
        <p:grpSpPr>
          <a:xfrm>
            <a:off x="3844781" y="1567112"/>
            <a:ext cx="3721320" cy="5223600"/>
            <a:chOff x="3844781" y="1567112"/>
            <a:chExt cx="3721320" cy="5223600"/>
          </a:xfrm>
        </p:grpSpPr>
        <mc:AlternateContent xmlns:mc="http://schemas.openxmlformats.org/markup-compatibility/2006">
          <mc:Choice xmlns:p14="http://schemas.microsoft.com/office/powerpoint/2010/main" Requires="p14">
            <p:contentPart p14:bwMode="auto" r:id="rId977">
              <p14:nvContentPartPr>
                <p14:cNvPr id="39462" name="Freihand 39461">
                  <a:extLst>
                    <a:ext uri="{FF2B5EF4-FFF2-40B4-BE49-F238E27FC236}">
                      <a16:creationId xmlns:a16="http://schemas.microsoft.com/office/drawing/2014/main" id="{F553C923-BF0F-47BE-A39D-9F0A9E9018D9}"/>
                    </a:ext>
                  </a:extLst>
                </p14:cNvPr>
                <p14:cNvContentPartPr/>
                <p14:nvPr/>
              </p14:nvContentPartPr>
              <p14:xfrm>
                <a:off x="3846581" y="5820512"/>
                <a:ext cx="133560" cy="190080"/>
              </p14:xfrm>
            </p:contentPart>
          </mc:Choice>
          <mc:Fallback>
            <p:pic>
              <p:nvPicPr>
                <p:cNvPr id="39462" name="Freihand 39461">
                  <a:extLst>
                    <a:ext uri="{FF2B5EF4-FFF2-40B4-BE49-F238E27FC236}">
                      <a16:creationId xmlns:a16="http://schemas.microsoft.com/office/drawing/2014/main" id="{F553C923-BF0F-47BE-A39D-9F0A9E9018D9}"/>
                    </a:ext>
                  </a:extLst>
                </p:cNvPr>
                <p:cNvPicPr/>
                <p:nvPr/>
              </p:nvPicPr>
              <p:blipFill>
                <a:blip r:embed="rId978"/>
                <a:stretch>
                  <a:fillRect/>
                </a:stretch>
              </p:blipFill>
              <p:spPr>
                <a:xfrm>
                  <a:off x="3842261" y="5816192"/>
                  <a:ext cx="1422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39463" name="Freihand 39462">
                  <a:extLst>
                    <a:ext uri="{FF2B5EF4-FFF2-40B4-BE49-F238E27FC236}">
                      <a16:creationId xmlns:a16="http://schemas.microsoft.com/office/drawing/2014/main" id="{77F09A7E-AEE1-485F-AF8E-F36CF13E0E98}"/>
                    </a:ext>
                  </a:extLst>
                </p14:cNvPr>
                <p14:cNvContentPartPr/>
                <p14:nvPr/>
              </p14:nvContentPartPr>
              <p14:xfrm>
                <a:off x="4013261" y="5924192"/>
                <a:ext cx="28080" cy="120240"/>
              </p14:xfrm>
            </p:contentPart>
          </mc:Choice>
          <mc:Fallback>
            <p:pic>
              <p:nvPicPr>
                <p:cNvPr id="39463" name="Freihand 39462">
                  <a:extLst>
                    <a:ext uri="{FF2B5EF4-FFF2-40B4-BE49-F238E27FC236}">
                      <a16:creationId xmlns:a16="http://schemas.microsoft.com/office/drawing/2014/main" id="{77F09A7E-AEE1-485F-AF8E-F36CF13E0E98}"/>
                    </a:ext>
                  </a:extLst>
                </p:cNvPr>
                <p:cNvPicPr/>
                <p:nvPr/>
              </p:nvPicPr>
              <p:blipFill>
                <a:blip r:embed="rId980"/>
                <a:stretch>
                  <a:fillRect/>
                </a:stretch>
              </p:blipFill>
              <p:spPr>
                <a:xfrm>
                  <a:off x="4008941" y="5919872"/>
                  <a:ext cx="36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39464" name="Freihand 39463">
                  <a:extLst>
                    <a:ext uri="{FF2B5EF4-FFF2-40B4-BE49-F238E27FC236}">
                      <a16:creationId xmlns:a16="http://schemas.microsoft.com/office/drawing/2014/main" id="{2716CB5D-2D4F-4E22-85D4-7F2673EBF104}"/>
                    </a:ext>
                  </a:extLst>
                </p14:cNvPr>
                <p14:cNvContentPartPr/>
                <p14:nvPr/>
              </p14:nvContentPartPr>
              <p14:xfrm>
                <a:off x="4019021" y="5932832"/>
                <a:ext cx="79920" cy="131040"/>
              </p14:xfrm>
            </p:contentPart>
          </mc:Choice>
          <mc:Fallback>
            <p:pic>
              <p:nvPicPr>
                <p:cNvPr id="39464" name="Freihand 39463">
                  <a:extLst>
                    <a:ext uri="{FF2B5EF4-FFF2-40B4-BE49-F238E27FC236}">
                      <a16:creationId xmlns:a16="http://schemas.microsoft.com/office/drawing/2014/main" id="{2716CB5D-2D4F-4E22-85D4-7F2673EBF104}"/>
                    </a:ext>
                  </a:extLst>
                </p:cNvPr>
                <p:cNvPicPr/>
                <p:nvPr/>
              </p:nvPicPr>
              <p:blipFill>
                <a:blip r:embed="rId982"/>
                <a:stretch>
                  <a:fillRect/>
                </a:stretch>
              </p:blipFill>
              <p:spPr>
                <a:xfrm>
                  <a:off x="4014701" y="5928512"/>
                  <a:ext cx="88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39465" name="Freihand 39464">
                  <a:extLst>
                    <a:ext uri="{FF2B5EF4-FFF2-40B4-BE49-F238E27FC236}">
                      <a16:creationId xmlns:a16="http://schemas.microsoft.com/office/drawing/2014/main" id="{F55D3233-7ECA-4808-A58A-A0C74135ACAB}"/>
                    </a:ext>
                  </a:extLst>
                </p14:cNvPr>
                <p14:cNvContentPartPr/>
                <p14:nvPr/>
              </p14:nvContentPartPr>
              <p14:xfrm>
                <a:off x="4213781" y="5865512"/>
                <a:ext cx="14400" cy="126720"/>
              </p14:xfrm>
            </p:contentPart>
          </mc:Choice>
          <mc:Fallback>
            <p:pic>
              <p:nvPicPr>
                <p:cNvPr id="39465" name="Freihand 39464">
                  <a:extLst>
                    <a:ext uri="{FF2B5EF4-FFF2-40B4-BE49-F238E27FC236}">
                      <a16:creationId xmlns:a16="http://schemas.microsoft.com/office/drawing/2014/main" id="{F55D3233-7ECA-4808-A58A-A0C74135ACAB}"/>
                    </a:ext>
                  </a:extLst>
                </p:cNvPr>
                <p:cNvPicPr/>
                <p:nvPr/>
              </p:nvPicPr>
              <p:blipFill>
                <a:blip r:embed="rId984"/>
                <a:stretch>
                  <a:fillRect/>
                </a:stretch>
              </p:blipFill>
              <p:spPr>
                <a:xfrm>
                  <a:off x="4209461" y="5861192"/>
                  <a:ext cx="23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39466" name="Freihand 39465">
                  <a:extLst>
                    <a:ext uri="{FF2B5EF4-FFF2-40B4-BE49-F238E27FC236}">
                      <a16:creationId xmlns:a16="http://schemas.microsoft.com/office/drawing/2014/main" id="{5D9BC8FD-FA40-411F-8BEC-D1B109F3B973}"/>
                    </a:ext>
                  </a:extLst>
                </p14:cNvPr>
                <p14:cNvContentPartPr/>
                <p14:nvPr/>
              </p14:nvContentPartPr>
              <p14:xfrm>
                <a:off x="4166621" y="5894672"/>
                <a:ext cx="118800" cy="10080"/>
              </p14:xfrm>
            </p:contentPart>
          </mc:Choice>
          <mc:Fallback>
            <p:pic>
              <p:nvPicPr>
                <p:cNvPr id="39466" name="Freihand 39465">
                  <a:extLst>
                    <a:ext uri="{FF2B5EF4-FFF2-40B4-BE49-F238E27FC236}">
                      <a16:creationId xmlns:a16="http://schemas.microsoft.com/office/drawing/2014/main" id="{5D9BC8FD-FA40-411F-8BEC-D1B109F3B973}"/>
                    </a:ext>
                  </a:extLst>
                </p:cNvPr>
                <p:cNvPicPr/>
                <p:nvPr/>
              </p:nvPicPr>
              <p:blipFill>
                <a:blip r:embed="rId986"/>
                <a:stretch>
                  <a:fillRect/>
                </a:stretch>
              </p:blipFill>
              <p:spPr>
                <a:xfrm>
                  <a:off x="4162301" y="5890352"/>
                  <a:ext cx="127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39467" name="Freihand 39466">
                  <a:extLst>
                    <a:ext uri="{FF2B5EF4-FFF2-40B4-BE49-F238E27FC236}">
                      <a16:creationId xmlns:a16="http://schemas.microsoft.com/office/drawing/2014/main" id="{558AE378-CB86-4DAA-BEA7-155C1E5FE8E1}"/>
                    </a:ext>
                  </a:extLst>
                </p14:cNvPr>
                <p14:cNvContentPartPr/>
                <p14:nvPr/>
              </p14:nvContentPartPr>
              <p14:xfrm>
                <a:off x="4348781" y="5799632"/>
                <a:ext cx="113400" cy="154440"/>
              </p14:xfrm>
            </p:contentPart>
          </mc:Choice>
          <mc:Fallback>
            <p:pic>
              <p:nvPicPr>
                <p:cNvPr id="39467" name="Freihand 39466">
                  <a:extLst>
                    <a:ext uri="{FF2B5EF4-FFF2-40B4-BE49-F238E27FC236}">
                      <a16:creationId xmlns:a16="http://schemas.microsoft.com/office/drawing/2014/main" id="{558AE378-CB86-4DAA-BEA7-155C1E5FE8E1}"/>
                    </a:ext>
                  </a:extLst>
                </p:cNvPr>
                <p:cNvPicPr/>
                <p:nvPr/>
              </p:nvPicPr>
              <p:blipFill>
                <a:blip r:embed="rId988"/>
                <a:stretch>
                  <a:fillRect/>
                </a:stretch>
              </p:blipFill>
              <p:spPr>
                <a:xfrm>
                  <a:off x="4344461" y="5795312"/>
                  <a:ext cx="122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39468" name="Freihand 39467">
                  <a:extLst>
                    <a:ext uri="{FF2B5EF4-FFF2-40B4-BE49-F238E27FC236}">
                      <a16:creationId xmlns:a16="http://schemas.microsoft.com/office/drawing/2014/main" id="{DD2F018C-EC05-4C19-8610-563FAE92D2BB}"/>
                    </a:ext>
                  </a:extLst>
                </p14:cNvPr>
                <p14:cNvContentPartPr/>
                <p14:nvPr/>
              </p14:nvContentPartPr>
              <p14:xfrm>
                <a:off x="4505381" y="5924912"/>
                <a:ext cx="116280" cy="92880"/>
              </p14:xfrm>
            </p:contentPart>
          </mc:Choice>
          <mc:Fallback>
            <p:pic>
              <p:nvPicPr>
                <p:cNvPr id="39468" name="Freihand 39467">
                  <a:extLst>
                    <a:ext uri="{FF2B5EF4-FFF2-40B4-BE49-F238E27FC236}">
                      <a16:creationId xmlns:a16="http://schemas.microsoft.com/office/drawing/2014/main" id="{DD2F018C-EC05-4C19-8610-563FAE92D2BB}"/>
                    </a:ext>
                  </a:extLst>
                </p:cNvPr>
                <p:cNvPicPr/>
                <p:nvPr/>
              </p:nvPicPr>
              <p:blipFill>
                <a:blip r:embed="rId990"/>
                <a:stretch>
                  <a:fillRect/>
                </a:stretch>
              </p:blipFill>
              <p:spPr>
                <a:xfrm>
                  <a:off x="4501061" y="5920592"/>
                  <a:ext cx="124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39469" name="Freihand 39468">
                  <a:extLst>
                    <a:ext uri="{FF2B5EF4-FFF2-40B4-BE49-F238E27FC236}">
                      <a16:creationId xmlns:a16="http://schemas.microsoft.com/office/drawing/2014/main" id="{B8B4A5E9-BEB5-4DD7-B614-CA551E71099A}"/>
                    </a:ext>
                  </a:extLst>
                </p14:cNvPr>
                <p14:cNvContentPartPr/>
                <p14:nvPr/>
              </p14:nvContentPartPr>
              <p14:xfrm>
                <a:off x="4681421" y="5840672"/>
                <a:ext cx="18360" cy="106200"/>
              </p14:xfrm>
            </p:contentPart>
          </mc:Choice>
          <mc:Fallback>
            <p:pic>
              <p:nvPicPr>
                <p:cNvPr id="39469" name="Freihand 39468">
                  <a:extLst>
                    <a:ext uri="{FF2B5EF4-FFF2-40B4-BE49-F238E27FC236}">
                      <a16:creationId xmlns:a16="http://schemas.microsoft.com/office/drawing/2014/main" id="{B8B4A5E9-BEB5-4DD7-B614-CA551E71099A}"/>
                    </a:ext>
                  </a:extLst>
                </p:cNvPr>
                <p:cNvPicPr/>
                <p:nvPr/>
              </p:nvPicPr>
              <p:blipFill>
                <a:blip r:embed="rId992"/>
                <a:stretch>
                  <a:fillRect/>
                </a:stretch>
              </p:blipFill>
              <p:spPr>
                <a:xfrm>
                  <a:off x="4677101" y="5836352"/>
                  <a:ext cx="27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39470" name="Freihand 39469">
                  <a:extLst>
                    <a:ext uri="{FF2B5EF4-FFF2-40B4-BE49-F238E27FC236}">
                      <a16:creationId xmlns:a16="http://schemas.microsoft.com/office/drawing/2014/main" id="{B39770ED-C12D-4E7A-80E5-6CC60153827E}"/>
                    </a:ext>
                  </a:extLst>
                </p14:cNvPr>
                <p14:cNvContentPartPr/>
                <p14:nvPr/>
              </p14:nvContentPartPr>
              <p14:xfrm>
                <a:off x="4645061" y="5861192"/>
                <a:ext cx="100080" cy="4680"/>
              </p14:xfrm>
            </p:contentPart>
          </mc:Choice>
          <mc:Fallback>
            <p:pic>
              <p:nvPicPr>
                <p:cNvPr id="39470" name="Freihand 39469">
                  <a:extLst>
                    <a:ext uri="{FF2B5EF4-FFF2-40B4-BE49-F238E27FC236}">
                      <a16:creationId xmlns:a16="http://schemas.microsoft.com/office/drawing/2014/main" id="{B39770ED-C12D-4E7A-80E5-6CC60153827E}"/>
                    </a:ext>
                  </a:extLst>
                </p:cNvPr>
                <p:cNvPicPr/>
                <p:nvPr/>
              </p:nvPicPr>
              <p:blipFill>
                <a:blip r:embed="rId994"/>
                <a:stretch>
                  <a:fillRect/>
                </a:stretch>
              </p:blipFill>
              <p:spPr>
                <a:xfrm>
                  <a:off x="4640741" y="5856872"/>
                  <a:ext cx="1087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39472" name="Freihand 39471">
                  <a:extLst>
                    <a:ext uri="{FF2B5EF4-FFF2-40B4-BE49-F238E27FC236}">
                      <a16:creationId xmlns:a16="http://schemas.microsoft.com/office/drawing/2014/main" id="{16AFC014-0DAE-44B3-A737-93F5D3239F9E}"/>
                    </a:ext>
                  </a:extLst>
                </p14:cNvPr>
                <p14:cNvContentPartPr/>
                <p14:nvPr/>
              </p14:nvContentPartPr>
              <p14:xfrm>
                <a:off x="4833341" y="5744912"/>
                <a:ext cx="100800" cy="181800"/>
              </p14:xfrm>
            </p:contentPart>
          </mc:Choice>
          <mc:Fallback>
            <p:pic>
              <p:nvPicPr>
                <p:cNvPr id="39472" name="Freihand 39471">
                  <a:extLst>
                    <a:ext uri="{FF2B5EF4-FFF2-40B4-BE49-F238E27FC236}">
                      <a16:creationId xmlns:a16="http://schemas.microsoft.com/office/drawing/2014/main" id="{16AFC014-0DAE-44B3-A737-93F5D3239F9E}"/>
                    </a:ext>
                  </a:extLst>
                </p:cNvPr>
                <p:cNvPicPr/>
                <p:nvPr/>
              </p:nvPicPr>
              <p:blipFill>
                <a:blip r:embed="rId996"/>
                <a:stretch>
                  <a:fillRect/>
                </a:stretch>
              </p:blipFill>
              <p:spPr>
                <a:xfrm>
                  <a:off x="4829021" y="5740592"/>
                  <a:ext cx="109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39473" name="Freihand 39472">
                  <a:extLst>
                    <a:ext uri="{FF2B5EF4-FFF2-40B4-BE49-F238E27FC236}">
                      <a16:creationId xmlns:a16="http://schemas.microsoft.com/office/drawing/2014/main" id="{F9334F1C-A759-4454-AE9E-4FBDCC2F563C}"/>
                    </a:ext>
                  </a:extLst>
                </p14:cNvPr>
                <p14:cNvContentPartPr/>
                <p14:nvPr/>
              </p14:nvContentPartPr>
              <p14:xfrm>
                <a:off x="4950341" y="5857952"/>
                <a:ext cx="83880" cy="98280"/>
              </p14:xfrm>
            </p:contentPart>
          </mc:Choice>
          <mc:Fallback>
            <p:pic>
              <p:nvPicPr>
                <p:cNvPr id="39473" name="Freihand 39472">
                  <a:extLst>
                    <a:ext uri="{FF2B5EF4-FFF2-40B4-BE49-F238E27FC236}">
                      <a16:creationId xmlns:a16="http://schemas.microsoft.com/office/drawing/2014/main" id="{F9334F1C-A759-4454-AE9E-4FBDCC2F563C}"/>
                    </a:ext>
                  </a:extLst>
                </p:cNvPr>
                <p:cNvPicPr/>
                <p:nvPr/>
              </p:nvPicPr>
              <p:blipFill>
                <a:blip r:embed="rId998"/>
                <a:stretch>
                  <a:fillRect/>
                </a:stretch>
              </p:blipFill>
              <p:spPr>
                <a:xfrm>
                  <a:off x="4946021" y="5853632"/>
                  <a:ext cx="92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39474" name="Freihand 39473">
                  <a:extLst>
                    <a:ext uri="{FF2B5EF4-FFF2-40B4-BE49-F238E27FC236}">
                      <a16:creationId xmlns:a16="http://schemas.microsoft.com/office/drawing/2014/main" id="{F885E965-20C4-4EDA-82F8-164AE7AB46D6}"/>
                    </a:ext>
                  </a:extLst>
                </p14:cNvPr>
                <p14:cNvContentPartPr/>
                <p14:nvPr/>
              </p14:nvContentPartPr>
              <p14:xfrm>
                <a:off x="5038901" y="5842832"/>
                <a:ext cx="67320" cy="118800"/>
              </p14:xfrm>
            </p:contentPart>
          </mc:Choice>
          <mc:Fallback>
            <p:pic>
              <p:nvPicPr>
                <p:cNvPr id="39474" name="Freihand 39473">
                  <a:extLst>
                    <a:ext uri="{FF2B5EF4-FFF2-40B4-BE49-F238E27FC236}">
                      <a16:creationId xmlns:a16="http://schemas.microsoft.com/office/drawing/2014/main" id="{F885E965-20C4-4EDA-82F8-164AE7AB46D6}"/>
                    </a:ext>
                  </a:extLst>
                </p:cNvPr>
                <p:cNvPicPr/>
                <p:nvPr/>
              </p:nvPicPr>
              <p:blipFill>
                <a:blip r:embed="rId1000"/>
                <a:stretch>
                  <a:fillRect/>
                </a:stretch>
              </p:blipFill>
              <p:spPr>
                <a:xfrm>
                  <a:off x="5034581" y="5838512"/>
                  <a:ext cx="75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39475" name="Freihand 39474">
                  <a:extLst>
                    <a:ext uri="{FF2B5EF4-FFF2-40B4-BE49-F238E27FC236}">
                      <a16:creationId xmlns:a16="http://schemas.microsoft.com/office/drawing/2014/main" id="{122162CD-DE9F-4F50-80CD-C6121A92F59B}"/>
                    </a:ext>
                  </a:extLst>
                </p14:cNvPr>
                <p14:cNvContentPartPr/>
                <p14:nvPr/>
              </p14:nvContentPartPr>
              <p14:xfrm>
                <a:off x="3844781" y="6100232"/>
                <a:ext cx="626400" cy="68400"/>
              </p14:xfrm>
            </p:contentPart>
          </mc:Choice>
          <mc:Fallback>
            <p:pic>
              <p:nvPicPr>
                <p:cNvPr id="39475" name="Freihand 39474">
                  <a:extLst>
                    <a:ext uri="{FF2B5EF4-FFF2-40B4-BE49-F238E27FC236}">
                      <a16:creationId xmlns:a16="http://schemas.microsoft.com/office/drawing/2014/main" id="{122162CD-DE9F-4F50-80CD-C6121A92F59B}"/>
                    </a:ext>
                  </a:extLst>
                </p:cNvPr>
                <p:cNvPicPr/>
                <p:nvPr/>
              </p:nvPicPr>
              <p:blipFill>
                <a:blip r:embed="rId1002"/>
                <a:stretch>
                  <a:fillRect/>
                </a:stretch>
              </p:blipFill>
              <p:spPr>
                <a:xfrm>
                  <a:off x="3840461" y="6095912"/>
                  <a:ext cx="635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39476" name="Freihand 39475">
                  <a:extLst>
                    <a:ext uri="{FF2B5EF4-FFF2-40B4-BE49-F238E27FC236}">
                      <a16:creationId xmlns:a16="http://schemas.microsoft.com/office/drawing/2014/main" id="{5C56529D-EF9C-4DC8-8B95-85CB8466AA1A}"/>
                    </a:ext>
                  </a:extLst>
                </p14:cNvPr>
                <p14:cNvContentPartPr/>
                <p14:nvPr/>
              </p14:nvContentPartPr>
              <p14:xfrm>
                <a:off x="4484141" y="6033272"/>
                <a:ext cx="496080" cy="96120"/>
              </p14:xfrm>
            </p:contentPart>
          </mc:Choice>
          <mc:Fallback>
            <p:pic>
              <p:nvPicPr>
                <p:cNvPr id="39476" name="Freihand 39475">
                  <a:extLst>
                    <a:ext uri="{FF2B5EF4-FFF2-40B4-BE49-F238E27FC236}">
                      <a16:creationId xmlns:a16="http://schemas.microsoft.com/office/drawing/2014/main" id="{5C56529D-EF9C-4DC8-8B95-85CB8466AA1A}"/>
                    </a:ext>
                  </a:extLst>
                </p:cNvPr>
                <p:cNvPicPr/>
                <p:nvPr/>
              </p:nvPicPr>
              <p:blipFill>
                <a:blip r:embed="rId1004"/>
                <a:stretch>
                  <a:fillRect/>
                </a:stretch>
              </p:blipFill>
              <p:spPr>
                <a:xfrm>
                  <a:off x="4479821" y="6028952"/>
                  <a:ext cx="504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39477" name="Freihand 39476">
                  <a:extLst>
                    <a:ext uri="{FF2B5EF4-FFF2-40B4-BE49-F238E27FC236}">
                      <a16:creationId xmlns:a16="http://schemas.microsoft.com/office/drawing/2014/main" id="{420B9657-FC13-4876-9916-B7C858458CBC}"/>
                    </a:ext>
                  </a:extLst>
                </p14:cNvPr>
                <p14:cNvContentPartPr/>
                <p14:nvPr/>
              </p14:nvContentPartPr>
              <p14:xfrm>
                <a:off x="4191101" y="6244232"/>
                <a:ext cx="131760" cy="133920"/>
              </p14:xfrm>
            </p:contentPart>
          </mc:Choice>
          <mc:Fallback>
            <p:pic>
              <p:nvPicPr>
                <p:cNvPr id="39477" name="Freihand 39476">
                  <a:extLst>
                    <a:ext uri="{FF2B5EF4-FFF2-40B4-BE49-F238E27FC236}">
                      <a16:creationId xmlns:a16="http://schemas.microsoft.com/office/drawing/2014/main" id="{420B9657-FC13-4876-9916-B7C858458CBC}"/>
                    </a:ext>
                  </a:extLst>
                </p:cNvPr>
                <p:cNvPicPr/>
                <p:nvPr/>
              </p:nvPicPr>
              <p:blipFill>
                <a:blip r:embed="rId1006"/>
                <a:stretch>
                  <a:fillRect/>
                </a:stretch>
              </p:blipFill>
              <p:spPr>
                <a:xfrm>
                  <a:off x="4186781" y="6239912"/>
                  <a:ext cx="140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39478" name="Freihand 39477">
                  <a:extLst>
                    <a:ext uri="{FF2B5EF4-FFF2-40B4-BE49-F238E27FC236}">
                      <a16:creationId xmlns:a16="http://schemas.microsoft.com/office/drawing/2014/main" id="{F58A623D-E365-44E7-836B-CC6017CEA714}"/>
                    </a:ext>
                  </a:extLst>
                </p14:cNvPr>
                <p14:cNvContentPartPr/>
                <p14:nvPr/>
              </p14:nvContentPartPr>
              <p14:xfrm>
                <a:off x="4308101" y="6279152"/>
                <a:ext cx="88920" cy="174600"/>
              </p14:xfrm>
            </p:contentPart>
          </mc:Choice>
          <mc:Fallback>
            <p:pic>
              <p:nvPicPr>
                <p:cNvPr id="39478" name="Freihand 39477">
                  <a:extLst>
                    <a:ext uri="{FF2B5EF4-FFF2-40B4-BE49-F238E27FC236}">
                      <a16:creationId xmlns:a16="http://schemas.microsoft.com/office/drawing/2014/main" id="{F58A623D-E365-44E7-836B-CC6017CEA714}"/>
                    </a:ext>
                  </a:extLst>
                </p:cNvPr>
                <p:cNvPicPr/>
                <p:nvPr/>
              </p:nvPicPr>
              <p:blipFill>
                <a:blip r:embed="rId1008"/>
                <a:stretch>
                  <a:fillRect/>
                </a:stretch>
              </p:blipFill>
              <p:spPr>
                <a:xfrm>
                  <a:off x="4303781" y="6274832"/>
                  <a:ext cx="97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39479" name="Freihand 39478">
                  <a:extLst>
                    <a:ext uri="{FF2B5EF4-FFF2-40B4-BE49-F238E27FC236}">
                      <a16:creationId xmlns:a16="http://schemas.microsoft.com/office/drawing/2014/main" id="{BBBDE665-A575-44D7-8141-FA99924DDF2E}"/>
                    </a:ext>
                  </a:extLst>
                </p14:cNvPr>
                <p14:cNvContentPartPr/>
                <p14:nvPr/>
              </p14:nvContentPartPr>
              <p14:xfrm>
                <a:off x="4416461" y="6249632"/>
                <a:ext cx="356760" cy="91800"/>
              </p14:xfrm>
            </p:contentPart>
          </mc:Choice>
          <mc:Fallback>
            <p:pic>
              <p:nvPicPr>
                <p:cNvPr id="39479" name="Freihand 39478">
                  <a:extLst>
                    <a:ext uri="{FF2B5EF4-FFF2-40B4-BE49-F238E27FC236}">
                      <a16:creationId xmlns:a16="http://schemas.microsoft.com/office/drawing/2014/main" id="{BBBDE665-A575-44D7-8141-FA99924DDF2E}"/>
                    </a:ext>
                  </a:extLst>
                </p:cNvPr>
                <p:cNvPicPr/>
                <p:nvPr/>
              </p:nvPicPr>
              <p:blipFill>
                <a:blip r:embed="rId1010"/>
                <a:stretch>
                  <a:fillRect/>
                </a:stretch>
              </p:blipFill>
              <p:spPr>
                <a:xfrm>
                  <a:off x="4412141" y="6245312"/>
                  <a:ext cx="365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39480" name="Freihand 39479">
                  <a:extLst>
                    <a:ext uri="{FF2B5EF4-FFF2-40B4-BE49-F238E27FC236}">
                      <a16:creationId xmlns:a16="http://schemas.microsoft.com/office/drawing/2014/main" id="{E9B1370F-7C54-42F3-8205-3317F49E3A39}"/>
                    </a:ext>
                  </a:extLst>
                </p14:cNvPr>
                <p14:cNvContentPartPr/>
                <p14:nvPr/>
              </p14:nvContentPartPr>
              <p14:xfrm>
                <a:off x="5317901" y="5824112"/>
                <a:ext cx="150120" cy="8280"/>
              </p14:xfrm>
            </p:contentPart>
          </mc:Choice>
          <mc:Fallback>
            <p:pic>
              <p:nvPicPr>
                <p:cNvPr id="39480" name="Freihand 39479">
                  <a:extLst>
                    <a:ext uri="{FF2B5EF4-FFF2-40B4-BE49-F238E27FC236}">
                      <a16:creationId xmlns:a16="http://schemas.microsoft.com/office/drawing/2014/main" id="{E9B1370F-7C54-42F3-8205-3317F49E3A39}"/>
                    </a:ext>
                  </a:extLst>
                </p:cNvPr>
                <p:cNvPicPr/>
                <p:nvPr/>
              </p:nvPicPr>
              <p:blipFill>
                <a:blip r:embed="rId1012"/>
                <a:stretch>
                  <a:fillRect/>
                </a:stretch>
              </p:blipFill>
              <p:spPr>
                <a:xfrm>
                  <a:off x="5313581" y="5819792"/>
                  <a:ext cx="158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39481" name="Freihand 39480">
                  <a:extLst>
                    <a:ext uri="{FF2B5EF4-FFF2-40B4-BE49-F238E27FC236}">
                      <a16:creationId xmlns:a16="http://schemas.microsoft.com/office/drawing/2014/main" id="{93C3FF97-51B1-43B5-8B17-0E300B441EA9}"/>
                    </a:ext>
                  </a:extLst>
                </p14:cNvPr>
                <p14:cNvContentPartPr/>
                <p14:nvPr/>
              </p14:nvContentPartPr>
              <p14:xfrm>
                <a:off x="5328341" y="5868752"/>
                <a:ext cx="162360" cy="9000"/>
              </p14:xfrm>
            </p:contentPart>
          </mc:Choice>
          <mc:Fallback>
            <p:pic>
              <p:nvPicPr>
                <p:cNvPr id="39481" name="Freihand 39480">
                  <a:extLst>
                    <a:ext uri="{FF2B5EF4-FFF2-40B4-BE49-F238E27FC236}">
                      <a16:creationId xmlns:a16="http://schemas.microsoft.com/office/drawing/2014/main" id="{93C3FF97-51B1-43B5-8B17-0E300B441EA9}"/>
                    </a:ext>
                  </a:extLst>
                </p:cNvPr>
                <p:cNvPicPr/>
                <p:nvPr/>
              </p:nvPicPr>
              <p:blipFill>
                <a:blip r:embed="rId1014"/>
                <a:stretch>
                  <a:fillRect/>
                </a:stretch>
              </p:blipFill>
              <p:spPr>
                <a:xfrm>
                  <a:off x="5324021" y="5864432"/>
                  <a:ext cx="171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39484" name="Freihand 39483">
                  <a:extLst>
                    <a:ext uri="{FF2B5EF4-FFF2-40B4-BE49-F238E27FC236}">
                      <a16:creationId xmlns:a16="http://schemas.microsoft.com/office/drawing/2014/main" id="{CB0448B8-C347-477C-9170-92EA817A7E4B}"/>
                    </a:ext>
                  </a:extLst>
                </p14:cNvPr>
                <p14:cNvContentPartPr/>
                <p14:nvPr/>
              </p14:nvContentPartPr>
              <p14:xfrm>
                <a:off x="5684381" y="5736632"/>
                <a:ext cx="7560" cy="147960"/>
              </p14:xfrm>
            </p:contentPart>
          </mc:Choice>
          <mc:Fallback>
            <p:pic>
              <p:nvPicPr>
                <p:cNvPr id="39484" name="Freihand 39483">
                  <a:extLst>
                    <a:ext uri="{FF2B5EF4-FFF2-40B4-BE49-F238E27FC236}">
                      <a16:creationId xmlns:a16="http://schemas.microsoft.com/office/drawing/2014/main" id="{CB0448B8-C347-477C-9170-92EA817A7E4B}"/>
                    </a:ext>
                  </a:extLst>
                </p:cNvPr>
                <p:cNvPicPr/>
                <p:nvPr/>
              </p:nvPicPr>
              <p:blipFill>
                <a:blip r:embed="rId1016"/>
                <a:stretch>
                  <a:fillRect/>
                </a:stretch>
              </p:blipFill>
              <p:spPr>
                <a:xfrm>
                  <a:off x="5680061" y="5732312"/>
                  <a:ext cx="16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39485" name="Freihand 39484">
                  <a:extLst>
                    <a:ext uri="{FF2B5EF4-FFF2-40B4-BE49-F238E27FC236}">
                      <a16:creationId xmlns:a16="http://schemas.microsoft.com/office/drawing/2014/main" id="{5CDC9D6E-37CD-4919-9809-F57B7DCFB6D0}"/>
                    </a:ext>
                  </a:extLst>
                </p14:cNvPr>
                <p14:cNvContentPartPr/>
                <p14:nvPr/>
              </p14:nvContentPartPr>
              <p14:xfrm>
                <a:off x="5624981" y="5866592"/>
                <a:ext cx="152640" cy="19080"/>
              </p14:xfrm>
            </p:contentPart>
          </mc:Choice>
          <mc:Fallback>
            <p:pic>
              <p:nvPicPr>
                <p:cNvPr id="39485" name="Freihand 39484">
                  <a:extLst>
                    <a:ext uri="{FF2B5EF4-FFF2-40B4-BE49-F238E27FC236}">
                      <a16:creationId xmlns:a16="http://schemas.microsoft.com/office/drawing/2014/main" id="{5CDC9D6E-37CD-4919-9809-F57B7DCFB6D0}"/>
                    </a:ext>
                  </a:extLst>
                </p:cNvPr>
                <p:cNvPicPr/>
                <p:nvPr/>
              </p:nvPicPr>
              <p:blipFill>
                <a:blip r:embed="rId1018"/>
                <a:stretch>
                  <a:fillRect/>
                </a:stretch>
              </p:blipFill>
              <p:spPr>
                <a:xfrm>
                  <a:off x="5620661" y="5862272"/>
                  <a:ext cx="161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39486" name="Freihand 39485">
                  <a:extLst>
                    <a:ext uri="{FF2B5EF4-FFF2-40B4-BE49-F238E27FC236}">
                      <a16:creationId xmlns:a16="http://schemas.microsoft.com/office/drawing/2014/main" id="{6E84D5F4-A502-48C2-AB7A-B02D0BB33046}"/>
                    </a:ext>
                  </a:extLst>
                </p14:cNvPr>
                <p14:cNvContentPartPr/>
                <p14:nvPr/>
              </p14:nvContentPartPr>
              <p14:xfrm>
                <a:off x="5599061" y="5708912"/>
                <a:ext cx="133920" cy="88200"/>
              </p14:xfrm>
            </p:contentPart>
          </mc:Choice>
          <mc:Fallback>
            <p:pic>
              <p:nvPicPr>
                <p:cNvPr id="39486" name="Freihand 39485">
                  <a:extLst>
                    <a:ext uri="{FF2B5EF4-FFF2-40B4-BE49-F238E27FC236}">
                      <a16:creationId xmlns:a16="http://schemas.microsoft.com/office/drawing/2014/main" id="{6E84D5F4-A502-48C2-AB7A-B02D0BB33046}"/>
                    </a:ext>
                  </a:extLst>
                </p:cNvPr>
                <p:cNvPicPr/>
                <p:nvPr/>
              </p:nvPicPr>
              <p:blipFill>
                <a:blip r:embed="rId1020"/>
                <a:stretch>
                  <a:fillRect/>
                </a:stretch>
              </p:blipFill>
              <p:spPr>
                <a:xfrm>
                  <a:off x="5594741" y="5704592"/>
                  <a:ext cx="142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39488" name="Freihand 39487">
                  <a:extLst>
                    <a:ext uri="{FF2B5EF4-FFF2-40B4-BE49-F238E27FC236}">
                      <a16:creationId xmlns:a16="http://schemas.microsoft.com/office/drawing/2014/main" id="{CEA9A35C-F7C6-4BB1-BE9D-2E2AC8E70039}"/>
                    </a:ext>
                  </a:extLst>
                </p14:cNvPr>
                <p14:cNvContentPartPr/>
                <p14:nvPr/>
              </p14:nvContentPartPr>
              <p14:xfrm>
                <a:off x="5821181" y="5830592"/>
                <a:ext cx="19800" cy="91440"/>
              </p14:xfrm>
            </p:contentPart>
          </mc:Choice>
          <mc:Fallback>
            <p:pic>
              <p:nvPicPr>
                <p:cNvPr id="39488" name="Freihand 39487">
                  <a:extLst>
                    <a:ext uri="{FF2B5EF4-FFF2-40B4-BE49-F238E27FC236}">
                      <a16:creationId xmlns:a16="http://schemas.microsoft.com/office/drawing/2014/main" id="{CEA9A35C-F7C6-4BB1-BE9D-2E2AC8E70039}"/>
                    </a:ext>
                  </a:extLst>
                </p:cNvPr>
                <p:cNvPicPr/>
                <p:nvPr/>
              </p:nvPicPr>
              <p:blipFill>
                <a:blip r:embed="rId1022"/>
                <a:stretch>
                  <a:fillRect/>
                </a:stretch>
              </p:blipFill>
              <p:spPr>
                <a:xfrm>
                  <a:off x="5816861" y="5826272"/>
                  <a:ext cx="28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39489" name="Freihand 39488">
                  <a:extLst>
                    <a:ext uri="{FF2B5EF4-FFF2-40B4-BE49-F238E27FC236}">
                      <a16:creationId xmlns:a16="http://schemas.microsoft.com/office/drawing/2014/main" id="{F92148AD-551E-447C-BB91-1E79D6AC867D}"/>
                    </a:ext>
                  </a:extLst>
                </p14:cNvPr>
                <p14:cNvContentPartPr/>
                <p14:nvPr/>
              </p14:nvContentPartPr>
              <p14:xfrm>
                <a:off x="5813981" y="5836712"/>
                <a:ext cx="115920" cy="104760"/>
              </p14:xfrm>
            </p:contentPart>
          </mc:Choice>
          <mc:Fallback>
            <p:pic>
              <p:nvPicPr>
                <p:cNvPr id="39489" name="Freihand 39488">
                  <a:extLst>
                    <a:ext uri="{FF2B5EF4-FFF2-40B4-BE49-F238E27FC236}">
                      <a16:creationId xmlns:a16="http://schemas.microsoft.com/office/drawing/2014/main" id="{F92148AD-551E-447C-BB91-1E79D6AC867D}"/>
                    </a:ext>
                  </a:extLst>
                </p:cNvPr>
                <p:cNvPicPr/>
                <p:nvPr/>
              </p:nvPicPr>
              <p:blipFill>
                <a:blip r:embed="rId1024"/>
                <a:stretch>
                  <a:fillRect/>
                </a:stretch>
              </p:blipFill>
              <p:spPr>
                <a:xfrm>
                  <a:off x="5809661" y="5832392"/>
                  <a:ext cx="124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39490" name="Freihand 39489">
                  <a:extLst>
                    <a:ext uri="{FF2B5EF4-FFF2-40B4-BE49-F238E27FC236}">
                      <a16:creationId xmlns:a16="http://schemas.microsoft.com/office/drawing/2014/main" id="{1D814034-0DF5-4044-B782-0C287DCEC4A8}"/>
                    </a:ext>
                  </a:extLst>
                </p14:cNvPr>
                <p14:cNvContentPartPr/>
                <p14:nvPr/>
              </p14:nvContentPartPr>
              <p14:xfrm>
                <a:off x="6002981" y="5730512"/>
                <a:ext cx="12600" cy="124560"/>
              </p14:xfrm>
            </p:contentPart>
          </mc:Choice>
          <mc:Fallback>
            <p:pic>
              <p:nvPicPr>
                <p:cNvPr id="39490" name="Freihand 39489">
                  <a:extLst>
                    <a:ext uri="{FF2B5EF4-FFF2-40B4-BE49-F238E27FC236}">
                      <a16:creationId xmlns:a16="http://schemas.microsoft.com/office/drawing/2014/main" id="{1D814034-0DF5-4044-B782-0C287DCEC4A8}"/>
                    </a:ext>
                  </a:extLst>
                </p:cNvPr>
                <p:cNvPicPr/>
                <p:nvPr/>
              </p:nvPicPr>
              <p:blipFill>
                <a:blip r:embed="rId1026"/>
                <a:stretch>
                  <a:fillRect/>
                </a:stretch>
              </p:blipFill>
              <p:spPr>
                <a:xfrm>
                  <a:off x="5998661" y="5726192"/>
                  <a:ext cx="21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39491" name="Freihand 39490">
                  <a:extLst>
                    <a:ext uri="{FF2B5EF4-FFF2-40B4-BE49-F238E27FC236}">
                      <a16:creationId xmlns:a16="http://schemas.microsoft.com/office/drawing/2014/main" id="{010AEAC9-86AA-475D-9BD1-4E99A53166FC}"/>
                    </a:ext>
                  </a:extLst>
                </p14:cNvPr>
                <p14:cNvContentPartPr/>
                <p14:nvPr/>
              </p14:nvContentPartPr>
              <p14:xfrm>
                <a:off x="5962661" y="5775152"/>
                <a:ext cx="100080" cy="4320"/>
              </p14:xfrm>
            </p:contentPart>
          </mc:Choice>
          <mc:Fallback>
            <p:pic>
              <p:nvPicPr>
                <p:cNvPr id="39491" name="Freihand 39490">
                  <a:extLst>
                    <a:ext uri="{FF2B5EF4-FFF2-40B4-BE49-F238E27FC236}">
                      <a16:creationId xmlns:a16="http://schemas.microsoft.com/office/drawing/2014/main" id="{010AEAC9-86AA-475D-9BD1-4E99A53166FC}"/>
                    </a:ext>
                  </a:extLst>
                </p:cNvPr>
                <p:cNvPicPr/>
                <p:nvPr/>
              </p:nvPicPr>
              <p:blipFill>
                <a:blip r:embed="rId1028"/>
                <a:stretch>
                  <a:fillRect/>
                </a:stretch>
              </p:blipFill>
              <p:spPr>
                <a:xfrm>
                  <a:off x="5958341" y="5770832"/>
                  <a:ext cx="108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39493" name="Freihand 39492">
                  <a:extLst>
                    <a:ext uri="{FF2B5EF4-FFF2-40B4-BE49-F238E27FC236}">
                      <a16:creationId xmlns:a16="http://schemas.microsoft.com/office/drawing/2014/main" id="{557C5EB1-AE1F-4FED-98CE-F6B314592031}"/>
                    </a:ext>
                  </a:extLst>
                </p14:cNvPr>
                <p14:cNvContentPartPr/>
                <p14:nvPr/>
              </p14:nvContentPartPr>
              <p14:xfrm>
                <a:off x="6177941" y="5695952"/>
                <a:ext cx="2160" cy="145800"/>
              </p14:xfrm>
            </p:contentPart>
          </mc:Choice>
          <mc:Fallback>
            <p:pic>
              <p:nvPicPr>
                <p:cNvPr id="39493" name="Freihand 39492">
                  <a:extLst>
                    <a:ext uri="{FF2B5EF4-FFF2-40B4-BE49-F238E27FC236}">
                      <a16:creationId xmlns:a16="http://schemas.microsoft.com/office/drawing/2014/main" id="{557C5EB1-AE1F-4FED-98CE-F6B314592031}"/>
                    </a:ext>
                  </a:extLst>
                </p:cNvPr>
                <p:cNvPicPr/>
                <p:nvPr/>
              </p:nvPicPr>
              <p:blipFill>
                <a:blip r:embed="rId1030"/>
                <a:stretch>
                  <a:fillRect/>
                </a:stretch>
              </p:blipFill>
              <p:spPr>
                <a:xfrm>
                  <a:off x="6173621" y="5691632"/>
                  <a:ext cx="10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39494" name="Freihand 39493">
                  <a:extLst>
                    <a:ext uri="{FF2B5EF4-FFF2-40B4-BE49-F238E27FC236}">
                      <a16:creationId xmlns:a16="http://schemas.microsoft.com/office/drawing/2014/main" id="{211382B4-7980-436A-B4EB-7DC197C702AD}"/>
                    </a:ext>
                  </a:extLst>
                </p14:cNvPr>
                <p14:cNvContentPartPr/>
                <p14:nvPr/>
              </p14:nvContentPartPr>
              <p14:xfrm>
                <a:off x="6114941" y="5818712"/>
                <a:ext cx="120600" cy="10440"/>
              </p14:xfrm>
            </p:contentPart>
          </mc:Choice>
          <mc:Fallback>
            <p:pic>
              <p:nvPicPr>
                <p:cNvPr id="39494" name="Freihand 39493">
                  <a:extLst>
                    <a:ext uri="{FF2B5EF4-FFF2-40B4-BE49-F238E27FC236}">
                      <a16:creationId xmlns:a16="http://schemas.microsoft.com/office/drawing/2014/main" id="{211382B4-7980-436A-B4EB-7DC197C702AD}"/>
                    </a:ext>
                  </a:extLst>
                </p:cNvPr>
                <p:cNvPicPr/>
                <p:nvPr/>
              </p:nvPicPr>
              <p:blipFill>
                <a:blip r:embed="rId1032"/>
                <a:stretch>
                  <a:fillRect/>
                </a:stretch>
              </p:blipFill>
              <p:spPr>
                <a:xfrm>
                  <a:off x="6110621" y="5814392"/>
                  <a:ext cx="129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39495" name="Freihand 39494">
                  <a:extLst>
                    <a:ext uri="{FF2B5EF4-FFF2-40B4-BE49-F238E27FC236}">
                      <a16:creationId xmlns:a16="http://schemas.microsoft.com/office/drawing/2014/main" id="{11F41692-146D-4E2E-8203-9005BECEE22E}"/>
                    </a:ext>
                  </a:extLst>
                </p14:cNvPr>
                <p14:cNvContentPartPr/>
                <p14:nvPr/>
              </p14:nvContentPartPr>
              <p14:xfrm>
                <a:off x="6095501" y="5652392"/>
                <a:ext cx="171360" cy="15840"/>
              </p14:xfrm>
            </p:contentPart>
          </mc:Choice>
          <mc:Fallback>
            <p:pic>
              <p:nvPicPr>
                <p:cNvPr id="39495" name="Freihand 39494">
                  <a:extLst>
                    <a:ext uri="{FF2B5EF4-FFF2-40B4-BE49-F238E27FC236}">
                      <a16:creationId xmlns:a16="http://schemas.microsoft.com/office/drawing/2014/main" id="{11F41692-146D-4E2E-8203-9005BECEE22E}"/>
                    </a:ext>
                  </a:extLst>
                </p:cNvPr>
                <p:cNvPicPr/>
                <p:nvPr/>
              </p:nvPicPr>
              <p:blipFill>
                <a:blip r:embed="rId1034"/>
                <a:stretch>
                  <a:fillRect/>
                </a:stretch>
              </p:blipFill>
              <p:spPr>
                <a:xfrm>
                  <a:off x="6091181" y="5648072"/>
                  <a:ext cx="180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39496" name="Freihand 39495">
                  <a:extLst>
                    <a:ext uri="{FF2B5EF4-FFF2-40B4-BE49-F238E27FC236}">
                      <a16:creationId xmlns:a16="http://schemas.microsoft.com/office/drawing/2014/main" id="{9BAA1E56-83F7-486F-8B1C-9B8E4D11DA1E}"/>
                    </a:ext>
                  </a:extLst>
                </p14:cNvPr>
                <p14:cNvContentPartPr/>
                <p14:nvPr/>
              </p14:nvContentPartPr>
              <p14:xfrm>
                <a:off x="6280901" y="5796752"/>
                <a:ext cx="106920" cy="86040"/>
              </p14:xfrm>
            </p:contentPart>
          </mc:Choice>
          <mc:Fallback>
            <p:pic>
              <p:nvPicPr>
                <p:cNvPr id="39496" name="Freihand 39495">
                  <a:extLst>
                    <a:ext uri="{FF2B5EF4-FFF2-40B4-BE49-F238E27FC236}">
                      <a16:creationId xmlns:a16="http://schemas.microsoft.com/office/drawing/2014/main" id="{9BAA1E56-83F7-486F-8B1C-9B8E4D11DA1E}"/>
                    </a:ext>
                  </a:extLst>
                </p:cNvPr>
                <p:cNvPicPr/>
                <p:nvPr/>
              </p:nvPicPr>
              <p:blipFill>
                <a:blip r:embed="rId1036"/>
                <a:stretch>
                  <a:fillRect/>
                </a:stretch>
              </p:blipFill>
              <p:spPr>
                <a:xfrm>
                  <a:off x="6276581" y="5792432"/>
                  <a:ext cx="115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39497" name="Freihand 39496">
                  <a:extLst>
                    <a:ext uri="{FF2B5EF4-FFF2-40B4-BE49-F238E27FC236}">
                      <a16:creationId xmlns:a16="http://schemas.microsoft.com/office/drawing/2014/main" id="{9B5BAAA6-6D0F-48E8-82D1-DE60876C384A}"/>
                    </a:ext>
                  </a:extLst>
                </p14:cNvPr>
                <p14:cNvContentPartPr/>
                <p14:nvPr/>
              </p14:nvContentPartPr>
              <p14:xfrm>
                <a:off x="6447221" y="5685512"/>
                <a:ext cx="13680" cy="123480"/>
              </p14:xfrm>
            </p:contentPart>
          </mc:Choice>
          <mc:Fallback>
            <p:pic>
              <p:nvPicPr>
                <p:cNvPr id="39497" name="Freihand 39496">
                  <a:extLst>
                    <a:ext uri="{FF2B5EF4-FFF2-40B4-BE49-F238E27FC236}">
                      <a16:creationId xmlns:a16="http://schemas.microsoft.com/office/drawing/2014/main" id="{9B5BAAA6-6D0F-48E8-82D1-DE60876C384A}"/>
                    </a:ext>
                  </a:extLst>
                </p:cNvPr>
                <p:cNvPicPr/>
                <p:nvPr/>
              </p:nvPicPr>
              <p:blipFill>
                <a:blip r:embed="rId1038"/>
                <a:stretch>
                  <a:fillRect/>
                </a:stretch>
              </p:blipFill>
              <p:spPr>
                <a:xfrm>
                  <a:off x="6442901" y="5681192"/>
                  <a:ext cx="22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39498" name="Freihand 39497">
                  <a:extLst>
                    <a:ext uri="{FF2B5EF4-FFF2-40B4-BE49-F238E27FC236}">
                      <a16:creationId xmlns:a16="http://schemas.microsoft.com/office/drawing/2014/main" id="{0256E054-85F4-44DD-AC1F-5050C5D2D5FA}"/>
                    </a:ext>
                  </a:extLst>
                </p14:cNvPr>
                <p14:cNvContentPartPr/>
                <p14:nvPr/>
              </p14:nvContentPartPr>
              <p14:xfrm>
                <a:off x="6397541" y="5719712"/>
                <a:ext cx="117360" cy="9360"/>
              </p14:xfrm>
            </p:contentPart>
          </mc:Choice>
          <mc:Fallback>
            <p:pic>
              <p:nvPicPr>
                <p:cNvPr id="39498" name="Freihand 39497">
                  <a:extLst>
                    <a:ext uri="{FF2B5EF4-FFF2-40B4-BE49-F238E27FC236}">
                      <a16:creationId xmlns:a16="http://schemas.microsoft.com/office/drawing/2014/main" id="{0256E054-85F4-44DD-AC1F-5050C5D2D5FA}"/>
                    </a:ext>
                  </a:extLst>
                </p:cNvPr>
                <p:cNvPicPr/>
                <p:nvPr/>
              </p:nvPicPr>
              <p:blipFill>
                <a:blip r:embed="rId1040"/>
                <a:stretch>
                  <a:fillRect/>
                </a:stretch>
              </p:blipFill>
              <p:spPr>
                <a:xfrm>
                  <a:off x="6393221" y="5715392"/>
                  <a:ext cx="126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39499" name="Freihand 39498">
                  <a:extLst>
                    <a:ext uri="{FF2B5EF4-FFF2-40B4-BE49-F238E27FC236}">
                      <a16:creationId xmlns:a16="http://schemas.microsoft.com/office/drawing/2014/main" id="{8340F73B-D3CD-4A8A-8825-9EC75BB82539}"/>
                    </a:ext>
                  </a:extLst>
                </p14:cNvPr>
                <p14:cNvContentPartPr/>
                <p14:nvPr/>
              </p14:nvContentPartPr>
              <p14:xfrm>
                <a:off x="6526781" y="5633672"/>
                <a:ext cx="114120" cy="183240"/>
              </p14:xfrm>
            </p:contentPart>
          </mc:Choice>
          <mc:Fallback>
            <p:pic>
              <p:nvPicPr>
                <p:cNvPr id="39499" name="Freihand 39498">
                  <a:extLst>
                    <a:ext uri="{FF2B5EF4-FFF2-40B4-BE49-F238E27FC236}">
                      <a16:creationId xmlns:a16="http://schemas.microsoft.com/office/drawing/2014/main" id="{8340F73B-D3CD-4A8A-8825-9EC75BB82539}"/>
                    </a:ext>
                  </a:extLst>
                </p:cNvPr>
                <p:cNvPicPr/>
                <p:nvPr/>
              </p:nvPicPr>
              <p:blipFill>
                <a:blip r:embed="rId1042"/>
                <a:stretch>
                  <a:fillRect/>
                </a:stretch>
              </p:blipFill>
              <p:spPr>
                <a:xfrm>
                  <a:off x="6522461" y="5629352"/>
                  <a:ext cx="122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39500" name="Freihand 39499">
                  <a:extLst>
                    <a:ext uri="{FF2B5EF4-FFF2-40B4-BE49-F238E27FC236}">
                      <a16:creationId xmlns:a16="http://schemas.microsoft.com/office/drawing/2014/main" id="{3CD12BFC-7298-4490-A345-F13D5ABB60B1}"/>
                    </a:ext>
                  </a:extLst>
                </p14:cNvPr>
                <p14:cNvContentPartPr/>
                <p14:nvPr/>
              </p14:nvContentPartPr>
              <p14:xfrm>
                <a:off x="6550181" y="5594072"/>
                <a:ext cx="103680" cy="14040"/>
              </p14:xfrm>
            </p:contentPart>
          </mc:Choice>
          <mc:Fallback>
            <p:pic>
              <p:nvPicPr>
                <p:cNvPr id="39500" name="Freihand 39499">
                  <a:extLst>
                    <a:ext uri="{FF2B5EF4-FFF2-40B4-BE49-F238E27FC236}">
                      <a16:creationId xmlns:a16="http://schemas.microsoft.com/office/drawing/2014/main" id="{3CD12BFC-7298-4490-A345-F13D5ABB60B1}"/>
                    </a:ext>
                  </a:extLst>
                </p:cNvPr>
                <p:cNvPicPr/>
                <p:nvPr/>
              </p:nvPicPr>
              <p:blipFill>
                <a:blip r:embed="rId1044"/>
                <a:stretch>
                  <a:fillRect/>
                </a:stretch>
              </p:blipFill>
              <p:spPr>
                <a:xfrm>
                  <a:off x="6545861" y="5589752"/>
                  <a:ext cx="112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39501" name="Freihand 39500">
                  <a:extLst>
                    <a:ext uri="{FF2B5EF4-FFF2-40B4-BE49-F238E27FC236}">
                      <a16:creationId xmlns:a16="http://schemas.microsoft.com/office/drawing/2014/main" id="{0AB3022D-7FED-48C4-90D8-A2E00BF7C037}"/>
                    </a:ext>
                  </a:extLst>
                </p14:cNvPr>
                <p14:cNvContentPartPr/>
                <p14:nvPr/>
              </p14:nvContentPartPr>
              <p14:xfrm>
                <a:off x="6651701" y="5721512"/>
                <a:ext cx="87840" cy="101880"/>
              </p14:xfrm>
            </p:contentPart>
          </mc:Choice>
          <mc:Fallback>
            <p:pic>
              <p:nvPicPr>
                <p:cNvPr id="39501" name="Freihand 39500">
                  <a:extLst>
                    <a:ext uri="{FF2B5EF4-FFF2-40B4-BE49-F238E27FC236}">
                      <a16:creationId xmlns:a16="http://schemas.microsoft.com/office/drawing/2014/main" id="{0AB3022D-7FED-48C4-90D8-A2E00BF7C037}"/>
                    </a:ext>
                  </a:extLst>
                </p:cNvPr>
                <p:cNvPicPr/>
                <p:nvPr/>
              </p:nvPicPr>
              <p:blipFill>
                <a:blip r:embed="rId1046"/>
                <a:stretch>
                  <a:fillRect/>
                </a:stretch>
              </p:blipFill>
              <p:spPr>
                <a:xfrm>
                  <a:off x="6647381" y="5717192"/>
                  <a:ext cx="96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39502" name="Freihand 39501">
                  <a:extLst>
                    <a:ext uri="{FF2B5EF4-FFF2-40B4-BE49-F238E27FC236}">
                      <a16:creationId xmlns:a16="http://schemas.microsoft.com/office/drawing/2014/main" id="{A980601B-5E2A-4A9F-ADB5-071F7C06BC5A}"/>
                    </a:ext>
                  </a:extLst>
                </p14:cNvPr>
                <p14:cNvContentPartPr/>
                <p14:nvPr/>
              </p14:nvContentPartPr>
              <p14:xfrm>
                <a:off x="6735221" y="5724752"/>
                <a:ext cx="89640" cy="110880"/>
              </p14:xfrm>
            </p:contentPart>
          </mc:Choice>
          <mc:Fallback>
            <p:pic>
              <p:nvPicPr>
                <p:cNvPr id="39502" name="Freihand 39501">
                  <a:extLst>
                    <a:ext uri="{FF2B5EF4-FFF2-40B4-BE49-F238E27FC236}">
                      <a16:creationId xmlns:a16="http://schemas.microsoft.com/office/drawing/2014/main" id="{A980601B-5E2A-4A9F-ADB5-071F7C06BC5A}"/>
                    </a:ext>
                  </a:extLst>
                </p:cNvPr>
                <p:cNvPicPr/>
                <p:nvPr/>
              </p:nvPicPr>
              <p:blipFill>
                <a:blip r:embed="rId1048"/>
                <a:stretch>
                  <a:fillRect/>
                </a:stretch>
              </p:blipFill>
              <p:spPr>
                <a:xfrm>
                  <a:off x="6730901" y="5720432"/>
                  <a:ext cx="98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39504" name="Freihand 39503">
                  <a:extLst>
                    <a:ext uri="{FF2B5EF4-FFF2-40B4-BE49-F238E27FC236}">
                      <a16:creationId xmlns:a16="http://schemas.microsoft.com/office/drawing/2014/main" id="{16B1F984-7FDE-433C-995F-4AE3369B88EC}"/>
                    </a:ext>
                  </a:extLst>
                </p14:cNvPr>
                <p14:cNvContentPartPr/>
                <p14:nvPr/>
              </p14:nvContentPartPr>
              <p14:xfrm>
                <a:off x="6900821" y="5670752"/>
                <a:ext cx="12240" cy="118440"/>
              </p14:xfrm>
            </p:contentPart>
          </mc:Choice>
          <mc:Fallback>
            <p:pic>
              <p:nvPicPr>
                <p:cNvPr id="39504" name="Freihand 39503">
                  <a:extLst>
                    <a:ext uri="{FF2B5EF4-FFF2-40B4-BE49-F238E27FC236}">
                      <a16:creationId xmlns:a16="http://schemas.microsoft.com/office/drawing/2014/main" id="{16B1F984-7FDE-433C-995F-4AE3369B88EC}"/>
                    </a:ext>
                  </a:extLst>
                </p:cNvPr>
                <p:cNvPicPr/>
                <p:nvPr/>
              </p:nvPicPr>
              <p:blipFill>
                <a:blip r:embed="rId1050"/>
                <a:stretch>
                  <a:fillRect/>
                </a:stretch>
              </p:blipFill>
              <p:spPr>
                <a:xfrm>
                  <a:off x="6896501" y="5666432"/>
                  <a:ext cx="20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39505" name="Freihand 39504">
                  <a:extLst>
                    <a:ext uri="{FF2B5EF4-FFF2-40B4-BE49-F238E27FC236}">
                      <a16:creationId xmlns:a16="http://schemas.microsoft.com/office/drawing/2014/main" id="{DACC8352-2EBB-4ADC-BB4A-8AEF3992F1E8}"/>
                    </a:ext>
                  </a:extLst>
                </p14:cNvPr>
                <p14:cNvContentPartPr/>
                <p14:nvPr/>
              </p14:nvContentPartPr>
              <p14:xfrm>
                <a:off x="6841781" y="5724752"/>
                <a:ext cx="128160" cy="12600"/>
              </p14:xfrm>
            </p:contentPart>
          </mc:Choice>
          <mc:Fallback>
            <p:pic>
              <p:nvPicPr>
                <p:cNvPr id="39505" name="Freihand 39504">
                  <a:extLst>
                    <a:ext uri="{FF2B5EF4-FFF2-40B4-BE49-F238E27FC236}">
                      <a16:creationId xmlns:a16="http://schemas.microsoft.com/office/drawing/2014/main" id="{DACC8352-2EBB-4ADC-BB4A-8AEF3992F1E8}"/>
                    </a:ext>
                  </a:extLst>
                </p:cNvPr>
                <p:cNvPicPr/>
                <p:nvPr/>
              </p:nvPicPr>
              <p:blipFill>
                <a:blip r:embed="rId1052"/>
                <a:stretch>
                  <a:fillRect/>
                </a:stretch>
              </p:blipFill>
              <p:spPr>
                <a:xfrm>
                  <a:off x="6837461" y="5720432"/>
                  <a:ext cx="136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39506" name="Freihand 39505">
                  <a:extLst>
                    <a:ext uri="{FF2B5EF4-FFF2-40B4-BE49-F238E27FC236}">
                      <a16:creationId xmlns:a16="http://schemas.microsoft.com/office/drawing/2014/main" id="{026699D4-C14B-48E2-B567-EA02BA812BA4}"/>
                    </a:ext>
                  </a:extLst>
                </p14:cNvPr>
                <p14:cNvContentPartPr/>
                <p14:nvPr/>
              </p14:nvContentPartPr>
              <p14:xfrm>
                <a:off x="7016381" y="5634032"/>
                <a:ext cx="117720" cy="150120"/>
              </p14:xfrm>
            </p:contentPart>
          </mc:Choice>
          <mc:Fallback>
            <p:pic>
              <p:nvPicPr>
                <p:cNvPr id="39506" name="Freihand 39505">
                  <a:extLst>
                    <a:ext uri="{FF2B5EF4-FFF2-40B4-BE49-F238E27FC236}">
                      <a16:creationId xmlns:a16="http://schemas.microsoft.com/office/drawing/2014/main" id="{026699D4-C14B-48E2-B567-EA02BA812BA4}"/>
                    </a:ext>
                  </a:extLst>
                </p:cNvPr>
                <p:cNvPicPr/>
                <p:nvPr/>
              </p:nvPicPr>
              <p:blipFill>
                <a:blip r:embed="rId1054"/>
                <a:stretch>
                  <a:fillRect/>
                </a:stretch>
              </p:blipFill>
              <p:spPr>
                <a:xfrm>
                  <a:off x="7012061" y="5629712"/>
                  <a:ext cx="126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39507" name="Freihand 39506">
                  <a:extLst>
                    <a:ext uri="{FF2B5EF4-FFF2-40B4-BE49-F238E27FC236}">
                      <a16:creationId xmlns:a16="http://schemas.microsoft.com/office/drawing/2014/main" id="{2C94044E-6B1E-463B-9F90-FB92BD857E02}"/>
                    </a:ext>
                  </a:extLst>
                </p14:cNvPr>
                <p14:cNvContentPartPr/>
                <p14:nvPr/>
              </p14:nvContentPartPr>
              <p14:xfrm>
                <a:off x="7179101" y="5640152"/>
                <a:ext cx="35640" cy="117360"/>
              </p14:xfrm>
            </p:contentPart>
          </mc:Choice>
          <mc:Fallback>
            <p:pic>
              <p:nvPicPr>
                <p:cNvPr id="39507" name="Freihand 39506">
                  <a:extLst>
                    <a:ext uri="{FF2B5EF4-FFF2-40B4-BE49-F238E27FC236}">
                      <a16:creationId xmlns:a16="http://schemas.microsoft.com/office/drawing/2014/main" id="{2C94044E-6B1E-463B-9F90-FB92BD857E02}"/>
                    </a:ext>
                  </a:extLst>
                </p:cNvPr>
                <p:cNvPicPr/>
                <p:nvPr/>
              </p:nvPicPr>
              <p:blipFill>
                <a:blip r:embed="rId1056"/>
                <a:stretch>
                  <a:fillRect/>
                </a:stretch>
              </p:blipFill>
              <p:spPr>
                <a:xfrm>
                  <a:off x="7174781" y="5635832"/>
                  <a:ext cx="44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39508" name="Freihand 39507">
                  <a:extLst>
                    <a:ext uri="{FF2B5EF4-FFF2-40B4-BE49-F238E27FC236}">
                      <a16:creationId xmlns:a16="http://schemas.microsoft.com/office/drawing/2014/main" id="{E729B9A4-7F3B-4364-B9CC-A7D95ACE0DDB}"/>
                    </a:ext>
                  </a:extLst>
                </p14:cNvPr>
                <p14:cNvContentPartPr/>
                <p14:nvPr/>
              </p14:nvContentPartPr>
              <p14:xfrm>
                <a:off x="7156781" y="5607032"/>
                <a:ext cx="122400" cy="159120"/>
              </p14:xfrm>
            </p:contentPart>
          </mc:Choice>
          <mc:Fallback>
            <p:pic>
              <p:nvPicPr>
                <p:cNvPr id="39508" name="Freihand 39507">
                  <a:extLst>
                    <a:ext uri="{FF2B5EF4-FFF2-40B4-BE49-F238E27FC236}">
                      <a16:creationId xmlns:a16="http://schemas.microsoft.com/office/drawing/2014/main" id="{E729B9A4-7F3B-4364-B9CC-A7D95ACE0DDB}"/>
                    </a:ext>
                  </a:extLst>
                </p:cNvPr>
                <p:cNvPicPr/>
                <p:nvPr/>
              </p:nvPicPr>
              <p:blipFill>
                <a:blip r:embed="rId1058"/>
                <a:stretch>
                  <a:fillRect/>
                </a:stretch>
              </p:blipFill>
              <p:spPr>
                <a:xfrm>
                  <a:off x="7152461" y="5602712"/>
                  <a:ext cx="131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39510" name="Freihand 39509">
                  <a:extLst>
                    <a:ext uri="{FF2B5EF4-FFF2-40B4-BE49-F238E27FC236}">
                      <a16:creationId xmlns:a16="http://schemas.microsoft.com/office/drawing/2014/main" id="{6CE03F91-2DB2-41DA-9654-DFC676E75D03}"/>
                    </a:ext>
                  </a:extLst>
                </p14:cNvPr>
                <p14:cNvContentPartPr/>
                <p14:nvPr/>
              </p14:nvContentPartPr>
              <p14:xfrm>
                <a:off x="5659901" y="5968832"/>
                <a:ext cx="840960" cy="62640"/>
              </p14:xfrm>
            </p:contentPart>
          </mc:Choice>
          <mc:Fallback>
            <p:pic>
              <p:nvPicPr>
                <p:cNvPr id="39510" name="Freihand 39509">
                  <a:extLst>
                    <a:ext uri="{FF2B5EF4-FFF2-40B4-BE49-F238E27FC236}">
                      <a16:creationId xmlns:a16="http://schemas.microsoft.com/office/drawing/2014/main" id="{6CE03F91-2DB2-41DA-9654-DFC676E75D03}"/>
                    </a:ext>
                  </a:extLst>
                </p:cNvPr>
                <p:cNvPicPr/>
                <p:nvPr/>
              </p:nvPicPr>
              <p:blipFill>
                <a:blip r:embed="rId1060"/>
                <a:stretch>
                  <a:fillRect/>
                </a:stretch>
              </p:blipFill>
              <p:spPr>
                <a:xfrm>
                  <a:off x="5655581" y="5964512"/>
                  <a:ext cx="849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39511" name="Freihand 39510">
                  <a:extLst>
                    <a:ext uri="{FF2B5EF4-FFF2-40B4-BE49-F238E27FC236}">
                      <a16:creationId xmlns:a16="http://schemas.microsoft.com/office/drawing/2014/main" id="{9EBF98A9-5C33-4A5C-BF84-BC7B9F554824}"/>
                    </a:ext>
                  </a:extLst>
                </p14:cNvPr>
                <p14:cNvContentPartPr/>
                <p14:nvPr/>
              </p14:nvContentPartPr>
              <p14:xfrm>
                <a:off x="6596261" y="5877392"/>
                <a:ext cx="650880" cy="118800"/>
              </p14:xfrm>
            </p:contentPart>
          </mc:Choice>
          <mc:Fallback>
            <p:pic>
              <p:nvPicPr>
                <p:cNvPr id="39511" name="Freihand 39510">
                  <a:extLst>
                    <a:ext uri="{FF2B5EF4-FFF2-40B4-BE49-F238E27FC236}">
                      <a16:creationId xmlns:a16="http://schemas.microsoft.com/office/drawing/2014/main" id="{9EBF98A9-5C33-4A5C-BF84-BC7B9F554824}"/>
                    </a:ext>
                  </a:extLst>
                </p:cNvPr>
                <p:cNvPicPr/>
                <p:nvPr/>
              </p:nvPicPr>
              <p:blipFill>
                <a:blip r:embed="rId1062"/>
                <a:stretch>
                  <a:fillRect/>
                </a:stretch>
              </p:blipFill>
              <p:spPr>
                <a:xfrm>
                  <a:off x="6591941" y="5873072"/>
                  <a:ext cx="659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39512" name="Freihand 39511">
                  <a:extLst>
                    <a:ext uri="{FF2B5EF4-FFF2-40B4-BE49-F238E27FC236}">
                      <a16:creationId xmlns:a16="http://schemas.microsoft.com/office/drawing/2014/main" id="{B5C9886D-1A98-4635-8C38-A12D01C26B48}"/>
                    </a:ext>
                  </a:extLst>
                </p14:cNvPr>
                <p14:cNvContentPartPr/>
                <p14:nvPr/>
              </p14:nvContentPartPr>
              <p14:xfrm>
                <a:off x="6305021" y="6128672"/>
                <a:ext cx="19800" cy="118800"/>
              </p14:xfrm>
            </p:contentPart>
          </mc:Choice>
          <mc:Fallback>
            <p:pic>
              <p:nvPicPr>
                <p:cNvPr id="39512" name="Freihand 39511">
                  <a:extLst>
                    <a:ext uri="{FF2B5EF4-FFF2-40B4-BE49-F238E27FC236}">
                      <a16:creationId xmlns:a16="http://schemas.microsoft.com/office/drawing/2014/main" id="{B5C9886D-1A98-4635-8C38-A12D01C26B48}"/>
                    </a:ext>
                  </a:extLst>
                </p:cNvPr>
                <p:cNvPicPr/>
                <p:nvPr/>
              </p:nvPicPr>
              <p:blipFill>
                <a:blip r:embed="rId1064"/>
                <a:stretch>
                  <a:fillRect/>
                </a:stretch>
              </p:blipFill>
              <p:spPr>
                <a:xfrm>
                  <a:off x="6300701" y="6124352"/>
                  <a:ext cx="28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39513" name="Freihand 39512">
                  <a:extLst>
                    <a:ext uri="{FF2B5EF4-FFF2-40B4-BE49-F238E27FC236}">
                      <a16:creationId xmlns:a16="http://schemas.microsoft.com/office/drawing/2014/main" id="{2856EF3B-0B52-4A94-914B-177D12A63B0A}"/>
                    </a:ext>
                  </a:extLst>
                </p14:cNvPr>
                <p14:cNvContentPartPr/>
                <p14:nvPr/>
              </p14:nvContentPartPr>
              <p14:xfrm>
                <a:off x="6213941" y="6170072"/>
                <a:ext cx="187920" cy="40320"/>
              </p14:xfrm>
            </p:contentPart>
          </mc:Choice>
          <mc:Fallback>
            <p:pic>
              <p:nvPicPr>
                <p:cNvPr id="39513" name="Freihand 39512">
                  <a:extLst>
                    <a:ext uri="{FF2B5EF4-FFF2-40B4-BE49-F238E27FC236}">
                      <a16:creationId xmlns:a16="http://schemas.microsoft.com/office/drawing/2014/main" id="{2856EF3B-0B52-4A94-914B-177D12A63B0A}"/>
                    </a:ext>
                  </a:extLst>
                </p:cNvPr>
                <p:cNvPicPr/>
                <p:nvPr/>
              </p:nvPicPr>
              <p:blipFill>
                <a:blip r:embed="rId1066"/>
                <a:stretch>
                  <a:fillRect/>
                </a:stretch>
              </p:blipFill>
              <p:spPr>
                <a:xfrm>
                  <a:off x="6209621" y="6165752"/>
                  <a:ext cx="196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39514" name="Freihand 39513">
                  <a:extLst>
                    <a:ext uri="{FF2B5EF4-FFF2-40B4-BE49-F238E27FC236}">
                      <a16:creationId xmlns:a16="http://schemas.microsoft.com/office/drawing/2014/main" id="{425D0729-052D-4DE0-A1A9-47AA565B3962}"/>
                    </a:ext>
                  </a:extLst>
                </p14:cNvPr>
                <p14:cNvContentPartPr/>
                <p14:nvPr/>
              </p14:nvContentPartPr>
              <p14:xfrm>
                <a:off x="6221501" y="6057032"/>
                <a:ext cx="157680" cy="19800"/>
              </p14:xfrm>
            </p:contentPart>
          </mc:Choice>
          <mc:Fallback>
            <p:pic>
              <p:nvPicPr>
                <p:cNvPr id="39514" name="Freihand 39513">
                  <a:extLst>
                    <a:ext uri="{FF2B5EF4-FFF2-40B4-BE49-F238E27FC236}">
                      <a16:creationId xmlns:a16="http://schemas.microsoft.com/office/drawing/2014/main" id="{425D0729-052D-4DE0-A1A9-47AA565B3962}"/>
                    </a:ext>
                  </a:extLst>
                </p:cNvPr>
                <p:cNvPicPr/>
                <p:nvPr/>
              </p:nvPicPr>
              <p:blipFill>
                <a:blip r:embed="rId1068"/>
                <a:stretch>
                  <a:fillRect/>
                </a:stretch>
              </p:blipFill>
              <p:spPr>
                <a:xfrm>
                  <a:off x="6217181" y="6052712"/>
                  <a:ext cx="166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39515" name="Freihand 39514">
                  <a:extLst>
                    <a:ext uri="{FF2B5EF4-FFF2-40B4-BE49-F238E27FC236}">
                      <a16:creationId xmlns:a16="http://schemas.microsoft.com/office/drawing/2014/main" id="{1A7136F5-8324-4B9B-9ED3-2EC3B31F1537}"/>
                    </a:ext>
                  </a:extLst>
                </p14:cNvPr>
                <p14:cNvContentPartPr/>
                <p14:nvPr/>
              </p14:nvContentPartPr>
              <p14:xfrm>
                <a:off x="6433541" y="6136232"/>
                <a:ext cx="76320" cy="66240"/>
              </p14:xfrm>
            </p:contentPart>
          </mc:Choice>
          <mc:Fallback>
            <p:pic>
              <p:nvPicPr>
                <p:cNvPr id="39515" name="Freihand 39514">
                  <a:extLst>
                    <a:ext uri="{FF2B5EF4-FFF2-40B4-BE49-F238E27FC236}">
                      <a16:creationId xmlns:a16="http://schemas.microsoft.com/office/drawing/2014/main" id="{1A7136F5-8324-4B9B-9ED3-2EC3B31F1537}"/>
                    </a:ext>
                  </a:extLst>
                </p:cNvPr>
                <p:cNvPicPr/>
                <p:nvPr/>
              </p:nvPicPr>
              <p:blipFill>
                <a:blip r:embed="rId1070"/>
                <a:stretch>
                  <a:fillRect/>
                </a:stretch>
              </p:blipFill>
              <p:spPr>
                <a:xfrm>
                  <a:off x="6429221" y="6131912"/>
                  <a:ext cx="84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39516" name="Freihand 39515">
                  <a:extLst>
                    <a:ext uri="{FF2B5EF4-FFF2-40B4-BE49-F238E27FC236}">
                      <a16:creationId xmlns:a16="http://schemas.microsoft.com/office/drawing/2014/main" id="{55015856-9523-4A28-A6CF-510351E28FB8}"/>
                    </a:ext>
                  </a:extLst>
                </p14:cNvPr>
                <p14:cNvContentPartPr/>
                <p14:nvPr/>
              </p14:nvContentPartPr>
              <p14:xfrm>
                <a:off x="6541181" y="6078632"/>
                <a:ext cx="194400" cy="115920"/>
              </p14:xfrm>
            </p:contentPart>
          </mc:Choice>
          <mc:Fallback>
            <p:pic>
              <p:nvPicPr>
                <p:cNvPr id="39516" name="Freihand 39515">
                  <a:extLst>
                    <a:ext uri="{FF2B5EF4-FFF2-40B4-BE49-F238E27FC236}">
                      <a16:creationId xmlns:a16="http://schemas.microsoft.com/office/drawing/2014/main" id="{55015856-9523-4A28-A6CF-510351E28FB8}"/>
                    </a:ext>
                  </a:extLst>
                </p:cNvPr>
                <p:cNvPicPr/>
                <p:nvPr/>
              </p:nvPicPr>
              <p:blipFill>
                <a:blip r:embed="rId1072"/>
                <a:stretch>
                  <a:fillRect/>
                </a:stretch>
              </p:blipFill>
              <p:spPr>
                <a:xfrm>
                  <a:off x="6536861" y="6074312"/>
                  <a:ext cx="203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39517" name="Freihand 39516">
                  <a:extLst>
                    <a:ext uri="{FF2B5EF4-FFF2-40B4-BE49-F238E27FC236}">
                      <a16:creationId xmlns:a16="http://schemas.microsoft.com/office/drawing/2014/main" id="{12381774-43ED-4D75-B066-79D261DC0B31}"/>
                    </a:ext>
                  </a:extLst>
                </p14:cNvPr>
                <p14:cNvContentPartPr/>
                <p14:nvPr/>
              </p14:nvContentPartPr>
              <p14:xfrm>
                <a:off x="6739181" y="6076832"/>
                <a:ext cx="91440" cy="92160"/>
              </p14:xfrm>
            </p:contentPart>
          </mc:Choice>
          <mc:Fallback>
            <p:pic>
              <p:nvPicPr>
                <p:cNvPr id="39517" name="Freihand 39516">
                  <a:extLst>
                    <a:ext uri="{FF2B5EF4-FFF2-40B4-BE49-F238E27FC236}">
                      <a16:creationId xmlns:a16="http://schemas.microsoft.com/office/drawing/2014/main" id="{12381774-43ED-4D75-B066-79D261DC0B31}"/>
                    </a:ext>
                  </a:extLst>
                </p:cNvPr>
                <p:cNvPicPr/>
                <p:nvPr/>
              </p:nvPicPr>
              <p:blipFill>
                <a:blip r:embed="rId1074"/>
                <a:stretch>
                  <a:fillRect/>
                </a:stretch>
              </p:blipFill>
              <p:spPr>
                <a:xfrm>
                  <a:off x="6734861" y="6072512"/>
                  <a:ext cx="100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39518" name="Freihand 39517">
                  <a:extLst>
                    <a:ext uri="{FF2B5EF4-FFF2-40B4-BE49-F238E27FC236}">
                      <a16:creationId xmlns:a16="http://schemas.microsoft.com/office/drawing/2014/main" id="{9314FE70-6777-401F-9D99-38689C1E1169}"/>
                    </a:ext>
                  </a:extLst>
                </p14:cNvPr>
                <p14:cNvContentPartPr/>
                <p14:nvPr/>
              </p14:nvContentPartPr>
              <p14:xfrm>
                <a:off x="6833861" y="5996552"/>
                <a:ext cx="117000" cy="153000"/>
              </p14:xfrm>
            </p:contentPart>
          </mc:Choice>
          <mc:Fallback>
            <p:pic>
              <p:nvPicPr>
                <p:cNvPr id="39518" name="Freihand 39517">
                  <a:extLst>
                    <a:ext uri="{FF2B5EF4-FFF2-40B4-BE49-F238E27FC236}">
                      <a16:creationId xmlns:a16="http://schemas.microsoft.com/office/drawing/2014/main" id="{9314FE70-6777-401F-9D99-38689C1E1169}"/>
                    </a:ext>
                  </a:extLst>
                </p:cNvPr>
                <p:cNvPicPr/>
                <p:nvPr/>
              </p:nvPicPr>
              <p:blipFill>
                <a:blip r:embed="rId1076"/>
                <a:stretch>
                  <a:fillRect/>
                </a:stretch>
              </p:blipFill>
              <p:spPr>
                <a:xfrm>
                  <a:off x="6829541" y="5992232"/>
                  <a:ext cx="125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39519" name="Freihand 39518">
                  <a:extLst>
                    <a:ext uri="{FF2B5EF4-FFF2-40B4-BE49-F238E27FC236}">
                      <a16:creationId xmlns:a16="http://schemas.microsoft.com/office/drawing/2014/main" id="{005B2A31-397D-4E78-970D-E25F447BA8A3}"/>
                    </a:ext>
                  </a:extLst>
                </p14:cNvPr>
                <p14:cNvContentPartPr/>
                <p14:nvPr/>
              </p14:nvContentPartPr>
              <p14:xfrm>
                <a:off x="6995141" y="5970272"/>
                <a:ext cx="145800" cy="154440"/>
              </p14:xfrm>
            </p:contentPart>
          </mc:Choice>
          <mc:Fallback>
            <p:pic>
              <p:nvPicPr>
                <p:cNvPr id="39519" name="Freihand 39518">
                  <a:extLst>
                    <a:ext uri="{FF2B5EF4-FFF2-40B4-BE49-F238E27FC236}">
                      <a16:creationId xmlns:a16="http://schemas.microsoft.com/office/drawing/2014/main" id="{005B2A31-397D-4E78-970D-E25F447BA8A3}"/>
                    </a:ext>
                  </a:extLst>
                </p:cNvPr>
                <p:cNvPicPr/>
                <p:nvPr/>
              </p:nvPicPr>
              <p:blipFill>
                <a:blip r:embed="rId1078"/>
                <a:stretch>
                  <a:fillRect/>
                </a:stretch>
              </p:blipFill>
              <p:spPr>
                <a:xfrm>
                  <a:off x="6990821" y="5965952"/>
                  <a:ext cx="154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39520" name="Freihand 39519">
                  <a:extLst>
                    <a:ext uri="{FF2B5EF4-FFF2-40B4-BE49-F238E27FC236}">
                      <a16:creationId xmlns:a16="http://schemas.microsoft.com/office/drawing/2014/main" id="{9EFD0D02-9912-4D8A-91AA-2E6A26B8764F}"/>
                    </a:ext>
                  </a:extLst>
                </p14:cNvPr>
                <p14:cNvContentPartPr/>
                <p14:nvPr/>
              </p14:nvContentPartPr>
              <p14:xfrm>
                <a:off x="7113221" y="5979632"/>
                <a:ext cx="63360" cy="35640"/>
              </p14:xfrm>
            </p:contentPart>
          </mc:Choice>
          <mc:Fallback>
            <p:pic>
              <p:nvPicPr>
                <p:cNvPr id="39520" name="Freihand 39519">
                  <a:extLst>
                    <a:ext uri="{FF2B5EF4-FFF2-40B4-BE49-F238E27FC236}">
                      <a16:creationId xmlns:a16="http://schemas.microsoft.com/office/drawing/2014/main" id="{9EFD0D02-9912-4D8A-91AA-2E6A26B8764F}"/>
                    </a:ext>
                  </a:extLst>
                </p:cNvPr>
                <p:cNvPicPr/>
                <p:nvPr/>
              </p:nvPicPr>
              <p:blipFill>
                <a:blip r:embed="rId1080"/>
                <a:stretch>
                  <a:fillRect/>
                </a:stretch>
              </p:blipFill>
              <p:spPr>
                <a:xfrm>
                  <a:off x="7108901" y="5975312"/>
                  <a:ext cx="72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39521" name="Freihand 39520">
                  <a:extLst>
                    <a:ext uri="{FF2B5EF4-FFF2-40B4-BE49-F238E27FC236}">
                      <a16:creationId xmlns:a16="http://schemas.microsoft.com/office/drawing/2014/main" id="{7009A37C-2A02-4834-82DA-6B4335559A21}"/>
                    </a:ext>
                  </a:extLst>
                </p14:cNvPr>
                <p14:cNvContentPartPr/>
                <p14:nvPr/>
              </p14:nvContentPartPr>
              <p14:xfrm>
                <a:off x="7152821" y="6005912"/>
                <a:ext cx="413280" cy="93960"/>
              </p14:xfrm>
            </p:contentPart>
          </mc:Choice>
          <mc:Fallback>
            <p:pic>
              <p:nvPicPr>
                <p:cNvPr id="39521" name="Freihand 39520">
                  <a:extLst>
                    <a:ext uri="{FF2B5EF4-FFF2-40B4-BE49-F238E27FC236}">
                      <a16:creationId xmlns:a16="http://schemas.microsoft.com/office/drawing/2014/main" id="{7009A37C-2A02-4834-82DA-6B4335559A21}"/>
                    </a:ext>
                  </a:extLst>
                </p:cNvPr>
                <p:cNvPicPr/>
                <p:nvPr/>
              </p:nvPicPr>
              <p:blipFill>
                <a:blip r:embed="rId1082"/>
                <a:stretch>
                  <a:fillRect/>
                </a:stretch>
              </p:blipFill>
              <p:spPr>
                <a:xfrm>
                  <a:off x="7148501" y="6001592"/>
                  <a:ext cx="421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39525" name="Freihand 39524">
                  <a:extLst>
                    <a:ext uri="{FF2B5EF4-FFF2-40B4-BE49-F238E27FC236}">
                      <a16:creationId xmlns:a16="http://schemas.microsoft.com/office/drawing/2014/main" id="{7068D2B2-676D-4685-9B21-800C1FB34BBF}"/>
                    </a:ext>
                  </a:extLst>
                </p14:cNvPr>
                <p14:cNvContentPartPr/>
                <p14:nvPr/>
              </p14:nvContentPartPr>
              <p14:xfrm>
                <a:off x="4502861" y="6508472"/>
                <a:ext cx="141120" cy="172800"/>
              </p14:xfrm>
            </p:contentPart>
          </mc:Choice>
          <mc:Fallback>
            <p:pic>
              <p:nvPicPr>
                <p:cNvPr id="39525" name="Freihand 39524">
                  <a:extLst>
                    <a:ext uri="{FF2B5EF4-FFF2-40B4-BE49-F238E27FC236}">
                      <a16:creationId xmlns:a16="http://schemas.microsoft.com/office/drawing/2014/main" id="{7068D2B2-676D-4685-9B21-800C1FB34BBF}"/>
                    </a:ext>
                  </a:extLst>
                </p:cNvPr>
                <p:cNvPicPr/>
                <p:nvPr/>
              </p:nvPicPr>
              <p:blipFill>
                <a:blip r:embed="rId1084"/>
                <a:stretch>
                  <a:fillRect/>
                </a:stretch>
              </p:blipFill>
              <p:spPr>
                <a:xfrm>
                  <a:off x="4498541" y="6504152"/>
                  <a:ext cx="149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39526" name="Freihand 39525">
                  <a:extLst>
                    <a:ext uri="{FF2B5EF4-FFF2-40B4-BE49-F238E27FC236}">
                      <a16:creationId xmlns:a16="http://schemas.microsoft.com/office/drawing/2014/main" id="{826D6D27-49C6-4995-B3DC-740EDDB97CF1}"/>
                    </a:ext>
                  </a:extLst>
                </p14:cNvPr>
                <p14:cNvContentPartPr/>
                <p14:nvPr/>
              </p14:nvContentPartPr>
              <p14:xfrm>
                <a:off x="5316101" y="6551312"/>
                <a:ext cx="215640" cy="9720"/>
              </p14:xfrm>
            </p:contentPart>
          </mc:Choice>
          <mc:Fallback>
            <p:pic>
              <p:nvPicPr>
                <p:cNvPr id="39526" name="Freihand 39525">
                  <a:extLst>
                    <a:ext uri="{FF2B5EF4-FFF2-40B4-BE49-F238E27FC236}">
                      <a16:creationId xmlns:a16="http://schemas.microsoft.com/office/drawing/2014/main" id="{826D6D27-49C6-4995-B3DC-740EDDB97CF1}"/>
                    </a:ext>
                  </a:extLst>
                </p:cNvPr>
                <p:cNvPicPr/>
                <p:nvPr/>
              </p:nvPicPr>
              <p:blipFill>
                <a:blip r:embed="rId1086"/>
                <a:stretch>
                  <a:fillRect/>
                </a:stretch>
              </p:blipFill>
              <p:spPr>
                <a:xfrm>
                  <a:off x="5311781" y="6546992"/>
                  <a:ext cx="224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39527" name="Freihand 39526">
                  <a:extLst>
                    <a:ext uri="{FF2B5EF4-FFF2-40B4-BE49-F238E27FC236}">
                      <a16:creationId xmlns:a16="http://schemas.microsoft.com/office/drawing/2014/main" id="{51675F27-2FD3-46AF-9199-427EBED2D4A1}"/>
                    </a:ext>
                  </a:extLst>
                </p14:cNvPr>
                <p14:cNvContentPartPr/>
                <p14:nvPr/>
              </p14:nvContentPartPr>
              <p14:xfrm>
                <a:off x="5371181" y="6579032"/>
                <a:ext cx="201600" cy="27360"/>
              </p14:xfrm>
            </p:contentPart>
          </mc:Choice>
          <mc:Fallback>
            <p:pic>
              <p:nvPicPr>
                <p:cNvPr id="39527" name="Freihand 39526">
                  <a:extLst>
                    <a:ext uri="{FF2B5EF4-FFF2-40B4-BE49-F238E27FC236}">
                      <a16:creationId xmlns:a16="http://schemas.microsoft.com/office/drawing/2014/main" id="{51675F27-2FD3-46AF-9199-427EBED2D4A1}"/>
                    </a:ext>
                  </a:extLst>
                </p:cNvPr>
                <p:cNvPicPr/>
                <p:nvPr/>
              </p:nvPicPr>
              <p:blipFill>
                <a:blip r:embed="rId1088"/>
                <a:stretch>
                  <a:fillRect/>
                </a:stretch>
              </p:blipFill>
              <p:spPr>
                <a:xfrm>
                  <a:off x="5366861" y="6574712"/>
                  <a:ext cx="210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39528" name="Freihand 39527">
                  <a:extLst>
                    <a:ext uri="{FF2B5EF4-FFF2-40B4-BE49-F238E27FC236}">
                      <a16:creationId xmlns:a16="http://schemas.microsoft.com/office/drawing/2014/main" id="{AAEC0991-4FA7-4785-A56E-539CED75A05C}"/>
                    </a:ext>
                  </a:extLst>
                </p14:cNvPr>
                <p14:cNvContentPartPr/>
                <p14:nvPr/>
              </p14:nvContentPartPr>
              <p14:xfrm>
                <a:off x="5990741" y="6512792"/>
                <a:ext cx="18360" cy="168840"/>
              </p14:xfrm>
            </p:contentPart>
          </mc:Choice>
          <mc:Fallback>
            <p:pic>
              <p:nvPicPr>
                <p:cNvPr id="39528" name="Freihand 39527">
                  <a:extLst>
                    <a:ext uri="{FF2B5EF4-FFF2-40B4-BE49-F238E27FC236}">
                      <a16:creationId xmlns:a16="http://schemas.microsoft.com/office/drawing/2014/main" id="{AAEC0991-4FA7-4785-A56E-539CED75A05C}"/>
                    </a:ext>
                  </a:extLst>
                </p:cNvPr>
                <p:cNvPicPr/>
                <p:nvPr/>
              </p:nvPicPr>
              <p:blipFill>
                <a:blip r:embed="rId1090"/>
                <a:stretch>
                  <a:fillRect/>
                </a:stretch>
              </p:blipFill>
              <p:spPr>
                <a:xfrm>
                  <a:off x="5986421" y="6508472"/>
                  <a:ext cx="27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39529" name="Freihand 39528">
                  <a:extLst>
                    <a:ext uri="{FF2B5EF4-FFF2-40B4-BE49-F238E27FC236}">
                      <a16:creationId xmlns:a16="http://schemas.microsoft.com/office/drawing/2014/main" id="{0AAE3C8B-EB8D-48B8-B937-7610F2130E66}"/>
                    </a:ext>
                  </a:extLst>
                </p14:cNvPr>
                <p14:cNvContentPartPr/>
                <p14:nvPr/>
              </p14:nvContentPartPr>
              <p14:xfrm>
                <a:off x="5853941" y="6609632"/>
                <a:ext cx="280440" cy="37440"/>
              </p14:xfrm>
            </p:contentPart>
          </mc:Choice>
          <mc:Fallback>
            <p:pic>
              <p:nvPicPr>
                <p:cNvPr id="39529" name="Freihand 39528">
                  <a:extLst>
                    <a:ext uri="{FF2B5EF4-FFF2-40B4-BE49-F238E27FC236}">
                      <a16:creationId xmlns:a16="http://schemas.microsoft.com/office/drawing/2014/main" id="{0AAE3C8B-EB8D-48B8-B937-7610F2130E66}"/>
                    </a:ext>
                  </a:extLst>
                </p:cNvPr>
                <p:cNvPicPr/>
                <p:nvPr/>
              </p:nvPicPr>
              <p:blipFill>
                <a:blip r:embed="rId1092"/>
                <a:stretch>
                  <a:fillRect/>
                </a:stretch>
              </p:blipFill>
              <p:spPr>
                <a:xfrm>
                  <a:off x="5849621" y="6605312"/>
                  <a:ext cx="289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39530" name="Freihand 39529">
                  <a:extLst>
                    <a:ext uri="{FF2B5EF4-FFF2-40B4-BE49-F238E27FC236}">
                      <a16:creationId xmlns:a16="http://schemas.microsoft.com/office/drawing/2014/main" id="{F10F2ED4-F256-427C-A984-A57B4CCB1583}"/>
                    </a:ext>
                  </a:extLst>
                </p14:cNvPr>
                <p14:cNvContentPartPr/>
                <p14:nvPr/>
              </p14:nvContentPartPr>
              <p14:xfrm>
                <a:off x="5856461" y="6428912"/>
                <a:ext cx="240120" cy="19800"/>
              </p14:xfrm>
            </p:contentPart>
          </mc:Choice>
          <mc:Fallback>
            <p:pic>
              <p:nvPicPr>
                <p:cNvPr id="39530" name="Freihand 39529">
                  <a:extLst>
                    <a:ext uri="{FF2B5EF4-FFF2-40B4-BE49-F238E27FC236}">
                      <a16:creationId xmlns:a16="http://schemas.microsoft.com/office/drawing/2014/main" id="{F10F2ED4-F256-427C-A984-A57B4CCB1583}"/>
                    </a:ext>
                  </a:extLst>
                </p:cNvPr>
                <p:cNvPicPr/>
                <p:nvPr/>
              </p:nvPicPr>
              <p:blipFill>
                <a:blip r:embed="rId1094"/>
                <a:stretch>
                  <a:fillRect/>
                </a:stretch>
              </p:blipFill>
              <p:spPr>
                <a:xfrm>
                  <a:off x="5852141" y="6424592"/>
                  <a:ext cx="248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39531" name="Freihand 39530">
                  <a:extLst>
                    <a:ext uri="{FF2B5EF4-FFF2-40B4-BE49-F238E27FC236}">
                      <a16:creationId xmlns:a16="http://schemas.microsoft.com/office/drawing/2014/main" id="{B2499490-74ED-4E66-A98B-2241E491E1B9}"/>
                    </a:ext>
                  </a:extLst>
                </p14:cNvPr>
                <p14:cNvContentPartPr/>
                <p14:nvPr/>
              </p14:nvContentPartPr>
              <p14:xfrm>
                <a:off x="4367861" y="6369872"/>
                <a:ext cx="37440" cy="318960"/>
              </p14:xfrm>
            </p:contentPart>
          </mc:Choice>
          <mc:Fallback>
            <p:pic>
              <p:nvPicPr>
                <p:cNvPr id="39531" name="Freihand 39530">
                  <a:extLst>
                    <a:ext uri="{FF2B5EF4-FFF2-40B4-BE49-F238E27FC236}">
                      <a16:creationId xmlns:a16="http://schemas.microsoft.com/office/drawing/2014/main" id="{B2499490-74ED-4E66-A98B-2241E491E1B9}"/>
                    </a:ext>
                  </a:extLst>
                </p:cNvPr>
                <p:cNvPicPr/>
                <p:nvPr/>
              </p:nvPicPr>
              <p:blipFill>
                <a:blip r:embed="rId1096"/>
                <a:stretch>
                  <a:fillRect/>
                </a:stretch>
              </p:blipFill>
              <p:spPr>
                <a:xfrm>
                  <a:off x="4363541" y="6365552"/>
                  <a:ext cx="460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39532" name="Freihand 39531">
                  <a:extLst>
                    <a:ext uri="{FF2B5EF4-FFF2-40B4-BE49-F238E27FC236}">
                      <a16:creationId xmlns:a16="http://schemas.microsoft.com/office/drawing/2014/main" id="{57159AD6-8128-422A-8BC6-D267B6B51066}"/>
                    </a:ext>
                  </a:extLst>
                </p14:cNvPr>
                <p14:cNvContentPartPr/>
                <p14:nvPr/>
              </p14:nvContentPartPr>
              <p14:xfrm>
                <a:off x="4413581" y="6294272"/>
                <a:ext cx="1948680" cy="420840"/>
              </p14:xfrm>
            </p:contentPart>
          </mc:Choice>
          <mc:Fallback>
            <p:pic>
              <p:nvPicPr>
                <p:cNvPr id="39532" name="Freihand 39531">
                  <a:extLst>
                    <a:ext uri="{FF2B5EF4-FFF2-40B4-BE49-F238E27FC236}">
                      <a16:creationId xmlns:a16="http://schemas.microsoft.com/office/drawing/2014/main" id="{57159AD6-8128-422A-8BC6-D267B6B51066}"/>
                    </a:ext>
                  </a:extLst>
                </p:cNvPr>
                <p:cNvPicPr/>
                <p:nvPr/>
              </p:nvPicPr>
              <p:blipFill>
                <a:blip r:embed="rId1098"/>
                <a:stretch>
                  <a:fillRect/>
                </a:stretch>
              </p:blipFill>
              <p:spPr>
                <a:xfrm>
                  <a:off x="4409261" y="6289952"/>
                  <a:ext cx="195732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39533" name="Freihand 39532">
                  <a:extLst>
                    <a:ext uri="{FF2B5EF4-FFF2-40B4-BE49-F238E27FC236}">
                      <a16:creationId xmlns:a16="http://schemas.microsoft.com/office/drawing/2014/main" id="{2C8FFFAA-225F-423B-AB24-6107D678FFFE}"/>
                    </a:ext>
                  </a:extLst>
                </p14:cNvPr>
                <p14:cNvContentPartPr/>
                <p14:nvPr/>
              </p14:nvContentPartPr>
              <p14:xfrm>
                <a:off x="4430861" y="6733112"/>
                <a:ext cx="2032560" cy="57600"/>
              </p14:xfrm>
            </p:contentPart>
          </mc:Choice>
          <mc:Fallback>
            <p:pic>
              <p:nvPicPr>
                <p:cNvPr id="39533" name="Freihand 39532">
                  <a:extLst>
                    <a:ext uri="{FF2B5EF4-FFF2-40B4-BE49-F238E27FC236}">
                      <a16:creationId xmlns:a16="http://schemas.microsoft.com/office/drawing/2014/main" id="{2C8FFFAA-225F-423B-AB24-6107D678FFFE}"/>
                    </a:ext>
                  </a:extLst>
                </p:cNvPr>
                <p:cNvPicPr/>
                <p:nvPr/>
              </p:nvPicPr>
              <p:blipFill>
                <a:blip r:embed="rId1100"/>
                <a:stretch>
                  <a:fillRect/>
                </a:stretch>
              </p:blipFill>
              <p:spPr>
                <a:xfrm>
                  <a:off x="4426541" y="6728792"/>
                  <a:ext cx="2041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39535" name="Freihand 39534">
                  <a:extLst>
                    <a:ext uri="{FF2B5EF4-FFF2-40B4-BE49-F238E27FC236}">
                      <a16:creationId xmlns:a16="http://schemas.microsoft.com/office/drawing/2014/main" id="{48FBD1BB-D3BE-4B88-B958-8C5AF753BD95}"/>
                    </a:ext>
                  </a:extLst>
                </p14:cNvPr>
                <p14:cNvContentPartPr/>
                <p14:nvPr/>
              </p14:nvContentPartPr>
              <p14:xfrm>
                <a:off x="5421581" y="4979192"/>
                <a:ext cx="410040" cy="1411560"/>
              </p14:xfrm>
            </p:contentPart>
          </mc:Choice>
          <mc:Fallback>
            <p:pic>
              <p:nvPicPr>
                <p:cNvPr id="39535" name="Freihand 39534">
                  <a:extLst>
                    <a:ext uri="{FF2B5EF4-FFF2-40B4-BE49-F238E27FC236}">
                      <a16:creationId xmlns:a16="http://schemas.microsoft.com/office/drawing/2014/main" id="{48FBD1BB-D3BE-4B88-B958-8C5AF753BD95}"/>
                    </a:ext>
                  </a:extLst>
                </p:cNvPr>
                <p:cNvPicPr/>
                <p:nvPr/>
              </p:nvPicPr>
              <p:blipFill>
                <a:blip r:embed="rId1102"/>
                <a:stretch>
                  <a:fillRect/>
                </a:stretch>
              </p:blipFill>
              <p:spPr>
                <a:xfrm>
                  <a:off x="5417261" y="4974872"/>
                  <a:ext cx="418680" cy="14202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39536" name="Freihand 39535">
                  <a:extLst>
                    <a:ext uri="{FF2B5EF4-FFF2-40B4-BE49-F238E27FC236}">
                      <a16:creationId xmlns:a16="http://schemas.microsoft.com/office/drawing/2014/main" id="{CDD99513-1A43-4AFA-8DD2-B37D6940095E}"/>
                    </a:ext>
                  </a:extLst>
                </p14:cNvPr>
                <p14:cNvContentPartPr/>
                <p14:nvPr/>
              </p14:nvContentPartPr>
              <p14:xfrm>
                <a:off x="5301701" y="6173672"/>
                <a:ext cx="271080" cy="220320"/>
              </p14:xfrm>
            </p:contentPart>
          </mc:Choice>
          <mc:Fallback>
            <p:pic>
              <p:nvPicPr>
                <p:cNvPr id="39536" name="Freihand 39535">
                  <a:extLst>
                    <a:ext uri="{FF2B5EF4-FFF2-40B4-BE49-F238E27FC236}">
                      <a16:creationId xmlns:a16="http://schemas.microsoft.com/office/drawing/2014/main" id="{CDD99513-1A43-4AFA-8DD2-B37D6940095E}"/>
                    </a:ext>
                  </a:extLst>
                </p:cNvPr>
                <p:cNvPicPr/>
                <p:nvPr/>
              </p:nvPicPr>
              <p:blipFill>
                <a:blip r:embed="rId1104"/>
                <a:stretch>
                  <a:fillRect/>
                </a:stretch>
              </p:blipFill>
              <p:spPr>
                <a:xfrm>
                  <a:off x="5297381" y="6169352"/>
                  <a:ext cx="2797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39538" name="Freihand 39537">
                  <a:extLst>
                    <a:ext uri="{FF2B5EF4-FFF2-40B4-BE49-F238E27FC236}">
                      <a16:creationId xmlns:a16="http://schemas.microsoft.com/office/drawing/2014/main" id="{93CDEF64-E800-4582-897E-E85576674D44}"/>
                    </a:ext>
                  </a:extLst>
                </p14:cNvPr>
                <p14:cNvContentPartPr/>
                <p14:nvPr/>
              </p14:nvContentPartPr>
              <p14:xfrm>
                <a:off x="5624981" y="4702712"/>
                <a:ext cx="65160" cy="135000"/>
              </p14:xfrm>
            </p:contentPart>
          </mc:Choice>
          <mc:Fallback>
            <p:pic>
              <p:nvPicPr>
                <p:cNvPr id="39538" name="Freihand 39537">
                  <a:extLst>
                    <a:ext uri="{FF2B5EF4-FFF2-40B4-BE49-F238E27FC236}">
                      <a16:creationId xmlns:a16="http://schemas.microsoft.com/office/drawing/2014/main" id="{93CDEF64-E800-4582-897E-E85576674D44}"/>
                    </a:ext>
                  </a:extLst>
                </p:cNvPr>
                <p:cNvPicPr/>
                <p:nvPr/>
              </p:nvPicPr>
              <p:blipFill>
                <a:blip r:embed="rId1106"/>
                <a:stretch>
                  <a:fillRect/>
                </a:stretch>
              </p:blipFill>
              <p:spPr>
                <a:xfrm>
                  <a:off x="5620661" y="4698392"/>
                  <a:ext cx="73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39539" name="Freihand 39538">
                  <a:extLst>
                    <a:ext uri="{FF2B5EF4-FFF2-40B4-BE49-F238E27FC236}">
                      <a16:creationId xmlns:a16="http://schemas.microsoft.com/office/drawing/2014/main" id="{934A429C-32B1-42EB-84E6-0F98A1766EF8}"/>
                    </a:ext>
                  </a:extLst>
                </p14:cNvPr>
                <p14:cNvContentPartPr/>
                <p14:nvPr/>
              </p14:nvContentPartPr>
              <p14:xfrm>
                <a:off x="5624621" y="4749512"/>
                <a:ext cx="118440" cy="109800"/>
              </p14:xfrm>
            </p:contentPart>
          </mc:Choice>
          <mc:Fallback>
            <p:pic>
              <p:nvPicPr>
                <p:cNvPr id="39539" name="Freihand 39538">
                  <a:extLst>
                    <a:ext uri="{FF2B5EF4-FFF2-40B4-BE49-F238E27FC236}">
                      <a16:creationId xmlns:a16="http://schemas.microsoft.com/office/drawing/2014/main" id="{934A429C-32B1-42EB-84E6-0F98A1766EF8}"/>
                    </a:ext>
                  </a:extLst>
                </p:cNvPr>
                <p:cNvPicPr/>
                <p:nvPr/>
              </p:nvPicPr>
              <p:blipFill>
                <a:blip r:embed="rId1108"/>
                <a:stretch>
                  <a:fillRect/>
                </a:stretch>
              </p:blipFill>
              <p:spPr>
                <a:xfrm>
                  <a:off x="5620301" y="4745192"/>
                  <a:ext cx="127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39540" name="Freihand 39539">
                  <a:extLst>
                    <a:ext uri="{FF2B5EF4-FFF2-40B4-BE49-F238E27FC236}">
                      <a16:creationId xmlns:a16="http://schemas.microsoft.com/office/drawing/2014/main" id="{FFBE65F5-400D-4CE3-A386-C286F675DFBA}"/>
                    </a:ext>
                  </a:extLst>
                </p14:cNvPr>
                <p14:cNvContentPartPr/>
                <p14:nvPr/>
              </p14:nvContentPartPr>
              <p14:xfrm>
                <a:off x="5528861" y="4631072"/>
                <a:ext cx="128880" cy="56520"/>
              </p14:xfrm>
            </p:contentPart>
          </mc:Choice>
          <mc:Fallback>
            <p:pic>
              <p:nvPicPr>
                <p:cNvPr id="39540" name="Freihand 39539">
                  <a:extLst>
                    <a:ext uri="{FF2B5EF4-FFF2-40B4-BE49-F238E27FC236}">
                      <a16:creationId xmlns:a16="http://schemas.microsoft.com/office/drawing/2014/main" id="{FFBE65F5-400D-4CE3-A386-C286F675DFBA}"/>
                    </a:ext>
                  </a:extLst>
                </p:cNvPr>
                <p:cNvPicPr/>
                <p:nvPr/>
              </p:nvPicPr>
              <p:blipFill>
                <a:blip r:embed="rId1110"/>
                <a:stretch>
                  <a:fillRect/>
                </a:stretch>
              </p:blipFill>
              <p:spPr>
                <a:xfrm>
                  <a:off x="5524541" y="4626752"/>
                  <a:ext cx="137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39541" name="Freihand 39540">
                  <a:extLst>
                    <a:ext uri="{FF2B5EF4-FFF2-40B4-BE49-F238E27FC236}">
                      <a16:creationId xmlns:a16="http://schemas.microsoft.com/office/drawing/2014/main" id="{180EB74D-24D7-4D1D-91EA-AB5BA06F6E2B}"/>
                    </a:ext>
                  </a:extLst>
                </p14:cNvPr>
                <p14:cNvContentPartPr/>
                <p14:nvPr/>
              </p14:nvContentPartPr>
              <p14:xfrm>
                <a:off x="5699501" y="4591832"/>
                <a:ext cx="99720" cy="175680"/>
              </p14:xfrm>
            </p:contentPart>
          </mc:Choice>
          <mc:Fallback>
            <p:pic>
              <p:nvPicPr>
                <p:cNvPr id="39541" name="Freihand 39540">
                  <a:extLst>
                    <a:ext uri="{FF2B5EF4-FFF2-40B4-BE49-F238E27FC236}">
                      <a16:creationId xmlns:a16="http://schemas.microsoft.com/office/drawing/2014/main" id="{180EB74D-24D7-4D1D-91EA-AB5BA06F6E2B}"/>
                    </a:ext>
                  </a:extLst>
                </p:cNvPr>
                <p:cNvPicPr/>
                <p:nvPr/>
              </p:nvPicPr>
              <p:blipFill>
                <a:blip r:embed="rId1112"/>
                <a:stretch>
                  <a:fillRect/>
                </a:stretch>
              </p:blipFill>
              <p:spPr>
                <a:xfrm>
                  <a:off x="5695181" y="4587512"/>
                  <a:ext cx="108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39542" name="Freihand 39541">
                  <a:extLst>
                    <a:ext uri="{FF2B5EF4-FFF2-40B4-BE49-F238E27FC236}">
                      <a16:creationId xmlns:a16="http://schemas.microsoft.com/office/drawing/2014/main" id="{8B92B93C-F8FC-4BAA-843B-57EDE1FE2AFF}"/>
                    </a:ext>
                  </a:extLst>
                </p14:cNvPr>
                <p14:cNvContentPartPr/>
                <p14:nvPr/>
              </p14:nvContentPartPr>
              <p14:xfrm>
                <a:off x="5800661" y="4568072"/>
                <a:ext cx="134280" cy="110520"/>
              </p14:xfrm>
            </p:contentPart>
          </mc:Choice>
          <mc:Fallback>
            <p:pic>
              <p:nvPicPr>
                <p:cNvPr id="39542" name="Freihand 39541">
                  <a:extLst>
                    <a:ext uri="{FF2B5EF4-FFF2-40B4-BE49-F238E27FC236}">
                      <a16:creationId xmlns:a16="http://schemas.microsoft.com/office/drawing/2014/main" id="{8B92B93C-F8FC-4BAA-843B-57EDE1FE2AFF}"/>
                    </a:ext>
                  </a:extLst>
                </p:cNvPr>
                <p:cNvPicPr/>
                <p:nvPr/>
              </p:nvPicPr>
              <p:blipFill>
                <a:blip r:embed="rId1114"/>
                <a:stretch>
                  <a:fillRect/>
                </a:stretch>
              </p:blipFill>
              <p:spPr>
                <a:xfrm>
                  <a:off x="5796341" y="4563752"/>
                  <a:ext cx="142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39543" name="Freihand 39542">
                  <a:extLst>
                    <a:ext uri="{FF2B5EF4-FFF2-40B4-BE49-F238E27FC236}">
                      <a16:creationId xmlns:a16="http://schemas.microsoft.com/office/drawing/2014/main" id="{E32B42DB-F74C-4063-8FFB-513191DF269A}"/>
                    </a:ext>
                  </a:extLst>
                </p14:cNvPr>
                <p14:cNvContentPartPr/>
                <p14:nvPr/>
              </p14:nvContentPartPr>
              <p14:xfrm>
                <a:off x="5907221" y="4465112"/>
                <a:ext cx="165600" cy="172080"/>
              </p14:xfrm>
            </p:contentPart>
          </mc:Choice>
          <mc:Fallback>
            <p:pic>
              <p:nvPicPr>
                <p:cNvPr id="39543" name="Freihand 39542">
                  <a:extLst>
                    <a:ext uri="{FF2B5EF4-FFF2-40B4-BE49-F238E27FC236}">
                      <a16:creationId xmlns:a16="http://schemas.microsoft.com/office/drawing/2014/main" id="{E32B42DB-F74C-4063-8FFB-513191DF269A}"/>
                    </a:ext>
                  </a:extLst>
                </p:cNvPr>
                <p:cNvPicPr/>
                <p:nvPr/>
              </p:nvPicPr>
              <p:blipFill>
                <a:blip r:embed="rId1116"/>
                <a:stretch>
                  <a:fillRect/>
                </a:stretch>
              </p:blipFill>
              <p:spPr>
                <a:xfrm>
                  <a:off x="5902901" y="4460792"/>
                  <a:ext cx="174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39544" name="Freihand 39543">
                  <a:extLst>
                    <a:ext uri="{FF2B5EF4-FFF2-40B4-BE49-F238E27FC236}">
                      <a16:creationId xmlns:a16="http://schemas.microsoft.com/office/drawing/2014/main" id="{3D86285D-695F-44EA-A1BA-54941654A0EB}"/>
                    </a:ext>
                  </a:extLst>
                </p14:cNvPr>
                <p14:cNvContentPartPr/>
                <p14:nvPr/>
              </p14:nvContentPartPr>
              <p14:xfrm>
                <a:off x="5999021" y="4384472"/>
                <a:ext cx="115920" cy="165240"/>
              </p14:xfrm>
            </p:contentPart>
          </mc:Choice>
          <mc:Fallback>
            <p:pic>
              <p:nvPicPr>
                <p:cNvPr id="39544" name="Freihand 39543">
                  <a:extLst>
                    <a:ext uri="{FF2B5EF4-FFF2-40B4-BE49-F238E27FC236}">
                      <a16:creationId xmlns:a16="http://schemas.microsoft.com/office/drawing/2014/main" id="{3D86285D-695F-44EA-A1BA-54941654A0EB}"/>
                    </a:ext>
                  </a:extLst>
                </p:cNvPr>
                <p:cNvPicPr/>
                <p:nvPr/>
              </p:nvPicPr>
              <p:blipFill>
                <a:blip r:embed="rId1118"/>
                <a:stretch>
                  <a:fillRect/>
                </a:stretch>
              </p:blipFill>
              <p:spPr>
                <a:xfrm>
                  <a:off x="5994701" y="4380152"/>
                  <a:ext cx="124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39545" name="Freihand 39544">
                  <a:extLst>
                    <a:ext uri="{FF2B5EF4-FFF2-40B4-BE49-F238E27FC236}">
                      <a16:creationId xmlns:a16="http://schemas.microsoft.com/office/drawing/2014/main" id="{141C3628-94AA-45C4-AE26-68E7B369BCAE}"/>
                    </a:ext>
                  </a:extLst>
                </p14:cNvPr>
                <p14:cNvContentPartPr/>
                <p14:nvPr/>
              </p14:nvContentPartPr>
              <p14:xfrm>
                <a:off x="6119261" y="4277192"/>
                <a:ext cx="164160" cy="223200"/>
              </p14:xfrm>
            </p:contentPart>
          </mc:Choice>
          <mc:Fallback>
            <p:pic>
              <p:nvPicPr>
                <p:cNvPr id="39545" name="Freihand 39544">
                  <a:extLst>
                    <a:ext uri="{FF2B5EF4-FFF2-40B4-BE49-F238E27FC236}">
                      <a16:creationId xmlns:a16="http://schemas.microsoft.com/office/drawing/2014/main" id="{141C3628-94AA-45C4-AE26-68E7B369BCAE}"/>
                    </a:ext>
                  </a:extLst>
                </p:cNvPr>
                <p:cNvPicPr/>
                <p:nvPr/>
              </p:nvPicPr>
              <p:blipFill>
                <a:blip r:embed="rId1120"/>
                <a:stretch>
                  <a:fillRect/>
                </a:stretch>
              </p:blipFill>
              <p:spPr>
                <a:xfrm>
                  <a:off x="6114941" y="4272872"/>
                  <a:ext cx="172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39546" name="Freihand 39545">
                  <a:extLst>
                    <a:ext uri="{FF2B5EF4-FFF2-40B4-BE49-F238E27FC236}">
                      <a16:creationId xmlns:a16="http://schemas.microsoft.com/office/drawing/2014/main" id="{51623609-07BD-4C3F-B194-2C4CB87692D0}"/>
                    </a:ext>
                  </a:extLst>
                </p14:cNvPr>
                <p14:cNvContentPartPr/>
                <p14:nvPr/>
              </p14:nvContentPartPr>
              <p14:xfrm>
                <a:off x="6055181" y="4278632"/>
                <a:ext cx="37800" cy="40320"/>
              </p14:xfrm>
            </p:contentPart>
          </mc:Choice>
          <mc:Fallback>
            <p:pic>
              <p:nvPicPr>
                <p:cNvPr id="39546" name="Freihand 39545">
                  <a:extLst>
                    <a:ext uri="{FF2B5EF4-FFF2-40B4-BE49-F238E27FC236}">
                      <a16:creationId xmlns:a16="http://schemas.microsoft.com/office/drawing/2014/main" id="{51623609-07BD-4C3F-B194-2C4CB87692D0}"/>
                    </a:ext>
                  </a:extLst>
                </p:cNvPr>
                <p:cNvPicPr/>
                <p:nvPr/>
              </p:nvPicPr>
              <p:blipFill>
                <a:blip r:embed="rId1122"/>
                <a:stretch>
                  <a:fillRect/>
                </a:stretch>
              </p:blipFill>
              <p:spPr>
                <a:xfrm>
                  <a:off x="6050861" y="4274312"/>
                  <a:ext cx="46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39547" name="Freihand 39546">
                  <a:extLst>
                    <a:ext uri="{FF2B5EF4-FFF2-40B4-BE49-F238E27FC236}">
                      <a16:creationId xmlns:a16="http://schemas.microsoft.com/office/drawing/2014/main" id="{5C2C3F13-88BC-4468-8DA6-1DCA2AE2B655}"/>
                    </a:ext>
                  </a:extLst>
                </p14:cNvPr>
                <p14:cNvContentPartPr/>
                <p14:nvPr/>
              </p14:nvContentPartPr>
              <p14:xfrm>
                <a:off x="5913701" y="4313552"/>
                <a:ext cx="32400" cy="21600"/>
              </p14:xfrm>
            </p:contentPart>
          </mc:Choice>
          <mc:Fallback>
            <p:pic>
              <p:nvPicPr>
                <p:cNvPr id="39547" name="Freihand 39546">
                  <a:extLst>
                    <a:ext uri="{FF2B5EF4-FFF2-40B4-BE49-F238E27FC236}">
                      <a16:creationId xmlns:a16="http://schemas.microsoft.com/office/drawing/2014/main" id="{5C2C3F13-88BC-4468-8DA6-1DCA2AE2B655}"/>
                    </a:ext>
                  </a:extLst>
                </p:cNvPr>
                <p:cNvPicPr/>
                <p:nvPr/>
              </p:nvPicPr>
              <p:blipFill>
                <a:blip r:embed="rId1124"/>
                <a:stretch>
                  <a:fillRect/>
                </a:stretch>
              </p:blipFill>
              <p:spPr>
                <a:xfrm>
                  <a:off x="5909381" y="4309232"/>
                  <a:ext cx="41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39549" name="Freihand 39548">
                  <a:extLst>
                    <a:ext uri="{FF2B5EF4-FFF2-40B4-BE49-F238E27FC236}">
                      <a16:creationId xmlns:a16="http://schemas.microsoft.com/office/drawing/2014/main" id="{8837AB9D-2E4D-4C0F-A272-CF3FC5AB4D7E}"/>
                    </a:ext>
                  </a:extLst>
                </p14:cNvPr>
                <p14:cNvContentPartPr/>
                <p14:nvPr/>
              </p14:nvContentPartPr>
              <p14:xfrm>
                <a:off x="5407181" y="4649792"/>
                <a:ext cx="188640" cy="239040"/>
              </p14:xfrm>
            </p:contentPart>
          </mc:Choice>
          <mc:Fallback>
            <p:pic>
              <p:nvPicPr>
                <p:cNvPr id="39549" name="Freihand 39548">
                  <a:extLst>
                    <a:ext uri="{FF2B5EF4-FFF2-40B4-BE49-F238E27FC236}">
                      <a16:creationId xmlns:a16="http://schemas.microsoft.com/office/drawing/2014/main" id="{8837AB9D-2E4D-4C0F-A272-CF3FC5AB4D7E}"/>
                    </a:ext>
                  </a:extLst>
                </p:cNvPr>
                <p:cNvPicPr/>
                <p:nvPr/>
              </p:nvPicPr>
              <p:blipFill>
                <a:blip r:embed="rId1126"/>
                <a:stretch>
                  <a:fillRect/>
                </a:stretch>
              </p:blipFill>
              <p:spPr>
                <a:xfrm>
                  <a:off x="5402861" y="4645472"/>
                  <a:ext cx="197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39550" name="Freihand 39549">
                  <a:extLst>
                    <a:ext uri="{FF2B5EF4-FFF2-40B4-BE49-F238E27FC236}">
                      <a16:creationId xmlns:a16="http://schemas.microsoft.com/office/drawing/2014/main" id="{FBA38A22-63B7-49E7-B510-8BE2EDA5B6C3}"/>
                    </a:ext>
                  </a:extLst>
                </p14:cNvPr>
                <p14:cNvContentPartPr/>
                <p14:nvPr/>
              </p14:nvContentPartPr>
              <p14:xfrm>
                <a:off x="5411861" y="4091432"/>
                <a:ext cx="1058400" cy="544680"/>
              </p14:xfrm>
            </p:contentPart>
          </mc:Choice>
          <mc:Fallback>
            <p:pic>
              <p:nvPicPr>
                <p:cNvPr id="39550" name="Freihand 39549">
                  <a:extLst>
                    <a:ext uri="{FF2B5EF4-FFF2-40B4-BE49-F238E27FC236}">
                      <a16:creationId xmlns:a16="http://schemas.microsoft.com/office/drawing/2014/main" id="{FBA38A22-63B7-49E7-B510-8BE2EDA5B6C3}"/>
                    </a:ext>
                  </a:extLst>
                </p:cNvPr>
                <p:cNvPicPr/>
                <p:nvPr/>
              </p:nvPicPr>
              <p:blipFill>
                <a:blip r:embed="rId1128"/>
                <a:stretch>
                  <a:fillRect/>
                </a:stretch>
              </p:blipFill>
              <p:spPr>
                <a:xfrm>
                  <a:off x="5407541" y="4087112"/>
                  <a:ext cx="106704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39551" name="Freihand 39550">
                  <a:extLst>
                    <a:ext uri="{FF2B5EF4-FFF2-40B4-BE49-F238E27FC236}">
                      <a16:creationId xmlns:a16="http://schemas.microsoft.com/office/drawing/2014/main" id="{7E2EACCA-E12A-4FBE-9A05-DD5FC96200A6}"/>
                    </a:ext>
                  </a:extLst>
                </p14:cNvPr>
                <p14:cNvContentPartPr/>
                <p14:nvPr/>
              </p14:nvContentPartPr>
              <p14:xfrm>
                <a:off x="5596901" y="4518032"/>
                <a:ext cx="698400" cy="462960"/>
              </p14:xfrm>
            </p:contentPart>
          </mc:Choice>
          <mc:Fallback>
            <p:pic>
              <p:nvPicPr>
                <p:cNvPr id="39551" name="Freihand 39550">
                  <a:extLst>
                    <a:ext uri="{FF2B5EF4-FFF2-40B4-BE49-F238E27FC236}">
                      <a16:creationId xmlns:a16="http://schemas.microsoft.com/office/drawing/2014/main" id="{7E2EACCA-E12A-4FBE-9A05-DD5FC96200A6}"/>
                    </a:ext>
                  </a:extLst>
                </p:cNvPr>
                <p:cNvPicPr/>
                <p:nvPr/>
              </p:nvPicPr>
              <p:blipFill>
                <a:blip r:embed="rId1130"/>
                <a:stretch>
                  <a:fillRect/>
                </a:stretch>
              </p:blipFill>
              <p:spPr>
                <a:xfrm>
                  <a:off x="5592581" y="4513712"/>
                  <a:ext cx="70704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39553" name="Freihand 39552">
                  <a:extLst>
                    <a:ext uri="{FF2B5EF4-FFF2-40B4-BE49-F238E27FC236}">
                      <a16:creationId xmlns:a16="http://schemas.microsoft.com/office/drawing/2014/main" id="{AE1390A7-3C8E-4A54-946D-2663DB11B55A}"/>
                    </a:ext>
                  </a:extLst>
                </p14:cNvPr>
                <p14:cNvContentPartPr/>
                <p14:nvPr/>
              </p14:nvContentPartPr>
              <p14:xfrm>
                <a:off x="6369101" y="4102952"/>
                <a:ext cx="118440" cy="100440"/>
              </p14:xfrm>
            </p:contentPart>
          </mc:Choice>
          <mc:Fallback>
            <p:pic>
              <p:nvPicPr>
                <p:cNvPr id="39553" name="Freihand 39552">
                  <a:extLst>
                    <a:ext uri="{FF2B5EF4-FFF2-40B4-BE49-F238E27FC236}">
                      <a16:creationId xmlns:a16="http://schemas.microsoft.com/office/drawing/2014/main" id="{AE1390A7-3C8E-4A54-946D-2663DB11B55A}"/>
                    </a:ext>
                  </a:extLst>
                </p:cNvPr>
                <p:cNvPicPr/>
                <p:nvPr/>
              </p:nvPicPr>
              <p:blipFill>
                <a:blip r:embed="rId1132"/>
                <a:stretch>
                  <a:fillRect/>
                </a:stretch>
              </p:blipFill>
              <p:spPr>
                <a:xfrm>
                  <a:off x="6364781" y="4098632"/>
                  <a:ext cx="127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39554" name="Freihand 39553">
                  <a:extLst>
                    <a:ext uri="{FF2B5EF4-FFF2-40B4-BE49-F238E27FC236}">
                      <a16:creationId xmlns:a16="http://schemas.microsoft.com/office/drawing/2014/main" id="{37585A45-C697-45E6-8AC4-782C78E4A460}"/>
                    </a:ext>
                  </a:extLst>
                </p14:cNvPr>
                <p14:cNvContentPartPr/>
                <p14:nvPr/>
              </p14:nvContentPartPr>
              <p14:xfrm>
                <a:off x="6481781" y="4044632"/>
                <a:ext cx="17640" cy="141120"/>
              </p14:xfrm>
            </p:contentPart>
          </mc:Choice>
          <mc:Fallback>
            <p:pic>
              <p:nvPicPr>
                <p:cNvPr id="39554" name="Freihand 39553">
                  <a:extLst>
                    <a:ext uri="{FF2B5EF4-FFF2-40B4-BE49-F238E27FC236}">
                      <a16:creationId xmlns:a16="http://schemas.microsoft.com/office/drawing/2014/main" id="{37585A45-C697-45E6-8AC4-782C78E4A460}"/>
                    </a:ext>
                  </a:extLst>
                </p:cNvPr>
                <p:cNvPicPr/>
                <p:nvPr/>
              </p:nvPicPr>
              <p:blipFill>
                <a:blip r:embed="rId1134"/>
                <a:stretch>
                  <a:fillRect/>
                </a:stretch>
              </p:blipFill>
              <p:spPr>
                <a:xfrm>
                  <a:off x="6477461" y="4040312"/>
                  <a:ext cx="26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39555" name="Freihand 39554">
                  <a:extLst>
                    <a:ext uri="{FF2B5EF4-FFF2-40B4-BE49-F238E27FC236}">
                      <a16:creationId xmlns:a16="http://schemas.microsoft.com/office/drawing/2014/main" id="{AE2F3C0C-D98A-4B87-885B-CD675ECA1A3E}"/>
                    </a:ext>
                  </a:extLst>
                </p14:cNvPr>
                <p14:cNvContentPartPr/>
                <p14:nvPr/>
              </p14:nvContentPartPr>
              <p14:xfrm>
                <a:off x="6462701" y="4087112"/>
                <a:ext cx="115920" cy="10080"/>
              </p14:xfrm>
            </p:contentPart>
          </mc:Choice>
          <mc:Fallback>
            <p:pic>
              <p:nvPicPr>
                <p:cNvPr id="39555" name="Freihand 39554">
                  <a:extLst>
                    <a:ext uri="{FF2B5EF4-FFF2-40B4-BE49-F238E27FC236}">
                      <a16:creationId xmlns:a16="http://schemas.microsoft.com/office/drawing/2014/main" id="{AE2F3C0C-D98A-4B87-885B-CD675ECA1A3E}"/>
                    </a:ext>
                  </a:extLst>
                </p:cNvPr>
                <p:cNvPicPr/>
                <p:nvPr/>
              </p:nvPicPr>
              <p:blipFill>
                <a:blip r:embed="rId1136"/>
                <a:stretch>
                  <a:fillRect/>
                </a:stretch>
              </p:blipFill>
              <p:spPr>
                <a:xfrm>
                  <a:off x="6458381" y="4082792"/>
                  <a:ext cx="124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39556" name="Freihand 39555">
                  <a:extLst>
                    <a:ext uri="{FF2B5EF4-FFF2-40B4-BE49-F238E27FC236}">
                      <a16:creationId xmlns:a16="http://schemas.microsoft.com/office/drawing/2014/main" id="{B257765B-A522-4001-AE8A-74FBD13058D4}"/>
                    </a:ext>
                  </a:extLst>
                </p14:cNvPr>
                <p14:cNvContentPartPr/>
                <p14:nvPr/>
              </p14:nvContentPartPr>
              <p14:xfrm>
                <a:off x="6626501" y="3885152"/>
                <a:ext cx="88560" cy="221040"/>
              </p14:xfrm>
            </p:contentPart>
          </mc:Choice>
          <mc:Fallback>
            <p:pic>
              <p:nvPicPr>
                <p:cNvPr id="39556" name="Freihand 39555">
                  <a:extLst>
                    <a:ext uri="{FF2B5EF4-FFF2-40B4-BE49-F238E27FC236}">
                      <a16:creationId xmlns:a16="http://schemas.microsoft.com/office/drawing/2014/main" id="{B257765B-A522-4001-AE8A-74FBD13058D4}"/>
                    </a:ext>
                  </a:extLst>
                </p:cNvPr>
                <p:cNvPicPr/>
                <p:nvPr/>
              </p:nvPicPr>
              <p:blipFill>
                <a:blip r:embed="rId1138"/>
                <a:stretch>
                  <a:fillRect/>
                </a:stretch>
              </p:blipFill>
              <p:spPr>
                <a:xfrm>
                  <a:off x="6622181" y="3880832"/>
                  <a:ext cx="972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39557" name="Freihand 39556">
                  <a:extLst>
                    <a:ext uri="{FF2B5EF4-FFF2-40B4-BE49-F238E27FC236}">
                      <a16:creationId xmlns:a16="http://schemas.microsoft.com/office/drawing/2014/main" id="{1CDCB949-E012-441B-9BBB-895C6AE10433}"/>
                    </a:ext>
                  </a:extLst>
                </p14:cNvPr>
                <p14:cNvContentPartPr/>
                <p14:nvPr/>
              </p14:nvContentPartPr>
              <p14:xfrm>
                <a:off x="6716501" y="3790472"/>
                <a:ext cx="80280" cy="126360"/>
              </p14:xfrm>
            </p:contentPart>
          </mc:Choice>
          <mc:Fallback>
            <p:pic>
              <p:nvPicPr>
                <p:cNvPr id="39557" name="Freihand 39556">
                  <a:extLst>
                    <a:ext uri="{FF2B5EF4-FFF2-40B4-BE49-F238E27FC236}">
                      <a16:creationId xmlns:a16="http://schemas.microsoft.com/office/drawing/2014/main" id="{1CDCB949-E012-441B-9BBB-895C6AE10433}"/>
                    </a:ext>
                  </a:extLst>
                </p:cNvPr>
                <p:cNvPicPr/>
                <p:nvPr/>
              </p:nvPicPr>
              <p:blipFill>
                <a:blip r:embed="rId1140"/>
                <a:stretch>
                  <a:fillRect/>
                </a:stretch>
              </p:blipFill>
              <p:spPr>
                <a:xfrm>
                  <a:off x="6712181" y="3786152"/>
                  <a:ext cx="88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39558" name="Freihand 39557">
                  <a:extLst>
                    <a:ext uri="{FF2B5EF4-FFF2-40B4-BE49-F238E27FC236}">
                      <a16:creationId xmlns:a16="http://schemas.microsoft.com/office/drawing/2014/main" id="{404E9F8E-CD79-4538-A23E-952AF8854DF6}"/>
                    </a:ext>
                  </a:extLst>
                </p14:cNvPr>
                <p14:cNvContentPartPr/>
                <p14:nvPr/>
              </p14:nvContentPartPr>
              <p14:xfrm>
                <a:off x="6794621" y="3726392"/>
                <a:ext cx="99000" cy="128160"/>
              </p14:xfrm>
            </p:contentPart>
          </mc:Choice>
          <mc:Fallback>
            <p:pic>
              <p:nvPicPr>
                <p:cNvPr id="39558" name="Freihand 39557">
                  <a:extLst>
                    <a:ext uri="{FF2B5EF4-FFF2-40B4-BE49-F238E27FC236}">
                      <a16:creationId xmlns:a16="http://schemas.microsoft.com/office/drawing/2014/main" id="{404E9F8E-CD79-4538-A23E-952AF8854DF6}"/>
                    </a:ext>
                  </a:extLst>
                </p:cNvPr>
                <p:cNvPicPr/>
                <p:nvPr/>
              </p:nvPicPr>
              <p:blipFill>
                <a:blip r:embed="rId1142"/>
                <a:stretch>
                  <a:fillRect/>
                </a:stretch>
              </p:blipFill>
              <p:spPr>
                <a:xfrm>
                  <a:off x="6790301" y="3722072"/>
                  <a:ext cx="107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39559" name="Freihand 39558">
                  <a:extLst>
                    <a:ext uri="{FF2B5EF4-FFF2-40B4-BE49-F238E27FC236}">
                      <a16:creationId xmlns:a16="http://schemas.microsoft.com/office/drawing/2014/main" id="{6A9ECB5C-1943-493C-9E1B-BABB96EE79A3}"/>
                    </a:ext>
                  </a:extLst>
                </p14:cNvPr>
                <p14:cNvContentPartPr/>
                <p14:nvPr/>
              </p14:nvContentPartPr>
              <p14:xfrm>
                <a:off x="6808301" y="3578792"/>
                <a:ext cx="184680" cy="181800"/>
              </p14:xfrm>
            </p:contentPart>
          </mc:Choice>
          <mc:Fallback>
            <p:pic>
              <p:nvPicPr>
                <p:cNvPr id="39559" name="Freihand 39558">
                  <a:extLst>
                    <a:ext uri="{FF2B5EF4-FFF2-40B4-BE49-F238E27FC236}">
                      <a16:creationId xmlns:a16="http://schemas.microsoft.com/office/drawing/2014/main" id="{6A9ECB5C-1943-493C-9E1B-BABB96EE79A3}"/>
                    </a:ext>
                  </a:extLst>
                </p:cNvPr>
                <p:cNvPicPr/>
                <p:nvPr/>
              </p:nvPicPr>
              <p:blipFill>
                <a:blip r:embed="rId1144"/>
                <a:stretch>
                  <a:fillRect/>
                </a:stretch>
              </p:blipFill>
              <p:spPr>
                <a:xfrm>
                  <a:off x="6803981" y="3574472"/>
                  <a:ext cx="193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39563" name="Freihand 39562">
                  <a:extLst>
                    <a:ext uri="{FF2B5EF4-FFF2-40B4-BE49-F238E27FC236}">
                      <a16:creationId xmlns:a16="http://schemas.microsoft.com/office/drawing/2014/main" id="{CF244ACC-EC90-45B5-872A-FBBFC93F46CC}"/>
                    </a:ext>
                  </a:extLst>
                </p14:cNvPr>
                <p14:cNvContentPartPr/>
                <p14:nvPr/>
              </p14:nvContentPartPr>
              <p14:xfrm>
                <a:off x="5691581" y="5232632"/>
                <a:ext cx="1468800" cy="321840"/>
              </p14:xfrm>
            </p:contentPart>
          </mc:Choice>
          <mc:Fallback>
            <p:pic>
              <p:nvPicPr>
                <p:cNvPr id="39563" name="Freihand 39562">
                  <a:extLst>
                    <a:ext uri="{FF2B5EF4-FFF2-40B4-BE49-F238E27FC236}">
                      <a16:creationId xmlns:a16="http://schemas.microsoft.com/office/drawing/2014/main" id="{CF244ACC-EC90-45B5-872A-FBBFC93F46CC}"/>
                    </a:ext>
                  </a:extLst>
                </p:cNvPr>
                <p:cNvPicPr/>
                <p:nvPr/>
              </p:nvPicPr>
              <p:blipFill>
                <a:blip r:embed="rId1146"/>
                <a:stretch>
                  <a:fillRect/>
                </a:stretch>
              </p:blipFill>
              <p:spPr>
                <a:xfrm>
                  <a:off x="5687261" y="5228312"/>
                  <a:ext cx="147744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39564" name="Freihand 39563">
                  <a:extLst>
                    <a:ext uri="{FF2B5EF4-FFF2-40B4-BE49-F238E27FC236}">
                      <a16:creationId xmlns:a16="http://schemas.microsoft.com/office/drawing/2014/main" id="{E6B41A57-C341-4251-B04F-E1941BB93B65}"/>
                    </a:ext>
                  </a:extLst>
                </p14:cNvPr>
                <p14:cNvContentPartPr/>
                <p14:nvPr/>
              </p14:nvContentPartPr>
              <p14:xfrm>
                <a:off x="7031501" y="5209952"/>
                <a:ext cx="412560" cy="208080"/>
              </p14:xfrm>
            </p:contentPart>
          </mc:Choice>
          <mc:Fallback>
            <p:pic>
              <p:nvPicPr>
                <p:cNvPr id="39564" name="Freihand 39563">
                  <a:extLst>
                    <a:ext uri="{FF2B5EF4-FFF2-40B4-BE49-F238E27FC236}">
                      <a16:creationId xmlns:a16="http://schemas.microsoft.com/office/drawing/2014/main" id="{E6B41A57-C341-4251-B04F-E1941BB93B65}"/>
                    </a:ext>
                  </a:extLst>
                </p:cNvPr>
                <p:cNvPicPr/>
                <p:nvPr/>
              </p:nvPicPr>
              <p:blipFill>
                <a:blip r:embed="rId1148"/>
                <a:stretch>
                  <a:fillRect/>
                </a:stretch>
              </p:blipFill>
              <p:spPr>
                <a:xfrm>
                  <a:off x="7027181" y="5205632"/>
                  <a:ext cx="421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39565" name="Freihand 39564">
                  <a:extLst>
                    <a:ext uri="{FF2B5EF4-FFF2-40B4-BE49-F238E27FC236}">
                      <a16:creationId xmlns:a16="http://schemas.microsoft.com/office/drawing/2014/main" id="{F3DD2C4D-9236-4FFB-B766-6FF4D6CAED89}"/>
                    </a:ext>
                  </a:extLst>
                </p14:cNvPr>
                <p14:cNvContentPartPr/>
                <p14:nvPr/>
              </p14:nvContentPartPr>
              <p14:xfrm>
                <a:off x="6317261" y="2946632"/>
                <a:ext cx="973800" cy="2228760"/>
              </p14:xfrm>
            </p:contentPart>
          </mc:Choice>
          <mc:Fallback>
            <p:pic>
              <p:nvPicPr>
                <p:cNvPr id="39565" name="Freihand 39564">
                  <a:extLst>
                    <a:ext uri="{FF2B5EF4-FFF2-40B4-BE49-F238E27FC236}">
                      <a16:creationId xmlns:a16="http://schemas.microsoft.com/office/drawing/2014/main" id="{F3DD2C4D-9236-4FFB-B766-6FF4D6CAED89}"/>
                    </a:ext>
                  </a:extLst>
                </p:cNvPr>
                <p:cNvPicPr/>
                <p:nvPr/>
              </p:nvPicPr>
              <p:blipFill>
                <a:blip r:embed="rId1150"/>
                <a:stretch>
                  <a:fillRect/>
                </a:stretch>
              </p:blipFill>
              <p:spPr>
                <a:xfrm>
                  <a:off x="6312941" y="2942312"/>
                  <a:ext cx="982440" cy="223740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39566" name="Freihand 39565">
                  <a:extLst>
                    <a:ext uri="{FF2B5EF4-FFF2-40B4-BE49-F238E27FC236}">
                      <a16:creationId xmlns:a16="http://schemas.microsoft.com/office/drawing/2014/main" id="{FB229C0E-608C-421A-A962-C0DCFE1B134D}"/>
                    </a:ext>
                  </a:extLst>
                </p14:cNvPr>
                <p14:cNvContentPartPr/>
                <p14:nvPr/>
              </p14:nvContentPartPr>
              <p14:xfrm>
                <a:off x="6195941" y="2655752"/>
                <a:ext cx="201600" cy="412560"/>
              </p14:xfrm>
            </p:contentPart>
          </mc:Choice>
          <mc:Fallback>
            <p:pic>
              <p:nvPicPr>
                <p:cNvPr id="39566" name="Freihand 39565">
                  <a:extLst>
                    <a:ext uri="{FF2B5EF4-FFF2-40B4-BE49-F238E27FC236}">
                      <a16:creationId xmlns:a16="http://schemas.microsoft.com/office/drawing/2014/main" id="{FB229C0E-608C-421A-A962-C0DCFE1B134D}"/>
                    </a:ext>
                  </a:extLst>
                </p:cNvPr>
                <p:cNvPicPr/>
                <p:nvPr/>
              </p:nvPicPr>
              <p:blipFill>
                <a:blip r:embed="rId1152"/>
                <a:stretch>
                  <a:fillRect/>
                </a:stretch>
              </p:blipFill>
              <p:spPr>
                <a:xfrm>
                  <a:off x="6191621" y="2651432"/>
                  <a:ext cx="21024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39567" name="Freihand 39566">
                  <a:extLst>
                    <a:ext uri="{FF2B5EF4-FFF2-40B4-BE49-F238E27FC236}">
                      <a16:creationId xmlns:a16="http://schemas.microsoft.com/office/drawing/2014/main" id="{0EE66F28-B971-4CDA-A829-0680F29DADE2}"/>
                    </a:ext>
                  </a:extLst>
                </p14:cNvPr>
                <p14:cNvContentPartPr/>
                <p14:nvPr/>
              </p14:nvContentPartPr>
              <p14:xfrm>
                <a:off x="5364701" y="2210432"/>
                <a:ext cx="124920" cy="189000"/>
              </p14:xfrm>
            </p:contentPart>
          </mc:Choice>
          <mc:Fallback>
            <p:pic>
              <p:nvPicPr>
                <p:cNvPr id="39567" name="Freihand 39566">
                  <a:extLst>
                    <a:ext uri="{FF2B5EF4-FFF2-40B4-BE49-F238E27FC236}">
                      <a16:creationId xmlns:a16="http://schemas.microsoft.com/office/drawing/2014/main" id="{0EE66F28-B971-4CDA-A829-0680F29DADE2}"/>
                    </a:ext>
                  </a:extLst>
                </p:cNvPr>
                <p:cNvPicPr/>
                <p:nvPr/>
              </p:nvPicPr>
              <p:blipFill>
                <a:blip r:embed="rId1154"/>
                <a:stretch>
                  <a:fillRect/>
                </a:stretch>
              </p:blipFill>
              <p:spPr>
                <a:xfrm>
                  <a:off x="5360381" y="2206112"/>
                  <a:ext cx="133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39568" name="Freihand 39567">
                  <a:extLst>
                    <a:ext uri="{FF2B5EF4-FFF2-40B4-BE49-F238E27FC236}">
                      <a16:creationId xmlns:a16="http://schemas.microsoft.com/office/drawing/2014/main" id="{00A028D2-BD42-4882-B1F3-A14F8C933166}"/>
                    </a:ext>
                  </a:extLst>
                </p14:cNvPr>
                <p14:cNvContentPartPr/>
                <p14:nvPr/>
              </p14:nvContentPartPr>
              <p14:xfrm>
                <a:off x="5482421" y="2134832"/>
                <a:ext cx="177840" cy="197280"/>
              </p14:xfrm>
            </p:contentPart>
          </mc:Choice>
          <mc:Fallback>
            <p:pic>
              <p:nvPicPr>
                <p:cNvPr id="39568" name="Freihand 39567">
                  <a:extLst>
                    <a:ext uri="{FF2B5EF4-FFF2-40B4-BE49-F238E27FC236}">
                      <a16:creationId xmlns:a16="http://schemas.microsoft.com/office/drawing/2014/main" id="{00A028D2-BD42-4882-B1F3-A14F8C933166}"/>
                    </a:ext>
                  </a:extLst>
                </p:cNvPr>
                <p:cNvPicPr/>
                <p:nvPr/>
              </p:nvPicPr>
              <p:blipFill>
                <a:blip r:embed="rId1156"/>
                <a:stretch>
                  <a:fillRect/>
                </a:stretch>
              </p:blipFill>
              <p:spPr>
                <a:xfrm>
                  <a:off x="5478101" y="2130512"/>
                  <a:ext cx="186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39569" name="Freihand 39568">
                  <a:extLst>
                    <a:ext uri="{FF2B5EF4-FFF2-40B4-BE49-F238E27FC236}">
                      <a16:creationId xmlns:a16="http://schemas.microsoft.com/office/drawing/2014/main" id="{0B7D6D61-1536-4FA7-A494-FECEF60184F0}"/>
                    </a:ext>
                  </a:extLst>
                </p14:cNvPr>
                <p14:cNvContentPartPr/>
                <p14:nvPr/>
              </p14:nvContentPartPr>
              <p14:xfrm>
                <a:off x="5661701" y="2124752"/>
                <a:ext cx="101880" cy="84600"/>
              </p14:xfrm>
            </p:contentPart>
          </mc:Choice>
          <mc:Fallback>
            <p:pic>
              <p:nvPicPr>
                <p:cNvPr id="39569" name="Freihand 39568">
                  <a:extLst>
                    <a:ext uri="{FF2B5EF4-FFF2-40B4-BE49-F238E27FC236}">
                      <a16:creationId xmlns:a16="http://schemas.microsoft.com/office/drawing/2014/main" id="{0B7D6D61-1536-4FA7-A494-FECEF60184F0}"/>
                    </a:ext>
                  </a:extLst>
                </p:cNvPr>
                <p:cNvPicPr/>
                <p:nvPr/>
              </p:nvPicPr>
              <p:blipFill>
                <a:blip r:embed="rId1158"/>
                <a:stretch>
                  <a:fillRect/>
                </a:stretch>
              </p:blipFill>
              <p:spPr>
                <a:xfrm>
                  <a:off x="5657381" y="2120432"/>
                  <a:ext cx="110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39570" name="Freihand 39569">
                  <a:extLst>
                    <a:ext uri="{FF2B5EF4-FFF2-40B4-BE49-F238E27FC236}">
                      <a16:creationId xmlns:a16="http://schemas.microsoft.com/office/drawing/2014/main" id="{F359AE26-9D1C-43E4-B311-643F8C0D86B9}"/>
                    </a:ext>
                  </a:extLst>
                </p14:cNvPr>
                <p14:cNvContentPartPr/>
                <p14:nvPr/>
              </p14:nvContentPartPr>
              <p14:xfrm>
                <a:off x="5694821" y="1957712"/>
                <a:ext cx="158040" cy="185040"/>
              </p14:xfrm>
            </p:contentPart>
          </mc:Choice>
          <mc:Fallback>
            <p:pic>
              <p:nvPicPr>
                <p:cNvPr id="39570" name="Freihand 39569">
                  <a:extLst>
                    <a:ext uri="{FF2B5EF4-FFF2-40B4-BE49-F238E27FC236}">
                      <a16:creationId xmlns:a16="http://schemas.microsoft.com/office/drawing/2014/main" id="{F359AE26-9D1C-43E4-B311-643F8C0D86B9}"/>
                    </a:ext>
                  </a:extLst>
                </p:cNvPr>
                <p:cNvPicPr/>
                <p:nvPr/>
              </p:nvPicPr>
              <p:blipFill>
                <a:blip r:embed="rId1160"/>
                <a:stretch>
                  <a:fillRect/>
                </a:stretch>
              </p:blipFill>
              <p:spPr>
                <a:xfrm>
                  <a:off x="5690501" y="1953392"/>
                  <a:ext cx="1666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39571" name="Freihand 39570">
                  <a:extLst>
                    <a:ext uri="{FF2B5EF4-FFF2-40B4-BE49-F238E27FC236}">
                      <a16:creationId xmlns:a16="http://schemas.microsoft.com/office/drawing/2014/main" id="{D3FDD2BA-8623-43AE-B1B6-0AF8429336BD}"/>
                    </a:ext>
                  </a:extLst>
                </p14:cNvPr>
                <p14:cNvContentPartPr/>
                <p14:nvPr/>
              </p14:nvContentPartPr>
              <p14:xfrm>
                <a:off x="5846381" y="1982552"/>
                <a:ext cx="216360" cy="81360"/>
              </p14:xfrm>
            </p:contentPart>
          </mc:Choice>
          <mc:Fallback>
            <p:pic>
              <p:nvPicPr>
                <p:cNvPr id="39571" name="Freihand 39570">
                  <a:extLst>
                    <a:ext uri="{FF2B5EF4-FFF2-40B4-BE49-F238E27FC236}">
                      <a16:creationId xmlns:a16="http://schemas.microsoft.com/office/drawing/2014/main" id="{D3FDD2BA-8623-43AE-B1B6-0AF8429336BD}"/>
                    </a:ext>
                  </a:extLst>
                </p:cNvPr>
                <p:cNvPicPr/>
                <p:nvPr/>
              </p:nvPicPr>
              <p:blipFill>
                <a:blip r:embed="rId1162"/>
                <a:stretch>
                  <a:fillRect/>
                </a:stretch>
              </p:blipFill>
              <p:spPr>
                <a:xfrm>
                  <a:off x="5842061" y="1978232"/>
                  <a:ext cx="225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39572" name="Freihand 39571">
                  <a:extLst>
                    <a:ext uri="{FF2B5EF4-FFF2-40B4-BE49-F238E27FC236}">
                      <a16:creationId xmlns:a16="http://schemas.microsoft.com/office/drawing/2014/main" id="{F89C7484-A50F-4012-B357-4819AD1A55E7}"/>
                    </a:ext>
                  </a:extLst>
                </p14:cNvPr>
                <p14:cNvContentPartPr/>
                <p14:nvPr/>
              </p14:nvContentPartPr>
              <p14:xfrm>
                <a:off x="6159221" y="1746032"/>
                <a:ext cx="297360" cy="203760"/>
              </p14:xfrm>
            </p:contentPart>
          </mc:Choice>
          <mc:Fallback>
            <p:pic>
              <p:nvPicPr>
                <p:cNvPr id="39572" name="Freihand 39571">
                  <a:extLst>
                    <a:ext uri="{FF2B5EF4-FFF2-40B4-BE49-F238E27FC236}">
                      <a16:creationId xmlns:a16="http://schemas.microsoft.com/office/drawing/2014/main" id="{F89C7484-A50F-4012-B357-4819AD1A55E7}"/>
                    </a:ext>
                  </a:extLst>
                </p:cNvPr>
                <p:cNvPicPr/>
                <p:nvPr/>
              </p:nvPicPr>
              <p:blipFill>
                <a:blip r:embed="rId1164"/>
                <a:stretch>
                  <a:fillRect/>
                </a:stretch>
              </p:blipFill>
              <p:spPr>
                <a:xfrm>
                  <a:off x="6154901" y="1741712"/>
                  <a:ext cx="3060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39573" name="Freihand 39572">
                  <a:extLst>
                    <a:ext uri="{FF2B5EF4-FFF2-40B4-BE49-F238E27FC236}">
                      <a16:creationId xmlns:a16="http://schemas.microsoft.com/office/drawing/2014/main" id="{290D92D0-A6E5-4AB8-B124-D55F268CE6DA}"/>
                    </a:ext>
                  </a:extLst>
                </p14:cNvPr>
                <p14:cNvContentPartPr/>
                <p14:nvPr/>
              </p14:nvContentPartPr>
              <p14:xfrm>
                <a:off x="6454421" y="1567112"/>
                <a:ext cx="156960" cy="216720"/>
              </p14:xfrm>
            </p:contentPart>
          </mc:Choice>
          <mc:Fallback>
            <p:pic>
              <p:nvPicPr>
                <p:cNvPr id="39573" name="Freihand 39572">
                  <a:extLst>
                    <a:ext uri="{FF2B5EF4-FFF2-40B4-BE49-F238E27FC236}">
                      <a16:creationId xmlns:a16="http://schemas.microsoft.com/office/drawing/2014/main" id="{290D92D0-A6E5-4AB8-B124-D55F268CE6DA}"/>
                    </a:ext>
                  </a:extLst>
                </p:cNvPr>
                <p:cNvPicPr/>
                <p:nvPr/>
              </p:nvPicPr>
              <p:blipFill>
                <a:blip r:embed="rId1166"/>
                <a:stretch>
                  <a:fillRect/>
                </a:stretch>
              </p:blipFill>
              <p:spPr>
                <a:xfrm>
                  <a:off x="6450101" y="1562792"/>
                  <a:ext cx="165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39574" name="Freihand 39573">
                  <a:extLst>
                    <a:ext uri="{FF2B5EF4-FFF2-40B4-BE49-F238E27FC236}">
                      <a16:creationId xmlns:a16="http://schemas.microsoft.com/office/drawing/2014/main" id="{97846EF5-2FA1-4E19-B985-EE78170AC48C}"/>
                    </a:ext>
                  </a:extLst>
                </p14:cNvPr>
                <p14:cNvContentPartPr/>
                <p14:nvPr/>
              </p14:nvContentPartPr>
              <p14:xfrm>
                <a:off x="5564501" y="2421032"/>
                <a:ext cx="234000" cy="140400"/>
              </p14:xfrm>
            </p:contentPart>
          </mc:Choice>
          <mc:Fallback>
            <p:pic>
              <p:nvPicPr>
                <p:cNvPr id="39574" name="Freihand 39573">
                  <a:extLst>
                    <a:ext uri="{FF2B5EF4-FFF2-40B4-BE49-F238E27FC236}">
                      <a16:creationId xmlns:a16="http://schemas.microsoft.com/office/drawing/2014/main" id="{97846EF5-2FA1-4E19-B985-EE78170AC48C}"/>
                    </a:ext>
                  </a:extLst>
                </p:cNvPr>
                <p:cNvPicPr/>
                <p:nvPr/>
              </p:nvPicPr>
              <p:blipFill>
                <a:blip r:embed="rId1168"/>
                <a:stretch>
                  <a:fillRect/>
                </a:stretch>
              </p:blipFill>
              <p:spPr>
                <a:xfrm>
                  <a:off x="5560181" y="2416712"/>
                  <a:ext cx="242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39575" name="Freihand 39574">
                  <a:extLst>
                    <a:ext uri="{FF2B5EF4-FFF2-40B4-BE49-F238E27FC236}">
                      <a16:creationId xmlns:a16="http://schemas.microsoft.com/office/drawing/2014/main" id="{96F03BB0-D493-4726-AD4C-330E7B903B76}"/>
                    </a:ext>
                  </a:extLst>
                </p14:cNvPr>
                <p14:cNvContentPartPr/>
                <p14:nvPr/>
              </p14:nvContentPartPr>
              <p14:xfrm>
                <a:off x="5829461" y="2320232"/>
                <a:ext cx="107280" cy="207720"/>
              </p14:xfrm>
            </p:contentPart>
          </mc:Choice>
          <mc:Fallback>
            <p:pic>
              <p:nvPicPr>
                <p:cNvPr id="39575" name="Freihand 39574">
                  <a:extLst>
                    <a:ext uri="{FF2B5EF4-FFF2-40B4-BE49-F238E27FC236}">
                      <a16:creationId xmlns:a16="http://schemas.microsoft.com/office/drawing/2014/main" id="{96F03BB0-D493-4726-AD4C-330E7B903B76}"/>
                    </a:ext>
                  </a:extLst>
                </p:cNvPr>
                <p:cNvPicPr/>
                <p:nvPr/>
              </p:nvPicPr>
              <p:blipFill>
                <a:blip r:embed="rId1170"/>
                <a:stretch>
                  <a:fillRect/>
                </a:stretch>
              </p:blipFill>
              <p:spPr>
                <a:xfrm>
                  <a:off x="5825141" y="2315912"/>
                  <a:ext cx="1159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39576" name="Freihand 39575">
                  <a:extLst>
                    <a:ext uri="{FF2B5EF4-FFF2-40B4-BE49-F238E27FC236}">
                      <a16:creationId xmlns:a16="http://schemas.microsoft.com/office/drawing/2014/main" id="{06F8FB0F-0750-4B79-8C91-1E4B0A542836}"/>
                    </a:ext>
                  </a:extLst>
                </p14:cNvPr>
                <p14:cNvContentPartPr/>
                <p14:nvPr/>
              </p14:nvContentPartPr>
              <p14:xfrm>
                <a:off x="5950421" y="2248232"/>
                <a:ext cx="141480" cy="96120"/>
              </p14:xfrm>
            </p:contentPart>
          </mc:Choice>
          <mc:Fallback>
            <p:pic>
              <p:nvPicPr>
                <p:cNvPr id="39576" name="Freihand 39575">
                  <a:extLst>
                    <a:ext uri="{FF2B5EF4-FFF2-40B4-BE49-F238E27FC236}">
                      <a16:creationId xmlns:a16="http://schemas.microsoft.com/office/drawing/2014/main" id="{06F8FB0F-0750-4B79-8C91-1E4B0A542836}"/>
                    </a:ext>
                  </a:extLst>
                </p:cNvPr>
                <p:cNvPicPr/>
                <p:nvPr/>
              </p:nvPicPr>
              <p:blipFill>
                <a:blip r:embed="rId1172"/>
                <a:stretch>
                  <a:fillRect/>
                </a:stretch>
              </p:blipFill>
              <p:spPr>
                <a:xfrm>
                  <a:off x="5946101" y="2243912"/>
                  <a:ext cx="150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39577" name="Freihand 39576">
                  <a:extLst>
                    <a:ext uri="{FF2B5EF4-FFF2-40B4-BE49-F238E27FC236}">
                      <a16:creationId xmlns:a16="http://schemas.microsoft.com/office/drawing/2014/main" id="{852488A9-6722-43B8-9402-DC77AF9E6D55}"/>
                    </a:ext>
                  </a:extLst>
                </p14:cNvPr>
                <p14:cNvContentPartPr/>
                <p14:nvPr/>
              </p14:nvContentPartPr>
              <p14:xfrm>
                <a:off x="6108101" y="2166872"/>
                <a:ext cx="80280" cy="102240"/>
              </p14:xfrm>
            </p:contentPart>
          </mc:Choice>
          <mc:Fallback>
            <p:pic>
              <p:nvPicPr>
                <p:cNvPr id="39577" name="Freihand 39576">
                  <a:extLst>
                    <a:ext uri="{FF2B5EF4-FFF2-40B4-BE49-F238E27FC236}">
                      <a16:creationId xmlns:a16="http://schemas.microsoft.com/office/drawing/2014/main" id="{852488A9-6722-43B8-9402-DC77AF9E6D55}"/>
                    </a:ext>
                  </a:extLst>
                </p:cNvPr>
                <p:cNvPicPr/>
                <p:nvPr/>
              </p:nvPicPr>
              <p:blipFill>
                <a:blip r:embed="rId1174"/>
                <a:stretch>
                  <a:fillRect/>
                </a:stretch>
              </p:blipFill>
              <p:spPr>
                <a:xfrm>
                  <a:off x="6103781" y="2162552"/>
                  <a:ext cx="88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39578" name="Freihand 39577">
                  <a:extLst>
                    <a:ext uri="{FF2B5EF4-FFF2-40B4-BE49-F238E27FC236}">
                      <a16:creationId xmlns:a16="http://schemas.microsoft.com/office/drawing/2014/main" id="{637AA3EC-857E-42F3-B84C-42EEA9E602BB}"/>
                    </a:ext>
                  </a:extLst>
                </p14:cNvPr>
                <p14:cNvContentPartPr/>
                <p14:nvPr/>
              </p14:nvContentPartPr>
              <p14:xfrm>
                <a:off x="6193781" y="2004872"/>
                <a:ext cx="302400" cy="203760"/>
              </p14:xfrm>
            </p:contentPart>
          </mc:Choice>
          <mc:Fallback>
            <p:pic>
              <p:nvPicPr>
                <p:cNvPr id="39578" name="Freihand 39577">
                  <a:extLst>
                    <a:ext uri="{FF2B5EF4-FFF2-40B4-BE49-F238E27FC236}">
                      <a16:creationId xmlns:a16="http://schemas.microsoft.com/office/drawing/2014/main" id="{637AA3EC-857E-42F3-B84C-42EEA9E602BB}"/>
                    </a:ext>
                  </a:extLst>
                </p:cNvPr>
                <p:cNvPicPr/>
                <p:nvPr/>
              </p:nvPicPr>
              <p:blipFill>
                <a:blip r:embed="rId1176"/>
                <a:stretch>
                  <a:fillRect/>
                </a:stretch>
              </p:blipFill>
              <p:spPr>
                <a:xfrm>
                  <a:off x="6189461" y="2000552"/>
                  <a:ext cx="3110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39581" name="Freihand 39580">
                  <a:extLst>
                    <a:ext uri="{FF2B5EF4-FFF2-40B4-BE49-F238E27FC236}">
                      <a16:creationId xmlns:a16="http://schemas.microsoft.com/office/drawing/2014/main" id="{6305BEAA-3BE6-44FD-B112-6F8FE6D20036}"/>
                    </a:ext>
                  </a:extLst>
                </p14:cNvPr>
                <p14:cNvContentPartPr/>
                <p14:nvPr/>
              </p14:nvContentPartPr>
              <p14:xfrm>
                <a:off x="5556941" y="2477552"/>
                <a:ext cx="281520" cy="190440"/>
              </p14:xfrm>
            </p:contentPart>
          </mc:Choice>
          <mc:Fallback>
            <p:pic>
              <p:nvPicPr>
                <p:cNvPr id="39581" name="Freihand 39580">
                  <a:extLst>
                    <a:ext uri="{FF2B5EF4-FFF2-40B4-BE49-F238E27FC236}">
                      <a16:creationId xmlns:a16="http://schemas.microsoft.com/office/drawing/2014/main" id="{6305BEAA-3BE6-44FD-B112-6F8FE6D20036}"/>
                    </a:ext>
                  </a:extLst>
                </p:cNvPr>
                <p:cNvPicPr/>
                <p:nvPr/>
              </p:nvPicPr>
              <p:blipFill>
                <a:blip r:embed="rId1178"/>
                <a:stretch>
                  <a:fillRect/>
                </a:stretch>
              </p:blipFill>
              <p:spPr>
                <a:xfrm>
                  <a:off x="5552621" y="2473232"/>
                  <a:ext cx="290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39583" name="Freihand 39582">
                  <a:extLst>
                    <a:ext uri="{FF2B5EF4-FFF2-40B4-BE49-F238E27FC236}">
                      <a16:creationId xmlns:a16="http://schemas.microsoft.com/office/drawing/2014/main" id="{579FCEEB-04C3-406E-BE4C-6D505684ED31}"/>
                    </a:ext>
                  </a:extLst>
                </p14:cNvPr>
                <p14:cNvContentPartPr/>
                <p14:nvPr/>
              </p14:nvContentPartPr>
              <p14:xfrm>
                <a:off x="5780501" y="2676992"/>
                <a:ext cx="128880" cy="158040"/>
              </p14:xfrm>
            </p:contentPart>
          </mc:Choice>
          <mc:Fallback>
            <p:pic>
              <p:nvPicPr>
                <p:cNvPr id="39583" name="Freihand 39582">
                  <a:extLst>
                    <a:ext uri="{FF2B5EF4-FFF2-40B4-BE49-F238E27FC236}">
                      <a16:creationId xmlns:a16="http://schemas.microsoft.com/office/drawing/2014/main" id="{579FCEEB-04C3-406E-BE4C-6D505684ED31}"/>
                    </a:ext>
                  </a:extLst>
                </p:cNvPr>
                <p:cNvPicPr/>
                <p:nvPr/>
              </p:nvPicPr>
              <p:blipFill>
                <a:blip r:embed="rId1180"/>
                <a:stretch>
                  <a:fillRect/>
                </a:stretch>
              </p:blipFill>
              <p:spPr>
                <a:xfrm>
                  <a:off x="5776181" y="2672672"/>
                  <a:ext cx="137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39584" name="Freihand 39583">
                  <a:extLst>
                    <a:ext uri="{FF2B5EF4-FFF2-40B4-BE49-F238E27FC236}">
                      <a16:creationId xmlns:a16="http://schemas.microsoft.com/office/drawing/2014/main" id="{9B6AF51C-9A0A-484A-9BF6-F2B0A0F89974}"/>
                    </a:ext>
                  </a:extLst>
                </p14:cNvPr>
                <p14:cNvContentPartPr/>
                <p14:nvPr/>
              </p14:nvContentPartPr>
              <p14:xfrm>
                <a:off x="5865821" y="2650712"/>
                <a:ext cx="119520" cy="104760"/>
              </p14:xfrm>
            </p:contentPart>
          </mc:Choice>
          <mc:Fallback>
            <p:pic>
              <p:nvPicPr>
                <p:cNvPr id="39584" name="Freihand 39583">
                  <a:extLst>
                    <a:ext uri="{FF2B5EF4-FFF2-40B4-BE49-F238E27FC236}">
                      <a16:creationId xmlns:a16="http://schemas.microsoft.com/office/drawing/2014/main" id="{9B6AF51C-9A0A-484A-9BF6-F2B0A0F89974}"/>
                    </a:ext>
                  </a:extLst>
                </p:cNvPr>
                <p:cNvPicPr/>
                <p:nvPr/>
              </p:nvPicPr>
              <p:blipFill>
                <a:blip r:embed="rId1182"/>
                <a:stretch>
                  <a:fillRect/>
                </a:stretch>
              </p:blipFill>
              <p:spPr>
                <a:xfrm>
                  <a:off x="5861501" y="2646392"/>
                  <a:ext cx="128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39585" name="Freihand 39584">
                  <a:extLst>
                    <a:ext uri="{FF2B5EF4-FFF2-40B4-BE49-F238E27FC236}">
                      <a16:creationId xmlns:a16="http://schemas.microsoft.com/office/drawing/2014/main" id="{DDA03252-6830-4604-B009-8EC8A1E7FA1A}"/>
                    </a:ext>
                  </a:extLst>
                </p14:cNvPr>
                <p14:cNvContentPartPr/>
                <p14:nvPr/>
              </p14:nvContentPartPr>
              <p14:xfrm>
                <a:off x="5969501" y="2510672"/>
                <a:ext cx="166320" cy="279000"/>
              </p14:xfrm>
            </p:contentPart>
          </mc:Choice>
          <mc:Fallback>
            <p:pic>
              <p:nvPicPr>
                <p:cNvPr id="39585" name="Freihand 39584">
                  <a:extLst>
                    <a:ext uri="{FF2B5EF4-FFF2-40B4-BE49-F238E27FC236}">
                      <a16:creationId xmlns:a16="http://schemas.microsoft.com/office/drawing/2014/main" id="{DDA03252-6830-4604-B009-8EC8A1E7FA1A}"/>
                    </a:ext>
                  </a:extLst>
                </p:cNvPr>
                <p:cNvPicPr/>
                <p:nvPr/>
              </p:nvPicPr>
              <p:blipFill>
                <a:blip r:embed="rId1184"/>
                <a:stretch>
                  <a:fillRect/>
                </a:stretch>
              </p:blipFill>
              <p:spPr>
                <a:xfrm>
                  <a:off x="5965181" y="2506352"/>
                  <a:ext cx="1749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39586" name="Freihand 39585">
                  <a:extLst>
                    <a:ext uri="{FF2B5EF4-FFF2-40B4-BE49-F238E27FC236}">
                      <a16:creationId xmlns:a16="http://schemas.microsoft.com/office/drawing/2014/main" id="{4D50E93F-E8EC-40B5-88A4-61BCC0C3C85D}"/>
                    </a:ext>
                  </a:extLst>
                </p14:cNvPr>
                <p14:cNvContentPartPr/>
                <p14:nvPr/>
              </p14:nvContentPartPr>
              <p14:xfrm>
                <a:off x="6116741" y="2446232"/>
                <a:ext cx="195840" cy="105480"/>
              </p14:xfrm>
            </p:contentPart>
          </mc:Choice>
          <mc:Fallback>
            <p:pic>
              <p:nvPicPr>
                <p:cNvPr id="39586" name="Freihand 39585">
                  <a:extLst>
                    <a:ext uri="{FF2B5EF4-FFF2-40B4-BE49-F238E27FC236}">
                      <a16:creationId xmlns:a16="http://schemas.microsoft.com/office/drawing/2014/main" id="{4D50E93F-E8EC-40B5-88A4-61BCC0C3C85D}"/>
                    </a:ext>
                  </a:extLst>
                </p:cNvPr>
                <p:cNvPicPr/>
                <p:nvPr/>
              </p:nvPicPr>
              <p:blipFill>
                <a:blip r:embed="rId1186"/>
                <a:stretch>
                  <a:fillRect/>
                </a:stretch>
              </p:blipFill>
              <p:spPr>
                <a:xfrm>
                  <a:off x="6112421" y="2441912"/>
                  <a:ext cx="204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39587" name="Freihand 39586">
                  <a:extLst>
                    <a:ext uri="{FF2B5EF4-FFF2-40B4-BE49-F238E27FC236}">
                      <a16:creationId xmlns:a16="http://schemas.microsoft.com/office/drawing/2014/main" id="{8B06FD61-08A5-4F94-8800-C0885E935C32}"/>
                    </a:ext>
                  </a:extLst>
                </p14:cNvPr>
                <p14:cNvContentPartPr/>
                <p14:nvPr/>
              </p14:nvContentPartPr>
              <p14:xfrm>
                <a:off x="6210701" y="2366312"/>
                <a:ext cx="360" cy="360"/>
              </p14:xfrm>
            </p:contentPart>
          </mc:Choice>
          <mc:Fallback>
            <p:pic>
              <p:nvPicPr>
                <p:cNvPr id="39587" name="Freihand 39586">
                  <a:extLst>
                    <a:ext uri="{FF2B5EF4-FFF2-40B4-BE49-F238E27FC236}">
                      <a16:creationId xmlns:a16="http://schemas.microsoft.com/office/drawing/2014/main" id="{8B06FD61-08A5-4F94-8800-C0885E935C32}"/>
                    </a:ext>
                  </a:extLst>
                </p:cNvPr>
                <p:cNvPicPr/>
                <p:nvPr/>
              </p:nvPicPr>
              <p:blipFill>
                <a:blip r:embed="rId970"/>
                <a:stretch>
                  <a:fillRect/>
                </a:stretch>
              </p:blipFill>
              <p:spPr>
                <a:xfrm>
                  <a:off x="6206381" y="2361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39588" name="Freihand 39587">
                  <a:extLst>
                    <a:ext uri="{FF2B5EF4-FFF2-40B4-BE49-F238E27FC236}">
                      <a16:creationId xmlns:a16="http://schemas.microsoft.com/office/drawing/2014/main" id="{4816D9FE-B89C-4797-881D-162DB112F4A4}"/>
                    </a:ext>
                  </a:extLst>
                </p14:cNvPr>
                <p14:cNvContentPartPr/>
                <p14:nvPr/>
              </p14:nvContentPartPr>
              <p14:xfrm>
                <a:off x="6321221" y="2289632"/>
                <a:ext cx="200160" cy="143280"/>
              </p14:xfrm>
            </p:contentPart>
          </mc:Choice>
          <mc:Fallback>
            <p:pic>
              <p:nvPicPr>
                <p:cNvPr id="39588" name="Freihand 39587">
                  <a:extLst>
                    <a:ext uri="{FF2B5EF4-FFF2-40B4-BE49-F238E27FC236}">
                      <a16:creationId xmlns:a16="http://schemas.microsoft.com/office/drawing/2014/main" id="{4816D9FE-B89C-4797-881D-162DB112F4A4}"/>
                    </a:ext>
                  </a:extLst>
                </p:cNvPr>
                <p:cNvPicPr/>
                <p:nvPr/>
              </p:nvPicPr>
              <p:blipFill>
                <a:blip r:embed="rId1189"/>
                <a:stretch>
                  <a:fillRect/>
                </a:stretch>
              </p:blipFill>
              <p:spPr>
                <a:xfrm>
                  <a:off x="6316901" y="2285312"/>
                  <a:ext cx="208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39589" name="Freihand 39588">
                  <a:extLst>
                    <a:ext uri="{FF2B5EF4-FFF2-40B4-BE49-F238E27FC236}">
                      <a16:creationId xmlns:a16="http://schemas.microsoft.com/office/drawing/2014/main" id="{8284D7E1-0D93-477D-9597-8F28598F725E}"/>
                    </a:ext>
                  </a:extLst>
                </p14:cNvPr>
                <p14:cNvContentPartPr/>
                <p14:nvPr/>
              </p14:nvContentPartPr>
              <p14:xfrm>
                <a:off x="6492941" y="2265872"/>
                <a:ext cx="93960" cy="63360"/>
              </p14:xfrm>
            </p:contentPart>
          </mc:Choice>
          <mc:Fallback>
            <p:pic>
              <p:nvPicPr>
                <p:cNvPr id="39589" name="Freihand 39588">
                  <a:extLst>
                    <a:ext uri="{FF2B5EF4-FFF2-40B4-BE49-F238E27FC236}">
                      <a16:creationId xmlns:a16="http://schemas.microsoft.com/office/drawing/2014/main" id="{8284D7E1-0D93-477D-9597-8F28598F725E}"/>
                    </a:ext>
                  </a:extLst>
                </p:cNvPr>
                <p:cNvPicPr/>
                <p:nvPr/>
              </p:nvPicPr>
              <p:blipFill>
                <a:blip r:embed="rId1191"/>
                <a:stretch>
                  <a:fillRect/>
                </a:stretch>
              </p:blipFill>
              <p:spPr>
                <a:xfrm>
                  <a:off x="6488621" y="2261552"/>
                  <a:ext cx="102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39590" name="Freihand 39589">
                  <a:extLst>
                    <a:ext uri="{FF2B5EF4-FFF2-40B4-BE49-F238E27FC236}">
                      <a16:creationId xmlns:a16="http://schemas.microsoft.com/office/drawing/2014/main" id="{A34DBF61-0BB5-47AD-BFD9-20E80C81E00A}"/>
                    </a:ext>
                  </a:extLst>
                </p14:cNvPr>
                <p14:cNvContentPartPr/>
                <p14:nvPr/>
              </p14:nvContentPartPr>
              <p14:xfrm>
                <a:off x="6550901" y="2116112"/>
                <a:ext cx="162000" cy="176400"/>
              </p14:xfrm>
            </p:contentPart>
          </mc:Choice>
          <mc:Fallback>
            <p:pic>
              <p:nvPicPr>
                <p:cNvPr id="39590" name="Freihand 39589">
                  <a:extLst>
                    <a:ext uri="{FF2B5EF4-FFF2-40B4-BE49-F238E27FC236}">
                      <a16:creationId xmlns:a16="http://schemas.microsoft.com/office/drawing/2014/main" id="{A34DBF61-0BB5-47AD-BFD9-20E80C81E00A}"/>
                    </a:ext>
                  </a:extLst>
                </p:cNvPr>
                <p:cNvPicPr/>
                <p:nvPr/>
              </p:nvPicPr>
              <p:blipFill>
                <a:blip r:embed="rId1193"/>
                <a:stretch>
                  <a:fillRect/>
                </a:stretch>
              </p:blipFill>
              <p:spPr>
                <a:xfrm>
                  <a:off x="6546581" y="2111792"/>
                  <a:ext cx="170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39591" name="Freihand 39590">
                  <a:extLst>
                    <a:ext uri="{FF2B5EF4-FFF2-40B4-BE49-F238E27FC236}">
                      <a16:creationId xmlns:a16="http://schemas.microsoft.com/office/drawing/2014/main" id="{2C6E4C0D-EBF1-4411-B5D6-009C75361440}"/>
                    </a:ext>
                  </a:extLst>
                </p14:cNvPr>
                <p14:cNvContentPartPr/>
                <p14:nvPr/>
              </p14:nvContentPartPr>
              <p14:xfrm>
                <a:off x="6643421" y="2005952"/>
                <a:ext cx="171360" cy="158760"/>
              </p14:xfrm>
            </p:contentPart>
          </mc:Choice>
          <mc:Fallback>
            <p:pic>
              <p:nvPicPr>
                <p:cNvPr id="39591" name="Freihand 39590">
                  <a:extLst>
                    <a:ext uri="{FF2B5EF4-FFF2-40B4-BE49-F238E27FC236}">
                      <a16:creationId xmlns:a16="http://schemas.microsoft.com/office/drawing/2014/main" id="{2C6E4C0D-EBF1-4411-B5D6-009C75361440}"/>
                    </a:ext>
                  </a:extLst>
                </p:cNvPr>
                <p:cNvPicPr/>
                <p:nvPr/>
              </p:nvPicPr>
              <p:blipFill>
                <a:blip r:embed="rId1195"/>
                <a:stretch>
                  <a:fillRect/>
                </a:stretch>
              </p:blipFill>
              <p:spPr>
                <a:xfrm>
                  <a:off x="6639101" y="2001632"/>
                  <a:ext cx="180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39592" name="Freihand 39591">
                  <a:extLst>
                    <a:ext uri="{FF2B5EF4-FFF2-40B4-BE49-F238E27FC236}">
                      <a16:creationId xmlns:a16="http://schemas.microsoft.com/office/drawing/2014/main" id="{EB0AD3B9-E56B-4BD6-8FED-DCA537FCCF7A}"/>
                    </a:ext>
                  </a:extLst>
                </p14:cNvPr>
                <p14:cNvContentPartPr/>
                <p14:nvPr/>
              </p14:nvContentPartPr>
              <p14:xfrm>
                <a:off x="6728741" y="1978592"/>
                <a:ext cx="78840" cy="18720"/>
              </p14:xfrm>
            </p:contentPart>
          </mc:Choice>
          <mc:Fallback>
            <p:pic>
              <p:nvPicPr>
                <p:cNvPr id="39592" name="Freihand 39591">
                  <a:extLst>
                    <a:ext uri="{FF2B5EF4-FFF2-40B4-BE49-F238E27FC236}">
                      <a16:creationId xmlns:a16="http://schemas.microsoft.com/office/drawing/2014/main" id="{EB0AD3B9-E56B-4BD6-8FED-DCA537FCCF7A}"/>
                    </a:ext>
                  </a:extLst>
                </p:cNvPr>
                <p:cNvPicPr/>
                <p:nvPr/>
              </p:nvPicPr>
              <p:blipFill>
                <a:blip r:embed="rId1197"/>
                <a:stretch>
                  <a:fillRect/>
                </a:stretch>
              </p:blipFill>
              <p:spPr>
                <a:xfrm>
                  <a:off x="6724421" y="1974272"/>
                  <a:ext cx="87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39593" name="Freihand 39592">
                  <a:extLst>
                    <a:ext uri="{FF2B5EF4-FFF2-40B4-BE49-F238E27FC236}">
                      <a16:creationId xmlns:a16="http://schemas.microsoft.com/office/drawing/2014/main" id="{8BEC4AF3-21C5-4809-A5D8-E93260DAA4C6}"/>
                    </a:ext>
                  </a:extLst>
                </p14:cNvPr>
                <p14:cNvContentPartPr/>
                <p14:nvPr/>
              </p14:nvContentPartPr>
              <p14:xfrm>
                <a:off x="6825941" y="1987592"/>
                <a:ext cx="124920" cy="78120"/>
              </p14:xfrm>
            </p:contentPart>
          </mc:Choice>
          <mc:Fallback>
            <p:pic>
              <p:nvPicPr>
                <p:cNvPr id="39593" name="Freihand 39592">
                  <a:extLst>
                    <a:ext uri="{FF2B5EF4-FFF2-40B4-BE49-F238E27FC236}">
                      <a16:creationId xmlns:a16="http://schemas.microsoft.com/office/drawing/2014/main" id="{8BEC4AF3-21C5-4809-A5D8-E93260DAA4C6}"/>
                    </a:ext>
                  </a:extLst>
                </p:cNvPr>
                <p:cNvPicPr/>
                <p:nvPr/>
              </p:nvPicPr>
              <p:blipFill>
                <a:blip r:embed="rId1199"/>
                <a:stretch>
                  <a:fillRect/>
                </a:stretch>
              </p:blipFill>
              <p:spPr>
                <a:xfrm>
                  <a:off x="6821621" y="1983272"/>
                  <a:ext cx="133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39594" name="Freihand 39593">
                  <a:extLst>
                    <a:ext uri="{FF2B5EF4-FFF2-40B4-BE49-F238E27FC236}">
                      <a16:creationId xmlns:a16="http://schemas.microsoft.com/office/drawing/2014/main" id="{DA4A3DFB-81CA-4E1C-A5E2-021244DC66C3}"/>
                    </a:ext>
                  </a:extLst>
                </p14:cNvPr>
                <p14:cNvContentPartPr/>
                <p14:nvPr/>
              </p14:nvContentPartPr>
              <p14:xfrm>
                <a:off x="6974981" y="1836392"/>
                <a:ext cx="240120" cy="111960"/>
              </p14:xfrm>
            </p:contentPart>
          </mc:Choice>
          <mc:Fallback>
            <p:pic>
              <p:nvPicPr>
                <p:cNvPr id="39594" name="Freihand 39593">
                  <a:extLst>
                    <a:ext uri="{FF2B5EF4-FFF2-40B4-BE49-F238E27FC236}">
                      <a16:creationId xmlns:a16="http://schemas.microsoft.com/office/drawing/2014/main" id="{DA4A3DFB-81CA-4E1C-A5E2-021244DC66C3}"/>
                    </a:ext>
                  </a:extLst>
                </p:cNvPr>
                <p:cNvPicPr/>
                <p:nvPr/>
              </p:nvPicPr>
              <p:blipFill>
                <a:blip r:embed="rId1201"/>
                <a:stretch>
                  <a:fillRect/>
                </a:stretch>
              </p:blipFill>
              <p:spPr>
                <a:xfrm>
                  <a:off x="6970661" y="1832072"/>
                  <a:ext cx="248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39596" name="Freihand 39595">
                  <a:extLst>
                    <a:ext uri="{FF2B5EF4-FFF2-40B4-BE49-F238E27FC236}">
                      <a16:creationId xmlns:a16="http://schemas.microsoft.com/office/drawing/2014/main" id="{16BE3CA4-6B3D-45A6-A10A-2677EAFD913E}"/>
                    </a:ext>
                  </a:extLst>
                </p14:cNvPr>
                <p14:cNvContentPartPr/>
                <p14:nvPr/>
              </p14:nvContentPartPr>
              <p14:xfrm>
                <a:off x="6616061" y="2262632"/>
                <a:ext cx="331920" cy="251640"/>
              </p14:xfrm>
            </p:contentPart>
          </mc:Choice>
          <mc:Fallback>
            <p:pic>
              <p:nvPicPr>
                <p:cNvPr id="39596" name="Freihand 39595">
                  <a:extLst>
                    <a:ext uri="{FF2B5EF4-FFF2-40B4-BE49-F238E27FC236}">
                      <a16:creationId xmlns:a16="http://schemas.microsoft.com/office/drawing/2014/main" id="{16BE3CA4-6B3D-45A6-A10A-2677EAFD913E}"/>
                    </a:ext>
                  </a:extLst>
                </p:cNvPr>
                <p:cNvPicPr/>
                <p:nvPr/>
              </p:nvPicPr>
              <p:blipFill>
                <a:blip r:embed="rId1203"/>
                <a:stretch>
                  <a:fillRect/>
                </a:stretch>
              </p:blipFill>
              <p:spPr>
                <a:xfrm>
                  <a:off x="6611741" y="2258312"/>
                  <a:ext cx="3405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39597" name="Freihand 39596">
                  <a:extLst>
                    <a:ext uri="{FF2B5EF4-FFF2-40B4-BE49-F238E27FC236}">
                      <a16:creationId xmlns:a16="http://schemas.microsoft.com/office/drawing/2014/main" id="{7A0C3E27-BEB2-4BE3-B69B-301E575DC133}"/>
                    </a:ext>
                  </a:extLst>
                </p14:cNvPr>
                <p14:cNvContentPartPr/>
                <p14:nvPr/>
              </p14:nvContentPartPr>
              <p14:xfrm>
                <a:off x="6847541" y="2164712"/>
                <a:ext cx="15840" cy="11520"/>
              </p14:xfrm>
            </p:contentPart>
          </mc:Choice>
          <mc:Fallback>
            <p:pic>
              <p:nvPicPr>
                <p:cNvPr id="39597" name="Freihand 39596">
                  <a:extLst>
                    <a:ext uri="{FF2B5EF4-FFF2-40B4-BE49-F238E27FC236}">
                      <a16:creationId xmlns:a16="http://schemas.microsoft.com/office/drawing/2014/main" id="{7A0C3E27-BEB2-4BE3-B69B-301E575DC133}"/>
                    </a:ext>
                  </a:extLst>
                </p:cNvPr>
                <p:cNvPicPr/>
                <p:nvPr/>
              </p:nvPicPr>
              <p:blipFill>
                <a:blip r:embed="rId1205"/>
                <a:stretch>
                  <a:fillRect/>
                </a:stretch>
              </p:blipFill>
              <p:spPr>
                <a:xfrm>
                  <a:off x="6843221" y="2160392"/>
                  <a:ext cx="24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39598" name="Freihand 39597">
                  <a:extLst>
                    <a:ext uri="{FF2B5EF4-FFF2-40B4-BE49-F238E27FC236}">
                      <a16:creationId xmlns:a16="http://schemas.microsoft.com/office/drawing/2014/main" id="{B78F3172-F7E8-4902-86BC-08909B52B9EA}"/>
                    </a:ext>
                  </a:extLst>
                </p14:cNvPr>
                <p14:cNvContentPartPr/>
                <p14:nvPr/>
              </p14:nvContentPartPr>
              <p14:xfrm>
                <a:off x="6943301" y="2030072"/>
                <a:ext cx="146160" cy="162360"/>
              </p14:xfrm>
            </p:contentPart>
          </mc:Choice>
          <mc:Fallback>
            <p:pic>
              <p:nvPicPr>
                <p:cNvPr id="39598" name="Freihand 39597">
                  <a:extLst>
                    <a:ext uri="{FF2B5EF4-FFF2-40B4-BE49-F238E27FC236}">
                      <a16:creationId xmlns:a16="http://schemas.microsoft.com/office/drawing/2014/main" id="{B78F3172-F7E8-4902-86BC-08909B52B9EA}"/>
                    </a:ext>
                  </a:extLst>
                </p:cNvPr>
                <p:cNvPicPr/>
                <p:nvPr/>
              </p:nvPicPr>
              <p:blipFill>
                <a:blip r:embed="rId1207"/>
                <a:stretch>
                  <a:fillRect/>
                </a:stretch>
              </p:blipFill>
              <p:spPr>
                <a:xfrm>
                  <a:off x="6938981" y="2025752"/>
                  <a:ext cx="154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39599" name="Freihand 39598">
                  <a:extLst>
                    <a:ext uri="{FF2B5EF4-FFF2-40B4-BE49-F238E27FC236}">
                      <a16:creationId xmlns:a16="http://schemas.microsoft.com/office/drawing/2014/main" id="{5BFB9FB9-02C9-44BE-850C-4E9E9481DAAC}"/>
                    </a:ext>
                  </a:extLst>
                </p14:cNvPr>
                <p14:cNvContentPartPr/>
                <p14:nvPr/>
              </p14:nvContentPartPr>
              <p14:xfrm>
                <a:off x="7052021" y="2202152"/>
                <a:ext cx="97560" cy="131760"/>
              </p14:xfrm>
            </p:contentPart>
          </mc:Choice>
          <mc:Fallback>
            <p:pic>
              <p:nvPicPr>
                <p:cNvPr id="39599" name="Freihand 39598">
                  <a:extLst>
                    <a:ext uri="{FF2B5EF4-FFF2-40B4-BE49-F238E27FC236}">
                      <a16:creationId xmlns:a16="http://schemas.microsoft.com/office/drawing/2014/main" id="{5BFB9FB9-02C9-44BE-850C-4E9E9481DAAC}"/>
                    </a:ext>
                  </a:extLst>
                </p:cNvPr>
                <p:cNvPicPr/>
                <p:nvPr/>
              </p:nvPicPr>
              <p:blipFill>
                <a:blip r:embed="rId1209"/>
                <a:stretch>
                  <a:fillRect/>
                </a:stretch>
              </p:blipFill>
              <p:spPr>
                <a:xfrm>
                  <a:off x="7047701" y="2197832"/>
                  <a:ext cx="106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39601" name="Freihand 39600">
                  <a:extLst>
                    <a:ext uri="{FF2B5EF4-FFF2-40B4-BE49-F238E27FC236}">
                      <a16:creationId xmlns:a16="http://schemas.microsoft.com/office/drawing/2014/main" id="{1A66DD2F-2A1F-48E7-8CAE-B4D816376E9C}"/>
                    </a:ext>
                  </a:extLst>
                </p14:cNvPr>
                <p14:cNvContentPartPr/>
                <p14:nvPr/>
              </p14:nvContentPartPr>
              <p14:xfrm>
                <a:off x="5272901" y="1840712"/>
                <a:ext cx="1248840" cy="976680"/>
              </p14:xfrm>
            </p:contentPart>
          </mc:Choice>
          <mc:Fallback>
            <p:pic>
              <p:nvPicPr>
                <p:cNvPr id="39601" name="Freihand 39600">
                  <a:extLst>
                    <a:ext uri="{FF2B5EF4-FFF2-40B4-BE49-F238E27FC236}">
                      <a16:creationId xmlns:a16="http://schemas.microsoft.com/office/drawing/2014/main" id="{1A66DD2F-2A1F-48E7-8CAE-B4D816376E9C}"/>
                    </a:ext>
                  </a:extLst>
                </p:cNvPr>
                <p:cNvPicPr/>
                <p:nvPr/>
              </p:nvPicPr>
              <p:blipFill>
                <a:blip r:embed="rId1211"/>
                <a:stretch>
                  <a:fillRect/>
                </a:stretch>
              </p:blipFill>
              <p:spPr>
                <a:xfrm>
                  <a:off x="5268581" y="1836392"/>
                  <a:ext cx="1257480" cy="98532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39602" name="Freihand 39601">
                  <a:extLst>
                    <a:ext uri="{FF2B5EF4-FFF2-40B4-BE49-F238E27FC236}">
                      <a16:creationId xmlns:a16="http://schemas.microsoft.com/office/drawing/2014/main" id="{13FB2EF6-ED2E-4270-A893-850A7CF74866}"/>
                    </a:ext>
                  </a:extLst>
                </p14:cNvPr>
                <p14:cNvContentPartPr/>
                <p14:nvPr/>
              </p14:nvContentPartPr>
              <p14:xfrm>
                <a:off x="5278661" y="2792192"/>
                <a:ext cx="372600" cy="2423520"/>
              </p14:xfrm>
            </p:contentPart>
          </mc:Choice>
          <mc:Fallback>
            <p:pic>
              <p:nvPicPr>
                <p:cNvPr id="39602" name="Freihand 39601">
                  <a:extLst>
                    <a:ext uri="{FF2B5EF4-FFF2-40B4-BE49-F238E27FC236}">
                      <a16:creationId xmlns:a16="http://schemas.microsoft.com/office/drawing/2014/main" id="{13FB2EF6-ED2E-4270-A893-850A7CF74866}"/>
                    </a:ext>
                  </a:extLst>
                </p:cNvPr>
                <p:cNvPicPr/>
                <p:nvPr/>
              </p:nvPicPr>
              <p:blipFill>
                <a:blip r:embed="rId1213"/>
                <a:stretch>
                  <a:fillRect/>
                </a:stretch>
              </p:blipFill>
              <p:spPr>
                <a:xfrm>
                  <a:off x="5274341" y="2787872"/>
                  <a:ext cx="381240" cy="243216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39603" name="Freihand 39602">
                  <a:extLst>
                    <a:ext uri="{FF2B5EF4-FFF2-40B4-BE49-F238E27FC236}">
                      <a16:creationId xmlns:a16="http://schemas.microsoft.com/office/drawing/2014/main" id="{9EC59E99-CA0E-40B3-A73E-2FAF7B926DF4}"/>
                    </a:ext>
                  </a:extLst>
                </p14:cNvPr>
                <p14:cNvContentPartPr/>
                <p14:nvPr/>
              </p14:nvContentPartPr>
              <p14:xfrm>
                <a:off x="5282261" y="5186192"/>
                <a:ext cx="277920" cy="438840"/>
              </p14:xfrm>
            </p:contentPart>
          </mc:Choice>
          <mc:Fallback>
            <p:pic>
              <p:nvPicPr>
                <p:cNvPr id="39603" name="Freihand 39602">
                  <a:extLst>
                    <a:ext uri="{FF2B5EF4-FFF2-40B4-BE49-F238E27FC236}">
                      <a16:creationId xmlns:a16="http://schemas.microsoft.com/office/drawing/2014/main" id="{9EC59E99-CA0E-40B3-A73E-2FAF7B926DF4}"/>
                    </a:ext>
                  </a:extLst>
                </p:cNvPr>
                <p:cNvPicPr/>
                <p:nvPr/>
              </p:nvPicPr>
              <p:blipFill>
                <a:blip r:embed="rId1215"/>
                <a:stretch>
                  <a:fillRect/>
                </a:stretch>
              </p:blipFill>
              <p:spPr>
                <a:xfrm>
                  <a:off x="5277941" y="5181872"/>
                  <a:ext cx="28656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39605" name="Freihand 39604">
                  <a:extLst>
                    <a:ext uri="{FF2B5EF4-FFF2-40B4-BE49-F238E27FC236}">
                      <a16:creationId xmlns:a16="http://schemas.microsoft.com/office/drawing/2014/main" id="{B82AF370-E026-4B2E-A646-206E232F6200}"/>
                    </a:ext>
                  </a:extLst>
                </p14:cNvPr>
                <p14:cNvContentPartPr/>
                <p14:nvPr/>
              </p14:nvContentPartPr>
              <p14:xfrm>
                <a:off x="6307181" y="3423632"/>
                <a:ext cx="744840" cy="930600"/>
              </p14:xfrm>
            </p:contentPart>
          </mc:Choice>
          <mc:Fallback>
            <p:pic>
              <p:nvPicPr>
                <p:cNvPr id="39605" name="Freihand 39604">
                  <a:extLst>
                    <a:ext uri="{FF2B5EF4-FFF2-40B4-BE49-F238E27FC236}">
                      <a16:creationId xmlns:a16="http://schemas.microsoft.com/office/drawing/2014/main" id="{B82AF370-E026-4B2E-A646-206E232F6200}"/>
                    </a:ext>
                  </a:extLst>
                </p:cNvPr>
                <p:cNvPicPr/>
                <p:nvPr/>
              </p:nvPicPr>
              <p:blipFill>
                <a:blip r:embed="rId1217"/>
                <a:stretch>
                  <a:fillRect/>
                </a:stretch>
              </p:blipFill>
              <p:spPr>
                <a:xfrm>
                  <a:off x="6302861" y="3419312"/>
                  <a:ext cx="753480" cy="93924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39607" name="Freihand 39606">
                  <a:extLst>
                    <a:ext uri="{FF2B5EF4-FFF2-40B4-BE49-F238E27FC236}">
                      <a16:creationId xmlns:a16="http://schemas.microsoft.com/office/drawing/2014/main" id="{4E610F8E-088E-4338-A284-4A14F164286B}"/>
                    </a:ext>
                  </a:extLst>
                </p14:cNvPr>
                <p14:cNvContentPartPr/>
                <p14:nvPr/>
              </p14:nvContentPartPr>
              <p14:xfrm>
                <a:off x="5624981" y="3566192"/>
                <a:ext cx="685800" cy="177120"/>
              </p14:xfrm>
            </p:contentPart>
          </mc:Choice>
          <mc:Fallback>
            <p:pic>
              <p:nvPicPr>
                <p:cNvPr id="39607" name="Freihand 39606">
                  <a:extLst>
                    <a:ext uri="{FF2B5EF4-FFF2-40B4-BE49-F238E27FC236}">
                      <a16:creationId xmlns:a16="http://schemas.microsoft.com/office/drawing/2014/main" id="{4E610F8E-088E-4338-A284-4A14F164286B}"/>
                    </a:ext>
                  </a:extLst>
                </p:cNvPr>
                <p:cNvPicPr/>
                <p:nvPr/>
              </p:nvPicPr>
              <p:blipFill>
                <a:blip r:embed="rId1219"/>
                <a:stretch>
                  <a:fillRect/>
                </a:stretch>
              </p:blipFill>
              <p:spPr>
                <a:xfrm>
                  <a:off x="5620661" y="3561872"/>
                  <a:ext cx="694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39608" name="Freihand 39607">
                  <a:extLst>
                    <a:ext uri="{FF2B5EF4-FFF2-40B4-BE49-F238E27FC236}">
                      <a16:creationId xmlns:a16="http://schemas.microsoft.com/office/drawing/2014/main" id="{8AE8083B-DA63-4C34-974A-84A5FF08F1F7}"/>
                    </a:ext>
                  </a:extLst>
                </p14:cNvPr>
                <p14:cNvContentPartPr/>
                <p14:nvPr/>
              </p14:nvContentPartPr>
              <p14:xfrm>
                <a:off x="5501501" y="3507512"/>
                <a:ext cx="239040" cy="241200"/>
              </p14:xfrm>
            </p:contentPart>
          </mc:Choice>
          <mc:Fallback>
            <p:pic>
              <p:nvPicPr>
                <p:cNvPr id="39608" name="Freihand 39607">
                  <a:extLst>
                    <a:ext uri="{FF2B5EF4-FFF2-40B4-BE49-F238E27FC236}">
                      <a16:creationId xmlns:a16="http://schemas.microsoft.com/office/drawing/2014/main" id="{8AE8083B-DA63-4C34-974A-84A5FF08F1F7}"/>
                    </a:ext>
                  </a:extLst>
                </p:cNvPr>
                <p:cNvPicPr/>
                <p:nvPr/>
              </p:nvPicPr>
              <p:blipFill>
                <a:blip r:embed="rId1221"/>
                <a:stretch>
                  <a:fillRect/>
                </a:stretch>
              </p:blipFill>
              <p:spPr>
                <a:xfrm>
                  <a:off x="5497181" y="3503192"/>
                  <a:ext cx="247680" cy="249840"/>
                </a:xfrm>
                <a:prstGeom prst="rect">
                  <a:avLst/>
                </a:prstGeom>
              </p:spPr>
            </p:pic>
          </mc:Fallback>
        </mc:AlternateContent>
      </p:grpSp>
      <p:grpSp>
        <p:nvGrpSpPr>
          <p:cNvPr id="39613" name="Gruppieren 39612">
            <a:extLst>
              <a:ext uri="{FF2B5EF4-FFF2-40B4-BE49-F238E27FC236}">
                <a16:creationId xmlns:a16="http://schemas.microsoft.com/office/drawing/2014/main" id="{82423D58-F0E1-49AB-ABEB-3443C9BAF2DB}"/>
              </a:ext>
            </a:extLst>
          </p:cNvPr>
          <p:cNvGrpSpPr/>
          <p:nvPr/>
        </p:nvGrpSpPr>
        <p:grpSpPr>
          <a:xfrm>
            <a:off x="4406381" y="833792"/>
            <a:ext cx="2284920" cy="5960160"/>
            <a:chOff x="4406381" y="833792"/>
            <a:chExt cx="2284920" cy="5960160"/>
          </a:xfrm>
        </p:grpSpPr>
        <mc:AlternateContent xmlns:mc="http://schemas.openxmlformats.org/markup-compatibility/2006">
          <mc:Choice xmlns:p14="http://schemas.microsoft.com/office/powerpoint/2010/main" Requires="p14">
            <p:contentPart p14:bwMode="auto" r:id="rId1222">
              <p14:nvContentPartPr>
                <p14:cNvPr id="39610" name="Freihand 39609">
                  <a:extLst>
                    <a:ext uri="{FF2B5EF4-FFF2-40B4-BE49-F238E27FC236}">
                      <a16:creationId xmlns:a16="http://schemas.microsoft.com/office/drawing/2014/main" id="{D1E9C28F-BBFD-43E5-9CB1-C542AED8165C}"/>
                    </a:ext>
                  </a:extLst>
                </p14:cNvPr>
                <p14:cNvContentPartPr/>
                <p14:nvPr/>
              </p14:nvContentPartPr>
              <p14:xfrm>
                <a:off x="4406381" y="6273752"/>
                <a:ext cx="2284920" cy="520200"/>
              </p14:xfrm>
            </p:contentPart>
          </mc:Choice>
          <mc:Fallback>
            <p:pic>
              <p:nvPicPr>
                <p:cNvPr id="39610" name="Freihand 39609">
                  <a:extLst>
                    <a:ext uri="{FF2B5EF4-FFF2-40B4-BE49-F238E27FC236}">
                      <a16:creationId xmlns:a16="http://schemas.microsoft.com/office/drawing/2014/main" id="{D1E9C28F-BBFD-43E5-9CB1-C542AED8165C}"/>
                    </a:ext>
                  </a:extLst>
                </p:cNvPr>
                <p:cNvPicPr/>
                <p:nvPr/>
              </p:nvPicPr>
              <p:blipFill>
                <a:blip r:embed="rId1223"/>
                <a:stretch>
                  <a:fillRect/>
                </a:stretch>
              </p:blipFill>
              <p:spPr>
                <a:xfrm>
                  <a:off x="4402061" y="6269432"/>
                  <a:ext cx="2293560" cy="52884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39611" name="Freihand 39610">
                  <a:extLst>
                    <a:ext uri="{FF2B5EF4-FFF2-40B4-BE49-F238E27FC236}">
                      <a16:creationId xmlns:a16="http://schemas.microsoft.com/office/drawing/2014/main" id="{14C5F1FE-324F-4A41-B393-9EA1968C50F7}"/>
                    </a:ext>
                  </a:extLst>
                </p14:cNvPr>
                <p14:cNvContentPartPr/>
                <p14:nvPr/>
              </p14:nvContentPartPr>
              <p14:xfrm>
                <a:off x="4969781" y="1069592"/>
                <a:ext cx="287280" cy="5203800"/>
              </p14:xfrm>
            </p:contentPart>
          </mc:Choice>
          <mc:Fallback>
            <p:pic>
              <p:nvPicPr>
                <p:cNvPr id="39611" name="Freihand 39610">
                  <a:extLst>
                    <a:ext uri="{FF2B5EF4-FFF2-40B4-BE49-F238E27FC236}">
                      <a16:creationId xmlns:a16="http://schemas.microsoft.com/office/drawing/2014/main" id="{14C5F1FE-324F-4A41-B393-9EA1968C50F7}"/>
                    </a:ext>
                  </a:extLst>
                </p:cNvPr>
                <p:cNvPicPr/>
                <p:nvPr/>
              </p:nvPicPr>
              <p:blipFill>
                <a:blip r:embed="rId1225"/>
                <a:stretch>
                  <a:fillRect/>
                </a:stretch>
              </p:blipFill>
              <p:spPr>
                <a:xfrm>
                  <a:off x="4965461" y="1065272"/>
                  <a:ext cx="295920" cy="521244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39612" name="Freihand 39611">
                  <a:extLst>
                    <a:ext uri="{FF2B5EF4-FFF2-40B4-BE49-F238E27FC236}">
                      <a16:creationId xmlns:a16="http://schemas.microsoft.com/office/drawing/2014/main" id="{FB08D97D-AA2A-42CB-9A43-F4201EE72056}"/>
                    </a:ext>
                  </a:extLst>
                </p14:cNvPr>
                <p14:cNvContentPartPr/>
                <p14:nvPr/>
              </p14:nvContentPartPr>
              <p14:xfrm>
                <a:off x="5119901" y="833792"/>
                <a:ext cx="339840" cy="262080"/>
              </p14:xfrm>
            </p:contentPart>
          </mc:Choice>
          <mc:Fallback>
            <p:pic>
              <p:nvPicPr>
                <p:cNvPr id="39612" name="Freihand 39611">
                  <a:extLst>
                    <a:ext uri="{FF2B5EF4-FFF2-40B4-BE49-F238E27FC236}">
                      <a16:creationId xmlns:a16="http://schemas.microsoft.com/office/drawing/2014/main" id="{FB08D97D-AA2A-42CB-9A43-F4201EE72056}"/>
                    </a:ext>
                  </a:extLst>
                </p:cNvPr>
                <p:cNvPicPr/>
                <p:nvPr/>
              </p:nvPicPr>
              <p:blipFill>
                <a:blip r:embed="rId1227"/>
                <a:stretch>
                  <a:fillRect/>
                </a:stretch>
              </p:blipFill>
              <p:spPr>
                <a:xfrm>
                  <a:off x="5115581" y="829472"/>
                  <a:ext cx="348480" cy="27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8">
            <p14:nvContentPartPr>
              <p14:cNvPr id="39666" name="Freihand 39665">
                <a:extLst>
                  <a:ext uri="{FF2B5EF4-FFF2-40B4-BE49-F238E27FC236}">
                    <a16:creationId xmlns:a16="http://schemas.microsoft.com/office/drawing/2014/main" id="{C16F739D-92C4-4EBD-9ED3-D2C6227C98DA}"/>
                  </a:ext>
                </a:extLst>
              </p14:cNvPr>
              <p14:cNvContentPartPr/>
              <p14:nvPr/>
            </p14:nvContentPartPr>
            <p14:xfrm>
              <a:off x="5457941" y="2318432"/>
              <a:ext cx="467280" cy="315360"/>
            </p14:xfrm>
          </p:contentPart>
        </mc:Choice>
        <mc:Fallback>
          <p:pic>
            <p:nvPicPr>
              <p:cNvPr id="39666" name="Freihand 39665">
                <a:extLst>
                  <a:ext uri="{FF2B5EF4-FFF2-40B4-BE49-F238E27FC236}">
                    <a16:creationId xmlns:a16="http://schemas.microsoft.com/office/drawing/2014/main" id="{C16F739D-92C4-4EBD-9ED3-D2C6227C98DA}"/>
                  </a:ext>
                </a:extLst>
              </p:cNvPr>
              <p:cNvPicPr/>
              <p:nvPr/>
            </p:nvPicPr>
            <p:blipFill>
              <a:blip r:embed="rId1229"/>
              <a:stretch>
                <a:fillRect/>
              </a:stretch>
            </p:blipFill>
            <p:spPr>
              <a:xfrm>
                <a:off x="5453621" y="2314112"/>
                <a:ext cx="475920" cy="324000"/>
              </a:xfrm>
              <a:prstGeom prst="rect">
                <a:avLst/>
              </a:prstGeom>
            </p:spPr>
          </p:pic>
        </mc:Fallback>
      </mc:AlternateContent>
      <p:grpSp>
        <p:nvGrpSpPr>
          <p:cNvPr id="39668" name="Gruppieren 39667">
            <a:extLst>
              <a:ext uri="{FF2B5EF4-FFF2-40B4-BE49-F238E27FC236}">
                <a16:creationId xmlns:a16="http://schemas.microsoft.com/office/drawing/2014/main" id="{266BE3C8-C3CC-4FBD-A224-1CEFABDC9D15}"/>
              </a:ext>
            </a:extLst>
          </p:cNvPr>
          <p:cNvGrpSpPr/>
          <p:nvPr/>
        </p:nvGrpSpPr>
        <p:grpSpPr>
          <a:xfrm>
            <a:off x="5640821" y="423392"/>
            <a:ext cx="2703240" cy="1099080"/>
            <a:chOff x="5640821" y="423392"/>
            <a:chExt cx="2703240" cy="1099080"/>
          </a:xfrm>
        </p:grpSpPr>
        <mc:AlternateContent xmlns:mc="http://schemas.openxmlformats.org/markup-compatibility/2006">
          <mc:Choice xmlns:p14="http://schemas.microsoft.com/office/powerpoint/2010/main" Requires="p14">
            <p:contentPart p14:bwMode="auto" r:id="rId1230">
              <p14:nvContentPartPr>
                <p14:cNvPr id="39614" name="Freihand 39613">
                  <a:extLst>
                    <a:ext uri="{FF2B5EF4-FFF2-40B4-BE49-F238E27FC236}">
                      <a16:creationId xmlns:a16="http://schemas.microsoft.com/office/drawing/2014/main" id="{93D4E176-5A85-4AB6-828F-571A1C51C32E}"/>
                    </a:ext>
                  </a:extLst>
                </p14:cNvPr>
                <p14:cNvContentPartPr/>
                <p14:nvPr/>
              </p14:nvContentPartPr>
              <p14:xfrm>
                <a:off x="5647661" y="605912"/>
                <a:ext cx="146160" cy="164160"/>
              </p14:xfrm>
            </p:contentPart>
          </mc:Choice>
          <mc:Fallback>
            <p:pic>
              <p:nvPicPr>
                <p:cNvPr id="39614" name="Freihand 39613">
                  <a:extLst>
                    <a:ext uri="{FF2B5EF4-FFF2-40B4-BE49-F238E27FC236}">
                      <a16:creationId xmlns:a16="http://schemas.microsoft.com/office/drawing/2014/main" id="{93D4E176-5A85-4AB6-828F-571A1C51C32E}"/>
                    </a:ext>
                  </a:extLst>
                </p:cNvPr>
                <p:cNvPicPr/>
                <p:nvPr/>
              </p:nvPicPr>
              <p:blipFill>
                <a:blip r:embed="rId1231"/>
                <a:stretch>
                  <a:fillRect/>
                </a:stretch>
              </p:blipFill>
              <p:spPr>
                <a:xfrm>
                  <a:off x="5643341" y="601592"/>
                  <a:ext cx="154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39615" name="Freihand 39614">
                  <a:extLst>
                    <a:ext uri="{FF2B5EF4-FFF2-40B4-BE49-F238E27FC236}">
                      <a16:creationId xmlns:a16="http://schemas.microsoft.com/office/drawing/2014/main" id="{567DC218-33CD-4DAF-A085-33FBCB4CCEAB}"/>
                    </a:ext>
                  </a:extLst>
                </p14:cNvPr>
                <p14:cNvContentPartPr/>
                <p14:nvPr/>
              </p14:nvContentPartPr>
              <p14:xfrm>
                <a:off x="5787701" y="575672"/>
                <a:ext cx="134640" cy="168480"/>
              </p14:xfrm>
            </p:contentPart>
          </mc:Choice>
          <mc:Fallback>
            <p:pic>
              <p:nvPicPr>
                <p:cNvPr id="39615" name="Freihand 39614">
                  <a:extLst>
                    <a:ext uri="{FF2B5EF4-FFF2-40B4-BE49-F238E27FC236}">
                      <a16:creationId xmlns:a16="http://schemas.microsoft.com/office/drawing/2014/main" id="{567DC218-33CD-4DAF-A085-33FBCB4CCEAB}"/>
                    </a:ext>
                  </a:extLst>
                </p:cNvPr>
                <p:cNvPicPr/>
                <p:nvPr/>
              </p:nvPicPr>
              <p:blipFill>
                <a:blip r:embed="rId1233"/>
                <a:stretch>
                  <a:fillRect/>
                </a:stretch>
              </p:blipFill>
              <p:spPr>
                <a:xfrm>
                  <a:off x="5783381" y="571352"/>
                  <a:ext cx="143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39616" name="Freihand 39615">
                  <a:extLst>
                    <a:ext uri="{FF2B5EF4-FFF2-40B4-BE49-F238E27FC236}">
                      <a16:creationId xmlns:a16="http://schemas.microsoft.com/office/drawing/2014/main" id="{C6D03BE1-A678-4A24-95C2-D571AF7127B5}"/>
                    </a:ext>
                  </a:extLst>
                </p14:cNvPr>
                <p14:cNvContentPartPr/>
                <p14:nvPr/>
              </p14:nvContentPartPr>
              <p14:xfrm>
                <a:off x="6094061" y="562712"/>
                <a:ext cx="269280" cy="103320"/>
              </p14:xfrm>
            </p:contentPart>
          </mc:Choice>
          <mc:Fallback>
            <p:pic>
              <p:nvPicPr>
                <p:cNvPr id="39616" name="Freihand 39615">
                  <a:extLst>
                    <a:ext uri="{FF2B5EF4-FFF2-40B4-BE49-F238E27FC236}">
                      <a16:creationId xmlns:a16="http://schemas.microsoft.com/office/drawing/2014/main" id="{C6D03BE1-A678-4A24-95C2-D571AF7127B5}"/>
                    </a:ext>
                  </a:extLst>
                </p:cNvPr>
                <p:cNvPicPr/>
                <p:nvPr/>
              </p:nvPicPr>
              <p:blipFill>
                <a:blip r:embed="rId1235"/>
                <a:stretch>
                  <a:fillRect/>
                </a:stretch>
              </p:blipFill>
              <p:spPr>
                <a:xfrm>
                  <a:off x="6089741" y="558392"/>
                  <a:ext cx="277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39617" name="Freihand 39616">
                  <a:extLst>
                    <a:ext uri="{FF2B5EF4-FFF2-40B4-BE49-F238E27FC236}">
                      <a16:creationId xmlns:a16="http://schemas.microsoft.com/office/drawing/2014/main" id="{D3D1B1E8-5070-4342-9BA4-9BAE95164820}"/>
                    </a:ext>
                  </a:extLst>
                </p14:cNvPr>
                <p14:cNvContentPartPr/>
                <p14:nvPr/>
              </p14:nvContentPartPr>
              <p14:xfrm>
                <a:off x="6411581" y="466592"/>
                <a:ext cx="129600" cy="168120"/>
              </p14:xfrm>
            </p:contentPart>
          </mc:Choice>
          <mc:Fallback>
            <p:pic>
              <p:nvPicPr>
                <p:cNvPr id="39617" name="Freihand 39616">
                  <a:extLst>
                    <a:ext uri="{FF2B5EF4-FFF2-40B4-BE49-F238E27FC236}">
                      <a16:creationId xmlns:a16="http://schemas.microsoft.com/office/drawing/2014/main" id="{D3D1B1E8-5070-4342-9BA4-9BAE95164820}"/>
                    </a:ext>
                  </a:extLst>
                </p:cNvPr>
                <p:cNvPicPr/>
                <p:nvPr/>
              </p:nvPicPr>
              <p:blipFill>
                <a:blip r:embed="rId1237"/>
                <a:stretch>
                  <a:fillRect/>
                </a:stretch>
              </p:blipFill>
              <p:spPr>
                <a:xfrm>
                  <a:off x="6407261" y="462272"/>
                  <a:ext cx="138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39618" name="Freihand 39617">
                  <a:extLst>
                    <a:ext uri="{FF2B5EF4-FFF2-40B4-BE49-F238E27FC236}">
                      <a16:creationId xmlns:a16="http://schemas.microsoft.com/office/drawing/2014/main" id="{69140205-49FA-4CD9-8F10-8BB1AB606B8B}"/>
                    </a:ext>
                  </a:extLst>
                </p14:cNvPr>
                <p14:cNvContentPartPr/>
                <p14:nvPr/>
              </p14:nvContentPartPr>
              <p14:xfrm>
                <a:off x="6712541" y="533192"/>
                <a:ext cx="21960" cy="99720"/>
              </p14:xfrm>
            </p:contentPart>
          </mc:Choice>
          <mc:Fallback>
            <p:pic>
              <p:nvPicPr>
                <p:cNvPr id="39618" name="Freihand 39617">
                  <a:extLst>
                    <a:ext uri="{FF2B5EF4-FFF2-40B4-BE49-F238E27FC236}">
                      <a16:creationId xmlns:a16="http://schemas.microsoft.com/office/drawing/2014/main" id="{69140205-49FA-4CD9-8F10-8BB1AB606B8B}"/>
                    </a:ext>
                  </a:extLst>
                </p:cNvPr>
                <p:cNvPicPr/>
                <p:nvPr/>
              </p:nvPicPr>
              <p:blipFill>
                <a:blip r:embed="rId1239"/>
                <a:stretch>
                  <a:fillRect/>
                </a:stretch>
              </p:blipFill>
              <p:spPr>
                <a:xfrm>
                  <a:off x="6708221" y="528872"/>
                  <a:ext cx="30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39619" name="Freihand 39618">
                  <a:extLst>
                    <a:ext uri="{FF2B5EF4-FFF2-40B4-BE49-F238E27FC236}">
                      <a16:creationId xmlns:a16="http://schemas.microsoft.com/office/drawing/2014/main" id="{5625A3A5-392F-4DFF-AE7C-9133C39E739E}"/>
                    </a:ext>
                  </a:extLst>
                </p14:cNvPr>
                <p14:cNvContentPartPr/>
                <p14:nvPr/>
              </p14:nvContentPartPr>
              <p14:xfrm>
                <a:off x="6710021" y="489632"/>
                <a:ext cx="105840" cy="47160"/>
              </p14:xfrm>
            </p:contentPart>
          </mc:Choice>
          <mc:Fallback>
            <p:pic>
              <p:nvPicPr>
                <p:cNvPr id="39619" name="Freihand 39618">
                  <a:extLst>
                    <a:ext uri="{FF2B5EF4-FFF2-40B4-BE49-F238E27FC236}">
                      <a16:creationId xmlns:a16="http://schemas.microsoft.com/office/drawing/2014/main" id="{5625A3A5-392F-4DFF-AE7C-9133C39E739E}"/>
                    </a:ext>
                  </a:extLst>
                </p:cNvPr>
                <p:cNvPicPr/>
                <p:nvPr/>
              </p:nvPicPr>
              <p:blipFill>
                <a:blip r:embed="rId1241"/>
                <a:stretch>
                  <a:fillRect/>
                </a:stretch>
              </p:blipFill>
              <p:spPr>
                <a:xfrm>
                  <a:off x="6705701" y="485312"/>
                  <a:ext cx="114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39620" name="Freihand 39619">
                  <a:extLst>
                    <a:ext uri="{FF2B5EF4-FFF2-40B4-BE49-F238E27FC236}">
                      <a16:creationId xmlns:a16="http://schemas.microsoft.com/office/drawing/2014/main" id="{2704A7E4-C97C-4746-82A0-F6EC0FD6FEB1}"/>
                    </a:ext>
                  </a:extLst>
                </p14:cNvPr>
                <p14:cNvContentPartPr/>
                <p14:nvPr/>
              </p14:nvContentPartPr>
              <p14:xfrm>
                <a:off x="6759341" y="542552"/>
                <a:ext cx="134280" cy="82080"/>
              </p14:xfrm>
            </p:contentPart>
          </mc:Choice>
          <mc:Fallback>
            <p:pic>
              <p:nvPicPr>
                <p:cNvPr id="39620" name="Freihand 39619">
                  <a:extLst>
                    <a:ext uri="{FF2B5EF4-FFF2-40B4-BE49-F238E27FC236}">
                      <a16:creationId xmlns:a16="http://schemas.microsoft.com/office/drawing/2014/main" id="{2704A7E4-C97C-4746-82A0-F6EC0FD6FEB1}"/>
                    </a:ext>
                  </a:extLst>
                </p:cNvPr>
                <p:cNvPicPr/>
                <p:nvPr/>
              </p:nvPicPr>
              <p:blipFill>
                <a:blip r:embed="rId1243"/>
                <a:stretch>
                  <a:fillRect/>
                </a:stretch>
              </p:blipFill>
              <p:spPr>
                <a:xfrm>
                  <a:off x="6755021" y="538232"/>
                  <a:ext cx="142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39621" name="Freihand 39620">
                  <a:extLst>
                    <a:ext uri="{FF2B5EF4-FFF2-40B4-BE49-F238E27FC236}">
                      <a16:creationId xmlns:a16="http://schemas.microsoft.com/office/drawing/2014/main" id="{D60D0E47-52D9-428B-977B-36CF0C677D75}"/>
                    </a:ext>
                  </a:extLst>
                </p14:cNvPr>
                <p14:cNvContentPartPr/>
                <p14:nvPr/>
              </p14:nvContentPartPr>
              <p14:xfrm>
                <a:off x="6891101" y="424832"/>
                <a:ext cx="111960" cy="190080"/>
              </p14:xfrm>
            </p:contentPart>
          </mc:Choice>
          <mc:Fallback>
            <p:pic>
              <p:nvPicPr>
                <p:cNvPr id="39621" name="Freihand 39620">
                  <a:extLst>
                    <a:ext uri="{FF2B5EF4-FFF2-40B4-BE49-F238E27FC236}">
                      <a16:creationId xmlns:a16="http://schemas.microsoft.com/office/drawing/2014/main" id="{D60D0E47-52D9-428B-977B-36CF0C677D75}"/>
                    </a:ext>
                  </a:extLst>
                </p:cNvPr>
                <p:cNvPicPr/>
                <p:nvPr/>
              </p:nvPicPr>
              <p:blipFill>
                <a:blip r:embed="rId1245"/>
                <a:stretch>
                  <a:fillRect/>
                </a:stretch>
              </p:blipFill>
              <p:spPr>
                <a:xfrm>
                  <a:off x="6886781" y="420512"/>
                  <a:ext cx="120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39625" name="Freihand 39624">
                  <a:extLst>
                    <a:ext uri="{FF2B5EF4-FFF2-40B4-BE49-F238E27FC236}">
                      <a16:creationId xmlns:a16="http://schemas.microsoft.com/office/drawing/2014/main" id="{FBBC4186-8E9F-41A9-BEDD-ED23F1FE3840}"/>
                    </a:ext>
                  </a:extLst>
                </p14:cNvPr>
                <p14:cNvContentPartPr/>
                <p14:nvPr/>
              </p14:nvContentPartPr>
              <p14:xfrm>
                <a:off x="7119701" y="520592"/>
                <a:ext cx="224640" cy="78480"/>
              </p14:xfrm>
            </p:contentPart>
          </mc:Choice>
          <mc:Fallback>
            <p:pic>
              <p:nvPicPr>
                <p:cNvPr id="39625" name="Freihand 39624">
                  <a:extLst>
                    <a:ext uri="{FF2B5EF4-FFF2-40B4-BE49-F238E27FC236}">
                      <a16:creationId xmlns:a16="http://schemas.microsoft.com/office/drawing/2014/main" id="{FBBC4186-8E9F-41A9-BEDD-ED23F1FE3840}"/>
                    </a:ext>
                  </a:extLst>
                </p:cNvPr>
                <p:cNvPicPr/>
                <p:nvPr/>
              </p:nvPicPr>
              <p:blipFill>
                <a:blip r:embed="rId1247"/>
                <a:stretch>
                  <a:fillRect/>
                </a:stretch>
              </p:blipFill>
              <p:spPr>
                <a:xfrm>
                  <a:off x="7115381" y="516272"/>
                  <a:ext cx="233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39626" name="Freihand 39625">
                  <a:extLst>
                    <a:ext uri="{FF2B5EF4-FFF2-40B4-BE49-F238E27FC236}">
                      <a16:creationId xmlns:a16="http://schemas.microsoft.com/office/drawing/2014/main" id="{97257955-0A31-4FD8-817C-F32C755208CB}"/>
                    </a:ext>
                  </a:extLst>
                </p14:cNvPr>
                <p14:cNvContentPartPr/>
                <p14:nvPr/>
              </p14:nvContentPartPr>
              <p14:xfrm>
                <a:off x="7270541" y="423392"/>
                <a:ext cx="360" cy="360"/>
              </p14:xfrm>
            </p:contentPart>
          </mc:Choice>
          <mc:Fallback>
            <p:pic>
              <p:nvPicPr>
                <p:cNvPr id="39626" name="Freihand 39625">
                  <a:extLst>
                    <a:ext uri="{FF2B5EF4-FFF2-40B4-BE49-F238E27FC236}">
                      <a16:creationId xmlns:a16="http://schemas.microsoft.com/office/drawing/2014/main" id="{97257955-0A31-4FD8-817C-F32C755208CB}"/>
                    </a:ext>
                  </a:extLst>
                </p:cNvPr>
                <p:cNvPicPr/>
                <p:nvPr/>
              </p:nvPicPr>
              <p:blipFill>
                <a:blip r:embed="rId1249"/>
                <a:stretch>
                  <a:fillRect/>
                </a:stretch>
              </p:blipFill>
              <p:spPr>
                <a:xfrm>
                  <a:off x="7266221" y="419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39628" name="Freihand 39627">
                  <a:extLst>
                    <a:ext uri="{FF2B5EF4-FFF2-40B4-BE49-F238E27FC236}">
                      <a16:creationId xmlns:a16="http://schemas.microsoft.com/office/drawing/2014/main" id="{F17835BF-EA91-482B-B25E-35CD3F74CA6D}"/>
                    </a:ext>
                  </a:extLst>
                </p14:cNvPr>
                <p14:cNvContentPartPr/>
                <p14:nvPr/>
              </p14:nvContentPartPr>
              <p14:xfrm>
                <a:off x="5654861" y="819752"/>
                <a:ext cx="161640" cy="197640"/>
              </p14:xfrm>
            </p:contentPart>
          </mc:Choice>
          <mc:Fallback>
            <p:pic>
              <p:nvPicPr>
                <p:cNvPr id="39628" name="Freihand 39627">
                  <a:extLst>
                    <a:ext uri="{FF2B5EF4-FFF2-40B4-BE49-F238E27FC236}">
                      <a16:creationId xmlns:a16="http://schemas.microsoft.com/office/drawing/2014/main" id="{F17835BF-EA91-482B-B25E-35CD3F74CA6D}"/>
                    </a:ext>
                  </a:extLst>
                </p:cNvPr>
                <p:cNvPicPr/>
                <p:nvPr/>
              </p:nvPicPr>
              <p:blipFill>
                <a:blip r:embed="rId1251"/>
                <a:stretch>
                  <a:fillRect/>
                </a:stretch>
              </p:blipFill>
              <p:spPr>
                <a:xfrm>
                  <a:off x="5650541" y="815432"/>
                  <a:ext cx="170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39629" name="Freihand 39628">
                  <a:extLst>
                    <a:ext uri="{FF2B5EF4-FFF2-40B4-BE49-F238E27FC236}">
                      <a16:creationId xmlns:a16="http://schemas.microsoft.com/office/drawing/2014/main" id="{5D3F7513-1BED-4B8B-A2BB-B863F2068F85}"/>
                    </a:ext>
                  </a:extLst>
                </p14:cNvPr>
                <p14:cNvContentPartPr/>
                <p14:nvPr/>
              </p14:nvContentPartPr>
              <p14:xfrm>
                <a:off x="5838461" y="909752"/>
                <a:ext cx="78120" cy="86040"/>
              </p14:xfrm>
            </p:contentPart>
          </mc:Choice>
          <mc:Fallback>
            <p:pic>
              <p:nvPicPr>
                <p:cNvPr id="39629" name="Freihand 39628">
                  <a:extLst>
                    <a:ext uri="{FF2B5EF4-FFF2-40B4-BE49-F238E27FC236}">
                      <a16:creationId xmlns:a16="http://schemas.microsoft.com/office/drawing/2014/main" id="{5D3F7513-1BED-4B8B-A2BB-B863F2068F85}"/>
                    </a:ext>
                  </a:extLst>
                </p:cNvPr>
                <p:cNvPicPr/>
                <p:nvPr/>
              </p:nvPicPr>
              <p:blipFill>
                <a:blip r:embed="rId1253"/>
                <a:stretch>
                  <a:fillRect/>
                </a:stretch>
              </p:blipFill>
              <p:spPr>
                <a:xfrm>
                  <a:off x="5834141" y="905432"/>
                  <a:ext cx="86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39630" name="Freihand 39629">
                  <a:extLst>
                    <a:ext uri="{FF2B5EF4-FFF2-40B4-BE49-F238E27FC236}">
                      <a16:creationId xmlns:a16="http://schemas.microsoft.com/office/drawing/2014/main" id="{1789EF0C-159C-49E3-B428-A76FED03C1D9}"/>
                    </a:ext>
                  </a:extLst>
                </p14:cNvPr>
                <p14:cNvContentPartPr/>
                <p14:nvPr/>
              </p14:nvContentPartPr>
              <p14:xfrm>
                <a:off x="5953301" y="843872"/>
                <a:ext cx="105840" cy="126720"/>
              </p14:xfrm>
            </p:contentPart>
          </mc:Choice>
          <mc:Fallback>
            <p:pic>
              <p:nvPicPr>
                <p:cNvPr id="39630" name="Freihand 39629">
                  <a:extLst>
                    <a:ext uri="{FF2B5EF4-FFF2-40B4-BE49-F238E27FC236}">
                      <a16:creationId xmlns:a16="http://schemas.microsoft.com/office/drawing/2014/main" id="{1789EF0C-159C-49E3-B428-A76FED03C1D9}"/>
                    </a:ext>
                  </a:extLst>
                </p:cNvPr>
                <p:cNvPicPr/>
                <p:nvPr/>
              </p:nvPicPr>
              <p:blipFill>
                <a:blip r:embed="rId1255"/>
                <a:stretch>
                  <a:fillRect/>
                </a:stretch>
              </p:blipFill>
              <p:spPr>
                <a:xfrm>
                  <a:off x="5948981" y="839552"/>
                  <a:ext cx="114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39631" name="Freihand 39630">
                  <a:extLst>
                    <a:ext uri="{FF2B5EF4-FFF2-40B4-BE49-F238E27FC236}">
                      <a16:creationId xmlns:a16="http://schemas.microsoft.com/office/drawing/2014/main" id="{B046F71C-CB07-440B-9C6D-62FC075B0F3E}"/>
                    </a:ext>
                  </a:extLst>
                </p14:cNvPr>
                <p14:cNvContentPartPr/>
                <p14:nvPr/>
              </p14:nvContentPartPr>
              <p14:xfrm>
                <a:off x="6077501" y="873032"/>
                <a:ext cx="123120" cy="111960"/>
              </p14:xfrm>
            </p:contentPart>
          </mc:Choice>
          <mc:Fallback>
            <p:pic>
              <p:nvPicPr>
                <p:cNvPr id="39631" name="Freihand 39630">
                  <a:extLst>
                    <a:ext uri="{FF2B5EF4-FFF2-40B4-BE49-F238E27FC236}">
                      <a16:creationId xmlns:a16="http://schemas.microsoft.com/office/drawing/2014/main" id="{B046F71C-CB07-440B-9C6D-62FC075B0F3E}"/>
                    </a:ext>
                  </a:extLst>
                </p:cNvPr>
                <p:cNvPicPr/>
                <p:nvPr/>
              </p:nvPicPr>
              <p:blipFill>
                <a:blip r:embed="rId1257"/>
                <a:stretch>
                  <a:fillRect/>
                </a:stretch>
              </p:blipFill>
              <p:spPr>
                <a:xfrm>
                  <a:off x="6073181" y="868712"/>
                  <a:ext cx="131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39632" name="Freihand 39631">
                  <a:extLst>
                    <a:ext uri="{FF2B5EF4-FFF2-40B4-BE49-F238E27FC236}">
                      <a16:creationId xmlns:a16="http://schemas.microsoft.com/office/drawing/2014/main" id="{C35D219F-A615-482A-B42B-A3E3385B3A57}"/>
                    </a:ext>
                  </a:extLst>
                </p14:cNvPr>
                <p14:cNvContentPartPr/>
                <p14:nvPr/>
              </p14:nvContentPartPr>
              <p14:xfrm>
                <a:off x="6200261" y="785552"/>
                <a:ext cx="98280" cy="180000"/>
              </p14:xfrm>
            </p:contentPart>
          </mc:Choice>
          <mc:Fallback>
            <p:pic>
              <p:nvPicPr>
                <p:cNvPr id="39632" name="Freihand 39631">
                  <a:extLst>
                    <a:ext uri="{FF2B5EF4-FFF2-40B4-BE49-F238E27FC236}">
                      <a16:creationId xmlns:a16="http://schemas.microsoft.com/office/drawing/2014/main" id="{C35D219F-A615-482A-B42B-A3E3385B3A57}"/>
                    </a:ext>
                  </a:extLst>
                </p:cNvPr>
                <p:cNvPicPr/>
                <p:nvPr/>
              </p:nvPicPr>
              <p:blipFill>
                <a:blip r:embed="rId1259"/>
                <a:stretch>
                  <a:fillRect/>
                </a:stretch>
              </p:blipFill>
              <p:spPr>
                <a:xfrm>
                  <a:off x="6195941" y="781232"/>
                  <a:ext cx="106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39633" name="Freihand 39632">
                  <a:extLst>
                    <a:ext uri="{FF2B5EF4-FFF2-40B4-BE49-F238E27FC236}">
                      <a16:creationId xmlns:a16="http://schemas.microsoft.com/office/drawing/2014/main" id="{299C3F6F-640A-460C-BB50-FF13D7A552A7}"/>
                    </a:ext>
                  </a:extLst>
                </p14:cNvPr>
                <p14:cNvContentPartPr/>
                <p14:nvPr/>
              </p14:nvContentPartPr>
              <p14:xfrm>
                <a:off x="6307541" y="870872"/>
                <a:ext cx="164520" cy="64800"/>
              </p14:xfrm>
            </p:contentPart>
          </mc:Choice>
          <mc:Fallback>
            <p:pic>
              <p:nvPicPr>
                <p:cNvPr id="39633" name="Freihand 39632">
                  <a:extLst>
                    <a:ext uri="{FF2B5EF4-FFF2-40B4-BE49-F238E27FC236}">
                      <a16:creationId xmlns:a16="http://schemas.microsoft.com/office/drawing/2014/main" id="{299C3F6F-640A-460C-BB50-FF13D7A552A7}"/>
                    </a:ext>
                  </a:extLst>
                </p:cNvPr>
                <p:cNvPicPr/>
                <p:nvPr/>
              </p:nvPicPr>
              <p:blipFill>
                <a:blip r:embed="rId1261"/>
                <a:stretch>
                  <a:fillRect/>
                </a:stretch>
              </p:blipFill>
              <p:spPr>
                <a:xfrm>
                  <a:off x="6303221" y="866552"/>
                  <a:ext cx="173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39634" name="Freihand 39633">
                  <a:extLst>
                    <a:ext uri="{FF2B5EF4-FFF2-40B4-BE49-F238E27FC236}">
                      <a16:creationId xmlns:a16="http://schemas.microsoft.com/office/drawing/2014/main" id="{2A4D6F3B-5F45-48F8-B904-7AB9602B968E}"/>
                    </a:ext>
                  </a:extLst>
                </p14:cNvPr>
                <p14:cNvContentPartPr/>
                <p14:nvPr/>
              </p14:nvContentPartPr>
              <p14:xfrm>
                <a:off x="6665741" y="787352"/>
                <a:ext cx="117000" cy="136440"/>
              </p14:xfrm>
            </p:contentPart>
          </mc:Choice>
          <mc:Fallback>
            <p:pic>
              <p:nvPicPr>
                <p:cNvPr id="39634" name="Freihand 39633">
                  <a:extLst>
                    <a:ext uri="{FF2B5EF4-FFF2-40B4-BE49-F238E27FC236}">
                      <a16:creationId xmlns:a16="http://schemas.microsoft.com/office/drawing/2014/main" id="{2A4D6F3B-5F45-48F8-B904-7AB9602B968E}"/>
                    </a:ext>
                  </a:extLst>
                </p:cNvPr>
                <p:cNvPicPr/>
                <p:nvPr/>
              </p:nvPicPr>
              <p:blipFill>
                <a:blip r:embed="rId1263"/>
                <a:stretch>
                  <a:fillRect/>
                </a:stretch>
              </p:blipFill>
              <p:spPr>
                <a:xfrm>
                  <a:off x="6661421" y="783032"/>
                  <a:ext cx="125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39635" name="Freihand 39634">
                  <a:extLst>
                    <a:ext uri="{FF2B5EF4-FFF2-40B4-BE49-F238E27FC236}">
                      <a16:creationId xmlns:a16="http://schemas.microsoft.com/office/drawing/2014/main" id="{7AA96931-EF97-4C8C-B13D-4D33D6B8F0AF}"/>
                    </a:ext>
                  </a:extLst>
                </p14:cNvPr>
                <p14:cNvContentPartPr/>
                <p14:nvPr/>
              </p14:nvContentPartPr>
              <p14:xfrm>
                <a:off x="6882461" y="791672"/>
                <a:ext cx="101880" cy="5760"/>
              </p14:xfrm>
            </p:contentPart>
          </mc:Choice>
          <mc:Fallback>
            <p:pic>
              <p:nvPicPr>
                <p:cNvPr id="39635" name="Freihand 39634">
                  <a:extLst>
                    <a:ext uri="{FF2B5EF4-FFF2-40B4-BE49-F238E27FC236}">
                      <a16:creationId xmlns:a16="http://schemas.microsoft.com/office/drawing/2014/main" id="{7AA96931-EF97-4C8C-B13D-4D33D6B8F0AF}"/>
                    </a:ext>
                  </a:extLst>
                </p:cNvPr>
                <p:cNvPicPr/>
                <p:nvPr/>
              </p:nvPicPr>
              <p:blipFill>
                <a:blip r:embed="rId1265"/>
                <a:stretch>
                  <a:fillRect/>
                </a:stretch>
              </p:blipFill>
              <p:spPr>
                <a:xfrm>
                  <a:off x="6878141" y="787352"/>
                  <a:ext cx="1105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39636" name="Freihand 39635">
                  <a:extLst>
                    <a:ext uri="{FF2B5EF4-FFF2-40B4-BE49-F238E27FC236}">
                      <a16:creationId xmlns:a16="http://schemas.microsoft.com/office/drawing/2014/main" id="{EDFED3C4-3CA4-4404-AA26-30D42EF54362}"/>
                    </a:ext>
                  </a:extLst>
                </p14:cNvPr>
                <p14:cNvContentPartPr/>
                <p14:nvPr/>
              </p14:nvContentPartPr>
              <p14:xfrm>
                <a:off x="6836741" y="741632"/>
                <a:ext cx="358920" cy="137160"/>
              </p14:xfrm>
            </p:contentPart>
          </mc:Choice>
          <mc:Fallback>
            <p:pic>
              <p:nvPicPr>
                <p:cNvPr id="39636" name="Freihand 39635">
                  <a:extLst>
                    <a:ext uri="{FF2B5EF4-FFF2-40B4-BE49-F238E27FC236}">
                      <a16:creationId xmlns:a16="http://schemas.microsoft.com/office/drawing/2014/main" id="{EDFED3C4-3CA4-4404-AA26-30D42EF54362}"/>
                    </a:ext>
                  </a:extLst>
                </p:cNvPr>
                <p:cNvPicPr/>
                <p:nvPr/>
              </p:nvPicPr>
              <p:blipFill>
                <a:blip r:embed="rId1267"/>
                <a:stretch>
                  <a:fillRect/>
                </a:stretch>
              </p:blipFill>
              <p:spPr>
                <a:xfrm>
                  <a:off x="6832421" y="737312"/>
                  <a:ext cx="3675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39637" name="Freihand 39636">
                  <a:extLst>
                    <a:ext uri="{FF2B5EF4-FFF2-40B4-BE49-F238E27FC236}">
                      <a16:creationId xmlns:a16="http://schemas.microsoft.com/office/drawing/2014/main" id="{A6F13208-728A-4AFD-8280-142BA0B28444}"/>
                    </a:ext>
                  </a:extLst>
                </p14:cNvPr>
                <p14:cNvContentPartPr/>
                <p14:nvPr/>
              </p14:nvContentPartPr>
              <p14:xfrm>
                <a:off x="7098821" y="696992"/>
                <a:ext cx="231120" cy="179280"/>
              </p14:xfrm>
            </p:contentPart>
          </mc:Choice>
          <mc:Fallback>
            <p:pic>
              <p:nvPicPr>
                <p:cNvPr id="39637" name="Freihand 39636">
                  <a:extLst>
                    <a:ext uri="{FF2B5EF4-FFF2-40B4-BE49-F238E27FC236}">
                      <a16:creationId xmlns:a16="http://schemas.microsoft.com/office/drawing/2014/main" id="{A6F13208-728A-4AFD-8280-142BA0B28444}"/>
                    </a:ext>
                  </a:extLst>
                </p:cNvPr>
                <p:cNvPicPr/>
                <p:nvPr/>
              </p:nvPicPr>
              <p:blipFill>
                <a:blip r:embed="rId1269"/>
                <a:stretch>
                  <a:fillRect/>
                </a:stretch>
              </p:blipFill>
              <p:spPr>
                <a:xfrm>
                  <a:off x="7094501" y="692672"/>
                  <a:ext cx="239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39639" name="Freihand 39638">
                  <a:extLst>
                    <a:ext uri="{FF2B5EF4-FFF2-40B4-BE49-F238E27FC236}">
                      <a16:creationId xmlns:a16="http://schemas.microsoft.com/office/drawing/2014/main" id="{5C109B74-5AF9-4D35-B27D-F6676E26DD59}"/>
                    </a:ext>
                  </a:extLst>
                </p14:cNvPr>
                <p14:cNvContentPartPr/>
                <p14:nvPr/>
              </p14:nvContentPartPr>
              <p14:xfrm>
                <a:off x="5640821" y="1077512"/>
                <a:ext cx="313920" cy="243720"/>
              </p14:xfrm>
            </p:contentPart>
          </mc:Choice>
          <mc:Fallback>
            <p:pic>
              <p:nvPicPr>
                <p:cNvPr id="39639" name="Freihand 39638">
                  <a:extLst>
                    <a:ext uri="{FF2B5EF4-FFF2-40B4-BE49-F238E27FC236}">
                      <a16:creationId xmlns:a16="http://schemas.microsoft.com/office/drawing/2014/main" id="{5C109B74-5AF9-4D35-B27D-F6676E26DD59}"/>
                    </a:ext>
                  </a:extLst>
                </p:cNvPr>
                <p:cNvPicPr/>
                <p:nvPr/>
              </p:nvPicPr>
              <p:blipFill>
                <a:blip r:embed="rId1271"/>
                <a:stretch>
                  <a:fillRect/>
                </a:stretch>
              </p:blipFill>
              <p:spPr>
                <a:xfrm>
                  <a:off x="5636501" y="1073192"/>
                  <a:ext cx="3225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39640" name="Freihand 39639">
                  <a:extLst>
                    <a:ext uri="{FF2B5EF4-FFF2-40B4-BE49-F238E27FC236}">
                      <a16:creationId xmlns:a16="http://schemas.microsoft.com/office/drawing/2014/main" id="{9B93CBFA-C37E-470F-BE48-FBF39B2321C4}"/>
                    </a:ext>
                  </a:extLst>
                </p14:cNvPr>
                <p14:cNvContentPartPr/>
                <p14:nvPr/>
              </p14:nvContentPartPr>
              <p14:xfrm>
                <a:off x="6032861" y="1118192"/>
                <a:ext cx="297360" cy="113400"/>
              </p14:xfrm>
            </p:contentPart>
          </mc:Choice>
          <mc:Fallback>
            <p:pic>
              <p:nvPicPr>
                <p:cNvPr id="39640" name="Freihand 39639">
                  <a:extLst>
                    <a:ext uri="{FF2B5EF4-FFF2-40B4-BE49-F238E27FC236}">
                      <a16:creationId xmlns:a16="http://schemas.microsoft.com/office/drawing/2014/main" id="{9B93CBFA-C37E-470F-BE48-FBF39B2321C4}"/>
                    </a:ext>
                  </a:extLst>
                </p:cNvPr>
                <p:cNvPicPr/>
                <p:nvPr/>
              </p:nvPicPr>
              <p:blipFill>
                <a:blip r:embed="rId1273"/>
                <a:stretch>
                  <a:fillRect/>
                </a:stretch>
              </p:blipFill>
              <p:spPr>
                <a:xfrm>
                  <a:off x="6028541" y="1113872"/>
                  <a:ext cx="306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39641" name="Freihand 39640">
                  <a:extLst>
                    <a:ext uri="{FF2B5EF4-FFF2-40B4-BE49-F238E27FC236}">
                      <a16:creationId xmlns:a16="http://schemas.microsoft.com/office/drawing/2014/main" id="{35187E07-530A-4395-8910-DE4D1B1ECA20}"/>
                    </a:ext>
                  </a:extLst>
                </p14:cNvPr>
                <p14:cNvContentPartPr/>
                <p14:nvPr/>
              </p14:nvContentPartPr>
              <p14:xfrm>
                <a:off x="6287741" y="1089392"/>
                <a:ext cx="22320" cy="20880"/>
              </p14:xfrm>
            </p:contentPart>
          </mc:Choice>
          <mc:Fallback>
            <p:pic>
              <p:nvPicPr>
                <p:cNvPr id="39641" name="Freihand 39640">
                  <a:extLst>
                    <a:ext uri="{FF2B5EF4-FFF2-40B4-BE49-F238E27FC236}">
                      <a16:creationId xmlns:a16="http://schemas.microsoft.com/office/drawing/2014/main" id="{35187E07-530A-4395-8910-DE4D1B1ECA20}"/>
                    </a:ext>
                  </a:extLst>
                </p:cNvPr>
                <p:cNvPicPr/>
                <p:nvPr/>
              </p:nvPicPr>
              <p:blipFill>
                <a:blip r:embed="rId1275"/>
                <a:stretch>
                  <a:fillRect/>
                </a:stretch>
              </p:blipFill>
              <p:spPr>
                <a:xfrm>
                  <a:off x="6283421" y="1085072"/>
                  <a:ext cx="30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39642" name="Freihand 39641">
                  <a:extLst>
                    <a:ext uri="{FF2B5EF4-FFF2-40B4-BE49-F238E27FC236}">
                      <a16:creationId xmlns:a16="http://schemas.microsoft.com/office/drawing/2014/main" id="{383787FD-8DCD-43D4-95E1-23F98C34C26F}"/>
                    </a:ext>
                  </a:extLst>
                </p14:cNvPr>
                <p14:cNvContentPartPr/>
                <p14:nvPr/>
              </p14:nvContentPartPr>
              <p14:xfrm>
                <a:off x="6392501" y="1113512"/>
                <a:ext cx="90360" cy="87480"/>
              </p14:xfrm>
            </p:contentPart>
          </mc:Choice>
          <mc:Fallback>
            <p:pic>
              <p:nvPicPr>
                <p:cNvPr id="39642" name="Freihand 39641">
                  <a:extLst>
                    <a:ext uri="{FF2B5EF4-FFF2-40B4-BE49-F238E27FC236}">
                      <a16:creationId xmlns:a16="http://schemas.microsoft.com/office/drawing/2014/main" id="{383787FD-8DCD-43D4-95E1-23F98C34C26F}"/>
                    </a:ext>
                  </a:extLst>
                </p:cNvPr>
                <p:cNvPicPr/>
                <p:nvPr/>
              </p:nvPicPr>
              <p:blipFill>
                <a:blip r:embed="rId1277"/>
                <a:stretch>
                  <a:fillRect/>
                </a:stretch>
              </p:blipFill>
              <p:spPr>
                <a:xfrm>
                  <a:off x="6388181" y="1109192"/>
                  <a:ext cx="99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39643" name="Freihand 39642">
                  <a:extLst>
                    <a:ext uri="{FF2B5EF4-FFF2-40B4-BE49-F238E27FC236}">
                      <a16:creationId xmlns:a16="http://schemas.microsoft.com/office/drawing/2014/main" id="{A6BC32E7-F778-4B4A-BFAA-7F7B9A1CB5B5}"/>
                    </a:ext>
                  </a:extLst>
                </p14:cNvPr>
                <p14:cNvContentPartPr/>
                <p14:nvPr/>
              </p14:nvContentPartPr>
              <p14:xfrm>
                <a:off x="6576101" y="1029272"/>
                <a:ext cx="170280" cy="156240"/>
              </p14:xfrm>
            </p:contentPart>
          </mc:Choice>
          <mc:Fallback>
            <p:pic>
              <p:nvPicPr>
                <p:cNvPr id="39643" name="Freihand 39642">
                  <a:extLst>
                    <a:ext uri="{FF2B5EF4-FFF2-40B4-BE49-F238E27FC236}">
                      <a16:creationId xmlns:a16="http://schemas.microsoft.com/office/drawing/2014/main" id="{A6BC32E7-F778-4B4A-BFAA-7F7B9A1CB5B5}"/>
                    </a:ext>
                  </a:extLst>
                </p:cNvPr>
                <p:cNvPicPr/>
                <p:nvPr/>
              </p:nvPicPr>
              <p:blipFill>
                <a:blip r:embed="rId1279"/>
                <a:stretch>
                  <a:fillRect/>
                </a:stretch>
              </p:blipFill>
              <p:spPr>
                <a:xfrm>
                  <a:off x="6571781" y="1024952"/>
                  <a:ext cx="178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39644" name="Freihand 39643">
                  <a:extLst>
                    <a:ext uri="{FF2B5EF4-FFF2-40B4-BE49-F238E27FC236}">
                      <a16:creationId xmlns:a16="http://schemas.microsoft.com/office/drawing/2014/main" id="{3B30FEF2-E9B1-4328-8A97-205E9B187A41}"/>
                    </a:ext>
                  </a:extLst>
                </p14:cNvPr>
                <p14:cNvContentPartPr/>
                <p14:nvPr/>
              </p14:nvContentPartPr>
              <p14:xfrm>
                <a:off x="6805061" y="992552"/>
                <a:ext cx="25560" cy="186120"/>
              </p14:xfrm>
            </p:contentPart>
          </mc:Choice>
          <mc:Fallback>
            <p:pic>
              <p:nvPicPr>
                <p:cNvPr id="39644" name="Freihand 39643">
                  <a:extLst>
                    <a:ext uri="{FF2B5EF4-FFF2-40B4-BE49-F238E27FC236}">
                      <a16:creationId xmlns:a16="http://schemas.microsoft.com/office/drawing/2014/main" id="{3B30FEF2-E9B1-4328-8A97-205E9B187A41}"/>
                    </a:ext>
                  </a:extLst>
                </p:cNvPr>
                <p:cNvPicPr/>
                <p:nvPr/>
              </p:nvPicPr>
              <p:blipFill>
                <a:blip r:embed="rId1281"/>
                <a:stretch>
                  <a:fillRect/>
                </a:stretch>
              </p:blipFill>
              <p:spPr>
                <a:xfrm>
                  <a:off x="6800741" y="988232"/>
                  <a:ext cx="34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39645" name="Freihand 39644">
                  <a:extLst>
                    <a:ext uri="{FF2B5EF4-FFF2-40B4-BE49-F238E27FC236}">
                      <a16:creationId xmlns:a16="http://schemas.microsoft.com/office/drawing/2014/main" id="{07DA6787-B8A5-41ED-B597-0E84ED95D6F0}"/>
                    </a:ext>
                  </a:extLst>
                </p14:cNvPr>
                <p14:cNvContentPartPr/>
                <p14:nvPr/>
              </p14:nvContentPartPr>
              <p14:xfrm>
                <a:off x="6836021" y="1076432"/>
                <a:ext cx="209160" cy="68760"/>
              </p14:xfrm>
            </p:contentPart>
          </mc:Choice>
          <mc:Fallback>
            <p:pic>
              <p:nvPicPr>
                <p:cNvPr id="39645" name="Freihand 39644">
                  <a:extLst>
                    <a:ext uri="{FF2B5EF4-FFF2-40B4-BE49-F238E27FC236}">
                      <a16:creationId xmlns:a16="http://schemas.microsoft.com/office/drawing/2014/main" id="{07DA6787-B8A5-41ED-B597-0E84ED95D6F0}"/>
                    </a:ext>
                  </a:extLst>
                </p:cNvPr>
                <p:cNvPicPr/>
                <p:nvPr/>
              </p:nvPicPr>
              <p:blipFill>
                <a:blip r:embed="rId1283"/>
                <a:stretch>
                  <a:fillRect/>
                </a:stretch>
              </p:blipFill>
              <p:spPr>
                <a:xfrm>
                  <a:off x="6831701" y="1072112"/>
                  <a:ext cx="217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39646" name="Freihand 39645">
                  <a:extLst>
                    <a:ext uri="{FF2B5EF4-FFF2-40B4-BE49-F238E27FC236}">
                      <a16:creationId xmlns:a16="http://schemas.microsoft.com/office/drawing/2014/main" id="{EA3AF4CB-D62E-4D70-B63D-6C255444640E}"/>
                    </a:ext>
                  </a:extLst>
                </p14:cNvPr>
                <p14:cNvContentPartPr/>
                <p14:nvPr/>
              </p14:nvContentPartPr>
              <p14:xfrm>
                <a:off x="7007021" y="1020272"/>
                <a:ext cx="40320" cy="37800"/>
              </p14:xfrm>
            </p:contentPart>
          </mc:Choice>
          <mc:Fallback>
            <p:pic>
              <p:nvPicPr>
                <p:cNvPr id="39646" name="Freihand 39645">
                  <a:extLst>
                    <a:ext uri="{FF2B5EF4-FFF2-40B4-BE49-F238E27FC236}">
                      <a16:creationId xmlns:a16="http://schemas.microsoft.com/office/drawing/2014/main" id="{EA3AF4CB-D62E-4D70-B63D-6C255444640E}"/>
                    </a:ext>
                  </a:extLst>
                </p:cNvPr>
                <p:cNvPicPr/>
                <p:nvPr/>
              </p:nvPicPr>
              <p:blipFill>
                <a:blip r:embed="rId1285"/>
                <a:stretch>
                  <a:fillRect/>
                </a:stretch>
              </p:blipFill>
              <p:spPr>
                <a:xfrm>
                  <a:off x="7002701" y="1015952"/>
                  <a:ext cx="48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39647" name="Freihand 39646">
                  <a:extLst>
                    <a:ext uri="{FF2B5EF4-FFF2-40B4-BE49-F238E27FC236}">
                      <a16:creationId xmlns:a16="http://schemas.microsoft.com/office/drawing/2014/main" id="{AA1697BE-F393-4471-82FE-08CEAB78CFB0}"/>
                    </a:ext>
                  </a:extLst>
                </p14:cNvPr>
                <p14:cNvContentPartPr/>
                <p14:nvPr/>
              </p14:nvContentPartPr>
              <p14:xfrm>
                <a:off x="7055981" y="975992"/>
                <a:ext cx="130680" cy="155160"/>
              </p14:xfrm>
            </p:contentPart>
          </mc:Choice>
          <mc:Fallback>
            <p:pic>
              <p:nvPicPr>
                <p:cNvPr id="39647" name="Freihand 39646">
                  <a:extLst>
                    <a:ext uri="{FF2B5EF4-FFF2-40B4-BE49-F238E27FC236}">
                      <a16:creationId xmlns:a16="http://schemas.microsoft.com/office/drawing/2014/main" id="{AA1697BE-F393-4471-82FE-08CEAB78CFB0}"/>
                    </a:ext>
                  </a:extLst>
                </p:cNvPr>
                <p:cNvPicPr/>
                <p:nvPr/>
              </p:nvPicPr>
              <p:blipFill>
                <a:blip r:embed="rId1287"/>
                <a:stretch>
                  <a:fillRect/>
                </a:stretch>
              </p:blipFill>
              <p:spPr>
                <a:xfrm>
                  <a:off x="7051661" y="971672"/>
                  <a:ext cx="139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39648" name="Freihand 39647">
                  <a:extLst>
                    <a:ext uri="{FF2B5EF4-FFF2-40B4-BE49-F238E27FC236}">
                      <a16:creationId xmlns:a16="http://schemas.microsoft.com/office/drawing/2014/main" id="{8733D1F3-A228-4A0C-B58E-ACD78AE009DA}"/>
                    </a:ext>
                  </a:extLst>
                </p14:cNvPr>
                <p14:cNvContentPartPr/>
                <p14:nvPr/>
              </p14:nvContentPartPr>
              <p14:xfrm>
                <a:off x="7223741" y="987872"/>
                <a:ext cx="405720" cy="268920"/>
              </p14:xfrm>
            </p:contentPart>
          </mc:Choice>
          <mc:Fallback>
            <p:pic>
              <p:nvPicPr>
                <p:cNvPr id="39648" name="Freihand 39647">
                  <a:extLst>
                    <a:ext uri="{FF2B5EF4-FFF2-40B4-BE49-F238E27FC236}">
                      <a16:creationId xmlns:a16="http://schemas.microsoft.com/office/drawing/2014/main" id="{8733D1F3-A228-4A0C-B58E-ACD78AE009DA}"/>
                    </a:ext>
                  </a:extLst>
                </p:cNvPr>
                <p:cNvPicPr/>
                <p:nvPr/>
              </p:nvPicPr>
              <p:blipFill>
                <a:blip r:embed="rId1289"/>
                <a:stretch>
                  <a:fillRect/>
                </a:stretch>
              </p:blipFill>
              <p:spPr>
                <a:xfrm>
                  <a:off x="7219421" y="983552"/>
                  <a:ext cx="414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39649" name="Freihand 39648">
                  <a:extLst>
                    <a:ext uri="{FF2B5EF4-FFF2-40B4-BE49-F238E27FC236}">
                      <a16:creationId xmlns:a16="http://schemas.microsoft.com/office/drawing/2014/main" id="{CF88AD3A-A06F-4445-9AAA-BC538298213D}"/>
                    </a:ext>
                  </a:extLst>
                </p14:cNvPr>
                <p14:cNvContentPartPr/>
                <p14:nvPr/>
              </p14:nvContentPartPr>
              <p14:xfrm>
                <a:off x="7644581" y="918392"/>
                <a:ext cx="20880" cy="59040"/>
              </p14:xfrm>
            </p:contentPart>
          </mc:Choice>
          <mc:Fallback>
            <p:pic>
              <p:nvPicPr>
                <p:cNvPr id="39649" name="Freihand 39648">
                  <a:extLst>
                    <a:ext uri="{FF2B5EF4-FFF2-40B4-BE49-F238E27FC236}">
                      <a16:creationId xmlns:a16="http://schemas.microsoft.com/office/drawing/2014/main" id="{CF88AD3A-A06F-4445-9AAA-BC538298213D}"/>
                    </a:ext>
                  </a:extLst>
                </p:cNvPr>
                <p:cNvPicPr/>
                <p:nvPr/>
              </p:nvPicPr>
              <p:blipFill>
                <a:blip r:embed="rId1291"/>
                <a:stretch>
                  <a:fillRect/>
                </a:stretch>
              </p:blipFill>
              <p:spPr>
                <a:xfrm>
                  <a:off x="7640261" y="914072"/>
                  <a:ext cx="29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39651" name="Freihand 39650">
                  <a:extLst>
                    <a:ext uri="{FF2B5EF4-FFF2-40B4-BE49-F238E27FC236}">
                      <a16:creationId xmlns:a16="http://schemas.microsoft.com/office/drawing/2014/main" id="{5839E332-9AF6-40D2-916F-A33F339571A3}"/>
                    </a:ext>
                  </a:extLst>
                </p14:cNvPr>
                <p14:cNvContentPartPr/>
                <p14:nvPr/>
              </p14:nvContentPartPr>
              <p14:xfrm>
                <a:off x="7687421" y="881312"/>
                <a:ext cx="200520" cy="165960"/>
              </p14:xfrm>
            </p:contentPart>
          </mc:Choice>
          <mc:Fallback>
            <p:pic>
              <p:nvPicPr>
                <p:cNvPr id="39651" name="Freihand 39650">
                  <a:extLst>
                    <a:ext uri="{FF2B5EF4-FFF2-40B4-BE49-F238E27FC236}">
                      <a16:creationId xmlns:a16="http://schemas.microsoft.com/office/drawing/2014/main" id="{5839E332-9AF6-40D2-916F-A33F339571A3}"/>
                    </a:ext>
                  </a:extLst>
                </p:cNvPr>
                <p:cNvPicPr/>
                <p:nvPr/>
              </p:nvPicPr>
              <p:blipFill>
                <a:blip r:embed="rId1293"/>
                <a:stretch>
                  <a:fillRect/>
                </a:stretch>
              </p:blipFill>
              <p:spPr>
                <a:xfrm>
                  <a:off x="7683101" y="876992"/>
                  <a:ext cx="209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39652" name="Freihand 39651">
                  <a:extLst>
                    <a:ext uri="{FF2B5EF4-FFF2-40B4-BE49-F238E27FC236}">
                      <a16:creationId xmlns:a16="http://schemas.microsoft.com/office/drawing/2014/main" id="{4972A1A3-1052-4C69-8C5D-0DC6B525882D}"/>
                    </a:ext>
                  </a:extLst>
                </p14:cNvPr>
                <p14:cNvContentPartPr/>
                <p14:nvPr/>
              </p14:nvContentPartPr>
              <p14:xfrm>
                <a:off x="7908821" y="950072"/>
                <a:ext cx="77040" cy="65520"/>
              </p14:xfrm>
            </p:contentPart>
          </mc:Choice>
          <mc:Fallback>
            <p:pic>
              <p:nvPicPr>
                <p:cNvPr id="39652" name="Freihand 39651">
                  <a:extLst>
                    <a:ext uri="{FF2B5EF4-FFF2-40B4-BE49-F238E27FC236}">
                      <a16:creationId xmlns:a16="http://schemas.microsoft.com/office/drawing/2014/main" id="{4972A1A3-1052-4C69-8C5D-0DC6B525882D}"/>
                    </a:ext>
                  </a:extLst>
                </p:cNvPr>
                <p:cNvPicPr/>
                <p:nvPr/>
              </p:nvPicPr>
              <p:blipFill>
                <a:blip r:embed="rId1295"/>
                <a:stretch>
                  <a:fillRect/>
                </a:stretch>
              </p:blipFill>
              <p:spPr>
                <a:xfrm>
                  <a:off x="7904501" y="945752"/>
                  <a:ext cx="85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39653" name="Freihand 39652">
                  <a:extLst>
                    <a:ext uri="{FF2B5EF4-FFF2-40B4-BE49-F238E27FC236}">
                      <a16:creationId xmlns:a16="http://schemas.microsoft.com/office/drawing/2014/main" id="{7F673ED5-383C-45BC-8E78-A8FE0B8C3B0D}"/>
                    </a:ext>
                  </a:extLst>
                </p14:cNvPr>
                <p14:cNvContentPartPr/>
                <p14:nvPr/>
              </p14:nvContentPartPr>
              <p14:xfrm>
                <a:off x="8021141" y="954032"/>
                <a:ext cx="113400" cy="14400"/>
              </p14:xfrm>
            </p:contentPart>
          </mc:Choice>
          <mc:Fallback>
            <p:pic>
              <p:nvPicPr>
                <p:cNvPr id="39653" name="Freihand 39652">
                  <a:extLst>
                    <a:ext uri="{FF2B5EF4-FFF2-40B4-BE49-F238E27FC236}">
                      <a16:creationId xmlns:a16="http://schemas.microsoft.com/office/drawing/2014/main" id="{7F673ED5-383C-45BC-8E78-A8FE0B8C3B0D}"/>
                    </a:ext>
                  </a:extLst>
                </p:cNvPr>
                <p:cNvPicPr/>
                <p:nvPr/>
              </p:nvPicPr>
              <p:blipFill>
                <a:blip r:embed="rId1297"/>
                <a:stretch>
                  <a:fillRect/>
                </a:stretch>
              </p:blipFill>
              <p:spPr>
                <a:xfrm>
                  <a:off x="8016821" y="949712"/>
                  <a:ext cx="122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39654" name="Freihand 39653">
                  <a:extLst>
                    <a:ext uri="{FF2B5EF4-FFF2-40B4-BE49-F238E27FC236}">
                      <a16:creationId xmlns:a16="http://schemas.microsoft.com/office/drawing/2014/main" id="{894A2C2D-5323-4E80-9321-BB7A6AA61037}"/>
                    </a:ext>
                  </a:extLst>
                </p14:cNvPr>
                <p14:cNvContentPartPr/>
                <p14:nvPr/>
              </p14:nvContentPartPr>
              <p14:xfrm>
                <a:off x="7083701" y="1248872"/>
                <a:ext cx="99360" cy="109800"/>
              </p14:xfrm>
            </p:contentPart>
          </mc:Choice>
          <mc:Fallback>
            <p:pic>
              <p:nvPicPr>
                <p:cNvPr id="39654" name="Freihand 39653">
                  <a:extLst>
                    <a:ext uri="{FF2B5EF4-FFF2-40B4-BE49-F238E27FC236}">
                      <a16:creationId xmlns:a16="http://schemas.microsoft.com/office/drawing/2014/main" id="{894A2C2D-5323-4E80-9321-BB7A6AA61037}"/>
                    </a:ext>
                  </a:extLst>
                </p:cNvPr>
                <p:cNvPicPr/>
                <p:nvPr/>
              </p:nvPicPr>
              <p:blipFill>
                <a:blip r:embed="rId1299"/>
                <a:stretch>
                  <a:fillRect/>
                </a:stretch>
              </p:blipFill>
              <p:spPr>
                <a:xfrm>
                  <a:off x="7079381" y="1244552"/>
                  <a:ext cx="108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39655" name="Freihand 39654">
                  <a:extLst>
                    <a:ext uri="{FF2B5EF4-FFF2-40B4-BE49-F238E27FC236}">
                      <a16:creationId xmlns:a16="http://schemas.microsoft.com/office/drawing/2014/main" id="{D32EC6B8-6C97-4FE5-8F05-957D3842CCEC}"/>
                    </a:ext>
                  </a:extLst>
                </p14:cNvPr>
                <p14:cNvContentPartPr/>
                <p14:nvPr/>
              </p14:nvContentPartPr>
              <p14:xfrm>
                <a:off x="7204301" y="1279472"/>
                <a:ext cx="80640" cy="64080"/>
              </p14:xfrm>
            </p:contentPart>
          </mc:Choice>
          <mc:Fallback>
            <p:pic>
              <p:nvPicPr>
                <p:cNvPr id="39655" name="Freihand 39654">
                  <a:extLst>
                    <a:ext uri="{FF2B5EF4-FFF2-40B4-BE49-F238E27FC236}">
                      <a16:creationId xmlns:a16="http://schemas.microsoft.com/office/drawing/2014/main" id="{D32EC6B8-6C97-4FE5-8F05-957D3842CCEC}"/>
                    </a:ext>
                  </a:extLst>
                </p:cNvPr>
                <p:cNvPicPr/>
                <p:nvPr/>
              </p:nvPicPr>
              <p:blipFill>
                <a:blip r:embed="rId1301"/>
                <a:stretch>
                  <a:fillRect/>
                </a:stretch>
              </p:blipFill>
              <p:spPr>
                <a:xfrm>
                  <a:off x="7199981" y="1275152"/>
                  <a:ext cx="89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39656" name="Freihand 39655">
                  <a:extLst>
                    <a:ext uri="{FF2B5EF4-FFF2-40B4-BE49-F238E27FC236}">
                      <a16:creationId xmlns:a16="http://schemas.microsoft.com/office/drawing/2014/main" id="{80F00BF3-ED34-45C9-B219-4A816AEA0929}"/>
                    </a:ext>
                  </a:extLst>
                </p14:cNvPr>
                <p14:cNvContentPartPr/>
                <p14:nvPr/>
              </p14:nvContentPartPr>
              <p14:xfrm>
                <a:off x="7297181" y="1233752"/>
                <a:ext cx="317880" cy="88200"/>
              </p14:xfrm>
            </p:contentPart>
          </mc:Choice>
          <mc:Fallback>
            <p:pic>
              <p:nvPicPr>
                <p:cNvPr id="39656" name="Freihand 39655">
                  <a:extLst>
                    <a:ext uri="{FF2B5EF4-FFF2-40B4-BE49-F238E27FC236}">
                      <a16:creationId xmlns:a16="http://schemas.microsoft.com/office/drawing/2014/main" id="{80F00BF3-ED34-45C9-B219-4A816AEA0929}"/>
                    </a:ext>
                  </a:extLst>
                </p:cNvPr>
                <p:cNvPicPr/>
                <p:nvPr/>
              </p:nvPicPr>
              <p:blipFill>
                <a:blip r:embed="rId1303"/>
                <a:stretch>
                  <a:fillRect/>
                </a:stretch>
              </p:blipFill>
              <p:spPr>
                <a:xfrm>
                  <a:off x="7292861" y="1229432"/>
                  <a:ext cx="326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39657" name="Freihand 39656">
                  <a:extLst>
                    <a:ext uri="{FF2B5EF4-FFF2-40B4-BE49-F238E27FC236}">
                      <a16:creationId xmlns:a16="http://schemas.microsoft.com/office/drawing/2014/main" id="{A0199C14-E0F1-4E9E-9A96-DB9F84BAF2CF}"/>
                    </a:ext>
                  </a:extLst>
                </p14:cNvPr>
                <p14:cNvContentPartPr/>
                <p14:nvPr/>
              </p14:nvContentPartPr>
              <p14:xfrm>
                <a:off x="7588781" y="1217552"/>
                <a:ext cx="64800" cy="21240"/>
              </p14:xfrm>
            </p:contentPart>
          </mc:Choice>
          <mc:Fallback>
            <p:pic>
              <p:nvPicPr>
                <p:cNvPr id="39657" name="Freihand 39656">
                  <a:extLst>
                    <a:ext uri="{FF2B5EF4-FFF2-40B4-BE49-F238E27FC236}">
                      <a16:creationId xmlns:a16="http://schemas.microsoft.com/office/drawing/2014/main" id="{A0199C14-E0F1-4E9E-9A96-DB9F84BAF2CF}"/>
                    </a:ext>
                  </a:extLst>
                </p:cNvPr>
                <p:cNvPicPr/>
                <p:nvPr/>
              </p:nvPicPr>
              <p:blipFill>
                <a:blip r:embed="rId1305"/>
                <a:stretch>
                  <a:fillRect/>
                </a:stretch>
              </p:blipFill>
              <p:spPr>
                <a:xfrm>
                  <a:off x="7584461" y="1213232"/>
                  <a:ext cx="73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39658" name="Freihand 39657">
                  <a:extLst>
                    <a:ext uri="{FF2B5EF4-FFF2-40B4-BE49-F238E27FC236}">
                      <a16:creationId xmlns:a16="http://schemas.microsoft.com/office/drawing/2014/main" id="{05479152-F5FF-4E24-BA9D-6101A61C2441}"/>
                    </a:ext>
                  </a:extLst>
                </p14:cNvPr>
                <p14:cNvContentPartPr/>
                <p14:nvPr/>
              </p14:nvContentPartPr>
              <p14:xfrm>
                <a:off x="7644941" y="1226192"/>
                <a:ext cx="386280" cy="184320"/>
              </p14:xfrm>
            </p:contentPart>
          </mc:Choice>
          <mc:Fallback>
            <p:pic>
              <p:nvPicPr>
                <p:cNvPr id="39658" name="Freihand 39657">
                  <a:extLst>
                    <a:ext uri="{FF2B5EF4-FFF2-40B4-BE49-F238E27FC236}">
                      <a16:creationId xmlns:a16="http://schemas.microsoft.com/office/drawing/2014/main" id="{05479152-F5FF-4E24-BA9D-6101A61C2441}"/>
                    </a:ext>
                  </a:extLst>
                </p:cNvPr>
                <p:cNvPicPr/>
                <p:nvPr/>
              </p:nvPicPr>
              <p:blipFill>
                <a:blip r:embed="rId1307"/>
                <a:stretch>
                  <a:fillRect/>
                </a:stretch>
              </p:blipFill>
              <p:spPr>
                <a:xfrm>
                  <a:off x="7640621" y="1221872"/>
                  <a:ext cx="394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39659" name="Freihand 39658">
                  <a:extLst>
                    <a:ext uri="{FF2B5EF4-FFF2-40B4-BE49-F238E27FC236}">
                      <a16:creationId xmlns:a16="http://schemas.microsoft.com/office/drawing/2014/main" id="{781C967C-B9A8-41CB-9D3E-7C2419C80198}"/>
                    </a:ext>
                  </a:extLst>
                </p14:cNvPr>
                <p14:cNvContentPartPr/>
                <p14:nvPr/>
              </p14:nvContentPartPr>
              <p14:xfrm>
                <a:off x="7074341" y="1365872"/>
                <a:ext cx="1009080" cy="156600"/>
              </p14:xfrm>
            </p:contentPart>
          </mc:Choice>
          <mc:Fallback>
            <p:pic>
              <p:nvPicPr>
                <p:cNvPr id="39659" name="Freihand 39658">
                  <a:extLst>
                    <a:ext uri="{FF2B5EF4-FFF2-40B4-BE49-F238E27FC236}">
                      <a16:creationId xmlns:a16="http://schemas.microsoft.com/office/drawing/2014/main" id="{781C967C-B9A8-41CB-9D3E-7C2419C80198}"/>
                    </a:ext>
                  </a:extLst>
                </p:cNvPr>
                <p:cNvPicPr/>
                <p:nvPr/>
              </p:nvPicPr>
              <p:blipFill>
                <a:blip r:embed="rId1309"/>
                <a:stretch>
                  <a:fillRect/>
                </a:stretch>
              </p:blipFill>
              <p:spPr>
                <a:xfrm>
                  <a:off x="7070021" y="1361552"/>
                  <a:ext cx="1017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39660" name="Freihand 39659">
                  <a:extLst>
                    <a:ext uri="{FF2B5EF4-FFF2-40B4-BE49-F238E27FC236}">
                      <a16:creationId xmlns:a16="http://schemas.microsoft.com/office/drawing/2014/main" id="{33DED054-2B9F-4D9E-A101-42FE3A907D41}"/>
                    </a:ext>
                  </a:extLst>
                </p14:cNvPr>
                <p14:cNvContentPartPr/>
                <p14:nvPr/>
              </p14:nvContentPartPr>
              <p14:xfrm>
                <a:off x="6425981" y="1037192"/>
                <a:ext cx="119880" cy="225000"/>
              </p14:xfrm>
            </p:contentPart>
          </mc:Choice>
          <mc:Fallback>
            <p:pic>
              <p:nvPicPr>
                <p:cNvPr id="39660" name="Freihand 39659">
                  <a:extLst>
                    <a:ext uri="{FF2B5EF4-FFF2-40B4-BE49-F238E27FC236}">
                      <a16:creationId xmlns:a16="http://schemas.microsoft.com/office/drawing/2014/main" id="{33DED054-2B9F-4D9E-A101-42FE3A907D41}"/>
                    </a:ext>
                  </a:extLst>
                </p:cNvPr>
                <p:cNvPicPr/>
                <p:nvPr/>
              </p:nvPicPr>
              <p:blipFill>
                <a:blip r:embed="rId1311"/>
                <a:stretch>
                  <a:fillRect/>
                </a:stretch>
              </p:blipFill>
              <p:spPr>
                <a:xfrm>
                  <a:off x="6421661" y="1032872"/>
                  <a:ext cx="1285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39661" name="Freihand 39660">
                  <a:extLst>
                    <a:ext uri="{FF2B5EF4-FFF2-40B4-BE49-F238E27FC236}">
                      <a16:creationId xmlns:a16="http://schemas.microsoft.com/office/drawing/2014/main" id="{4E7E1B76-E7CC-4161-B35E-68D942A7144A}"/>
                    </a:ext>
                  </a:extLst>
                </p14:cNvPr>
                <p14:cNvContentPartPr/>
                <p14:nvPr/>
              </p14:nvContentPartPr>
              <p14:xfrm>
                <a:off x="6583301" y="806792"/>
                <a:ext cx="1760760" cy="292680"/>
              </p14:xfrm>
            </p:contentPart>
          </mc:Choice>
          <mc:Fallback>
            <p:pic>
              <p:nvPicPr>
                <p:cNvPr id="39661" name="Freihand 39660">
                  <a:extLst>
                    <a:ext uri="{FF2B5EF4-FFF2-40B4-BE49-F238E27FC236}">
                      <a16:creationId xmlns:a16="http://schemas.microsoft.com/office/drawing/2014/main" id="{4E7E1B76-E7CC-4161-B35E-68D942A7144A}"/>
                    </a:ext>
                  </a:extLst>
                </p:cNvPr>
                <p:cNvPicPr/>
                <p:nvPr/>
              </p:nvPicPr>
              <p:blipFill>
                <a:blip r:embed="rId1313"/>
                <a:stretch>
                  <a:fillRect/>
                </a:stretch>
              </p:blipFill>
              <p:spPr>
                <a:xfrm>
                  <a:off x="6578981" y="802472"/>
                  <a:ext cx="17694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39662" name="Freihand 39661">
                  <a:extLst>
                    <a:ext uri="{FF2B5EF4-FFF2-40B4-BE49-F238E27FC236}">
                      <a16:creationId xmlns:a16="http://schemas.microsoft.com/office/drawing/2014/main" id="{D88DC01E-8B0A-4DA9-A55D-1604FBA1C488}"/>
                    </a:ext>
                  </a:extLst>
                </p14:cNvPr>
                <p14:cNvContentPartPr/>
                <p14:nvPr/>
              </p14:nvContentPartPr>
              <p14:xfrm>
                <a:off x="6515261" y="1204952"/>
                <a:ext cx="496080" cy="292680"/>
              </p14:xfrm>
            </p:contentPart>
          </mc:Choice>
          <mc:Fallback>
            <p:pic>
              <p:nvPicPr>
                <p:cNvPr id="39662" name="Freihand 39661">
                  <a:extLst>
                    <a:ext uri="{FF2B5EF4-FFF2-40B4-BE49-F238E27FC236}">
                      <a16:creationId xmlns:a16="http://schemas.microsoft.com/office/drawing/2014/main" id="{D88DC01E-8B0A-4DA9-A55D-1604FBA1C488}"/>
                    </a:ext>
                  </a:extLst>
                </p:cNvPr>
                <p:cNvPicPr/>
                <p:nvPr/>
              </p:nvPicPr>
              <p:blipFill>
                <a:blip r:embed="rId1315"/>
                <a:stretch>
                  <a:fillRect/>
                </a:stretch>
              </p:blipFill>
              <p:spPr>
                <a:xfrm>
                  <a:off x="6510941" y="1200632"/>
                  <a:ext cx="5047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39663" name="Freihand 39662">
                  <a:extLst>
                    <a:ext uri="{FF2B5EF4-FFF2-40B4-BE49-F238E27FC236}">
                      <a16:creationId xmlns:a16="http://schemas.microsoft.com/office/drawing/2014/main" id="{A5CC7A28-1B8E-4C79-B15D-FAB7B033843F}"/>
                    </a:ext>
                  </a:extLst>
                </p14:cNvPr>
                <p14:cNvContentPartPr/>
                <p14:nvPr/>
              </p14:nvContentPartPr>
              <p14:xfrm>
                <a:off x="7067501" y="1497992"/>
                <a:ext cx="258840" cy="12960"/>
              </p14:xfrm>
            </p:contentPart>
          </mc:Choice>
          <mc:Fallback>
            <p:pic>
              <p:nvPicPr>
                <p:cNvPr id="39663" name="Freihand 39662">
                  <a:extLst>
                    <a:ext uri="{FF2B5EF4-FFF2-40B4-BE49-F238E27FC236}">
                      <a16:creationId xmlns:a16="http://schemas.microsoft.com/office/drawing/2014/main" id="{A5CC7A28-1B8E-4C79-B15D-FAB7B033843F}"/>
                    </a:ext>
                  </a:extLst>
                </p:cNvPr>
                <p:cNvPicPr/>
                <p:nvPr/>
              </p:nvPicPr>
              <p:blipFill>
                <a:blip r:embed="rId1317"/>
                <a:stretch>
                  <a:fillRect/>
                </a:stretch>
              </p:blipFill>
              <p:spPr>
                <a:xfrm>
                  <a:off x="7063181" y="1493672"/>
                  <a:ext cx="267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39664" name="Freihand 39663">
                  <a:extLst>
                    <a:ext uri="{FF2B5EF4-FFF2-40B4-BE49-F238E27FC236}">
                      <a16:creationId xmlns:a16="http://schemas.microsoft.com/office/drawing/2014/main" id="{0F1DB870-4EF0-4C69-AD95-BF38AC2C8A68}"/>
                    </a:ext>
                  </a:extLst>
                </p14:cNvPr>
                <p14:cNvContentPartPr/>
                <p14:nvPr/>
              </p14:nvContentPartPr>
              <p14:xfrm>
                <a:off x="8085581" y="1050872"/>
                <a:ext cx="127800" cy="347400"/>
              </p14:xfrm>
            </p:contentPart>
          </mc:Choice>
          <mc:Fallback>
            <p:pic>
              <p:nvPicPr>
                <p:cNvPr id="39664" name="Freihand 39663">
                  <a:extLst>
                    <a:ext uri="{FF2B5EF4-FFF2-40B4-BE49-F238E27FC236}">
                      <a16:creationId xmlns:a16="http://schemas.microsoft.com/office/drawing/2014/main" id="{0F1DB870-4EF0-4C69-AD95-BF38AC2C8A68}"/>
                    </a:ext>
                  </a:extLst>
                </p:cNvPr>
                <p:cNvPicPr/>
                <p:nvPr/>
              </p:nvPicPr>
              <p:blipFill>
                <a:blip r:embed="rId1319"/>
                <a:stretch>
                  <a:fillRect/>
                </a:stretch>
              </p:blipFill>
              <p:spPr>
                <a:xfrm>
                  <a:off x="8081261" y="1046552"/>
                  <a:ext cx="13644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39667" name="Freihand 39666">
                  <a:extLst>
                    <a:ext uri="{FF2B5EF4-FFF2-40B4-BE49-F238E27FC236}">
                      <a16:creationId xmlns:a16="http://schemas.microsoft.com/office/drawing/2014/main" id="{CE3960AB-39DF-40E9-9365-77023F50BF7D}"/>
                    </a:ext>
                  </a:extLst>
                </p14:cNvPr>
                <p14:cNvContentPartPr/>
                <p14:nvPr/>
              </p14:nvContentPartPr>
              <p14:xfrm>
                <a:off x="6506261" y="560552"/>
                <a:ext cx="915480" cy="503640"/>
              </p14:xfrm>
            </p:contentPart>
          </mc:Choice>
          <mc:Fallback>
            <p:pic>
              <p:nvPicPr>
                <p:cNvPr id="39667" name="Freihand 39666">
                  <a:extLst>
                    <a:ext uri="{FF2B5EF4-FFF2-40B4-BE49-F238E27FC236}">
                      <a16:creationId xmlns:a16="http://schemas.microsoft.com/office/drawing/2014/main" id="{CE3960AB-39DF-40E9-9365-77023F50BF7D}"/>
                    </a:ext>
                  </a:extLst>
                </p:cNvPr>
                <p:cNvPicPr/>
                <p:nvPr/>
              </p:nvPicPr>
              <p:blipFill>
                <a:blip r:embed="rId1321"/>
                <a:stretch>
                  <a:fillRect/>
                </a:stretch>
              </p:blipFill>
              <p:spPr>
                <a:xfrm>
                  <a:off x="6501941" y="556232"/>
                  <a:ext cx="924120" cy="51228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E6B2033-0093-42E6-A67B-427AFB062FB9}"/>
                  </a:ext>
                </a:extLst>
              </p14:cNvPr>
              <p14:cNvContentPartPr/>
              <p14:nvPr/>
            </p14:nvContentPartPr>
            <p14:xfrm>
              <a:off x="6411941" y="1364432"/>
              <a:ext cx="1524960" cy="45360"/>
            </p14:xfrm>
          </p:contentPart>
        </mc:Choice>
        <mc:Fallback>
          <p:pic>
            <p:nvPicPr>
              <p:cNvPr id="2" name="Freihand 1">
                <a:extLst>
                  <a:ext uri="{FF2B5EF4-FFF2-40B4-BE49-F238E27FC236}">
                    <a16:creationId xmlns:a16="http://schemas.microsoft.com/office/drawing/2014/main" id="{4E6B2033-0093-42E6-A67B-427AFB062FB9}"/>
                  </a:ext>
                </a:extLst>
              </p:cNvPr>
              <p:cNvPicPr/>
              <p:nvPr/>
            </p:nvPicPr>
            <p:blipFill>
              <a:blip r:embed="rId4"/>
              <a:stretch>
                <a:fillRect/>
              </a:stretch>
            </p:blipFill>
            <p:spPr>
              <a:xfrm>
                <a:off x="6407621" y="1360112"/>
                <a:ext cx="1533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945D18C-FA7C-4CB6-90B2-206314AD989D}"/>
                  </a:ext>
                </a:extLst>
              </p14:cNvPr>
              <p14:cNvContentPartPr/>
              <p14:nvPr/>
            </p14:nvContentPartPr>
            <p14:xfrm>
              <a:off x="795581" y="1749992"/>
              <a:ext cx="2584800" cy="52560"/>
            </p14:xfrm>
          </p:contentPart>
        </mc:Choice>
        <mc:Fallback>
          <p:pic>
            <p:nvPicPr>
              <p:cNvPr id="3" name="Freihand 2">
                <a:extLst>
                  <a:ext uri="{FF2B5EF4-FFF2-40B4-BE49-F238E27FC236}">
                    <a16:creationId xmlns:a16="http://schemas.microsoft.com/office/drawing/2014/main" id="{8945D18C-FA7C-4CB6-90B2-206314AD989D}"/>
                  </a:ext>
                </a:extLst>
              </p:cNvPr>
              <p:cNvPicPr/>
              <p:nvPr/>
            </p:nvPicPr>
            <p:blipFill>
              <a:blip r:embed="rId6"/>
              <a:stretch>
                <a:fillRect/>
              </a:stretch>
            </p:blipFill>
            <p:spPr>
              <a:xfrm>
                <a:off x="791261" y="1745672"/>
                <a:ext cx="2593440" cy="61200"/>
              </a:xfrm>
              <a:prstGeom prst="rect">
                <a:avLst/>
              </a:prstGeom>
            </p:spPr>
          </p:pic>
        </mc:Fallback>
      </mc:AlternateContent>
      <p:grpSp>
        <p:nvGrpSpPr>
          <p:cNvPr id="25" name="Gruppieren 24">
            <a:extLst>
              <a:ext uri="{FF2B5EF4-FFF2-40B4-BE49-F238E27FC236}">
                <a16:creationId xmlns:a16="http://schemas.microsoft.com/office/drawing/2014/main" id="{F9847E65-5B48-4DED-B9C1-712C346E6496}"/>
              </a:ext>
            </a:extLst>
          </p:cNvPr>
          <p:cNvGrpSpPr/>
          <p:nvPr/>
        </p:nvGrpSpPr>
        <p:grpSpPr>
          <a:xfrm>
            <a:off x="7028981" y="656312"/>
            <a:ext cx="2876040" cy="503280"/>
            <a:chOff x="7028981" y="656312"/>
            <a:chExt cx="2876040" cy="50328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0500193-C122-49CB-AC50-C2061A0E5783}"/>
                    </a:ext>
                  </a:extLst>
                </p14:cNvPr>
                <p14:cNvContentPartPr/>
                <p14:nvPr/>
              </p14:nvContentPartPr>
              <p14:xfrm>
                <a:off x="7028981" y="932432"/>
                <a:ext cx="169920" cy="113400"/>
              </p14:xfrm>
            </p:contentPart>
          </mc:Choice>
          <mc:Fallback>
            <p:pic>
              <p:nvPicPr>
                <p:cNvPr id="5" name="Freihand 4">
                  <a:extLst>
                    <a:ext uri="{FF2B5EF4-FFF2-40B4-BE49-F238E27FC236}">
                      <a16:creationId xmlns:a16="http://schemas.microsoft.com/office/drawing/2014/main" id="{B0500193-C122-49CB-AC50-C2061A0E5783}"/>
                    </a:ext>
                  </a:extLst>
                </p:cNvPr>
                <p:cNvPicPr/>
                <p:nvPr/>
              </p:nvPicPr>
              <p:blipFill>
                <a:blip r:embed="rId8"/>
                <a:stretch>
                  <a:fillRect/>
                </a:stretch>
              </p:blipFill>
              <p:spPr>
                <a:xfrm>
                  <a:off x="7024661" y="928112"/>
                  <a:ext cx="178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11E6933-459C-4894-8334-93DA76C0C10D}"/>
                    </a:ext>
                  </a:extLst>
                </p14:cNvPr>
                <p14:cNvContentPartPr/>
                <p14:nvPr/>
              </p14:nvContentPartPr>
              <p14:xfrm>
                <a:off x="7165781" y="912632"/>
                <a:ext cx="172440" cy="150480"/>
              </p14:xfrm>
            </p:contentPart>
          </mc:Choice>
          <mc:Fallback>
            <p:pic>
              <p:nvPicPr>
                <p:cNvPr id="8" name="Freihand 7">
                  <a:extLst>
                    <a:ext uri="{FF2B5EF4-FFF2-40B4-BE49-F238E27FC236}">
                      <a16:creationId xmlns:a16="http://schemas.microsoft.com/office/drawing/2014/main" id="{F11E6933-459C-4894-8334-93DA76C0C10D}"/>
                    </a:ext>
                  </a:extLst>
                </p:cNvPr>
                <p:cNvPicPr/>
                <p:nvPr/>
              </p:nvPicPr>
              <p:blipFill>
                <a:blip r:embed="rId10"/>
                <a:stretch>
                  <a:fillRect/>
                </a:stretch>
              </p:blipFill>
              <p:spPr>
                <a:xfrm>
                  <a:off x="7161461" y="908312"/>
                  <a:ext cx="181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EBC5020-3054-4DBA-9562-B12BD0AC384C}"/>
                    </a:ext>
                  </a:extLst>
                </p14:cNvPr>
                <p14:cNvContentPartPr/>
                <p14:nvPr/>
              </p14:nvContentPartPr>
              <p14:xfrm>
                <a:off x="7479701" y="919832"/>
                <a:ext cx="102960" cy="239760"/>
              </p14:xfrm>
            </p:contentPart>
          </mc:Choice>
          <mc:Fallback>
            <p:pic>
              <p:nvPicPr>
                <p:cNvPr id="9" name="Freihand 8">
                  <a:extLst>
                    <a:ext uri="{FF2B5EF4-FFF2-40B4-BE49-F238E27FC236}">
                      <a16:creationId xmlns:a16="http://schemas.microsoft.com/office/drawing/2014/main" id="{FEBC5020-3054-4DBA-9562-B12BD0AC384C}"/>
                    </a:ext>
                  </a:extLst>
                </p:cNvPr>
                <p:cNvPicPr/>
                <p:nvPr/>
              </p:nvPicPr>
              <p:blipFill>
                <a:blip r:embed="rId12"/>
                <a:stretch>
                  <a:fillRect/>
                </a:stretch>
              </p:blipFill>
              <p:spPr>
                <a:xfrm>
                  <a:off x="7475381" y="915512"/>
                  <a:ext cx="1116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AA82B64-4B26-47F0-81CC-68D4CCE41A14}"/>
                    </a:ext>
                  </a:extLst>
                </p14:cNvPr>
                <p14:cNvContentPartPr/>
                <p14:nvPr/>
              </p14:nvContentPartPr>
              <p14:xfrm>
                <a:off x="7572941" y="950792"/>
                <a:ext cx="63720" cy="86040"/>
              </p14:xfrm>
            </p:contentPart>
          </mc:Choice>
          <mc:Fallback>
            <p:pic>
              <p:nvPicPr>
                <p:cNvPr id="10" name="Freihand 9">
                  <a:extLst>
                    <a:ext uri="{FF2B5EF4-FFF2-40B4-BE49-F238E27FC236}">
                      <a16:creationId xmlns:a16="http://schemas.microsoft.com/office/drawing/2014/main" id="{BAA82B64-4B26-47F0-81CC-68D4CCE41A14}"/>
                    </a:ext>
                  </a:extLst>
                </p:cNvPr>
                <p:cNvPicPr/>
                <p:nvPr/>
              </p:nvPicPr>
              <p:blipFill>
                <a:blip r:embed="rId14"/>
                <a:stretch>
                  <a:fillRect/>
                </a:stretch>
              </p:blipFill>
              <p:spPr>
                <a:xfrm>
                  <a:off x="7568621" y="946472"/>
                  <a:ext cx="72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1575EE19-F859-4285-82E4-766110CB5567}"/>
                    </a:ext>
                  </a:extLst>
                </p14:cNvPr>
                <p14:cNvContentPartPr/>
                <p14:nvPr/>
              </p14:nvContentPartPr>
              <p14:xfrm>
                <a:off x="7651781" y="931352"/>
                <a:ext cx="111240" cy="110880"/>
              </p14:xfrm>
            </p:contentPart>
          </mc:Choice>
          <mc:Fallback>
            <p:pic>
              <p:nvPicPr>
                <p:cNvPr id="11" name="Freihand 10">
                  <a:extLst>
                    <a:ext uri="{FF2B5EF4-FFF2-40B4-BE49-F238E27FC236}">
                      <a16:creationId xmlns:a16="http://schemas.microsoft.com/office/drawing/2014/main" id="{1575EE19-F859-4285-82E4-766110CB5567}"/>
                    </a:ext>
                  </a:extLst>
                </p:cNvPr>
                <p:cNvPicPr/>
                <p:nvPr/>
              </p:nvPicPr>
              <p:blipFill>
                <a:blip r:embed="rId16"/>
                <a:stretch>
                  <a:fillRect/>
                </a:stretch>
              </p:blipFill>
              <p:spPr>
                <a:xfrm>
                  <a:off x="7647461" y="927032"/>
                  <a:ext cx="119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067555B-EF2E-4DE4-8824-1920DC36A4F5}"/>
                    </a:ext>
                  </a:extLst>
                </p14:cNvPr>
                <p14:cNvContentPartPr/>
                <p14:nvPr/>
              </p14:nvContentPartPr>
              <p14:xfrm>
                <a:off x="7733861" y="812912"/>
                <a:ext cx="177120" cy="218880"/>
              </p14:xfrm>
            </p:contentPart>
          </mc:Choice>
          <mc:Fallback>
            <p:pic>
              <p:nvPicPr>
                <p:cNvPr id="12" name="Freihand 11">
                  <a:extLst>
                    <a:ext uri="{FF2B5EF4-FFF2-40B4-BE49-F238E27FC236}">
                      <a16:creationId xmlns:a16="http://schemas.microsoft.com/office/drawing/2014/main" id="{A067555B-EF2E-4DE4-8824-1920DC36A4F5}"/>
                    </a:ext>
                  </a:extLst>
                </p:cNvPr>
                <p:cNvPicPr/>
                <p:nvPr/>
              </p:nvPicPr>
              <p:blipFill>
                <a:blip r:embed="rId18"/>
                <a:stretch>
                  <a:fillRect/>
                </a:stretch>
              </p:blipFill>
              <p:spPr>
                <a:xfrm>
                  <a:off x="7729541" y="808592"/>
                  <a:ext cx="1857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2B93803C-B054-4E89-B4AE-4AED50586231}"/>
                    </a:ext>
                  </a:extLst>
                </p14:cNvPr>
                <p14:cNvContentPartPr/>
                <p14:nvPr/>
              </p14:nvContentPartPr>
              <p14:xfrm>
                <a:off x="8037701" y="801752"/>
                <a:ext cx="156600" cy="209880"/>
              </p14:xfrm>
            </p:contentPart>
          </mc:Choice>
          <mc:Fallback>
            <p:pic>
              <p:nvPicPr>
                <p:cNvPr id="13" name="Freihand 12">
                  <a:extLst>
                    <a:ext uri="{FF2B5EF4-FFF2-40B4-BE49-F238E27FC236}">
                      <a16:creationId xmlns:a16="http://schemas.microsoft.com/office/drawing/2014/main" id="{2B93803C-B054-4E89-B4AE-4AED50586231}"/>
                    </a:ext>
                  </a:extLst>
                </p:cNvPr>
                <p:cNvPicPr/>
                <p:nvPr/>
              </p:nvPicPr>
              <p:blipFill>
                <a:blip r:embed="rId20"/>
                <a:stretch>
                  <a:fillRect/>
                </a:stretch>
              </p:blipFill>
              <p:spPr>
                <a:xfrm>
                  <a:off x="8033381" y="797432"/>
                  <a:ext cx="165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631BCD79-16EF-4161-8806-0F9F62E78CAE}"/>
                    </a:ext>
                  </a:extLst>
                </p14:cNvPr>
                <p14:cNvContentPartPr/>
                <p14:nvPr/>
              </p14:nvContentPartPr>
              <p14:xfrm>
                <a:off x="8212661" y="876272"/>
                <a:ext cx="322920" cy="99000"/>
              </p14:xfrm>
            </p:contentPart>
          </mc:Choice>
          <mc:Fallback>
            <p:pic>
              <p:nvPicPr>
                <p:cNvPr id="14" name="Freihand 13">
                  <a:extLst>
                    <a:ext uri="{FF2B5EF4-FFF2-40B4-BE49-F238E27FC236}">
                      <a16:creationId xmlns:a16="http://schemas.microsoft.com/office/drawing/2014/main" id="{631BCD79-16EF-4161-8806-0F9F62E78CAE}"/>
                    </a:ext>
                  </a:extLst>
                </p:cNvPr>
                <p:cNvPicPr/>
                <p:nvPr/>
              </p:nvPicPr>
              <p:blipFill>
                <a:blip r:embed="rId22"/>
                <a:stretch>
                  <a:fillRect/>
                </a:stretch>
              </p:blipFill>
              <p:spPr>
                <a:xfrm>
                  <a:off x="8208341" y="871952"/>
                  <a:ext cx="331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96F85291-5C71-4942-A21B-4EB1A4BB4B5E}"/>
                    </a:ext>
                  </a:extLst>
                </p14:cNvPr>
                <p14:cNvContentPartPr/>
                <p14:nvPr/>
              </p14:nvContentPartPr>
              <p14:xfrm>
                <a:off x="8547821" y="797432"/>
                <a:ext cx="360" cy="360"/>
              </p14:xfrm>
            </p:contentPart>
          </mc:Choice>
          <mc:Fallback>
            <p:pic>
              <p:nvPicPr>
                <p:cNvPr id="15" name="Freihand 14">
                  <a:extLst>
                    <a:ext uri="{FF2B5EF4-FFF2-40B4-BE49-F238E27FC236}">
                      <a16:creationId xmlns:a16="http://schemas.microsoft.com/office/drawing/2014/main" id="{96F85291-5C71-4942-A21B-4EB1A4BB4B5E}"/>
                    </a:ext>
                  </a:extLst>
                </p:cNvPr>
                <p:cNvPicPr/>
                <p:nvPr/>
              </p:nvPicPr>
              <p:blipFill>
                <a:blip r:embed="rId24"/>
                <a:stretch>
                  <a:fillRect/>
                </a:stretch>
              </p:blipFill>
              <p:spPr>
                <a:xfrm>
                  <a:off x="8543501" y="793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220C951D-E718-454F-A466-02BC000B2883}"/>
                    </a:ext>
                  </a:extLst>
                </p14:cNvPr>
                <p14:cNvContentPartPr/>
                <p14:nvPr/>
              </p14:nvContentPartPr>
              <p14:xfrm>
                <a:off x="8730701" y="799592"/>
                <a:ext cx="260640" cy="137160"/>
              </p14:xfrm>
            </p:contentPart>
          </mc:Choice>
          <mc:Fallback>
            <p:pic>
              <p:nvPicPr>
                <p:cNvPr id="16" name="Freihand 15">
                  <a:extLst>
                    <a:ext uri="{FF2B5EF4-FFF2-40B4-BE49-F238E27FC236}">
                      <a16:creationId xmlns:a16="http://schemas.microsoft.com/office/drawing/2014/main" id="{220C951D-E718-454F-A466-02BC000B2883}"/>
                    </a:ext>
                  </a:extLst>
                </p:cNvPr>
                <p:cNvPicPr/>
                <p:nvPr/>
              </p:nvPicPr>
              <p:blipFill>
                <a:blip r:embed="rId26"/>
                <a:stretch>
                  <a:fillRect/>
                </a:stretch>
              </p:blipFill>
              <p:spPr>
                <a:xfrm>
                  <a:off x="8726381" y="795272"/>
                  <a:ext cx="269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985E8AE6-7701-4B7A-8B53-7F9FCCF4FBA4}"/>
                    </a:ext>
                  </a:extLst>
                </p14:cNvPr>
                <p14:cNvContentPartPr/>
                <p14:nvPr/>
              </p14:nvContentPartPr>
              <p14:xfrm>
                <a:off x="8982701" y="847832"/>
                <a:ext cx="94320" cy="81720"/>
              </p14:xfrm>
            </p:contentPart>
          </mc:Choice>
          <mc:Fallback>
            <p:pic>
              <p:nvPicPr>
                <p:cNvPr id="17" name="Freihand 16">
                  <a:extLst>
                    <a:ext uri="{FF2B5EF4-FFF2-40B4-BE49-F238E27FC236}">
                      <a16:creationId xmlns:a16="http://schemas.microsoft.com/office/drawing/2014/main" id="{985E8AE6-7701-4B7A-8B53-7F9FCCF4FBA4}"/>
                    </a:ext>
                  </a:extLst>
                </p:cNvPr>
                <p:cNvPicPr/>
                <p:nvPr/>
              </p:nvPicPr>
              <p:blipFill>
                <a:blip r:embed="rId28"/>
                <a:stretch>
                  <a:fillRect/>
                </a:stretch>
              </p:blipFill>
              <p:spPr>
                <a:xfrm>
                  <a:off x="8978381" y="843512"/>
                  <a:ext cx="102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F228D728-65B3-45D5-82B7-8B1437B5C065}"/>
                    </a:ext>
                  </a:extLst>
                </p14:cNvPr>
                <p14:cNvContentPartPr/>
                <p14:nvPr/>
              </p14:nvContentPartPr>
              <p14:xfrm>
                <a:off x="9098981" y="755312"/>
                <a:ext cx="130680" cy="169200"/>
              </p14:xfrm>
            </p:contentPart>
          </mc:Choice>
          <mc:Fallback>
            <p:pic>
              <p:nvPicPr>
                <p:cNvPr id="18" name="Freihand 17">
                  <a:extLst>
                    <a:ext uri="{FF2B5EF4-FFF2-40B4-BE49-F238E27FC236}">
                      <a16:creationId xmlns:a16="http://schemas.microsoft.com/office/drawing/2014/main" id="{F228D728-65B3-45D5-82B7-8B1437B5C065}"/>
                    </a:ext>
                  </a:extLst>
                </p:cNvPr>
                <p:cNvPicPr/>
                <p:nvPr/>
              </p:nvPicPr>
              <p:blipFill>
                <a:blip r:embed="rId30"/>
                <a:stretch>
                  <a:fillRect/>
                </a:stretch>
              </p:blipFill>
              <p:spPr>
                <a:xfrm>
                  <a:off x="9094661" y="750992"/>
                  <a:ext cx="139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F2E970B4-DAF5-4E00-BBA5-B08AB3BE04BF}"/>
                    </a:ext>
                  </a:extLst>
                </p14:cNvPr>
                <p14:cNvContentPartPr/>
                <p14:nvPr/>
              </p14:nvContentPartPr>
              <p14:xfrm>
                <a:off x="9151901" y="854672"/>
                <a:ext cx="196200" cy="73440"/>
              </p14:xfrm>
            </p:contentPart>
          </mc:Choice>
          <mc:Fallback>
            <p:pic>
              <p:nvPicPr>
                <p:cNvPr id="19" name="Freihand 18">
                  <a:extLst>
                    <a:ext uri="{FF2B5EF4-FFF2-40B4-BE49-F238E27FC236}">
                      <a16:creationId xmlns:a16="http://schemas.microsoft.com/office/drawing/2014/main" id="{F2E970B4-DAF5-4E00-BBA5-B08AB3BE04BF}"/>
                    </a:ext>
                  </a:extLst>
                </p:cNvPr>
                <p:cNvPicPr/>
                <p:nvPr/>
              </p:nvPicPr>
              <p:blipFill>
                <a:blip r:embed="rId32"/>
                <a:stretch>
                  <a:fillRect/>
                </a:stretch>
              </p:blipFill>
              <p:spPr>
                <a:xfrm>
                  <a:off x="9147581" y="850352"/>
                  <a:ext cx="204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43105A9C-4145-4E4D-8FD3-BC923C6FEBCC}"/>
                    </a:ext>
                  </a:extLst>
                </p14:cNvPr>
                <p14:cNvContentPartPr/>
                <p14:nvPr/>
              </p14:nvContentPartPr>
              <p14:xfrm>
                <a:off x="9347741" y="770072"/>
                <a:ext cx="3600" cy="58680"/>
              </p14:xfrm>
            </p:contentPart>
          </mc:Choice>
          <mc:Fallback>
            <p:pic>
              <p:nvPicPr>
                <p:cNvPr id="20" name="Freihand 19">
                  <a:extLst>
                    <a:ext uri="{FF2B5EF4-FFF2-40B4-BE49-F238E27FC236}">
                      <a16:creationId xmlns:a16="http://schemas.microsoft.com/office/drawing/2014/main" id="{43105A9C-4145-4E4D-8FD3-BC923C6FEBCC}"/>
                    </a:ext>
                  </a:extLst>
                </p:cNvPr>
                <p:cNvPicPr/>
                <p:nvPr/>
              </p:nvPicPr>
              <p:blipFill>
                <a:blip r:embed="rId34"/>
                <a:stretch>
                  <a:fillRect/>
                </a:stretch>
              </p:blipFill>
              <p:spPr>
                <a:xfrm>
                  <a:off x="9343421" y="765752"/>
                  <a:ext cx="12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74A1DEC4-1536-4E5B-9298-88078FE2CF32}"/>
                    </a:ext>
                  </a:extLst>
                </p14:cNvPr>
                <p14:cNvContentPartPr/>
                <p14:nvPr/>
              </p14:nvContentPartPr>
              <p14:xfrm>
                <a:off x="9348461" y="826952"/>
                <a:ext cx="156960" cy="229320"/>
              </p14:xfrm>
            </p:contentPart>
          </mc:Choice>
          <mc:Fallback>
            <p:pic>
              <p:nvPicPr>
                <p:cNvPr id="21" name="Freihand 20">
                  <a:extLst>
                    <a:ext uri="{FF2B5EF4-FFF2-40B4-BE49-F238E27FC236}">
                      <a16:creationId xmlns:a16="http://schemas.microsoft.com/office/drawing/2014/main" id="{74A1DEC4-1536-4E5B-9298-88078FE2CF32}"/>
                    </a:ext>
                  </a:extLst>
                </p:cNvPr>
                <p:cNvPicPr/>
                <p:nvPr/>
              </p:nvPicPr>
              <p:blipFill>
                <a:blip r:embed="rId36"/>
                <a:stretch>
                  <a:fillRect/>
                </a:stretch>
              </p:blipFill>
              <p:spPr>
                <a:xfrm>
                  <a:off x="9344141" y="822632"/>
                  <a:ext cx="165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EFADF03B-11BA-4121-A48B-D5EE604BC0A5}"/>
                    </a:ext>
                  </a:extLst>
                </p14:cNvPr>
                <p14:cNvContentPartPr/>
                <p14:nvPr/>
              </p14:nvContentPartPr>
              <p14:xfrm>
                <a:off x="9528101" y="734432"/>
                <a:ext cx="264960" cy="194400"/>
              </p14:xfrm>
            </p:contentPart>
          </mc:Choice>
          <mc:Fallback>
            <p:pic>
              <p:nvPicPr>
                <p:cNvPr id="22" name="Freihand 21">
                  <a:extLst>
                    <a:ext uri="{FF2B5EF4-FFF2-40B4-BE49-F238E27FC236}">
                      <a16:creationId xmlns:a16="http://schemas.microsoft.com/office/drawing/2014/main" id="{EFADF03B-11BA-4121-A48B-D5EE604BC0A5}"/>
                    </a:ext>
                  </a:extLst>
                </p:cNvPr>
                <p:cNvPicPr/>
                <p:nvPr/>
              </p:nvPicPr>
              <p:blipFill>
                <a:blip r:embed="rId38"/>
                <a:stretch>
                  <a:fillRect/>
                </a:stretch>
              </p:blipFill>
              <p:spPr>
                <a:xfrm>
                  <a:off x="9523781" y="730112"/>
                  <a:ext cx="273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C94AF93C-4E5A-492A-977F-C60DF36A82A9}"/>
                    </a:ext>
                  </a:extLst>
                </p14:cNvPr>
                <p14:cNvContentPartPr/>
                <p14:nvPr/>
              </p14:nvContentPartPr>
              <p14:xfrm>
                <a:off x="9691901" y="710672"/>
                <a:ext cx="29160" cy="12960"/>
              </p14:xfrm>
            </p:contentPart>
          </mc:Choice>
          <mc:Fallback>
            <p:pic>
              <p:nvPicPr>
                <p:cNvPr id="23" name="Freihand 22">
                  <a:extLst>
                    <a:ext uri="{FF2B5EF4-FFF2-40B4-BE49-F238E27FC236}">
                      <a16:creationId xmlns:a16="http://schemas.microsoft.com/office/drawing/2014/main" id="{C94AF93C-4E5A-492A-977F-C60DF36A82A9}"/>
                    </a:ext>
                  </a:extLst>
                </p:cNvPr>
                <p:cNvPicPr/>
                <p:nvPr/>
              </p:nvPicPr>
              <p:blipFill>
                <a:blip r:embed="rId40"/>
                <a:stretch>
                  <a:fillRect/>
                </a:stretch>
              </p:blipFill>
              <p:spPr>
                <a:xfrm>
                  <a:off x="9687581" y="706352"/>
                  <a:ext cx="37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6516E185-EDF4-42FB-A448-D3631E62F792}"/>
                    </a:ext>
                  </a:extLst>
                </p14:cNvPr>
                <p14:cNvContentPartPr/>
                <p14:nvPr/>
              </p14:nvContentPartPr>
              <p14:xfrm>
                <a:off x="9665981" y="656312"/>
                <a:ext cx="239040" cy="425520"/>
              </p14:xfrm>
            </p:contentPart>
          </mc:Choice>
          <mc:Fallback>
            <p:pic>
              <p:nvPicPr>
                <p:cNvPr id="24" name="Freihand 23">
                  <a:extLst>
                    <a:ext uri="{FF2B5EF4-FFF2-40B4-BE49-F238E27FC236}">
                      <a16:creationId xmlns:a16="http://schemas.microsoft.com/office/drawing/2014/main" id="{6516E185-EDF4-42FB-A448-D3631E62F792}"/>
                    </a:ext>
                  </a:extLst>
                </p:cNvPr>
                <p:cNvPicPr/>
                <p:nvPr/>
              </p:nvPicPr>
              <p:blipFill>
                <a:blip r:embed="rId42"/>
                <a:stretch>
                  <a:fillRect/>
                </a:stretch>
              </p:blipFill>
              <p:spPr>
                <a:xfrm>
                  <a:off x="9661661" y="651992"/>
                  <a:ext cx="247680" cy="43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5497ACC1-EE5B-41FE-A8D8-5BF9B0DBF7BB}"/>
                  </a:ext>
                </a:extLst>
              </p14:cNvPr>
              <p14:cNvContentPartPr/>
              <p14:nvPr/>
            </p14:nvContentPartPr>
            <p14:xfrm>
              <a:off x="2458061" y="2922512"/>
              <a:ext cx="3342240" cy="84600"/>
            </p14:xfrm>
          </p:contentPart>
        </mc:Choice>
        <mc:Fallback>
          <p:pic>
            <p:nvPicPr>
              <p:cNvPr id="26" name="Freihand 25">
                <a:extLst>
                  <a:ext uri="{FF2B5EF4-FFF2-40B4-BE49-F238E27FC236}">
                    <a16:creationId xmlns:a16="http://schemas.microsoft.com/office/drawing/2014/main" id="{5497ACC1-EE5B-41FE-A8D8-5BF9B0DBF7BB}"/>
                  </a:ext>
                </a:extLst>
              </p:cNvPr>
              <p:cNvPicPr/>
              <p:nvPr/>
            </p:nvPicPr>
            <p:blipFill>
              <a:blip r:embed="rId44"/>
              <a:stretch>
                <a:fillRect/>
              </a:stretch>
            </p:blipFill>
            <p:spPr>
              <a:xfrm>
                <a:off x="2453741" y="2918192"/>
                <a:ext cx="3350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C5CE1FC4-A04E-4A63-A71E-43C007A4D8E9}"/>
                  </a:ext>
                </a:extLst>
              </p14:cNvPr>
              <p14:cNvContentPartPr/>
              <p14:nvPr/>
            </p14:nvContentPartPr>
            <p14:xfrm>
              <a:off x="2746781" y="3726032"/>
              <a:ext cx="1617480" cy="29520"/>
            </p14:xfrm>
          </p:contentPart>
        </mc:Choice>
        <mc:Fallback>
          <p:pic>
            <p:nvPicPr>
              <p:cNvPr id="31" name="Freihand 30">
                <a:extLst>
                  <a:ext uri="{FF2B5EF4-FFF2-40B4-BE49-F238E27FC236}">
                    <a16:creationId xmlns:a16="http://schemas.microsoft.com/office/drawing/2014/main" id="{C5CE1FC4-A04E-4A63-A71E-43C007A4D8E9}"/>
                  </a:ext>
                </a:extLst>
              </p:cNvPr>
              <p:cNvPicPr/>
              <p:nvPr/>
            </p:nvPicPr>
            <p:blipFill>
              <a:blip r:embed="rId46"/>
              <a:stretch>
                <a:fillRect/>
              </a:stretch>
            </p:blipFill>
            <p:spPr>
              <a:xfrm>
                <a:off x="2742461" y="3721712"/>
                <a:ext cx="1626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08091E00-B726-479B-BCEA-30385742018E}"/>
                  </a:ext>
                </a:extLst>
              </p14:cNvPr>
              <p14:cNvContentPartPr/>
              <p14:nvPr/>
            </p14:nvContentPartPr>
            <p14:xfrm>
              <a:off x="4462541" y="3749432"/>
              <a:ext cx="1196640" cy="24840"/>
            </p14:xfrm>
          </p:contentPart>
        </mc:Choice>
        <mc:Fallback>
          <p:pic>
            <p:nvPicPr>
              <p:cNvPr id="32" name="Freihand 31">
                <a:extLst>
                  <a:ext uri="{FF2B5EF4-FFF2-40B4-BE49-F238E27FC236}">
                    <a16:creationId xmlns:a16="http://schemas.microsoft.com/office/drawing/2014/main" id="{08091E00-B726-479B-BCEA-30385742018E}"/>
                  </a:ext>
                </a:extLst>
              </p:cNvPr>
              <p:cNvPicPr/>
              <p:nvPr/>
            </p:nvPicPr>
            <p:blipFill>
              <a:blip r:embed="rId48"/>
              <a:stretch>
                <a:fillRect/>
              </a:stretch>
            </p:blipFill>
            <p:spPr>
              <a:xfrm>
                <a:off x="4458221" y="3745112"/>
                <a:ext cx="1205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61698B8C-B2AE-452F-9B9C-ED739E9A9CB0}"/>
                  </a:ext>
                </a:extLst>
              </p14:cNvPr>
              <p14:cNvContentPartPr/>
              <p14:nvPr/>
            </p14:nvContentPartPr>
            <p14:xfrm>
              <a:off x="1029221" y="4847432"/>
              <a:ext cx="7175520" cy="96840"/>
            </p14:xfrm>
          </p:contentPart>
        </mc:Choice>
        <mc:Fallback>
          <p:pic>
            <p:nvPicPr>
              <p:cNvPr id="35" name="Freihand 34">
                <a:extLst>
                  <a:ext uri="{FF2B5EF4-FFF2-40B4-BE49-F238E27FC236}">
                    <a16:creationId xmlns:a16="http://schemas.microsoft.com/office/drawing/2014/main" id="{61698B8C-B2AE-452F-9B9C-ED739E9A9CB0}"/>
                  </a:ext>
                </a:extLst>
              </p:cNvPr>
              <p:cNvPicPr/>
              <p:nvPr/>
            </p:nvPicPr>
            <p:blipFill>
              <a:blip r:embed="rId50"/>
              <a:stretch>
                <a:fillRect/>
              </a:stretch>
            </p:blipFill>
            <p:spPr>
              <a:xfrm>
                <a:off x="1024901" y="4843112"/>
                <a:ext cx="7184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68887B0C-9CB0-4838-9E47-40B8AD2E0C74}"/>
                  </a:ext>
                </a:extLst>
              </p14:cNvPr>
              <p14:cNvContentPartPr/>
              <p14:nvPr/>
            </p14:nvContentPartPr>
            <p14:xfrm>
              <a:off x="2146661" y="5298872"/>
              <a:ext cx="6261120" cy="63360"/>
            </p14:xfrm>
          </p:contentPart>
        </mc:Choice>
        <mc:Fallback>
          <p:pic>
            <p:nvPicPr>
              <p:cNvPr id="36" name="Freihand 35">
                <a:extLst>
                  <a:ext uri="{FF2B5EF4-FFF2-40B4-BE49-F238E27FC236}">
                    <a16:creationId xmlns:a16="http://schemas.microsoft.com/office/drawing/2014/main" id="{68887B0C-9CB0-4838-9E47-40B8AD2E0C74}"/>
                  </a:ext>
                </a:extLst>
              </p:cNvPr>
              <p:cNvPicPr/>
              <p:nvPr/>
            </p:nvPicPr>
            <p:blipFill>
              <a:blip r:embed="rId52"/>
              <a:stretch>
                <a:fillRect/>
              </a:stretch>
            </p:blipFill>
            <p:spPr>
              <a:xfrm>
                <a:off x="2142341" y="5294552"/>
                <a:ext cx="6269760" cy="72000"/>
              </a:xfrm>
              <a:prstGeom prst="rect">
                <a:avLst/>
              </a:prstGeom>
            </p:spPr>
          </p:pic>
        </mc:Fallback>
      </mc:AlternateContent>
      <p:grpSp>
        <p:nvGrpSpPr>
          <p:cNvPr id="38" name="Gruppieren 37">
            <a:extLst>
              <a:ext uri="{FF2B5EF4-FFF2-40B4-BE49-F238E27FC236}">
                <a16:creationId xmlns:a16="http://schemas.microsoft.com/office/drawing/2014/main" id="{44D54B9E-6F31-4C7B-8254-613C1568DF5C}"/>
              </a:ext>
            </a:extLst>
          </p:cNvPr>
          <p:cNvGrpSpPr/>
          <p:nvPr/>
        </p:nvGrpSpPr>
        <p:grpSpPr>
          <a:xfrm>
            <a:off x="1042181" y="3187112"/>
            <a:ext cx="5957280" cy="973440"/>
            <a:chOff x="1042181" y="3187112"/>
            <a:chExt cx="5957280" cy="973440"/>
          </a:xfrm>
        </p:grpSpPr>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E50B1E2B-BDE9-4FE2-A444-FADD857FE832}"/>
                    </a:ext>
                  </a:extLst>
                </p14:cNvPr>
                <p14:cNvContentPartPr/>
                <p14:nvPr/>
              </p14:nvContentPartPr>
              <p14:xfrm>
                <a:off x="5952221" y="3740432"/>
                <a:ext cx="1047240" cy="18360"/>
              </p14:xfrm>
            </p:contentPart>
          </mc:Choice>
          <mc:Fallback>
            <p:pic>
              <p:nvPicPr>
                <p:cNvPr id="33" name="Freihand 32">
                  <a:extLst>
                    <a:ext uri="{FF2B5EF4-FFF2-40B4-BE49-F238E27FC236}">
                      <a16:creationId xmlns:a16="http://schemas.microsoft.com/office/drawing/2014/main" id="{E50B1E2B-BDE9-4FE2-A444-FADD857FE832}"/>
                    </a:ext>
                  </a:extLst>
                </p:cNvPr>
                <p:cNvPicPr/>
                <p:nvPr/>
              </p:nvPicPr>
              <p:blipFill>
                <a:blip r:embed="rId54"/>
                <a:stretch>
                  <a:fillRect/>
                </a:stretch>
              </p:blipFill>
              <p:spPr>
                <a:xfrm>
                  <a:off x="5947901" y="3736112"/>
                  <a:ext cx="1055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8FACC549-4654-4006-8F52-73D43612054E}"/>
                    </a:ext>
                  </a:extLst>
                </p14:cNvPr>
                <p14:cNvContentPartPr/>
                <p14:nvPr/>
              </p14:nvContentPartPr>
              <p14:xfrm>
                <a:off x="1042181" y="4096832"/>
                <a:ext cx="2314800" cy="63720"/>
              </p14:xfrm>
            </p:contentPart>
          </mc:Choice>
          <mc:Fallback>
            <p:pic>
              <p:nvPicPr>
                <p:cNvPr id="34" name="Freihand 33">
                  <a:extLst>
                    <a:ext uri="{FF2B5EF4-FFF2-40B4-BE49-F238E27FC236}">
                      <a16:creationId xmlns:a16="http://schemas.microsoft.com/office/drawing/2014/main" id="{8FACC549-4654-4006-8F52-73D43612054E}"/>
                    </a:ext>
                  </a:extLst>
                </p:cNvPr>
                <p:cNvPicPr/>
                <p:nvPr/>
              </p:nvPicPr>
              <p:blipFill>
                <a:blip r:embed="rId56"/>
                <a:stretch>
                  <a:fillRect/>
                </a:stretch>
              </p:blipFill>
              <p:spPr>
                <a:xfrm>
                  <a:off x="1037861" y="4092512"/>
                  <a:ext cx="2323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A8395240-420D-4E3B-A7AE-318F60920465}"/>
                    </a:ext>
                  </a:extLst>
                </p14:cNvPr>
                <p14:cNvContentPartPr/>
                <p14:nvPr/>
              </p14:nvContentPartPr>
              <p14:xfrm>
                <a:off x="4432301" y="3187112"/>
                <a:ext cx="1275840" cy="841680"/>
              </p14:xfrm>
            </p:contentPart>
          </mc:Choice>
          <mc:Fallback>
            <p:pic>
              <p:nvPicPr>
                <p:cNvPr id="37" name="Freihand 36">
                  <a:extLst>
                    <a:ext uri="{FF2B5EF4-FFF2-40B4-BE49-F238E27FC236}">
                      <a16:creationId xmlns:a16="http://schemas.microsoft.com/office/drawing/2014/main" id="{A8395240-420D-4E3B-A7AE-318F60920465}"/>
                    </a:ext>
                  </a:extLst>
                </p:cNvPr>
                <p:cNvPicPr/>
                <p:nvPr/>
              </p:nvPicPr>
              <p:blipFill>
                <a:blip r:embed="rId58"/>
                <a:stretch>
                  <a:fillRect/>
                </a:stretch>
              </p:blipFill>
              <p:spPr>
                <a:xfrm>
                  <a:off x="4427981" y="3182792"/>
                  <a:ext cx="1284480" cy="850320"/>
                </a:xfrm>
                <a:prstGeom prst="rect">
                  <a:avLst/>
                </a:prstGeom>
              </p:spPr>
            </p:pic>
          </mc:Fallback>
        </mc:AlternateContent>
      </p:grpSp>
      <p:grpSp>
        <p:nvGrpSpPr>
          <p:cNvPr id="40" name="Gruppieren 39">
            <a:extLst>
              <a:ext uri="{FF2B5EF4-FFF2-40B4-BE49-F238E27FC236}">
                <a16:creationId xmlns:a16="http://schemas.microsoft.com/office/drawing/2014/main" id="{0D7C4432-3BC0-4E86-BE3E-794672E2B921}"/>
              </a:ext>
            </a:extLst>
          </p:cNvPr>
          <p:cNvGrpSpPr/>
          <p:nvPr/>
        </p:nvGrpSpPr>
        <p:grpSpPr>
          <a:xfrm>
            <a:off x="626021" y="2489792"/>
            <a:ext cx="6881760" cy="674640"/>
            <a:chOff x="626021" y="2489792"/>
            <a:chExt cx="6881760" cy="674640"/>
          </a:xfrm>
        </p:grpSpPr>
        <mc:AlternateContent xmlns:mc="http://schemas.openxmlformats.org/markup-compatibility/2006">
          <mc:Choice xmlns:p14="http://schemas.microsoft.com/office/powerpoint/2010/main" Requires="p14">
            <p:contentPart p14:bwMode="auto" r:id="rId59">
              <p14:nvContentPartPr>
                <p14:cNvPr id="27" name="Freihand 26">
                  <a:extLst>
                    <a:ext uri="{FF2B5EF4-FFF2-40B4-BE49-F238E27FC236}">
                      <a16:creationId xmlns:a16="http://schemas.microsoft.com/office/drawing/2014/main" id="{1E29647F-1D6B-42AC-B920-DCB3A3D1F0CE}"/>
                    </a:ext>
                  </a:extLst>
                </p14:cNvPr>
                <p14:cNvContentPartPr/>
                <p14:nvPr/>
              </p14:nvContentPartPr>
              <p14:xfrm>
                <a:off x="4600421" y="2569352"/>
                <a:ext cx="1508760" cy="97200"/>
              </p14:xfrm>
            </p:contentPart>
          </mc:Choice>
          <mc:Fallback>
            <p:pic>
              <p:nvPicPr>
                <p:cNvPr id="27" name="Freihand 26">
                  <a:extLst>
                    <a:ext uri="{FF2B5EF4-FFF2-40B4-BE49-F238E27FC236}">
                      <a16:creationId xmlns:a16="http://schemas.microsoft.com/office/drawing/2014/main" id="{1E29647F-1D6B-42AC-B920-DCB3A3D1F0CE}"/>
                    </a:ext>
                  </a:extLst>
                </p:cNvPr>
                <p:cNvPicPr/>
                <p:nvPr/>
              </p:nvPicPr>
              <p:blipFill>
                <a:blip r:embed="rId60"/>
                <a:stretch>
                  <a:fillRect/>
                </a:stretch>
              </p:blipFill>
              <p:spPr>
                <a:xfrm>
                  <a:off x="4596101" y="2565032"/>
                  <a:ext cx="1517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Freihand 27">
                  <a:extLst>
                    <a:ext uri="{FF2B5EF4-FFF2-40B4-BE49-F238E27FC236}">
                      <a16:creationId xmlns:a16="http://schemas.microsoft.com/office/drawing/2014/main" id="{05E01802-A30D-429E-8894-F15011E47E01}"/>
                    </a:ext>
                  </a:extLst>
                </p14:cNvPr>
                <p14:cNvContentPartPr/>
                <p14:nvPr/>
              </p14:nvContentPartPr>
              <p14:xfrm>
                <a:off x="6291701" y="2527592"/>
                <a:ext cx="1216080" cy="73800"/>
              </p14:xfrm>
            </p:contentPart>
          </mc:Choice>
          <mc:Fallback>
            <p:pic>
              <p:nvPicPr>
                <p:cNvPr id="28" name="Freihand 27">
                  <a:extLst>
                    <a:ext uri="{FF2B5EF4-FFF2-40B4-BE49-F238E27FC236}">
                      <a16:creationId xmlns:a16="http://schemas.microsoft.com/office/drawing/2014/main" id="{05E01802-A30D-429E-8894-F15011E47E01}"/>
                    </a:ext>
                  </a:extLst>
                </p:cNvPr>
                <p:cNvPicPr/>
                <p:nvPr/>
              </p:nvPicPr>
              <p:blipFill>
                <a:blip r:embed="rId62"/>
                <a:stretch>
                  <a:fillRect/>
                </a:stretch>
              </p:blipFill>
              <p:spPr>
                <a:xfrm>
                  <a:off x="6287381" y="2523272"/>
                  <a:ext cx="1224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 name="Freihand 28">
                  <a:extLst>
                    <a:ext uri="{FF2B5EF4-FFF2-40B4-BE49-F238E27FC236}">
                      <a16:creationId xmlns:a16="http://schemas.microsoft.com/office/drawing/2014/main" id="{CA12255C-0C3C-4288-BE57-C52784D2E313}"/>
                    </a:ext>
                  </a:extLst>
                </p14:cNvPr>
                <p14:cNvContentPartPr/>
                <p14:nvPr/>
              </p14:nvContentPartPr>
              <p14:xfrm>
                <a:off x="626021" y="2944832"/>
                <a:ext cx="1649160" cy="88920"/>
              </p14:xfrm>
            </p:contentPart>
          </mc:Choice>
          <mc:Fallback>
            <p:pic>
              <p:nvPicPr>
                <p:cNvPr id="29" name="Freihand 28">
                  <a:extLst>
                    <a:ext uri="{FF2B5EF4-FFF2-40B4-BE49-F238E27FC236}">
                      <a16:creationId xmlns:a16="http://schemas.microsoft.com/office/drawing/2014/main" id="{CA12255C-0C3C-4288-BE57-C52784D2E313}"/>
                    </a:ext>
                  </a:extLst>
                </p:cNvPr>
                <p:cNvPicPr/>
                <p:nvPr/>
              </p:nvPicPr>
              <p:blipFill>
                <a:blip r:embed="rId64"/>
                <a:stretch>
                  <a:fillRect/>
                </a:stretch>
              </p:blipFill>
              <p:spPr>
                <a:xfrm>
                  <a:off x="621701" y="2940512"/>
                  <a:ext cx="1657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807FAD86-92AB-46C2-A2F0-302CA51DF1FD}"/>
                    </a:ext>
                  </a:extLst>
                </p14:cNvPr>
                <p14:cNvContentPartPr/>
                <p14:nvPr/>
              </p14:nvContentPartPr>
              <p14:xfrm>
                <a:off x="2486501" y="2489792"/>
                <a:ext cx="3295440" cy="674640"/>
              </p14:xfrm>
            </p:contentPart>
          </mc:Choice>
          <mc:Fallback>
            <p:pic>
              <p:nvPicPr>
                <p:cNvPr id="39" name="Freihand 38">
                  <a:extLst>
                    <a:ext uri="{FF2B5EF4-FFF2-40B4-BE49-F238E27FC236}">
                      <a16:creationId xmlns:a16="http://schemas.microsoft.com/office/drawing/2014/main" id="{807FAD86-92AB-46C2-A2F0-302CA51DF1FD}"/>
                    </a:ext>
                  </a:extLst>
                </p:cNvPr>
                <p:cNvPicPr/>
                <p:nvPr/>
              </p:nvPicPr>
              <p:blipFill>
                <a:blip r:embed="rId66"/>
                <a:stretch>
                  <a:fillRect/>
                </a:stretch>
              </p:blipFill>
              <p:spPr>
                <a:xfrm>
                  <a:off x="2482181" y="2485472"/>
                  <a:ext cx="3304080" cy="68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01176F69-4D51-4FFE-8032-0715A24A1C0D}"/>
                  </a:ext>
                </a:extLst>
              </p14:cNvPr>
              <p14:cNvContentPartPr/>
              <p14:nvPr/>
            </p14:nvContentPartPr>
            <p14:xfrm>
              <a:off x="1505141" y="4391672"/>
              <a:ext cx="936000" cy="610200"/>
            </p14:xfrm>
          </p:contentPart>
        </mc:Choice>
        <mc:Fallback>
          <p:pic>
            <p:nvPicPr>
              <p:cNvPr id="41" name="Freihand 40">
                <a:extLst>
                  <a:ext uri="{FF2B5EF4-FFF2-40B4-BE49-F238E27FC236}">
                    <a16:creationId xmlns:a16="http://schemas.microsoft.com/office/drawing/2014/main" id="{01176F69-4D51-4FFE-8032-0715A24A1C0D}"/>
                  </a:ext>
                </a:extLst>
              </p:cNvPr>
              <p:cNvPicPr/>
              <p:nvPr/>
            </p:nvPicPr>
            <p:blipFill>
              <a:blip r:embed="rId68"/>
              <a:stretch>
                <a:fillRect/>
              </a:stretch>
            </p:blipFill>
            <p:spPr>
              <a:xfrm>
                <a:off x="1500821" y="4387352"/>
                <a:ext cx="944640" cy="618840"/>
              </a:xfrm>
              <a:prstGeom prst="rect">
                <a:avLst/>
              </a:prstGeom>
            </p:spPr>
          </p:pic>
        </mc:Fallback>
      </mc:AlternateContent>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78879B2C-9965-4FF7-BF24-7DC5168E7D5F}"/>
                  </a:ext>
                </a:extLst>
              </p14:cNvPr>
              <p14:cNvContentPartPr/>
              <p14:nvPr/>
            </p14:nvContentPartPr>
            <p14:xfrm>
              <a:off x="870101" y="2952752"/>
              <a:ext cx="607680" cy="50040"/>
            </p14:xfrm>
          </p:contentPart>
        </mc:Choice>
        <mc:Fallback>
          <p:pic>
            <p:nvPicPr>
              <p:cNvPr id="8" name="Freihand 7">
                <a:extLst>
                  <a:ext uri="{FF2B5EF4-FFF2-40B4-BE49-F238E27FC236}">
                    <a16:creationId xmlns:a16="http://schemas.microsoft.com/office/drawing/2014/main" id="{78879B2C-9965-4FF7-BF24-7DC5168E7D5F}"/>
                  </a:ext>
                </a:extLst>
              </p:cNvPr>
              <p:cNvPicPr/>
              <p:nvPr/>
            </p:nvPicPr>
            <p:blipFill>
              <a:blip r:embed="rId5"/>
              <a:stretch>
                <a:fillRect/>
              </a:stretch>
            </p:blipFill>
            <p:spPr>
              <a:xfrm>
                <a:off x="865781" y="2948432"/>
                <a:ext cx="616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7769DB20-5AA2-41B2-809D-4348EC91C6B3}"/>
                  </a:ext>
                </a:extLst>
              </p14:cNvPr>
              <p14:cNvContentPartPr/>
              <p14:nvPr/>
            </p14:nvContentPartPr>
            <p14:xfrm>
              <a:off x="867581" y="3837272"/>
              <a:ext cx="1591200" cy="37440"/>
            </p14:xfrm>
          </p:contentPart>
        </mc:Choice>
        <mc:Fallback>
          <p:pic>
            <p:nvPicPr>
              <p:cNvPr id="9" name="Freihand 8">
                <a:extLst>
                  <a:ext uri="{FF2B5EF4-FFF2-40B4-BE49-F238E27FC236}">
                    <a16:creationId xmlns:a16="http://schemas.microsoft.com/office/drawing/2014/main" id="{7769DB20-5AA2-41B2-809D-4348EC91C6B3}"/>
                  </a:ext>
                </a:extLst>
              </p:cNvPr>
              <p:cNvPicPr/>
              <p:nvPr/>
            </p:nvPicPr>
            <p:blipFill>
              <a:blip r:embed="rId7"/>
              <a:stretch>
                <a:fillRect/>
              </a:stretch>
            </p:blipFill>
            <p:spPr>
              <a:xfrm>
                <a:off x="863261" y="3832952"/>
                <a:ext cx="15998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F3D25F44-EFE1-48CC-B2BB-A17621DCCD10}"/>
                  </a:ext>
                </a:extLst>
              </p14:cNvPr>
              <p14:cNvContentPartPr/>
              <p14:nvPr/>
            </p14:nvContentPartPr>
            <p14:xfrm>
              <a:off x="748781" y="4736912"/>
              <a:ext cx="1471680" cy="53640"/>
            </p14:xfrm>
          </p:contentPart>
        </mc:Choice>
        <mc:Fallback>
          <p:pic>
            <p:nvPicPr>
              <p:cNvPr id="10" name="Freihand 9">
                <a:extLst>
                  <a:ext uri="{FF2B5EF4-FFF2-40B4-BE49-F238E27FC236}">
                    <a16:creationId xmlns:a16="http://schemas.microsoft.com/office/drawing/2014/main" id="{F3D25F44-EFE1-48CC-B2BB-A17621DCCD10}"/>
                  </a:ext>
                </a:extLst>
              </p:cNvPr>
              <p:cNvPicPr/>
              <p:nvPr/>
            </p:nvPicPr>
            <p:blipFill>
              <a:blip r:embed="rId9"/>
              <a:stretch>
                <a:fillRect/>
              </a:stretch>
            </p:blipFill>
            <p:spPr>
              <a:xfrm>
                <a:off x="744461" y="4732592"/>
                <a:ext cx="1480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CC3B1B76-4F4E-4976-8275-DF48110EEA9C}"/>
                  </a:ext>
                </a:extLst>
              </p14:cNvPr>
              <p14:cNvContentPartPr/>
              <p14:nvPr/>
            </p14:nvContentPartPr>
            <p14:xfrm>
              <a:off x="531701" y="4275752"/>
              <a:ext cx="1959120" cy="732600"/>
            </p14:xfrm>
          </p:contentPart>
        </mc:Choice>
        <mc:Fallback>
          <p:pic>
            <p:nvPicPr>
              <p:cNvPr id="11" name="Freihand 10">
                <a:extLst>
                  <a:ext uri="{FF2B5EF4-FFF2-40B4-BE49-F238E27FC236}">
                    <a16:creationId xmlns:a16="http://schemas.microsoft.com/office/drawing/2014/main" id="{CC3B1B76-4F4E-4976-8275-DF48110EEA9C}"/>
                  </a:ext>
                </a:extLst>
              </p:cNvPr>
              <p:cNvPicPr/>
              <p:nvPr/>
            </p:nvPicPr>
            <p:blipFill>
              <a:blip r:embed="rId11"/>
              <a:stretch>
                <a:fillRect/>
              </a:stretch>
            </p:blipFill>
            <p:spPr>
              <a:xfrm>
                <a:off x="527381" y="4271432"/>
                <a:ext cx="1967760" cy="741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36E35EAB-2E53-41A8-A880-3AB28662C695}"/>
                  </a:ext>
                </a:extLst>
              </p14:cNvPr>
              <p14:cNvContentPartPr/>
              <p14:nvPr/>
            </p14:nvContentPartPr>
            <p14:xfrm>
              <a:off x="655181" y="5844992"/>
              <a:ext cx="779040" cy="74520"/>
            </p14:xfrm>
          </p:contentPart>
        </mc:Choice>
        <mc:Fallback>
          <p:pic>
            <p:nvPicPr>
              <p:cNvPr id="12" name="Freihand 11">
                <a:extLst>
                  <a:ext uri="{FF2B5EF4-FFF2-40B4-BE49-F238E27FC236}">
                    <a16:creationId xmlns:a16="http://schemas.microsoft.com/office/drawing/2014/main" id="{36E35EAB-2E53-41A8-A880-3AB28662C695}"/>
                  </a:ext>
                </a:extLst>
              </p:cNvPr>
              <p:cNvPicPr/>
              <p:nvPr/>
            </p:nvPicPr>
            <p:blipFill>
              <a:blip r:embed="rId13"/>
              <a:stretch>
                <a:fillRect/>
              </a:stretch>
            </p:blipFill>
            <p:spPr>
              <a:xfrm>
                <a:off x="650861" y="5840672"/>
                <a:ext cx="787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825F85A4-1736-4F1E-948F-A045A464DE91}"/>
                  </a:ext>
                </a:extLst>
              </p14:cNvPr>
              <p14:cNvContentPartPr/>
              <p14:nvPr/>
            </p14:nvContentPartPr>
            <p14:xfrm>
              <a:off x="427301" y="507272"/>
              <a:ext cx="2373840" cy="1488600"/>
            </p14:xfrm>
          </p:contentPart>
        </mc:Choice>
        <mc:Fallback>
          <p:pic>
            <p:nvPicPr>
              <p:cNvPr id="13" name="Freihand 12">
                <a:extLst>
                  <a:ext uri="{FF2B5EF4-FFF2-40B4-BE49-F238E27FC236}">
                    <a16:creationId xmlns:a16="http://schemas.microsoft.com/office/drawing/2014/main" id="{825F85A4-1736-4F1E-948F-A045A464DE91}"/>
                  </a:ext>
                </a:extLst>
              </p:cNvPr>
              <p:cNvPicPr/>
              <p:nvPr/>
            </p:nvPicPr>
            <p:blipFill>
              <a:blip r:embed="rId15"/>
              <a:stretch>
                <a:fillRect/>
              </a:stretch>
            </p:blipFill>
            <p:spPr>
              <a:xfrm>
                <a:off x="422981" y="502952"/>
                <a:ext cx="2382480" cy="1497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C70E8EE8-6D6F-4590-9E8F-015C528D1648}"/>
                  </a:ext>
                </a:extLst>
              </p14:cNvPr>
              <p14:cNvContentPartPr/>
              <p14:nvPr/>
            </p14:nvContentPartPr>
            <p14:xfrm>
              <a:off x="1211381" y="241592"/>
              <a:ext cx="33840" cy="250200"/>
            </p14:xfrm>
          </p:contentPart>
        </mc:Choice>
        <mc:Fallback>
          <p:pic>
            <p:nvPicPr>
              <p:cNvPr id="15" name="Freihand 14">
                <a:extLst>
                  <a:ext uri="{FF2B5EF4-FFF2-40B4-BE49-F238E27FC236}">
                    <a16:creationId xmlns:a16="http://schemas.microsoft.com/office/drawing/2014/main" id="{C70E8EE8-6D6F-4590-9E8F-015C528D1648}"/>
                  </a:ext>
                </a:extLst>
              </p:cNvPr>
              <p:cNvPicPr/>
              <p:nvPr/>
            </p:nvPicPr>
            <p:blipFill>
              <a:blip r:embed="rId17"/>
              <a:stretch>
                <a:fillRect/>
              </a:stretch>
            </p:blipFill>
            <p:spPr>
              <a:xfrm>
                <a:off x="1207061" y="237272"/>
                <a:ext cx="424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92C55A8A-EB61-41F9-9269-34A41B67A66F}"/>
                  </a:ext>
                </a:extLst>
              </p14:cNvPr>
              <p14:cNvContentPartPr/>
              <p14:nvPr/>
            </p14:nvContentPartPr>
            <p14:xfrm>
              <a:off x="1118501" y="356432"/>
              <a:ext cx="221040" cy="151560"/>
            </p14:xfrm>
          </p:contentPart>
        </mc:Choice>
        <mc:Fallback>
          <p:pic>
            <p:nvPicPr>
              <p:cNvPr id="16" name="Freihand 15">
                <a:extLst>
                  <a:ext uri="{FF2B5EF4-FFF2-40B4-BE49-F238E27FC236}">
                    <a16:creationId xmlns:a16="http://schemas.microsoft.com/office/drawing/2014/main" id="{92C55A8A-EB61-41F9-9269-34A41B67A66F}"/>
                  </a:ext>
                </a:extLst>
              </p:cNvPr>
              <p:cNvPicPr/>
              <p:nvPr/>
            </p:nvPicPr>
            <p:blipFill>
              <a:blip r:embed="rId19"/>
              <a:stretch>
                <a:fillRect/>
              </a:stretch>
            </p:blipFill>
            <p:spPr>
              <a:xfrm>
                <a:off x="1114181" y="352112"/>
                <a:ext cx="229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7ABDB632-7ED7-42C7-9A1C-DC9BD482C4EC}"/>
                  </a:ext>
                </a:extLst>
              </p14:cNvPr>
              <p14:cNvContentPartPr/>
              <p14:nvPr/>
            </p14:nvContentPartPr>
            <p14:xfrm>
              <a:off x="1518101" y="194432"/>
              <a:ext cx="29880" cy="124200"/>
            </p14:xfrm>
          </p:contentPart>
        </mc:Choice>
        <mc:Fallback>
          <p:pic>
            <p:nvPicPr>
              <p:cNvPr id="18" name="Freihand 17">
                <a:extLst>
                  <a:ext uri="{FF2B5EF4-FFF2-40B4-BE49-F238E27FC236}">
                    <a16:creationId xmlns:a16="http://schemas.microsoft.com/office/drawing/2014/main" id="{7ABDB632-7ED7-42C7-9A1C-DC9BD482C4EC}"/>
                  </a:ext>
                </a:extLst>
              </p:cNvPr>
              <p:cNvPicPr/>
              <p:nvPr/>
            </p:nvPicPr>
            <p:blipFill>
              <a:blip r:embed="rId21"/>
              <a:stretch>
                <a:fillRect/>
              </a:stretch>
            </p:blipFill>
            <p:spPr>
              <a:xfrm>
                <a:off x="1513781" y="190112"/>
                <a:ext cx="38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A4624A0F-EEDF-4FC2-9C4D-3DA302363C33}"/>
                  </a:ext>
                </a:extLst>
              </p14:cNvPr>
              <p14:cNvContentPartPr/>
              <p14:nvPr/>
            </p14:nvContentPartPr>
            <p14:xfrm>
              <a:off x="1441421" y="175352"/>
              <a:ext cx="203400" cy="156960"/>
            </p14:xfrm>
          </p:contentPart>
        </mc:Choice>
        <mc:Fallback>
          <p:pic>
            <p:nvPicPr>
              <p:cNvPr id="19" name="Freihand 18">
                <a:extLst>
                  <a:ext uri="{FF2B5EF4-FFF2-40B4-BE49-F238E27FC236}">
                    <a16:creationId xmlns:a16="http://schemas.microsoft.com/office/drawing/2014/main" id="{A4624A0F-EEDF-4FC2-9C4D-3DA302363C33}"/>
                  </a:ext>
                </a:extLst>
              </p:cNvPr>
              <p:cNvPicPr/>
              <p:nvPr/>
            </p:nvPicPr>
            <p:blipFill>
              <a:blip r:embed="rId23"/>
              <a:stretch>
                <a:fillRect/>
              </a:stretch>
            </p:blipFill>
            <p:spPr>
              <a:xfrm>
                <a:off x="1437101" y="171032"/>
                <a:ext cx="212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D13D8264-B878-4BE9-8DD6-F5DF0CC73EE4}"/>
                  </a:ext>
                </a:extLst>
              </p14:cNvPr>
              <p14:cNvContentPartPr/>
              <p14:nvPr/>
            </p14:nvContentPartPr>
            <p14:xfrm>
              <a:off x="1672541" y="233672"/>
              <a:ext cx="132480" cy="61920"/>
            </p14:xfrm>
          </p:contentPart>
        </mc:Choice>
        <mc:Fallback>
          <p:pic>
            <p:nvPicPr>
              <p:cNvPr id="20" name="Freihand 19">
                <a:extLst>
                  <a:ext uri="{FF2B5EF4-FFF2-40B4-BE49-F238E27FC236}">
                    <a16:creationId xmlns:a16="http://schemas.microsoft.com/office/drawing/2014/main" id="{D13D8264-B878-4BE9-8DD6-F5DF0CC73EE4}"/>
                  </a:ext>
                </a:extLst>
              </p:cNvPr>
              <p:cNvPicPr/>
              <p:nvPr/>
            </p:nvPicPr>
            <p:blipFill>
              <a:blip r:embed="rId25"/>
              <a:stretch>
                <a:fillRect/>
              </a:stretch>
            </p:blipFill>
            <p:spPr>
              <a:xfrm>
                <a:off x="1668221" y="229352"/>
                <a:ext cx="141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51077ECE-7510-4B34-AC37-5629E90D3666}"/>
                  </a:ext>
                </a:extLst>
              </p14:cNvPr>
              <p14:cNvContentPartPr/>
              <p14:nvPr/>
            </p14:nvContentPartPr>
            <p14:xfrm>
              <a:off x="1785581" y="158792"/>
              <a:ext cx="96840" cy="147600"/>
            </p14:xfrm>
          </p:contentPart>
        </mc:Choice>
        <mc:Fallback>
          <p:pic>
            <p:nvPicPr>
              <p:cNvPr id="21" name="Freihand 20">
                <a:extLst>
                  <a:ext uri="{FF2B5EF4-FFF2-40B4-BE49-F238E27FC236}">
                    <a16:creationId xmlns:a16="http://schemas.microsoft.com/office/drawing/2014/main" id="{51077ECE-7510-4B34-AC37-5629E90D3666}"/>
                  </a:ext>
                </a:extLst>
              </p:cNvPr>
              <p:cNvPicPr/>
              <p:nvPr/>
            </p:nvPicPr>
            <p:blipFill>
              <a:blip r:embed="rId27"/>
              <a:stretch>
                <a:fillRect/>
              </a:stretch>
            </p:blipFill>
            <p:spPr>
              <a:xfrm>
                <a:off x="1781261" y="154472"/>
                <a:ext cx="105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3D2A579D-B672-4901-B69C-BCD2A7F7A77B}"/>
                  </a:ext>
                </a:extLst>
              </p14:cNvPr>
              <p14:cNvContentPartPr/>
              <p14:nvPr/>
            </p14:nvContentPartPr>
            <p14:xfrm>
              <a:off x="1919501" y="213512"/>
              <a:ext cx="154800" cy="74160"/>
            </p14:xfrm>
          </p:contentPart>
        </mc:Choice>
        <mc:Fallback>
          <p:pic>
            <p:nvPicPr>
              <p:cNvPr id="22" name="Freihand 21">
                <a:extLst>
                  <a:ext uri="{FF2B5EF4-FFF2-40B4-BE49-F238E27FC236}">
                    <a16:creationId xmlns:a16="http://schemas.microsoft.com/office/drawing/2014/main" id="{3D2A579D-B672-4901-B69C-BCD2A7F7A77B}"/>
                  </a:ext>
                </a:extLst>
              </p:cNvPr>
              <p:cNvPicPr/>
              <p:nvPr/>
            </p:nvPicPr>
            <p:blipFill>
              <a:blip r:embed="rId29"/>
              <a:stretch>
                <a:fillRect/>
              </a:stretch>
            </p:blipFill>
            <p:spPr>
              <a:xfrm>
                <a:off x="1915181" y="209192"/>
                <a:ext cx="163440" cy="82800"/>
              </a:xfrm>
              <a:prstGeom prst="rect">
                <a:avLst/>
              </a:prstGeom>
            </p:spPr>
          </p:pic>
        </mc:Fallback>
      </mc:AlternateContent>
      <p:grpSp>
        <p:nvGrpSpPr>
          <p:cNvPr id="37" name="Gruppieren 36">
            <a:extLst>
              <a:ext uri="{FF2B5EF4-FFF2-40B4-BE49-F238E27FC236}">
                <a16:creationId xmlns:a16="http://schemas.microsoft.com/office/drawing/2014/main" id="{C6DE13CD-4D0A-49FC-9C32-7F0F60991F95}"/>
              </a:ext>
            </a:extLst>
          </p:cNvPr>
          <p:cNvGrpSpPr/>
          <p:nvPr/>
        </p:nvGrpSpPr>
        <p:grpSpPr>
          <a:xfrm>
            <a:off x="3119381" y="421232"/>
            <a:ext cx="6972480" cy="5834160"/>
            <a:chOff x="3119381" y="421232"/>
            <a:chExt cx="6972480" cy="5834160"/>
          </a:xfrm>
        </p:grpSpPr>
        <mc:AlternateContent xmlns:mc="http://schemas.openxmlformats.org/markup-compatibility/2006">
          <mc:Choice xmlns:p14="http://schemas.microsoft.com/office/powerpoint/2010/main" Requires="p14">
            <p:contentPart p14:bwMode="auto" r:id="rId30">
              <p14:nvContentPartPr>
                <p14:cNvPr id="2" name="Freihand 1">
                  <a:extLst>
                    <a:ext uri="{FF2B5EF4-FFF2-40B4-BE49-F238E27FC236}">
                      <a16:creationId xmlns:a16="http://schemas.microsoft.com/office/drawing/2014/main" id="{3BAD2ACE-0458-4E44-A21B-8DE8A0C947F3}"/>
                    </a:ext>
                  </a:extLst>
                </p14:cNvPr>
                <p14:cNvContentPartPr/>
                <p14:nvPr/>
              </p14:nvContentPartPr>
              <p14:xfrm>
                <a:off x="3285701" y="1542992"/>
                <a:ext cx="1298160" cy="37800"/>
              </p14:xfrm>
            </p:contentPart>
          </mc:Choice>
          <mc:Fallback>
            <p:pic>
              <p:nvPicPr>
                <p:cNvPr id="2" name="Freihand 1">
                  <a:extLst>
                    <a:ext uri="{FF2B5EF4-FFF2-40B4-BE49-F238E27FC236}">
                      <a16:creationId xmlns:a16="http://schemas.microsoft.com/office/drawing/2014/main" id="{3BAD2ACE-0458-4E44-A21B-8DE8A0C947F3}"/>
                    </a:ext>
                  </a:extLst>
                </p:cNvPr>
                <p:cNvPicPr/>
                <p:nvPr/>
              </p:nvPicPr>
              <p:blipFill>
                <a:blip r:embed="rId31"/>
                <a:stretch>
                  <a:fillRect/>
                </a:stretch>
              </p:blipFill>
              <p:spPr>
                <a:xfrm>
                  <a:off x="3281381" y="1538672"/>
                  <a:ext cx="13068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 name="Freihand 2">
                  <a:extLst>
                    <a:ext uri="{FF2B5EF4-FFF2-40B4-BE49-F238E27FC236}">
                      <a16:creationId xmlns:a16="http://schemas.microsoft.com/office/drawing/2014/main" id="{7017AE1F-0A56-4C64-980C-5E848257F2E3}"/>
                    </a:ext>
                  </a:extLst>
                </p14:cNvPr>
                <p14:cNvContentPartPr/>
                <p14:nvPr/>
              </p14:nvContentPartPr>
              <p14:xfrm>
                <a:off x="5614901" y="1524272"/>
                <a:ext cx="1292760" cy="101160"/>
              </p14:xfrm>
            </p:contentPart>
          </mc:Choice>
          <mc:Fallback>
            <p:pic>
              <p:nvPicPr>
                <p:cNvPr id="3" name="Freihand 2">
                  <a:extLst>
                    <a:ext uri="{FF2B5EF4-FFF2-40B4-BE49-F238E27FC236}">
                      <a16:creationId xmlns:a16="http://schemas.microsoft.com/office/drawing/2014/main" id="{7017AE1F-0A56-4C64-980C-5E848257F2E3}"/>
                    </a:ext>
                  </a:extLst>
                </p:cNvPr>
                <p:cNvPicPr/>
                <p:nvPr/>
              </p:nvPicPr>
              <p:blipFill>
                <a:blip r:embed="rId33"/>
                <a:stretch>
                  <a:fillRect/>
                </a:stretch>
              </p:blipFill>
              <p:spPr>
                <a:xfrm>
                  <a:off x="5610581" y="1519952"/>
                  <a:ext cx="1301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 name="Freihand 5">
                  <a:extLst>
                    <a:ext uri="{FF2B5EF4-FFF2-40B4-BE49-F238E27FC236}">
                      <a16:creationId xmlns:a16="http://schemas.microsoft.com/office/drawing/2014/main" id="{422CE8F9-A5DF-4C9F-83A8-9E4408CEA654}"/>
                    </a:ext>
                  </a:extLst>
                </p14:cNvPr>
                <p14:cNvContentPartPr/>
                <p14:nvPr/>
              </p14:nvContentPartPr>
              <p14:xfrm>
                <a:off x="7872101" y="1612112"/>
                <a:ext cx="1882800" cy="69120"/>
              </p14:xfrm>
            </p:contentPart>
          </mc:Choice>
          <mc:Fallback>
            <p:pic>
              <p:nvPicPr>
                <p:cNvPr id="6" name="Freihand 5">
                  <a:extLst>
                    <a:ext uri="{FF2B5EF4-FFF2-40B4-BE49-F238E27FC236}">
                      <a16:creationId xmlns:a16="http://schemas.microsoft.com/office/drawing/2014/main" id="{422CE8F9-A5DF-4C9F-83A8-9E4408CEA654}"/>
                    </a:ext>
                  </a:extLst>
                </p:cNvPr>
                <p:cNvPicPr/>
                <p:nvPr/>
              </p:nvPicPr>
              <p:blipFill>
                <a:blip r:embed="rId35"/>
                <a:stretch>
                  <a:fillRect/>
                </a:stretch>
              </p:blipFill>
              <p:spPr>
                <a:xfrm>
                  <a:off x="7867781" y="1607792"/>
                  <a:ext cx="1891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9F4EF7AE-3D63-40B1-8AB6-D862992154DF}"/>
                    </a:ext>
                  </a:extLst>
                </p14:cNvPr>
                <p14:cNvContentPartPr/>
                <p14:nvPr/>
              </p14:nvContentPartPr>
              <p14:xfrm>
                <a:off x="3119381" y="1034312"/>
                <a:ext cx="5789520" cy="5221080"/>
              </p14:xfrm>
            </p:contentPart>
          </mc:Choice>
          <mc:Fallback>
            <p:pic>
              <p:nvPicPr>
                <p:cNvPr id="23" name="Freihand 22">
                  <a:extLst>
                    <a:ext uri="{FF2B5EF4-FFF2-40B4-BE49-F238E27FC236}">
                      <a16:creationId xmlns:a16="http://schemas.microsoft.com/office/drawing/2014/main" id="{9F4EF7AE-3D63-40B1-8AB6-D862992154DF}"/>
                    </a:ext>
                  </a:extLst>
                </p:cNvPr>
                <p:cNvPicPr/>
                <p:nvPr/>
              </p:nvPicPr>
              <p:blipFill>
                <a:blip r:embed="rId37"/>
                <a:stretch>
                  <a:fillRect/>
                </a:stretch>
              </p:blipFill>
              <p:spPr>
                <a:xfrm>
                  <a:off x="3115061" y="1029992"/>
                  <a:ext cx="5798160" cy="5229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281ABA89-C76A-471E-870C-01876002F96C}"/>
                    </a:ext>
                  </a:extLst>
                </p14:cNvPr>
                <p14:cNvContentPartPr/>
                <p14:nvPr/>
              </p14:nvContentPartPr>
              <p14:xfrm>
                <a:off x="8198621" y="706712"/>
                <a:ext cx="306720" cy="284040"/>
              </p14:xfrm>
            </p:contentPart>
          </mc:Choice>
          <mc:Fallback>
            <p:pic>
              <p:nvPicPr>
                <p:cNvPr id="24" name="Freihand 23">
                  <a:extLst>
                    <a:ext uri="{FF2B5EF4-FFF2-40B4-BE49-F238E27FC236}">
                      <a16:creationId xmlns:a16="http://schemas.microsoft.com/office/drawing/2014/main" id="{281ABA89-C76A-471E-870C-01876002F96C}"/>
                    </a:ext>
                  </a:extLst>
                </p:cNvPr>
                <p:cNvPicPr/>
                <p:nvPr/>
              </p:nvPicPr>
              <p:blipFill>
                <a:blip r:embed="rId39"/>
                <a:stretch>
                  <a:fillRect/>
                </a:stretch>
              </p:blipFill>
              <p:spPr>
                <a:xfrm>
                  <a:off x="8194301" y="702392"/>
                  <a:ext cx="3153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2FE45D62-F50F-4550-9281-F59929591D01}"/>
                    </a:ext>
                  </a:extLst>
                </p14:cNvPr>
                <p14:cNvContentPartPr/>
                <p14:nvPr/>
              </p14:nvContentPartPr>
              <p14:xfrm>
                <a:off x="8085581" y="763592"/>
                <a:ext cx="386640" cy="324000"/>
              </p14:xfrm>
            </p:contentPart>
          </mc:Choice>
          <mc:Fallback>
            <p:pic>
              <p:nvPicPr>
                <p:cNvPr id="25" name="Freihand 24">
                  <a:extLst>
                    <a:ext uri="{FF2B5EF4-FFF2-40B4-BE49-F238E27FC236}">
                      <a16:creationId xmlns:a16="http://schemas.microsoft.com/office/drawing/2014/main" id="{2FE45D62-F50F-4550-9281-F59929591D01}"/>
                    </a:ext>
                  </a:extLst>
                </p:cNvPr>
                <p:cNvPicPr/>
                <p:nvPr/>
              </p:nvPicPr>
              <p:blipFill>
                <a:blip r:embed="rId41"/>
                <a:stretch>
                  <a:fillRect/>
                </a:stretch>
              </p:blipFill>
              <p:spPr>
                <a:xfrm>
                  <a:off x="8081261" y="759272"/>
                  <a:ext cx="3952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562FBE00-F5EE-461E-90FF-633E817C7306}"/>
                    </a:ext>
                  </a:extLst>
                </p14:cNvPr>
                <p14:cNvContentPartPr/>
                <p14:nvPr/>
              </p14:nvContentPartPr>
              <p14:xfrm>
                <a:off x="8791901" y="522752"/>
                <a:ext cx="22680" cy="224280"/>
              </p14:xfrm>
            </p:contentPart>
          </mc:Choice>
          <mc:Fallback>
            <p:pic>
              <p:nvPicPr>
                <p:cNvPr id="27" name="Freihand 26">
                  <a:extLst>
                    <a:ext uri="{FF2B5EF4-FFF2-40B4-BE49-F238E27FC236}">
                      <a16:creationId xmlns:a16="http://schemas.microsoft.com/office/drawing/2014/main" id="{562FBE00-F5EE-461E-90FF-633E817C7306}"/>
                    </a:ext>
                  </a:extLst>
                </p:cNvPr>
                <p:cNvPicPr/>
                <p:nvPr/>
              </p:nvPicPr>
              <p:blipFill>
                <a:blip r:embed="rId43"/>
                <a:stretch>
                  <a:fillRect/>
                </a:stretch>
              </p:blipFill>
              <p:spPr>
                <a:xfrm>
                  <a:off x="8787581" y="518432"/>
                  <a:ext cx="313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C65952B1-C506-409F-ACB9-202150E97ADF}"/>
                    </a:ext>
                  </a:extLst>
                </p14:cNvPr>
                <p14:cNvContentPartPr/>
                <p14:nvPr/>
              </p14:nvContentPartPr>
              <p14:xfrm>
                <a:off x="8651861" y="497192"/>
                <a:ext cx="240480" cy="239760"/>
              </p14:xfrm>
            </p:contentPart>
          </mc:Choice>
          <mc:Fallback>
            <p:pic>
              <p:nvPicPr>
                <p:cNvPr id="28" name="Freihand 27">
                  <a:extLst>
                    <a:ext uri="{FF2B5EF4-FFF2-40B4-BE49-F238E27FC236}">
                      <a16:creationId xmlns:a16="http://schemas.microsoft.com/office/drawing/2014/main" id="{C65952B1-C506-409F-ACB9-202150E97ADF}"/>
                    </a:ext>
                  </a:extLst>
                </p:cNvPr>
                <p:cNvPicPr/>
                <p:nvPr/>
              </p:nvPicPr>
              <p:blipFill>
                <a:blip r:embed="rId45"/>
                <a:stretch>
                  <a:fillRect/>
                </a:stretch>
              </p:blipFill>
              <p:spPr>
                <a:xfrm>
                  <a:off x="8647541" y="492872"/>
                  <a:ext cx="2491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81A8C39A-F930-4DAF-8D43-2B410AC15947}"/>
                    </a:ext>
                  </a:extLst>
                </p14:cNvPr>
                <p14:cNvContentPartPr/>
                <p14:nvPr/>
              </p14:nvContentPartPr>
              <p14:xfrm>
                <a:off x="8916101" y="565952"/>
                <a:ext cx="121320" cy="132840"/>
              </p14:xfrm>
            </p:contentPart>
          </mc:Choice>
          <mc:Fallback>
            <p:pic>
              <p:nvPicPr>
                <p:cNvPr id="29" name="Freihand 28">
                  <a:extLst>
                    <a:ext uri="{FF2B5EF4-FFF2-40B4-BE49-F238E27FC236}">
                      <a16:creationId xmlns:a16="http://schemas.microsoft.com/office/drawing/2014/main" id="{81A8C39A-F930-4DAF-8D43-2B410AC15947}"/>
                    </a:ext>
                  </a:extLst>
                </p:cNvPr>
                <p:cNvPicPr/>
                <p:nvPr/>
              </p:nvPicPr>
              <p:blipFill>
                <a:blip r:embed="rId47"/>
                <a:stretch>
                  <a:fillRect/>
                </a:stretch>
              </p:blipFill>
              <p:spPr>
                <a:xfrm>
                  <a:off x="8911781" y="561632"/>
                  <a:ext cx="129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2AE01C4A-F31D-4A15-A631-33E5A3C56C85}"/>
                    </a:ext>
                  </a:extLst>
                </p14:cNvPr>
                <p14:cNvContentPartPr/>
                <p14:nvPr/>
              </p14:nvContentPartPr>
              <p14:xfrm>
                <a:off x="9045341" y="546512"/>
                <a:ext cx="102960" cy="149040"/>
              </p14:xfrm>
            </p:contentPart>
          </mc:Choice>
          <mc:Fallback>
            <p:pic>
              <p:nvPicPr>
                <p:cNvPr id="30" name="Freihand 29">
                  <a:extLst>
                    <a:ext uri="{FF2B5EF4-FFF2-40B4-BE49-F238E27FC236}">
                      <a16:creationId xmlns:a16="http://schemas.microsoft.com/office/drawing/2014/main" id="{2AE01C4A-F31D-4A15-A631-33E5A3C56C85}"/>
                    </a:ext>
                  </a:extLst>
                </p:cNvPr>
                <p:cNvPicPr/>
                <p:nvPr/>
              </p:nvPicPr>
              <p:blipFill>
                <a:blip r:embed="rId49"/>
                <a:stretch>
                  <a:fillRect/>
                </a:stretch>
              </p:blipFill>
              <p:spPr>
                <a:xfrm>
                  <a:off x="9041021" y="542192"/>
                  <a:ext cx="111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D964C350-76EA-43B2-8E33-7CF2441E81F0}"/>
                    </a:ext>
                  </a:extLst>
                </p14:cNvPr>
                <p14:cNvContentPartPr/>
                <p14:nvPr/>
              </p14:nvContentPartPr>
              <p14:xfrm>
                <a:off x="9124181" y="448232"/>
                <a:ext cx="96840" cy="240840"/>
              </p14:xfrm>
            </p:contentPart>
          </mc:Choice>
          <mc:Fallback>
            <p:pic>
              <p:nvPicPr>
                <p:cNvPr id="31" name="Freihand 30">
                  <a:extLst>
                    <a:ext uri="{FF2B5EF4-FFF2-40B4-BE49-F238E27FC236}">
                      <a16:creationId xmlns:a16="http://schemas.microsoft.com/office/drawing/2014/main" id="{D964C350-76EA-43B2-8E33-7CF2441E81F0}"/>
                    </a:ext>
                  </a:extLst>
                </p:cNvPr>
                <p:cNvPicPr/>
                <p:nvPr/>
              </p:nvPicPr>
              <p:blipFill>
                <a:blip r:embed="rId51"/>
                <a:stretch>
                  <a:fillRect/>
                </a:stretch>
              </p:blipFill>
              <p:spPr>
                <a:xfrm>
                  <a:off x="9119861" y="443912"/>
                  <a:ext cx="1054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1005DC51-9260-4370-80B6-299D136F9B94}"/>
                    </a:ext>
                  </a:extLst>
                </p14:cNvPr>
                <p14:cNvContentPartPr/>
                <p14:nvPr/>
              </p14:nvContentPartPr>
              <p14:xfrm>
                <a:off x="9233261" y="576392"/>
                <a:ext cx="160560" cy="97560"/>
              </p14:xfrm>
            </p:contentPart>
          </mc:Choice>
          <mc:Fallback>
            <p:pic>
              <p:nvPicPr>
                <p:cNvPr id="32" name="Freihand 31">
                  <a:extLst>
                    <a:ext uri="{FF2B5EF4-FFF2-40B4-BE49-F238E27FC236}">
                      <a16:creationId xmlns:a16="http://schemas.microsoft.com/office/drawing/2014/main" id="{1005DC51-9260-4370-80B6-299D136F9B94}"/>
                    </a:ext>
                  </a:extLst>
                </p:cNvPr>
                <p:cNvPicPr/>
                <p:nvPr/>
              </p:nvPicPr>
              <p:blipFill>
                <a:blip r:embed="rId53"/>
                <a:stretch>
                  <a:fillRect/>
                </a:stretch>
              </p:blipFill>
              <p:spPr>
                <a:xfrm>
                  <a:off x="9228941" y="572072"/>
                  <a:ext cx="169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9A962E73-0B1D-435A-9210-5565170B2B93}"/>
                    </a:ext>
                  </a:extLst>
                </p14:cNvPr>
                <p14:cNvContentPartPr/>
                <p14:nvPr/>
              </p14:nvContentPartPr>
              <p14:xfrm>
                <a:off x="9477701" y="421232"/>
                <a:ext cx="174240" cy="218520"/>
              </p14:xfrm>
            </p:contentPart>
          </mc:Choice>
          <mc:Fallback>
            <p:pic>
              <p:nvPicPr>
                <p:cNvPr id="33" name="Freihand 32">
                  <a:extLst>
                    <a:ext uri="{FF2B5EF4-FFF2-40B4-BE49-F238E27FC236}">
                      <a16:creationId xmlns:a16="http://schemas.microsoft.com/office/drawing/2014/main" id="{9A962E73-0B1D-435A-9210-5565170B2B93}"/>
                    </a:ext>
                  </a:extLst>
                </p:cNvPr>
                <p:cNvPicPr/>
                <p:nvPr/>
              </p:nvPicPr>
              <p:blipFill>
                <a:blip r:embed="rId55"/>
                <a:stretch>
                  <a:fillRect/>
                </a:stretch>
              </p:blipFill>
              <p:spPr>
                <a:xfrm>
                  <a:off x="9473381" y="416912"/>
                  <a:ext cx="1828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E1E3925A-9788-44E9-9F42-FEDD97F702FD}"/>
                    </a:ext>
                  </a:extLst>
                </p14:cNvPr>
                <p14:cNvContentPartPr/>
                <p14:nvPr/>
              </p14:nvContentPartPr>
              <p14:xfrm>
                <a:off x="9624941" y="469832"/>
                <a:ext cx="37800" cy="45720"/>
              </p14:xfrm>
            </p:contentPart>
          </mc:Choice>
          <mc:Fallback>
            <p:pic>
              <p:nvPicPr>
                <p:cNvPr id="34" name="Freihand 33">
                  <a:extLst>
                    <a:ext uri="{FF2B5EF4-FFF2-40B4-BE49-F238E27FC236}">
                      <a16:creationId xmlns:a16="http://schemas.microsoft.com/office/drawing/2014/main" id="{E1E3925A-9788-44E9-9F42-FEDD97F702FD}"/>
                    </a:ext>
                  </a:extLst>
                </p:cNvPr>
                <p:cNvPicPr/>
                <p:nvPr/>
              </p:nvPicPr>
              <p:blipFill>
                <a:blip r:embed="rId57"/>
                <a:stretch>
                  <a:fillRect/>
                </a:stretch>
              </p:blipFill>
              <p:spPr>
                <a:xfrm>
                  <a:off x="9620621" y="465512"/>
                  <a:ext cx="464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7C85771A-4CAB-480D-9398-0D3C921BCD10}"/>
                    </a:ext>
                  </a:extLst>
                </p14:cNvPr>
                <p14:cNvContentPartPr/>
                <p14:nvPr/>
              </p14:nvContentPartPr>
              <p14:xfrm>
                <a:off x="9635021" y="512672"/>
                <a:ext cx="165960" cy="156960"/>
              </p14:xfrm>
            </p:contentPart>
          </mc:Choice>
          <mc:Fallback>
            <p:pic>
              <p:nvPicPr>
                <p:cNvPr id="35" name="Freihand 34">
                  <a:extLst>
                    <a:ext uri="{FF2B5EF4-FFF2-40B4-BE49-F238E27FC236}">
                      <a16:creationId xmlns:a16="http://schemas.microsoft.com/office/drawing/2014/main" id="{7C85771A-4CAB-480D-9398-0D3C921BCD10}"/>
                    </a:ext>
                  </a:extLst>
                </p:cNvPr>
                <p:cNvPicPr/>
                <p:nvPr/>
              </p:nvPicPr>
              <p:blipFill>
                <a:blip r:embed="rId59"/>
                <a:stretch>
                  <a:fillRect/>
                </a:stretch>
              </p:blipFill>
              <p:spPr>
                <a:xfrm>
                  <a:off x="9630701" y="508352"/>
                  <a:ext cx="174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1E050796-A3E9-4E61-B5C2-A19642B02E76}"/>
                    </a:ext>
                  </a:extLst>
                </p14:cNvPr>
                <p14:cNvContentPartPr/>
                <p14:nvPr/>
              </p14:nvContentPartPr>
              <p14:xfrm>
                <a:off x="8671301" y="740912"/>
                <a:ext cx="1420560" cy="154440"/>
              </p14:xfrm>
            </p:contentPart>
          </mc:Choice>
          <mc:Fallback>
            <p:pic>
              <p:nvPicPr>
                <p:cNvPr id="36" name="Freihand 35">
                  <a:extLst>
                    <a:ext uri="{FF2B5EF4-FFF2-40B4-BE49-F238E27FC236}">
                      <a16:creationId xmlns:a16="http://schemas.microsoft.com/office/drawing/2014/main" id="{1E050796-A3E9-4E61-B5C2-A19642B02E76}"/>
                    </a:ext>
                  </a:extLst>
                </p:cNvPr>
                <p:cNvPicPr/>
                <p:nvPr/>
              </p:nvPicPr>
              <p:blipFill>
                <a:blip r:embed="rId61"/>
                <a:stretch>
                  <a:fillRect/>
                </a:stretch>
              </p:blipFill>
              <p:spPr>
                <a:xfrm>
                  <a:off x="8666981" y="736592"/>
                  <a:ext cx="1429200" cy="163080"/>
                </a:xfrm>
                <a:prstGeom prst="rect">
                  <a:avLst/>
                </a:prstGeom>
              </p:spPr>
            </p:pic>
          </mc:Fallback>
        </mc:AlternateContent>
      </p:grpSp>
    </p:spTree>
    <p:extLst>
      <p:ext uri="{BB962C8B-B14F-4D97-AF65-F5344CB8AC3E}">
        <p14:creationId xmlns:p14="http://schemas.microsoft.com/office/powerpoint/2010/main" val="38805396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B7474AE-6913-4A53-A553-564327495C55}"/>
                  </a:ext>
                </a:extLst>
              </p14:cNvPr>
              <p14:cNvContentPartPr/>
              <p14:nvPr/>
            </p14:nvContentPartPr>
            <p14:xfrm>
              <a:off x="1985741" y="679352"/>
              <a:ext cx="2674080" cy="48240"/>
            </p14:xfrm>
          </p:contentPart>
        </mc:Choice>
        <mc:Fallback>
          <p:pic>
            <p:nvPicPr>
              <p:cNvPr id="2" name="Freihand 1">
                <a:extLst>
                  <a:ext uri="{FF2B5EF4-FFF2-40B4-BE49-F238E27FC236}">
                    <a16:creationId xmlns:a16="http://schemas.microsoft.com/office/drawing/2014/main" id="{4B7474AE-6913-4A53-A553-564327495C55}"/>
                  </a:ext>
                </a:extLst>
              </p:cNvPr>
              <p:cNvPicPr/>
              <p:nvPr/>
            </p:nvPicPr>
            <p:blipFill>
              <a:blip r:embed="rId4"/>
              <a:stretch>
                <a:fillRect/>
              </a:stretch>
            </p:blipFill>
            <p:spPr>
              <a:xfrm>
                <a:off x="1981421" y="675032"/>
                <a:ext cx="2682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1B200F7-B2F3-43D5-9FEE-2C3AA5BB6D30}"/>
                  </a:ext>
                </a:extLst>
              </p14:cNvPr>
              <p14:cNvContentPartPr/>
              <p14:nvPr/>
            </p14:nvContentPartPr>
            <p14:xfrm>
              <a:off x="5424101" y="603392"/>
              <a:ext cx="3563640" cy="85320"/>
            </p14:xfrm>
          </p:contentPart>
        </mc:Choice>
        <mc:Fallback>
          <p:pic>
            <p:nvPicPr>
              <p:cNvPr id="3" name="Freihand 2">
                <a:extLst>
                  <a:ext uri="{FF2B5EF4-FFF2-40B4-BE49-F238E27FC236}">
                    <a16:creationId xmlns:a16="http://schemas.microsoft.com/office/drawing/2014/main" id="{B1B200F7-B2F3-43D5-9FEE-2C3AA5BB6D30}"/>
                  </a:ext>
                </a:extLst>
              </p:cNvPr>
              <p:cNvPicPr/>
              <p:nvPr/>
            </p:nvPicPr>
            <p:blipFill>
              <a:blip r:embed="rId6"/>
              <a:stretch>
                <a:fillRect/>
              </a:stretch>
            </p:blipFill>
            <p:spPr>
              <a:xfrm>
                <a:off x="5419781" y="599072"/>
                <a:ext cx="3572280" cy="93960"/>
              </a:xfrm>
              <a:prstGeom prst="rect">
                <a:avLst/>
              </a:prstGeom>
            </p:spPr>
          </p:pic>
        </mc:Fallback>
      </mc:AlternateContent>
      <p:grpSp>
        <p:nvGrpSpPr>
          <p:cNvPr id="40" name="Gruppieren 39">
            <a:extLst>
              <a:ext uri="{FF2B5EF4-FFF2-40B4-BE49-F238E27FC236}">
                <a16:creationId xmlns:a16="http://schemas.microsoft.com/office/drawing/2014/main" id="{3AAA2B91-D3BC-4D76-8996-4FD1ED622F92}"/>
              </a:ext>
            </a:extLst>
          </p:cNvPr>
          <p:cNvGrpSpPr/>
          <p:nvPr/>
        </p:nvGrpSpPr>
        <p:grpSpPr>
          <a:xfrm>
            <a:off x="5875181" y="42872"/>
            <a:ext cx="3556800" cy="286920"/>
            <a:chOff x="5875181" y="42872"/>
            <a:chExt cx="3556800" cy="28692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5B266CB-8052-4A75-A4E6-E5043A5ADB07}"/>
                    </a:ext>
                  </a:extLst>
                </p14:cNvPr>
                <p14:cNvContentPartPr/>
                <p14:nvPr/>
              </p14:nvContentPartPr>
              <p14:xfrm>
                <a:off x="5979941" y="126032"/>
                <a:ext cx="11160" cy="140400"/>
              </p14:xfrm>
            </p:contentPart>
          </mc:Choice>
          <mc:Fallback>
            <p:pic>
              <p:nvPicPr>
                <p:cNvPr id="4" name="Freihand 3">
                  <a:extLst>
                    <a:ext uri="{FF2B5EF4-FFF2-40B4-BE49-F238E27FC236}">
                      <a16:creationId xmlns:a16="http://schemas.microsoft.com/office/drawing/2014/main" id="{35B266CB-8052-4A75-A4E6-E5043A5ADB07}"/>
                    </a:ext>
                  </a:extLst>
                </p:cNvPr>
                <p:cNvPicPr/>
                <p:nvPr/>
              </p:nvPicPr>
              <p:blipFill>
                <a:blip r:embed="rId8"/>
                <a:stretch>
                  <a:fillRect/>
                </a:stretch>
              </p:blipFill>
              <p:spPr>
                <a:xfrm>
                  <a:off x="5975621" y="121712"/>
                  <a:ext cx="19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A195EDA3-35E1-4A81-B7FB-7E0C78AC589F}"/>
                    </a:ext>
                  </a:extLst>
                </p14:cNvPr>
                <p14:cNvContentPartPr/>
                <p14:nvPr/>
              </p14:nvContentPartPr>
              <p14:xfrm>
                <a:off x="5875181" y="75992"/>
                <a:ext cx="189360" cy="218880"/>
              </p14:xfrm>
            </p:contentPart>
          </mc:Choice>
          <mc:Fallback>
            <p:pic>
              <p:nvPicPr>
                <p:cNvPr id="5" name="Freihand 4">
                  <a:extLst>
                    <a:ext uri="{FF2B5EF4-FFF2-40B4-BE49-F238E27FC236}">
                      <a16:creationId xmlns:a16="http://schemas.microsoft.com/office/drawing/2014/main" id="{A195EDA3-35E1-4A81-B7FB-7E0C78AC589F}"/>
                    </a:ext>
                  </a:extLst>
                </p:cNvPr>
                <p:cNvPicPr/>
                <p:nvPr/>
              </p:nvPicPr>
              <p:blipFill>
                <a:blip r:embed="rId10"/>
                <a:stretch>
                  <a:fillRect/>
                </a:stretch>
              </p:blipFill>
              <p:spPr>
                <a:xfrm>
                  <a:off x="5870861" y="71672"/>
                  <a:ext cx="198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A21D8146-0986-419F-8A1B-FC0DEBFEF6BD}"/>
                    </a:ext>
                  </a:extLst>
                </p14:cNvPr>
                <p14:cNvContentPartPr/>
                <p14:nvPr/>
              </p14:nvContentPartPr>
              <p14:xfrm>
                <a:off x="6095501" y="195512"/>
                <a:ext cx="182160" cy="87120"/>
              </p14:xfrm>
            </p:contentPart>
          </mc:Choice>
          <mc:Fallback>
            <p:pic>
              <p:nvPicPr>
                <p:cNvPr id="8" name="Freihand 7">
                  <a:extLst>
                    <a:ext uri="{FF2B5EF4-FFF2-40B4-BE49-F238E27FC236}">
                      <a16:creationId xmlns:a16="http://schemas.microsoft.com/office/drawing/2014/main" id="{A21D8146-0986-419F-8A1B-FC0DEBFEF6BD}"/>
                    </a:ext>
                  </a:extLst>
                </p:cNvPr>
                <p:cNvPicPr/>
                <p:nvPr/>
              </p:nvPicPr>
              <p:blipFill>
                <a:blip r:embed="rId12"/>
                <a:stretch>
                  <a:fillRect/>
                </a:stretch>
              </p:blipFill>
              <p:spPr>
                <a:xfrm>
                  <a:off x="6091181" y="191192"/>
                  <a:ext cx="190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41A2E3DE-FA30-4C6E-B390-0AF5A66AAA18}"/>
                    </a:ext>
                  </a:extLst>
                </p14:cNvPr>
                <p14:cNvContentPartPr/>
                <p14:nvPr/>
              </p14:nvContentPartPr>
              <p14:xfrm>
                <a:off x="6278741" y="106232"/>
                <a:ext cx="124920" cy="159840"/>
              </p14:xfrm>
            </p:contentPart>
          </mc:Choice>
          <mc:Fallback>
            <p:pic>
              <p:nvPicPr>
                <p:cNvPr id="9" name="Freihand 8">
                  <a:extLst>
                    <a:ext uri="{FF2B5EF4-FFF2-40B4-BE49-F238E27FC236}">
                      <a16:creationId xmlns:a16="http://schemas.microsoft.com/office/drawing/2014/main" id="{41A2E3DE-FA30-4C6E-B390-0AF5A66AAA18}"/>
                    </a:ext>
                  </a:extLst>
                </p:cNvPr>
                <p:cNvPicPr/>
                <p:nvPr/>
              </p:nvPicPr>
              <p:blipFill>
                <a:blip r:embed="rId14"/>
                <a:stretch>
                  <a:fillRect/>
                </a:stretch>
              </p:blipFill>
              <p:spPr>
                <a:xfrm>
                  <a:off x="6274421" y="101912"/>
                  <a:ext cx="133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13681A9C-C14F-4F06-B5C8-E1EFF632B62A}"/>
                    </a:ext>
                  </a:extLst>
                </p14:cNvPr>
                <p14:cNvContentPartPr/>
                <p14:nvPr/>
              </p14:nvContentPartPr>
              <p14:xfrm>
                <a:off x="6430661" y="185072"/>
                <a:ext cx="66240" cy="72000"/>
              </p14:xfrm>
            </p:contentPart>
          </mc:Choice>
          <mc:Fallback>
            <p:pic>
              <p:nvPicPr>
                <p:cNvPr id="10" name="Freihand 9">
                  <a:extLst>
                    <a:ext uri="{FF2B5EF4-FFF2-40B4-BE49-F238E27FC236}">
                      <a16:creationId xmlns:a16="http://schemas.microsoft.com/office/drawing/2014/main" id="{13681A9C-C14F-4F06-B5C8-E1EFF632B62A}"/>
                    </a:ext>
                  </a:extLst>
                </p:cNvPr>
                <p:cNvPicPr/>
                <p:nvPr/>
              </p:nvPicPr>
              <p:blipFill>
                <a:blip r:embed="rId16"/>
                <a:stretch>
                  <a:fillRect/>
                </a:stretch>
              </p:blipFill>
              <p:spPr>
                <a:xfrm>
                  <a:off x="6426341" y="180752"/>
                  <a:ext cx="74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BF4000D1-58E4-49D0-BBAF-5F45C424D674}"/>
                    </a:ext>
                  </a:extLst>
                </p14:cNvPr>
                <p14:cNvContentPartPr/>
                <p14:nvPr/>
              </p14:nvContentPartPr>
              <p14:xfrm>
                <a:off x="6513821" y="174992"/>
                <a:ext cx="101160" cy="77760"/>
              </p14:xfrm>
            </p:contentPart>
          </mc:Choice>
          <mc:Fallback>
            <p:pic>
              <p:nvPicPr>
                <p:cNvPr id="11" name="Freihand 10">
                  <a:extLst>
                    <a:ext uri="{FF2B5EF4-FFF2-40B4-BE49-F238E27FC236}">
                      <a16:creationId xmlns:a16="http://schemas.microsoft.com/office/drawing/2014/main" id="{BF4000D1-58E4-49D0-BBAF-5F45C424D674}"/>
                    </a:ext>
                  </a:extLst>
                </p:cNvPr>
                <p:cNvPicPr/>
                <p:nvPr/>
              </p:nvPicPr>
              <p:blipFill>
                <a:blip r:embed="rId18"/>
                <a:stretch>
                  <a:fillRect/>
                </a:stretch>
              </p:blipFill>
              <p:spPr>
                <a:xfrm>
                  <a:off x="6509501" y="170672"/>
                  <a:ext cx="109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0AA792B-1A1B-499B-8355-29AAB8BD4688}"/>
                    </a:ext>
                  </a:extLst>
                </p14:cNvPr>
                <p14:cNvContentPartPr/>
                <p14:nvPr/>
              </p14:nvContentPartPr>
              <p14:xfrm>
                <a:off x="6613181" y="182192"/>
                <a:ext cx="76680" cy="63000"/>
              </p14:xfrm>
            </p:contentPart>
          </mc:Choice>
          <mc:Fallback>
            <p:pic>
              <p:nvPicPr>
                <p:cNvPr id="13" name="Freihand 12">
                  <a:extLst>
                    <a:ext uri="{FF2B5EF4-FFF2-40B4-BE49-F238E27FC236}">
                      <a16:creationId xmlns:a16="http://schemas.microsoft.com/office/drawing/2014/main" id="{50AA792B-1A1B-499B-8355-29AAB8BD4688}"/>
                    </a:ext>
                  </a:extLst>
                </p:cNvPr>
                <p:cNvPicPr/>
                <p:nvPr/>
              </p:nvPicPr>
              <p:blipFill>
                <a:blip r:embed="rId20"/>
                <a:stretch>
                  <a:fillRect/>
                </a:stretch>
              </p:blipFill>
              <p:spPr>
                <a:xfrm>
                  <a:off x="6608861" y="177872"/>
                  <a:ext cx="85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D8BBEE0-8291-4D31-A459-1370C0D5EFCA}"/>
                    </a:ext>
                  </a:extLst>
                </p14:cNvPr>
                <p14:cNvContentPartPr/>
                <p14:nvPr/>
              </p14:nvContentPartPr>
              <p14:xfrm>
                <a:off x="6670781" y="151952"/>
                <a:ext cx="130680" cy="99360"/>
              </p14:xfrm>
            </p:contentPart>
          </mc:Choice>
          <mc:Fallback>
            <p:pic>
              <p:nvPicPr>
                <p:cNvPr id="14" name="Freihand 13">
                  <a:extLst>
                    <a:ext uri="{FF2B5EF4-FFF2-40B4-BE49-F238E27FC236}">
                      <a16:creationId xmlns:a16="http://schemas.microsoft.com/office/drawing/2014/main" id="{4D8BBEE0-8291-4D31-A459-1370C0D5EFCA}"/>
                    </a:ext>
                  </a:extLst>
                </p:cNvPr>
                <p:cNvPicPr/>
                <p:nvPr/>
              </p:nvPicPr>
              <p:blipFill>
                <a:blip r:embed="rId22"/>
                <a:stretch>
                  <a:fillRect/>
                </a:stretch>
              </p:blipFill>
              <p:spPr>
                <a:xfrm>
                  <a:off x="6666461" y="147632"/>
                  <a:ext cx="139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2EC63801-906C-47E8-B178-AF56C59E8BE9}"/>
                    </a:ext>
                  </a:extLst>
                </p14:cNvPr>
                <p14:cNvContentPartPr/>
                <p14:nvPr/>
              </p14:nvContentPartPr>
              <p14:xfrm>
                <a:off x="6702461" y="172472"/>
                <a:ext cx="156600" cy="90360"/>
              </p14:xfrm>
            </p:contentPart>
          </mc:Choice>
          <mc:Fallback>
            <p:pic>
              <p:nvPicPr>
                <p:cNvPr id="15" name="Freihand 14">
                  <a:extLst>
                    <a:ext uri="{FF2B5EF4-FFF2-40B4-BE49-F238E27FC236}">
                      <a16:creationId xmlns:a16="http://schemas.microsoft.com/office/drawing/2014/main" id="{2EC63801-906C-47E8-B178-AF56C59E8BE9}"/>
                    </a:ext>
                  </a:extLst>
                </p:cNvPr>
                <p:cNvPicPr/>
                <p:nvPr/>
              </p:nvPicPr>
              <p:blipFill>
                <a:blip r:embed="rId24"/>
                <a:stretch>
                  <a:fillRect/>
                </a:stretch>
              </p:blipFill>
              <p:spPr>
                <a:xfrm>
                  <a:off x="6698141" y="168152"/>
                  <a:ext cx="165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9B7F3258-1DDF-4F1E-94E5-7EA250B76018}"/>
                    </a:ext>
                  </a:extLst>
                </p14:cNvPr>
                <p14:cNvContentPartPr/>
                <p14:nvPr/>
              </p14:nvContentPartPr>
              <p14:xfrm>
                <a:off x="6845741" y="97232"/>
                <a:ext cx="7560" cy="38160"/>
              </p14:xfrm>
            </p:contentPart>
          </mc:Choice>
          <mc:Fallback>
            <p:pic>
              <p:nvPicPr>
                <p:cNvPr id="16" name="Freihand 15">
                  <a:extLst>
                    <a:ext uri="{FF2B5EF4-FFF2-40B4-BE49-F238E27FC236}">
                      <a16:creationId xmlns:a16="http://schemas.microsoft.com/office/drawing/2014/main" id="{9B7F3258-1DDF-4F1E-94E5-7EA250B76018}"/>
                    </a:ext>
                  </a:extLst>
                </p:cNvPr>
                <p:cNvPicPr/>
                <p:nvPr/>
              </p:nvPicPr>
              <p:blipFill>
                <a:blip r:embed="rId26"/>
                <a:stretch>
                  <a:fillRect/>
                </a:stretch>
              </p:blipFill>
              <p:spPr>
                <a:xfrm>
                  <a:off x="6841421" y="92912"/>
                  <a:ext cx="16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85AFC9F2-9BAF-42E2-A37D-A495BEC40627}"/>
                    </a:ext>
                  </a:extLst>
                </p14:cNvPr>
                <p14:cNvContentPartPr/>
                <p14:nvPr/>
              </p14:nvContentPartPr>
              <p14:xfrm>
                <a:off x="6902981" y="160592"/>
                <a:ext cx="137160" cy="90000"/>
              </p14:xfrm>
            </p:contentPart>
          </mc:Choice>
          <mc:Fallback>
            <p:pic>
              <p:nvPicPr>
                <p:cNvPr id="17" name="Freihand 16">
                  <a:extLst>
                    <a:ext uri="{FF2B5EF4-FFF2-40B4-BE49-F238E27FC236}">
                      <a16:creationId xmlns:a16="http://schemas.microsoft.com/office/drawing/2014/main" id="{85AFC9F2-9BAF-42E2-A37D-A495BEC40627}"/>
                    </a:ext>
                  </a:extLst>
                </p:cNvPr>
                <p:cNvPicPr/>
                <p:nvPr/>
              </p:nvPicPr>
              <p:blipFill>
                <a:blip r:embed="rId28"/>
                <a:stretch>
                  <a:fillRect/>
                </a:stretch>
              </p:blipFill>
              <p:spPr>
                <a:xfrm>
                  <a:off x="6898661" y="156272"/>
                  <a:ext cx="145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245610ED-3534-45A8-92CE-48EC62E6AE39}"/>
                    </a:ext>
                  </a:extLst>
                </p14:cNvPr>
                <p14:cNvContentPartPr/>
                <p14:nvPr/>
              </p14:nvContentPartPr>
              <p14:xfrm>
                <a:off x="7037981" y="76712"/>
                <a:ext cx="26280" cy="180720"/>
              </p14:xfrm>
            </p:contentPart>
          </mc:Choice>
          <mc:Fallback>
            <p:pic>
              <p:nvPicPr>
                <p:cNvPr id="18" name="Freihand 17">
                  <a:extLst>
                    <a:ext uri="{FF2B5EF4-FFF2-40B4-BE49-F238E27FC236}">
                      <a16:creationId xmlns:a16="http://schemas.microsoft.com/office/drawing/2014/main" id="{245610ED-3534-45A8-92CE-48EC62E6AE39}"/>
                    </a:ext>
                  </a:extLst>
                </p:cNvPr>
                <p:cNvPicPr/>
                <p:nvPr/>
              </p:nvPicPr>
              <p:blipFill>
                <a:blip r:embed="rId30"/>
                <a:stretch>
                  <a:fillRect/>
                </a:stretch>
              </p:blipFill>
              <p:spPr>
                <a:xfrm>
                  <a:off x="7033661" y="72392"/>
                  <a:ext cx="34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0835F5A0-7025-47C0-82DC-2721A84ED4D6}"/>
                    </a:ext>
                  </a:extLst>
                </p14:cNvPr>
                <p14:cNvContentPartPr/>
                <p14:nvPr/>
              </p14:nvContentPartPr>
              <p14:xfrm>
                <a:off x="7103141" y="137552"/>
                <a:ext cx="129240" cy="163800"/>
              </p14:xfrm>
            </p:contentPart>
          </mc:Choice>
          <mc:Fallback>
            <p:pic>
              <p:nvPicPr>
                <p:cNvPr id="19" name="Freihand 18">
                  <a:extLst>
                    <a:ext uri="{FF2B5EF4-FFF2-40B4-BE49-F238E27FC236}">
                      <a16:creationId xmlns:a16="http://schemas.microsoft.com/office/drawing/2014/main" id="{0835F5A0-7025-47C0-82DC-2721A84ED4D6}"/>
                    </a:ext>
                  </a:extLst>
                </p:cNvPr>
                <p:cNvPicPr/>
                <p:nvPr/>
              </p:nvPicPr>
              <p:blipFill>
                <a:blip r:embed="rId32"/>
                <a:stretch>
                  <a:fillRect/>
                </a:stretch>
              </p:blipFill>
              <p:spPr>
                <a:xfrm>
                  <a:off x="7098821" y="133232"/>
                  <a:ext cx="137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95F79931-4203-4832-9397-01E1CD7E3388}"/>
                    </a:ext>
                  </a:extLst>
                </p14:cNvPr>
                <p14:cNvContentPartPr/>
                <p14:nvPr/>
              </p14:nvContentPartPr>
              <p14:xfrm>
                <a:off x="7239221" y="144392"/>
                <a:ext cx="73080" cy="83160"/>
              </p14:xfrm>
            </p:contentPart>
          </mc:Choice>
          <mc:Fallback>
            <p:pic>
              <p:nvPicPr>
                <p:cNvPr id="20" name="Freihand 19">
                  <a:extLst>
                    <a:ext uri="{FF2B5EF4-FFF2-40B4-BE49-F238E27FC236}">
                      <a16:creationId xmlns:a16="http://schemas.microsoft.com/office/drawing/2014/main" id="{95F79931-4203-4832-9397-01E1CD7E3388}"/>
                    </a:ext>
                  </a:extLst>
                </p:cNvPr>
                <p:cNvPicPr/>
                <p:nvPr/>
              </p:nvPicPr>
              <p:blipFill>
                <a:blip r:embed="rId34"/>
                <a:stretch>
                  <a:fillRect/>
                </a:stretch>
              </p:blipFill>
              <p:spPr>
                <a:xfrm>
                  <a:off x="7234901" y="140072"/>
                  <a:ext cx="81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0193583B-C594-4539-B6D7-6F6E17C6FD3F}"/>
                    </a:ext>
                  </a:extLst>
                </p14:cNvPr>
                <p14:cNvContentPartPr/>
                <p14:nvPr/>
              </p14:nvContentPartPr>
              <p14:xfrm>
                <a:off x="7304021" y="158792"/>
                <a:ext cx="81000" cy="68760"/>
              </p14:xfrm>
            </p:contentPart>
          </mc:Choice>
          <mc:Fallback>
            <p:pic>
              <p:nvPicPr>
                <p:cNvPr id="21" name="Freihand 20">
                  <a:extLst>
                    <a:ext uri="{FF2B5EF4-FFF2-40B4-BE49-F238E27FC236}">
                      <a16:creationId xmlns:a16="http://schemas.microsoft.com/office/drawing/2014/main" id="{0193583B-C594-4539-B6D7-6F6E17C6FD3F}"/>
                    </a:ext>
                  </a:extLst>
                </p:cNvPr>
                <p:cNvPicPr/>
                <p:nvPr/>
              </p:nvPicPr>
              <p:blipFill>
                <a:blip r:embed="rId36"/>
                <a:stretch>
                  <a:fillRect/>
                </a:stretch>
              </p:blipFill>
              <p:spPr>
                <a:xfrm>
                  <a:off x="7299701" y="154472"/>
                  <a:ext cx="89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E632EEFD-DD72-48A9-88CC-B97AC3C3D163}"/>
                    </a:ext>
                  </a:extLst>
                </p14:cNvPr>
                <p14:cNvContentPartPr/>
                <p14:nvPr/>
              </p14:nvContentPartPr>
              <p14:xfrm>
                <a:off x="7402661" y="102272"/>
                <a:ext cx="236880" cy="118800"/>
              </p14:xfrm>
            </p:contentPart>
          </mc:Choice>
          <mc:Fallback>
            <p:pic>
              <p:nvPicPr>
                <p:cNvPr id="22" name="Freihand 21">
                  <a:extLst>
                    <a:ext uri="{FF2B5EF4-FFF2-40B4-BE49-F238E27FC236}">
                      <a16:creationId xmlns:a16="http://schemas.microsoft.com/office/drawing/2014/main" id="{E632EEFD-DD72-48A9-88CC-B97AC3C3D163}"/>
                    </a:ext>
                  </a:extLst>
                </p:cNvPr>
                <p:cNvPicPr/>
                <p:nvPr/>
              </p:nvPicPr>
              <p:blipFill>
                <a:blip r:embed="rId38"/>
                <a:stretch>
                  <a:fillRect/>
                </a:stretch>
              </p:blipFill>
              <p:spPr>
                <a:xfrm>
                  <a:off x="7398341" y="97952"/>
                  <a:ext cx="245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FA2CD2AE-1660-4659-8DDA-A8EB0038E7F5}"/>
                    </a:ext>
                  </a:extLst>
                </p14:cNvPr>
                <p14:cNvContentPartPr/>
                <p14:nvPr/>
              </p14:nvContentPartPr>
              <p14:xfrm>
                <a:off x="7685621" y="67352"/>
                <a:ext cx="87120" cy="155160"/>
              </p14:xfrm>
            </p:contentPart>
          </mc:Choice>
          <mc:Fallback>
            <p:pic>
              <p:nvPicPr>
                <p:cNvPr id="23" name="Freihand 22">
                  <a:extLst>
                    <a:ext uri="{FF2B5EF4-FFF2-40B4-BE49-F238E27FC236}">
                      <a16:creationId xmlns:a16="http://schemas.microsoft.com/office/drawing/2014/main" id="{FA2CD2AE-1660-4659-8DDA-A8EB0038E7F5}"/>
                    </a:ext>
                  </a:extLst>
                </p:cNvPr>
                <p:cNvPicPr/>
                <p:nvPr/>
              </p:nvPicPr>
              <p:blipFill>
                <a:blip r:embed="rId40"/>
                <a:stretch>
                  <a:fillRect/>
                </a:stretch>
              </p:blipFill>
              <p:spPr>
                <a:xfrm>
                  <a:off x="7681301" y="63032"/>
                  <a:ext cx="95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6B7EC0F3-4EF8-40E6-BE8C-4DF4C084C497}"/>
                    </a:ext>
                  </a:extLst>
                </p14:cNvPr>
                <p14:cNvContentPartPr/>
                <p14:nvPr/>
              </p14:nvContentPartPr>
              <p14:xfrm>
                <a:off x="7721621" y="66272"/>
                <a:ext cx="108360" cy="173520"/>
              </p14:xfrm>
            </p:contentPart>
          </mc:Choice>
          <mc:Fallback>
            <p:pic>
              <p:nvPicPr>
                <p:cNvPr id="24" name="Freihand 23">
                  <a:extLst>
                    <a:ext uri="{FF2B5EF4-FFF2-40B4-BE49-F238E27FC236}">
                      <a16:creationId xmlns:a16="http://schemas.microsoft.com/office/drawing/2014/main" id="{6B7EC0F3-4EF8-40E6-BE8C-4DF4C084C497}"/>
                    </a:ext>
                  </a:extLst>
                </p:cNvPr>
                <p:cNvPicPr/>
                <p:nvPr/>
              </p:nvPicPr>
              <p:blipFill>
                <a:blip r:embed="rId42"/>
                <a:stretch>
                  <a:fillRect/>
                </a:stretch>
              </p:blipFill>
              <p:spPr>
                <a:xfrm>
                  <a:off x="7717301" y="61952"/>
                  <a:ext cx="117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6F6DAD33-297D-4591-A52B-B25078BBAFCF}"/>
                    </a:ext>
                  </a:extLst>
                </p14:cNvPr>
                <p14:cNvContentPartPr/>
                <p14:nvPr/>
              </p14:nvContentPartPr>
              <p14:xfrm>
                <a:off x="7757261" y="142592"/>
                <a:ext cx="110160" cy="1080"/>
              </p14:xfrm>
            </p:contentPart>
          </mc:Choice>
          <mc:Fallback>
            <p:pic>
              <p:nvPicPr>
                <p:cNvPr id="25" name="Freihand 24">
                  <a:extLst>
                    <a:ext uri="{FF2B5EF4-FFF2-40B4-BE49-F238E27FC236}">
                      <a16:creationId xmlns:a16="http://schemas.microsoft.com/office/drawing/2014/main" id="{6F6DAD33-297D-4591-A52B-B25078BBAFCF}"/>
                    </a:ext>
                  </a:extLst>
                </p:cNvPr>
                <p:cNvPicPr/>
                <p:nvPr/>
              </p:nvPicPr>
              <p:blipFill>
                <a:blip r:embed="rId44"/>
                <a:stretch>
                  <a:fillRect/>
                </a:stretch>
              </p:blipFill>
              <p:spPr>
                <a:xfrm>
                  <a:off x="7752941" y="138272"/>
                  <a:ext cx="1188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78AD4D27-135B-4149-A32D-9D5690A8BF8B}"/>
                    </a:ext>
                  </a:extLst>
                </p14:cNvPr>
                <p14:cNvContentPartPr/>
                <p14:nvPr/>
              </p14:nvContentPartPr>
              <p14:xfrm>
                <a:off x="5884901" y="247352"/>
                <a:ext cx="2126520" cy="82440"/>
              </p14:xfrm>
            </p:contentPart>
          </mc:Choice>
          <mc:Fallback>
            <p:pic>
              <p:nvPicPr>
                <p:cNvPr id="26" name="Freihand 25">
                  <a:extLst>
                    <a:ext uri="{FF2B5EF4-FFF2-40B4-BE49-F238E27FC236}">
                      <a16:creationId xmlns:a16="http://schemas.microsoft.com/office/drawing/2014/main" id="{78AD4D27-135B-4149-A32D-9D5690A8BF8B}"/>
                    </a:ext>
                  </a:extLst>
                </p:cNvPr>
                <p:cNvPicPr/>
                <p:nvPr/>
              </p:nvPicPr>
              <p:blipFill>
                <a:blip r:embed="rId46"/>
                <a:stretch>
                  <a:fillRect/>
                </a:stretch>
              </p:blipFill>
              <p:spPr>
                <a:xfrm>
                  <a:off x="5880581" y="243032"/>
                  <a:ext cx="2135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18CD09FC-DEAE-44AD-9A80-F3A30F9426C0}"/>
                    </a:ext>
                  </a:extLst>
                </p14:cNvPr>
                <p14:cNvContentPartPr/>
                <p14:nvPr/>
              </p14:nvContentPartPr>
              <p14:xfrm>
                <a:off x="8037341" y="153392"/>
                <a:ext cx="207360" cy="16560"/>
              </p14:xfrm>
            </p:contentPart>
          </mc:Choice>
          <mc:Fallback>
            <p:pic>
              <p:nvPicPr>
                <p:cNvPr id="27" name="Freihand 26">
                  <a:extLst>
                    <a:ext uri="{FF2B5EF4-FFF2-40B4-BE49-F238E27FC236}">
                      <a16:creationId xmlns:a16="http://schemas.microsoft.com/office/drawing/2014/main" id="{18CD09FC-DEAE-44AD-9A80-F3A30F9426C0}"/>
                    </a:ext>
                  </a:extLst>
                </p:cNvPr>
                <p:cNvPicPr/>
                <p:nvPr/>
              </p:nvPicPr>
              <p:blipFill>
                <a:blip r:embed="rId48"/>
                <a:stretch>
                  <a:fillRect/>
                </a:stretch>
              </p:blipFill>
              <p:spPr>
                <a:xfrm>
                  <a:off x="8033021" y="149072"/>
                  <a:ext cx="216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5756B669-753B-4FB8-A67E-CB94CF0E5D20}"/>
                    </a:ext>
                  </a:extLst>
                </p14:cNvPr>
                <p14:cNvContentPartPr/>
                <p14:nvPr/>
              </p14:nvContentPartPr>
              <p14:xfrm>
                <a:off x="7943381" y="96512"/>
                <a:ext cx="198360" cy="116280"/>
              </p14:xfrm>
            </p:contentPart>
          </mc:Choice>
          <mc:Fallback>
            <p:pic>
              <p:nvPicPr>
                <p:cNvPr id="28" name="Freihand 27">
                  <a:extLst>
                    <a:ext uri="{FF2B5EF4-FFF2-40B4-BE49-F238E27FC236}">
                      <a16:creationId xmlns:a16="http://schemas.microsoft.com/office/drawing/2014/main" id="{5756B669-753B-4FB8-A67E-CB94CF0E5D20}"/>
                    </a:ext>
                  </a:extLst>
                </p:cNvPr>
                <p:cNvPicPr/>
                <p:nvPr/>
              </p:nvPicPr>
              <p:blipFill>
                <a:blip r:embed="rId50"/>
                <a:stretch>
                  <a:fillRect/>
                </a:stretch>
              </p:blipFill>
              <p:spPr>
                <a:xfrm>
                  <a:off x="7939061" y="92192"/>
                  <a:ext cx="207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32742D71-9234-442A-A9F4-C304C9462240}"/>
                    </a:ext>
                  </a:extLst>
                </p14:cNvPr>
                <p14:cNvContentPartPr/>
                <p14:nvPr/>
              </p14:nvContentPartPr>
              <p14:xfrm>
                <a:off x="8358461" y="109832"/>
                <a:ext cx="129240" cy="137520"/>
              </p14:xfrm>
            </p:contentPart>
          </mc:Choice>
          <mc:Fallback>
            <p:pic>
              <p:nvPicPr>
                <p:cNvPr id="30" name="Freihand 29">
                  <a:extLst>
                    <a:ext uri="{FF2B5EF4-FFF2-40B4-BE49-F238E27FC236}">
                      <a16:creationId xmlns:a16="http://schemas.microsoft.com/office/drawing/2014/main" id="{32742D71-9234-442A-A9F4-C304C9462240}"/>
                    </a:ext>
                  </a:extLst>
                </p:cNvPr>
                <p:cNvPicPr/>
                <p:nvPr/>
              </p:nvPicPr>
              <p:blipFill>
                <a:blip r:embed="rId52"/>
                <a:stretch>
                  <a:fillRect/>
                </a:stretch>
              </p:blipFill>
              <p:spPr>
                <a:xfrm>
                  <a:off x="8354141" y="105512"/>
                  <a:ext cx="137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9354F488-6570-4BFD-92E2-F874EC9C662C}"/>
                    </a:ext>
                  </a:extLst>
                </p14:cNvPr>
                <p14:cNvContentPartPr/>
                <p14:nvPr/>
              </p14:nvContentPartPr>
              <p14:xfrm>
                <a:off x="8524421" y="156272"/>
                <a:ext cx="138240" cy="78840"/>
              </p14:xfrm>
            </p:contentPart>
          </mc:Choice>
          <mc:Fallback>
            <p:pic>
              <p:nvPicPr>
                <p:cNvPr id="31" name="Freihand 30">
                  <a:extLst>
                    <a:ext uri="{FF2B5EF4-FFF2-40B4-BE49-F238E27FC236}">
                      <a16:creationId xmlns:a16="http://schemas.microsoft.com/office/drawing/2014/main" id="{9354F488-6570-4BFD-92E2-F874EC9C662C}"/>
                    </a:ext>
                  </a:extLst>
                </p:cNvPr>
                <p:cNvPicPr/>
                <p:nvPr/>
              </p:nvPicPr>
              <p:blipFill>
                <a:blip r:embed="rId54"/>
                <a:stretch>
                  <a:fillRect/>
                </a:stretch>
              </p:blipFill>
              <p:spPr>
                <a:xfrm>
                  <a:off x="8520101" y="151952"/>
                  <a:ext cx="146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C06587BD-FCB5-4EF0-908E-DF2EE711DE2E}"/>
                    </a:ext>
                  </a:extLst>
                </p14:cNvPr>
                <p14:cNvContentPartPr/>
                <p14:nvPr/>
              </p14:nvContentPartPr>
              <p14:xfrm>
                <a:off x="8671661" y="97952"/>
                <a:ext cx="1800" cy="20880"/>
              </p14:xfrm>
            </p:contentPart>
          </mc:Choice>
          <mc:Fallback>
            <p:pic>
              <p:nvPicPr>
                <p:cNvPr id="32" name="Freihand 31">
                  <a:extLst>
                    <a:ext uri="{FF2B5EF4-FFF2-40B4-BE49-F238E27FC236}">
                      <a16:creationId xmlns:a16="http://schemas.microsoft.com/office/drawing/2014/main" id="{C06587BD-FCB5-4EF0-908E-DF2EE711DE2E}"/>
                    </a:ext>
                  </a:extLst>
                </p:cNvPr>
                <p:cNvPicPr/>
                <p:nvPr/>
              </p:nvPicPr>
              <p:blipFill>
                <a:blip r:embed="rId56"/>
                <a:stretch>
                  <a:fillRect/>
                </a:stretch>
              </p:blipFill>
              <p:spPr>
                <a:xfrm>
                  <a:off x="8667341" y="93632"/>
                  <a:ext cx="10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33CF62BC-ECF4-4807-AAE6-4905FC458995}"/>
                    </a:ext>
                  </a:extLst>
                </p14:cNvPr>
                <p14:cNvContentPartPr/>
                <p14:nvPr/>
              </p14:nvContentPartPr>
              <p14:xfrm>
                <a:off x="8685341" y="149072"/>
                <a:ext cx="153360" cy="65520"/>
              </p14:xfrm>
            </p:contentPart>
          </mc:Choice>
          <mc:Fallback>
            <p:pic>
              <p:nvPicPr>
                <p:cNvPr id="33" name="Freihand 32">
                  <a:extLst>
                    <a:ext uri="{FF2B5EF4-FFF2-40B4-BE49-F238E27FC236}">
                      <a16:creationId xmlns:a16="http://schemas.microsoft.com/office/drawing/2014/main" id="{33CF62BC-ECF4-4807-AAE6-4905FC458995}"/>
                    </a:ext>
                  </a:extLst>
                </p:cNvPr>
                <p:cNvPicPr/>
                <p:nvPr/>
              </p:nvPicPr>
              <p:blipFill>
                <a:blip r:embed="rId58"/>
                <a:stretch>
                  <a:fillRect/>
                </a:stretch>
              </p:blipFill>
              <p:spPr>
                <a:xfrm>
                  <a:off x="8681021" y="144752"/>
                  <a:ext cx="162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F2457CB2-D7CE-49DD-8A73-334AC959BA28}"/>
                    </a:ext>
                  </a:extLst>
                </p14:cNvPr>
                <p14:cNvContentPartPr/>
                <p14:nvPr/>
              </p14:nvContentPartPr>
              <p14:xfrm>
                <a:off x="8857421" y="57632"/>
                <a:ext cx="119160" cy="156960"/>
              </p14:xfrm>
            </p:contentPart>
          </mc:Choice>
          <mc:Fallback>
            <p:pic>
              <p:nvPicPr>
                <p:cNvPr id="35" name="Freihand 34">
                  <a:extLst>
                    <a:ext uri="{FF2B5EF4-FFF2-40B4-BE49-F238E27FC236}">
                      <a16:creationId xmlns:a16="http://schemas.microsoft.com/office/drawing/2014/main" id="{F2457CB2-D7CE-49DD-8A73-334AC959BA28}"/>
                    </a:ext>
                  </a:extLst>
                </p:cNvPr>
                <p:cNvPicPr/>
                <p:nvPr/>
              </p:nvPicPr>
              <p:blipFill>
                <a:blip r:embed="rId60"/>
                <a:stretch>
                  <a:fillRect/>
                </a:stretch>
              </p:blipFill>
              <p:spPr>
                <a:xfrm>
                  <a:off x="8853101" y="53312"/>
                  <a:ext cx="127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03000512-BA9D-4669-A346-92C6821D564C}"/>
                    </a:ext>
                  </a:extLst>
                </p14:cNvPr>
                <p14:cNvContentPartPr/>
                <p14:nvPr/>
              </p14:nvContentPartPr>
              <p14:xfrm>
                <a:off x="8951021" y="42872"/>
                <a:ext cx="213480" cy="168120"/>
              </p14:xfrm>
            </p:contentPart>
          </mc:Choice>
          <mc:Fallback>
            <p:pic>
              <p:nvPicPr>
                <p:cNvPr id="36" name="Freihand 35">
                  <a:extLst>
                    <a:ext uri="{FF2B5EF4-FFF2-40B4-BE49-F238E27FC236}">
                      <a16:creationId xmlns:a16="http://schemas.microsoft.com/office/drawing/2014/main" id="{03000512-BA9D-4669-A346-92C6821D564C}"/>
                    </a:ext>
                  </a:extLst>
                </p:cNvPr>
                <p:cNvPicPr/>
                <p:nvPr/>
              </p:nvPicPr>
              <p:blipFill>
                <a:blip r:embed="rId62"/>
                <a:stretch>
                  <a:fillRect/>
                </a:stretch>
              </p:blipFill>
              <p:spPr>
                <a:xfrm>
                  <a:off x="8946701" y="38552"/>
                  <a:ext cx="222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53B7087E-1C3C-4FA0-94BB-67C60EA7233C}"/>
                    </a:ext>
                  </a:extLst>
                </p14:cNvPr>
                <p14:cNvContentPartPr/>
                <p14:nvPr/>
              </p14:nvContentPartPr>
              <p14:xfrm>
                <a:off x="9098981" y="156272"/>
                <a:ext cx="84600" cy="1800"/>
              </p14:xfrm>
            </p:contentPart>
          </mc:Choice>
          <mc:Fallback>
            <p:pic>
              <p:nvPicPr>
                <p:cNvPr id="37" name="Freihand 36">
                  <a:extLst>
                    <a:ext uri="{FF2B5EF4-FFF2-40B4-BE49-F238E27FC236}">
                      <a16:creationId xmlns:a16="http://schemas.microsoft.com/office/drawing/2014/main" id="{53B7087E-1C3C-4FA0-94BB-67C60EA7233C}"/>
                    </a:ext>
                  </a:extLst>
                </p:cNvPr>
                <p:cNvPicPr/>
                <p:nvPr/>
              </p:nvPicPr>
              <p:blipFill>
                <a:blip r:embed="rId64"/>
                <a:stretch>
                  <a:fillRect/>
                </a:stretch>
              </p:blipFill>
              <p:spPr>
                <a:xfrm>
                  <a:off x="9094661" y="151952"/>
                  <a:ext cx="932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6446E1AE-3A79-495E-9A9D-C6B6EE6D2A9F}"/>
                    </a:ext>
                  </a:extLst>
                </p14:cNvPr>
                <p14:cNvContentPartPr/>
                <p14:nvPr/>
              </p14:nvContentPartPr>
              <p14:xfrm>
                <a:off x="9211301" y="68792"/>
                <a:ext cx="220680" cy="217440"/>
              </p14:xfrm>
            </p:contentPart>
          </mc:Choice>
          <mc:Fallback>
            <p:pic>
              <p:nvPicPr>
                <p:cNvPr id="38" name="Freihand 37">
                  <a:extLst>
                    <a:ext uri="{FF2B5EF4-FFF2-40B4-BE49-F238E27FC236}">
                      <a16:creationId xmlns:a16="http://schemas.microsoft.com/office/drawing/2014/main" id="{6446E1AE-3A79-495E-9A9D-C6B6EE6D2A9F}"/>
                    </a:ext>
                  </a:extLst>
                </p:cNvPr>
                <p:cNvPicPr/>
                <p:nvPr/>
              </p:nvPicPr>
              <p:blipFill>
                <a:blip r:embed="rId66"/>
                <a:stretch>
                  <a:fillRect/>
                </a:stretch>
              </p:blipFill>
              <p:spPr>
                <a:xfrm>
                  <a:off x="9206981" y="64472"/>
                  <a:ext cx="2293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EAD7017A-D4F2-4787-95A2-73B12198846A}"/>
                    </a:ext>
                  </a:extLst>
                </p14:cNvPr>
                <p14:cNvContentPartPr/>
                <p14:nvPr/>
              </p14:nvContentPartPr>
              <p14:xfrm>
                <a:off x="8360261" y="244112"/>
                <a:ext cx="1052280" cy="77760"/>
              </p14:xfrm>
            </p:contentPart>
          </mc:Choice>
          <mc:Fallback>
            <p:pic>
              <p:nvPicPr>
                <p:cNvPr id="39" name="Freihand 38">
                  <a:extLst>
                    <a:ext uri="{FF2B5EF4-FFF2-40B4-BE49-F238E27FC236}">
                      <a16:creationId xmlns:a16="http://schemas.microsoft.com/office/drawing/2014/main" id="{EAD7017A-D4F2-4787-95A2-73B12198846A}"/>
                    </a:ext>
                  </a:extLst>
                </p:cNvPr>
                <p:cNvPicPr/>
                <p:nvPr/>
              </p:nvPicPr>
              <p:blipFill>
                <a:blip r:embed="rId68"/>
                <a:stretch>
                  <a:fillRect/>
                </a:stretch>
              </p:blipFill>
              <p:spPr>
                <a:xfrm>
                  <a:off x="8355941" y="239792"/>
                  <a:ext cx="106092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05B63144-921A-42AF-851D-57E237789766}"/>
                  </a:ext>
                </a:extLst>
              </p14:cNvPr>
              <p14:cNvContentPartPr/>
              <p14:nvPr/>
            </p14:nvContentPartPr>
            <p14:xfrm>
              <a:off x="484541" y="2591672"/>
              <a:ext cx="4213800" cy="136440"/>
            </p14:xfrm>
          </p:contentPart>
        </mc:Choice>
        <mc:Fallback>
          <p:pic>
            <p:nvPicPr>
              <p:cNvPr id="44" name="Freihand 43">
                <a:extLst>
                  <a:ext uri="{FF2B5EF4-FFF2-40B4-BE49-F238E27FC236}">
                    <a16:creationId xmlns:a16="http://schemas.microsoft.com/office/drawing/2014/main" id="{05B63144-921A-42AF-851D-57E237789766}"/>
                  </a:ext>
                </a:extLst>
              </p:cNvPr>
              <p:cNvPicPr/>
              <p:nvPr/>
            </p:nvPicPr>
            <p:blipFill>
              <a:blip r:embed="rId70"/>
              <a:stretch>
                <a:fillRect/>
              </a:stretch>
            </p:blipFill>
            <p:spPr>
              <a:xfrm>
                <a:off x="480221" y="2587352"/>
                <a:ext cx="4222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2" name="Freihand 61">
                <a:extLst>
                  <a:ext uri="{FF2B5EF4-FFF2-40B4-BE49-F238E27FC236}">
                    <a16:creationId xmlns:a16="http://schemas.microsoft.com/office/drawing/2014/main" id="{E66D2C10-ACBF-417A-95DE-FAEF523A37C6}"/>
                  </a:ext>
                </a:extLst>
              </p14:cNvPr>
              <p14:cNvContentPartPr/>
              <p14:nvPr/>
            </p14:nvContentPartPr>
            <p14:xfrm>
              <a:off x="604061" y="2988752"/>
              <a:ext cx="1622160" cy="82800"/>
            </p14:xfrm>
          </p:contentPart>
        </mc:Choice>
        <mc:Fallback>
          <p:pic>
            <p:nvPicPr>
              <p:cNvPr id="62" name="Freihand 61">
                <a:extLst>
                  <a:ext uri="{FF2B5EF4-FFF2-40B4-BE49-F238E27FC236}">
                    <a16:creationId xmlns:a16="http://schemas.microsoft.com/office/drawing/2014/main" id="{E66D2C10-ACBF-417A-95DE-FAEF523A37C6}"/>
                  </a:ext>
                </a:extLst>
              </p:cNvPr>
              <p:cNvPicPr/>
              <p:nvPr/>
            </p:nvPicPr>
            <p:blipFill>
              <a:blip r:embed="rId72"/>
              <a:stretch>
                <a:fillRect/>
              </a:stretch>
            </p:blipFill>
            <p:spPr>
              <a:xfrm>
                <a:off x="599741" y="2984432"/>
                <a:ext cx="1630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8" name="Freihand 67">
                <a:extLst>
                  <a:ext uri="{FF2B5EF4-FFF2-40B4-BE49-F238E27FC236}">
                    <a16:creationId xmlns:a16="http://schemas.microsoft.com/office/drawing/2014/main" id="{F21C116A-61D1-4CE1-8993-E6FC5A5DDF97}"/>
                  </a:ext>
                </a:extLst>
              </p14:cNvPr>
              <p14:cNvContentPartPr/>
              <p14:nvPr/>
            </p14:nvContentPartPr>
            <p14:xfrm>
              <a:off x="310661" y="3050672"/>
              <a:ext cx="2254680" cy="493560"/>
            </p14:xfrm>
          </p:contentPart>
        </mc:Choice>
        <mc:Fallback>
          <p:pic>
            <p:nvPicPr>
              <p:cNvPr id="68" name="Freihand 67">
                <a:extLst>
                  <a:ext uri="{FF2B5EF4-FFF2-40B4-BE49-F238E27FC236}">
                    <a16:creationId xmlns:a16="http://schemas.microsoft.com/office/drawing/2014/main" id="{F21C116A-61D1-4CE1-8993-E6FC5A5DDF97}"/>
                  </a:ext>
                </a:extLst>
              </p:cNvPr>
              <p:cNvPicPr/>
              <p:nvPr/>
            </p:nvPicPr>
            <p:blipFill>
              <a:blip r:embed="rId74"/>
              <a:stretch>
                <a:fillRect/>
              </a:stretch>
            </p:blipFill>
            <p:spPr>
              <a:xfrm>
                <a:off x="306341" y="3046352"/>
                <a:ext cx="2263320" cy="502200"/>
              </a:xfrm>
              <a:prstGeom prst="rect">
                <a:avLst/>
              </a:prstGeom>
            </p:spPr>
          </p:pic>
        </mc:Fallback>
      </mc:AlternateContent>
      <p:grpSp>
        <p:nvGrpSpPr>
          <p:cNvPr id="70" name="Gruppieren 69">
            <a:extLst>
              <a:ext uri="{FF2B5EF4-FFF2-40B4-BE49-F238E27FC236}">
                <a16:creationId xmlns:a16="http://schemas.microsoft.com/office/drawing/2014/main" id="{30F03718-8DE2-4895-9B65-3498CE48988F}"/>
              </a:ext>
            </a:extLst>
          </p:cNvPr>
          <p:cNvGrpSpPr/>
          <p:nvPr/>
        </p:nvGrpSpPr>
        <p:grpSpPr>
          <a:xfrm>
            <a:off x="160541" y="1181192"/>
            <a:ext cx="10555200" cy="2548440"/>
            <a:chOff x="160541" y="1181192"/>
            <a:chExt cx="10555200" cy="2548440"/>
          </a:xfrm>
        </p:grpSpPr>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E3B1C24F-94B7-469C-86DA-49A5F2EE6A32}"/>
                    </a:ext>
                  </a:extLst>
                </p14:cNvPr>
                <p14:cNvContentPartPr/>
                <p14:nvPr/>
              </p14:nvContentPartPr>
              <p14:xfrm>
                <a:off x="6487181" y="2211872"/>
                <a:ext cx="1536120" cy="39240"/>
              </p14:xfrm>
            </p:contentPart>
          </mc:Choice>
          <mc:Fallback>
            <p:pic>
              <p:nvPicPr>
                <p:cNvPr id="41" name="Freihand 40">
                  <a:extLst>
                    <a:ext uri="{FF2B5EF4-FFF2-40B4-BE49-F238E27FC236}">
                      <a16:creationId xmlns:a16="http://schemas.microsoft.com/office/drawing/2014/main" id="{E3B1C24F-94B7-469C-86DA-49A5F2EE6A32}"/>
                    </a:ext>
                  </a:extLst>
                </p:cNvPr>
                <p:cNvPicPr/>
                <p:nvPr/>
              </p:nvPicPr>
              <p:blipFill>
                <a:blip r:embed="rId76"/>
                <a:stretch>
                  <a:fillRect/>
                </a:stretch>
              </p:blipFill>
              <p:spPr>
                <a:xfrm>
                  <a:off x="6482861" y="2207552"/>
                  <a:ext cx="1544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F3636A66-EDA0-4A06-8D29-11BFA81E7D64}"/>
                    </a:ext>
                  </a:extLst>
                </p14:cNvPr>
                <p14:cNvContentPartPr/>
                <p14:nvPr/>
              </p14:nvContentPartPr>
              <p14:xfrm>
                <a:off x="7995941" y="1631192"/>
                <a:ext cx="869760" cy="609480"/>
              </p14:xfrm>
            </p:contentPart>
          </mc:Choice>
          <mc:Fallback>
            <p:pic>
              <p:nvPicPr>
                <p:cNvPr id="42" name="Freihand 41">
                  <a:extLst>
                    <a:ext uri="{FF2B5EF4-FFF2-40B4-BE49-F238E27FC236}">
                      <a16:creationId xmlns:a16="http://schemas.microsoft.com/office/drawing/2014/main" id="{F3636A66-EDA0-4A06-8D29-11BFA81E7D64}"/>
                    </a:ext>
                  </a:extLst>
                </p:cNvPr>
                <p:cNvPicPr/>
                <p:nvPr/>
              </p:nvPicPr>
              <p:blipFill>
                <a:blip r:embed="rId78"/>
                <a:stretch>
                  <a:fillRect/>
                </a:stretch>
              </p:blipFill>
              <p:spPr>
                <a:xfrm>
                  <a:off x="7991621" y="1626872"/>
                  <a:ext cx="87840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D285398A-8311-4B13-900A-C86B46484ECB}"/>
                    </a:ext>
                  </a:extLst>
                </p14:cNvPr>
                <p14:cNvContentPartPr/>
                <p14:nvPr/>
              </p14:nvContentPartPr>
              <p14:xfrm>
                <a:off x="5340221" y="2536592"/>
                <a:ext cx="3195000" cy="63360"/>
              </p14:xfrm>
            </p:contentPart>
          </mc:Choice>
          <mc:Fallback>
            <p:pic>
              <p:nvPicPr>
                <p:cNvPr id="45" name="Freihand 44">
                  <a:extLst>
                    <a:ext uri="{FF2B5EF4-FFF2-40B4-BE49-F238E27FC236}">
                      <a16:creationId xmlns:a16="http://schemas.microsoft.com/office/drawing/2014/main" id="{D285398A-8311-4B13-900A-C86B46484ECB}"/>
                    </a:ext>
                  </a:extLst>
                </p:cNvPr>
                <p:cNvPicPr/>
                <p:nvPr/>
              </p:nvPicPr>
              <p:blipFill>
                <a:blip r:embed="rId80"/>
                <a:stretch>
                  <a:fillRect/>
                </a:stretch>
              </p:blipFill>
              <p:spPr>
                <a:xfrm>
                  <a:off x="5335901" y="2532272"/>
                  <a:ext cx="3203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7A55669B-59CB-4C36-A792-5C5127C626BA}"/>
                    </a:ext>
                  </a:extLst>
                </p14:cNvPr>
                <p14:cNvContentPartPr/>
                <p14:nvPr/>
              </p14:nvContentPartPr>
              <p14:xfrm>
                <a:off x="5219261" y="2129792"/>
                <a:ext cx="3394080" cy="575640"/>
              </p14:xfrm>
            </p:contentPart>
          </mc:Choice>
          <mc:Fallback>
            <p:pic>
              <p:nvPicPr>
                <p:cNvPr id="46" name="Freihand 45">
                  <a:extLst>
                    <a:ext uri="{FF2B5EF4-FFF2-40B4-BE49-F238E27FC236}">
                      <a16:creationId xmlns:a16="http://schemas.microsoft.com/office/drawing/2014/main" id="{7A55669B-59CB-4C36-A792-5C5127C626BA}"/>
                    </a:ext>
                  </a:extLst>
                </p:cNvPr>
                <p:cNvPicPr/>
                <p:nvPr/>
              </p:nvPicPr>
              <p:blipFill>
                <a:blip r:embed="rId82"/>
                <a:stretch>
                  <a:fillRect/>
                </a:stretch>
              </p:blipFill>
              <p:spPr>
                <a:xfrm>
                  <a:off x="5214941" y="2125472"/>
                  <a:ext cx="340272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EE52E6A3-DEE7-4FFE-BBE2-9CB4CF36D1A2}"/>
                    </a:ext>
                  </a:extLst>
                </p14:cNvPr>
                <p14:cNvContentPartPr/>
                <p14:nvPr/>
              </p14:nvContentPartPr>
              <p14:xfrm>
                <a:off x="8657981" y="2332832"/>
                <a:ext cx="341640" cy="45720"/>
              </p14:xfrm>
            </p:contentPart>
          </mc:Choice>
          <mc:Fallback>
            <p:pic>
              <p:nvPicPr>
                <p:cNvPr id="47" name="Freihand 46">
                  <a:extLst>
                    <a:ext uri="{FF2B5EF4-FFF2-40B4-BE49-F238E27FC236}">
                      <a16:creationId xmlns:a16="http://schemas.microsoft.com/office/drawing/2014/main" id="{EE52E6A3-DEE7-4FFE-BBE2-9CB4CF36D1A2}"/>
                    </a:ext>
                  </a:extLst>
                </p:cNvPr>
                <p:cNvPicPr/>
                <p:nvPr/>
              </p:nvPicPr>
              <p:blipFill>
                <a:blip r:embed="rId84"/>
                <a:stretch>
                  <a:fillRect/>
                </a:stretch>
              </p:blipFill>
              <p:spPr>
                <a:xfrm>
                  <a:off x="8653661" y="2328512"/>
                  <a:ext cx="350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693F7A74-4823-4A68-A355-501713A31029}"/>
                    </a:ext>
                  </a:extLst>
                </p14:cNvPr>
                <p14:cNvContentPartPr/>
                <p14:nvPr/>
              </p14:nvContentPartPr>
              <p14:xfrm>
                <a:off x="8541701" y="2278832"/>
                <a:ext cx="301320" cy="183600"/>
              </p14:xfrm>
            </p:contentPart>
          </mc:Choice>
          <mc:Fallback>
            <p:pic>
              <p:nvPicPr>
                <p:cNvPr id="48" name="Freihand 47">
                  <a:extLst>
                    <a:ext uri="{FF2B5EF4-FFF2-40B4-BE49-F238E27FC236}">
                      <a16:creationId xmlns:a16="http://schemas.microsoft.com/office/drawing/2014/main" id="{693F7A74-4823-4A68-A355-501713A31029}"/>
                    </a:ext>
                  </a:extLst>
                </p:cNvPr>
                <p:cNvPicPr/>
                <p:nvPr/>
              </p:nvPicPr>
              <p:blipFill>
                <a:blip r:embed="rId86"/>
                <a:stretch>
                  <a:fillRect/>
                </a:stretch>
              </p:blipFill>
              <p:spPr>
                <a:xfrm>
                  <a:off x="8537381" y="2274512"/>
                  <a:ext cx="3099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9A85011C-0D60-4A7A-A067-75EBCCDC3033}"/>
                    </a:ext>
                  </a:extLst>
                </p14:cNvPr>
                <p14:cNvContentPartPr/>
                <p14:nvPr/>
              </p14:nvContentPartPr>
              <p14:xfrm>
                <a:off x="9166301" y="2250752"/>
                <a:ext cx="31680" cy="194040"/>
              </p14:xfrm>
            </p:contentPart>
          </mc:Choice>
          <mc:Fallback>
            <p:pic>
              <p:nvPicPr>
                <p:cNvPr id="50" name="Freihand 49">
                  <a:extLst>
                    <a:ext uri="{FF2B5EF4-FFF2-40B4-BE49-F238E27FC236}">
                      <a16:creationId xmlns:a16="http://schemas.microsoft.com/office/drawing/2014/main" id="{9A85011C-0D60-4A7A-A067-75EBCCDC3033}"/>
                    </a:ext>
                  </a:extLst>
                </p:cNvPr>
                <p:cNvPicPr/>
                <p:nvPr/>
              </p:nvPicPr>
              <p:blipFill>
                <a:blip r:embed="rId88"/>
                <a:stretch>
                  <a:fillRect/>
                </a:stretch>
              </p:blipFill>
              <p:spPr>
                <a:xfrm>
                  <a:off x="9161981" y="2246432"/>
                  <a:ext cx="40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5056290E-3265-45EB-A8B1-593E501FAFFC}"/>
                    </a:ext>
                  </a:extLst>
                </p14:cNvPr>
                <p14:cNvContentPartPr/>
                <p14:nvPr/>
              </p14:nvContentPartPr>
              <p14:xfrm>
                <a:off x="9050381" y="2194232"/>
                <a:ext cx="241920" cy="43200"/>
              </p14:xfrm>
            </p:contentPart>
          </mc:Choice>
          <mc:Fallback>
            <p:pic>
              <p:nvPicPr>
                <p:cNvPr id="51" name="Freihand 50">
                  <a:extLst>
                    <a:ext uri="{FF2B5EF4-FFF2-40B4-BE49-F238E27FC236}">
                      <a16:creationId xmlns:a16="http://schemas.microsoft.com/office/drawing/2014/main" id="{5056290E-3265-45EB-A8B1-593E501FAFFC}"/>
                    </a:ext>
                  </a:extLst>
                </p:cNvPr>
                <p:cNvPicPr/>
                <p:nvPr/>
              </p:nvPicPr>
              <p:blipFill>
                <a:blip r:embed="rId90"/>
                <a:stretch>
                  <a:fillRect/>
                </a:stretch>
              </p:blipFill>
              <p:spPr>
                <a:xfrm>
                  <a:off x="9046061" y="2189912"/>
                  <a:ext cx="2505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41BBBB1A-F374-4275-9174-8C723A69C27A}"/>
                    </a:ext>
                  </a:extLst>
                </p14:cNvPr>
                <p14:cNvContentPartPr/>
                <p14:nvPr/>
              </p14:nvContentPartPr>
              <p14:xfrm>
                <a:off x="9065861" y="2300432"/>
                <a:ext cx="230400" cy="30960"/>
              </p14:xfrm>
            </p:contentPart>
          </mc:Choice>
          <mc:Fallback>
            <p:pic>
              <p:nvPicPr>
                <p:cNvPr id="52" name="Freihand 51">
                  <a:extLst>
                    <a:ext uri="{FF2B5EF4-FFF2-40B4-BE49-F238E27FC236}">
                      <a16:creationId xmlns:a16="http://schemas.microsoft.com/office/drawing/2014/main" id="{41BBBB1A-F374-4275-9174-8C723A69C27A}"/>
                    </a:ext>
                  </a:extLst>
                </p:cNvPr>
                <p:cNvPicPr/>
                <p:nvPr/>
              </p:nvPicPr>
              <p:blipFill>
                <a:blip r:embed="rId92"/>
                <a:stretch>
                  <a:fillRect/>
                </a:stretch>
              </p:blipFill>
              <p:spPr>
                <a:xfrm>
                  <a:off x="9061541" y="2296112"/>
                  <a:ext cx="239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4300BA71-2EE1-420B-A0EB-3998834E5E65}"/>
                    </a:ext>
                  </a:extLst>
                </p14:cNvPr>
                <p14:cNvContentPartPr/>
                <p14:nvPr/>
              </p14:nvContentPartPr>
              <p14:xfrm>
                <a:off x="9281141" y="2181272"/>
                <a:ext cx="261000" cy="195120"/>
              </p14:xfrm>
            </p:contentPart>
          </mc:Choice>
          <mc:Fallback>
            <p:pic>
              <p:nvPicPr>
                <p:cNvPr id="53" name="Freihand 52">
                  <a:extLst>
                    <a:ext uri="{FF2B5EF4-FFF2-40B4-BE49-F238E27FC236}">
                      <a16:creationId xmlns:a16="http://schemas.microsoft.com/office/drawing/2014/main" id="{4300BA71-2EE1-420B-A0EB-3998834E5E65}"/>
                    </a:ext>
                  </a:extLst>
                </p:cNvPr>
                <p:cNvPicPr/>
                <p:nvPr/>
              </p:nvPicPr>
              <p:blipFill>
                <a:blip r:embed="rId94"/>
                <a:stretch>
                  <a:fillRect/>
                </a:stretch>
              </p:blipFill>
              <p:spPr>
                <a:xfrm>
                  <a:off x="9276821" y="2176952"/>
                  <a:ext cx="269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51026DA3-C830-43B8-AF3E-56A717C9C626}"/>
                    </a:ext>
                  </a:extLst>
                </p14:cNvPr>
                <p14:cNvContentPartPr/>
                <p14:nvPr/>
              </p14:nvContentPartPr>
              <p14:xfrm>
                <a:off x="9510821" y="2202152"/>
                <a:ext cx="213480" cy="302760"/>
              </p14:xfrm>
            </p:contentPart>
          </mc:Choice>
          <mc:Fallback>
            <p:pic>
              <p:nvPicPr>
                <p:cNvPr id="54" name="Freihand 53">
                  <a:extLst>
                    <a:ext uri="{FF2B5EF4-FFF2-40B4-BE49-F238E27FC236}">
                      <a16:creationId xmlns:a16="http://schemas.microsoft.com/office/drawing/2014/main" id="{51026DA3-C830-43B8-AF3E-56A717C9C626}"/>
                    </a:ext>
                  </a:extLst>
                </p:cNvPr>
                <p:cNvPicPr/>
                <p:nvPr/>
              </p:nvPicPr>
              <p:blipFill>
                <a:blip r:embed="rId96"/>
                <a:stretch>
                  <a:fillRect/>
                </a:stretch>
              </p:blipFill>
              <p:spPr>
                <a:xfrm>
                  <a:off x="9506501" y="2197832"/>
                  <a:ext cx="22212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FAFE156F-FC63-4722-91CF-81976FB279EF}"/>
                    </a:ext>
                  </a:extLst>
                </p14:cNvPr>
                <p14:cNvContentPartPr/>
                <p14:nvPr/>
              </p14:nvContentPartPr>
              <p14:xfrm>
                <a:off x="9725381" y="2274512"/>
                <a:ext cx="300600" cy="218520"/>
              </p14:xfrm>
            </p:contentPart>
          </mc:Choice>
          <mc:Fallback>
            <p:pic>
              <p:nvPicPr>
                <p:cNvPr id="55" name="Freihand 54">
                  <a:extLst>
                    <a:ext uri="{FF2B5EF4-FFF2-40B4-BE49-F238E27FC236}">
                      <a16:creationId xmlns:a16="http://schemas.microsoft.com/office/drawing/2014/main" id="{FAFE156F-FC63-4722-91CF-81976FB279EF}"/>
                    </a:ext>
                  </a:extLst>
                </p:cNvPr>
                <p:cNvPicPr/>
                <p:nvPr/>
              </p:nvPicPr>
              <p:blipFill>
                <a:blip r:embed="rId98"/>
                <a:stretch>
                  <a:fillRect/>
                </a:stretch>
              </p:blipFill>
              <p:spPr>
                <a:xfrm>
                  <a:off x="9721061" y="2270192"/>
                  <a:ext cx="309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3F65EB15-ACEC-427A-8E0E-4E3327038259}"/>
                    </a:ext>
                  </a:extLst>
                </p14:cNvPr>
                <p14:cNvContentPartPr/>
                <p14:nvPr/>
              </p14:nvContentPartPr>
              <p14:xfrm>
                <a:off x="10009421" y="2153192"/>
                <a:ext cx="255600" cy="236520"/>
              </p14:xfrm>
            </p:contentPart>
          </mc:Choice>
          <mc:Fallback>
            <p:pic>
              <p:nvPicPr>
                <p:cNvPr id="56" name="Freihand 55">
                  <a:extLst>
                    <a:ext uri="{FF2B5EF4-FFF2-40B4-BE49-F238E27FC236}">
                      <a16:creationId xmlns:a16="http://schemas.microsoft.com/office/drawing/2014/main" id="{3F65EB15-ACEC-427A-8E0E-4E3327038259}"/>
                    </a:ext>
                  </a:extLst>
                </p:cNvPr>
                <p:cNvPicPr/>
                <p:nvPr/>
              </p:nvPicPr>
              <p:blipFill>
                <a:blip r:embed="rId100"/>
                <a:stretch>
                  <a:fillRect/>
                </a:stretch>
              </p:blipFill>
              <p:spPr>
                <a:xfrm>
                  <a:off x="10005101" y="2148872"/>
                  <a:ext cx="2642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00682F4F-10E9-45A3-B58F-961FDB715879}"/>
                    </a:ext>
                  </a:extLst>
                </p14:cNvPr>
                <p14:cNvContentPartPr/>
                <p14:nvPr/>
              </p14:nvContentPartPr>
              <p14:xfrm>
                <a:off x="10274741" y="2193152"/>
                <a:ext cx="131400" cy="126720"/>
              </p14:xfrm>
            </p:contentPart>
          </mc:Choice>
          <mc:Fallback>
            <p:pic>
              <p:nvPicPr>
                <p:cNvPr id="57" name="Freihand 56">
                  <a:extLst>
                    <a:ext uri="{FF2B5EF4-FFF2-40B4-BE49-F238E27FC236}">
                      <a16:creationId xmlns:a16="http://schemas.microsoft.com/office/drawing/2014/main" id="{00682F4F-10E9-45A3-B58F-961FDB715879}"/>
                    </a:ext>
                  </a:extLst>
                </p:cNvPr>
                <p:cNvPicPr/>
                <p:nvPr/>
              </p:nvPicPr>
              <p:blipFill>
                <a:blip r:embed="rId102"/>
                <a:stretch>
                  <a:fillRect/>
                </a:stretch>
              </p:blipFill>
              <p:spPr>
                <a:xfrm>
                  <a:off x="10270421" y="2188832"/>
                  <a:ext cx="140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B0EB51B5-A00C-4589-859C-8ABD28139984}"/>
                    </a:ext>
                  </a:extLst>
                </p14:cNvPr>
                <p14:cNvContentPartPr/>
                <p14:nvPr/>
              </p14:nvContentPartPr>
              <p14:xfrm>
                <a:off x="10064141" y="2078672"/>
                <a:ext cx="99720" cy="70920"/>
              </p14:xfrm>
            </p:contentPart>
          </mc:Choice>
          <mc:Fallback>
            <p:pic>
              <p:nvPicPr>
                <p:cNvPr id="58" name="Freihand 57">
                  <a:extLst>
                    <a:ext uri="{FF2B5EF4-FFF2-40B4-BE49-F238E27FC236}">
                      <a16:creationId xmlns:a16="http://schemas.microsoft.com/office/drawing/2014/main" id="{B0EB51B5-A00C-4589-859C-8ABD28139984}"/>
                    </a:ext>
                  </a:extLst>
                </p:cNvPr>
                <p:cNvPicPr/>
                <p:nvPr/>
              </p:nvPicPr>
              <p:blipFill>
                <a:blip r:embed="rId104"/>
                <a:stretch>
                  <a:fillRect/>
                </a:stretch>
              </p:blipFill>
              <p:spPr>
                <a:xfrm>
                  <a:off x="10059821" y="2074352"/>
                  <a:ext cx="108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919C45BE-FA87-4C1E-8C2B-892C519C3828}"/>
                    </a:ext>
                  </a:extLst>
                </p14:cNvPr>
                <p14:cNvContentPartPr/>
                <p14:nvPr/>
              </p14:nvContentPartPr>
              <p14:xfrm>
                <a:off x="10463381" y="1985072"/>
                <a:ext cx="252360" cy="227160"/>
              </p14:xfrm>
            </p:contentPart>
          </mc:Choice>
          <mc:Fallback>
            <p:pic>
              <p:nvPicPr>
                <p:cNvPr id="59" name="Freihand 58">
                  <a:extLst>
                    <a:ext uri="{FF2B5EF4-FFF2-40B4-BE49-F238E27FC236}">
                      <a16:creationId xmlns:a16="http://schemas.microsoft.com/office/drawing/2014/main" id="{919C45BE-FA87-4C1E-8C2B-892C519C3828}"/>
                    </a:ext>
                  </a:extLst>
                </p:cNvPr>
                <p:cNvPicPr/>
                <p:nvPr/>
              </p:nvPicPr>
              <p:blipFill>
                <a:blip r:embed="rId106"/>
                <a:stretch>
                  <a:fillRect/>
                </a:stretch>
              </p:blipFill>
              <p:spPr>
                <a:xfrm>
                  <a:off x="10459061" y="1980752"/>
                  <a:ext cx="2610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14D6EDE7-31B7-4FF4-9E7A-C79FE3CDC7CD}"/>
                    </a:ext>
                  </a:extLst>
                </p14:cNvPr>
                <p14:cNvContentPartPr/>
                <p14:nvPr/>
              </p14:nvContentPartPr>
              <p14:xfrm>
                <a:off x="10488581" y="2211152"/>
                <a:ext cx="189720" cy="115200"/>
              </p14:xfrm>
            </p:contentPart>
          </mc:Choice>
          <mc:Fallback>
            <p:pic>
              <p:nvPicPr>
                <p:cNvPr id="60" name="Freihand 59">
                  <a:extLst>
                    <a:ext uri="{FF2B5EF4-FFF2-40B4-BE49-F238E27FC236}">
                      <a16:creationId xmlns:a16="http://schemas.microsoft.com/office/drawing/2014/main" id="{14D6EDE7-31B7-4FF4-9E7A-C79FE3CDC7CD}"/>
                    </a:ext>
                  </a:extLst>
                </p:cNvPr>
                <p:cNvPicPr/>
                <p:nvPr/>
              </p:nvPicPr>
              <p:blipFill>
                <a:blip r:embed="rId108"/>
                <a:stretch>
                  <a:fillRect/>
                </a:stretch>
              </p:blipFill>
              <p:spPr>
                <a:xfrm>
                  <a:off x="10484261" y="2206832"/>
                  <a:ext cx="198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63203D19-0257-4E9C-BC86-7055B3812624}"/>
                    </a:ext>
                  </a:extLst>
                </p14:cNvPr>
                <p14:cNvContentPartPr/>
                <p14:nvPr/>
              </p14:nvContentPartPr>
              <p14:xfrm>
                <a:off x="2365901" y="2583392"/>
                <a:ext cx="3723120" cy="456120"/>
              </p14:xfrm>
            </p:contentPart>
          </mc:Choice>
          <mc:Fallback>
            <p:pic>
              <p:nvPicPr>
                <p:cNvPr id="63" name="Freihand 62">
                  <a:extLst>
                    <a:ext uri="{FF2B5EF4-FFF2-40B4-BE49-F238E27FC236}">
                      <a16:creationId xmlns:a16="http://schemas.microsoft.com/office/drawing/2014/main" id="{63203D19-0257-4E9C-BC86-7055B3812624}"/>
                    </a:ext>
                  </a:extLst>
                </p:cNvPr>
                <p:cNvPicPr/>
                <p:nvPr/>
              </p:nvPicPr>
              <p:blipFill>
                <a:blip r:embed="rId110"/>
                <a:stretch>
                  <a:fillRect/>
                </a:stretch>
              </p:blipFill>
              <p:spPr>
                <a:xfrm>
                  <a:off x="2361581" y="2579072"/>
                  <a:ext cx="373176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CA95FF57-09F2-4C84-926C-837DCEBE2383}"/>
                    </a:ext>
                  </a:extLst>
                </p14:cNvPr>
                <p14:cNvContentPartPr/>
                <p14:nvPr/>
              </p14:nvContentPartPr>
              <p14:xfrm>
                <a:off x="2391821" y="2174792"/>
                <a:ext cx="551880" cy="524160"/>
              </p14:xfrm>
            </p:contentPart>
          </mc:Choice>
          <mc:Fallback>
            <p:pic>
              <p:nvPicPr>
                <p:cNvPr id="64" name="Freihand 63">
                  <a:extLst>
                    <a:ext uri="{FF2B5EF4-FFF2-40B4-BE49-F238E27FC236}">
                      <a16:creationId xmlns:a16="http://schemas.microsoft.com/office/drawing/2014/main" id="{CA95FF57-09F2-4C84-926C-837DCEBE2383}"/>
                    </a:ext>
                  </a:extLst>
                </p:cNvPr>
                <p:cNvPicPr/>
                <p:nvPr/>
              </p:nvPicPr>
              <p:blipFill>
                <a:blip r:embed="rId112"/>
                <a:stretch>
                  <a:fillRect/>
                </a:stretch>
              </p:blipFill>
              <p:spPr>
                <a:xfrm>
                  <a:off x="2387501" y="2170472"/>
                  <a:ext cx="56052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0C1362D1-C511-419B-921A-E5A2049721D6}"/>
                    </a:ext>
                  </a:extLst>
                </p14:cNvPr>
                <p14:cNvContentPartPr/>
                <p14:nvPr/>
              </p14:nvContentPartPr>
              <p14:xfrm>
                <a:off x="2162501" y="1682312"/>
                <a:ext cx="2405520" cy="592200"/>
              </p14:xfrm>
            </p:contentPart>
          </mc:Choice>
          <mc:Fallback>
            <p:pic>
              <p:nvPicPr>
                <p:cNvPr id="66" name="Freihand 65">
                  <a:extLst>
                    <a:ext uri="{FF2B5EF4-FFF2-40B4-BE49-F238E27FC236}">
                      <a16:creationId xmlns:a16="http://schemas.microsoft.com/office/drawing/2014/main" id="{0C1362D1-C511-419B-921A-E5A2049721D6}"/>
                    </a:ext>
                  </a:extLst>
                </p:cNvPr>
                <p:cNvPicPr/>
                <p:nvPr/>
              </p:nvPicPr>
              <p:blipFill>
                <a:blip r:embed="rId114"/>
                <a:stretch>
                  <a:fillRect/>
                </a:stretch>
              </p:blipFill>
              <p:spPr>
                <a:xfrm>
                  <a:off x="2158181" y="1677992"/>
                  <a:ext cx="241416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2EF2EC57-E823-4D3F-87FB-51DC05FBBB89}"/>
                    </a:ext>
                  </a:extLst>
                </p14:cNvPr>
                <p14:cNvContentPartPr/>
                <p14:nvPr/>
              </p14:nvContentPartPr>
              <p14:xfrm>
                <a:off x="160541" y="1181192"/>
                <a:ext cx="9573480" cy="2548440"/>
              </p14:xfrm>
            </p:contentPart>
          </mc:Choice>
          <mc:Fallback>
            <p:pic>
              <p:nvPicPr>
                <p:cNvPr id="69" name="Freihand 68">
                  <a:extLst>
                    <a:ext uri="{FF2B5EF4-FFF2-40B4-BE49-F238E27FC236}">
                      <a16:creationId xmlns:a16="http://schemas.microsoft.com/office/drawing/2014/main" id="{2EF2EC57-E823-4D3F-87FB-51DC05FBBB89}"/>
                    </a:ext>
                  </a:extLst>
                </p:cNvPr>
                <p:cNvPicPr/>
                <p:nvPr/>
              </p:nvPicPr>
              <p:blipFill>
                <a:blip r:embed="rId116"/>
                <a:stretch>
                  <a:fillRect/>
                </a:stretch>
              </p:blipFill>
              <p:spPr>
                <a:xfrm>
                  <a:off x="156221" y="1176872"/>
                  <a:ext cx="9582120" cy="255708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827C7C9-E056-46BB-B38E-4FDFA7B8D344}"/>
                  </a:ext>
                </a:extLst>
              </p14:cNvPr>
              <p14:cNvContentPartPr/>
              <p14:nvPr/>
            </p14:nvContentPartPr>
            <p14:xfrm>
              <a:off x="4299101" y="1833872"/>
              <a:ext cx="1899000" cy="87480"/>
            </p14:xfrm>
          </p:contentPart>
        </mc:Choice>
        <mc:Fallback>
          <p:pic>
            <p:nvPicPr>
              <p:cNvPr id="2" name="Freihand 1">
                <a:extLst>
                  <a:ext uri="{FF2B5EF4-FFF2-40B4-BE49-F238E27FC236}">
                    <a16:creationId xmlns:a16="http://schemas.microsoft.com/office/drawing/2014/main" id="{E827C7C9-E056-46BB-B38E-4FDFA7B8D344}"/>
                  </a:ext>
                </a:extLst>
              </p:cNvPr>
              <p:cNvPicPr/>
              <p:nvPr/>
            </p:nvPicPr>
            <p:blipFill>
              <a:blip r:embed="rId4"/>
              <a:stretch>
                <a:fillRect/>
              </a:stretch>
            </p:blipFill>
            <p:spPr>
              <a:xfrm>
                <a:off x="4294781" y="1829552"/>
                <a:ext cx="1907640" cy="96120"/>
              </a:xfrm>
              <a:prstGeom prst="rect">
                <a:avLst/>
              </a:prstGeom>
            </p:spPr>
          </p:pic>
        </mc:Fallback>
      </mc:AlternateContent>
      <p:grpSp>
        <p:nvGrpSpPr>
          <p:cNvPr id="24" name="Gruppieren 23">
            <a:extLst>
              <a:ext uri="{FF2B5EF4-FFF2-40B4-BE49-F238E27FC236}">
                <a16:creationId xmlns:a16="http://schemas.microsoft.com/office/drawing/2014/main" id="{611AD1A0-A7F7-45DC-A09A-43B988B42035}"/>
              </a:ext>
            </a:extLst>
          </p:cNvPr>
          <p:cNvGrpSpPr/>
          <p:nvPr/>
        </p:nvGrpSpPr>
        <p:grpSpPr>
          <a:xfrm>
            <a:off x="4697621" y="910472"/>
            <a:ext cx="2368800" cy="651600"/>
            <a:chOff x="4697621" y="910472"/>
            <a:chExt cx="2368800" cy="6516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C2A3BBC-4504-40FA-B267-BAC0BBBAC63C}"/>
                    </a:ext>
                  </a:extLst>
                </p14:cNvPr>
                <p14:cNvContentPartPr/>
                <p14:nvPr/>
              </p14:nvContentPartPr>
              <p14:xfrm>
                <a:off x="5002541" y="1301072"/>
                <a:ext cx="181440" cy="261000"/>
              </p14:xfrm>
            </p:contentPart>
          </mc:Choice>
          <mc:Fallback>
            <p:pic>
              <p:nvPicPr>
                <p:cNvPr id="3" name="Freihand 2">
                  <a:extLst>
                    <a:ext uri="{FF2B5EF4-FFF2-40B4-BE49-F238E27FC236}">
                      <a16:creationId xmlns:a16="http://schemas.microsoft.com/office/drawing/2014/main" id="{5C2A3BBC-4504-40FA-B267-BAC0BBBAC63C}"/>
                    </a:ext>
                  </a:extLst>
                </p:cNvPr>
                <p:cNvPicPr/>
                <p:nvPr/>
              </p:nvPicPr>
              <p:blipFill>
                <a:blip r:embed="rId6"/>
                <a:stretch>
                  <a:fillRect/>
                </a:stretch>
              </p:blipFill>
              <p:spPr>
                <a:xfrm>
                  <a:off x="4998221" y="1296752"/>
                  <a:ext cx="1900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FE0D19A3-1BE5-478E-A6C7-2E5C472E9E8D}"/>
                    </a:ext>
                  </a:extLst>
                </p14:cNvPr>
                <p14:cNvContentPartPr/>
                <p14:nvPr/>
              </p14:nvContentPartPr>
              <p14:xfrm>
                <a:off x="4983101" y="1107752"/>
                <a:ext cx="14400" cy="136080"/>
              </p14:xfrm>
            </p:contentPart>
          </mc:Choice>
          <mc:Fallback>
            <p:pic>
              <p:nvPicPr>
                <p:cNvPr id="9" name="Freihand 8">
                  <a:extLst>
                    <a:ext uri="{FF2B5EF4-FFF2-40B4-BE49-F238E27FC236}">
                      <a16:creationId xmlns:a16="http://schemas.microsoft.com/office/drawing/2014/main" id="{FE0D19A3-1BE5-478E-A6C7-2E5C472E9E8D}"/>
                    </a:ext>
                  </a:extLst>
                </p:cNvPr>
                <p:cNvPicPr/>
                <p:nvPr/>
              </p:nvPicPr>
              <p:blipFill>
                <a:blip r:embed="rId8"/>
                <a:stretch>
                  <a:fillRect/>
                </a:stretch>
              </p:blipFill>
              <p:spPr>
                <a:xfrm>
                  <a:off x="4978781" y="1103432"/>
                  <a:ext cx="23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0296B557-CBD3-4792-AEDF-F7CB50146BB1}"/>
                    </a:ext>
                  </a:extLst>
                </p14:cNvPr>
                <p14:cNvContentPartPr/>
                <p14:nvPr/>
              </p14:nvContentPartPr>
              <p14:xfrm>
                <a:off x="4893461" y="1038632"/>
                <a:ext cx="182520" cy="226440"/>
              </p14:xfrm>
            </p:contentPart>
          </mc:Choice>
          <mc:Fallback>
            <p:pic>
              <p:nvPicPr>
                <p:cNvPr id="10" name="Freihand 9">
                  <a:extLst>
                    <a:ext uri="{FF2B5EF4-FFF2-40B4-BE49-F238E27FC236}">
                      <a16:creationId xmlns:a16="http://schemas.microsoft.com/office/drawing/2014/main" id="{0296B557-CBD3-4792-AEDF-F7CB50146BB1}"/>
                    </a:ext>
                  </a:extLst>
                </p:cNvPr>
                <p:cNvPicPr/>
                <p:nvPr/>
              </p:nvPicPr>
              <p:blipFill>
                <a:blip r:embed="rId10"/>
                <a:stretch>
                  <a:fillRect/>
                </a:stretch>
              </p:blipFill>
              <p:spPr>
                <a:xfrm>
                  <a:off x="4889141" y="1034312"/>
                  <a:ext cx="1911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EEE2AE2D-E450-4813-AE7A-8A6606F3A64D}"/>
                    </a:ext>
                  </a:extLst>
                </p14:cNvPr>
                <p14:cNvContentPartPr/>
                <p14:nvPr/>
              </p14:nvContentPartPr>
              <p14:xfrm>
                <a:off x="5079941" y="1109552"/>
                <a:ext cx="200880" cy="102600"/>
              </p14:xfrm>
            </p:contentPart>
          </mc:Choice>
          <mc:Fallback>
            <p:pic>
              <p:nvPicPr>
                <p:cNvPr id="11" name="Freihand 10">
                  <a:extLst>
                    <a:ext uri="{FF2B5EF4-FFF2-40B4-BE49-F238E27FC236}">
                      <a16:creationId xmlns:a16="http://schemas.microsoft.com/office/drawing/2014/main" id="{EEE2AE2D-E450-4813-AE7A-8A6606F3A64D}"/>
                    </a:ext>
                  </a:extLst>
                </p:cNvPr>
                <p:cNvPicPr/>
                <p:nvPr/>
              </p:nvPicPr>
              <p:blipFill>
                <a:blip r:embed="rId12"/>
                <a:stretch>
                  <a:fillRect/>
                </a:stretch>
              </p:blipFill>
              <p:spPr>
                <a:xfrm>
                  <a:off x="5075621" y="1105232"/>
                  <a:ext cx="209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D6BF03D6-861A-4647-BD8C-D7C1CBCAA295}"/>
                    </a:ext>
                  </a:extLst>
                </p14:cNvPr>
                <p14:cNvContentPartPr/>
                <p14:nvPr/>
              </p14:nvContentPartPr>
              <p14:xfrm>
                <a:off x="5294861" y="970952"/>
                <a:ext cx="135360" cy="205560"/>
              </p14:xfrm>
            </p:contentPart>
          </mc:Choice>
          <mc:Fallback>
            <p:pic>
              <p:nvPicPr>
                <p:cNvPr id="12" name="Freihand 11">
                  <a:extLst>
                    <a:ext uri="{FF2B5EF4-FFF2-40B4-BE49-F238E27FC236}">
                      <a16:creationId xmlns:a16="http://schemas.microsoft.com/office/drawing/2014/main" id="{D6BF03D6-861A-4647-BD8C-D7C1CBCAA295}"/>
                    </a:ext>
                  </a:extLst>
                </p:cNvPr>
                <p:cNvPicPr/>
                <p:nvPr/>
              </p:nvPicPr>
              <p:blipFill>
                <a:blip r:embed="rId14"/>
                <a:stretch>
                  <a:fillRect/>
                </a:stretch>
              </p:blipFill>
              <p:spPr>
                <a:xfrm>
                  <a:off x="5290541" y="966632"/>
                  <a:ext cx="1440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28190143-6AD8-494B-85F7-C7D1A4843708}"/>
                    </a:ext>
                  </a:extLst>
                </p14:cNvPr>
                <p14:cNvContentPartPr/>
                <p14:nvPr/>
              </p14:nvContentPartPr>
              <p14:xfrm>
                <a:off x="5426261" y="1075712"/>
                <a:ext cx="73800" cy="88920"/>
              </p14:xfrm>
            </p:contentPart>
          </mc:Choice>
          <mc:Fallback>
            <p:pic>
              <p:nvPicPr>
                <p:cNvPr id="13" name="Freihand 12">
                  <a:extLst>
                    <a:ext uri="{FF2B5EF4-FFF2-40B4-BE49-F238E27FC236}">
                      <a16:creationId xmlns:a16="http://schemas.microsoft.com/office/drawing/2014/main" id="{28190143-6AD8-494B-85F7-C7D1A4843708}"/>
                    </a:ext>
                  </a:extLst>
                </p:cNvPr>
                <p:cNvPicPr/>
                <p:nvPr/>
              </p:nvPicPr>
              <p:blipFill>
                <a:blip r:embed="rId16"/>
                <a:stretch>
                  <a:fillRect/>
                </a:stretch>
              </p:blipFill>
              <p:spPr>
                <a:xfrm>
                  <a:off x="5421941" y="1071392"/>
                  <a:ext cx="82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91C8C8AE-4C8A-420C-8EC0-AA641941957F}"/>
                    </a:ext>
                  </a:extLst>
                </p14:cNvPr>
                <p14:cNvContentPartPr/>
                <p14:nvPr/>
              </p14:nvContentPartPr>
              <p14:xfrm>
                <a:off x="5538581" y="1088672"/>
                <a:ext cx="185760" cy="67320"/>
              </p14:xfrm>
            </p:contentPart>
          </mc:Choice>
          <mc:Fallback>
            <p:pic>
              <p:nvPicPr>
                <p:cNvPr id="14" name="Freihand 13">
                  <a:extLst>
                    <a:ext uri="{FF2B5EF4-FFF2-40B4-BE49-F238E27FC236}">
                      <a16:creationId xmlns:a16="http://schemas.microsoft.com/office/drawing/2014/main" id="{91C8C8AE-4C8A-420C-8EC0-AA641941957F}"/>
                    </a:ext>
                  </a:extLst>
                </p:cNvPr>
                <p:cNvPicPr/>
                <p:nvPr/>
              </p:nvPicPr>
              <p:blipFill>
                <a:blip r:embed="rId18"/>
                <a:stretch>
                  <a:fillRect/>
                </a:stretch>
              </p:blipFill>
              <p:spPr>
                <a:xfrm>
                  <a:off x="5534261" y="1084352"/>
                  <a:ext cx="194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3B8E876A-5C01-4964-9FC0-DB3942B888AC}"/>
                    </a:ext>
                  </a:extLst>
                </p14:cNvPr>
                <p14:cNvContentPartPr/>
                <p14:nvPr/>
              </p14:nvContentPartPr>
              <p14:xfrm>
                <a:off x="5630741" y="1005152"/>
                <a:ext cx="360" cy="360"/>
              </p14:xfrm>
            </p:contentPart>
          </mc:Choice>
          <mc:Fallback>
            <p:pic>
              <p:nvPicPr>
                <p:cNvPr id="15" name="Freihand 14">
                  <a:extLst>
                    <a:ext uri="{FF2B5EF4-FFF2-40B4-BE49-F238E27FC236}">
                      <a16:creationId xmlns:a16="http://schemas.microsoft.com/office/drawing/2014/main" id="{3B8E876A-5C01-4964-9FC0-DB3942B888AC}"/>
                    </a:ext>
                  </a:extLst>
                </p:cNvPr>
                <p:cNvPicPr/>
                <p:nvPr/>
              </p:nvPicPr>
              <p:blipFill>
                <a:blip r:embed="rId20"/>
                <a:stretch>
                  <a:fillRect/>
                </a:stretch>
              </p:blipFill>
              <p:spPr>
                <a:xfrm>
                  <a:off x="5626421" y="1000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0ADE75A0-A17B-4013-8D7A-34D98D468749}"/>
                    </a:ext>
                  </a:extLst>
                </p14:cNvPr>
                <p14:cNvContentPartPr/>
                <p14:nvPr/>
              </p14:nvContentPartPr>
              <p14:xfrm>
                <a:off x="5734781" y="910472"/>
                <a:ext cx="62280" cy="259560"/>
              </p14:xfrm>
            </p:contentPart>
          </mc:Choice>
          <mc:Fallback>
            <p:pic>
              <p:nvPicPr>
                <p:cNvPr id="16" name="Freihand 15">
                  <a:extLst>
                    <a:ext uri="{FF2B5EF4-FFF2-40B4-BE49-F238E27FC236}">
                      <a16:creationId xmlns:a16="http://schemas.microsoft.com/office/drawing/2014/main" id="{0ADE75A0-A17B-4013-8D7A-34D98D468749}"/>
                    </a:ext>
                  </a:extLst>
                </p:cNvPr>
                <p:cNvPicPr/>
                <p:nvPr/>
              </p:nvPicPr>
              <p:blipFill>
                <a:blip r:embed="rId22"/>
                <a:stretch>
                  <a:fillRect/>
                </a:stretch>
              </p:blipFill>
              <p:spPr>
                <a:xfrm>
                  <a:off x="5730461" y="906152"/>
                  <a:ext cx="709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B12DC9E-D6AA-4BBA-90A5-C22301F231D7}"/>
                    </a:ext>
                  </a:extLst>
                </p14:cNvPr>
                <p14:cNvContentPartPr/>
                <p14:nvPr/>
              </p14:nvContentPartPr>
              <p14:xfrm>
                <a:off x="5789141" y="1090112"/>
                <a:ext cx="169200" cy="44280"/>
              </p14:xfrm>
            </p:contentPart>
          </mc:Choice>
          <mc:Fallback>
            <p:pic>
              <p:nvPicPr>
                <p:cNvPr id="17" name="Freihand 16">
                  <a:extLst>
                    <a:ext uri="{FF2B5EF4-FFF2-40B4-BE49-F238E27FC236}">
                      <a16:creationId xmlns:a16="http://schemas.microsoft.com/office/drawing/2014/main" id="{1B12DC9E-D6AA-4BBA-90A5-C22301F231D7}"/>
                    </a:ext>
                  </a:extLst>
                </p:cNvPr>
                <p:cNvPicPr/>
                <p:nvPr/>
              </p:nvPicPr>
              <p:blipFill>
                <a:blip r:embed="rId24"/>
                <a:stretch>
                  <a:fillRect/>
                </a:stretch>
              </p:blipFill>
              <p:spPr>
                <a:xfrm>
                  <a:off x="5784821" y="1085792"/>
                  <a:ext cx="177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DA5FD55-27BD-452B-B184-E406DBC00FB9}"/>
                    </a:ext>
                  </a:extLst>
                </p14:cNvPr>
                <p14:cNvContentPartPr/>
                <p14:nvPr/>
              </p14:nvContentPartPr>
              <p14:xfrm>
                <a:off x="5946101" y="979232"/>
                <a:ext cx="123840" cy="132120"/>
              </p14:xfrm>
            </p:contentPart>
          </mc:Choice>
          <mc:Fallback>
            <p:pic>
              <p:nvPicPr>
                <p:cNvPr id="18" name="Freihand 17">
                  <a:extLst>
                    <a:ext uri="{FF2B5EF4-FFF2-40B4-BE49-F238E27FC236}">
                      <a16:creationId xmlns:a16="http://schemas.microsoft.com/office/drawing/2014/main" id="{9DA5FD55-27BD-452B-B184-E406DBC00FB9}"/>
                    </a:ext>
                  </a:extLst>
                </p:cNvPr>
                <p:cNvPicPr/>
                <p:nvPr/>
              </p:nvPicPr>
              <p:blipFill>
                <a:blip r:embed="rId26"/>
                <a:stretch>
                  <a:fillRect/>
                </a:stretch>
              </p:blipFill>
              <p:spPr>
                <a:xfrm>
                  <a:off x="5941781" y="974912"/>
                  <a:ext cx="132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A43B7349-7B56-483F-B8B0-264D11A17B9D}"/>
                    </a:ext>
                  </a:extLst>
                </p14:cNvPr>
                <p14:cNvContentPartPr/>
                <p14:nvPr/>
              </p14:nvContentPartPr>
              <p14:xfrm>
                <a:off x="6056981" y="1056632"/>
                <a:ext cx="72720" cy="50040"/>
              </p14:xfrm>
            </p:contentPart>
          </mc:Choice>
          <mc:Fallback>
            <p:pic>
              <p:nvPicPr>
                <p:cNvPr id="19" name="Freihand 18">
                  <a:extLst>
                    <a:ext uri="{FF2B5EF4-FFF2-40B4-BE49-F238E27FC236}">
                      <a16:creationId xmlns:a16="http://schemas.microsoft.com/office/drawing/2014/main" id="{A43B7349-7B56-483F-B8B0-264D11A17B9D}"/>
                    </a:ext>
                  </a:extLst>
                </p:cNvPr>
                <p:cNvPicPr/>
                <p:nvPr/>
              </p:nvPicPr>
              <p:blipFill>
                <a:blip r:embed="rId28"/>
                <a:stretch>
                  <a:fillRect/>
                </a:stretch>
              </p:blipFill>
              <p:spPr>
                <a:xfrm>
                  <a:off x="6052661" y="1052312"/>
                  <a:ext cx="81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2DBB9E0A-F07A-4207-A732-8EC0393DB111}"/>
                    </a:ext>
                  </a:extLst>
                </p14:cNvPr>
                <p14:cNvContentPartPr/>
                <p14:nvPr/>
              </p14:nvContentPartPr>
              <p14:xfrm>
                <a:off x="6128981" y="1031792"/>
                <a:ext cx="238320" cy="229320"/>
              </p14:xfrm>
            </p:contentPart>
          </mc:Choice>
          <mc:Fallback>
            <p:pic>
              <p:nvPicPr>
                <p:cNvPr id="20" name="Freihand 19">
                  <a:extLst>
                    <a:ext uri="{FF2B5EF4-FFF2-40B4-BE49-F238E27FC236}">
                      <a16:creationId xmlns:a16="http://schemas.microsoft.com/office/drawing/2014/main" id="{2DBB9E0A-F07A-4207-A732-8EC0393DB111}"/>
                    </a:ext>
                  </a:extLst>
                </p:cNvPr>
                <p:cNvPicPr/>
                <p:nvPr/>
              </p:nvPicPr>
              <p:blipFill>
                <a:blip r:embed="rId30"/>
                <a:stretch>
                  <a:fillRect/>
                </a:stretch>
              </p:blipFill>
              <p:spPr>
                <a:xfrm>
                  <a:off x="6124661" y="1027472"/>
                  <a:ext cx="2469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C4F22BF5-0077-4D3F-8ED1-08CB5286C339}"/>
                    </a:ext>
                  </a:extLst>
                </p14:cNvPr>
                <p14:cNvContentPartPr/>
                <p14:nvPr/>
              </p14:nvContentPartPr>
              <p14:xfrm>
                <a:off x="6350021" y="1003352"/>
                <a:ext cx="285840" cy="121680"/>
              </p14:xfrm>
            </p:contentPart>
          </mc:Choice>
          <mc:Fallback>
            <p:pic>
              <p:nvPicPr>
                <p:cNvPr id="21" name="Freihand 20">
                  <a:extLst>
                    <a:ext uri="{FF2B5EF4-FFF2-40B4-BE49-F238E27FC236}">
                      <a16:creationId xmlns:a16="http://schemas.microsoft.com/office/drawing/2014/main" id="{C4F22BF5-0077-4D3F-8ED1-08CB5286C339}"/>
                    </a:ext>
                  </a:extLst>
                </p:cNvPr>
                <p:cNvPicPr/>
                <p:nvPr/>
              </p:nvPicPr>
              <p:blipFill>
                <a:blip r:embed="rId32"/>
                <a:stretch>
                  <a:fillRect/>
                </a:stretch>
              </p:blipFill>
              <p:spPr>
                <a:xfrm>
                  <a:off x="6345701" y="999032"/>
                  <a:ext cx="294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B13D5DE5-008C-42DE-A47C-E950F860D22E}"/>
                    </a:ext>
                  </a:extLst>
                </p14:cNvPr>
                <p14:cNvContentPartPr/>
                <p14:nvPr/>
              </p14:nvContentPartPr>
              <p14:xfrm>
                <a:off x="6635501" y="924872"/>
                <a:ext cx="207360" cy="193680"/>
              </p14:xfrm>
            </p:contentPart>
          </mc:Choice>
          <mc:Fallback>
            <p:pic>
              <p:nvPicPr>
                <p:cNvPr id="22" name="Freihand 21">
                  <a:extLst>
                    <a:ext uri="{FF2B5EF4-FFF2-40B4-BE49-F238E27FC236}">
                      <a16:creationId xmlns:a16="http://schemas.microsoft.com/office/drawing/2014/main" id="{B13D5DE5-008C-42DE-A47C-E950F860D22E}"/>
                    </a:ext>
                  </a:extLst>
                </p:cNvPr>
                <p:cNvPicPr/>
                <p:nvPr/>
              </p:nvPicPr>
              <p:blipFill>
                <a:blip r:embed="rId34"/>
                <a:stretch>
                  <a:fillRect/>
                </a:stretch>
              </p:blipFill>
              <p:spPr>
                <a:xfrm>
                  <a:off x="6631181" y="920552"/>
                  <a:ext cx="2160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6B9EA797-6934-4B99-B3CF-2A211065C850}"/>
                    </a:ext>
                  </a:extLst>
                </p14:cNvPr>
                <p14:cNvContentPartPr/>
                <p14:nvPr/>
              </p14:nvContentPartPr>
              <p14:xfrm>
                <a:off x="4697621" y="1215752"/>
                <a:ext cx="2368800" cy="137880"/>
              </p14:xfrm>
            </p:contentPart>
          </mc:Choice>
          <mc:Fallback>
            <p:pic>
              <p:nvPicPr>
                <p:cNvPr id="23" name="Freihand 22">
                  <a:extLst>
                    <a:ext uri="{FF2B5EF4-FFF2-40B4-BE49-F238E27FC236}">
                      <a16:creationId xmlns:a16="http://schemas.microsoft.com/office/drawing/2014/main" id="{6B9EA797-6934-4B99-B3CF-2A211065C850}"/>
                    </a:ext>
                  </a:extLst>
                </p:cNvPr>
                <p:cNvPicPr/>
                <p:nvPr/>
              </p:nvPicPr>
              <p:blipFill>
                <a:blip r:embed="rId36"/>
                <a:stretch>
                  <a:fillRect/>
                </a:stretch>
              </p:blipFill>
              <p:spPr>
                <a:xfrm>
                  <a:off x="4693301" y="1211432"/>
                  <a:ext cx="2377440" cy="146520"/>
                </a:xfrm>
                <a:prstGeom prst="rect">
                  <a:avLst/>
                </a:prstGeom>
              </p:spPr>
            </p:pic>
          </mc:Fallback>
        </mc:AlternateContent>
      </p:grpSp>
      <p:grpSp>
        <p:nvGrpSpPr>
          <p:cNvPr id="35" name="Gruppieren 34">
            <a:extLst>
              <a:ext uri="{FF2B5EF4-FFF2-40B4-BE49-F238E27FC236}">
                <a16:creationId xmlns:a16="http://schemas.microsoft.com/office/drawing/2014/main" id="{8D825BA3-619B-4837-BDD0-1388090C1D75}"/>
              </a:ext>
            </a:extLst>
          </p:cNvPr>
          <p:cNvGrpSpPr/>
          <p:nvPr/>
        </p:nvGrpSpPr>
        <p:grpSpPr>
          <a:xfrm>
            <a:off x="8538101" y="367232"/>
            <a:ext cx="1817280" cy="1671480"/>
            <a:chOff x="8538101" y="367232"/>
            <a:chExt cx="1817280" cy="1671480"/>
          </a:xfrm>
        </p:grpSpPr>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CFD06DD1-F1AF-4638-8573-E81EFD947DC8}"/>
                    </a:ext>
                  </a:extLst>
                </p14:cNvPr>
                <p14:cNvContentPartPr/>
                <p14:nvPr/>
              </p14:nvContentPartPr>
              <p14:xfrm>
                <a:off x="8872541" y="714992"/>
                <a:ext cx="1130400" cy="1225800"/>
              </p14:xfrm>
            </p:contentPart>
          </mc:Choice>
          <mc:Fallback>
            <p:pic>
              <p:nvPicPr>
                <p:cNvPr id="25" name="Freihand 24">
                  <a:extLst>
                    <a:ext uri="{FF2B5EF4-FFF2-40B4-BE49-F238E27FC236}">
                      <a16:creationId xmlns:a16="http://schemas.microsoft.com/office/drawing/2014/main" id="{CFD06DD1-F1AF-4638-8573-E81EFD947DC8}"/>
                    </a:ext>
                  </a:extLst>
                </p:cNvPr>
                <p:cNvPicPr/>
                <p:nvPr/>
              </p:nvPicPr>
              <p:blipFill>
                <a:blip r:embed="rId38"/>
                <a:stretch>
                  <a:fillRect/>
                </a:stretch>
              </p:blipFill>
              <p:spPr>
                <a:xfrm>
                  <a:off x="8868221" y="710672"/>
                  <a:ext cx="1139040" cy="1234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7CC05D13-AF8E-411A-ABD4-C9794D49F67A}"/>
                    </a:ext>
                  </a:extLst>
                </p14:cNvPr>
                <p14:cNvContentPartPr/>
                <p14:nvPr/>
              </p14:nvContentPartPr>
              <p14:xfrm>
                <a:off x="9413981" y="1284872"/>
                <a:ext cx="32400" cy="127080"/>
              </p14:xfrm>
            </p:contentPart>
          </mc:Choice>
          <mc:Fallback>
            <p:pic>
              <p:nvPicPr>
                <p:cNvPr id="26" name="Freihand 25">
                  <a:extLst>
                    <a:ext uri="{FF2B5EF4-FFF2-40B4-BE49-F238E27FC236}">
                      <a16:creationId xmlns:a16="http://schemas.microsoft.com/office/drawing/2014/main" id="{7CC05D13-AF8E-411A-ABD4-C9794D49F67A}"/>
                    </a:ext>
                  </a:extLst>
                </p:cNvPr>
                <p:cNvPicPr/>
                <p:nvPr/>
              </p:nvPicPr>
              <p:blipFill>
                <a:blip r:embed="rId40"/>
                <a:stretch>
                  <a:fillRect/>
                </a:stretch>
              </p:blipFill>
              <p:spPr>
                <a:xfrm>
                  <a:off x="9409661" y="1280552"/>
                  <a:ext cx="41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76400DFA-F415-4801-AD2F-F88AF9188A05}"/>
                    </a:ext>
                  </a:extLst>
                </p14:cNvPr>
                <p14:cNvContentPartPr/>
                <p14:nvPr/>
              </p14:nvContentPartPr>
              <p14:xfrm>
                <a:off x="9282941" y="1241672"/>
                <a:ext cx="224280" cy="206640"/>
              </p14:xfrm>
            </p:contentPart>
          </mc:Choice>
          <mc:Fallback>
            <p:pic>
              <p:nvPicPr>
                <p:cNvPr id="27" name="Freihand 26">
                  <a:extLst>
                    <a:ext uri="{FF2B5EF4-FFF2-40B4-BE49-F238E27FC236}">
                      <a16:creationId xmlns:a16="http://schemas.microsoft.com/office/drawing/2014/main" id="{76400DFA-F415-4801-AD2F-F88AF9188A05}"/>
                    </a:ext>
                  </a:extLst>
                </p:cNvPr>
                <p:cNvPicPr/>
                <p:nvPr/>
              </p:nvPicPr>
              <p:blipFill>
                <a:blip r:embed="rId42"/>
                <a:stretch>
                  <a:fillRect/>
                </a:stretch>
              </p:blipFill>
              <p:spPr>
                <a:xfrm>
                  <a:off x="9278621" y="1237352"/>
                  <a:ext cx="232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C5E1C633-A907-407A-9588-E5007AA59542}"/>
                    </a:ext>
                  </a:extLst>
                </p14:cNvPr>
                <p14:cNvContentPartPr/>
                <p14:nvPr/>
              </p14:nvContentPartPr>
              <p14:xfrm>
                <a:off x="9393461" y="444272"/>
                <a:ext cx="6840" cy="99720"/>
              </p14:xfrm>
            </p:contentPart>
          </mc:Choice>
          <mc:Fallback>
            <p:pic>
              <p:nvPicPr>
                <p:cNvPr id="29" name="Freihand 28">
                  <a:extLst>
                    <a:ext uri="{FF2B5EF4-FFF2-40B4-BE49-F238E27FC236}">
                      <a16:creationId xmlns:a16="http://schemas.microsoft.com/office/drawing/2014/main" id="{C5E1C633-A907-407A-9588-E5007AA59542}"/>
                    </a:ext>
                  </a:extLst>
                </p:cNvPr>
                <p:cNvPicPr/>
                <p:nvPr/>
              </p:nvPicPr>
              <p:blipFill>
                <a:blip r:embed="rId44"/>
                <a:stretch>
                  <a:fillRect/>
                </a:stretch>
              </p:blipFill>
              <p:spPr>
                <a:xfrm>
                  <a:off x="9389141" y="439952"/>
                  <a:ext cx="15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9E01EE93-8BF2-4563-9CB1-C3333883B223}"/>
                    </a:ext>
                  </a:extLst>
                </p14:cNvPr>
                <p14:cNvContentPartPr/>
                <p14:nvPr/>
              </p14:nvContentPartPr>
              <p14:xfrm>
                <a:off x="9279701" y="392072"/>
                <a:ext cx="199440" cy="190080"/>
              </p14:xfrm>
            </p:contentPart>
          </mc:Choice>
          <mc:Fallback>
            <p:pic>
              <p:nvPicPr>
                <p:cNvPr id="30" name="Freihand 29">
                  <a:extLst>
                    <a:ext uri="{FF2B5EF4-FFF2-40B4-BE49-F238E27FC236}">
                      <a16:creationId xmlns:a16="http://schemas.microsoft.com/office/drawing/2014/main" id="{9E01EE93-8BF2-4563-9CB1-C3333883B223}"/>
                    </a:ext>
                  </a:extLst>
                </p:cNvPr>
                <p:cNvPicPr/>
                <p:nvPr/>
              </p:nvPicPr>
              <p:blipFill>
                <a:blip r:embed="rId46"/>
                <a:stretch>
                  <a:fillRect/>
                </a:stretch>
              </p:blipFill>
              <p:spPr>
                <a:xfrm>
                  <a:off x="9275381" y="387752"/>
                  <a:ext cx="208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E1E42C22-C575-47D2-B257-CFD107FBF606}"/>
                    </a:ext>
                  </a:extLst>
                </p14:cNvPr>
                <p14:cNvContentPartPr/>
                <p14:nvPr/>
              </p14:nvContentPartPr>
              <p14:xfrm>
                <a:off x="9550421" y="413312"/>
                <a:ext cx="11160" cy="132840"/>
              </p14:xfrm>
            </p:contentPart>
          </mc:Choice>
          <mc:Fallback>
            <p:pic>
              <p:nvPicPr>
                <p:cNvPr id="31" name="Freihand 30">
                  <a:extLst>
                    <a:ext uri="{FF2B5EF4-FFF2-40B4-BE49-F238E27FC236}">
                      <a16:creationId xmlns:a16="http://schemas.microsoft.com/office/drawing/2014/main" id="{E1E42C22-C575-47D2-B257-CFD107FBF606}"/>
                    </a:ext>
                  </a:extLst>
                </p:cNvPr>
                <p:cNvPicPr/>
                <p:nvPr/>
              </p:nvPicPr>
              <p:blipFill>
                <a:blip r:embed="rId48"/>
                <a:stretch>
                  <a:fillRect/>
                </a:stretch>
              </p:blipFill>
              <p:spPr>
                <a:xfrm>
                  <a:off x="9546101" y="408992"/>
                  <a:ext cx="19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C2842748-D0F2-4DD8-B75A-28482B328462}"/>
                    </a:ext>
                  </a:extLst>
                </p14:cNvPr>
                <p14:cNvContentPartPr/>
                <p14:nvPr/>
              </p14:nvContentPartPr>
              <p14:xfrm>
                <a:off x="9637901" y="391352"/>
                <a:ext cx="28080" cy="168480"/>
              </p14:xfrm>
            </p:contentPart>
          </mc:Choice>
          <mc:Fallback>
            <p:pic>
              <p:nvPicPr>
                <p:cNvPr id="32" name="Freihand 31">
                  <a:extLst>
                    <a:ext uri="{FF2B5EF4-FFF2-40B4-BE49-F238E27FC236}">
                      <a16:creationId xmlns:a16="http://schemas.microsoft.com/office/drawing/2014/main" id="{C2842748-D0F2-4DD8-B75A-28482B328462}"/>
                    </a:ext>
                  </a:extLst>
                </p:cNvPr>
                <p:cNvPicPr/>
                <p:nvPr/>
              </p:nvPicPr>
              <p:blipFill>
                <a:blip r:embed="rId50"/>
                <a:stretch>
                  <a:fillRect/>
                </a:stretch>
              </p:blipFill>
              <p:spPr>
                <a:xfrm>
                  <a:off x="9633581" y="387032"/>
                  <a:ext cx="36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6FB125D-B9F1-411E-8D45-858279EC8358}"/>
                    </a:ext>
                  </a:extLst>
                </p14:cNvPr>
                <p14:cNvContentPartPr/>
                <p14:nvPr/>
              </p14:nvContentPartPr>
              <p14:xfrm>
                <a:off x="9557981" y="367232"/>
                <a:ext cx="203400" cy="71280"/>
              </p14:xfrm>
            </p:contentPart>
          </mc:Choice>
          <mc:Fallback>
            <p:pic>
              <p:nvPicPr>
                <p:cNvPr id="33" name="Freihand 32">
                  <a:extLst>
                    <a:ext uri="{FF2B5EF4-FFF2-40B4-BE49-F238E27FC236}">
                      <a16:creationId xmlns:a16="http://schemas.microsoft.com/office/drawing/2014/main" id="{86FB125D-B9F1-411E-8D45-858279EC8358}"/>
                    </a:ext>
                  </a:extLst>
                </p:cNvPr>
                <p:cNvPicPr/>
                <p:nvPr/>
              </p:nvPicPr>
              <p:blipFill>
                <a:blip r:embed="rId52"/>
                <a:stretch>
                  <a:fillRect/>
                </a:stretch>
              </p:blipFill>
              <p:spPr>
                <a:xfrm>
                  <a:off x="9553661" y="362912"/>
                  <a:ext cx="212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1EDDCE4D-0A0A-4BA0-8F6A-D8821FF4432A}"/>
                    </a:ext>
                  </a:extLst>
                </p14:cNvPr>
                <p14:cNvContentPartPr/>
                <p14:nvPr/>
              </p14:nvContentPartPr>
              <p14:xfrm>
                <a:off x="8538101" y="635792"/>
                <a:ext cx="1817280" cy="1402920"/>
              </p14:xfrm>
            </p:contentPart>
          </mc:Choice>
          <mc:Fallback>
            <p:pic>
              <p:nvPicPr>
                <p:cNvPr id="34" name="Freihand 33">
                  <a:extLst>
                    <a:ext uri="{FF2B5EF4-FFF2-40B4-BE49-F238E27FC236}">
                      <a16:creationId xmlns:a16="http://schemas.microsoft.com/office/drawing/2014/main" id="{1EDDCE4D-0A0A-4BA0-8F6A-D8821FF4432A}"/>
                    </a:ext>
                  </a:extLst>
                </p:cNvPr>
                <p:cNvPicPr/>
                <p:nvPr/>
              </p:nvPicPr>
              <p:blipFill>
                <a:blip r:embed="rId54"/>
                <a:stretch>
                  <a:fillRect/>
                </a:stretch>
              </p:blipFill>
              <p:spPr>
                <a:xfrm>
                  <a:off x="8533781" y="631472"/>
                  <a:ext cx="1825920" cy="1411560"/>
                </a:xfrm>
                <a:prstGeom prst="rect">
                  <a:avLst/>
                </a:prstGeom>
              </p:spPr>
            </p:pic>
          </mc:Fallback>
        </mc:AlternateContent>
      </p:grpSp>
      <p:grpSp>
        <p:nvGrpSpPr>
          <p:cNvPr id="74" name="Gruppieren 73">
            <a:extLst>
              <a:ext uri="{FF2B5EF4-FFF2-40B4-BE49-F238E27FC236}">
                <a16:creationId xmlns:a16="http://schemas.microsoft.com/office/drawing/2014/main" id="{563E207E-4DA8-4A92-B5D8-22CE4E96868A}"/>
              </a:ext>
            </a:extLst>
          </p:cNvPr>
          <p:cNvGrpSpPr/>
          <p:nvPr/>
        </p:nvGrpSpPr>
        <p:grpSpPr>
          <a:xfrm>
            <a:off x="947141" y="849272"/>
            <a:ext cx="3534840" cy="2796480"/>
            <a:chOff x="947141" y="849272"/>
            <a:chExt cx="3534840" cy="2796480"/>
          </a:xfrm>
        </p:grpSpPr>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B72ADA69-3A30-4043-89B8-7FF51547FF43}"/>
                    </a:ext>
                  </a:extLst>
                </p14:cNvPr>
                <p14:cNvContentPartPr/>
                <p14:nvPr/>
              </p14:nvContentPartPr>
              <p14:xfrm>
                <a:off x="1259621" y="1243472"/>
                <a:ext cx="2373120" cy="1000440"/>
              </p14:xfrm>
            </p:contentPart>
          </mc:Choice>
          <mc:Fallback>
            <p:pic>
              <p:nvPicPr>
                <p:cNvPr id="36" name="Freihand 35">
                  <a:extLst>
                    <a:ext uri="{FF2B5EF4-FFF2-40B4-BE49-F238E27FC236}">
                      <a16:creationId xmlns:a16="http://schemas.microsoft.com/office/drawing/2014/main" id="{B72ADA69-3A30-4043-89B8-7FF51547FF43}"/>
                    </a:ext>
                  </a:extLst>
                </p:cNvPr>
                <p:cNvPicPr/>
                <p:nvPr/>
              </p:nvPicPr>
              <p:blipFill>
                <a:blip r:embed="rId56"/>
                <a:stretch>
                  <a:fillRect/>
                </a:stretch>
              </p:blipFill>
              <p:spPr>
                <a:xfrm>
                  <a:off x="1255301" y="1239152"/>
                  <a:ext cx="2381760" cy="1009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ACF6966D-EEB0-4F00-ACC4-88967987B69D}"/>
                    </a:ext>
                  </a:extLst>
                </p14:cNvPr>
                <p14:cNvContentPartPr/>
                <p14:nvPr/>
              </p14:nvContentPartPr>
              <p14:xfrm>
                <a:off x="1603421" y="2415272"/>
                <a:ext cx="27360" cy="230040"/>
              </p14:xfrm>
            </p:contentPart>
          </mc:Choice>
          <mc:Fallback>
            <p:pic>
              <p:nvPicPr>
                <p:cNvPr id="37" name="Freihand 36">
                  <a:extLst>
                    <a:ext uri="{FF2B5EF4-FFF2-40B4-BE49-F238E27FC236}">
                      <a16:creationId xmlns:a16="http://schemas.microsoft.com/office/drawing/2014/main" id="{ACF6966D-EEB0-4F00-ACC4-88967987B69D}"/>
                    </a:ext>
                  </a:extLst>
                </p:cNvPr>
                <p:cNvPicPr/>
                <p:nvPr/>
              </p:nvPicPr>
              <p:blipFill>
                <a:blip r:embed="rId58"/>
                <a:stretch>
                  <a:fillRect/>
                </a:stretch>
              </p:blipFill>
              <p:spPr>
                <a:xfrm>
                  <a:off x="1599101" y="2410952"/>
                  <a:ext cx="360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4BF3F6F3-D51C-47C7-8DCF-C1B74A5810CE}"/>
                    </a:ext>
                  </a:extLst>
                </p14:cNvPr>
                <p14:cNvContentPartPr/>
                <p14:nvPr/>
              </p14:nvContentPartPr>
              <p14:xfrm>
                <a:off x="1492181" y="2253632"/>
                <a:ext cx="250560" cy="240120"/>
              </p14:xfrm>
            </p:contentPart>
          </mc:Choice>
          <mc:Fallback>
            <p:pic>
              <p:nvPicPr>
                <p:cNvPr id="38" name="Freihand 37">
                  <a:extLst>
                    <a:ext uri="{FF2B5EF4-FFF2-40B4-BE49-F238E27FC236}">
                      <a16:creationId xmlns:a16="http://schemas.microsoft.com/office/drawing/2014/main" id="{4BF3F6F3-D51C-47C7-8DCF-C1B74A5810CE}"/>
                    </a:ext>
                  </a:extLst>
                </p:cNvPr>
                <p:cNvPicPr/>
                <p:nvPr/>
              </p:nvPicPr>
              <p:blipFill>
                <a:blip r:embed="rId60"/>
                <a:stretch>
                  <a:fillRect/>
                </a:stretch>
              </p:blipFill>
              <p:spPr>
                <a:xfrm>
                  <a:off x="1487861" y="2249312"/>
                  <a:ext cx="2592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8413536D-8763-40FB-B65A-60D3423E0F4A}"/>
                    </a:ext>
                  </a:extLst>
                </p14:cNvPr>
                <p14:cNvContentPartPr/>
                <p14:nvPr/>
              </p14:nvContentPartPr>
              <p14:xfrm>
                <a:off x="1461941" y="2481512"/>
                <a:ext cx="477000" cy="297360"/>
              </p14:xfrm>
            </p:contentPart>
          </mc:Choice>
          <mc:Fallback>
            <p:pic>
              <p:nvPicPr>
                <p:cNvPr id="39" name="Freihand 38">
                  <a:extLst>
                    <a:ext uri="{FF2B5EF4-FFF2-40B4-BE49-F238E27FC236}">
                      <a16:creationId xmlns:a16="http://schemas.microsoft.com/office/drawing/2014/main" id="{8413536D-8763-40FB-B65A-60D3423E0F4A}"/>
                    </a:ext>
                  </a:extLst>
                </p:cNvPr>
                <p:cNvPicPr/>
                <p:nvPr/>
              </p:nvPicPr>
              <p:blipFill>
                <a:blip r:embed="rId62"/>
                <a:stretch>
                  <a:fillRect/>
                </a:stretch>
              </p:blipFill>
              <p:spPr>
                <a:xfrm>
                  <a:off x="1457621" y="2477192"/>
                  <a:ext cx="48564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31B604E-A2AC-4857-AECF-64B126101841}"/>
                    </a:ext>
                  </a:extLst>
                </p14:cNvPr>
                <p14:cNvContentPartPr/>
                <p14:nvPr/>
              </p14:nvContentPartPr>
              <p14:xfrm>
                <a:off x="1351421" y="2503832"/>
                <a:ext cx="355320" cy="285120"/>
              </p14:xfrm>
            </p:contentPart>
          </mc:Choice>
          <mc:Fallback>
            <p:pic>
              <p:nvPicPr>
                <p:cNvPr id="40" name="Freihand 39">
                  <a:extLst>
                    <a:ext uri="{FF2B5EF4-FFF2-40B4-BE49-F238E27FC236}">
                      <a16:creationId xmlns:a16="http://schemas.microsoft.com/office/drawing/2014/main" id="{131B604E-A2AC-4857-AECF-64B126101841}"/>
                    </a:ext>
                  </a:extLst>
                </p:cNvPr>
                <p:cNvPicPr/>
                <p:nvPr/>
              </p:nvPicPr>
              <p:blipFill>
                <a:blip r:embed="rId64"/>
                <a:stretch>
                  <a:fillRect/>
                </a:stretch>
              </p:blipFill>
              <p:spPr>
                <a:xfrm>
                  <a:off x="1347101" y="2499512"/>
                  <a:ext cx="3639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DC4EC8D6-12CF-4AB0-88B5-43E916E53B01}"/>
                    </a:ext>
                  </a:extLst>
                </p14:cNvPr>
                <p14:cNvContentPartPr/>
                <p14:nvPr/>
              </p14:nvContentPartPr>
              <p14:xfrm>
                <a:off x="1577861" y="2717312"/>
                <a:ext cx="198000" cy="222840"/>
              </p14:xfrm>
            </p:contentPart>
          </mc:Choice>
          <mc:Fallback>
            <p:pic>
              <p:nvPicPr>
                <p:cNvPr id="41" name="Freihand 40">
                  <a:extLst>
                    <a:ext uri="{FF2B5EF4-FFF2-40B4-BE49-F238E27FC236}">
                      <a16:creationId xmlns:a16="http://schemas.microsoft.com/office/drawing/2014/main" id="{DC4EC8D6-12CF-4AB0-88B5-43E916E53B01}"/>
                    </a:ext>
                  </a:extLst>
                </p:cNvPr>
                <p:cNvPicPr/>
                <p:nvPr/>
              </p:nvPicPr>
              <p:blipFill>
                <a:blip r:embed="rId66"/>
                <a:stretch>
                  <a:fillRect/>
                </a:stretch>
              </p:blipFill>
              <p:spPr>
                <a:xfrm>
                  <a:off x="1573541" y="2712992"/>
                  <a:ext cx="2066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772E52F3-F50C-44BF-8F83-380367BD426A}"/>
                    </a:ext>
                  </a:extLst>
                </p14:cNvPr>
                <p14:cNvContentPartPr/>
                <p14:nvPr/>
              </p14:nvContentPartPr>
              <p14:xfrm>
                <a:off x="1257101" y="2697872"/>
                <a:ext cx="327600" cy="360360"/>
              </p14:xfrm>
            </p:contentPart>
          </mc:Choice>
          <mc:Fallback>
            <p:pic>
              <p:nvPicPr>
                <p:cNvPr id="42" name="Freihand 41">
                  <a:extLst>
                    <a:ext uri="{FF2B5EF4-FFF2-40B4-BE49-F238E27FC236}">
                      <a16:creationId xmlns:a16="http://schemas.microsoft.com/office/drawing/2014/main" id="{772E52F3-F50C-44BF-8F83-380367BD426A}"/>
                    </a:ext>
                  </a:extLst>
                </p:cNvPr>
                <p:cNvPicPr/>
                <p:nvPr/>
              </p:nvPicPr>
              <p:blipFill>
                <a:blip r:embed="rId68"/>
                <a:stretch>
                  <a:fillRect/>
                </a:stretch>
              </p:blipFill>
              <p:spPr>
                <a:xfrm>
                  <a:off x="1252781" y="2693552"/>
                  <a:ext cx="33624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9577DD53-D30C-427C-924D-67FF672CDE52}"/>
                    </a:ext>
                  </a:extLst>
                </p14:cNvPr>
                <p14:cNvContentPartPr/>
                <p14:nvPr/>
              </p14:nvContentPartPr>
              <p14:xfrm>
                <a:off x="2168621" y="2577272"/>
                <a:ext cx="31680" cy="255600"/>
              </p14:xfrm>
            </p:contentPart>
          </mc:Choice>
          <mc:Fallback>
            <p:pic>
              <p:nvPicPr>
                <p:cNvPr id="43" name="Freihand 42">
                  <a:extLst>
                    <a:ext uri="{FF2B5EF4-FFF2-40B4-BE49-F238E27FC236}">
                      <a16:creationId xmlns:a16="http://schemas.microsoft.com/office/drawing/2014/main" id="{9577DD53-D30C-427C-924D-67FF672CDE52}"/>
                    </a:ext>
                  </a:extLst>
                </p:cNvPr>
                <p:cNvPicPr/>
                <p:nvPr/>
              </p:nvPicPr>
              <p:blipFill>
                <a:blip r:embed="rId70"/>
                <a:stretch>
                  <a:fillRect/>
                </a:stretch>
              </p:blipFill>
              <p:spPr>
                <a:xfrm>
                  <a:off x="2164301" y="2572952"/>
                  <a:ext cx="403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C9F40A57-8DDF-4FAD-8A82-99B8860EC73D}"/>
                    </a:ext>
                  </a:extLst>
                </p14:cNvPr>
                <p14:cNvContentPartPr/>
                <p14:nvPr/>
              </p14:nvContentPartPr>
              <p14:xfrm>
                <a:off x="2070701" y="2317352"/>
                <a:ext cx="275400" cy="316440"/>
              </p14:xfrm>
            </p:contentPart>
          </mc:Choice>
          <mc:Fallback>
            <p:pic>
              <p:nvPicPr>
                <p:cNvPr id="44" name="Freihand 43">
                  <a:extLst>
                    <a:ext uri="{FF2B5EF4-FFF2-40B4-BE49-F238E27FC236}">
                      <a16:creationId xmlns:a16="http://schemas.microsoft.com/office/drawing/2014/main" id="{C9F40A57-8DDF-4FAD-8A82-99B8860EC73D}"/>
                    </a:ext>
                  </a:extLst>
                </p:cNvPr>
                <p:cNvPicPr/>
                <p:nvPr/>
              </p:nvPicPr>
              <p:blipFill>
                <a:blip r:embed="rId72"/>
                <a:stretch>
                  <a:fillRect/>
                </a:stretch>
              </p:blipFill>
              <p:spPr>
                <a:xfrm>
                  <a:off x="2066381" y="2313032"/>
                  <a:ext cx="2840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637C3D24-E9AB-4FBB-ACD6-8AFC97D1FC1B}"/>
                    </a:ext>
                  </a:extLst>
                </p14:cNvPr>
                <p14:cNvContentPartPr/>
                <p14:nvPr/>
              </p14:nvContentPartPr>
              <p14:xfrm>
                <a:off x="2390021" y="2692112"/>
                <a:ext cx="360" cy="360"/>
              </p14:xfrm>
            </p:contentPart>
          </mc:Choice>
          <mc:Fallback>
            <p:pic>
              <p:nvPicPr>
                <p:cNvPr id="45" name="Freihand 44">
                  <a:extLst>
                    <a:ext uri="{FF2B5EF4-FFF2-40B4-BE49-F238E27FC236}">
                      <a16:creationId xmlns:a16="http://schemas.microsoft.com/office/drawing/2014/main" id="{637C3D24-E9AB-4FBB-ACD6-8AFC97D1FC1B}"/>
                    </a:ext>
                  </a:extLst>
                </p:cNvPr>
                <p:cNvPicPr/>
                <p:nvPr/>
              </p:nvPicPr>
              <p:blipFill>
                <a:blip r:embed="rId20"/>
                <a:stretch>
                  <a:fillRect/>
                </a:stretch>
              </p:blipFill>
              <p:spPr>
                <a:xfrm>
                  <a:off x="2385701" y="2687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BD793088-C55C-4CD3-9BF3-3A8CEB20C29D}"/>
                    </a:ext>
                  </a:extLst>
                </p14:cNvPr>
                <p14:cNvContentPartPr/>
                <p14:nvPr/>
              </p14:nvContentPartPr>
              <p14:xfrm>
                <a:off x="2132981" y="2586992"/>
                <a:ext cx="334800" cy="253440"/>
              </p14:xfrm>
            </p:contentPart>
          </mc:Choice>
          <mc:Fallback>
            <p:pic>
              <p:nvPicPr>
                <p:cNvPr id="46" name="Freihand 45">
                  <a:extLst>
                    <a:ext uri="{FF2B5EF4-FFF2-40B4-BE49-F238E27FC236}">
                      <a16:creationId xmlns:a16="http://schemas.microsoft.com/office/drawing/2014/main" id="{BD793088-C55C-4CD3-9BF3-3A8CEB20C29D}"/>
                    </a:ext>
                  </a:extLst>
                </p:cNvPr>
                <p:cNvPicPr/>
                <p:nvPr/>
              </p:nvPicPr>
              <p:blipFill>
                <a:blip r:embed="rId75"/>
                <a:stretch>
                  <a:fillRect/>
                </a:stretch>
              </p:blipFill>
              <p:spPr>
                <a:xfrm>
                  <a:off x="2128661" y="2582672"/>
                  <a:ext cx="3434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9B0A9DA2-2998-429C-A91D-340D5125E896}"/>
                    </a:ext>
                  </a:extLst>
                </p14:cNvPr>
                <p14:cNvContentPartPr/>
                <p14:nvPr/>
              </p14:nvContentPartPr>
              <p14:xfrm>
                <a:off x="1994741" y="2684912"/>
                <a:ext cx="249840" cy="178560"/>
              </p14:xfrm>
            </p:contentPart>
          </mc:Choice>
          <mc:Fallback>
            <p:pic>
              <p:nvPicPr>
                <p:cNvPr id="47" name="Freihand 46">
                  <a:extLst>
                    <a:ext uri="{FF2B5EF4-FFF2-40B4-BE49-F238E27FC236}">
                      <a16:creationId xmlns:a16="http://schemas.microsoft.com/office/drawing/2014/main" id="{9B0A9DA2-2998-429C-A91D-340D5125E896}"/>
                    </a:ext>
                  </a:extLst>
                </p:cNvPr>
                <p:cNvPicPr/>
                <p:nvPr/>
              </p:nvPicPr>
              <p:blipFill>
                <a:blip r:embed="rId77"/>
                <a:stretch>
                  <a:fillRect/>
                </a:stretch>
              </p:blipFill>
              <p:spPr>
                <a:xfrm>
                  <a:off x="1990421" y="2680592"/>
                  <a:ext cx="258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F46FC5D3-3B9A-4A8B-A271-A859A51E6BEB}"/>
                    </a:ext>
                  </a:extLst>
                </p14:cNvPr>
                <p14:cNvContentPartPr/>
                <p14:nvPr/>
              </p14:nvContentPartPr>
              <p14:xfrm>
                <a:off x="2111741" y="2827472"/>
                <a:ext cx="250920" cy="158760"/>
              </p14:xfrm>
            </p:contentPart>
          </mc:Choice>
          <mc:Fallback>
            <p:pic>
              <p:nvPicPr>
                <p:cNvPr id="48" name="Freihand 47">
                  <a:extLst>
                    <a:ext uri="{FF2B5EF4-FFF2-40B4-BE49-F238E27FC236}">
                      <a16:creationId xmlns:a16="http://schemas.microsoft.com/office/drawing/2014/main" id="{F46FC5D3-3B9A-4A8B-A271-A859A51E6BEB}"/>
                    </a:ext>
                  </a:extLst>
                </p:cNvPr>
                <p:cNvPicPr/>
                <p:nvPr/>
              </p:nvPicPr>
              <p:blipFill>
                <a:blip r:embed="rId79"/>
                <a:stretch>
                  <a:fillRect/>
                </a:stretch>
              </p:blipFill>
              <p:spPr>
                <a:xfrm>
                  <a:off x="2107421" y="2823152"/>
                  <a:ext cx="259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81969089-C639-467E-B705-F303E1BF8998}"/>
                    </a:ext>
                  </a:extLst>
                </p14:cNvPr>
                <p14:cNvContentPartPr/>
                <p14:nvPr/>
              </p14:nvContentPartPr>
              <p14:xfrm>
                <a:off x="1920941" y="2844392"/>
                <a:ext cx="319680" cy="243360"/>
              </p14:xfrm>
            </p:contentPart>
          </mc:Choice>
          <mc:Fallback>
            <p:pic>
              <p:nvPicPr>
                <p:cNvPr id="49" name="Freihand 48">
                  <a:extLst>
                    <a:ext uri="{FF2B5EF4-FFF2-40B4-BE49-F238E27FC236}">
                      <a16:creationId xmlns:a16="http://schemas.microsoft.com/office/drawing/2014/main" id="{81969089-C639-467E-B705-F303E1BF8998}"/>
                    </a:ext>
                  </a:extLst>
                </p:cNvPr>
                <p:cNvPicPr/>
                <p:nvPr/>
              </p:nvPicPr>
              <p:blipFill>
                <a:blip r:embed="rId81"/>
                <a:stretch>
                  <a:fillRect/>
                </a:stretch>
              </p:blipFill>
              <p:spPr>
                <a:xfrm>
                  <a:off x="1916621" y="2840072"/>
                  <a:ext cx="3283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E4AA1B47-4C76-425E-848D-14D51FF484BC}"/>
                    </a:ext>
                  </a:extLst>
                </p14:cNvPr>
                <p14:cNvContentPartPr/>
                <p14:nvPr/>
              </p14:nvContentPartPr>
              <p14:xfrm>
                <a:off x="1716821" y="2092712"/>
                <a:ext cx="1053360" cy="1177200"/>
              </p14:xfrm>
            </p:contentPart>
          </mc:Choice>
          <mc:Fallback>
            <p:pic>
              <p:nvPicPr>
                <p:cNvPr id="50" name="Freihand 49">
                  <a:extLst>
                    <a:ext uri="{FF2B5EF4-FFF2-40B4-BE49-F238E27FC236}">
                      <a16:creationId xmlns:a16="http://schemas.microsoft.com/office/drawing/2014/main" id="{E4AA1B47-4C76-425E-848D-14D51FF484BC}"/>
                    </a:ext>
                  </a:extLst>
                </p:cNvPr>
                <p:cNvPicPr/>
                <p:nvPr/>
              </p:nvPicPr>
              <p:blipFill>
                <a:blip r:embed="rId83"/>
                <a:stretch>
                  <a:fillRect/>
                </a:stretch>
              </p:blipFill>
              <p:spPr>
                <a:xfrm>
                  <a:off x="1712501" y="2088392"/>
                  <a:ext cx="1062000" cy="1185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E2EF5FDC-565A-4304-8410-4632C4CED004}"/>
                    </a:ext>
                  </a:extLst>
                </p14:cNvPr>
                <p14:cNvContentPartPr/>
                <p14:nvPr/>
              </p14:nvContentPartPr>
              <p14:xfrm>
                <a:off x="947141" y="2039792"/>
                <a:ext cx="2101680" cy="1229040"/>
              </p14:xfrm>
            </p:contentPart>
          </mc:Choice>
          <mc:Fallback>
            <p:pic>
              <p:nvPicPr>
                <p:cNvPr id="51" name="Freihand 50">
                  <a:extLst>
                    <a:ext uri="{FF2B5EF4-FFF2-40B4-BE49-F238E27FC236}">
                      <a16:creationId xmlns:a16="http://schemas.microsoft.com/office/drawing/2014/main" id="{E2EF5FDC-565A-4304-8410-4632C4CED004}"/>
                    </a:ext>
                  </a:extLst>
                </p:cNvPr>
                <p:cNvPicPr/>
                <p:nvPr/>
              </p:nvPicPr>
              <p:blipFill>
                <a:blip r:embed="rId85"/>
                <a:stretch>
                  <a:fillRect/>
                </a:stretch>
              </p:blipFill>
              <p:spPr>
                <a:xfrm>
                  <a:off x="942821" y="2035472"/>
                  <a:ext cx="2110320" cy="1237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4A031636-F365-41F9-A17D-DC6D1EA41262}"/>
                    </a:ext>
                  </a:extLst>
                </p14:cNvPr>
                <p14:cNvContentPartPr/>
                <p14:nvPr/>
              </p14:nvContentPartPr>
              <p14:xfrm>
                <a:off x="1638341" y="983552"/>
                <a:ext cx="9360" cy="194400"/>
              </p14:xfrm>
            </p:contentPart>
          </mc:Choice>
          <mc:Fallback>
            <p:pic>
              <p:nvPicPr>
                <p:cNvPr id="53" name="Freihand 52">
                  <a:extLst>
                    <a:ext uri="{FF2B5EF4-FFF2-40B4-BE49-F238E27FC236}">
                      <a16:creationId xmlns:a16="http://schemas.microsoft.com/office/drawing/2014/main" id="{4A031636-F365-41F9-A17D-DC6D1EA41262}"/>
                    </a:ext>
                  </a:extLst>
                </p:cNvPr>
                <p:cNvPicPr/>
                <p:nvPr/>
              </p:nvPicPr>
              <p:blipFill>
                <a:blip r:embed="rId87"/>
                <a:stretch>
                  <a:fillRect/>
                </a:stretch>
              </p:blipFill>
              <p:spPr>
                <a:xfrm>
                  <a:off x="1634021" y="979232"/>
                  <a:ext cx="18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E3B8FE53-17CE-4877-A5CB-4D6663811C54}"/>
                    </a:ext>
                  </a:extLst>
                </p14:cNvPr>
                <p14:cNvContentPartPr/>
                <p14:nvPr/>
              </p14:nvContentPartPr>
              <p14:xfrm>
                <a:off x="1520621" y="917312"/>
                <a:ext cx="232560" cy="254520"/>
              </p14:xfrm>
            </p:contentPart>
          </mc:Choice>
          <mc:Fallback>
            <p:pic>
              <p:nvPicPr>
                <p:cNvPr id="54" name="Freihand 53">
                  <a:extLst>
                    <a:ext uri="{FF2B5EF4-FFF2-40B4-BE49-F238E27FC236}">
                      <a16:creationId xmlns:a16="http://schemas.microsoft.com/office/drawing/2014/main" id="{E3B8FE53-17CE-4877-A5CB-4D6663811C54}"/>
                    </a:ext>
                  </a:extLst>
                </p:cNvPr>
                <p:cNvPicPr/>
                <p:nvPr/>
              </p:nvPicPr>
              <p:blipFill>
                <a:blip r:embed="rId89"/>
                <a:stretch>
                  <a:fillRect/>
                </a:stretch>
              </p:blipFill>
              <p:spPr>
                <a:xfrm>
                  <a:off x="1516301" y="912992"/>
                  <a:ext cx="2412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46DE885E-8560-4597-9B94-D1D330C49734}"/>
                    </a:ext>
                  </a:extLst>
                </p14:cNvPr>
                <p14:cNvContentPartPr/>
                <p14:nvPr/>
              </p14:nvContentPartPr>
              <p14:xfrm>
                <a:off x="1792421" y="1020272"/>
                <a:ext cx="215280" cy="105840"/>
              </p14:xfrm>
            </p:contentPart>
          </mc:Choice>
          <mc:Fallback>
            <p:pic>
              <p:nvPicPr>
                <p:cNvPr id="55" name="Freihand 54">
                  <a:extLst>
                    <a:ext uri="{FF2B5EF4-FFF2-40B4-BE49-F238E27FC236}">
                      <a16:creationId xmlns:a16="http://schemas.microsoft.com/office/drawing/2014/main" id="{46DE885E-8560-4597-9B94-D1D330C49734}"/>
                    </a:ext>
                  </a:extLst>
                </p:cNvPr>
                <p:cNvPicPr/>
                <p:nvPr/>
              </p:nvPicPr>
              <p:blipFill>
                <a:blip r:embed="rId91"/>
                <a:stretch>
                  <a:fillRect/>
                </a:stretch>
              </p:blipFill>
              <p:spPr>
                <a:xfrm>
                  <a:off x="1788101" y="1015952"/>
                  <a:ext cx="223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66F808B9-3E9F-48EF-BEE0-8750AC69B0C1}"/>
                    </a:ext>
                  </a:extLst>
                </p14:cNvPr>
                <p14:cNvContentPartPr/>
                <p14:nvPr/>
              </p14:nvContentPartPr>
              <p14:xfrm>
                <a:off x="2014901" y="892112"/>
                <a:ext cx="289440" cy="239400"/>
              </p14:xfrm>
            </p:contentPart>
          </mc:Choice>
          <mc:Fallback>
            <p:pic>
              <p:nvPicPr>
                <p:cNvPr id="56" name="Freihand 55">
                  <a:extLst>
                    <a:ext uri="{FF2B5EF4-FFF2-40B4-BE49-F238E27FC236}">
                      <a16:creationId xmlns:a16="http://schemas.microsoft.com/office/drawing/2014/main" id="{66F808B9-3E9F-48EF-BEE0-8750AC69B0C1}"/>
                    </a:ext>
                  </a:extLst>
                </p:cNvPr>
                <p:cNvPicPr/>
                <p:nvPr/>
              </p:nvPicPr>
              <p:blipFill>
                <a:blip r:embed="rId93"/>
                <a:stretch>
                  <a:fillRect/>
                </a:stretch>
              </p:blipFill>
              <p:spPr>
                <a:xfrm>
                  <a:off x="2010581" y="887792"/>
                  <a:ext cx="2980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76754F52-D7E9-402B-893A-35DD049ABC84}"/>
                    </a:ext>
                  </a:extLst>
                </p14:cNvPr>
                <p14:cNvContentPartPr/>
                <p14:nvPr/>
              </p14:nvContentPartPr>
              <p14:xfrm>
                <a:off x="2334221" y="998672"/>
                <a:ext cx="131400" cy="107280"/>
              </p14:xfrm>
            </p:contentPart>
          </mc:Choice>
          <mc:Fallback>
            <p:pic>
              <p:nvPicPr>
                <p:cNvPr id="57" name="Freihand 56">
                  <a:extLst>
                    <a:ext uri="{FF2B5EF4-FFF2-40B4-BE49-F238E27FC236}">
                      <a16:creationId xmlns:a16="http://schemas.microsoft.com/office/drawing/2014/main" id="{76754F52-D7E9-402B-893A-35DD049ABC84}"/>
                    </a:ext>
                  </a:extLst>
                </p:cNvPr>
                <p:cNvPicPr/>
                <p:nvPr/>
              </p:nvPicPr>
              <p:blipFill>
                <a:blip r:embed="rId95"/>
                <a:stretch>
                  <a:fillRect/>
                </a:stretch>
              </p:blipFill>
              <p:spPr>
                <a:xfrm>
                  <a:off x="2329901" y="994352"/>
                  <a:ext cx="140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49778E08-BE01-4DA9-93F2-0E3018BFD4BE}"/>
                    </a:ext>
                  </a:extLst>
                </p14:cNvPr>
                <p14:cNvContentPartPr/>
                <p14:nvPr/>
              </p14:nvContentPartPr>
              <p14:xfrm>
                <a:off x="2446541" y="898592"/>
                <a:ext cx="326520" cy="219960"/>
              </p14:xfrm>
            </p:contentPart>
          </mc:Choice>
          <mc:Fallback>
            <p:pic>
              <p:nvPicPr>
                <p:cNvPr id="58" name="Freihand 57">
                  <a:extLst>
                    <a:ext uri="{FF2B5EF4-FFF2-40B4-BE49-F238E27FC236}">
                      <a16:creationId xmlns:a16="http://schemas.microsoft.com/office/drawing/2014/main" id="{49778E08-BE01-4DA9-93F2-0E3018BFD4BE}"/>
                    </a:ext>
                  </a:extLst>
                </p:cNvPr>
                <p:cNvPicPr/>
                <p:nvPr/>
              </p:nvPicPr>
              <p:blipFill>
                <a:blip r:embed="rId97"/>
                <a:stretch>
                  <a:fillRect/>
                </a:stretch>
              </p:blipFill>
              <p:spPr>
                <a:xfrm>
                  <a:off x="2442221" y="894272"/>
                  <a:ext cx="335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B6B64FEC-7190-484E-AB5D-8F1526ECE3EE}"/>
                    </a:ext>
                  </a:extLst>
                </p14:cNvPr>
                <p14:cNvContentPartPr/>
                <p14:nvPr/>
              </p14:nvContentPartPr>
              <p14:xfrm>
                <a:off x="2748941" y="909752"/>
                <a:ext cx="38880" cy="32760"/>
              </p14:xfrm>
            </p:contentPart>
          </mc:Choice>
          <mc:Fallback>
            <p:pic>
              <p:nvPicPr>
                <p:cNvPr id="59" name="Freihand 58">
                  <a:extLst>
                    <a:ext uri="{FF2B5EF4-FFF2-40B4-BE49-F238E27FC236}">
                      <a16:creationId xmlns:a16="http://schemas.microsoft.com/office/drawing/2014/main" id="{B6B64FEC-7190-484E-AB5D-8F1526ECE3EE}"/>
                    </a:ext>
                  </a:extLst>
                </p:cNvPr>
                <p:cNvPicPr/>
                <p:nvPr/>
              </p:nvPicPr>
              <p:blipFill>
                <a:blip r:embed="rId99"/>
                <a:stretch>
                  <a:fillRect/>
                </a:stretch>
              </p:blipFill>
              <p:spPr>
                <a:xfrm>
                  <a:off x="2744621" y="905432"/>
                  <a:ext cx="47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019CEE58-39D5-45B5-B7A8-EF75F4C27A0B}"/>
                    </a:ext>
                  </a:extLst>
                </p14:cNvPr>
                <p14:cNvContentPartPr/>
                <p14:nvPr/>
              </p14:nvContentPartPr>
              <p14:xfrm>
                <a:off x="2793941" y="1020272"/>
                <a:ext cx="178920" cy="59400"/>
              </p14:xfrm>
            </p:contentPart>
          </mc:Choice>
          <mc:Fallback>
            <p:pic>
              <p:nvPicPr>
                <p:cNvPr id="60" name="Freihand 59">
                  <a:extLst>
                    <a:ext uri="{FF2B5EF4-FFF2-40B4-BE49-F238E27FC236}">
                      <a16:creationId xmlns:a16="http://schemas.microsoft.com/office/drawing/2014/main" id="{019CEE58-39D5-45B5-B7A8-EF75F4C27A0B}"/>
                    </a:ext>
                  </a:extLst>
                </p:cNvPr>
                <p:cNvPicPr/>
                <p:nvPr/>
              </p:nvPicPr>
              <p:blipFill>
                <a:blip r:embed="rId101"/>
                <a:stretch>
                  <a:fillRect/>
                </a:stretch>
              </p:blipFill>
              <p:spPr>
                <a:xfrm>
                  <a:off x="2789621" y="1015952"/>
                  <a:ext cx="187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B0A20B81-498D-4A01-80FC-830C9BEABB30}"/>
                    </a:ext>
                  </a:extLst>
                </p14:cNvPr>
                <p14:cNvContentPartPr/>
                <p14:nvPr/>
              </p14:nvContentPartPr>
              <p14:xfrm>
                <a:off x="2965301" y="862952"/>
                <a:ext cx="273600" cy="219960"/>
              </p14:xfrm>
            </p:contentPart>
          </mc:Choice>
          <mc:Fallback>
            <p:pic>
              <p:nvPicPr>
                <p:cNvPr id="61" name="Freihand 60">
                  <a:extLst>
                    <a:ext uri="{FF2B5EF4-FFF2-40B4-BE49-F238E27FC236}">
                      <a16:creationId xmlns:a16="http://schemas.microsoft.com/office/drawing/2014/main" id="{B0A20B81-498D-4A01-80FC-830C9BEABB30}"/>
                    </a:ext>
                  </a:extLst>
                </p:cNvPr>
                <p:cNvPicPr/>
                <p:nvPr/>
              </p:nvPicPr>
              <p:blipFill>
                <a:blip r:embed="rId103"/>
                <a:stretch>
                  <a:fillRect/>
                </a:stretch>
              </p:blipFill>
              <p:spPr>
                <a:xfrm>
                  <a:off x="2960981" y="858632"/>
                  <a:ext cx="282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1B4C0849-E8D3-4C5D-902F-AA9712FC4EA3}"/>
                    </a:ext>
                  </a:extLst>
                </p14:cNvPr>
                <p14:cNvContentPartPr/>
                <p14:nvPr/>
              </p14:nvContentPartPr>
              <p14:xfrm>
                <a:off x="3238541" y="985712"/>
                <a:ext cx="253800" cy="108000"/>
              </p14:xfrm>
            </p:contentPart>
          </mc:Choice>
          <mc:Fallback>
            <p:pic>
              <p:nvPicPr>
                <p:cNvPr id="62" name="Freihand 61">
                  <a:extLst>
                    <a:ext uri="{FF2B5EF4-FFF2-40B4-BE49-F238E27FC236}">
                      <a16:creationId xmlns:a16="http://schemas.microsoft.com/office/drawing/2014/main" id="{1B4C0849-E8D3-4C5D-902F-AA9712FC4EA3}"/>
                    </a:ext>
                  </a:extLst>
                </p:cNvPr>
                <p:cNvPicPr/>
                <p:nvPr/>
              </p:nvPicPr>
              <p:blipFill>
                <a:blip r:embed="rId105"/>
                <a:stretch>
                  <a:fillRect/>
                </a:stretch>
              </p:blipFill>
              <p:spPr>
                <a:xfrm>
                  <a:off x="3234221" y="981392"/>
                  <a:ext cx="262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49890389-8561-4CBB-B9B0-E2E15E689206}"/>
                    </a:ext>
                  </a:extLst>
                </p14:cNvPr>
                <p14:cNvContentPartPr/>
                <p14:nvPr/>
              </p14:nvContentPartPr>
              <p14:xfrm>
                <a:off x="3492701" y="849272"/>
                <a:ext cx="172080" cy="247680"/>
              </p14:xfrm>
            </p:contentPart>
          </mc:Choice>
          <mc:Fallback>
            <p:pic>
              <p:nvPicPr>
                <p:cNvPr id="63" name="Freihand 62">
                  <a:extLst>
                    <a:ext uri="{FF2B5EF4-FFF2-40B4-BE49-F238E27FC236}">
                      <a16:creationId xmlns:a16="http://schemas.microsoft.com/office/drawing/2014/main" id="{49890389-8561-4CBB-B9B0-E2E15E689206}"/>
                    </a:ext>
                  </a:extLst>
                </p:cNvPr>
                <p:cNvPicPr/>
                <p:nvPr/>
              </p:nvPicPr>
              <p:blipFill>
                <a:blip r:embed="rId107"/>
                <a:stretch>
                  <a:fillRect/>
                </a:stretch>
              </p:blipFill>
              <p:spPr>
                <a:xfrm>
                  <a:off x="3488381" y="844952"/>
                  <a:ext cx="1807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5E050A08-53F4-4564-83BE-40ACD2F99E20}"/>
                    </a:ext>
                  </a:extLst>
                </p14:cNvPr>
                <p14:cNvContentPartPr/>
                <p14:nvPr/>
              </p14:nvContentPartPr>
              <p14:xfrm>
                <a:off x="3567221" y="1018472"/>
                <a:ext cx="80640" cy="56880"/>
              </p14:xfrm>
            </p:contentPart>
          </mc:Choice>
          <mc:Fallback>
            <p:pic>
              <p:nvPicPr>
                <p:cNvPr id="64" name="Freihand 63">
                  <a:extLst>
                    <a:ext uri="{FF2B5EF4-FFF2-40B4-BE49-F238E27FC236}">
                      <a16:creationId xmlns:a16="http://schemas.microsoft.com/office/drawing/2014/main" id="{5E050A08-53F4-4564-83BE-40ACD2F99E20}"/>
                    </a:ext>
                  </a:extLst>
                </p:cNvPr>
                <p:cNvPicPr/>
                <p:nvPr/>
              </p:nvPicPr>
              <p:blipFill>
                <a:blip r:embed="rId109"/>
                <a:stretch>
                  <a:fillRect/>
                </a:stretch>
              </p:blipFill>
              <p:spPr>
                <a:xfrm>
                  <a:off x="3562901" y="1014152"/>
                  <a:ext cx="89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54B65D20-5CFD-494A-8C9D-C735931BD485}"/>
                    </a:ext>
                  </a:extLst>
                </p14:cNvPr>
                <p14:cNvContentPartPr/>
                <p14:nvPr/>
              </p14:nvContentPartPr>
              <p14:xfrm>
                <a:off x="3630581" y="994352"/>
                <a:ext cx="551160" cy="84960"/>
              </p14:xfrm>
            </p:contentPart>
          </mc:Choice>
          <mc:Fallback>
            <p:pic>
              <p:nvPicPr>
                <p:cNvPr id="65" name="Freihand 64">
                  <a:extLst>
                    <a:ext uri="{FF2B5EF4-FFF2-40B4-BE49-F238E27FC236}">
                      <a16:creationId xmlns:a16="http://schemas.microsoft.com/office/drawing/2014/main" id="{54B65D20-5CFD-494A-8C9D-C735931BD485}"/>
                    </a:ext>
                  </a:extLst>
                </p:cNvPr>
                <p:cNvPicPr/>
                <p:nvPr/>
              </p:nvPicPr>
              <p:blipFill>
                <a:blip r:embed="rId111"/>
                <a:stretch>
                  <a:fillRect/>
                </a:stretch>
              </p:blipFill>
              <p:spPr>
                <a:xfrm>
                  <a:off x="3626261" y="990032"/>
                  <a:ext cx="559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3CD958AF-006C-4E7C-B695-8AE409C14EC8}"/>
                    </a:ext>
                  </a:extLst>
                </p14:cNvPr>
                <p14:cNvContentPartPr/>
                <p14:nvPr/>
              </p14:nvContentPartPr>
              <p14:xfrm>
                <a:off x="4200821" y="984992"/>
                <a:ext cx="281160" cy="95040"/>
              </p14:xfrm>
            </p:contentPart>
          </mc:Choice>
          <mc:Fallback>
            <p:pic>
              <p:nvPicPr>
                <p:cNvPr id="66" name="Freihand 65">
                  <a:extLst>
                    <a:ext uri="{FF2B5EF4-FFF2-40B4-BE49-F238E27FC236}">
                      <a16:creationId xmlns:a16="http://schemas.microsoft.com/office/drawing/2014/main" id="{3CD958AF-006C-4E7C-B695-8AE409C14EC8}"/>
                    </a:ext>
                  </a:extLst>
                </p:cNvPr>
                <p:cNvPicPr/>
                <p:nvPr/>
              </p:nvPicPr>
              <p:blipFill>
                <a:blip r:embed="rId113"/>
                <a:stretch>
                  <a:fillRect/>
                </a:stretch>
              </p:blipFill>
              <p:spPr>
                <a:xfrm>
                  <a:off x="4196501" y="980672"/>
                  <a:ext cx="289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C1C6C773-F85C-4B72-B81B-7CD6561C3166}"/>
                    </a:ext>
                  </a:extLst>
                </p14:cNvPr>
                <p14:cNvContentPartPr/>
                <p14:nvPr/>
              </p14:nvContentPartPr>
              <p14:xfrm>
                <a:off x="1508381" y="3414272"/>
                <a:ext cx="14400" cy="175320"/>
              </p14:xfrm>
            </p:contentPart>
          </mc:Choice>
          <mc:Fallback>
            <p:pic>
              <p:nvPicPr>
                <p:cNvPr id="68" name="Freihand 67">
                  <a:extLst>
                    <a:ext uri="{FF2B5EF4-FFF2-40B4-BE49-F238E27FC236}">
                      <a16:creationId xmlns:a16="http://schemas.microsoft.com/office/drawing/2014/main" id="{C1C6C773-F85C-4B72-B81B-7CD6561C3166}"/>
                    </a:ext>
                  </a:extLst>
                </p:cNvPr>
                <p:cNvPicPr/>
                <p:nvPr/>
              </p:nvPicPr>
              <p:blipFill>
                <a:blip r:embed="rId115"/>
                <a:stretch>
                  <a:fillRect/>
                </a:stretch>
              </p:blipFill>
              <p:spPr>
                <a:xfrm>
                  <a:off x="1504061" y="3409952"/>
                  <a:ext cx="23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01F13BF0-F029-4C0A-8F9D-5EE58B802836}"/>
                    </a:ext>
                  </a:extLst>
                </p14:cNvPr>
                <p14:cNvContentPartPr/>
                <p14:nvPr/>
              </p14:nvContentPartPr>
              <p14:xfrm>
                <a:off x="1384901" y="3369272"/>
                <a:ext cx="252360" cy="276480"/>
              </p14:xfrm>
            </p:contentPart>
          </mc:Choice>
          <mc:Fallback>
            <p:pic>
              <p:nvPicPr>
                <p:cNvPr id="69" name="Freihand 68">
                  <a:extLst>
                    <a:ext uri="{FF2B5EF4-FFF2-40B4-BE49-F238E27FC236}">
                      <a16:creationId xmlns:a16="http://schemas.microsoft.com/office/drawing/2014/main" id="{01F13BF0-F029-4C0A-8F9D-5EE58B802836}"/>
                    </a:ext>
                  </a:extLst>
                </p:cNvPr>
                <p:cNvPicPr/>
                <p:nvPr/>
              </p:nvPicPr>
              <p:blipFill>
                <a:blip r:embed="rId117"/>
                <a:stretch>
                  <a:fillRect/>
                </a:stretch>
              </p:blipFill>
              <p:spPr>
                <a:xfrm>
                  <a:off x="1380581" y="3364952"/>
                  <a:ext cx="2610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E9152E30-2AE3-413F-98CA-7285F9871429}"/>
                    </a:ext>
                  </a:extLst>
                </p14:cNvPr>
                <p14:cNvContentPartPr/>
                <p14:nvPr/>
              </p14:nvContentPartPr>
              <p14:xfrm>
                <a:off x="1730501" y="3390872"/>
                <a:ext cx="11520" cy="171720"/>
              </p14:xfrm>
            </p:contentPart>
          </mc:Choice>
          <mc:Fallback>
            <p:pic>
              <p:nvPicPr>
                <p:cNvPr id="70" name="Freihand 69">
                  <a:extLst>
                    <a:ext uri="{FF2B5EF4-FFF2-40B4-BE49-F238E27FC236}">
                      <a16:creationId xmlns:a16="http://schemas.microsoft.com/office/drawing/2014/main" id="{E9152E30-2AE3-413F-98CA-7285F9871429}"/>
                    </a:ext>
                  </a:extLst>
                </p:cNvPr>
                <p:cNvPicPr/>
                <p:nvPr/>
              </p:nvPicPr>
              <p:blipFill>
                <a:blip r:embed="rId119"/>
                <a:stretch>
                  <a:fillRect/>
                </a:stretch>
              </p:blipFill>
              <p:spPr>
                <a:xfrm>
                  <a:off x="1726181" y="3386552"/>
                  <a:ext cx="20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89998A11-DE55-4750-9E13-F8D4C07C2036}"/>
                    </a:ext>
                  </a:extLst>
                </p14:cNvPr>
                <p14:cNvContentPartPr/>
                <p14:nvPr/>
              </p14:nvContentPartPr>
              <p14:xfrm>
                <a:off x="1722221" y="3377192"/>
                <a:ext cx="154080" cy="159120"/>
              </p14:xfrm>
            </p:contentPart>
          </mc:Choice>
          <mc:Fallback>
            <p:pic>
              <p:nvPicPr>
                <p:cNvPr id="71" name="Freihand 70">
                  <a:extLst>
                    <a:ext uri="{FF2B5EF4-FFF2-40B4-BE49-F238E27FC236}">
                      <a16:creationId xmlns:a16="http://schemas.microsoft.com/office/drawing/2014/main" id="{89998A11-DE55-4750-9E13-F8D4C07C2036}"/>
                    </a:ext>
                  </a:extLst>
                </p:cNvPr>
                <p:cNvPicPr/>
                <p:nvPr/>
              </p:nvPicPr>
              <p:blipFill>
                <a:blip r:embed="rId121"/>
                <a:stretch>
                  <a:fillRect/>
                </a:stretch>
              </p:blipFill>
              <p:spPr>
                <a:xfrm>
                  <a:off x="1717901" y="3372872"/>
                  <a:ext cx="162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E4C1D3D1-5E6B-4D52-9FD4-302B750FB4AA}"/>
                    </a:ext>
                  </a:extLst>
                </p14:cNvPr>
                <p14:cNvContentPartPr/>
                <p14:nvPr/>
              </p14:nvContentPartPr>
              <p14:xfrm>
                <a:off x="1940741" y="3380792"/>
                <a:ext cx="82080" cy="161640"/>
              </p14:xfrm>
            </p:contentPart>
          </mc:Choice>
          <mc:Fallback>
            <p:pic>
              <p:nvPicPr>
                <p:cNvPr id="72" name="Freihand 71">
                  <a:extLst>
                    <a:ext uri="{FF2B5EF4-FFF2-40B4-BE49-F238E27FC236}">
                      <a16:creationId xmlns:a16="http://schemas.microsoft.com/office/drawing/2014/main" id="{E4C1D3D1-5E6B-4D52-9FD4-302B750FB4AA}"/>
                    </a:ext>
                  </a:extLst>
                </p:cNvPr>
                <p:cNvPicPr/>
                <p:nvPr/>
              </p:nvPicPr>
              <p:blipFill>
                <a:blip r:embed="rId123"/>
                <a:stretch>
                  <a:fillRect/>
                </a:stretch>
              </p:blipFill>
              <p:spPr>
                <a:xfrm>
                  <a:off x="1936421" y="3376472"/>
                  <a:ext cx="90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FEDD03A8-A51B-4AFA-8BAF-93329E3F9615}"/>
                    </a:ext>
                  </a:extLst>
                </p14:cNvPr>
                <p14:cNvContentPartPr/>
                <p14:nvPr/>
              </p14:nvContentPartPr>
              <p14:xfrm>
                <a:off x="1856141" y="3293312"/>
                <a:ext cx="286560" cy="130320"/>
              </p14:xfrm>
            </p:contentPart>
          </mc:Choice>
          <mc:Fallback>
            <p:pic>
              <p:nvPicPr>
                <p:cNvPr id="73" name="Freihand 72">
                  <a:extLst>
                    <a:ext uri="{FF2B5EF4-FFF2-40B4-BE49-F238E27FC236}">
                      <a16:creationId xmlns:a16="http://schemas.microsoft.com/office/drawing/2014/main" id="{FEDD03A8-A51B-4AFA-8BAF-93329E3F9615}"/>
                    </a:ext>
                  </a:extLst>
                </p:cNvPr>
                <p:cNvPicPr/>
                <p:nvPr/>
              </p:nvPicPr>
              <p:blipFill>
                <a:blip r:embed="rId125"/>
                <a:stretch>
                  <a:fillRect/>
                </a:stretch>
              </p:blipFill>
              <p:spPr>
                <a:xfrm>
                  <a:off x="1851821" y="3288992"/>
                  <a:ext cx="295200" cy="138960"/>
                </a:xfrm>
                <a:prstGeom prst="rect">
                  <a:avLst/>
                </a:prstGeom>
              </p:spPr>
            </p:pic>
          </mc:Fallback>
        </mc:AlternateContent>
      </p:gr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2" name="Grafik 1">
            <a:extLst>
              <a:ext uri="{FF2B5EF4-FFF2-40B4-BE49-F238E27FC236}">
                <a16:creationId xmlns:a16="http://schemas.microsoft.com/office/drawing/2014/main" id="{36850EF6-7AC6-5349-7B34-7D2FB60AA570}"/>
              </a:ext>
            </a:extLst>
          </p:cNvPr>
          <p:cNvPicPr>
            <a:picLocks noChangeAspect="1"/>
          </p:cNvPicPr>
          <p:nvPr/>
        </p:nvPicPr>
        <p:blipFill>
          <a:blip r:embed="rId3"/>
          <a:stretch>
            <a:fillRect/>
          </a:stretch>
        </p:blipFill>
        <p:spPr>
          <a:xfrm>
            <a:off x="0" y="521541"/>
            <a:ext cx="8949534" cy="368690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F02019-1622-3954-D10E-599B86C938F0}"/>
              </a:ext>
            </a:extLst>
          </p:cNvPr>
          <p:cNvPicPr>
            <a:picLocks noChangeAspect="1"/>
          </p:cNvPicPr>
          <p:nvPr/>
        </p:nvPicPr>
        <p:blipFill>
          <a:blip r:embed="rId3"/>
          <a:stretch>
            <a:fillRect/>
          </a:stretch>
        </p:blipFill>
        <p:spPr>
          <a:xfrm>
            <a:off x="527161" y="799295"/>
            <a:ext cx="7951853" cy="4779572"/>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588C580-9DD5-6066-93A0-302B5452EEC3}"/>
              </a:ext>
            </a:extLst>
          </p:cNvPr>
          <p:cNvPicPr>
            <a:picLocks noChangeAspect="1"/>
          </p:cNvPicPr>
          <p:nvPr/>
        </p:nvPicPr>
        <p:blipFill>
          <a:blip r:embed="rId3"/>
          <a:stretch>
            <a:fillRect/>
          </a:stretch>
        </p:blipFill>
        <p:spPr>
          <a:xfrm>
            <a:off x="165523" y="974765"/>
            <a:ext cx="7929677" cy="4563005"/>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Verwendungsrechnung 2022</a:t>
            </a:r>
            <a:endParaRPr lang="de-DE" altLang="de-DE" sz="2400" b="1" dirty="0">
              <a:solidFill>
                <a:srgbClr val="000000"/>
              </a:solidFill>
              <a:latin typeface="Sparkasse Rg" pitchFamily="34" charset="0"/>
            </a:endParaRP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6C40902-84C6-5ADC-0DAB-0836DD96403D}"/>
              </a:ext>
            </a:extLst>
          </p:cNvPr>
          <p:cNvPicPr>
            <a:picLocks noChangeAspect="1"/>
          </p:cNvPicPr>
          <p:nvPr/>
        </p:nvPicPr>
        <p:blipFill>
          <a:blip r:embed="rId3"/>
          <a:stretch>
            <a:fillRect/>
          </a:stretch>
        </p:blipFill>
        <p:spPr>
          <a:xfrm>
            <a:off x="70873" y="1067484"/>
            <a:ext cx="5517794" cy="396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D0455FCE-8571-AE88-0873-15D0C91E9043}"/>
              </a:ext>
            </a:extLst>
          </p:cNvPr>
          <p:cNvPicPr>
            <a:picLocks noChangeAspect="1"/>
          </p:cNvPicPr>
          <p:nvPr/>
        </p:nvPicPr>
        <p:blipFill>
          <a:blip r:embed="rId3"/>
          <a:stretch>
            <a:fillRect/>
          </a:stretch>
        </p:blipFill>
        <p:spPr>
          <a:xfrm>
            <a:off x="134541" y="912194"/>
            <a:ext cx="7712023" cy="4442125"/>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59BE5F9-32E9-970A-861C-E8F0BF00FF29}"/>
              </a:ext>
            </a:extLst>
          </p:cNvPr>
          <p:cNvPicPr>
            <a:picLocks noChangeAspect="1"/>
          </p:cNvPicPr>
          <p:nvPr/>
        </p:nvPicPr>
        <p:blipFill>
          <a:blip r:embed="rId3"/>
          <a:stretch>
            <a:fillRect/>
          </a:stretch>
        </p:blipFill>
        <p:spPr>
          <a:xfrm>
            <a:off x="0" y="770914"/>
            <a:ext cx="8391304" cy="453921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76032"/>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hlinkClick r:id="rId2"/>
              </a:rPr>
              <a:t>https://ocw.mit.edu</a:t>
            </a:r>
            <a:r>
              <a:rPr lang="en-US" b="1"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dirty="0"/>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5"/>
                        </a:rPr>
                        <a:t>HRI</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err="1">
                          <a:hlinkClick r:id="rId16"/>
                        </a:rPr>
                        <a:t>Cesifo</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7"/>
                        </a:rPr>
                        <a:t>DIW</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8"/>
                        </a:rPr>
                        <a:t>IAB</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9"/>
                        </a:rPr>
                        <a:t>IfW</a:t>
                      </a:r>
                      <a:endParaRPr lang="de-DE" sz="2200" dirty="0"/>
                    </a:p>
                    <a:p>
                      <a:pPr marL="342900" indent="-342900">
                        <a:buFont typeface="Arial" panose="020B0604020202020204" pitchFamily="34" charset="0"/>
                        <a:buChar char="•"/>
                      </a:pPr>
                      <a:r>
                        <a:rPr lang="de-DE" sz="2200" dirty="0">
                          <a:hlinkClick r:id="rId20"/>
                        </a:rPr>
                        <a:t>IMK</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1"/>
                        </a:rPr>
                        <a:t>IW</a:t>
                      </a:r>
                      <a:endParaRPr lang="de-DE" sz="2200" dirty="0"/>
                    </a:p>
                    <a:p>
                      <a:pPr marL="342900" indent="-342900">
                        <a:buFont typeface="Arial" panose="020B0604020202020204" pitchFamily="34" charset="0"/>
                        <a:buChar char="•"/>
                      </a:pPr>
                      <a:r>
                        <a:rPr lang="de-DE" sz="2200" dirty="0">
                          <a:hlinkClick r:id="rId22"/>
                        </a:rPr>
                        <a:t>IWH</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3"/>
                        </a:rPr>
                        <a:t>KOF</a:t>
                      </a:r>
                      <a:endParaRPr lang="de-DE" sz="2200" dirty="0"/>
                    </a:p>
                    <a:p>
                      <a:pPr marL="342900" indent="-342900">
                        <a:buFont typeface="Arial" panose="020B0604020202020204" pitchFamily="34" charset="0"/>
                        <a:buChar char="•"/>
                      </a:pPr>
                      <a:r>
                        <a:rPr lang="de-DE" sz="2200" dirty="0">
                          <a:hlinkClick r:id="rId24"/>
                        </a:rPr>
                        <a:t>RWI</a:t>
                      </a:r>
                      <a:endParaRPr lang="de-DE" sz="2200" dirty="0"/>
                    </a:p>
                    <a:p>
                      <a:pPr marL="342900" indent="-342900">
                        <a:buFont typeface="Arial" panose="020B0604020202020204" pitchFamily="34" charset="0"/>
                        <a:buChar char="•"/>
                      </a:pPr>
                      <a:r>
                        <a:rPr lang="de-DE" sz="2200" dirty="0">
                          <a:hlinkClick r:id="rId25"/>
                        </a:rPr>
                        <a:t>ZEW</a:t>
                      </a:r>
                      <a:endParaRPr lang="de-DE" sz="2200" dirty="0"/>
                    </a:p>
                    <a:p>
                      <a:pPr marL="342900" indent="-342900">
                        <a:buFont typeface="Arial" panose="020B0604020202020204" pitchFamily="34" charset="0"/>
                        <a:buChar char="•"/>
                      </a:pPr>
                      <a:r>
                        <a:rPr lang="de-DE" sz="2200" dirty="0">
                          <a:hlinkClick r:id="rId26"/>
                        </a:rPr>
                        <a:t>Bruegel</a:t>
                      </a:r>
                      <a:endParaRPr lang="de-DE" sz="2200" dirty="0">
                        <a:hlinkClick r:id="rId27"/>
                      </a:endParaRPr>
                    </a:p>
                    <a:p>
                      <a:pPr marL="342900" indent="-342900">
                        <a:buFont typeface="Arial" panose="020B0604020202020204" pitchFamily="34" charset="0"/>
                        <a:buChar char="•"/>
                      </a:pPr>
                      <a:r>
                        <a:rPr lang="de-DE" sz="2200" dirty="0">
                          <a:hlinkClick r:id="rId27"/>
                        </a:rPr>
                        <a:t>NIESR</a:t>
                      </a:r>
                      <a:endParaRPr lang="de-DE" sz="2200" dirty="0"/>
                    </a:p>
                    <a:p>
                      <a:pPr marL="342900" indent="-342900">
                        <a:buFont typeface="Arial" panose="020B0604020202020204" pitchFamily="34" charset="0"/>
                        <a:buChar char="•"/>
                      </a:pPr>
                      <a:r>
                        <a:rPr lang="de-DE" sz="2200" dirty="0">
                          <a:hlinkClick r:id="rId28"/>
                        </a:rPr>
                        <a:t>ESRI</a:t>
                      </a:r>
                      <a:endParaRPr lang="de-DE" sz="2200" dirty="0"/>
                    </a:p>
                    <a:p>
                      <a:pPr marL="342900" indent="-342900">
                        <a:buFont typeface="Arial" panose="020B0604020202020204" pitchFamily="34" charset="0"/>
                        <a:buChar char="•"/>
                      </a:pPr>
                      <a:r>
                        <a:rPr lang="de-DE" sz="2200" dirty="0">
                          <a:hlinkClick r:id="rId29"/>
                        </a:rPr>
                        <a:t>NBER</a:t>
                      </a:r>
                      <a:endParaRPr lang="de-DE" sz="2200" dirty="0"/>
                    </a:p>
                    <a:p>
                      <a:pPr marL="342900" indent="-342900">
                        <a:buFont typeface="Arial" panose="020B0604020202020204" pitchFamily="34" charset="0"/>
                        <a:buChar char="•"/>
                      </a:pPr>
                      <a:r>
                        <a:rPr lang="de-DE" sz="2200" dirty="0">
                          <a:hlinkClick r:id="rId30"/>
                        </a:rPr>
                        <a:t>Peterson </a:t>
                      </a:r>
                      <a:r>
                        <a:rPr lang="de-DE" sz="2200" dirty="0" err="1">
                          <a:hlinkClick r:id="rId30"/>
                        </a:rPr>
                        <a:t>Institue</a:t>
                      </a:r>
                      <a:endParaRPr lang="de-DE" sz="2200" dirty="0"/>
                    </a:p>
                    <a:p>
                      <a:pPr marL="342900" indent="-342900">
                        <a:buFont typeface="Arial" panose="020B0604020202020204" pitchFamily="34" charset="0"/>
                        <a:buChar char="•"/>
                      </a:pPr>
                      <a:r>
                        <a:rPr lang="de-DE" sz="2200" dirty="0" err="1">
                          <a:hlinkClick r:id="rId31"/>
                        </a:rPr>
                        <a:t>Brookins</a:t>
                      </a:r>
                      <a:r>
                        <a:rPr lang="de-DE" sz="2200" dirty="0">
                          <a:hlinkClick r:id="rId31"/>
                        </a:rPr>
                        <a:t>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 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7180" name="Freihand 7179">
                <a:extLst>
                  <a:ext uri="{FF2B5EF4-FFF2-40B4-BE49-F238E27FC236}">
                    <a16:creationId xmlns:a16="http://schemas.microsoft.com/office/drawing/2014/main" id="{7801F7DE-9DA5-4607-9E23-3AEFADE565FB}"/>
                  </a:ext>
                </a:extLst>
              </p14:cNvPr>
              <p14:cNvContentPartPr/>
              <p14:nvPr/>
            </p14:nvContentPartPr>
            <p14:xfrm>
              <a:off x="7795421" y="3144272"/>
              <a:ext cx="2057040" cy="1128240"/>
            </p14:xfrm>
          </p:contentPart>
        </mc:Choice>
        <mc:Fallback xmlns="">
          <p:pic>
            <p:nvPicPr>
              <p:cNvPr id="7180" name="Freihand 7179">
                <a:extLst>
                  <a:ext uri="{FF2B5EF4-FFF2-40B4-BE49-F238E27FC236}">
                    <a16:creationId xmlns:a16="http://schemas.microsoft.com/office/drawing/2014/main" id="{7801F7DE-9DA5-4607-9E23-3AEFADE565FB}"/>
                  </a:ext>
                </a:extLst>
              </p:cNvPr>
              <p:cNvPicPr/>
              <p:nvPr/>
            </p:nvPicPr>
            <p:blipFill>
              <a:blip r:embed="rId5"/>
              <a:stretch>
                <a:fillRect/>
              </a:stretch>
            </p:blipFill>
            <p:spPr>
              <a:xfrm>
                <a:off x="7791101" y="3139952"/>
                <a:ext cx="2065680" cy="1136880"/>
              </a:xfrm>
              <a:prstGeom prst="rect">
                <a:avLst/>
              </a:prstGeom>
            </p:spPr>
          </p:pic>
        </mc:Fallback>
      </mc:AlternateContent>
      <p:grpSp>
        <p:nvGrpSpPr>
          <p:cNvPr id="7183" name="Gruppieren 7182">
            <a:extLst>
              <a:ext uri="{FF2B5EF4-FFF2-40B4-BE49-F238E27FC236}">
                <a16:creationId xmlns:a16="http://schemas.microsoft.com/office/drawing/2014/main" id="{C4F10E7F-DBA8-4C23-A612-A0294255C4FD}"/>
              </a:ext>
            </a:extLst>
          </p:cNvPr>
          <p:cNvGrpSpPr/>
          <p:nvPr/>
        </p:nvGrpSpPr>
        <p:grpSpPr>
          <a:xfrm>
            <a:off x="8210861" y="74192"/>
            <a:ext cx="3745800" cy="4013640"/>
            <a:chOff x="8210861" y="74192"/>
            <a:chExt cx="3745800" cy="4013640"/>
          </a:xfrm>
        </p:grpSpPr>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3BAF83BB-0307-4274-BE01-087C4B4C3B71}"/>
                    </a:ext>
                  </a:extLst>
                </p14:cNvPr>
                <p14:cNvContentPartPr/>
                <p14:nvPr/>
              </p14:nvContentPartPr>
              <p14:xfrm>
                <a:off x="9476981" y="895712"/>
                <a:ext cx="162360" cy="1706760"/>
              </p14:xfrm>
            </p:contentPart>
          </mc:Choice>
          <mc:Fallback xmlns="">
            <p:pic>
              <p:nvPicPr>
                <p:cNvPr id="2" name="Freihand 1">
                  <a:extLst>
                    <a:ext uri="{FF2B5EF4-FFF2-40B4-BE49-F238E27FC236}">
                      <a16:creationId xmlns:a16="http://schemas.microsoft.com/office/drawing/2014/main" id="{3BAF83BB-0307-4274-BE01-087C4B4C3B71}"/>
                    </a:ext>
                  </a:extLst>
                </p:cNvPr>
                <p:cNvPicPr/>
                <p:nvPr/>
              </p:nvPicPr>
              <p:blipFill>
                <a:blip r:embed="rId7"/>
                <a:stretch>
                  <a:fillRect/>
                </a:stretch>
              </p:blipFill>
              <p:spPr>
                <a:xfrm>
                  <a:off x="9472661" y="891392"/>
                  <a:ext cx="171000" cy="171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19CDD329-6C04-4744-9907-6A7BB44B6830}"/>
                    </a:ext>
                  </a:extLst>
                </p14:cNvPr>
                <p14:cNvContentPartPr/>
                <p14:nvPr/>
              </p14:nvContentPartPr>
              <p14:xfrm>
                <a:off x="9148661" y="2457392"/>
                <a:ext cx="2228040" cy="106200"/>
              </p14:xfrm>
            </p:contentPart>
          </mc:Choice>
          <mc:Fallback xmlns="">
            <p:pic>
              <p:nvPicPr>
                <p:cNvPr id="3" name="Freihand 2">
                  <a:extLst>
                    <a:ext uri="{FF2B5EF4-FFF2-40B4-BE49-F238E27FC236}">
                      <a16:creationId xmlns:a16="http://schemas.microsoft.com/office/drawing/2014/main" id="{19CDD329-6C04-4744-9907-6A7BB44B6830}"/>
                    </a:ext>
                  </a:extLst>
                </p:cNvPr>
                <p:cNvPicPr/>
                <p:nvPr/>
              </p:nvPicPr>
              <p:blipFill>
                <a:blip r:embed="rId9"/>
                <a:stretch>
                  <a:fillRect/>
                </a:stretch>
              </p:blipFill>
              <p:spPr>
                <a:xfrm>
                  <a:off x="9144341" y="2453072"/>
                  <a:ext cx="2236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1E84B547-7DB4-40F3-8A7F-1B7CF8CD3131}"/>
                    </a:ext>
                  </a:extLst>
                </p14:cNvPr>
                <p14:cNvContentPartPr/>
                <p14:nvPr/>
              </p14:nvContentPartPr>
              <p14:xfrm>
                <a:off x="11316581" y="2361992"/>
                <a:ext cx="232560" cy="293040"/>
              </p14:xfrm>
            </p:contentPart>
          </mc:Choice>
          <mc:Fallback xmlns="">
            <p:pic>
              <p:nvPicPr>
                <p:cNvPr id="4" name="Freihand 3">
                  <a:extLst>
                    <a:ext uri="{FF2B5EF4-FFF2-40B4-BE49-F238E27FC236}">
                      <a16:creationId xmlns:a16="http://schemas.microsoft.com/office/drawing/2014/main" id="{1E84B547-7DB4-40F3-8A7F-1B7CF8CD3131}"/>
                    </a:ext>
                  </a:extLst>
                </p:cNvPr>
                <p:cNvPicPr/>
                <p:nvPr/>
              </p:nvPicPr>
              <p:blipFill>
                <a:blip r:embed="rId11"/>
                <a:stretch>
                  <a:fillRect/>
                </a:stretch>
              </p:blipFill>
              <p:spPr>
                <a:xfrm>
                  <a:off x="11312261" y="2357672"/>
                  <a:ext cx="241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36F5C5DC-CB86-4B5C-836C-CB118881A044}"/>
                    </a:ext>
                  </a:extLst>
                </p14:cNvPr>
                <p14:cNvContentPartPr/>
                <p14:nvPr/>
              </p14:nvContentPartPr>
              <p14:xfrm>
                <a:off x="9468701" y="582512"/>
                <a:ext cx="292680" cy="276120"/>
              </p14:xfrm>
            </p:contentPart>
          </mc:Choice>
          <mc:Fallback xmlns="">
            <p:pic>
              <p:nvPicPr>
                <p:cNvPr id="5" name="Freihand 4">
                  <a:extLst>
                    <a:ext uri="{FF2B5EF4-FFF2-40B4-BE49-F238E27FC236}">
                      <a16:creationId xmlns:a16="http://schemas.microsoft.com/office/drawing/2014/main" id="{36F5C5DC-CB86-4B5C-836C-CB118881A044}"/>
                    </a:ext>
                  </a:extLst>
                </p:cNvPr>
                <p:cNvPicPr/>
                <p:nvPr/>
              </p:nvPicPr>
              <p:blipFill>
                <a:blip r:embed="rId13"/>
                <a:stretch>
                  <a:fillRect/>
                </a:stretch>
              </p:blipFill>
              <p:spPr>
                <a:xfrm>
                  <a:off x="9464381" y="578192"/>
                  <a:ext cx="3013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4B31BF47-2532-4ED1-B043-71BC4A534815}"/>
                    </a:ext>
                  </a:extLst>
                </p14:cNvPr>
                <p14:cNvContentPartPr/>
                <p14:nvPr/>
              </p14:nvContentPartPr>
              <p14:xfrm>
                <a:off x="9173861" y="612752"/>
                <a:ext cx="118440" cy="307080"/>
              </p14:xfrm>
            </p:contentPart>
          </mc:Choice>
          <mc:Fallback xmlns="">
            <p:pic>
              <p:nvPicPr>
                <p:cNvPr id="6" name="Freihand 5">
                  <a:extLst>
                    <a:ext uri="{FF2B5EF4-FFF2-40B4-BE49-F238E27FC236}">
                      <a16:creationId xmlns:a16="http://schemas.microsoft.com/office/drawing/2014/main" id="{4B31BF47-2532-4ED1-B043-71BC4A534815}"/>
                    </a:ext>
                  </a:extLst>
                </p:cNvPr>
                <p:cNvPicPr/>
                <p:nvPr/>
              </p:nvPicPr>
              <p:blipFill>
                <a:blip r:embed="rId15"/>
                <a:stretch>
                  <a:fillRect/>
                </a:stretch>
              </p:blipFill>
              <p:spPr>
                <a:xfrm>
                  <a:off x="9169541" y="608432"/>
                  <a:ext cx="1270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30E7A547-D199-45AE-B3E2-EED287778900}"/>
                    </a:ext>
                  </a:extLst>
                </p14:cNvPr>
                <p14:cNvContentPartPr/>
                <p14:nvPr/>
              </p14:nvContentPartPr>
              <p14:xfrm>
                <a:off x="11248541" y="2709032"/>
                <a:ext cx="165960" cy="341280"/>
              </p14:xfrm>
            </p:contentPart>
          </mc:Choice>
          <mc:Fallback xmlns="">
            <p:pic>
              <p:nvPicPr>
                <p:cNvPr id="7" name="Freihand 6">
                  <a:extLst>
                    <a:ext uri="{FF2B5EF4-FFF2-40B4-BE49-F238E27FC236}">
                      <a16:creationId xmlns:a16="http://schemas.microsoft.com/office/drawing/2014/main" id="{30E7A547-D199-45AE-B3E2-EED287778900}"/>
                    </a:ext>
                  </a:extLst>
                </p:cNvPr>
                <p:cNvPicPr/>
                <p:nvPr/>
              </p:nvPicPr>
              <p:blipFill>
                <a:blip r:embed="rId17"/>
                <a:stretch>
                  <a:fillRect/>
                </a:stretch>
              </p:blipFill>
              <p:spPr>
                <a:xfrm>
                  <a:off x="11244221" y="2704712"/>
                  <a:ext cx="1746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20924BE0-1FF9-4B65-BA6D-3EAC03C326D9}"/>
                    </a:ext>
                  </a:extLst>
                </p14:cNvPr>
                <p14:cNvContentPartPr/>
                <p14:nvPr/>
              </p14:nvContentPartPr>
              <p14:xfrm>
                <a:off x="11265101" y="2845832"/>
                <a:ext cx="167400" cy="102240"/>
              </p14:xfrm>
            </p:contentPart>
          </mc:Choice>
          <mc:Fallback xmlns="">
            <p:pic>
              <p:nvPicPr>
                <p:cNvPr id="8" name="Freihand 7">
                  <a:extLst>
                    <a:ext uri="{FF2B5EF4-FFF2-40B4-BE49-F238E27FC236}">
                      <a16:creationId xmlns:a16="http://schemas.microsoft.com/office/drawing/2014/main" id="{20924BE0-1FF9-4B65-BA6D-3EAC03C326D9}"/>
                    </a:ext>
                  </a:extLst>
                </p:cNvPr>
                <p:cNvPicPr/>
                <p:nvPr/>
              </p:nvPicPr>
              <p:blipFill>
                <a:blip r:embed="rId19"/>
                <a:stretch>
                  <a:fillRect/>
                </a:stretch>
              </p:blipFill>
              <p:spPr>
                <a:xfrm>
                  <a:off x="11260781" y="2841512"/>
                  <a:ext cx="176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839E8C60-538D-499B-A198-C04167B41CA0}"/>
                    </a:ext>
                  </a:extLst>
                </p14:cNvPr>
                <p14:cNvContentPartPr/>
                <p14:nvPr/>
              </p14:nvContentPartPr>
              <p14:xfrm>
                <a:off x="9946421" y="886352"/>
                <a:ext cx="1246680" cy="1277280"/>
              </p14:xfrm>
            </p:contentPart>
          </mc:Choice>
          <mc:Fallback xmlns="">
            <p:pic>
              <p:nvPicPr>
                <p:cNvPr id="9" name="Freihand 8">
                  <a:extLst>
                    <a:ext uri="{FF2B5EF4-FFF2-40B4-BE49-F238E27FC236}">
                      <a16:creationId xmlns:a16="http://schemas.microsoft.com/office/drawing/2014/main" id="{839E8C60-538D-499B-A198-C04167B41CA0}"/>
                    </a:ext>
                  </a:extLst>
                </p:cNvPr>
                <p:cNvPicPr/>
                <p:nvPr/>
              </p:nvPicPr>
              <p:blipFill>
                <a:blip r:embed="rId21"/>
                <a:stretch>
                  <a:fillRect/>
                </a:stretch>
              </p:blipFill>
              <p:spPr>
                <a:xfrm>
                  <a:off x="9942101" y="882032"/>
                  <a:ext cx="1255320" cy="128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2BF9DC1C-20C2-4338-9D27-7E204B0B6411}"/>
                    </a:ext>
                  </a:extLst>
                </p14:cNvPr>
                <p14:cNvContentPartPr/>
                <p14:nvPr/>
              </p14:nvContentPartPr>
              <p14:xfrm>
                <a:off x="11391821" y="2036552"/>
                <a:ext cx="26640" cy="184680"/>
              </p14:xfrm>
            </p:contentPart>
          </mc:Choice>
          <mc:Fallback xmlns="">
            <p:pic>
              <p:nvPicPr>
                <p:cNvPr id="10" name="Freihand 9">
                  <a:extLst>
                    <a:ext uri="{FF2B5EF4-FFF2-40B4-BE49-F238E27FC236}">
                      <a16:creationId xmlns:a16="http://schemas.microsoft.com/office/drawing/2014/main" id="{2BF9DC1C-20C2-4338-9D27-7E204B0B6411}"/>
                    </a:ext>
                  </a:extLst>
                </p:cNvPr>
                <p:cNvPicPr/>
                <p:nvPr/>
              </p:nvPicPr>
              <p:blipFill>
                <a:blip r:embed="rId23"/>
                <a:stretch>
                  <a:fillRect/>
                </a:stretch>
              </p:blipFill>
              <p:spPr>
                <a:xfrm>
                  <a:off x="11387501" y="2032232"/>
                  <a:ext cx="35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21F86D15-B01E-4A6E-9BB9-FB9F27F3F200}"/>
                    </a:ext>
                  </a:extLst>
                </p14:cNvPr>
                <p14:cNvContentPartPr/>
                <p14:nvPr/>
              </p14:nvContentPartPr>
              <p14:xfrm>
                <a:off x="11396501" y="2003072"/>
                <a:ext cx="118800" cy="163800"/>
              </p14:xfrm>
            </p:contentPart>
          </mc:Choice>
          <mc:Fallback xmlns="">
            <p:pic>
              <p:nvPicPr>
                <p:cNvPr id="12" name="Freihand 11">
                  <a:extLst>
                    <a:ext uri="{FF2B5EF4-FFF2-40B4-BE49-F238E27FC236}">
                      <a16:creationId xmlns:a16="http://schemas.microsoft.com/office/drawing/2014/main" id="{21F86D15-B01E-4A6E-9BB9-FB9F27F3F200}"/>
                    </a:ext>
                  </a:extLst>
                </p:cNvPr>
                <p:cNvPicPr/>
                <p:nvPr/>
              </p:nvPicPr>
              <p:blipFill>
                <a:blip r:embed="rId25"/>
                <a:stretch>
                  <a:fillRect/>
                </a:stretch>
              </p:blipFill>
              <p:spPr>
                <a:xfrm>
                  <a:off x="11392181" y="1998752"/>
                  <a:ext cx="127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303DEC21-3511-4606-8984-67BAAAB02755}"/>
                    </a:ext>
                  </a:extLst>
                </p14:cNvPr>
                <p14:cNvContentPartPr/>
                <p14:nvPr/>
              </p14:nvContentPartPr>
              <p14:xfrm>
                <a:off x="9997901" y="917312"/>
                <a:ext cx="1209240" cy="1127880"/>
              </p14:xfrm>
            </p:contentPart>
          </mc:Choice>
          <mc:Fallback xmlns="">
            <p:pic>
              <p:nvPicPr>
                <p:cNvPr id="13" name="Freihand 12">
                  <a:extLst>
                    <a:ext uri="{FF2B5EF4-FFF2-40B4-BE49-F238E27FC236}">
                      <a16:creationId xmlns:a16="http://schemas.microsoft.com/office/drawing/2014/main" id="{303DEC21-3511-4606-8984-67BAAAB02755}"/>
                    </a:ext>
                  </a:extLst>
                </p:cNvPr>
                <p:cNvPicPr/>
                <p:nvPr/>
              </p:nvPicPr>
              <p:blipFill>
                <a:blip r:embed="rId27"/>
                <a:stretch>
                  <a:fillRect/>
                </a:stretch>
              </p:blipFill>
              <p:spPr>
                <a:xfrm>
                  <a:off x="9993581" y="912992"/>
                  <a:ext cx="1217880" cy="113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E7288942-C577-42DB-8D4D-BC174D0524E6}"/>
                    </a:ext>
                  </a:extLst>
                </p14:cNvPr>
                <p14:cNvContentPartPr/>
                <p14:nvPr/>
              </p14:nvContentPartPr>
              <p14:xfrm>
                <a:off x="11371661" y="760712"/>
                <a:ext cx="165600" cy="261000"/>
              </p14:xfrm>
            </p:contentPart>
          </mc:Choice>
          <mc:Fallback xmlns="">
            <p:pic>
              <p:nvPicPr>
                <p:cNvPr id="14" name="Freihand 13">
                  <a:extLst>
                    <a:ext uri="{FF2B5EF4-FFF2-40B4-BE49-F238E27FC236}">
                      <a16:creationId xmlns:a16="http://schemas.microsoft.com/office/drawing/2014/main" id="{E7288942-C577-42DB-8D4D-BC174D0524E6}"/>
                    </a:ext>
                  </a:extLst>
                </p:cNvPr>
                <p:cNvPicPr/>
                <p:nvPr/>
              </p:nvPicPr>
              <p:blipFill>
                <a:blip r:embed="rId29"/>
                <a:stretch>
                  <a:fillRect/>
                </a:stretch>
              </p:blipFill>
              <p:spPr>
                <a:xfrm>
                  <a:off x="11367341" y="756392"/>
                  <a:ext cx="1742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12C7680B-C4BD-428C-8493-3DAB0963E9E1}"/>
                    </a:ext>
                  </a:extLst>
                </p14:cNvPr>
                <p14:cNvContentPartPr/>
                <p14:nvPr/>
              </p14:nvContentPartPr>
              <p14:xfrm>
                <a:off x="11395781" y="902912"/>
                <a:ext cx="168120" cy="28080"/>
              </p14:xfrm>
            </p:contentPart>
          </mc:Choice>
          <mc:Fallback xmlns="">
            <p:pic>
              <p:nvPicPr>
                <p:cNvPr id="15" name="Freihand 14">
                  <a:extLst>
                    <a:ext uri="{FF2B5EF4-FFF2-40B4-BE49-F238E27FC236}">
                      <a16:creationId xmlns:a16="http://schemas.microsoft.com/office/drawing/2014/main" id="{12C7680B-C4BD-428C-8493-3DAB0963E9E1}"/>
                    </a:ext>
                  </a:extLst>
                </p:cNvPr>
                <p:cNvPicPr/>
                <p:nvPr/>
              </p:nvPicPr>
              <p:blipFill>
                <a:blip r:embed="rId31"/>
                <a:stretch>
                  <a:fillRect/>
                </a:stretch>
              </p:blipFill>
              <p:spPr>
                <a:xfrm>
                  <a:off x="11391461" y="898592"/>
                  <a:ext cx="176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C9D40D8A-7A3C-4489-9871-055BBBBBCF19}"/>
                    </a:ext>
                  </a:extLst>
                </p14:cNvPr>
                <p14:cNvContentPartPr/>
                <p14:nvPr/>
              </p14:nvContentPartPr>
              <p14:xfrm>
                <a:off x="9499661" y="1602752"/>
                <a:ext cx="166320" cy="29880"/>
              </p14:xfrm>
            </p:contentPart>
          </mc:Choice>
          <mc:Fallback xmlns="">
            <p:pic>
              <p:nvPicPr>
                <p:cNvPr id="16" name="Freihand 15">
                  <a:extLst>
                    <a:ext uri="{FF2B5EF4-FFF2-40B4-BE49-F238E27FC236}">
                      <a16:creationId xmlns:a16="http://schemas.microsoft.com/office/drawing/2014/main" id="{C9D40D8A-7A3C-4489-9871-055BBBBBCF19}"/>
                    </a:ext>
                  </a:extLst>
                </p:cNvPr>
                <p:cNvPicPr/>
                <p:nvPr/>
              </p:nvPicPr>
              <p:blipFill>
                <a:blip r:embed="rId33"/>
                <a:stretch>
                  <a:fillRect/>
                </a:stretch>
              </p:blipFill>
              <p:spPr>
                <a:xfrm>
                  <a:off x="9495341" y="1598432"/>
                  <a:ext cx="174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C47C9D3A-D448-4A4C-82E3-36D59E7852B1}"/>
                    </a:ext>
                  </a:extLst>
                </p14:cNvPr>
                <p14:cNvContentPartPr/>
                <p14:nvPr/>
              </p14:nvContentPartPr>
              <p14:xfrm>
                <a:off x="10078181" y="1550192"/>
                <a:ext cx="376920" cy="40320"/>
              </p14:xfrm>
            </p:contentPart>
          </mc:Choice>
          <mc:Fallback xmlns="">
            <p:pic>
              <p:nvPicPr>
                <p:cNvPr id="17" name="Freihand 16">
                  <a:extLst>
                    <a:ext uri="{FF2B5EF4-FFF2-40B4-BE49-F238E27FC236}">
                      <a16:creationId xmlns:a16="http://schemas.microsoft.com/office/drawing/2014/main" id="{C47C9D3A-D448-4A4C-82E3-36D59E7852B1}"/>
                    </a:ext>
                  </a:extLst>
                </p:cNvPr>
                <p:cNvPicPr/>
                <p:nvPr/>
              </p:nvPicPr>
              <p:blipFill>
                <a:blip r:embed="rId35"/>
                <a:stretch>
                  <a:fillRect/>
                </a:stretch>
              </p:blipFill>
              <p:spPr>
                <a:xfrm>
                  <a:off x="10073861" y="1545872"/>
                  <a:ext cx="385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404B936A-8B50-45B8-95C5-3F56E1B6EBEF}"/>
                    </a:ext>
                  </a:extLst>
                </p14:cNvPr>
                <p14:cNvContentPartPr/>
                <p14:nvPr/>
              </p14:nvContentPartPr>
              <p14:xfrm>
                <a:off x="10447541" y="1647392"/>
                <a:ext cx="49320" cy="817920"/>
              </p14:xfrm>
            </p:contentPart>
          </mc:Choice>
          <mc:Fallback xmlns="">
            <p:pic>
              <p:nvPicPr>
                <p:cNvPr id="18" name="Freihand 17">
                  <a:extLst>
                    <a:ext uri="{FF2B5EF4-FFF2-40B4-BE49-F238E27FC236}">
                      <a16:creationId xmlns:a16="http://schemas.microsoft.com/office/drawing/2014/main" id="{404B936A-8B50-45B8-95C5-3F56E1B6EBEF}"/>
                    </a:ext>
                  </a:extLst>
                </p:cNvPr>
                <p:cNvPicPr/>
                <p:nvPr/>
              </p:nvPicPr>
              <p:blipFill>
                <a:blip r:embed="rId37"/>
                <a:stretch>
                  <a:fillRect/>
                </a:stretch>
              </p:blipFill>
              <p:spPr>
                <a:xfrm>
                  <a:off x="10443221" y="1643072"/>
                  <a:ext cx="57960" cy="826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0CDA528D-9214-4D09-9FD2-C9779C82F06C}"/>
                    </a:ext>
                  </a:extLst>
                </p14:cNvPr>
                <p14:cNvContentPartPr/>
                <p14:nvPr/>
              </p14:nvContentPartPr>
              <p14:xfrm>
                <a:off x="9160901" y="1598432"/>
                <a:ext cx="112680" cy="239400"/>
              </p14:xfrm>
            </p:contentPart>
          </mc:Choice>
          <mc:Fallback xmlns="">
            <p:pic>
              <p:nvPicPr>
                <p:cNvPr id="19" name="Freihand 18">
                  <a:extLst>
                    <a:ext uri="{FF2B5EF4-FFF2-40B4-BE49-F238E27FC236}">
                      <a16:creationId xmlns:a16="http://schemas.microsoft.com/office/drawing/2014/main" id="{0CDA528D-9214-4D09-9FD2-C9779C82F06C}"/>
                    </a:ext>
                  </a:extLst>
                </p:cNvPr>
                <p:cNvPicPr/>
                <p:nvPr/>
              </p:nvPicPr>
              <p:blipFill>
                <a:blip r:embed="rId39"/>
                <a:stretch>
                  <a:fillRect/>
                </a:stretch>
              </p:blipFill>
              <p:spPr>
                <a:xfrm>
                  <a:off x="9156581" y="1594112"/>
                  <a:ext cx="121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Freihand 19">
                  <a:extLst>
                    <a:ext uri="{FF2B5EF4-FFF2-40B4-BE49-F238E27FC236}">
                      <a16:creationId xmlns:a16="http://schemas.microsoft.com/office/drawing/2014/main" id="{D9BDF841-C526-4D3D-BF52-4098BFE857AE}"/>
                    </a:ext>
                  </a:extLst>
                </p14:cNvPr>
                <p14:cNvContentPartPr/>
                <p14:nvPr/>
              </p14:nvContentPartPr>
              <p14:xfrm>
                <a:off x="9275021" y="1505912"/>
                <a:ext cx="169560" cy="146880"/>
              </p14:xfrm>
            </p:contentPart>
          </mc:Choice>
          <mc:Fallback xmlns="">
            <p:pic>
              <p:nvPicPr>
                <p:cNvPr id="20" name="Freihand 19">
                  <a:extLst>
                    <a:ext uri="{FF2B5EF4-FFF2-40B4-BE49-F238E27FC236}">
                      <a16:creationId xmlns:a16="http://schemas.microsoft.com/office/drawing/2014/main" id="{D9BDF841-C526-4D3D-BF52-4098BFE857AE}"/>
                    </a:ext>
                  </a:extLst>
                </p:cNvPr>
                <p:cNvPicPr/>
                <p:nvPr/>
              </p:nvPicPr>
              <p:blipFill>
                <a:blip r:embed="rId41"/>
                <a:stretch>
                  <a:fillRect/>
                </a:stretch>
              </p:blipFill>
              <p:spPr>
                <a:xfrm>
                  <a:off x="9270701" y="1501592"/>
                  <a:ext cx="178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Freihand 20">
                  <a:extLst>
                    <a:ext uri="{FF2B5EF4-FFF2-40B4-BE49-F238E27FC236}">
                      <a16:creationId xmlns:a16="http://schemas.microsoft.com/office/drawing/2014/main" id="{6646889E-61D7-468F-BC23-886CB5305AF9}"/>
                    </a:ext>
                  </a:extLst>
                </p14:cNvPr>
                <p14:cNvContentPartPr/>
                <p14:nvPr/>
              </p14:nvContentPartPr>
              <p14:xfrm>
                <a:off x="10450781" y="2810552"/>
                <a:ext cx="121320" cy="207000"/>
              </p14:xfrm>
            </p:contentPart>
          </mc:Choice>
          <mc:Fallback xmlns="">
            <p:pic>
              <p:nvPicPr>
                <p:cNvPr id="21" name="Freihand 20">
                  <a:extLst>
                    <a:ext uri="{FF2B5EF4-FFF2-40B4-BE49-F238E27FC236}">
                      <a16:creationId xmlns:a16="http://schemas.microsoft.com/office/drawing/2014/main" id="{6646889E-61D7-468F-BC23-886CB5305AF9}"/>
                    </a:ext>
                  </a:extLst>
                </p:cNvPr>
                <p:cNvPicPr/>
                <p:nvPr/>
              </p:nvPicPr>
              <p:blipFill>
                <a:blip r:embed="rId43"/>
                <a:stretch>
                  <a:fillRect/>
                </a:stretch>
              </p:blipFill>
              <p:spPr>
                <a:xfrm>
                  <a:off x="10446461" y="2806232"/>
                  <a:ext cx="129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Freihand 21">
                  <a:extLst>
                    <a:ext uri="{FF2B5EF4-FFF2-40B4-BE49-F238E27FC236}">
                      <a16:creationId xmlns:a16="http://schemas.microsoft.com/office/drawing/2014/main" id="{F53A9B1B-61A6-4B3A-AECF-0A4D4911AD64}"/>
                    </a:ext>
                  </a:extLst>
                </p14:cNvPr>
                <p14:cNvContentPartPr/>
                <p14:nvPr/>
              </p14:nvContentPartPr>
              <p14:xfrm>
                <a:off x="10452941" y="2833592"/>
                <a:ext cx="222480" cy="121680"/>
              </p14:xfrm>
            </p:contentPart>
          </mc:Choice>
          <mc:Fallback xmlns="">
            <p:pic>
              <p:nvPicPr>
                <p:cNvPr id="22" name="Freihand 21">
                  <a:extLst>
                    <a:ext uri="{FF2B5EF4-FFF2-40B4-BE49-F238E27FC236}">
                      <a16:creationId xmlns:a16="http://schemas.microsoft.com/office/drawing/2014/main" id="{F53A9B1B-61A6-4B3A-AECF-0A4D4911AD64}"/>
                    </a:ext>
                  </a:extLst>
                </p:cNvPr>
                <p:cNvPicPr/>
                <p:nvPr/>
              </p:nvPicPr>
              <p:blipFill>
                <a:blip r:embed="rId45"/>
                <a:stretch>
                  <a:fillRect/>
                </a:stretch>
              </p:blipFill>
              <p:spPr>
                <a:xfrm>
                  <a:off x="10448621" y="2829272"/>
                  <a:ext cx="231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Freihand 22">
                  <a:extLst>
                    <a:ext uri="{FF2B5EF4-FFF2-40B4-BE49-F238E27FC236}">
                      <a16:creationId xmlns:a16="http://schemas.microsoft.com/office/drawing/2014/main" id="{02754C27-E3B0-4E48-9D57-31F41D343242}"/>
                    </a:ext>
                  </a:extLst>
                </p14:cNvPr>
                <p14:cNvContentPartPr/>
                <p14:nvPr/>
              </p14:nvContentPartPr>
              <p14:xfrm>
                <a:off x="10613501" y="2682392"/>
                <a:ext cx="227520" cy="198720"/>
              </p14:xfrm>
            </p:contentPart>
          </mc:Choice>
          <mc:Fallback xmlns="">
            <p:pic>
              <p:nvPicPr>
                <p:cNvPr id="23" name="Freihand 22">
                  <a:extLst>
                    <a:ext uri="{FF2B5EF4-FFF2-40B4-BE49-F238E27FC236}">
                      <a16:creationId xmlns:a16="http://schemas.microsoft.com/office/drawing/2014/main" id="{02754C27-E3B0-4E48-9D57-31F41D343242}"/>
                    </a:ext>
                  </a:extLst>
                </p:cNvPr>
                <p:cNvPicPr/>
                <p:nvPr/>
              </p:nvPicPr>
              <p:blipFill>
                <a:blip r:embed="rId47"/>
                <a:stretch>
                  <a:fillRect/>
                </a:stretch>
              </p:blipFill>
              <p:spPr>
                <a:xfrm>
                  <a:off x="10609181" y="2678072"/>
                  <a:ext cx="2361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52DA29F6-58C0-4861-974F-500D9AD1C29F}"/>
                    </a:ext>
                  </a:extLst>
                </p14:cNvPr>
                <p14:cNvContentPartPr/>
                <p14:nvPr/>
              </p14:nvContentPartPr>
              <p14:xfrm>
                <a:off x="8718821" y="74192"/>
                <a:ext cx="3237840" cy="3232800"/>
              </p14:xfrm>
            </p:contentPart>
          </mc:Choice>
          <mc:Fallback xmlns="">
            <p:pic>
              <p:nvPicPr>
                <p:cNvPr id="26" name="Freihand 25">
                  <a:extLst>
                    <a:ext uri="{FF2B5EF4-FFF2-40B4-BE49-F238E27FC236}">
                      <a16:creationId xmlns:a16="http://schemas.microsoft.com/office/drawing/2014/main" id="{52DA29F6-58C0-4861-974F-500D9AD1C29F}"/>
                    </a:ext>
                  </a:extLst>
                </p:cNvPr>
                <p:cNvPicPr/>
                <p:nvPr/>
              </p:nvPicPr>
              <p:blipFill>
                <a:blip r:embed="rId49"/>
                <a:stretch>
                  <a:fillRect/>
                </a:stretch>
              </p:blipFill>
              <p:spPr>
                <a:xfrm>
                  <a:off x="8714501" y="69872"/>
                  <a:ext cx="3246480" cy="3241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F0194D5B-823F-4021-9B22-9EC7D26B5C65}"/>
                    </a:ext>
                  </a:extLst>
                </p14:cNvPr>
                <p14:cNvContentPartPr/>
                <p14:nvPr/>
              </p14:nvContentPartPr>
              <p14:xfrm>
                <a:off x="9835181" y="3463232"/>
                <a:ext cx="160200" cy="205920"/>
              </p14:xfrm>
            </p:contentPart>
          </mc:Choice>
          <mc:Fallback xmlns="">
            <p:pic>
              <p:nvPicPr>
                <p:cNvPr id="28" name="Freihand 27">
                  <a:extLst>
                    <a:ext uri="{FF2B5EF4-FFF2-40B4-BE49-F238E27FC236}">
                      <a16:creationId xmlns:a16="http://schemas.microsoft.com/office/drawing/2014/main" id="{F0194D5B-823F-4021-9B22-9EC7D26B5C65}"/>
                    </a:ext>
                  </a:extLst>
                </p:cNvPr>
                <p:cNvPicPr/>
                <p:nvPr/>
              </p:nvPicPr>
              <p:blipFill>
                <a:blip r:embed="rId51"/>
                <a:stretch>
                  <a:fillRect/>
                </a:stretch>
              </p:blipFill>
              <p:spPr>
                <a:xfrm>
                  <a:off x="9830861" y="3458912"/>
                  <a:ext cx="1688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E6574941-A46C-4B3B-A4D7-98976B959165}"/>
                    </a:ext>
                  </a:extLst>
                </p14:cNvPr>
                <p14:cNvContentPartPr/>
                <p14:nvPr/>
              </p14:nvContentPartPr>
              <p14:xfrm>
                <a:off x="10004381" y="3576632"/>
                <a:ext cx="85320" cy="108720"/>
              </p14:xfrm>
            </p:contentPart>
          </mc:Choice>
          <mc:Fallback xmlns="">
            <p:pic>
              <p:nvPicPr>
                <p:cNvPr id="29" name="Freihand 28">
                  <a:extLst>
                    <a:ext uri="{FF2B5EF4-FFF2-40B4-BE49-F238E27FC236}">
                      <a16:creationId xmlns:a16="http://schemas.microsoft.com/office/drawing/2014/main" id="{E6574941-A46C-4B3B-A4D7-98976B959165}"/>
                    </a:ext>
                  </a:extLst>
                </p:cNvPr>
                <p:cNvPicPr/>
                <p:nvPr/>
              </p:nvPicPr>
              <p:blipFill>
                <a:blip r:embed="rId53"/>
                <a:stretch>
                  <a:fillRect/>
                </a:stretch>
              </p:blipFill>
              <p:spPr>
                <a:xfrm>
                  <a:off x="10000061" y="3572312"/>
                  <a:ext cx="93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3183A25D-4434-44AD-B522-C372F43C24BC}"/>
                    </a:ext>
                  </a:extLst>
                </p14:cNvPr>
                <p14:cNvContentPartPr/>
                <p14:nvPr/>
              </p14:nvContentPartPr>
              <p14:xfrm>
                <a:off x="10123901" y="3466472"/>
                <a:ext cx="119520" cy="189360"/>
              </p14:xfrm>
            </p:contentPart>
          </mc:Choice>
          <mc:Fallback xmlns="">
            <p:pic>
              <p:nvPicPr>
                <p:cNvPr id="30" name="Freihand 29">
                  <a:extLst>
                    <a:ext uri="{FF2B5EF4-FFF2-40B4-BE49-F238E27FC236}">
                      <a16:creationId xmlns:a16="http://schemas.microsoft.com/office/drawing/2014/main" id="{3183A25D-4434-44AD-B522-C372F43C24BC}"/>
                    </a:ext>
                  </a:extLst>
                </p:cNvPr>
                <p:cNvPicPr/>
                <p:nvPr/>
              </p:nvPicPr>
              <p:blipFill>
                <a:blip r:embed="rId55"/>
                <a:stretch>
                  <a:fillRect/>
                </a:stretch>
              </p:blipFill>
              <p:spPr>
                <a:xfrm>
                  <a:off x="10119581" y="3462152"/>
                  <a:ext cx="128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0A78EDA0-A016-42DB-A9CA-C083A62B5A15}"/>
                    </a:ext>
                  </a:extLst>
                </p14:cNvPr>
                <p14:cNvContentPartPr/>
                <p14:nvPr/>
              </p14:nvContentPartPr>
              <p14:xfrm>
                <a:off x="10261061" y="3427232"/>
                <a:ext cx="130320" cy="208080"/>
              </p14:xfrm>
            </p:contentPart>
          </mc:Choice>
          <mc:Fallback xmlns="">
            <p:pic>
              <p:nvPicPr>
                <p:cNvPr id="31" name="Freihand 30">
                  <a:extLst>
                    <a:ext uri="{FF2B5EF4-FFF2-40B4-BE49-F238E27FC236}">
                      <a16:creationId xmlns:a16="http://schemas.microsoft.com/office/drawing/2014/main" id="{0A78EDA0-A016-42DB-A9CA-C083A62B5A15}"/>
                    </a:ext>
                  </a:extLst>
                </p:cNvPr>
                <p:cNvPicPr/>
                <p:nvPr/>
              </p:nvPicPr>
              <p:blipFill>
                <a:blip r:embed="rId57"/>
                <a:stretch>
                  <a:fillRect/>
                </a:stretch>
              </p:blipFill>
              <p:spPr>
                <a:xfrm>
                  <a:off x="10256741" y="3422912"/>
                  <a:ext cx="138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7CC676C4-273B-4AB2-B2DB-8AAD5AD2162B}"/>
                    </a:ext>
                  </a:extLst>
                </p14:cNvPr>
                <p14:cNvContentPartPr/>
                <p14:nvPr/>
              </p14:nvContentPartPr>
              <p14:xfrm>
                <a:off x="10353221" y="3533072"/>
                <a:ext cx="413280" cy="96480"/>
              </p14:xfrm>
            </p:contentPart>
          </mc:Choice>
          <mc:Fallback xmlns="">
            <p:pic>
              <p:nvPicPr>
                <p:cNvPr id="32" name="Freihand 31">
                  <a:extLst>
                    <a:ext uri="{FF2B5EF4-FFF2-40B4-BE49-F238E27FC236}">
                      <a16:creationId xmlns:a16="http://schemas.microsoft.com/office/drawing/2014/main" id="{7CC676C4-273B-4AB2-B2DB-8AAD5AD2162B}"/>
                    </a:ext>
                  </a:extLst>
                </p:cNvPr>
                <p:cNvPicPr/>
                <p:nvPr/>
              </p:nvPicPr>
              <p:blipFill>
                <a:blip r:embed="rId59"/>
                <a:stretch>
                  <a:fillRect/>
                </a:stretch>
              </p:blipFill>
              <p:spPr>
                <a:xfrm>
                  <a:off x="10348901" y="3528752"/>
                  <a:ext cx="421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9D414FC0-EA27-42C1-B4A4-BF7AF93F9955}"/>
                    </a:ext>
                  </a:extLst>
                </p14:cNvPr>
                <p14:cNvContentPartPr/>
                <p14:nvPr/>
              </p14:nvContentPartPr>
              <p14:xfrm>
                <a:off x="10832021" y="3467912"/>
                <a:ext cx="172800" cy="104760"/>
              </p14:xfrm>
            </p:contentPart>
          </mc:Choice>
          <mc:Fallback xmlns="">
            <p:pic>
              <p:nvPicPr>
                <p:cNvPr id="33" name="Freihand 32">
                  <a:extLst>
                    <a:ext uri="{FF2B5EF4-FFF2-40B4-BE49-F238E27FC236}">
                      <a16:creationId xmlns:a16="http://schemas.microsoft.com/office/drawing/2014/main" id="{9D414FC0-EA27-42C1-B4A4-BF7AF93F9955}"/>
                    </a:ext>
                  </a:extLst>
                </p:cNvPr>
                <p:cNvPicPr/>
                <p:nvPr/>
              </p:nvPicPr>
              <p:blipFill>
                <a:blip r:embed="rId61"/>
                <a:stretch>
                  <a:fillRect/>
                </a:stretch>
              </p:blipFill>
              <p:spPr>
                <a:xfrm>
                  <a:off x="10827701" y="3463592"/>
                  <a:ext cx="181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6841CA85-A8F1-4332-8F62-4CE646837D45}"/>
                    </a:ext>
                  </a:extLst>
                </p14:cNvPr>
                <p14:cNvContentPartPr/>
                <p14:nvPr/>
              </p14:nvContentPartPr>
              <p14:xfrm>
                <a:off x="11029301" y="3432992"/>
                <a:ext cx="91800" cy="107640"/>
              </p14:xfrm>
            </p:contentPart>
          </mc:Choice>
          <mc:Fallback xmlns="">
            <p:pic>
              <p:nvPicPr>
                <p:cNvPr id="34" name="Freihand 33">
                  <a:extLst>
                    <a:ext uri="{FF2B5EF4-FFF2-40B4-BE49-F238E27FC236}">
                      <a16:creationId xmlns:a16="http://schemas.microsoft.com/office/drawing/2014/main" id="{6841CA85-A8F1-4332-8F62-4CE646837D45}"/>
                    </a:ext>
                  </a:extLst>
                </p:cNvPr>
                <p:cNvPicPr/>
                <p:nvPr/>
              </p:nvPicPr>
              <p:blipFill>
                <a:blip r:embed="rId63"/>
                <a:stretch>
                  <a:fillRect/>
                </a:stretch>
              </p:blipFill>
              <p:spPr>
                <a:xfrm>
                  <a:off x="11024981" y="3428672"/>
                  <a:ext cx="100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88125DB8-B7D2-48F3-A0BA-F06D3CF60AD7}"/>
                    </a:ext>
                  </a:extLst>
                </p14:cNvPr>
                <p14:cNvContentPartPr/>
                <p14:nvPr/>
              </p14:nvContentPartPr>
              <p14:xfrm>
                <a:off x="10694141" y="3687152"/>
                <a:ext cx="138240" cy="186840"/>
              </p14:xfrm>
            </p:contentPart>
          </mc:Choice>
          <mc:Fallback xmlns="">
            <p:pic>
              <p:nvPicPr>
                <p:cNvPr id="35" name="Freihand 34">
                  <a:extLst>
                    <a:ext uri="{FF2B5EF4-FFF2-40B4-BE49-F238E27FC236}">
                      <a16:creationId xmlns:a16="http://schemas.microsoft.com/office/drawing/2014/main" id="{88125DB8-B7D2-48F3-A0BA-F06D3CF60AD7}"/>
                    </a:ext>
                  </a:extLst>
                </p:cNvPr>
                <p:cNvPicPr/>
                <p:nvPr/>
              </p:nvPicPr>
              <p:blipFill>
                <a:blip r:embed="rId65"/>
                <a:stretch>
                  <a:fillRect/>
                </a:stretch>
              </p:blipFill>
              <p:spPr>
                <a:xfrm>
                  <a:off x="10689821" y="3682832"/>
                  <a:ext cx="146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D4033218-A6CF-469B-807D-67B5FF6C9B05}"/>
                    </a:ext>
                  </a:extLst>
                </p14:cNvPr>
                <p14:cNvContentPartPr/>
                <p14:nvPr/>
              </p14:nvContentPartPr>
              <p14:xfrm>
                <a:off x="10837781" y="3738632"/>
                <a:ext cx="166320" cy="112680"/>
              </p14:xfrm>
            </p:contentPart>
          </mc:Choice>
          <mc:Fallback xmlns="">
            <p:pic>
              <p:nvPicPr>
                <p:cNvPr id="36" name="Freihand 35">
                  <a:extLst>
                    <a:ext uri="{FF2B5EF4-FFF2-40B4-BE49-F238E27FC236}">
                      <a16:creationId xmlns:a16="http://schemas.microsoft.com/office/drawing/2014/main" id="{D4033218-A6CF-469B-807D-67B5FF6C9B05}"/>
                    </a:ext>
                  </a:extLst>
                </p:cNvPr>
                <p:cNvPicPr/>
                <p:nvPr/>
              </p:nvPicPr>
              <p:blipFill>
                <a:blip r:embed="rId67"/>
                <a:stretch>
                  <a:fillRect/>
                </a:stretch>
              </p:blipFill>
              <p:spPr>
                <a:xfrm>
                  <a:off x="10833461" y="3734312"/>
                  <a:ext cx="174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06D8EB32-8E1A-4A3B-9B62-6BA3E9A9043D}"/>
                    </a:ext>
                  </a:extLst>
                </p14:cNvPr>
                <p14:cNvContentPartPr/>
                <p14:nvPr/>
              </p14:nvContentPartPr>
              <p14:xfrm>
                <a:off x="10969901" y="3628112"/>
                <a:ext cx="118800" cy="164880"/>
              </p14:xfrm>
            </p:contentPart>
          </mc:Choice>
          <mc:Fallback xmlns="">
            <p:pic>
              <p:nvPicPr>
                <p:cNvPr id="37" name="Freihand 36">
                  <a:extLst>
                    <a:ext uri="{FF2B5EF4-FFF2-40B4-BE49-F238E27FC236}">
                      <a16:creationId xmlns:a16="http://schemas.microsoft.com/office/drawing/2014/main" id="{06D8EB32-8E1A-4A3B-9B62-6BA3E9A9043D}"/>
                    </a:ext>
                  </a:extLst>
                </p:cNvPr>
                <p:cNvPicPr/>
                <p:nvPr/>
              </p:nvPicPr>
              <p:blipFill>
                <a:blip r:embed="rId69"/>
                <a:stretch>
                  <a:fillRect/>
                </a:stretch>
              </p:blipFill>
              <p:spPr>
                <a:xfrm>
                  <a:off x="10965581" y="3623792"/>
                  <a:ext cx="127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FD499934-03D3-4DEC-BB5C-F70314D3908D}"/>
                    </a:ext>
                  </a:extLst>
                </p14:cNvPr>
                <p14:cNvContentPartPr/>
                <p14:nvPr/>
              </p14:nvContentPartPr>
              <p14:xfrm>
                <a:off x="11040101" y="3629552"/>
                <a:ext cx="144720" cy="206280"/>
              </p14:xfrm>
            </p:contentPart>
          </mc:Choice>
          <mc:Fallback xmlns="">
            <p:pic>
              <p:nvPicPr>
                <p:cNvPr id="38" name="Freihand 37">
                  <a:extLst>
                    <a:ext uri="{FF2B5EF4-FFF2-40B4-BE49-F238E27FC236}">
                      <a16:creationId xmlns:a16="http://schemas.microsoft.com/office/drawing/2014/main" id="{FD499934-03D3-4DEC-BB5C-F70314D3908D}"/>
                    </a:ext>
                  </a:extLst>
                </p:cNvPr>
                <p:cNvPicPr/>
                <p:nvPr/>
              </p:nvPicPr>
              <p:blipFill>
                <a:blip r:embed="rId71"/>
                <a:stretch>
                  <a:fillRect/>
                </a:stretch>
              </p:blipFill>
              <p:spPr>
                <a:xfrm>
                  <a:off x="11035781" y="3625232"/>
                  <a:ext cx="153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DA10C313-DFC6-4CCF-916A-BE25A88A87DB}"/>
                    </a:ext>
                  </a:extLst>
                </p14:cNvPr>
                <p14:cNvContentPartPr/>
                <p14:nvPr/>
              </p14:nvContentPartPr>
              <p14:xfrm>
                <a:off x="11094101" y="3666272"/>
                <a:ext cx="165600" cy="99360"/>
              </p14:xfrm>
            </p:contentPart>
          </mc:Choice>
          <mc:Fallback xmlns="">
            <p:pic>
              <p:nvPicPr>
                <p:cNvPr id="39" name="Freihand 38">
                  <a:extLst>
                    <a:ext uri="{FF2B5EF4-FFF2-40B4-BE49-F238E27FC236}">
                      <a16:creationId xmlns:a16="http://schemas.microsoft.com/office/drawing/2014/main" id="{DA10C313-DFC6-4CCF-916A-BE25A88A87DB}"/>
                    </a:ext>
                  </a:extLst>
                </p:cNvPr>
                <p:cNvPicPr/>
                <p:nvPr/>
              </p:nvPicPr>
              <p:blipFill>
                <a:blip r:embed="rId73"/>
                <a:stretch>
                  <a:fillRect/>
                </a:stretch>
              </p:blipFill>
              <p:spPr>
                <a:xfrm>
                  <a:off x="11089781" y="3661952"/>
                  <a:ext cx="174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Freihand 39">
                  <a:extLst>
                    <a:ext uri="{FF2B5EF4-FFF2-40B4-BE49-F238E27FC236}">
                      <a16:creationId xmlns:a16="http://schemas.microsoft.com/office/drawing/2014/main" id="{8DFBACE4-360A-4571-AA32-F354B6703081}"/>
                    </a:ext>
                  </a:extLst>
                </p14:cNvPr>
                <p14:cNvContentPartPr/>
                <p14:nvPr/>
              </p14:nvContentPartPr>
              <p14:xfrm>
                <a:off x="8917541" y="1197752"/>
                <a:ext cx="796320" cy="896760"/>
              </p14:xfrm>
            </p:contentPart>
          </mc:Choice>
          <mc:Fallback xmlns="">
            <p:pic>
              <p:nvPicPr>
                <p:cNvPr id="40" name="Freihand 39">
                  <a:extLst>
                    <a:ext uri="{FF2B5EF4-FFF2-40B4-BE49-F238E27FC236}">
                      <a16:creationId xmlns:a16="http://schemas.microsoft.com/office/drawing/2014/main" id="{8DFBACE4-360A-4571-AA32-F354B6703081}"/>
                    </a:ext>
                  </a:extLst>
                </p:cNvPr>
                <p:cNvPicPr/>
                <p:nvPr/>
              </p:nvPicPr>
              <p:blipFill>
                <a:blip r:embed="rId75"/>
                <a:stretch>
                  <a:fillRect/>
                </a:stretch>
              </p:blipFill>
              <p:spPr>
                <a:xfrm>
                  <a:off x="8913221" y="1193432"/>
                  <a:ext cx="8049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Freihand 40">
                  <a:extLst>
                    <a:ext uri="{FF2B5EF4-FFF2-40B4-BE49-F238E27FC236}">
                      <a16:creationId xmlns:a16="http://schemas.microsoft.com/office/drawing/2014/main" id="{FF6505C9-EBBF-4160-BB63-93451E836D7E}"/>
                    </a:ext>
                  </a:extLst>
                </p14:cNvPr>
                <p14:cNvContentPartPr/>
                <p14:nvPr/>
              </p14:nvContentPartPr>
              <p14:xfrm>
                <a:off x="8608661" y="2170112"/>
                <a:ext cx="385920" cy="841320"/>
              </p14:xfrm>
            </p:contentPart>
          </mc:Choice>
          <mc:Fallback xmlns="">
            <p:pic>
              <p:nvPicPr>
                <p:cNvPr id="41" name="Freihand 40">
                  <a:extLst>
                    <a:ext uri="{FF2B5EF4-FFF2-40B4-BE49-F238E27FC236}">
                      <a16:creationId xmlns:a16="http://schemas.microsoft.com/office/drawing/2014/main" id="{FF6505C9-EBBF-4160-BB63-93451E836D7E}"/>
                    </a:ext>
                  </a:extLst>
                </p:cNvPr>
                <p:cNvPicPr/>
                <p:nvPr/>
              </p:nvPicPr>
              <p:blipFill>
                <a:blip r:embed="rId77"/>
                <a:stretch>
                  <a:fillRect/>
                </a:stretch>
              </p:blipFill>
              <p:spPr>
                <a:xfrm>
                  <a:off x="8604341" y="2165792"/>
                  <a:ext cx="39456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Freihand 41">
                  <a:extLst>
                    <a:ext uri="{FF2B5EF4-FFF2-40B4-BE49-F238E27FC236}">
                      <a16:creationId xmlns:a16="http://schemas.microsoft.com/office/drawing/2014/main" id="{EEF7BF86-E6D3-401B-80F6-2284ED401120}"/>
                    </a:ext>
                  </a:extLst>
                </p14:cNvPr>
                <p14:cNvContentPartPr/>
                <p14:nvPr/>
              </p14:nvContentPartPr>
              <p14:xfrm>
                <a:off x="8473661" y="2745032"/>
                <a:ext cx="321840" cy="500760"/>
              </p14:xfrm>
            </p:contentPart>
          </mc:Choice>
          <mc:Fallback xmlns="">
            <p:pic>
              <p:nvPicPr>
                <p:cNvPr id="42" name="Freihand 41">
                  <a:extLst>
                    <a:ext uri="{FF2B5EF4-FFF2-40B4-BE49-F238E27FC236}">
                      <a16:creationId xmlns:a16="http://schemas.microsoft.com/office/drawing/2014/main" id="{EEF7BF86-E6D3-401B-80F6-2284ED401120}"/>
                    </a:ext>
                  </a:extLst>
                </p:cNvPr>
                <p:cNvPicPr/>
                <p:nvPr/>
              </p:nvPicPr>
              <p:blipFill>
                <a:blip r:embed="rId79"/>
                <a:stretch>
                  <a:fillRect/>
                </a:stretch>
              </p:blipFill>
              <p:spPr>
                <a:xfrm>
                  <a:off x="8469341" y="2740712"/>
                  <a:ext cx="3304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EDCA8EE5-1D1B-4C25-A65A-F59060037BF7}"/>
                    </a:ext>
                  </a:extLst>
                </p14:cNvPr>
                <p14:cNvContentPartPr/>
                <p14:nvPr/>
              </p14:nvContentPartPr>
              <p14:xfrm>
                <a:off x="8301581" y="3420752"/>
                <a:ext cx="26640" cy="199080"/>
              </p14:xfrm>
            </p:contentPart>
          </mc:Choice>
          <mc:Fallback xmlns="">
            <p:pic>
              <p:nvPicPr>
                <p:cNvPr id="44" name="Freihand 43">
                  <a:extLst>
                    <a:ext uri="{FF2B5EF4-FFF2-40B4-BE49-F238E27FC236}">
                      <a16:creationId xmlns:a16="http://schemas.microsoft.com/office/drawing/2014/main" id="{EDCA8EE5-1D1B-4C25-A65A-F59060037BF7}"/>
                    </a:ext>
                  </a:extLst>
                </p:cNvPr>
                <p:cNvPicPr/>
                <p:nvPr/>
              </p:nvPicPr>
              <p:blipFill>
                <a:blip r:embed="rId81"/>
                <a:stretch>
                  <a:fillRect/>
                </a:stretch>
              </p:blipFill>
              <p:spPr>
                <a:xfrm>
                  <a:off x="8297261" y="3416432"/>
                  <a:ext cx="35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E4D1B9F1-1AFF-4A0C-AAFC-CDF3563180CE}"/>
                    </a:ext>
                  </a:extLst>
                </p14:cNvPr>
                <p14:cNvContentPartPr/>
                <p14:nvPr/>
              </p14:nvContentPartPr>
              <p14:xfrm>
                <a:off x="8210861" y="3376112"/>
                <a:ext cx="144360" cy="127800"/>
              </p14:xfrm>
            </p:contentPart>
          </mc:Choice>
          <mc:Fallback xmlns="">
            <p:pic>
              <p:nvPicPr>
                <p:cNvPr id="45" name="Freihand 44">
                  <a:extLst>
                    <a:ext uri="{FF2B5EF4-FFF2-40B4-BE49-F238E27FC236}">
                      <a16:creationId xmlns:a16="http://schemas.microsoft.com/office/drawing/2014/main" id="{E4D1B9F1-1AFF-4A0C-AAFC-CDF3563180CE}"/>
                    </a:ext>
                  </a:extLst>
                </p:cNvPr>
                <p:cNvPicPr/>
                <p:nvPr/>
              </p:nvPicPr>
              <p:blipFill>
                <a:blip r:embed="rId83"/>
                <a:stretch>
                  <a:fillRect/>
                </a:stretch>
              </p:blipFill>
              <p:spPr>
                <a:xfrm>
                  <a:off x="8206541" y="3371792"/>
                  <a:ext cx="15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Freihand 45">
                  <a:extLst>
                    <a:ext uri="{FF2B5EF4-FFF2-40B4-BE49-F238E27FC236}">
                      <a16:creationId xmlns:a16="http://schemas.microsoft.com/office/drawing/2014/main" id="{1541BAD3-2E60-44C7-A061-2D82EE881BE3}"/>
                    </a:ext>
                  </a:extLst>
                </p14:cNvPr>
                <p14:cNvContentPartPr/>
                <p14:nvPr/>
              </p14:nvContentPartPr>
              <p14:xfrm>
                <a:off x="8383301" y="3445592"/>
                <a:ext cx="195480" cy="141120"/>
              </p14:xfrm>
            </p:contentPart>
          </mc:Choice>
          <mc:Fallback xmlns="">
            <p:pic>
              <p:nvPicPr>
                <p:cNvPr id="46" name="Freihand 45">
                  <a:extLst>
                    <a:ext uri="{FF2B5EF4-FFF2-40B4-BE49-F238E27FC236}">
                      <a16:creationId xmlns:a16="http://schemas.microsoft.com/office/drawing/2014/main" id="{1541BAD3-2E60-44C7-A061-2D82EE881BE3}"/>
                    </a:ext>
                  </a:extLst>
                </p:cNvPr>
                <p:cNvPicPr/>
                <p:nvPr/>
              </p:nvPicPr>
              <p:blipFill>
                <a:blip r:embed="rId85"/>
                <a:stretch>
                  <a:fillRect/>
                </a:stretch>
              </p:blipFill>
              <p:spPr>
                <a:xfrm>
                  <a:off x="8378981" y="3441272"/>
                  <a:ext cx="204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02656057-46C3-4949-9611-0AD1AD656B01}"/>
                    </a:ext>
                  </a:extLst>
                </p14:cNvPr>
                <p14:cNvContentPartPr/>
                <p14:nvPr/>
              </p14:nvContentPartPr>
              <p14:xfrm>
                <a:off x="8547101" y="3392312"/>
                <a:ext cx="54360" cy="22320"/>
              </p14:xfrm>
            </p:contentPart>
          </mc:Choice>
          <mc:Fallback xmlns="">
            <p:pic>
              <p:nvPicPr>
                <p:cNvPr id="47" name="Freihand 46">
                  <a:extLst>
                    <a:ext uri="{FF2B5EF4-FFF2-40B4-BE49-F238E27FC236}">
                      <a16:creationId xmlns:a16="http://schemas.microsoft.com/office/drawing/2014/main" id="{02656057-46C3-4949-9611-0AD1AD656B01}"/>
                    </a:ext>
                  </a:extLst>
                </p:cNvPr>
                <p:cNvPicPr/>
                <p:nvPr/>
              </p:nvPicPr>
              <p:blipFill>
                <a:blip r:embed="rId87"/>
                <a:stretch>
                  <a:fillRect/>
                </a:stretch>
              </p:blipFill>
              <p:spPr>
                <a:xfrm>
                  <a:off x="8542781" y="3387992"/>
                  <a:ext cx="63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Freihand 47">
                  <a:extLst>
                    <a:ext uri="{FF2B5EF4-FFF2-40B4-BE49-F238E27FC236}">
                      <a16:creationId xmlns:a16="http://schemas.microsoft.com/office/drawing/2014/main" id="{C1FF39B1-CD4A-479B-8091-4D5BD31DBE9C}"/>
                    </a:ext>
                  </a:extLst>
                </p14:cNvPr>
                <p14:cNvContentPartPr/>
                <p14:nvPr/>
              </p14:nvContentPartPr>
              <p14:xfrm>
                <a:off x="8582381" y="3408512"/>
                <a:ext cx="106200" cy="154800"/>
              </p14:xfrm>
            </p:contentPart>
          </mc:Choice>
          <mc:Fallback xmlns="">
            <p:pic>
              <p:nvPicPr>
                <p:cNvPr id="48" name="Freihand 47">
                  <a:extLst>
                    <a:ext uri="{FF2B5EF4-FFF2-40B4-BE49-F238E27FC236}">
                      <a16:creationId xmlns:a16="http://schemas.microsoft.com/office/drawing/2014/main" id="{C1FF39B1-CD4A-479B-8091-4D5BD31DBE9C}"/>
                    </a:ext>
                  </a:extLst>
                </p:cNvPr>
                <p:cNvPicPr/>
                <p:nvPr/>
              </p:nvPicPr>
              <p:blipFill>
                <a:blip r:embed="rId89"/>
                <a:stretch>
                  <a:fillRect/>
                </a:stretch>
              </p:blipFill>
              <p:spPr>
                <a:xfrm>
                  <a:off x="8578061" y="3404192"/>
                  <a:ext cx="114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Freihand 48">
                  <a:extLst>
                    <a:ext uri="{FF2B5EF4-FFF2-40B4-BE49-F238E27FC236}">
                      <a16:creationId xmlns:a16="http://schemas.microsoft.com/office/drawing/2014/main" id="{58887060-4B10-44DE-8544-A989E0045FB2}"/>
                    </a:ext>
                  </a:extLst>
                </p14:cNvPr>
                <p14:cNvContentPartPr/>
                <p14:nvPr/>
              </p14:nvContentPartPr>
              <p14:xfrm>
                <a:off x="8681381" y="3402752"/>
                <a:ext cx="106560" cy="91080"/>
              </p14:xfrm>
            </p:contentPart>
          </mc:Choice>
          <mc:Fallback xmlns="">
            <p:pic>
              <p:nvPicPr>
                <p:cNvPr id="49" name="Freihand 48">
                  <a:extLst>
                    <a:ext uri="{FF2B5EF4-FFF2-40B4-BE49-F238E27FC236}">
                      <a16:creationId xmlns:a16="http://schemas.microsoft.com/office/drawing/2014/main" id="{58887060-4B10-44DE-8544-A989E0045FB2}"/>
                    </a:ext>
                  </a:extLst>
                </p:cNvPr>
                <p:cNvPicPr/>
                <p:nvPr/>
              </p:nvPicPr>
              <p:blipFill>
                <a:blip r:embed="rId91"/>
                <a:stretch>
                  <a:fillRect/>
                </a:stretch>
              </p:blipFill>
              <p:spPr>
                <a:xfrm>
                  <a:off x="8677061" y="3398432"/>
                  <a:ext cx="115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238F9438-9FEC-4FB3-B14E-4FAB69A496B6}"/>
                    </a:ext>
                  </a:extLst>
                </p14:cNvPr>
                <p14:cNvContentPartPr/>
                <p14:nvPr/>
              </p14:nvContentPartPr>
              <p14:xfrm>
                <a:off x="8349101" y="3757352"/>
                <a:ext cx="181800" cy="102960"/>
              </p14:xfrm>
            </p:contentPart>
          </mc:Choice>
          <mc:Fallback xmlns="">
            <p:pic>
              <p:nvPicPr>
                <p:cNvPr id="50" name="Freihand 49">
                  <a:extLst>
                    <a:ext uri="{FF2B5EF4-FFF2-40B4-BE49-F238E27FC236}">
                      <a16:creationId xmlns:a16="http://schemas.microsoft.com/office/drawing/2014/main" id="{238F9438-9FEC-4FB3-B14E-4FAB69A496B6}"/>
                    </a:ext>
                  </a:extLst>
                </p:cNvPr>
                <p:cNvPicPr/>
                <p:nvPr/>
              </p:nvPicPr>
              <p:blipFill>
                <a:blip r:embed="rId93"/>
                <a:stretch>
                  <a:fillRect/>
                </a:stretch>
              </p:blipFill>
              <p:spPr>
                <a:xfrm>
                  <a:off x="8344781" y="3753032"/>
                  <a:ext cx="190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Freihand 50">
                  <a:extLst>
                    <a:ext uri="{FF2B5EF4-FFF2-40B4-BE49-F238E27FC236}">
                      <a16:creationId xmlns:a16="http://schemas.microsoft.com/office/drawing/2014/main" id="{5F21EA07-6603-4F6E-A18B-07D01B3D768E}"/>
                    </a:ext>
                  </a:extLst>
                </p14:cNvPr>
                <p14:cNvContentPartPr/>
                <p14:nvPr/>
              </p14:nvContentPartPr>
              <p14:xfrm>
                <a:off x="8559341" y="3731792"/>
                <a:ext cx="80640" cy="120240"/>
              </p14:xfrm>
            </p:contentPart>
          </mc:Choice>
          <mc:Fallback xmlns="">
            <p:pic>
              <p:nvPicPr>
                <p:cNvPr id="51" name="Freihand 50">
                  <a:extLst>
                    <a:ext uri="{FF2B5EF4-FFF2-40B4-BE49-F238E27FC236}">
                      <a16:creationId xmlns:a16="http://schemas.microsoft.com/office/drawing/2014/main" id="{5F21EA07-6603-4F6E-A18B-07D01B3D768E}"/>
                    </a:ext>
                  </a:extLst>
                </p:cNvPr>
                <p:cNvPicPr/>
                <p:nvPr/>
              </p:nvPicPr>
              <p:blipFill>
                <a:blip r:embed="rId95"/>
                <a:stretch>
                  <a:fillRect/>
                </a:stretch>
              </p:blipFill>
              <p:spPr>
                <a:xfrm>
                  <a:off x="8555021" y="3727472"/>
                  <a:ext cx="89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Freihand 51">
                  <a:extLst>
                    <a:ext uri="{FF2B5EF4-FFF2-40B4-BE49-F238E27FC236}">
                      <a16:creationId xmlns:a16="http://schemas.microsoft.com/office/drawing/2014/main" id="{F6DA4F67-4575-4358-B792-29E10390FE68}"/>
                    </a:ext>
                  </a:extLst>
                </p14:cNvPr>
                <p14:cNvContentPartPr/>
                <p14:nvPr/>
              </p14:nvContentPartPr>
              <p14:xfrm>
                <a:off x="8658701" y="3620192"/>
                <a:ext cx="138600" cy="173520"/>
              </p14:xfrm>
            </p:contentPart>
          </mc:Choice>
          <mc:Fallback xmlns="">
            <p:pic>
              <p:nvPicPr>
                <p:cNvPr id="52" name="Freihand 51">
                  <a:extLst>
                    <a:ext uri="{FF2B5EF4-FFF2-40B4-BE49-F238E27FC236}">
                      <a16:creationId xmlns:a16="http://schemas.microsoft.com/office/drawing/2014/main" id="{F6DA4F67-4575-4358-B792-29E10390FE68}"/>
                    </a:ext>
                  </a:extLst>
                </p:cNvPr>
                <p:cNvPicPr/>
                <p:nvPr/>
              </p:nvPicPr>
              <p:blipFill>
                <a:blip r:embed="rId97"/>
                <a:stretch>
                  <a:fillRect/>
                </a:stretch>
              </p:blipFill>
              <p:spPr>
                <a:xfrm>
                  <a:off x="8654381" y="3615872"/>
                  <a:ext cx="147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5CE7FE73-5A54-430F-A33B-541DB512822C}"/>
                    </a:ext>
                  </a:extLst>
                </p14:cNvPr>
                <p14:cNvContentPartPr/>
                <p14:nvPr/>
              </p14:nvContentPartPr>
              <p14:xfrm>
                <a:off x="8625941" y="3814232"/>
                <a:ext cx="225720" cy="260280"/>
              </p14:xfrm>
            </p:contentPart>
          </mc:Choice>
          <mc:Fallback xmlns="">
            <p:pic>
              <p:nvPicPr>
                <p:cNvPr id="53" name="Freihand 52">
                  <a:extLst>
                    <a:ext uri="{FF2B5EF4-FFF2-40B4-BE49-F238E27FC236}">
                      <a16:creationId xmlns:a16="http://schemas.microsoft.com/office/drawing/2014/main" id="{5CE7FE73-5A54-430F-A33B-541DB512822C}"/>
                    </a:ext>
                  </a:extLst>
                </p:cNvPr>
                <p:cNvPicPr/>
                <p:nvPr/>
              </p:nvPicPr>
              <p:blipFill>
                <a:blip r:embed="rId99"/>
                <a:stretch>
                  <a:fillRect/>
                </a:stretch>
              </p:blipFill>
              <p:spPr>
                <a:xfrm>
                  <a:off x="8621621" y="3809912"/>
                  <a:ext cx="234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35F7AEB4-6403-41FF-8CF1-908582658067}"/>
                    </a:ext>
                  </a:extLst>
                </p14:cNvPr>
                <p14:cNvContentPartPr/>
                <p14:nvPr/>
              </p14:nvContentPartPr>
              <p14:xfrm>
                <a:off x="8838341" y="3823232"/>
                <a:ext cx="87840" cy="131400"/>
              </p14:xfrm>
            </p:contentPart>
          </mc:Choice>
          <mc:Fallback xmlns="">
            <p:pic>
              <p:nvPicPr>
                <p:cNvPr id="54" name="Freihand 53">
                  <a:extLst>
                    <a:ext uri="{FF2B5EF4-FFF2-40B4-BE49-F238E27FC236}">
                      <a16:creationId xmlns:a16="http://schemas.microsoft.com/office/drawing/2014/main" id="{35F7AEB4-6403-41FF-8CF1-908582658067}"/>
                    </a:ext>
                  </a:extLst>
                </p:cNvPr>
                <p:cNvPicPr/>
                <p:nvPr/>
              </p:nvPicPr>
              <p:blipFill>
                <a:blip r:embed="rId101"/>
                <a:stretch>
                  <a:fillRect/>
                </a:stretch>
              </p:blipFill>
              <p:spPr>
                <a:xfrm>
                  <a:off x="8834021" y="3818912"/>
                  <a:ext cx="96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Freihand 54">
                  <a:extLst>
                    <a:ext uri="{FF2B5EF4-FFF2-40B4-BE49-F238E27FC236}">
                      <a16:creationId xmlns:a16="http://schemas.microsoft.com/office/drawing/2014/main" id="{BAC341B3-734B-42FB-BA4A-2765FBE02EA7}"/>
                    </a:ext>
                  </a:extLst>
                </p14:cNvPr>
                <p14:cNvContentPartPr/>
                <p14:nvPr/>
              </p14:nvContentPartPr>
              <p14:xfrm>
                <a:off x="8952461" y="3846272"/>
                <a:ext cx="24120" cy="62280"/>
              </p14:xfrm>
            </p:contentPart>
          </mc:Choice>
          <mc:Fallback xmlns="">
            <p:pic>
              <p:nvPicPr>
                <p:cNvPr id="55" name="Freihand 54">
                  <a:extLst>
                    <a:ext uri="{FF2B5EF4-FFF2-40B4-BE49-F238E27FC236}">
                      <a16:creationId xmlns:a16="http://schemas.microsoft.com/office/drawing/2014/main" id="{BAC341B3-734B-42FB-BA4A-2765FBE02EA7}"/>
                    </a:ext>
                  </a:extLst>
                </p:cNvPr>
                <p:cNvPicPr/>
                <p:nvPr/>
              </p:nvPicPr>
              <p:blipFill>
                <a:blip r:embed="rId103"/>
                <a:stretch>
                  <a:fillRect/>
                </a:stretch>
              </p:blipFill>
              <p:spPr>
                <a:xfrm>
                  <a:off x="8948141" y="3841952"/>
                  <a:ext cx="32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Freihand 55">
                  <a:extLst>
                    <a:ext uri="{FF2B5EF4-FFF2-40B4-BE49-F238E27FC236}">
                      <a16:creationId xmlns:a16="http://schemas.microsoft.com/office/drawing/2014/main" id="{26608A33-56CC-489F-BFD0-2B1B91376ADF}"/>
                    </a:ext>
                  </a:extLst>
                </p14:cNvPr>
                <p14:cNvContentPartPr/>
                <p14:nvPr/>
              </p14:nvContentPartPr>
              <p14:xfrm>
                <a:off x="8987381" y="3682472"/>
                <a:ext cx="121320" cy="198720"/>
              </p14:xfrm>
            </p:contentPart>
          </mc:Choice>
          <mc:Fallback xmlns="">
            <p:pic>
              <p:nvPicPr>
                <p:cNvPr id="56" name="Freihand 55">
                  <a:extLst>
                    <a:ext uri="{FF2B5EF4-FFF2-40B4-BE49-F238E27FC236}">
                      <a16:creationId xmlns:a16="http://schemas.microsoft.com/office/drawing/2014/main" id="{26608A33-56CC-489F-BFD0-2B1B91376ADF}"/>
                    </a:ext>
                  </a:extLst>
                </p:cNvPr>
                <p:cNvPicPr/>
                <p:nvPr/>
              </p:nvPicPr>
              <p:blipFill>
                <a:blip r:embed="rId105"/>
                <a:stretch>
                  <a:fillRect/>
                </a:stretch>
              </p:blipFill>
              <p:spPr>
                <a:xfrm>
                  <a:off x="8983061" y="3678152"/>
                  <a:ext cx="129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FD203385-0703-48FE-AE82-8F7A839293A5}"/>
                    </a:ext>
                  </a:extLst>
                </p14:cNvPr>
                <p14:cNvContentPartPr/>
                <p14:nvPr/>
              </p14:nvContentPartPr>
              <p14:xfrm>
                <a:off x="9136421" y="3627752"/>
                <a:ext cx="176400" cy="196200"/>
              </p14:xfrm>
            </p:contentPart>
          </mc:Choice>
          <mc:Fallback xmlns="">
            <p:pic>
              <p:nvPicPr>
                <p:cNvPr id="57" name="Freihand 56">
                  <a:extLst>
                    <a:ext uri="{FF2B5EF4-FFF2-40B4-BE49-F238E27FC236}">
                      <a16:creationId xmlns:a16="http://schemas.microsoft.com/office/drawing/2014/main" id="{FD203385-0703-48FE-AE82-8F7A839293A5}"/>
                    </a:ext>
                  </a:extLst>
                </p:cNvPr>
                <p:cNvPicPr/>
                <p:nvPr/>
              </p:nvPicPr>
              <p:blipFill>
                <a:blip r:embed="rId107"/>
                <a:stretch>
                  <a:fillRect/>
                </a:stretch>
              </p:blipFill>
              <p:spPr>
                <a:xfrm>
                  <a:off x="9132101" y="3623432"/>
                  <a:ext cx="1850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34C4926A-E577-4141-A9D7-F7D7D614D334}"/>
                    </a:ext>
                  </a:extLst>
                </p14:cNvPr>
                <p14:cNvContentPartPr/>
                <p14:nvPr/>
              </p14:nvContentPartPr>
              <p14:xfrm>
                <a:off x="9070541" y="3917192"/>
                <a:ext cx="149760" cy="170640"/>
              </p14:xfrm>
            </p:contentPart>
          </mc:Choice>
          <mc:Fallback xmlns="">
            <p:pic>
              <p:nvPicPr>
                <p:cNvPr id="59" name="Freihand 58">
                  <a:extLst>
                    <a:ext uri="{FF2B5EF4-FFF2-40B4-BE49-F238E27FC236}">
                      <a16:creationId xmlns:a16="http://schemas.microsoft.com/office/drawing/2014/main" id="{34C4926A-E577-4141-A9D7-F7D7D614D334}"/>
                    </a:ext>
                  </a:extLst>
                </p:cNvPr>
                <p:cNvPicPr/>
                <p:nvPr/>
              </p:nvPicPr>
              <p:blipFill>
                <a:blip r:embed="rId109"/>
                <a:stretch>
                  <a:fillRect/>
                </a:stretch>
              </p:blipFill>
              <p:spPr>
                <a:xfrm>
                  <a:off x="9066221" y="3912872"/>
                  <a:ext cx="158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2A020D36-4235-46DE-A1B8-38B696F75300}"/>
                    </a:ext>
                  </a:extLst>
                </p14:cNvPr>
                <p14:cNvContentPartPr/>
                <p14:nvPr/>
              </p14:nvContentPartPr>
              <p14:xfrm>
                <a:off x="9237941" y="3890192"/>
                <a:ext cx="169200" cy="146160"/>
              </p14:xfrm>
            </p:contentPart>
          </mc:Choice>
          <mc:Fallback xmlns="">
            <p:pic>
              <p:nvPicPr>
                <p:cNvPr id="60" name="Freihand 59">
                  <a:extLst>
                    <a:ext uri="{FF2B5EF4-FFF2-40B4-BE49-F238E27FC236}">
                      <a16:creationId xmlns:a16="http://schemas.microsoft.com/office/drawing/2014/main" id="{2A020D36-4235-46DE-A1B8-38B696F75300}"/>
                    </a:ext>
                  </a:extLst>
                </p:cNvPr>
                <p:cNvPicPr/>
                <p:nvPr/>
              </p:nvPicPr>
              <p:blipFill>
                <a:blip r:embed="rId111"/>
                <a:stretch>
                  <a:fillRect/>
                </a:stretch>
              </p:blipFill>
              <p:spPr>
                <a:xfrm>
                  <a:off x="9233621" y="3885872"/>
                  <a:ext cx="177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11A4135F-11CC-4630-B0F9-FE5EB6CE1566}"/>
                    </a:ext>
                  </a:extLst>
                </p14:cNvPr>
                <p14:cNvContentPartPr/>
                <p14:nvPr/>
              </p14:nvContentPartPr>
              <p14:xfrm>
                <a:off x="9378701" y="3841952"/>
                <a:ext cx="28800" cy="37080"/>
              </p14:xfrm>
            </p:contentPart>
          </mc:Choice>
          <mc:Fallback xmlns="">
            <p:pic>
              <p:nvPicPr>
                <p:cNvPr id="61" name="Freihand 60">
                  <a:extLst>
                    <a:ext uri="{FF2B5EF4-FFF2-40B4-BE49-F238E27FC236}">
                      <a16:creationId xmlns:a16="http://schemas.microsoft.com/office/drawing/2014/main" id="{11A4135F-11CC-4630-B0F9-FE5EB6CE1566}"/>
                    </a:ext>
                  </a:extLst>
                </p:cNvPr>
                <p:cNvPicPr/>
                <p:nvPr/>
              </p:nvPicPr>
              <p:blipFill>
                <a:blip r:embed="rId113"/>
                <a:stretch>
                  <a:fillRect/>
                </a:stretch>
              </p:blipFill>
              <p:spPr>
                <a:xfrm>
                  <a:off x="9374381" y="3837632"/>
                  <a:ext cx="37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F586ECA1-F432-4270-A27C-577ACD13934E}"/>
                    </a:ext>
                  </a:extLst>
                </p14:cNvPr>
                <p14:cNvContentPartPr/>
                <p14:nvPr/>
              </p14:nvContentPartPr>
              <p14:xfrm>
                <a:off x="9429461" y="3773912"/>
                <a:ext cx="167400" cy="208080"/>
              </p14:xfrm>
            </p:contentPart>
          </mc:Choice>
          <mc:Fallback xmlns="">
            <p:pic>
              <p:nvPicPr>
                <p:cNvPr id="62" name="Freihand 61">
                  <a:extLst>
                    <a:ext uri="{FF2B5EF4-FFF2-40B4-BE49-F238E27FC236}">
                      <a16:creationId xmlns:a16="http://schemas.microsoft.com/office/drawing/2014/main" id="{F586ECA1-F432-4270-A27C-577ACD13934E}"/>
                    </a:ext>
                  </a:extLst>
                </p:cNvPr>
                <p:cNvPicPr/>
                <p:nvPr/>
              </p:nvPicPr>
              <p:blipFill>
                <a:blip r:embed="rId115"/>
                <a:stretch>
                  <a:fillRect/>
                </a:stretch>
              </p:blipFill>
              <p:spPr>
                <a:xfrm>
                  <a:off x="9425141" y="3769592"/>
                  <a:ext cx="176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E7E331B9-38E7-4BCA-B1F4-1688ABB5754C}"/>
                    </a:ext>
                  </a:extLst>
                </p14:cNvPr>
                <p14:cNvContentPartPr/>
                <p14:nvPr/>
              </p14:nvContentPartPr>
              <p14:xfrm>
                <a:off x="9674261" y="1183352"/>
                <a:ext cx="445320" cy="32760"/>
              </p14:xfrm>
            </p:contentPart>
          </mc:Choice>
          <mc:Fallback xmlns="">
            <p:pic>
              <p:nvPicPr>
                <p:cNvPr id="63" name="Freihand 62">
                  <a:extLst>
                    <a:ext uri="{FF2B5EF4-FFF2-40B4-BE49-F238E27FC236}">
                      <a16:creationId xmlns:a16="http://schemas.microsoft.com/office/drawing/2014/main" id="{E7E331B9-38E7-4BCA-B1F4-1688ABB5754C}"/>
                    </a:ext>
                  </a:extLst>
                </p:cNvPr>
                <p:cNvPicPr/>
                <p:nvPr/>
              </p:nvPicPr>
              <p:blipFill>
                <a:blip r:embed="rId117"/>
                <a:stretch>
                  <a:fillRect/>
                </a:stretch>
              </p:blipFill>
              <p:spPr>
                <a:xfrm>
                  <a:off x="9669941" y="1179032"/>
                  <a:ext cx="453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68" name="Freihand 7167">
                  <a:extLst>
                    <a:ext uri="{FF2B5EF4-FFF2-40B4-BE49-F238E27FC236}">
                      <a16:creationId xmlns:a16="http://schemas.microsoft.com/office/drawing/2014/main" id="{7581DE91-6DE6-4C9B-B837-727432ADB4E7}"/>
                    </a:ext>
                  </a:extLst>
                </p14:cNvPr>
                <p14:cNvContentPartPr/>
                <p14:nvPr/>
              </p14:nvContentPartPr>
              <p14:xfrm>
                <a:off x="10263941" y="1207472"/>
                <a:ext cx="479880" cy="36000"/>
              </p14:xfrm>
            </p:contentPart>
          </mc:Choice>
          <mc:Fallback xmlns="">
            <p:pic>
              <p:nvPicPr>
                <p:cNvPr id="7168" name="Freihand 7167">
                  <a:extLst>
                    <a:ext uri="{FF2B5EF4-FFF2-40B4-BE49-F238E27FC236}">
                      <a16:creationId xmlns:a16="http://schemas.microsoft.com/office/drawing/2014/main" id="{7581DE91-6DE6-4C9B-B837-727432ADB4E7}"/>
                    </a:ext>
                  </a:extLst>
                </p:cNvPr>
                <p:cNvPicPr/>
                <p:nvPr/>
              </p:nvPicPr>
              <p:blipFill>
                <a:blip r:embed="rId119"/>
                <a:stretch>
                  <a:fillRect/>
                </a:stretch>
              </p:blipFill>
              <p:spPr>
                <a:xfrm>
                  <a:off x="10259621" y="1203152"/>
                  <a:ext cx="488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69" name="Freihand 7168">
                  <a:extLst>
                    <a:ext uri="{FF2B5EF4-FFF2-40B4-BE49-F238E27FC236}">
                      <a16:creationId xmlns:a16="http://schemas.microsoft.com/office/drawing/2014/main" id="{6AEE3E28-68F0-4CF4-ACCC-59742BF2EE1D}"/>
                    </a:ext>
                  </a:extLst>
                </p14:cNvPr>
                <p14:cNvContentPartPr/>
                <p14:nvPr/>
              </p14:nvContentPartPr>
              <p14:xfrm>
                <a:off x="9534941" y="1941872"/>
                <a:ext cx="582120" cy="63720"/>
              </p14:xfrm>
            </p:contentPart>
          </mc:Choice>
          <mc:Fallback xmlns="">
            <p:pic>
              <p:nvPicPr>
                <p:cNvPr id="7169" name="Freihand 7168">
                  <a:extLst>
                    <a:ext uri="{FF2B5EF4-FFF2-40B4-BE49-F238E27FC236}">
                      <a16:creationId xmlns:a16="http://schemas.microsoft.com/office/drawing/2014/main" id="{6AEE3E28-68F0-4CF4-ACCC-59742BF2EE1D}"/>
                    </a:ext>
                  </a:extLst>
                </p:cNvPr>
                <p:cNvPicPr/>
                <p:nvPr/>
              </p:nvPicPr>
              <p:blipFill>
                <a:blip r:embed="rId121"/>
                <a:stretch>
                  <a:fillRect/>
                </a:stretch>
              </p:blipFill>
              <p:spPr>
                <a:xfrm>
                  <a:off x="9530621" y="1937552"/>
                  <a:ext cx="590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70" name="Freihand 7169">
                  <a:extLst>
                    <a:ext uri="{FF2B5EF4-FFF2-40B4-BE49-F238E27FC236}">
                      <a16:creationId xmlns:a16="http://schemas.microsoft.com/office/drawing/2014/main" id="{96A8A7A0-A0F4-4A60-A0C8-27F32BD02348}"/>
                    </a:ext>
                  </a:extLst>
                </p14:cNvPr>
                <p14:cNvContentPartPr/>
                <p14:nvPr/>
              </p14:nvContentPartPr>
              <p14:xfrm>
                <a:off x="10428461" y="1889672"/>
                <a:ext cx="436680" cy="63360"/>
              </p14:xfrm>
            </p:contentPart>
          </mc:Choice>
          <mc:Fallback xmlns="">
            <p:pic>
              <p:nvPicPr>
                <p:cNvPr id="7170" name="Freihand 7169">
                  <a:extLst>
                    <a:ext uri="{FF2B5EF4-FFF2-40B4-BE49-F238E27FC236}">
                      <a16:creationId xmlns:a16="http://schemas.microsoft.com/office/drawing/2014/main" id="{96A8A7A0-A0F4-4A60-A0C8-27F32BD02348}"/>
                    </a:ext>
                  </a:extLst>
                </p:cNvPr>
                <p:cNvPicPr/>
                <p:nvPr/>
              </p:nvPicPr>
              <p:blipFill>
                <a:blip r:embed="rId123"/>
                <a:stretch>
                  <a:fillRect/>
                </a:stretch>
              </p:blipFill>
              <p:spPr>
                <a:xfrm>
                  <a:off x="10424141" y="1885352"/>
                  <a:ext cx="445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73" name="Freihand 7172">
                  <a:extLst>
                    <a:ext uri="{FF2B5EF4-FFF2-40B4-BE49-F238E27FC236}">
                      <a16:creationId xmlns:a16="http://schemas.microsoft.com/office/drawing/2014/main" id="{8073EA4C-5604-4EEB-8B75-DEA7825FA3B1}"/>
                    </a:ext>
                  </a:extLst>
                </p14:cNvPr>
                <p14:cNvContentPartPr/>
                <p14:nvPr/>
              </p14:nvContentPartPr>
              <p14:xfrm>
                <a:off x="10012301" y="1173992"/>
                <a:ext cx="100080" cy="23400"/>
              </p14:xfrm>
            </p:contentPart>
          </mc:Choice>
          <mc:Fallback xmlns="">
            <p:pic>
              <p:nvPicPr>
                <p:cNvPr id="7173" name="Freihand 7172">
                  <a:extLst>
                    <a:ext uri="{FF2B5EF4-FFF2-40B4-BE49-F238E27FC236}">
                      <a16:creationId xmlns:a16="http://schemas.microsoft.com/office/drawing/2014/main" id="{8073EA4C-5604-4EEB-8B75-DEA7825FA3B1}"/>
                    </a:ext>
                  </a:extLst>
                </p:cNvPr>
                <p:cNvPicPr/>
                <p:nvPr/>
              </p:nvPicPr>
              <p:blipFill>
                <a:blip r:embed="rId125"/>
                <a:stretch>
                  <a:fillRect/>
                </a:stretch>
              </p:blipFill>
              <p:spPr>
                <a:xfrm>
                  <a:off x="10007981" y="1169672"/>
                  <a:ext cx="108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74" name="Freihand 7173">
                  <a:extLst>
                    <a:ext uri="{FF2B5EF4-FFF2-40B4-BE49-F238E27FC236}">
                      <a16:creationId xmlns:a16="http://schemas.microsoft.com/office/drawing/2014/main" id="{2327B326-8E55-4F96-A56B-C998A3832169}"/>
                    </a:ext>
                  </a:extLst>
                </p14:cNvPr>
                <p14:cNvContentPartPr/>
                <p14:nvPr/>
              </p14:nvContentPartPr>
              <p14:xfrm>
                <a:off x="9599741" y="1167872"/>
                <a:ext cx="1206720" cy="72360"/>
              </p14:xfrm>
            </p:contentPart>
          </mc:Choice>
          <mc:Fallback xmlns="">
            <p:pic>
              <p:nvPicPr>
                <p:cNvPr id="7174" name="Freihand 7173">
                  <a:extLst>
                    <a:ext uri="{FF2B5EF4-FFF2-40B4-BE49-F238E27FC236}">
                      <a16:creationId xmlns:a16="http://schemas.microsoft.com/office/drawing/2014/main" id="{2327B326-8E55-4F96-A56B-C998A3832169}"/>
                    </a:ext>
                  </a:extLst>
                </p:cNvPr>
                <p:cNvPicPr/>
                <p:nvPr/>
              </p:nvPicPr>
              <p:blipFill>
                <a:blip r:embed="rId127"/>
                <a:stretch>
                  <a:fillRect/>
                </a:stretch>
              </p:blipFill>
              <p:spPr>
                <a:xfrm>
                  <a:off x="9595421" y="1163552"/>
                  <a:ext cx="1215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75" name="Freihand 7174">
                  <a:extLst>
                    <a:ext uri="{FF2B5EF4-FFF2-40B4-BE49-F238E27FC236}">
                      <a16:creationId xmlns:a16="http://schemas.microsoft.com/office/drawing/2014/main" id="{8608CCCB-FBC5-4E77-98F9-99BFC9E21F67}"/>
                    </a:ext>
                  </a:extLst>
                </p14:cNvPr>
                <p14:cNvContentPartPr/>
                <p14:nvPr/>
              </p14:nvContentPartPr>
              <p14:xfrm>
                <a:off x="9179261" y="1094072"/>
                <a:ext cx="126720" cy="276480"/>
              </p14:xfrm>
            </p:contentPart>
          </mc:Choice>
          <mc:Fallback xmlns="">
            <p:pic>
              <p:nvPicPr>
                <p:cNvPr id="7175" name="Freihand 7174">
                  <a:extLst>
                    <a:ext uri="{FF2B5EF4-FFF2-40B4-BE49-F238E27FC236}">
                      <a16:creationId xmlns:a16="http://schemas.microsoft.com/office/drawing/2014/main" id="{8608CCCB-FBC5-4E77-98F9-99BFC9E21F67}"/>
                    </a:ext>
                  </a:extLst>
                </p:cNvPr>
                <p:cNvPicPr/>
                <p:nvPr/>
              </p:nvPicPr>
              <p:blipFill>
                <a:blip r:embed="rId129"/>
                <a:stretch>
                  <a:fillRect/>
                </a:stretch>
              </p:blipFill>
              <p:spPr>
                <a:xfrm>
                  <a:off x="9174941" y="1089752"/>
                  <a:ext cx="1353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76" name="Freihand 7175">
                  <a:extLst>
                    <a:ext uri="{FF2B5EF4-FFF2-40B4-BE49-F238E27FC236}">
                      <a16:creationId xmlns:a16="http://schemas.microsoft.com/office/drawing/2014/main" id="{FB58DE3B-BD13-45DA-9BAA-9FF1B88FC51A}"/>
                    </a:ext>
                  </a:extLst>
                </p14:cNvPr>
                <p14:cNvContentPartPr/>
                <p14:nvPr/>
              </p14:nvContentPartPr>
              <p14:xfrm>
                <a:off x="9102941" y="959072"/>
                <a:ext cx="364320" cy="72360"/>
              </p14:xfrm>
            </p:contentPart>
          </mc:Choice>
          <mc:Fallback xmlns="">
            <p:pic>
              <p:nvPicPr>
                <p:cNvPr id="7176" name="Freihand 7175">
                  <a:extLst>
                    <a:ext uri="{FF2B5EF4-FFF2-40B4-BE49-F238E27FC236}">
                      <a16:creationId xmlns:a16="http://schemas.microsoft.com/office/drawing/2014/main" id="{FB58DE3B-BD13-45DA-9BAA-9FF1B88FC51A}"/>
                    </a:ext>
                  </a:extLst>
                </p:cNvPr>
                <p:cNvPicPr/>
                <p:nvPr/>
              </p:nvPicPr>
              <p:blipFill>
                <a:blip r:embed="rId131"/>
                <a:stretch>
                  <a:fillRect/>
                </a:stretch>
              </p:blipFill>
              <p:spPr>
                <a:xfrm>
                  <a:off x="9098621" y="954752"/>
                  <a:ext cx="372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177" name="Freihand 7176">
                  <a:extLst>
                    <a:ext uri="{FF2B5EF4-FFF2-40B4-BE49-F238E27FC236}">
                      <a16:creationId xmlns:a16="http://schemas.microsoft.com/office/drawing/2014/main" id="{BBCC0648-1D3E-465D-A63B-7B132C2AD025}"/>
                    </a:ext>
                  </a:extLst>
                </p14:cNvPr>
                <p14:cNvContentPartPr/>
                <p14:nvPr/>
              </p14:nvContentPartPr>
              <p14:xfrm>
                <a:off x="9215261" y="2023952"/>
                <a:ext cx="99000" cy="230400"/>
              </p14:xfrm>
            </p:contentPart>
          </mc:Choice>
          <mc:Fallback xmlns="">
            <p:pic>
              <p:nvPicPr>
                <p:cNvPr id="7177" name="Freihand 7176">
                  <a:extLst>
                    <a:ext uri="{FF2B5EF4-FFF2-40B4-BE49-F238E27FC236}">
                      <a16:creationId xmlns:a16="http://schemas.microsoft.com/office/drawing/2014/main" id="{BBCC0648-1D3E-465D-A63B-7B132C2AD025}"/>
                    </a:ext>
                  </a:extLst>
                </p:cNvPr>
                <p:cNvPicPr/>
                <p:nvPr/>
              </p:nvPicPr>
              <p:blipFill>
                <a:blip r:embed="rId133"/>
                <a:stretch>
                  <a:fillRect/>
                </a:stretch>
              </p:blipFill>
              <p:spPr>
                <a:xfrm>
                  <a:off x="9210941" y="2019632"/>
                  <a:ext cx="107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178" name="Freihand 7177">
                  <a:extLst>
                    <a:ext uri="{FF2B5EF4-FFF2-40B4-BE49-F238E27FC236}">
                      <a16:creationId xmlns:a16="http://schemas.microsoft.com/office/drawing/2014/main" id="{E0370F15-8393-4B16-B46F-8A8F49C4DD92}"/>
                    </a:ext>
                  </a:extLst>
                </p14:cNvPr>
                <p14:cNvContentPartPr/>
                <p14:nvPr/>
              </p14:nvContentPartPr>
              <p14:xfrm>
                <a:off x="9107981" y="2082272"/>
                <a:ext cx="315360" cy="83160"/>
              </p14:xfrm>
            </p:contentPart>
          </mc:Choice>
          <mc:Fallback xmlns="">
            <p:pic>
              <p:nvPicPr>
                <p:cNvPr id="7178" name="Freihand 7177">
                  <a:extLst>
                    <a:ext uri="{FF2B5EF4-FFF2-40B4-BE49-F238E27FC236}">
                      <a16:creationId xmlns:a16="http://schemas.microsoft.com/office/drawing/2014/main" id="{E0370F15-8393-4B16-B46F-8A8F49C4DD92}"/>
                    </a:ext>
                  </a:extLst>
                </p:cNvPr>
                <p:cNvPicPr/>
                <p:nvPr/>
              </p:nvPicPr>
              <p:blipFill>
                <a:blip r:embed="rId135"/>
                <a:stretch>
                  <a:fillRect/>
                </a:stretch>
              </p:blipFill>
              <p:spPr>
                <a:xfrm>
                  <a:off x="9103661" y="2077952"/>
                  <a:ext cx="324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182" name="Freihand 7181">
                  <a:extLst>
                    <a:ext uri="{FF2B5EF4-FFF2-40B4-BE49-F238E27FC236}">
                      <a16:creationId xmlns:a16="http://schemas.microsoft.com/office/drawing/2014/main" id="{0AD6D4BB-D45E-40A1-9F41-91DB89EE7B95}"/>
                    </a:ext>
                  </a:extLst>
                </p14:cNvPr>
                <p14:cNvContentPartPr/>
                <p14:nvPr/>
              </p14:nvContentPartPr>
              <p14:xfrm>
                <a:off x="8813501" y="241232"/>
                <a:ext cx="2800080" cy="2615040"/>
              </p14:xfrm>
            </p:contentPart>
          </mc:Choice>
          <mc:Fallback xmlns="">
            <p:pic>
              <p:nvPicPr>
                <p:cNvPr id="7182" name="Freihand 7181">
                  <a:extLst>
                    <a:ext uri="{FF2B5EF4-FFF2-40B4-BE49-F238E27FC236}">
                      <a16:creationId xmlns:a16="http://schemas.microsoft.com/office/drawing/2014/main" id="{0AD6D4BB-D45E-40A1-9F41-91DB89EE7B95}"/>
                    </a:ext>
                  </a:extLst>
                </p:cNvPr>
                <p:cNvPicPr/>
                <p:nvPr/>
              </p:nvPicPr>
              <p:blipFill>
                <a:blip r:embed="rId137"/>
                <a:stretch>
                  <a:fillRect/>
                </a:stretch>
              </p:blipFill>
              <p:spPr>
                <a:xfrm>
                  <a:off x="8809181" y="236912"/>
                  <a:ext cx="2808720" cy="262368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2227</Words>
  <Application>Microsoft Office PowerPoint</Application>
  <PresentationFormat>Breitbild</PresentationFormat>
  <Paragraphs>448</Paragraphs>
  <Slides>39</Slides>
  <Notes>35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101</cp:revision>
  <cp:lastPrinted>2022-03-02T20:18:27Z</cp:lastPrinted>
  <dcterms:created xsi:type="dcterms:W3CDTF">2022-03-01T20:52:11Z</dcterms:created>
  <dcterms:modified xsi:type="dcterms:W3CDTF">2024-03-12T08:51:12Z</dcterms:modified>
</cp:coreProperties>
</file>