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4.xml" ContentType="application/vnd.openxmlformats-officedocument.presentationml.notesSlide+xml"/>
  <Override PartName="/ppt/ink/ink72.xml" ContentType="application/inkml+xml"/>
  <Override PartName="/ppt/notesSlides/notesSlide5.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8.xml" ContentType="application/inkml+xml"/>
  <Override PartName="/ppt/notesSlides/notesSlide8.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9.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0.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1.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notesSlides/notesSlide12.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3.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notesSlides/notesSlide16.xml" ContentType="application/vnd.openxmlformats-officedocument.presentationml.notesSlide+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notesSlides/notesSlide17.xml" ContentType="application/vnd.openxmlformats-officedocument.presentationml.notesSlide+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notesSlides/notesSlide18.xml" ContentType="application/vnd.openxmlformats-officedocument.presentationml.notesSlide+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9" d="100"/>
          <a:sy n="119" d="100"/>
        </p:scale>
        <p:origin x="10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00.381"/>
    </inkml:context>
    <inkml:brush xml:id="br0">
      <inkml:brushProperty name="width" value="0.025" units="cm"/>
      <inkml:brushProperty name="height" value="0.025" units="cm"/>
    </inkml:brush>
  </inkml:definitions>
  <inkml:trace contextRef="#ctx0" brushRef="#br0">170 101 3171,'0'-8'5365,"0"3"-5230,1-2 506,-1 0 0,0 0 0,-1 0 0,1-1 0,-4-11 0,3 17-468,1 0 0,-1 1 0,1-1 0,-1 0 0,0 1 0,0-1 0,0 1 0,0-1 0,0 1 0,0-1 0,0 1 0,0 0 0,-1-1 0,1 1 0,-1 0 0,1 0 0,-1 0 0,1 0 0,-1 0 0,1 0 0,-1 1 0,0-1 0,1 1 0,-1-1 0,0 1-1,0-1 1,1 1 0,-1 0 0,0 0 0,0 0 0,0 0 0,-3 0 0,4 1-148,-1 0 0,0-1-1,0 1 1,0 0 0,0 0 0,1 0-1,-1 0 1,0 0 0,1 0 0,-1 1-1,1-1 1,0 0 0,-1 1-1,1-1 1,0 1 0,0 0 0,0-1-1,0 1 1,0 0 0,0-1 0,0 1-1,1 0 1,-1 0 0,0 0-1,1 0 1,-1 4 0,-4 52-31,5-58 8,0 1-1,0-1 1,0 1-1,0 0 1,0-1 0,0 1-1,0-1 1,1 1-1,-1 0 1,0-1-1,0 1 1,1-1-1,-1 1 1,0-1 0,1 1-1,-1-1 1,0 1-1,1-1 1,-1 1-1,1-1 1,-1 1-1,1-1 1,-1 0 0,1 1-1,-1-1 1,1 0-1,-1 0 1,1 1-1,-1-1 1,1 0-1,0 0 1,-1 0 0,1 0-1,-1 1 1,1-1-1,0 0 1,-1 0-1,1 0 1,0 0-1,-1-1 1,1 1 0,-1 0-1,1 0 1,0 0-1,-1 0 1,1-1-1,-1 1 1,1 0-1,-1 0 1,1-1 0,-1 1-1,2-1 1,0 0 67,1-1 1,0 1 0,0-1-1,0 1 1,-1-1 0,1 0 0,-1 0-1,0 0 1,4-5 0,-4 6 23,-1-1 0,0 0 1,0 1-1,0-1 0,0 0 0,0 0 1,0 0-1,0 0 0,-1 0 1,1 0-1,-1 0 0,1 0 1,-1 0-1,0 0 0,0 0 1,0 0-1,0 0 0,0 0 1,0 0-1,0 0 0,-1-1 0,1 1 1,-1 0-1,0 0 0,0 1 1,1-1-1,-1 0 0,0 0 1,-1 0-1,1 1 0,0-1 1,0 0-1,-3-1 0,2 1-81,0 1-1,0 1 0,0-1 0,0 0 1,0 0-1,0 1 0,0-1 1,-1 1-1,1 0 0,0 0 0,0 0 1,0 0-1,-1 0 0,1 0 1,0 0-1,0 1 0,0-1 0,0 1 1,0-1-1,-1 1 0,1 0 1,0 0-1,1 0 0,-1 0 1,0 0-1,0 1 0,0-1 0,1 1 1,-1-1-1,0 1 0,-2 2 1,-5 7-4,0-1-1,0 1 1,-8 15 0,14-22-61,1-1 0,0 1 0,0 0 0,1-1 0,-1 1 0,1 0 0,0 0 0,0 0 0,0 0 0,0 0 0,1 0 0,0 0 0,-1 0 0,2 1 0,-1 4 0,1-8-47,0 0 0,-1 0-1,1 0 1,-1-1 0,1 1 0,0 0 0,0 0 0,-1-1 0,1 1 0,0-1-1,0 1 1,0-1 0,0 1 0,-1-1 0,1 1 0,0-1 0,0 0-1,0 1 1,0-1 0,0 0 0,0 0 0,0 0 0,0 0 0,0 0-1,0 0 1,0 0 0,0 0 0,0 0 0,0 0 0,0-1 0,0 1 0,0 0-1,0-1 1,2 0 0,34-16-3800,1-15-2046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7.710"/>
    </inkml:context>
    <inkml:brush xml:id="br0">
      <inkml:brushProperty name="width" value="0.025" units="cm"/>
      <inkml:brushProperty name="height" value="0.025" units="cm"/>
    </inkml:brush>
  </inkml:definitions>
  <inkml:trace contextRef="#ctx0" brushRef="#br0">1 83 2498,'4'-9'4303,"-1"-1"-3067,9-30 12,3 16 7537,-15 30-8683,0 1-1,1-1 0,0 0 1,0 0-1,1 1 0,0-1 1,0 0-1,0 0 0,0-1 1,1 1-1,0 0 0,1-1 1,-1 0-1,1 0 0,0 0 0,0 0 1,0 0-1,1-1 0,0 0 1,0 0-1,0 0 0,0-1 1,0 1-1,1-1 0,0 0 1,8 3-1,1-1-339,-1 0 0,1-1 0,0 0 0,17 2 0,55-2-5237,-44-6-2228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9.643"/>
    </inkml:context>
    <inkml:brush xml:id="br0">
      <inkml:brushProperty name="width" value="0.025" units="cm"/>
      <inkml:brushProperty name="height" value="0.025" units="cm"/>
    </inkml:brush>
  </inkml:definitions>
  <inkml:trace contextRef="#ctx0" brushRef="#br0">1 0 3491,'0'0'-64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0.459"/>
    </inkml:context>
    <inkml:brush xml:id="br0">
      <inkml:brushProperty name="width" value="0.025" units="cm"/>
      <inkml:brushProperty name="height" value="0.025" units="cm"/>
    </inkml:brush>
  </inkml:definitions>
  <inkml:trace contextRef="#ctx0" brushRef="#br0">4 30 512,'0'-1'90,"-3"-12"2607,2 27 8327,2-13-10794,-1 0-1,1 0 1,-1 0 0,1 0 0,0 0 0,-1 0 0,1-1-1,0 1 1,-1 0 0,1 0 0,0-1 0,0 1-1,0 0 1,0-1 0,0 1 0,0-1 0,0 1-1,0-1 1,0 0 0,0 1 0,0-1 0,0 0-1,0 0 1,0 0 0,0 1 0,0-1 0,0 0-1,1-1 1,-1 1 0,1 0 0,38-2 1534,5-15-908,-40 14-858,0 1 0,1 0 0,-1-1-1,1 2 1,-1-1 0,1 1 0,9-2-1,-16 7 5,0 0-1,0-1 0,-1 1 1,0-1-1,0 1 0,0-1 1,-4 6-1,3-7 72,-1 0 0,1 0 0,-1 0 0,0 0 0,0 0 0,0-1 0,0 0 0,0 1 0,0-2 0,0 1 0,0 0-1,0-1 1,0 0 0,0 0 0,-7-1 0,-32-5 773,51 6-866,0-2 0,0 1 1,0-1-1,-1 0 1,1 0-1,-1-1 0,8-4 1,-8 4-33,0 0 0,-1 1 0,1-1 0,0 1 0,0 1 0,0-1 0,0 1 0,12 0 0,-19 1 56,0 0-1,0 1 1,0-1-1,0 0 1,0 0-1,1 0 1,-1 1-1,0-1 1,0 0 0,0 0-1,0 1 1,0-1-1,0 0 1,0 0-1,0 1 1,0-1-1,0 0 1,0 0-1,0 1 1,0-1 0,0 0-1,0 0 1,0 1-1,0-1 1,0 0-1,0 0 1,-1 1-1,1-1 1,0 0 0,0 0-1,0 0 1,0 1-1,0-1 1,-1 0-1,1 0 1,0 0-1,0 1 1,0-1-1,-1 0 1,1 0 0,0 0-1,0 0 1,-1 0-1,1 0 1,0 0-1,0 1 1,-1-1-1,1 0 1,-15 10 46,-67-5 1366,47-5-640,28-2-617,9 1-246,189-37-1622,-236 44 2203,-75 0 0,138 11-4108,-14-16 2780,0 0 0,0 0 1,0 0-1,0-1 0,0 1 0,0-1 1,0 0-1,1 0 0,-1-1 0,8-1 1,10-5-5557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3.933"/>
    </inkml:context>
    <inkml:brush xml:id="br0">
      <inkml:brushProperty name="width" value="0.025" units="cm"/>
      <inkml:brushProperty name="height" value="0.025" units="cm"/>
    </inkml:brush>
  </inkml:definitions>
  <inkml:trace contextRef="#ctx0" brushRef="#br0">10 0 2018,'0'0'22095,"-4"16"-21993,0 21 54,3 0 0,3 38 0,0-6-6523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4.266"/>
    </inkml:context>
    <inkml:brush xml:id="br0">
      <inkml:brushProperty name="width" value="0.025" units="cm"/>
      <inkml:brushProperty name="height" value="0.025" units="cm"/>
    </inkml:brush>
  </inkml:definitions>
  <inkml:trace contextRef="#ctx0" brushRef="#br0">8 1 13229,'0'0'7356,"-1"11"-7196,-3 37-75,2 0 1,4 49-1,-2-95-31,0-1 0,0 1 0,1-1 0,-1 1 0,0 0 0,1-1 0,-1 1 0,1-1 0,-1 1 0,1-1-1,-1 1 1,1-1 0,0 1 0,0-1 0,0 0 0,0 1 0,0-1 0,0 0 0,0 0 0,1 0 0,0 1 0,0-1 35,-1-1 1,0 0-1,0 0 1,1 0-1,-1 0 1,0 0-1,1 0 1,-1 0-1,0 0 0,0-1 1,1 1-1,-1 0 1,0-1-1,0 1 1,0-1-1,1 1 1,-1-1-1,0 0 1,0 0-1,1-1 1,9-6 623,-2-2 0,1 1 0,15-22 0,-18 23-700,10-12-302,1 1-1,0 0 0,28-20 1,-30 25-3431,-8 2-2383,-1-3-7926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6.451"/>
    </inkml:context>
    <inkml:brush xml:id="br0">
      <inkml:brushProperty name="width" value="0.025" units="cm"/>
      <inkml:brushProperty name="height" value="0.025" units="cm"/>
    </inkml:brush>
  </inkml:definitions>
  <inkml:trace contextRef="#ctx0" brushRef="#br0">1 149 13068,'0'0'2824,"2"-8"-1099,0-1-975,3-10 190,3 0 2900,-9 54-2751,3-19-1025,-20 213-1388,31-236-902,-5-2 1629,0-1 0,-1 0 1,0 0-1,-1 0 0,0-1 0,-1 0 0,7-21 0,23-90-2686,-28 93 3451,-5 23 1917,-1 10-728,-2 26-175,-6 44-361,3-31 200,2 49 1,2-65-577,0-27-434,0 1 1,0 0-1,0 0 1,0 0-1,0 0 1,0-1-1,1 1 1,-1 0-1,0 0 1,0 0-1,1-1 1,-1 1-1,0 0 1,1 0-1,-1-1 1,1 1-1,-1 0 1,1-1-1,-1 1 1,1 0-1,0 0 1,0-1 4,-1 0 1,0 0-1,1 0 1,-1 0 0,1 0-1,-1 0 1,0-1-1,1 1 1,-1 0-1,0 0 1,1 0-1,-1-1 1,0 1 0,1 0-1,-1 0 1,0 0-1,0-1 1,1 1-1,-1 0 1,0-1-1,0 1 1,0 0 0,1-1-1,-1 1 1,0 0-1,0-1 1,0 1-1,0 0 1,0-1-1,1 1 1,-1 0 0,0-1-1,0 1 1,0-1-1,0 1 1,0 0-1,0-1 1,0 1-1,-1 0 1,1-1 0,0 1-1,0-1 1,0 1-1,0 0 1,0-1-1,-1-7 63,1-1 0,-1 0 0,0 1 0,-1-1 0,-4-14 0,5 21-84,0 0-1,1 0 0,-1 0 1,0 0-1,0 0 0,0 0 1,0 0-1,-1 0 0,1 0 1,0 1-1,-1-1 0,0 0 1,1 1-1,-1-1 0,0 1 0,0 0 1,1-1-1,-1 1 0,0 0 1,0 0-1,-1 0 0,1 0 1,0 1-1,0-1 0,0 1 1,0-1-1,-3 1 0,4 0-3,1 0 0,-1 0 0,1 0-1,0 0 1,-1 0 0,1 0 0,-1 0 0,1 1-1,-1-1 1,1 0 0,0 0 0,-1 1-1,1-1 1,0 0 0,-1 0 0,1 1 0,0-1-1,-1 0 1,1 1 0,0-1 0,0 1-1,-1-1 1,1 0 0,0 1 0,0-1 0,0 1-1,-1-1 1,1 0 0,0 1 0,0-1 0,0 1-1,0-1 1,0 1 0,0-1 0,0 1-1,0-1 1,0 0 0,0 1 0,0-1 0,0 1-1,1-1 1,-1 1 0,0-1 0,0 1-1,1 0 7,-1 0 0,0 0-1,0 0 1,1-1 0,-1 1-1,1 0 1,-1 0 0,1 0-1,-1-1 1,1 1 0,-1 0-1,1-1 1,0 1 0,-1 0-1,1-1 1,0 1 0,-1-1-1,1 1 1,0-1 0,0 1-1,0-1 1,0 0 0,-1 1-1,1-1 1,1 0-1,5 0 147,1 0 0,-1-1 0,0 0 0,0-1 0,0 0 0,0 0 0,12-5 0,-14 5-62,1-1 0,0 1 0,0 0 0,0 1 0,0-1-1,0 1 1,0 0 0,0 1 0,0 0 0,12 0 0,-16 1-87,0 0 0,1 0 0,-1 0 0,0 1 0,0-1 0,0 0 0,0 1 0,0-1 0,-1 1 0,1 0 0,0 0 0,-1-1 0,1 1 0,-1 0 0,1 0 0,-1 1 0,2 3 0,13 35 715,-14-36 1851,-3-15-2315,0 0 0,-1 0 0,0 0 0,-7-18 0,6 18-420,0 1 1,1-1-1,0 0 1,-2-19-1,5 31 147,-1 0 1,1-1-1,-1 0 0,1 1 1,-1-1-1,1 1 0,0-1 0,0 0 1,0 1-1,0-1 0,0 0 1,0 0-1,0 0 0,1 0 0,-1 0 1,0 0-1,0 0 0,1 0 1,-1 0-1,1-1 0,-1 1 1,1 0-1,2 0 0,37 8-108,-38-9 142,-1 0 0,0 0 0,1-1 0,-1 1 0,0-1 0,1 1 0,-1-1 0,0 0-1,0 0 1,0 0 0,0 0 0,0 0 0,0-1 0,0 1 0,0 0 0,0-1 0,0 0 0,2-2-1,-1-1 50,0 0-1,0 1 1,0-1-1,-1 0 1,1 0-1,-1 0 1,2-10-1,0-3 29,-1-1 1,-1 0-1,1-31 0,-16 96-794,3-14 365,9-28 346,-2 6-9,0 1 0,1-1 0,1 1 0,0-1 1,0 1-1,1 0 0,1 0 0,2 19 0,-2-29 13,0 1 0,0-1 0,0 1-1,0-1 1,0 0 0,0 1 0,0-1 0,1 0 0,-1 0-1,0 0 1,1 0 0,-1 0 0,1 0 0,-1 0 0,1 0-1,-1-1 1,1 1 0,0 0 0,-1-1 0,1 0 0,0 1 0,-1-1-1,1 0 1,0 0 0,0 0 0,-1 0 0,1 0 0,0 0-1,0-1 1,-1 1 0,1 0 0,0-1 0,-1 1 0,1-1-1,1-1 1,3 0 56,0 0-1,-1-1 0,1 1 1,-1-1-1,0 0 1,0-1-1,0 1 0,7-8 1,-9 9-19,-1-1 1,0 1 0,0-1 0,0 1-1,0-1 1,-1 0 0,1 0 0,-1 0 0,1 0-1,-1 0 1,0 0 0,0 0 0,-1 0-1,1-1 1,0 1 0,-1-7 0,-14 36-464,14-25 416,-1 0-1,1 1 1,0-1-1,-1 0 1,1 0 0,0 0-1,0 1 1,0-1-1,0 0 1,0 0 0,0 0-1,0 1 1,0-1-1,0 0 1,1 0 0,-1 0-1,0 1 1,1-1-1,-1 0 1,1 0 0,0 0-1,-1 0 1,1 0-1,0 0 1,-1 0-1,3 2 1,-2-3 12,1 0 0,-1 0 0,1-1 0,-1 1 0,1 0 0,-1 0 0,1-1 0,-1 1 0,0-1 0,1 1 0,-1-1 0,0 0-1,1 0 1,-1 1 0,0-1 0,0 0 0,2-2 0,50-52 209,-44 44-17,4-4-904,-12 16 671,-1 0 0,1 0 0,-1 0-1,1 0 1,-1 0 0,0 0 0,0 0 0,1 0 0,-1 0 0,0 0 0,0 0-1,0 0 1,0 0 0,0 0 0,0 0 0,0 0 0,-1 0 0,1 0 0,0 0-1,0 0 1,-1 1 0,-2 19 5,0-9 104,2 0 1,0 0-1,0-1 1,2 22-1,-1-32-60,1 0 0,-1 0 0,1-1 0,-1 1 0,0 0 0,1 0 0,-1-1 0,1 1 0,0 0 0,-1-1 0,1 1 0,0-1 0,-1 1 0,1 0 0,0-1 0,-1 0 0,1 1 0,0-1 0,0 1 0,0-1 0,-1 0 0,1 0 0,0 1 0,0-1 1,0 0-1,0 0 0,0 0 0,0 0 0,-1 0 0,1 0 0,0 0 0,0 0 0,0-1 0,0 1 0,0 0 0,-1 0 0,1-1 0,0 1 0,1-1 0,32-16 631,-19 2-694,-1 0-1,-1-2 0,20-30 0,-28 39-285,-2 17-2129,-2 46 2572,-1-55-154,0 0 32,0 1 0,0-1-1,0 0 1,-1 0 0,1 1-1,0-1 1,0 0 0,0 1-1,0-1 1,1 0 0,-1 0 0,0 1-1,0-1 1,0 0 0,0 0-1,0 1 1,0-1 0,0 0-1,0 0 1,1 1 0,-1-1-1,0 0 1,0 0 0,0 1 0,0-1-1,1 0 1,-1 0 0,0 0-1,0 0 1,1 1 0,-1-1-1,0 0 1,0 0 0,0 0-1,1 0 1,-1 0 0,0 0 0,1 0-1,-1 0 1,0 0 0,0 0-1,1 0 1,-1 0 0,0 0-1,0 0 1,1 0 0,16-9-128,11-17 262,-9-1-116,-1 0-1,-2-1 1,-1-1-1,-1-1 1,19-57 0,-46 128 54,3 0 1,1 0 0,3 1-1,-4 78 1,10-119-45,0 0-1,0-1 1,0 1-1,0 0 1,0 0-1,0-1 1,0 1-1,0 0 1,0 0-1,0-1 1,1 1-1,-1 0 1,0-1-1,0 1 1,1 0-1,-1 0 1,0-1-1,1 1 1,-1-1-1,1 1 1,-1 0-1,1-1 1,-1 1-1,1-1 1,1 1-1,-2-1 1,1 0-1,-1-1 1,1 1 0,-1 0-1,1-1 1,-1 1 0,1-1-1,-1 1 1,1-1 0,-1 1-1,0-1 1,1 0 0,-1 1-1,0-1 1,0 1 0,1-1-1,-1 0 1,0 1 0,0-1-1,0 0 1,0 1-1,1-1 1,-1 0 0,0 1-1,0-1 1,-1 0 0,1 1-1,0-1 1,0 0 0,0 0-1,-1-4-39,0 0 0,-1 1 0,1-1-1,-1 1 1,0-1 0,0 1 0,0 0 0,0 0 0,-1 0-1,0 0 1,0 0 0,0 1 0,0-1 0,-1 1-1,1 0 1,-1-1 0,-7-3 0,-26-31 246,36 38 330,90 4 2010,-51-1-4329,-1-2-6538,-42-1 2685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6.795"/>
    </inkml:context>
    <inkml:brush xml:id="br0">
      <inkml:brushProperty name="width" value="0.025" units="cm"/>
      <inkml:brushProperty name="height" value="0.025" units="cm"/>
    </inkml:brush>
  </inkml:definitions>
  <inkml:trace contextRef="#ctx0" brushRef="#br0">1 0 10250,'0'0'2306,"7"0"-2402,11 0-64,7 1-641,5-1-4196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7.157"/>
    </inkml:context>
    <inkml:brush xml:id="br0">
      <inkml:brushProperty name="width" value="0.025" units="cm"/>
      <inkml:brushProperty name="height" value="0.025" units="cm"/>
    </inkml:brush>
  </inkml:definitions>
  <inkml:trace contextRef="#ctx0" brushRef="#br0">107 133 17136,'0'0'6166,"-8"2"-5429,-26 8-545,32-10-244,1 0-1,0 0 1,0 1 0,0-1-1,-1 1 1,1-1 0,0 1-1,0-1 1,0 1 0,0 0-1,0 0 1,0-1 0,0 1-1,0 0 1,0 0 0,0 0-1,1 0 1,-1 0 0,0 0-1,0 0 1,1 0 0,-1 0-1,1 1 1,-1-1 0,1 0-1,0 0 1,-1 0 0,1 1-1,0-1 1,0 0 0,0 0-1,0 1 1,0-1 0,0 0-1,0 0 1,0 1 0,0-1-1,1 0 1,-1 0 0,1 1-1,-1-1 1,0 0 0,1 0-1,0 0 1,-1 0 0,1 0-1,0 0 1,0 0 0,-1 0-1,1 0 1,0 0 0,0 0-1,0 0 1,0-1 0,0 1-1,0 0 1,0-1 0,1 1-1,-1-1 1,1 1 0,1 0 112,0 0 1,0 1-1,0-1 1,0 0-1,0 1 1,-1 0-1,1 0 1,-1-1-1,1 2 1,-1-1-1,0 0 1,0 0-1,0 1 1,0-1-1,0 1 1,0 0-1,-1-1 1,1 1-1,-1 0 1,0 0-1,0 0 1,0 0-1,0 0 1,0 0-1,-1 0 1,0 0-1,1 1 1,-1-1-1,0 0 1,0 0-1,-1 0 1,1 0-1,-1 0 1,1 1-1,-1-1 1,0 0-1,0 0 1,-1-1-1,1 1 1,-1 0-1,1 0 1,-1 0-1,0-1 1,0 1-1,0-1 1,0 0-1,-4 4 1,2-3 131,0 0 0,0-1 0,0 1 0,0-1 0,-1 0 0,1 0 1,-1 0-1,-6 1 0,10-3-274,-1 1 1,1-1-1,0 1 0,0-1 1,0 0-1,0 1 0,0-1 1,0 0-1,-1 0 0,1 0 1,0 0-1,0 0 0,0 0 1,0 0-1,-1-1 0,1 1 1,0 0-1,0-1 0,0 1 1,0 0-1,0-1 0,0 0 1,0 1-1,0-1 0,0 1 1,0-1-1,0 0 0,0 0 1,0 0-1,1 1 0,-1-1 1,0 0-1,1 0 0,-1 0 1,0 0-1,1 0 0,-1 0 1,1 0-1,-1-2 0,0-18-3687,1-5-2311</inkml:trace>
  <inkml:trace contextRef="#ctx0" brushRef="#br0" timeOffset="1">175 1 18001,'0'0'4805,"-11"55"-2980,4-27-672,5-1-768,-1-1-321,3-1-64,0-4-32,0-1-96,0-5-833,7-3-641,2-6-608,3-6-897,1 0-1793,7-3-2531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7.499"/>
    </inkml:context>
    <inkml:brush xml:id="br0">
      <inkml:brushProperty name="width" value="0.025" units="cm"/>
      <inkml:brushProperty name="height" value="0.025" units="cm"/>
    </inkml:brush>
  </inkml:definitions>
  <inkml:trace contextRef="#ctx0" brushRef="#br0">81 33 13068,'0'0'8275,"-6"11"-7912,5-10-354,-4 6 6,1 1-1,-1 1 1,1-1-1,1 1 1,-1-1-1,2 1 1,-1 0 0,1 0-1,-2 19 1,4-28-10,0 0 1,0 1-1,0-1 1,1 0-1,-1 0 1,0 1-1,0-1 1,0 0-1,0 0 1,0 1-1,0-1 1,1 0-1,-1 0 1,0 1-1,0-1 1,0 0-1,1 0 1,-1 0-1,0 1 1,0-1-1,1 0 1,-1 0-1,0 0 1,0 0-1,1 0 1,-1 0-1,0 0 1,1 1-1,-1-1 1,0 0-1,0 0 1,1 0-1,-1 0 1,0 0-1,1 0 1,-1 0-1,0 0 1,0-1-1,1 1 1,-1 0-1,0 0 1,1 0-1,-1 0 1,0 0-1,0 0 1,1 0-1,-1-1 1,0 1-1,0 0 1,1 0-1,-1 0 1,0-1-1,0 1 1,0 0-1,0 0 1,1-1-1,-1 1 1,0 0-1,0 0 1,0-1-1,0 1 1,0 0-1,0 0 1,0-1-1,16-16 1042,-14 12-841,-1 1 0,1-1 1,-1 1-1,0-1 0,0 1 0,-1-1 1,1 0-1,-1 0 0,0 1 0,0-1 1,-1 0-1,-1-6 0,2 10-196,0 0 0,0-1 0,-1 1 0,1 0 0,-1 0 0,1 0 0,-1-1 0,1 1 0,-1 0 0,0 0 0,0 0 0,1 0 0,-1 0 0,0 0 0,0 0 0,0 0 0,0 1 0,0-1 0,0 0 0,0 0 0,-1 1 0,1-1 0,0 1 0,0-1 0,-1 1 0,1 0 0,0-1 0,0 1 0,-1 0 0,1 0 0,0 0 0,-1 0 0,1 0 0,0 0 0,0 0 0,-1 0 0,1 0 0,0 1 0,-1-1 0,1 0 0,0 1 0,0 0 0,0-1 0,0 1 0,-1-1 0,1 1 0,0 0 0,0 0 0,-1 1 0,0-1-44,0 0-1,1 1 0,-1-1 0,1 1 0,-1-1 1,1 1-1,-1-1 0,1 1 0,0 0 0,0-1 1,0 1-1,0 0 0,0 0 0,0 0 0,-1 2 1,2-3-49,0 0 0,0-1 0,0 1 0,0-1 0,0 1 0,0 0 0,0-1 1,0 1-1,0 0 0,1-1 0,-1 1 0,0 0 0,0-1 0,1 1 1,-1-1-1,0 1 0,0 0 0,1-1 0,-1 1 0,1-1 0,-1 1 0,1-1 1,-1 1-1,1-1 0,-1 1 0,1-1 0,-1 0 0,1 1 0,-1-1 0,1 0 1,-1 1-1,1-1 0,0 0 0,-1 0 0,1 0 0,0 0 0,-1 1 1,1-1-1,0 0 0,-1 0 0,1 0 0,0 0 0,-1 0 0,1-1 0,0 1 1,-1 0-1,1 0 0,-1 0 0,1 0 0,1-1 0,10-2-1301,0-1-1,-1 0 1,1-1-1,-1 0 1,0 0-1,0-2 1,17-11-1,-5 3-655,18-13-2599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7.830"/>
    </inkml:context>
    <inkml:brush xml:id="br0">
      <inkml:brushProperty name="width" value="0.025" units="cm"/>
      <inkml:brushProperty name="height" value="0.025" units="cm"/>
    </inkml:brush>
  </inkml:definitions>
  <inkml:trace contextRef="#ctx0" brushRef="#br0">168 1 9065,'0'0'11888,"-10"5"-10649,-5 2-573,0 2 0,-27 19 0,37-25-566,1 0 0,1 0 0,-1 1 0,0-1 1,1 1-1,0-1 0,0 1 0,0 0 0,0 1 0,0-1 1,1 0-1,0 1 0,0-1 0,0 1 0,1 0 0,-1-1 0,0 11 1,37-14 27,75-17-320,-110 16 188,1 0 0,-1 0 0,0 0 0,0 0 0,1 0 0,-1 0 0,0 0 1,1 0-1,-1 0 0,0 0 0,0 0 0,1 0 0,-1 0 0,0 1 0,0-1 1,1 0-1,-1 0 0,0 0 0,0 0 0,1 1 0,-1-1 0,0 0 1,0 0-1,0 0 0,0 1 0,1-1 0,-1 0 0,0 0 0,0 1 0,0-1 1,0 0-1,0 0 0,0 1 0,1-1 0,-1 0 0,0 0 0,0 1 0,0-1 1,0 0-1,0 1 0,0-1 0,-6 17 86,-13 11 607,8-16 231,-1-1 0,-1 0 1,-20 14-1,-8-4-1570,-2-13-6465,34-8 37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8.202"/>
    </inkml:context>
    <inkml:brush xml:id="br0">
      <inkml:brushProperty name="width" value="0.025" units="cm"/>
      <inkml:brushProperty name="height" value="0.025" units="cm"/>
    </inkml:brush>
  </inkml:definitions>
  <inkml:trace contextRef="#ctx0" brushRef="#br0">0 222 14253,'0'0'6038,"9"1"-5264,25-2-46,-1-1 0,0-1-1,0-3 1,44-11-1,19-4 226,653-56 855,-158 25-2623,-559 48 841,-14 3 77,0-1 0,-1-1 1,0-1-1,0 0 1,26-11-1,-43 15-118,0 0-1,-1 0 1,1 0-1,0 0 1,0 0-1,0 0 1,0 0-1,0-1 1,0 1-1,0 0 1,0 0-1,0 0 1,0 0-1,0 0 1,0 0-1,-1 0 1,1-1-1,0 1 1,0 0-1,0 0 1,0 0-1,0 0 1,0 0-1,0 0 1,0-1-1,0 1 1,0 0-1,0 0 1,0 0-1,1 0 1,-1 0-1,0 0 1,0-1-1,0 1 1,0 0-1,0 0 1,0 0-1,0 0 1,0 0-1,0 0 1,0 0-1,0 0 1,0-1-1,1 1 1,-1 0-1,0 0 1,0 0-1,0 0 1,0 0-1,0 0 1,0 0-1,0 0 1,1 0 0,-1 0-1,0 0 1,0 0-1,0 0 1,0 0-1,-15-2-2978,6 2-1111,-7-4-4735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8.254"/>
    </inkml:context>
    <inkml:brush xml:id="br0">
      <inkml:brushProperty name="width" value="0.025" units="cm"/>
      <inkml:brushProperty name="height" value="0.025" units="cm"/>
    </inkml:brush>
  </inkml:definitions>
  <inkml:trace contextRef="#ctx0" brushRef="#br0">7 3616 16592,'0'0'1361,"-3"-11"-1441,2 7 68,0 0 0,0 0 0,1-1 0,0 1 0,-1 0 0,1 0 0,1 0 0,-1-1 0,1 1 0,-1 0 0,1 0 0,0 0 0,1 0 0,-1 0 0,1 0 0,0 0 0,0 0 0,0 1 0,0-1 0,0 1 0,1-1 0,0 1 0,3-3 0,492-531-158,127-144-34,1081-1089 2590,-1239 1314-2220,-466 455-235,23-28-986,-18 7-2989,-6 11 51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5:42.282"/>
    </inkml:context>
    <inkml:brush xml:id="br0">
      <inkml:brushProperty name="width" value="0.025" units="cm"/>
      <inkml:brushProperty name="height" value="0.025" units="cm"/>
    </inkml:brush>
  </inkml:definitions>
  <inkml:trace contextRef="#ctx0" brushRef="#br0">4611 376 4324,'-15'-11'7031,"-33"-21"-6684,-1 2 0,-2 3 0,-71-29 0,-26 7-41,-3 7 0,-267-39 0,179 55-349,-261 5 1,-460 49 195,759-9-92,1 8 0,-344 94 0,489-104-28,0 2 0,2 3 0,1 2 0,0 3 0,-73 50 0,88-49-43,1 1 0,1 2 0,2 1 0,1 1-1,2 2 1,1 1 0,-33 56 0,26-28-3,3 1 0,4 1-1,2 1 1,-24 92 0,17-21-13,-19 173 1,45-240 31,3 1 0,3 0 0,8 92 0,1-110 11,2 0 1,2-1-1,2-1 0,3 0 1,22 51-1,19 19 209,140 220-1,109 93-12,-264-377-183,77 101-7,193 200 0,-234-282-19,3-4-1,3-3 1,3-4-1,111 64 1,-77-65 82,2-5 0,3-5 0,2-5 0,2-7 0,175 36 1,-149-51 18,1-6 1,2-7 0,0-7 0,206-15 0,-291 0 86,-1-2-1,0-4 1,-1-3-1,132-47 1,-147 39-91,-1-1 0,-1-4 0,-2-1 0,-1-3 1,-1-2-1,59-53 0,43-58-2,240-296-1,-344 380-87,-3-2 0,-2-2-1,-4-2 1,-2-1 0,-4-2-1,-3-2 1,-2-1 0,-5-1 0,-2 0-1,-4-2 1,12-105 0,-18-10 453,-17-244 0,-5 294-464,-6 0 0,-7 1 0,-59-204 0,64 288-127,-3 0 0,-2 2-1,-3 1 1,-2 1 0,-2 1 0,-65-84-1,49 82-60,-2 2-1,-2 1 0,-3 3 1,-1 3-1,-87-56 0,31 34-1048,-3 5-1,-3 5 1,-2 5-1,-133-39 1,44 28-2975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6:08.807"/>
    </inkml:context>
    <inkml:brush xml:id="br0">
      <inkml:brushProperty name="width" value="0.025" units="cm"/>
      <inkml:brushProperty name="height" value="0.025" units="cm"/>
    </inkml:brush>
  </inkml:definitions>
  <inkml:trace contextRef="#ctx0" brushRef="#br0">1 207 7239,'0'0'4404,"9"0"-4602,83 4 179,-34 0 8,111-8-1,415-41 610,-79 61-159,125-2 189,13-50-341,-188 7-72,1282-22-140,-1116 57-51,694-16 197,375-52 751,-781 54-962,1794 3 44,-1483 47-49,-25 0-74,1540 25-112,911-32 592,-1593-28-264,-1418 1-140,-441-6 16,659 11 11,-1 32 27,965 45 1743,-1740-92-1983,0-3-1,125-24 0,-181 22-917,-21 6 973,-1 1 0,1-1 0,-1 0 0,0 1 0,1-1 0,-1 1 0,0-1 0,0 1-1,1-1 1,-1 1 0,0 0 0,0-1 0,0 1 0,1 0 0,-1 0 0,0-1 0,0 1 0,0 0 0,0 0 0,0 0 0,1 0 0,-1 0-1,0 0 1,0 0 0,0 0 0,-1 1 0,-53-7-3986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1.297"/>
    </inkml:context>
    <inkml:brush xml:id="br0">
      <inkml:brushProperty name="width" value="0.025" units="cm"/>
      <inkml:brushProperty name="height" value="0.025" units="cm"/>
    </inkml:brush>
  </inkml:definitions>
  <inkml:trace contextRef="#ctx0" brushRef="#br0">1 64 1057,'0'0'20590,"3"5"-20222,9 22-162,-2 0 0,0 0 0,9 50 0,-15-58-170,4 11 190,24 118-390,-23-49 2803,-24-129-1342,3-16-1349,2-1-1,2 0 1,2 0-1,1-1 1,4-72-1,1 115 40,0-1 0,1 1 0,-1-1 0,1 1 0,0 0 0,1-1 0,-1 1 0,1 0 0,0 0 0,0 0-1,1 0 1,-1 0 0,1 0 0,0 1 0,1-1 0,-1 1 0,1 0 0,7-7 0,-4 6-7,0 1-1,1 0 1,-1 1 0,1 0 0,0 0 0,0 0-1,0 1 1,0 0 0,0 1 0,0 0 0,14 0-1,-7-1 10,42 0-16,-54 2 24,0 0-1,0 0 0,0 0 0,0 1 1,0-1-1,0 1 0,0 0 0,0 0 0,0 0 1,0 0-1,0 0 0,0 1 0,3 2 1,-4-3 32,-1 0 0,0 1 0,0-1 1,0 1-1,0-1 0,-1 1 1,1-1-1,0 1 0,0 0 1,-1-1-1,1 1 0,-1 0 0,0 0 1,0-1-1,1 1 0,-1 0 1,0 0-1,0-1 0,-1 1 0,1 0 1,0 0-1,0-1 0,-1 1 1,1 0-1,-1-1 0,0 1 1,1 0-1,-1-1 0,0 1 0,0-1 1,0 1-1,0-1 0,0 0 1,0 1-1,-1-1 0,-1 2 0,-3 3 187,-1 0-1,0 0 0,0 0 1,0-1-1,-12 7 0,4-4-72,-1-1 0,1-1 0,-1-1 0,0 0 0,0-1 0,-1 0 0,1-1 0,-34 0 0,51-3-165,-1 0 0,0 0 1,0 0-1,1 0 0,-1-1 1,0 1-1,0 0 1,0 0-1,1 0 0,-1-1 1,0 1-1,0 0 0,0 0 1,0-1-1,0 1 0,0 0 1,0 0-1,0-1 0,1 1 1,-1 0-1,0-1 0,0 1 1,0 0-1,0 0 1,0-1-1,0 1 0,0 0 1,-1 0-1,1-1 0,0 1 1,0 0-1,0 0 0,0-1 1,0 1-1,0 0 0,0 0 1,0-1-1,-1 1 0,1 0 1,0 0-1,0 0 1,0-1-1,-1 1 0,1 0 1,0 0-1,0 0 0,0 0 1,-1-1-1,1 1 0,0 0 1,0 0-1,-1 0 0,1 0 1,0 0-1,-1 0 0,1 0 1,0 0-1,0 0 0,-1 0 1,1 0-1,0 0 1,0 0-1,-1 0 0,1 0 1,0 0-1,-1 0 0,1 0 1,17-14-2709,29-9-3623,-14 8-1035,-4 2-2418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1.737"/>
    </inkml:context>
    <inkml:brush xml:id="br0">
      <inkml:brushProperty name="width" value="0.025" units="cm"/>
      <inkml:brushProperty name="height" value="0.025" units="cm"/>
    </inkml:brush>
  </inkml:definitions>
  <inkml:trace contextRef="#ctx0" brushRef="#br0">104 6 11627,'0'0'6326,"-9"2"-4853,9-2-1471,-4 0 108,1 0-1,-1 1 1,1-1-1,-1 1 1,1 0-1,-1 0 1,1 0-1,-1 0 1,1 1-1,0 0 1,0-1-1,0 1 0,0 0 1,0 1-1,0-1 1,0 0-1,1 1 1,-1-1-1,1 1 1,0 0-1,0 0 1,0 0-1,0 0 1,-1 4-1,-1 3 115,0-1-1,1 1 1,0 0-1,1 1 1,1-1-1,-1 0 1,1 13 0,1-21-185,0 0 0,0-1 0,0 1 1,1 0-1,-1 0 0,0-1 0,1 1 0,-1 0 1,1-1-1,0 1 0,-1-1 0,1 1 1,0-1-1,0 1 0,0-1 0,0 1 1,0-1-1,0 0 0,1 1 0,0 0 1,0-1 14,1-1 0,-1 1 0,0-1 0,0 1 0,1-1 0,-1 0 0,0 0 0,0 0 0,1 0 0,-1 0 0,0 0 0,1-1 0,-1 1 0,0-1 0,0 1 0,0-1 0,0 0 0,0 0 0,1 0 1,1-2-1,0 0 134,1 0 0,-1 0 0,1 0 0,-1-1 0,0 0 0,-1 0 0,1 0 0,-1-1 0,0 1 0,0-1 0,0 1 0,0-1 0,-1 0 0,3-9 0,-3 10-115,0-1 0,-1 1 0,0-1 0,0 1-1,0-1 1,0 0 0,-1 0 0,1 0 0,-1 1 0,-1-1 0,1 0-1,-1 0 1,0 1 0,0-1 0,0 0 0,0 1 0,-3-6-1,4 9-103,-1 1 0,1-1-1,-1 1 1,1-1-1,0 1 1,-1-1-1,1 1 1,-1 0-1,1-1 1,-1 1-1,1-1 1,-1 1-1,0 0 1,1 0-1,-1-1 1,1 1 0,-1 0-1,0 0 1,1 0-1,-1 0 1,1 0-1,-1 0 1,0 0-1,1 0 1,-1 0-1,0 0 1,1 0-1,-1 0 1,1 0 0,-1 0-1,0 1 1,1-1-1,-1 0 1,1 0-1,-1 1 1,1-1-1,-1 0 1,1 1-1,-1-1 1,1 1-1,-1-1 1,1 0 0,-1 1-1,1-1 1,0 1-1,-1-1 1,1 1-1,0 0 1,-1-1-1,1 1 1,0 0-1,-1-1-60,1 1 1,0-1-1,0 0 0,0 0 0,0 1 0,-1-1 0,1 0 0,0 1 0,0-1 0,0 0 0,0 1 0,0-1 0,0 0 0,0 1 0,0-1 0,0 0 1,0 1-1,0-1 0,0 0 0,0 0 0,0 1 0,0-1 0,0 0 0,0 1 0,0-1 0,0 0 0,0 1 0,1-1 0,-1 0 0,0 1 0,0-1 1,0 0-1,1 0 0,-1 1 0,1-1-154,1 0 0,-1 0 0,0 0 1,1 0-1,-1 0 0,0 0 0,0 0 0,1 0 1,-1 0-1,0-1 0,0 1 0,0-1 0,1 1 1,-1-1-1,0 1 0,0-1 0,1 0 0,12-10-3757,2-5-2030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2.112"/>
    </inkml:context>
    <inkml:brush xml:id="br0">
      <inkml:brushProperty name="width" value="0.025" units="cm"/>
      <inkml:brushProperty name="height" value="0.025" units="cm"/>
    </inkml:brush>
  </inkml:definitions>
  <inkml:trace contextRef="#ctx0" brushRef="#br0">120 1 6662,'0'0'13960,"-10"1"-12844,2 0-940,0 0 1,1 0-1,-1 1 1,1 1-1,-1-1 1,1 1-1,-8 4 0,12-5-122,0-1 0,0 1 0,1 0-1,-1 0 1,0 0 0,1 1 0,0-1-1,-1 0 1,1 1 0,0-1 0,1 1-1,-1 0 1,0 0 0,1 0 0,-1 0-1,1 0 1,0 0 0,0 0-1,0 0 1,0 0 0,1 1 0,0-1-1,-1 5 1,4-7-38,1 0 1,-1 1-1,1-1 0,-1-1 0,1 1 1,-1 0-1,1-1 0,0 0 0,-1 0 1,1 0-1,-1 0 0,7-1 1,-2 1-5,56-5 58,-47 2-140,-1 2 1,1 0-1,0 1 1,18 2 0,-35-2 68,1 1 1,0-1-1,-1 0 1,1 1-1,0-1 1,-1 0-1,1 1 0,-1-1 1,1 1-1,-1-1 1,1 1-1,-1-1 1,1 1-1,-1 0 1,1-1-1,-1 1 1,0-1-1,1 1 1,-1 0-1,0 0 1,1-1-1,-1 1 0,0 0 1,0-1-1,0 1 1,0 0-1,0 0 1,0-1-1,0 1 1,0 0-1,0-1 1,0 1-1,0 0 1,0 0-1,0-1 1,-1 1-1,1 0 0,0-1 1,-1 1-1,1 0 1,0-1-1,-1 1 1,1 0-1,-1-1 1,1 1-1,-1 0 1,-22 30 687,13-22-298,0-1 0,0 0 1,-1 0-1,0-1 0,-1-1 0,0 0 1,0 0-1,0-1 0,0-1 1,-1 0-1,0-1 0,-24 4 0,36-7-432,1 0-1,0 0 0,-1 0 1,1 0-1,-1 0 0,1 0 0,0 0 1,-1 0-1,1 0 0,0 0 1,-1 0-1,1-1 0,-1 1 0,1 0 1,0 0-1,-1 0 0,1 0 0,0-1 1,-1 1-1,1 0 0,0 0 1,0 0-1,-1-1 0,1 1 0,0 0 1,-1-1-1,1 1 0,0 0 0,0-1 1,0 1-1,0 0 0,-1-1 1,1 1-1,0 0 0,0-1 0,0 1 1,0-1-1,6-16-3234,20-14-4301,-6 16 1520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2.486"/>
    </inkml:context>
    <inkml:brush xml:id="br0">
      <inkml:brushProperty name="width" value="0.025" units="cm"/>
      <inkml:brushProperty name="height" value="0.025" units="cm"/>
    </inkml:brush>
  </inkml:definitions>
  <inkml:trace contextRef="#ctx0" brushRef="#br0">24 1 14189,'0'0'9674,"-22"59"-8393,21-32-416,1 2-385,0-4-384,0 0-64,1-6 0,10 0-64,0-5 64,-4-4-480,2-3-737,-2-7-641,-2 0-929,-1-10-1409,-4-11-4003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3.512"/>
    </inkml:context>
    <inkml:brush xml:id="br0">
      <inkml:brushProperty name="width" value="0.025" units="cm"/>
      <inkml:brushProperty name="height" value="0.025" units="cm"/>
    </inkml:brush>
  </inkml:definitions>
  <inkml:trace contextRef="#ctx0" brushRef="#br0">1 1 15471,'0'0'9513,"0"14"-9241,3 60 287,3 0 1,3 0-1,4-1 1,23 77-1,-28-129-419,-6-28 377,-8-37-69,3 25-619,-2-1 1,0 2-1,-1-1 0,-1 1 0,0 0 0,-20-34 0,24 55-333,5 12 438,6 19 247,-4-27-130,0 0 0,0-1 0,1 1 1,0-1-1,1 0 0,6 6 0,-10-10-20,0 0-1,0-1 0,0 1 1,0 0-1,0-1 1,0 0-1,0 1 0,1-1 1,-1 0-1,0 0 0,1 0 1,-1-1-1,1 1 0,-1-1 1,1 1-1,-1-1 1,1 0-1,0 0 0,-1 0 1,1 0-1,-1 0 0,6-2 1,-6 1 0,0 0 0,-1-1 0,1 0 0,0 1 0,-1-1 1,1 0-1,-1 0 0,0 0 0,1 0 0,-1 0 0,0 0 0,0 0 1,0 0-1,-1 0 0,1 0 0,0-5 0,8-39 84,-8 42-97,1-43-275,-2 46 119,0 36-375,0-33 510,0 0 0,1 0-1,-1 1 1,0-1 0,1 0-1,-1 0 1,1 0 0,0 0-1,-1 1 1,1-1 0,0 0-1,0 0 1,1 0 0,-1-1 0,0 1-1,1 0 1,-1 0 0,1-1-1,2 3 1,38 18 2,-37-20-209,0 0 0,1 0 0,-1 1 0,0 0 0,0 0 0,7 6 0,-4-1 130,-8-7 84,1 1 1,0-1-1,-1 0 1,1 0-1,0 0 1,0-1-1,0 1 1,-1 0-1,1 0 1,0 0-1,0-1 1,0 1-1,0 0 1,1-1-1,-1 1 1,0-1-1,0 1 1,0-1-1,0 0 1,0 1-1,1-1 1,-1 0-1,0 0 1,0 0-1,1 0 1,-1 0-1,0 0 0,0 0 1,0 0-1,1 0 1,-1-1-1,0 1 1,0 0-1,0-1 1,0 1-1,0-1 1,1 0-1,-1 1 1,0-1-1,0 0 1,0 1-1,-1-1 1,2-1-1,9-6-3,-1 1-1,0-2 0,0 1 1,-1-1-1,-1-1 1,1 0-1,-1 0 0,-1-1 1,0 0-1,-1 0 1,0 0-1,9-23 1,-17 31-69,-5 8 124,6-4-48,0 0 0,0 1 0,0-1 0,0 0 0,0 1 0,0-1 0,1 1 0,-1-1 1,1 1-1,-1-1 0,1 1 0,-1-1 0,1 3 0,0-3 13,0 1 0,0-1 0,0 1 0,1-1 0,-1 1 0,1-1 0,-1 1 0,1-1 0,0 1 0,-1-1 0,1 0 0,0 1 0,0-1 0,0 0-1,0 0 1,0 0 0,0 0 0,0 1 0,0-1 0,1-1 0,-1 1 0,0 0 0,1 0 0,-1 0 0,0-1 0,1 1 0,-1-1 0,1 1 0,-1-1 0,1 0 0,-1 1 0,1-1 0,-1 0 0,1 0 0,-1 0 0,4-1 0,-1 2 14,-1-2 0,1 1 0,-1 0 0,1-1 0,-1 0 0,1 0 0,-1 0 0,0 0 0,1 0 0,-1-1 1,0 1-1,0-1 0,0 0 0,0 0 0,0 0 0,3-3 0,-3 2-8,0 0 0,0-1 1,-1 0-1,1 1 0,-1-1 0,1 0 1,-1 0-1,-1 0 0,1-1 0,0 1 0,-1 0 1,0-1-1,0 1 0,0-1 0,-1 1 1,0-1-1,1 1 0,-2-1 0,0-6 0,0 7-49,-1 0 0,1-1-1,-1 1 1,0 0-1,-1 0 1,1 0-1,-1 0 1,0 0-1,0 1 1,0-1-1,0 1 1,-1 0-1,1 0 1,-1 0-1,0 0 1,0 1-1,0-1 1,-8-2-1,19 11-7792,11 2 2525,-13-8-332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3.888"/>
    </inkml:context>
    <inkml:brush xml:id="br0">
      <inkml:brushProperty name="width" value="0.025" units="cm"/>
      <inkml:brushProperty name="height" value="0.025" units="cm"/>
    </inkml:brush>
  </inkml:definitions>
  <inkml:trace contextRef="#ctx0" brushRef="#br0">0 1 22677,'0'1'8040,"4"-1"-7976,-2 0-544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4.253"/>
    </inkml:context>
    <inkml:brush xml:id="br0">
      <inkml:brushProperty name="width" value="0.025" units="cm"/>
      <inkml:brushProperty name="height" value="0.025" units="cm"/>
    </inkml:brush>
  </inkml:definitions>
  <inkml:trace contextRef="#ctx0" brushRef="#br0">0 0 22229,'0'0'5061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6:14.361"/>
    </inkml:context>
    <inkml:brush xml:id="br0">
      <inkml:brushProperty name="width" value="0.025" units="cm"/>
      <inkml:brushProperty name="height" value="0.025" units="cm"/>
    </inkml:brush>
  </inkml:definitions>
  <inkml:trace contextRef="#ctx0" brushRef="#br0">287 636 10218,'-40'0'1731,"28"-1"-1663,1 1-1,-1 0 1,1 1 0,0 0-1,-1 1 1,-14 4-1,-40 15-1699,-5 2 5672,70-23-3953,0 0-1,0 0 1,1 0-1,-1 1 1,0-1-1,1 0 1,-1 0-1,0 1 1,1-1-1,-1 1 1,0-1-1,1 1 1,-1-1-1,1 1 1,-1-1-1,1 1 1,-1-1-1,1 1 1,0-1-1,-1 1 1,1 0-1,-1-1 1,1 1-1,0 1 1,11 7 413,31 2-467,-2-7 66,0-2 0,0-1 1,0-2-1,0-2 0,0-1 0,46-12 0,233-76 23,-299 86-116,481-172 25,188-57 196,-537 192-149,1 7-1,255-26 1,-388 61-343,27-3-944,-45 4 889,0-1 0,0 1 0,-1-1 0,1 1 0,0-1 0,0 0 0,0 1 0,-1-1 0,1 0 0,0 0 0,-1-1 0,1 1 0,-1 0 0,1 0 0,-1-1 0,0 1 0,1-1 0,-1 1 0,1-3 0,4-21-6609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8.695"/>
    </inkml:context>
    <inkml:brush xml:id="br0">
      <inkml:brushProperty name="width" value="0.025" units="cm"/>
      <inkml:brushProperty name="height" value="0.025" units="cm"/>
    </inkml:brush>
  </inkml:definitions>
  <inkml:trace contextRef="#ctx0" brushRef="#br0">339 1 2050,'0'0'16223,"-7"11"-16052,-101 159-20,-33 53-276,115-176-1313,-23 59-1,44-88 875,3-8-4685,7-24 1555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25.954"/>
    </inkml:context>
    <inkml:brush xml:id="br0">
      <inkml:brushProperty name="width" value="0.025" units="cm"/>
      <inkml:brushProperty name="height" value="0.025" units="cm"/>
    </inkml:brush>
  </inkml:definitions>
  <inkml:trace contextRef="#ctx0" brushRef="#br0">34 82 6054,'0'0'7970,"-8"0"-6518,-18 0 71,49 0 712,487-39-518,-132 3-1661,567 39 16,-489 8-1324,-375-9 955,-24 1 268,0-3 0,0-2-1,0-3 1,57-12 0,-125 19-173,0-2 0,1 0 1,-1 0-1,-10-2 0,-23 0-668,-477 13-3557,-696 78 8571,618-9-3947,726-88-389,1888-131 624,-1925 137-611,130 1-261,-180 3-792,0 2 1,0 1-1,52 15 0,-70-10 545,-22-10 679,0 0 1,0 0 0,0 0-1,0 1 1,0-1 0,0 0-1,0 0 1,0 1 0,0-1-1,0 0 1,0 0 0,0 0 0,0 1-1,0-1 1,0 0 0,0 0-1,0 0 1,0 1 0,0-1-1,0 0 1,0 0 0,-1 0-1,1 0 1,0 1 0,0-1 0,0 0-1,0 0 1,0 0 0,-1 0-1,1 0 1,0 1 0,0-1-1,0 0 1,0 0 0,-1 0-1,1 0 1,0 0 0,0 0 0,0 0-1,-1 0 1,1 0 0,0 0-1,0 0 1,-1 0 0,1 0-1,0 0 1,0 0 0,-44 6 73,-164-3-2778,110-3-2930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30.028"/>
    </inkml:context>
    <inkml:brush xml:id="br0">
      <inkml:brushProperty name="width" value="0.025" units="cm"/>
      <inkml:brushProperty name="height" value="0.025" units="cm"/>
    </inkml:brush>
  </inkml:definitions>
  <inkml:trace contextRef="#ctx0" brushRef="#br0">0 111 10250,'8'-3'3614,"17"-7"-3223,0 0 1,0 2-1,0 1 1,52-6-1,120-3-855,-111 11 172,592-34 524,707 52 0,621 78-1892,503-87 4271,-2407-5-2534,498 1 48,-463 11-663,-65-3-2591,-43-7-1238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35.275"/>
    </inkml:context>
    <inkml:brush xml:id="br0">
      <inkml:brushProperty name="width" value="0.025" units="cm"/>
      <inkml:brushProperty name="height" value="0.025" units="cm"/>
    </inkml:brush>
  </inkml:definitions>
  <inkml:trace contextRef="#ctx0" brushRef="#br0">0 326 3748,'246'-57'2880,"458"-47"0,793 72-1606,-657 28-1192,1421-9 2405,1367-41-1574,-1977 24 191,-1265 29-1028,-68-12-589,-313 13 40,-1 0-1,1 0 0,-1 0 0,0-1 0,1 1 0,-1-1 0,0 0 0,8-3 0,-1-6-3241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3.247"/>
    </inkml:context>
    <inkml:brush xml:id="br0">
      <inkml:brushProperty name="width" value="0.025" units="cm"/>
      <inkml:brushProperty name="height" value="0.025" units="cm"/>
    </inkml:brush>
  </inkml:definitions>
  <inkml:trace contextRef="#ctx0" brushRef="#br0">1700 471 11403,'-39'-17'159,"0"-1"0,2-2 0,0-2 0,1-1 0,2-2 0,0-1 0,2-2 0,0-1 1,-27-34-1,37 38-138,0 1 1,-2 2-1,-1 0 1,-35-23-1,46 36-19,-1 1-1,0 0 0,0 1 1,0 1-1,-1 1 1,0 0-1,0 1 0,-1 0 1,1 2-1,-23-2 0,6 4 5,0 2-1,0 1 1,0 2-1,0 0 1,0 3-1,1 1 1,1 1-1,-43 19 1,-8 11 68,-138 89 0,181-104-60,2 2 0,1 1 1,-57 56-1,79-69-23,1 0 0,1 1 1,1 0-1,0 1 0,1 0 0,1 1 1,1 0-1,0 0 0,1 1 0,1 0 1,-4 23-1,4 4-4,2 0-1,1 0 1,3 0 0,2 0-1,2-1 1,1 1-1,3-1 1,2 0 0,30 85-1,-26-94 12,2-1 0,2-1 0,1 0-1,1-2 1,2 0 0,1-1 0,2-1-1,1-2 1,1 0 0,1-2 0,1-1-1,2-1 1,0-2 0,1-1 0,2-1-1,0-2 1,0-2 0,74 24 0,-38-20 93,0-3 1,2-3 0,-1-4 0,1-2-1,1-4 1,-1-3 0,1-3-1,-1-3 1,75-16 0,-11-6-31,-2-6 1,-1-6 0,228-100-1,-145 39-22,-5-9-1,-5-9 1,-5-9-1,213-177 1,-397 290 71,0 1-138,-1 0 0,0-1 1,-1-1-1,14-18 0,-27 30 102,1 0 0,-1 0 0,0-1-1,0 1 1,0 0 0,0-1-1,-1 1 1,1-1 0,-1 1-1,0-1 1,0 0 0,0 0-1,-1 1 1,1-1 0,-1 0-1,0 0 1,0 0 0,0 0-1,-1 1 1,1-1 0,-1 0 0,0 0-1,0 1 1,0-1 0,-1 0-1,1 1 1,-1-1 0,-4-5-1,-4-3 139,0 0-1,-1 1 0,0 1 0,-1 0 0,0 0 1,-15-8-1,-89-49 488,90 53-538,-79-39 142,-3 5 0,-1 4 0,-3 5 1,-208-44-1,177 58-394,-1 6 0,0 6 1,-224 10-1,221 16-1474,1 7 1,-191 51 0,128-20-2450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6.901"/>
    </inkml:context>
    <inkml:brush xml:id="br0">
      <inkml:brushProperty name="width" value="0.025" units="cm"/>
      <inkml:brushProperty name="height" value="0.025" units="cm"/>
    </inkml:brush>
  </inkml:definitions>
  <inkml:trace contextRef="#ctx0" brushRef="#br0">84 0 10122,'-5'9'4035,"-6"10"-3565,1 0 0,0 0 0,2 1 0,0 0-1,1 1 1,-4 24 0,3 28 514,2 122 0,6-152 192,15-61 73,73-115-702,95-131 193,-181 261-741,16-16-27,-19 19 28,1 0-1,0 0 1,0 1-1,0-1 1,0 0 0,0 0-1,0 1 1,0-1-1,0 0 1,0 1-1,0-1 1,0 0 0,0 0-1,0 1 1,0-1-1,0 0 1,0 1-1,0-1 1,0 0-1,0 0 1,0 1 0,1-1-1,-1 0 1,0 0-1,0 0 1,0 1-1,0-1 1,1 0 0,-1 0-1,0 1 1,0-1-1,0 0 1,1 0-1,-1 0 1,0 0-1,0 0 1,1 1 0,-1-1-1,0 0 1,0 0-1,1 0 1,-1 0-1,0 0 1,0 0 0,1 0-1,-1 0 1,0 0-1,1 0 1,-1 0-1,0 0 1,0 0 0,1 0-1,-1 0 1,0 0-1,1 0 1,-1 0-1,0-1 1,0 1-1,1 0 1,-1 0 0,0 0-1,0 0 1,0 0-1,1-1 1,-1 1-1,0 0 1,0 0 0,1-1-1,-4 26 71,0-1-1,-2 0 1,-1 0-1,-16 44 1,3-9-1,12-33-21,2-12 2,0 2 0,2-1 0,0 0 0,-2 29 1,5-43-58,0-1 1,0 1 0,0-1-1,0 1 1,0-1 0,0 1 0,0-1-1,0 1 1,1 0 0,-1-1 0,0 1-1,0-1 1,0 1 0,1-1 0,-1 0-1,0 1 1,1-1 0,-1 1-1,0-1 1,1 1 0,-1-1 0,1 0-1,-1 1 1,1-1 0,-1 0 0,1 1-1,-1-1 1,1 0 0,-1 0 0,1 0-1,-1 1 1,1-1 0,-1 0-1,1 0 1,-1 0 0,1 0 0,-1 0-1,1 0 1,0 0 0,-1 0 0,1 0-1,-1 0 1,1 0 0,-1-1 0,1 1-1,-1 0 1,1 0 0,-1 0-1,2-1 1,27-17-1586,-7-6-1667,0-3-3513,-1-2-4369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7.604"/>
    </inkml:context>
    <inkml:brush xml:id="br0">
      <inkml:brushProperty name="width" value="0.025" units="cm"/>
      <inkml:brushProperty name="height" value="0.025" units="cm"/>
    </inkml:brush>
  </inkml:definitions>
  <inkml:trace contextRef="#ctx0" brushRef="#br0">133 27 13901,'0'0'2643,"-11"1"-1175,7-1-1355,-1 0-1,1 0 1,-1 1 0,1-1 0,-1 1 0,1 0 0,0 0 0,0 1 0,-1 0-1,1-1 1,0 1 0,0 1 0,1-1 0,-1 0 0,0 1 0,1 0-1,-1 0 1,1 0 0,0 0 0,0 1 0,0-1 0,1 1 0,-1 0 0,1-1-1,0 1 1,0 0 0,-2 6 0,-14 58 1328,17-63-1383,0 0 1,1 0-1,0 0 0,-1 0 1,2 1-1,-1-1 0,0 0 1,1 0-1,0 0 0,0 0 0,4 7 1,-5-11-24,0 0 0,1 0-1,-1 0 1,1 0 0,-1 0 0,1 0 0,-1-1 0,1 1 0,0 0 0,-1 0 0,1-1 0,0 1 0,0 0 0,0-1-1,0 1 1,-1-1 0,1 1 0,0-1 0,0 1 0,0-1 0,0 0 0,0 1 0,0-1 0,0 0 0,0 0-1,0 0 1,0 0 0,2 0 0,-2 0 73,1-1 0,0 0 0,0 0 0,0 0 0,-1 0 0,1 0 0,0 0 0,-1 0 0,1-1 0,-1 1 0,0-1 0,1 1 0,1-3-1,2-4 152,0 0-1,0 0 0,-1 0 0,0 0 1,3-11-1,-2-3-108,-1 1-1,-1-1 1,-2 0 0,0-35 0,-2 38-93,4 18-85,-1 0 0,0 1-1,0-1 1,1 1 0,-1-1 0,0 1 0,1 0-1,-1 0 1,0 0 0,5 1 0,-4-1 23,59-2-29,-41 0 22,1 1 1,-1 1 0,1 1 0,36 6-1,-56-6-6,1-1-1,-1 1 0,1 0 1,-1 0-1,1 1 0,-1-1 1,1 0-1,-1 1 1,0-1-1,0 1 0,0 0 1,0 0-1,0 0 0,0 0 1,0 0-1,-1 0 0,1 1 1,-1-1-1,1 0 0,-1 1 1,0-1-1,0 1 1,0-1-1,-1 1 0,1 0 1,0-1-1,-1 1 0,0 0 1,0 0-1,1-1 0,-2 6 1,0 7 56,-1-1 0,-1 1 0,0-1 0,-8 22 1,11-36-39,0 0 0,0 0 0,0 0 1,0 0-1,0 0 0,0 0 1,0 0-1,0 1 0,0-1 1,0 0-1,0 0 0,0 0 0,0 0 1,0 0-1,0 0 0,0 1 1,0-1-1,0 0 0,0 0 1,0 0-1,0 0 0,0 0 0,0 0 1,0 0-1,0 1 0,0-1 1,0 0-1,0 0 0,0 0 1,0 0-1,0 0 0,0 0 0,1 0 1,-1 0-1,0 0 0,0 1 1,0-1-1,0 0 0,0 0 1,0 0-1,0 0 0,0 0 0,1 0 1,-1 0-1,0 0 0,0 0 1,0 0-1,0 0 0,0 0 1,0 0-1,0 0 0,1 0 0,-1 0 1,0 0-1,0 0 0,0 0 1,0 0-1,0 0 0,0 0 0,1 0 1,11-5 68,10-10 57,-2-6-131,-16 17-54,-1-1 0,1 1 1,0 0-1,0 0 0,0 0 1,1 1-1,-1-1 0,1 1 0,0 0 1,0 0-1,0 1 0,0-1 0,10-2 1,-14 5 37,0 1 0,0-1 0,0 1 0,0 0 0,0-1 0,0 1 0,0 0 0,0-1 0,-1 1 0,1 0 0,0 0 0,0 0 0,-1 0 0,1 0 0,-1-1 0,1 1 0,0 0 0,-1 1 1,0-1-1,1 0 0,-1 0 0,0 0 0,0 0 0,1 0 0,-1 0 0,0 0 0,0 0 0,0 1 0,0-1 0,0 0 0,-1 0 0,1 2 0,-1-2 27,1 1-1,0-1 1,0 1 0,0-1-1,0 1 1,0-1-1,0 1 1,0-1 0,0 1-1,1-1 1,-1 1 0,1-1-1,-1 1 1,1-1-1,-1 0 1,1 1 0,0-1-1,0 0 1,-1 0-1,1 1 1,0-1 0,0 0-1,0 0 1,0 0-1,1 0 1,-1 0 0,0 0-1,0-1 1,3 2-1,1-1 32,0-1 0,0 0 0,0 0-1,0-1 1,0 0 0,0 0-1,0 0 1,0 0 0,0-1-1,0 1 1,0-1 0,-1-1-1,1 1 1,5-4 0,8-7 2,1-1 0,16-17 1,23-16-378,-57 47 307,-1 0 0,0 0 0,0 0 0,0-1 0,1 1-1,-1 0 1,0 0 0,0 0 0,1 0 0,-1 0 0,0 0-1,0 0 1,1 0 0,-1-1 0,0 1 0,0 0 0,1 0-1,-1 0 1,0 0 0,1 0 0,-1 0 0,0 0 0,0 1-1,1-1 1,-1 0 0,0 0 0,0 0 0,1 0 0,-1 0-1,0 0 1,0 0 0,1 1 0,-1-1 0,0 0-1,0 0 1,0 0 0,1 0 0,-1 1 0,0-1 0,3 15-521,-9 30-988,3-25-1704,3-19 3076,0-1 1,0 0-1,0 1 0,0-1 0,-1 0 1,1 1-1,0-1 0,0 1 0,0-1 0,1 0 1,-1 1-1,0-1 0,0 0 0,0 1 1,0-1-1,0 1 0,0-1 0,0 0 0,1 1 1,-1-1-1,0 0 0,0 1 0,0-1 1,1 0-1,-1 0 0,0 1 0,1-1 0,-1 0 1,0 0-1,0 1 0,1-1 0,-1 0 1,0 0-1,1 0 0,-1 1 0,1-1 0,-1 0 1,0 0-1,1 0 0,-1 0 0,0 0 1,1 0-1,-1 0 0,1 0 0,-1 0 0,0 0 1,1 0-1,0 0 0,17 0-5581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8.957"/>
    </inkml:context>
    <inkml:brush xml:id="br0">
      <inkml:brushProperty name="width" value="0.025" units="cm"/>
      <inkml:brushProperty name="height" value="0.025" units="cm"/>
    </inkml:brush>
  </inkml:definitions>
  <inkml:trace contextRef="#ctx0" brushRef="#br0">86 286 6919,'0'0'7697,"-10"9"-5022,3-3-2594,-39 42 1613,43-44-1538,1 0-1,-1-1 0,1 1 0,0 0 1,0 0-1,0 1 0,1-1 1,-1 0-1,1 1 0,0-1 1,1 1-1,-1-1 0,1 1 0,-1-1 1,2 8-1,-1-11-151,1 0 1,0 0-1,-1 0 1,1 0-1,0 0 0,0 0 1,-1 0-1,1 0 1,0 0-1,0 0 0,0-1 1,0 1-1,0 0 1,0-1-1,1 1 0,-1-1 1,0 1-1,0-1 0,0 1 1,0-1-1,1 0 1,-1 1-1,0-1 0,0 0 1,1 0-1,-1 0 1,0 0-1,1 0 0,1-1 1,1 1 32,0 0 0,0 0 0,0-1 0,0 0 0,0 1 0,0-1 0,0-1 0,7-2 0,-5-1 31,0 1 0,0-2 1,0 1-1,-1-1 0,0 1 1,0-2-1,0 1 1,-1 0-1,0-1 0,0 0 1,0 0-1,-1 0 1,0 0-1,-1-1 0,3-11 1,-5 18-213,-1 32 53,0-30 94,1 1 0,0 0-1,0 0 1,0 0 0,0 0 0,0 0-1,0-1 1,0 1 0,1 0 0,-1 0-1,1 0 1,-1 0 0,1-1 0,0 1 0,0 0-1,0-1 1,0 1 0,0-1 0,0 1-1,0-1 1,0 1 0,1-1 0,-1 0-1,0 1 1,1-1 0,-1 0 0,3 1-1,0-1 15,0 0 0,0 0 0,0 0-1,1 0 1,-1-1 0,0 0-1,0 0 1,1 0 0,-1 0-1,0-1 1,7-1 0,-2-1 25,1 0 1,-1-1 0,0 0 0,0 0 0,0-1 0,-1 0 0,0 0 0,0-1 0,0 0 0,0-1 0,-1 0 0,7-9-1,4-4 19,-2 0 0,-1-1 0,18-33-1,15-43 395,-43 85-455,0 0 1,-2 0 0,1 0-1,-1 0 1,-1-1 0,1-17-1,-3 29 0,0 1 0,0 0 0,0 0 0,0-1 0,0 1-1,0 0 1,0 0 0,0-1 0,0 1 0,0 0 0,0 0-1,-1-1 1,1 1 0,0 0 0,0 0 0,0-1-1,0 1 1,-1 0 0,1 0 0,0 0 0,0 0 0,0-1-1,-1 1 1,1 0 0,0 0 0,0 0 0,-1 0 0,1 0-1,0 0 1,0-1 0,-1 1 0,1 0 0,0 0-1,0 0 1,-1 0 0,1 0 0,0 0 0,0 0 0,-1 0-1,1 0 1,0 0 0,0 1 0,-1-1 0,1 0 0,0 0-1,0 0 1,-1 0 0,1 0 0,0 0 0,0 0-1,-1 1 1,1-1 0,0 0 0,0 0 0,0 0 0,-1 1-1,1-1 1,0 0 0,0 0 0,0 0 0,0 1 0,0-1-1,0 0 1,-1 0 0,1 1 0,0-1 0,0 0-1,0 1 1,-15 15 34,4 1 10,1-1 0,0 2 0,1-1 1,1 1-1,1 0 0,0 1 0,1 0 0,-3 22 1,2 3 116,2 0 0,2 67 0,15-158 1979,-6-58-2834,-7 106 694,1 1 0,1-1 1,-1 1-1,0-1 0,0 1 0,0-1 0,1 0 0,-1 1 0,1-1 0,-1 1 0,1-1 0,-1 0 0,1 0 0,0 1 1,0-1-1,0 0 0,0 0 0,0 0 0,0 0 0,0 0 0,0 0 0,0 0 0,2 1 0,0 0 8,0-1 1,0 0-1,0 0 0,0-1 0,0 1 0,0 0 1,0-1-1,0 0 0,0 0 0,0 0 0,3 0 0,1-1 22,0 0 0,0 0 0,0-1 0,-1 1 1,1-1-1,-1-1 0,1 0 0,-1 0 0,9-5 0,24-36 246,-29 32-106,-23 36-168,8-18 28,1 2 0,0-1 0,0 0 0,0 1 0,1 0 0,0 0 0,1 0 0,0 0 0,0 0 0,1 1 0,0-1 0,0 0 0,1 1 1,0-1-1,1 9 0,0-15-16,0-1 1,0 1-1,0-1 1,0 1-1,1-1 1,-1 0-1,0 1 1,1-1 0,-1 0-1,1 0 1,0 0-1,-1 0 1,1 0-1,0 0 1,-1-1-1,1 1 1,0 0 0,0-1-1,0 1 1,-1-1-1,1 0 1,0 0-1,0 0 1,0 0-1,0 0 1,0 0 0,0 0-1,-1 0 1,1-1-1,2 0 1,3 0 61,1 0 1,-1-1 0,0 0-1,-1 0 1,1 0 0,10-6-1,-6 2-136,1-1-1,-2-1 1,1 0-1,-1 0 1,-1-1-1,1 0 1,-1-1-1,7-10 1,-35 53-565,14-26 648,1 0 0,-1 1 0,1-1-1,1 1 1,-1 0 0,1 0 0,1 1 0,-1-1-1,1 1 1,-1 9 0,3-17-20,1-1 0,-1 0 0,0 1 0,0-1-1,0 1 1,0-1 0,1 1 0,-1-1 0,0 1 0,0-1 0,1 0 0,-1 1-1,0-1 1,0 0 0,1 1 0,-1-1 0,1 0 0,-1 1 0,0-1 0,1 0-1,-1 0 1,1 1 0,-1-1 0,0 0 0,1 0 0,-1 0 0,1 0 0,-1 1-1,1-1 1,-1 0 0,1 0 0,-1 0 0,1 0 0,-1 0 0,1 0 0,-1 0 0,1 0-1,-1-1 1,1 1 0,-1 0 0,0 0 0,1 0 0,-1 0 0,1-1 0,-1 1-1,1 0 1,-1 0 0,0-1 0,1 1 0,-1 0 0,0-1 0,1 1 0,-1 0-1,1-2 1,22-17-641,-19 11-36,-1 0 1,-1 0 0,0 0 0,0-1 0,-1 1 0,0-1 0,0 1-1,-1-1 1,0 1 0,-2-13 0,2-8-1131,0 28 1789,1 0 0,0-1-1,-1 1 1,1 0 0,0 0 0,0 0 0,0 0 0,0 1-1,0-1 1,0 0 0,0 0 0,0 0 0,0 1 0,0-1 0,0 1-1,1-1 1,-1 1 0,0-1 0,0 1 0,1-1 0,-1 1 0,0 0-1,1 0 1,1 0 0,44-5 1083,-38 4-807,3 0 393,1-1-157,1 0-1,0 2 0,27 1 1,-39 0-441,0-1 0,0 0 0,0 0 1,0 0-1,0 1 0,0-1 0,-1 1 0,1 0 1,0 0-1,0 0 0,0-1 0,0 1 0,-1 1 1,1-1-1,0 0 0,-1 0 0,1 1 1,-1-1-1,0 1 0,1-1 0,-1 1 0,0 0 1,0-1-1,0 1 0,0 0 0,0 0 0,0 0 1,-1 0-1,1-1 0,-1 1 0,1 0 0,-1 0 1,0 0-1,1 3 0,-2 2 366,0 1-1,0 0 1,-1 0-1,1-1 1,-6 14-1,4-14-254,1 0-1,0 1 1,0 0 0,1-1-1,-1 14 1,27-56 916,-15 12-979,0-1 0,-1 1-1,-2-1 1,9-46-1,-16 69-111,1 0 0,0 1 1,0-1-1,-1 0 0,1 0 0,0 1 0,0-1 0,0 0 0,-1 1 0,1-1 1,0 0-1,0 1 0,0-1 0,0 1 0,0 0 0,0-1 0,1 1 0,-1 0 1,0 0-1,0 0 0,0-1 0,0 1 0,0 0 0,2 1 0,39-1-1140,-21 0-1436,-8-6-2031,-8-4-1537,-1-7-7445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9.337"/>
    </inkml:context>
    <inkml:brush xml:id="br0">
      <inkml:brushProperty name="width" value="0.025" units="cm"/>
      <inkml:brushProperty name="height" value="0.025" units="cm"/>
    </inkml:brush>
  </inkml:definitions>
  <inkml:trace contextRef="#ctx0" brushRef="#br0">15 46 22421,'-11'3'2435,"8"-3"-1763,3-1-640,19-9-640,5-6-2051,1-6-2626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3.088"/>
    </inkml:context>
    <inkml:brush xml:id="br0">
      <inkml:brushProperty name="width" value="0.025" units="cm"/>
      <inkml:brushProperty name="height" value="0.025" units="cm"/>
    </inkml:brush>
  </inkml:definitions>
  <inkml:trace contextRef="#ctx0" brushRef="#br0">2 66 12940,'0'0'9092,"-1"8"-9146,1 4 59,0 1 0,1 0 0,0 0-1,1-1 1,1 1 0,0-1 0,0 0 0,1 1-1,7 12 1,66 224 1174,-35-104-772,-42-145-361,0 0-1,0 0 1,0 0 0,0 0 0,0 0 0,0 0 0,1 0 0,-1 0 0,0 0 0,0 0 0,0 0-1,0 0 1,0 0 0,0 0 0,0 0 0,1 0 0,-1 0 0,0 0 0,0 0 0,0 0-1,0 0 1,0 0 0,0 0 0,1 0 0,-4-29 965,-7-46-148,-2 6-827,4 0 0,3-1 0,6-132 0,-1 198-50,1 0-1,-1 0 0,1 0 1,0 0-1,0 0 1,0 0-1,0 0 0,1 0 1,-1 1-1,1-1 0,0 0 1,0 1-1,1-1 0,-1 1 1,1 0-1,0 0 1,-1 0-1,1 0 0,5-3 1,-3 3-27,0 1 1,-1 0 0,1 0 0,1 0-1,-1 1 1,0-1 0,0 1-1,1 1 1,-1-1 0,0 1 0,1 0-1,-1 0 1,0 0 0,6 2-1,-8-2 51,-1 1 0,1 0-1,-1 0 1,1 0-1,-1 0 1,1 1-1,-1-1 1,0 1-1,1-1 1,-1 1-1,0 0 1,0 0 0,0 0-1,-1 0 1,1 0-1,0 0 1,-1 1-1,1-1 1,-1 0-1,0 1 1,0-1-1,0 1 1,0-1-1,0 1 1,-1 0 0,1-1-1,-1 1 1,0 0-1,1 0 1,-1-1-1,0 1 1,-1 3-1,1-1 135,0 1-1,0-1 1,0 1-1,-1 0 1,0-1-1,0 1 0,-1-1 1,0 0-1,1 1 1,-2-1-1,1 0 1,-1 0-1,1 0 0,-8 9 1,5-11-29,0 0 0,0 0 0,0 0 0,0 0 0,-1-1 0,1 0 0,-1 0 0,0 0 0,0-1 0,1 1 0,-1-2-1,0 1 1,0-1 0,-9 0 0,10 0-214,0 0 1,1 0-1,-1 0 0,0-1 0,0 0 0,1 0 0,-1 0 0,1-1 0,-1 1 0,1-1 0,0 0 0,-1 0 0,1-1 1,0 1-1,0-1 0,1 0 0,-1 0 0,-4-5 0,8 8-60,0-1-1,-1 0 1,1 1-1,0-1 1,0 1-1,0-1 1,0 0-1,0 1 1,0-1-1,0 1 1,0-1-1,0 0 1,0 1-1,0-1 1,0 0-1,0 1 1,0-1-1,0 1 1,1-1-1,-1 0 1,0 1-1,1-1 1,-1 1-1,0-1 1,1 1-1,-1-1 1,0 1-1,1-1 1,-1 1-1,1 0 1,-1-1 0,1 1-1,-1-1 1,1 1-1,-1 0 1,1 0-1,-1-1 1,1 1-1,0 0 1,-1 0-1,2-1 1,34-11-4078,-23 8 2024,18-9-2998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3.435"/>
    </inkml:context>
    <inkml:brush xml:id="br0">
      <inkml:brushProperty name="width" value="0.025" units="cm"/>
      <inkml:brushProperty name="height" value="0.025" units="cm"/>
    </inkml:brush>
  </inkml:definitions>
  <inkml:trace contextRef="#ctx0" brushRef="#br0">67 64 5349,'0'0'16490,"-9"-4"-15614,-29-9-380,37 13-493,0 0-1,0 0 0,0 1 0,1-1 0,-1 0 1,0 0-1,0 1 0,1-1 0,-1 0 0,0 1 1,0-1-1,1 1 0,-1-1 0,0 1 0,1-1 1,-1 1-1,1-1 0,-1 1 0,1 0 1,-1-1-1,1 1 0,-1 0 0,1-1 0,-1 1 1,1 0-1,0 0 0,0-1 0,-1 1 0,1 0 1,0 0-1,0 0 0,0-1 0,0 1 0,0 0 1,0 1-1,-1 34-74,1-31 64,0 5 59,0 1 0,1-1 0,0 0 0,1 0 0,5 17 0,-7-25-35,1-1 0,-1 1 0,1 0-1,-1-1 1,1 1 0,0-1 0,0 1 0,0-1 0,0 0 0,0 1-1,0-1 1,0 0 0,0 1 0,0-1 0,1 0 0,-1 0 0,1 0 0,-1 0-1,0 0 1,1-1 0,-1 1 0,1 0 0,0-1 0,-1 1 0,1-1-1,0 1 1,-1-1 0,1 0 0,0 0 0,-1 0 0,1 0 0,0 0 0,-1 0-1,1 0 1,0-1 0,-1 1 0,1 0 0,0-1 0,-1 1 0,1-1-1,-1 0 1,1 0 0,-1 1 0,3-3 0,0 0 186,0 0 0,-1 0 0,1-1 0,0 1 1,-1-1-1,0 0 0,0 0 0,0 0 0,-1 0 0,1-1 0,-1 1 0,0-1 1,0 1-1,0-1 0,-1 0 0,0 0 0,0 1 0,0-1 0,0 0 0,-1 0 1,0 0-1,0 0 0,0 0 0,-2-9 0,1 9-182,1 1 0,0 0 0,-1 0 0,0 0 0,0 0 0,0 0 0,-1 0 0,1 0 0,-1 1 1,0-1-1,0 0 0,0 1 0,0 0 0,-1-1 0,1 1 0,-1 0 0,0 0 0,0 0 0,0 0 0,0 1 0,-1 0 0,1-1 0,-1 1 0,1 0 0,-1 0 0,0 1 0,0-1 0,0 1 1,0 0-1,-4-1 0,6 2-65,1 0 1,-1 1-1,1-1 1,-1 0 0,1 1-1,-1-1 1,1 1-1,-1-1 1,1 1 0,-1 0-1,1-1 1,0 1-1,-1 0 1,1 0 0,0 0-1,0 0 1,0 0-1,0 0 1,0 1 0,0-1-1,0 0 1,0 0-1,0 1 1,1-1 0,-1 0-1,0 1 1,0 1-1,0-1-112,0 0-1,1 1 0,-1-1 1,1 0-1,-1 0 0,1 1 1,0-1-1,0 0 0,0 0 1,0 1-1,0-1 1,0 0-1,1 0 0,-1 0 1,1 1-1,-1-1 0,1 0 1,1 3-1,1-4-404,-1 0 0,1 0 0,0 0 0,0 0-1,0-1 1,0 1 0,0-1 0,0 1 0,0-1 0,-1 0 0,1 0 0,0 0 0,0-1 0,0 1-1,0-1 1,5-1 0,15-10-5267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9.072"/>
    </inkml:context>
    <inkml:brush xml:id="br0">
      <inkml:brushProperty name="width" value="0.025" units="cm"/>
      <inkml:brushProperty name="height" value="0.025" units="cm"/>
    </inkml:brush>
  </inkml:definitions>
  <inkml:trace contextRef="#ctx0" brushRef="#br0">263 0 4901,'0'0'6331,"-10"12"-4617,-1 1-1546,-24 26 1263,-52 80 1,79-107-1245,1 0 0,0 0 1,1 1-1,0 0 0,1 0 1,0 0-1,1 1 0,1 0 1,0-1-1,1 1 0,0 0 1,1 26-1,2-35-168,0-1 0,0 1 0,1 0 0,-1-1 0,1 1 1,0-1-1,0 0 0,0 1 0,1-1 0,0 0 0,0 0 0,0-1 0,0 1 0,0-1 0,1 1 0,-1-1 0,1 0 0,0 0 0,0-1 1,0 1-1,0-1 0,1 0 0,5 2 0,0 0-313,1 0 0,0-1 0,0-1 0,0 0 0,1 0 0,-1-1-1,0 0 1,23-2 0,-34 1 135,1 0 0,0 0-1,-1 0 1,1-1 0,0 1 0,-1 0-1,1 0 1,0 0 0,-1-1-1,1 1 1,0 0 0,-1-1 0,1 1-1,0 0 1,-1-1 0,1 1-1,-1-1 1,1 1 0,-1-1-1,1 1 1,-1-1 0,0 0 0,1 1-1,-1-1 1,1 1 0,-1-1-1,0 0 1,0 1 0,1-1 0,-1 0-1,0 0 1,0 1 0,0-1-1,0 0 1,0 1 0,0-1-1,0 0 1,0 0 0,0 1 0,0-1-1,0 0 1,-1 1 0,1-1-1,0 0 1,0 1 0,-1-1 0,1 0-1,0 1 1,-1-1 0,1 1-1,-1-1 1,1 0 0,-1 1-1,1-1 1,-2 0 0,-13-16-6439</inkml:trace>
  <inkml:trace contextRef="#ctx0" brushRef="#br0" timeOffset="1">1 313 9705,'0'0'7367,"82"-26"-6630,-28 17-225,5 0-255,-1 1-161,1 4-64,-7 0-769,-13 3-1986,-12 0-2626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3.816"/>
    </inkml:context>
    <inkml:brush xml:id="br0">
      <inkml:brushProperty name="width" value="0.025" units="cm"/>
      <inkml:brushProperty name="height" value="0.025" units="cm"/>
    </inkml:brush>
  </inkml:definitions>
  <inkml:trace contextRef="#ctx0" brushRef="#br0">65 0 3619,'0'0'7650,"-7"9"-4084,1-2-3070,1-2 74,-1 2 1,1-1-1,0 1 0,0-1 1,0 1-1,1 1 0,1-1 1,-1 1-1,1-1 0,-4 14 0,7-20-457,35-27 874,-26 21-1004,1 0 0,0 1 1,-1 0-1,1 1 0,1 0 0,-1 0 0,0 1 0,1 1 1,-1 0-1,1 0 0,-1 1 0,18 2 0,-27-2 37,0 1-1,1-1 0,-1 1 1,1-1-1,-1 1 0,0 0 0,0 0 1,1 0-1,-1 0 0,0 0 1,0 0-1,0 0 0,0 0 1,0 0-1,0 1 0,-1-1 1,1 0-1,0 1 0,-1-1 0,1 0 1,0 1-1,-1-1 0,0 1 1,1-1-1,-1 1 0,0-1 1,0 1-1,0-1 0,0 1 1,0-1-1,0 1 0,0-1 0,0 1 1,-1-1-1,1 0 0,0 1 1,-1-1-1,0 2 0,-1 3 343,1 0-1,-1 0 0,0 0 0,-1-1 0,1 1 0,-1-1 1,0 0-1,-5 7 0,4-8-292,0 0 0,-1 1 0,1-2 0,0 1 0,-1 0 0,0-1 0,0 0 0,0 0-1,0-1 1,0 1 0,-1-1 0,1 0 0,-1-1 0,0 1 0,1-1 0,-1 0 0,0 0 0,0-1 0,0 0 0,1 0 0,-1 0 0,-10-3 0,15 3-177,1 0 0,-1 0 0,0 0 0,1-1 0,-1 1 0,0 0 1,1 0-1,-1-1 0,0 1 0,1-1 0,-1 1 0,1-1 0,-1 1 1,1-1-1,-1 1 0,1-1 0,-1 1 0,1-1 0,0 1 0,-1-1 1,1 0-1,0 1 0,-1-1 0,1 0 0,0 1 0,0-1 0,0 0 0,-1 1 1,1-1-1,0 0 0,0 0 0,0 1 0,0-1 0,0 0 0,0 1 1,1-1-1,-1 0 0,0 0 0,0 1 0,0-1 0,1 0 0,-1 1 1,0-1-1,1 1 0,-1-1 0,0 0 0,2 0 0,20-28-7132,-7 10 1448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4.165"/>
    </inkml:context>
    <inkml:brush xml:id="br0">
      <inkml:brushProperty name="width" value="0.025" units="cm"/>
      <inkml:brushProperty name="height" value="0.025" units="cm"/>
    </inkml:brush>
  </inkml:definitions>
  <inkml:trace contextRef="#ctx0" brushRef="#br0">0 1 10025,'0'0'14895,"11"63"-14159,-4-44-383,2 2-257,-5-3-64,6-1 0,-1-4-256,2-3-737,-4-4-513,4-5-544,-4-1-576,2-4-2499,-6-13-2210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4.858"/>
    </inkml:context>
    <inkml:brush xml:id="br0">
      <inkml:brushProperty name="width" value="0.025" units="cm"/>
      <inkml:brushProperty name="height" value="0.025" units="cm"/>
    </inkml:brush>
  </inkml:definitions>
  <inkml:trace contextRef="#ctx0" brushRef="#br0">1 49 2819,'0'0'16634,"2"9"-16207,19 67 2571,63 143-1,-60-175-2745,-24-43-231,1 1-1,-1-1 0,1 0 1,0 1-1,0-1 1,0 0-1,-1 0 0,1 1 1,1-1-1,-1 0 1,0 0-1,0 0 0,0 0 1,0 0-1,1-1 1,-1 1-1,0 0 0,1-1 1,-1 1-1,1 0 0,-1-1 1,1 0-1,-1 1 1,1-1-1,-1 0 0,1 0 1,-1 0-1,3 0 1,-3-3 173,0 0 0,-1 0-1,1 0 1,-1 0 0,0-1 0,0 1 0,0 0 0,0 0 0,0 0 0,-1 0 0,0-4 0,-4-7-111,0 1 1,-1 0-1,0 0 0,-1 1 1,0 0-1,-1 0 0,-1 0 0,1 1 1,-15-12-1,12 17-335,9 13-117,2-5 360,0-1-1,1 0 0,-1 0 0,1 0 1,-1 0-1,1 0 0,0 0 0,-1 0 1,1 0-1,0 0 0,0 0 1,-1 0-1,1 0 0,0-1 0,0 1 1,0 0-1,0-1 0,0 1 0,0 0 1,0-1-1,0 1 0,0-1 0,2 1 1,2-1 13,0 1 1,1-1-1,-1 0 1,0-1 0,0 1-1,0-1 1,1 0-1,-1 0 1,0-1-1,0 0 1,0 1-1,-1-2 1,1 1-1,0 0 1,4-4 0,-4 2-79,0 2 0,0-1 0,0 0 0,0 1 0,0 0 1,1 0-1,-1 1 0,1-1 0,-1 1 0,1 1 0,0-1 1,-1 1-1,9 0 0,-12 1 58,1 0-1,-1 0 1,1 0 0,-1 0 0,0 0 0,1 1-1,-1-1 1,0 1 0,0 0 0,0-1 0,0 1-1,0 0 1,-1 0 0,1 0 0,-1 0 0,1 1-1,-1-1 1,0 0 0,1 1 0,-1-1-1,-1 1 1,1-1 0,0 1 0,0 2 0,0-1 2,1 0 0,-1 0 1,1 0-1,0 0 0,0-1 0,0 1 1,1-1-1,3 5 0,-6-7 15,0-1 0,1 0 0,-1 1 0,0-1 0,1 0 0,-1 0 1,0 1-1,1-1 0,-1 0 0,0 0 0,1 0 0,-1 1 0,1-1 0,-1 0 0,0 0 0,1 0 0,-1 0 0,1 0 0,-1 0 0,0 0 0,1 0 0,-1 0 0,1 0 0,-1 0 0,1 0 0,-1 0 0,0 0 0,1 0 0,-1 0 0,1-1 0,-1 1 0,0 0 0,1 0 0,-1 0 0,0-1 0,1 1 0,-1 0 0,10-19 86,-3-21 54,-7 40-141,2-34-224,-3 28-211,1 23 229,0-16 211,0 0-1,0 0 0,1 0 0,-1 0 0,0 0 0,0 0 0,1 0 0,-1 0 0,1 0 0,-1 0 0,1 0 0,-1 0 0,1-1 0,0 1 0,-1 0 0,1 0 0,0 0 0,0-1 0,-1 1 0,1 0 0,0-1 0,0 1 0,0-1 0,0 1 0,0-1 0,0 1 0,0-1 1,0 0-1,0 1 0,0-1 0,0 0 0,0 0 0,0 0 0,0 0 0,0 0 0,0 0 0,0 0 0,0 0 0,0 0 0,0 0 0,0-1 0,0 1 0,1-1 0,2 0 105,0 1 1,0-1-1,-1 0 0,1-1 1,-1 1-1,1-1 0,-1 1 1,0-1-1,0 0 0,1 0 1,3-5-1,-3 2 36,-1-1-1,1 0 1,-1 0 0,-1 0 0,1 0 0,-1 0-1,0-1 1,-1 1 0,1-1 0,-1 1 0,0-1-1,-1 0 1,0 0 0,-1-11 0,1 10-4,-1-1 0,0 1 1,-1-1-1,0 1 0,0 0 1,-1-1-1,0 1 0,0 0 0,-1 1 1,-8-15-1,11 22-141,1 0 0,0-1 0,0 1 0,0 0-1,0 0 1,0 0 0,0-1 0,0 1 0,0 0 0,0 0 0,0-1 0,0 1-1,0 0 1,0 0 0,0 0 0,0-1 0,0 1 0,0 0 0,0 0 0,0-1-1,0 1 1,0 0 0,0 0 0,0 0 0,1-1 0,-1 1 0,0 0 0,0 0-1,0 0 1,0 0 0,0-1 0,1 1 0,-1 0 0,0 0 0,0 0 0,0 0-1,1 0 1,-1-1 0,0 1 0,0 0 0,0 0 0,1 0 0,-1 0 0,0 0-1,0 0 1,0 0 0,1 0 0,-1 0 0,0 0 0,0 0 0,1 0 0,-1 0-1,0 0 1,0 0 0,1 0 0,-1 0 0,0 0 0,0 0 0,1 1 0,28-1 117,2 0-2294,-10-5-4292,-17 0-668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5.236"/>
    </inkml:context>
    <inkml:brush xml:id="br0">
      <inkml:brushProperty name="width" value="0.025" units="cm"/>
      <inkml:brushProperty name="height" value="0.025" units="cm"/>
    </inkml:brush>
  </inkml:definitions>
  <inkml:trace contextRef="#ctx0" brushRef="#br0">0 2 15214,'0'0'12524,"58"-1"-38821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4:34.921"/>
    </inkml:context>
    <inkml:brush xml:id="br0">
      <inkml:brushProperty name="width" value="0.025" units="cm"/>
      <inkml:brushProperty name="height" value="0.025" units="cm"/>
    </inkml:brush>
  </inkml:definitions>
  <inkml:trace contextRef="#ctx0" brushRef="#br0">5148 608 3972,'0'0'9363,"0"-8"-7911,0 2-1401,-1 0 0,1 1 0,-1-1 0,0 0 0,0 1-1,-1-1 1,0 1 0,0 0 0,0-1 0,0 1 0,-1 0-1,0 0 1,0 1 0,0-1 0,-1 1 0,0-1 0,0 1-1,0 0 1,0 0 0,-6-4 0,-32-20-209,0 2 0,-2 2 0,-83-33 0,-149-37 20,266 91 161,-220-61 824,-400-59 0,-248 52-902,312 77 45,405 7 12,-236 50 0,257-29 59,1 6-1,2 6 1,3 6-1,2 6 1,-193 116-1,317-170-51,-288 184 91,240-148-18,1 2 1,3 3-1,-51 54 0,91-85-57,0 1 0,0 0 0,1 1 0,1 0 0,1 1 0,0 0 0,2 0 0,-1 1 0,-6 28 0,11-36-3,2 0-1,-1 0 1,1 0 0,0 1-1,1-1 1,1 0 0,-1 0-1,1 0 1,1 1 0,0-1-1,1-1 1,0 1 0,0 0-1,1 0 1,0-1 0,0 0-1,1 0 1,1 0 0,7 9-1,3 0 11,0-1-1,1-1 0,0-1 0,2 0 1,0-1-1,24 13 0,134 63 105,-103-56-117,73 33 29,3-7 0,2-7 0,2-6 0,190 32 0,128-3 361,3-20 1,758-9-1,-1003-59-233,0-10 0,-2-10 0,-1-10 1,222-72-1,-331 79 365,150-66 0,-227 82-479,0-2-1,-1-2 0,0-1 0,-3-2 0,0-1 0,61-60 1,-87 74-49,0 1 1,0-1 0,-2-1 0,1 0-1,-2 0 1,0-1 0,-1 0-1,0 0 1,-1-1 0,-1 1 0,0-1-1,-1-1 1,-1 1 0,-1-1-1,0 1 1,-1-1 0,-1 1 0,0-1-1,-1 0 1,-1 1 0,-1-1 0,0 1-1,-1 0 1,-1 0 0,0 0-1,-2 0 1,-11-22 0,-4 5-32,0 1-1,-3 1 1,0 1-1,-2 1 1,-1 1-1,-1 2 1,-39-27 0,-15-4-322,-145-75 0,87 63-1331,-151-50 0,-8 17-3919,70 33-1761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4:37.417"/>
    </inkml:context>
    <inkml:brush xml:id="br0">
      <inkml:brushProperty name="width" value="0.025" units="cm"/>
      <inkml:brushProperty name="height" value="0.025" units="cm"/>
    </inkml:brush>
  </inkml:definitions>
  <inkml:trace contextRef="#ctx0" brushRef="#br0">12 1 16944,'0'0'3443,"-1"10"-2679,-1 19-155,-2-3-361,1 1 0,2 0 0,0 0 0,2 0 1,5 30-1,-6-56-192,1 0 1,-1 0-1,0 0 0,1 0 1,-1 0-1,1 0 1,-1 0-1,1 0 0,-1 0 1,1 0-1,-1 0 1,1-1-1,0 1 0,0 0 1,-1 0-1,1-1 1,0 1-1,0 0 1,0-1-1,0 1 0,0-1 1,0 1-1,0-1 1,0 0-1,0 1 0,0-1 1,1 0-1,1 0 69,-1 0 0,1 0-1,0 0 1,-1-1 0,1 1-1,-1-1 1,1 0 0,-1 1 0,1-1-1,3-3 1,5-2 202,0-1 0,-1 0 1,14-13-1,-6 2 24,30-37 1,-32 35-129,0 2 0,21-20 0,-37 38-225,0 0 0,0-1 1,0 1-1,1 0 0,-1 0 1,0 0-1,0-1 0,1 1 1,-1 0-1,0 0 0,0 0 1,1 0-1,-1-1 0,0 1 1,1 0-1,-1 0 0,0 0 1,0 0-1,1 0 0,-1 0 0,0 0 1,1 0-1,-1 0 0,0 0 1,1 0-1,-1 0 0,0 0 1,1 0-1,-1 0 0,0 0 1,1 1-1,-1-1 0,0 0 1,0 0-1,1 0 0,-1 0 1,0 0-1,0 1 0,1-1 1,-1 0-1,0 0 0,0 1 1,0-1-1,1 0 0,-1 0 1,0 1-1,0-1 0,0 0 1,0 0-1,1 1 0,-1-1 1,0 0-1,0 1 0,0-1 1,0 0-1,0 1 0,0-1 0,0 0 1,0 1-1,0-1 0,0 0 1,0 1-1,0 21-47,0-20 54,-1 22-116,1-16 155,-1 0 0,1 0-1,1 1 1,-1-1 0,2 0 0,-1 0 0,3 9 0,-3-15-108,0 0 1,0 0-1,1 0 1,-1 0-1,1 0 1,-1 0-1,1 0 1,0-1-1,-1 1 1,1 0-1,0-1 1,0 0-1,0 1 1,0-1-1,0 0 1,1 0-1,-1 0 1,0 0-1,0-1 1,1 1-1,-1-1 1,0 1-1,1-1 1,-1 0-1,1 0 1,-1 0-1,1 0 1,-1 0-1,4-1 1,0 0-716,1-1 0,0 0 0,-1-1 0,1 1 1,-1-1-1,0 0 0,0-1 0,0 0 1,-1 1-1,1-2 0,-1 1 0,7-8 0,1 2-1679,15-13-3089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4:38.972"/>
    </inkml:context>
    <inkml:brush xml:id="br0">
      <inkml:brushProperty name="width" value="0.025" units="cm"/>
      <inkml:brushProperty name="height" value="0.025" units="cm"/>
    </inkml:brush>
  </inkml:definitions>
  <inkml:trace contextRef="#ctx0" brushRef="#br0">106 214 3171,'0'0'20216,"-10"5"-19522,1 0-476,-1 0-1,1 0 0,0 1 0,-14 12 0,20-15-146,0 0 1,0 0 0,0 0-1,0 0 1,1 1 0,-1 0 0,1-1-1,0 1 1,0 0 0,0 0-1,1 0 1,-1 0 0,1 0-1,0 1 1,0-1 0,0 0-1,1 7 1,0-9-60,0 0 0,1 0 0,0 0 0,-1-1 0,1 1 0,0 0 0,0 0 0,0-1 0,0 1 0,0-1 0,1 1 0,-1-1 0,0 1 0,1-1 0,-1 0 0,1 1 0,-1-1 0,1 0 0,0 0 0,-1 0 0,1 0 0,0-1 0,0 1 0,0 0 0,-1-1 0,1 1 0,0-1 0,0 0 0,0 1 0,0-1 0,0 0 0,3-1 0,10 2 95,-1 0-1,0-2 1,17-1-1,-19-1-53,-1 0 0,0 0-1,0-1 1,0 0 0,0-1 0,18-11-1,-17 9 42,0 1 0,0 0 0,1 1-1,19-6 1,-30 11-59,0 0-1,0 0 1,1 1-1,-1-1 1,0 0-1,0 1 1,0 0-1,0-1 1,0 1 0,0 0-1,0 0 1,0 0-1,0 0 1,0 0-1,-1 1 1,3 1-1,28 13 319,-2-13-324,1-2 0,-1-1 0,0-1 0,0-2 0,0-1 0,30-8 0,-42 10-1384,0 0-1,0 2 1,34 2 0,-36 0 80,0-1 1,-1-1-1,1 0 1,-1-1-1,25-5 0,19-14-3492,-29 5 4547,-11-4 4444,-24 16 2172,-27 7-4694,29-2-1628,1-1 1,-1 1-1,1-1 0,0 1 0,0 0 1,0 0-1,0 0 0,0 1 0,0-1 0,0 0 1,1 1-1,-1-1 0,1 1 0,0-1 1,0 1-1,0-1 0,-2 7 0,3-8-51,0 0-1,0 0 1,0 1-1,0-1 1,0 0-1,0 0 0,0 1 1,1-1-1,-1 0 1,0 0-1,1 1 1,-1-1-1,1 0 1,-1 0-1,1 0 1,0 0-1,-1 0 1,1 0-1,0 0 1,0 0-1,0 0 0,0 0 1,0 0-1,0 0 1,0 0-1,0-1 1,0 1-1,0 0 1,0-1-1,0 1 1,0-1-1,1 1 1,-1-1-1,0 0 1,0 0-1,1 1 0,-1-1 1,0 0-1,0 0 1,1 0-1,0 0 1,3 0-99,0 0 1,-1-1 0,1 1 0,0-1-1,-1 0 1,1 0 0,-1 0-1,1-1 1,-1 0 0,0 1 0,1-2-1,-1 1 1,0 0 0,0-1-1,-1 0 1,1 0 0,0 0 0,4-5-1,36-24-549,-45 35 676,0 1-1,0 0 1,0-1-1,0 1 1,0 0-1,1-1 1,0 1-1,0 0 0,0 0 1,1 5-1,-1-4 121,0-4-146,0 1 0,0-1 0,1 1 0,-1-1 0,0 0 0,1 1 0,-1-1 0,1 0 0,-1 0 0,1 1 0,-1-1 0,1 0 0,0 0 0,0 0 0,0 0 0,0 0 0,0 0 0,0 0 0,0 0 0,0 0 0,0 0 0,2 0 0,0 1 13,2 0 0,-1 0 1,0 0-1,0-1 1,1 0-1,-1 0 0,5 1 1,3-1 18,0 0 1,-1-1-1,1 0 1,22-3 0,-23-1-26,1 0 0,-1 0 0,0-1 0,0 0 0,0-1 1,-1-1-1,0 1 0,0-2 0,-1 1 0,0-1 1,0-1-1,0 1 0,-1-2 0,8-12 0,2-3 67,-1-2 0,-1 0 0,-1 0 0,15-41 0,-29 65-64,1-3 143,1 0 0,-1 0 0,0 0 0,-1-1 0,1 1 0,0-11 0,-3 16-160,1 1 1,0 0-1,0 0 1,0-1-1,0 1 1,0 0-1,-1 0 1,1-1-1,0 1 1,0 0-1,0 0 0,-1 0 1,1-1-1,0 1 1,0 0-1,-1 0 1,1 0-1,0 0 1,0 0-1,-1 0 1,1-1-1,0 1 1,-1 0-1,1 0 1,0 0-1,0 0 1,-1 0-1,1 0 1,0 0-1,-1 0 1,1 0-1,0 0 1,0 1-1,-1-1 0,1 0 1,0 0-1,0 0 1,-1 0-1,1 0 1,0 0-1,0 1 1,-1-1-1,1 0 1,0 0-1,-1 1 1,-13 6-127,4 2 124,0 0 1,0 0-1,1 1 1,1 0-1,0 0 0,0 1 1,1 0-1,0 0 1,1 1-1,0 0 1,-5 18-1,2-2 2,1-1 0,1 1 1,2 1-1,-3 34 0,8-63 0,0 1-1,0-1 1,0 0 0,0 1-1,0-1 1,-1 1-1,1-1 1,0 1 0,0-1-1,0 0 1,0 1 0,0-1-1,1 1 1,-1-1-1,0 0 1,0 1 0,0-1-1,0 1 1,0-1-1,0 0 1,1 1 0,-1-1-1,0 0 1,0 1 0,1-1-1,-1 0 1,0 1-1,0-1 1,1 0 0,-1 1-1,0-1 1,1 0 0,-1 0-1,0 0 1,1 1-1,13-8 907,13-21 22,-16 13-904,0 0 1,0-1 0,-2-1 0,0 1-1,-1-1 1,7-21 0,-18 97-794,3-54 759,0 0-1,0 1 0,1-1 1,0 0-1,0 0 1,0 1-1,0-1 0,1 0 1,0 0-1,0 0 0,4 7 1,-4-10 2,1 0 1,-1 0-1,0-1 1,1 1-1,-1 0 1,1-1-1,0 1 1,0-1-1,-1 0 1,1 0 0,0 0-1,0 0 1,0 0-1,0-1 1,0 0-1,0 1 1,0-1-1,0 0 1,0 0-1,0-1 1,0 1-1,0-1 1,0 1-1,0-1 1,0 0-1,0 0 1,0 0 0,2-2-1,5-2 16,0 0 0,-1-1-1,1 0 1,-2-1 0,1 0 0,9-10 0,2-7 16,12-13-34,-30 35-21,0 1 0,0-1 0,0 0 0,0 1 0,0 0 0,0-1 0,0 1 0,0 0 0,0 0 0,1 0 0,-1 0 0,0 1 0,1-1 0,3 0 0,-4 2 3,-1-1-1,0 1 0,0 0 0,0 0 0,0 0 0,0 0 0,0 0 0,0 0 0,0 1 1,-1-1-1,1 0 0,0 0 0,-1 1 0,1-1 0,-1 0 0,1 1 0,-1-1 0,1 1 1,-1-1-1,0 3 0,6 31-12,-4-17 18,6 38-22,-7-55 33,0-1 0,0 1 0,-1 0 0,1-1 0,0 1 0,0 0 0,0-1 0,0 0 0,0 1 0,0-1-1,0 1 1,0-1 0,0 0 0,0 0 0,0 0 0,0 1 0,0-1 0,0 0 0,0 0 0,0 0 0,0 0-1,0-1 1,0 1 0,0 0 0,0 0 0,0-1 0,-1 1 0,1 0 0,0-1 0,0 1 0,0-1 0,0 1-1,0-1 1,0 0 0,31-20 209,-27 17-248,-1 0-1,0-1 1,-1 1 0,1-1-1,-1 0 1,0 0 0,0 0-1,0 0 1,-1-1 0,0 1-1,0-1 1,0 1-1,-1-1 1,0 0 0,1-10-1,-2 16-115,0 2-16,1 0 171,-1 0-1,0 0 1,1 0 0,-1 0 0,1 0-1,-1 0 1,1 0 0,0-1 0,0 1-1,0 0 1,2 2 0,-2-2 26,1 0 1,0 0-1,0 0 0,0 0 1,0-1-1,0 1 0,0-1 1,1 1-1,-1-1 1,0 0-1,1 0 0,-1 0 1,1 0-1,-1 0 0,1-1 1,-1 1-1,1-1 1,0 0-1,-1 1 0,1-1 1,0 0-1,-1-1 0,1 1 1,0 0-1,-1-1 1,1 0-1,-1 1 0,1-1 1,2-1-1,0-1-69,-1 1 0,1-1 0,-1 0 0,0 0 0,0 0 0,0-1 0,-1 1 0,1-1 0,-1 0 0,1 0 0,-1 0 0,-1 0 1,6-9-1,-3 7-2775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4:39.334"/>
    </inkml:context>
    <inkml:brush xml:id="br0">
      <inkml:brushProperty name="width" value="0.025" units="cm"/>
      <inkml:brushProperty name="height" value="0.025" units="cm"/>
    </inkml:brush>
  </inkml:definitions>
  <inkml:trace contextRef="#ctx0" brushRef="#br0">0 11 20179,'4'0'1602,"12"0"-193,2 0-672,1 0-737,3 0-1025,-1-2-2819,-3-6-6566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6:32.293"/>
    </inkml:context>
    <inkml:brush xml:id="br0">
      <inkml:brushProperty name="width" value="0.025" units="cm"/>
      <inkml:brushProperty name="height" value="0.025" units="cm"/>
    </inkml:brush>
  </inkml:definitions>
  <inkml:trace contextRef="#ctx0" brushRef="#br0">46 0 5349,'0'0'6657,"-8"4"-6070,-23 12-26,31-16-554,0 0 1,-1 1-1,1-1 0,0 0 1,-1 0-1,1 0 1,0 0-1,-1 1 0,1-1 1,0 0-1,-1 0 1,1 1-1,0-1 0,0 0 1,-1 1-1,1-1 1,0 0-1,0 0 0,0 1 1,-1-1-1,1 1 1,0-1-1,0 0 0,0 1 1,0-1-1,0 0 1,0 1-1,0-1 0,0 0 1,0 1-1,0-1 1,0 1-1,0-1 0,0 0 1,0 1-1,0-1 1,0 0-1,0 1 0,0-1 1,1 0-1,-1 1 1,0-1-1,0 0 1,0 1-1,1-1 0,-1 0 1,0 1-1,0-1 1,1 0-1,-1 0 0,0 1 1,0-1-1,1 0 1,-1 0-1,0 0 0,1 1 1,-1-1-1,0 0 1,1 0-1,-1 0 0,1 0 1,-1 0-1,0 0 1,1 0-1,-1 0 0,0 0 1,1 0-1,-1 0 1,1 0-1,24 5 67,71-2 540,105-11-1,-12 0 867,960-6-210,627 17-453,-693 91 181,-1057-90-998,61 5 545,-87-9-532,0 0 0,-1 0 0,1 0 0,0 0 0,0 0 0,0 0-1,-1 0 1,1 0 0,0 0 0,0 0 0,0 0 0,-1 0 0,1 0 0,0-1 0,0 1 0,0 0 0,-1 0 0,1 0-1,0 0 1,0-1 0,0 1 0,0 0 0,0 0 0,-1 0 0,1 0 0,0-1 0,0 1 0,0 0 0,0 0 0,0-1 0,0 1-1,0 0 1,0 0 0,0 0 0,0-1 0,0 1 0,0 0 0,0 0 0,0-1 0,0 1 0,0 0 0,0 0 0,0 0-1,0-1 1,0 1 0,0 0 0,0 0 0,1 0 0,-1-1 0,0 1 0,0 0 0,0 0 0,0 0 0,0 0 0,1-1-1,-1 1 1,0 0 0,0 0 0,0 0 0,0 0 0,1 0 0,-1 0 0,0-1 0,0 1 0,0 0 0,1 0 0,-1 0 0,0 0-1,-16-12-6,-46-8-3199,20 6-1974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0:36.860"/>
    </inkml:context>
    <inkml:brush xml:id="br0">
      <inkml:brushProperty name="width" value="0.025" units="cm"/>
      <inkml:brushProperty name="height" value="0.025" units="cm"/>
    </inkml:brush>
  </inkml:definitions>
  <inkml:trace contextRef="#ctx0" brushRef="#br0">0 133 5669,'0'0'5077,"10"-3"-5109,15-2 72,1 1 0,1 0 0,49 2 0,93 12 676,10 0-49,513-30 1388,-201 2-688,-330 14-906,1582-49 968,-443 13-1635,-1 71 1015,-863 0-500,481 20-196,-646-55-231,-222 0-932,0-2 0,-1-2-1,66-19 1,32-28-6723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9.841"/>
    </inkml:context>
    <inkml:brush xml:id="br0">
      <inkml:brushProperty name="width" value="0.025" units="cm"/>
      <inkml:brushProperty name="height" value="0.025" units="cm"/>
    </inkml:brush>
  </inkml:definitions>
  <inkml:trace contextRef="#ctx0" brushRef="#br0">1 0 17072,'0'0'134,"7"9"-311,262 342 215,-82-99 485,-9-32 881,319 304 0,-476-504-1365,490 467 683,-29 30 332,-292-279-782,105 118 235,-279-337-603,0-1 0,2 0 0,0-2 0,1 0 0,0-1 0,1 0 0,41 20 0,-35-29-2013,-10-10-6753,-11-7-2391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2.995"/>
    </inkml:context>
    <inkml:brush xml:id="br0">
      <inkml:brushProperty name="width" value="0.025" units="cm"/>
      <inkml:brushProperty name="height" value="0.025" units="cm"/>
    </inkml:brush>
  </inkml:definitions>
  <inkml:trace contextRef="#ctx0" brushRef="#br0">0 1 10346,'0'0'6694,"1"12"-6342,33 342 417,-32-334-718,5 23-894,-3 1 0,-1 0 0,-2 1 0,-6 44 0,-6-65-1180,10-23 1901,1-1 0,-1 1 0,1-1 0,-1 1 0,1-1 1,-1 1-1,0-1 0,1 0 0,-1 1 0,1-1 0,-1 0 1,0 1-1,0-1 0,1 0 0,-1 0 0,0 0 1,1 0-1,-1 1 0,0-1 0,0 0 0,1 0 0,-1 0 1,0-1-1,0 1 0,1 0 0,-1 0 0,0 0 0,1 0 1,-1-1-1,0 1 0,0 0 0,1-1 0,-2 0 0,-10-11-2680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3.358"/>
    </inkml:context>
    <inkml:brush xml:id="br0">
      <inkml:brushProperty name="width" value="0.025" units="cm"/>
      <inkml:brushProperty name="height" value="0.025" units="cm"/>
    </inkml:brush>
  </inkml:definitions>
  <inkml:trace contextRef="#ctx0" brushRef="#br0">69 488 32,'-1'-2'950,"-51"-152"5793,48 138-6085,0-1-1,1 1 0,1-1 0,1 1 0,0-1 1,1 0-1,4-28 0,-2 38-432,0 0 0,1 0 0,0 1 1,0-1-1,1 0 0,0 1 0,0 0 0,0 0 1,1 0-1,0 1 0,0-1 0,0 1 0,1 0 0,0 1 1,0-1-1,0 1 0,0 0 0,1 1 0,13-6 1,4-1 265,0 1 1,1 2-1,0 0 1,37-5-1,-30 7-191,1 2-1,37 0 1,-63 3-298,-1 0 0,1 0 1,-1 1-1,1 0 1,-1 0-1,1 0 1,-1 1-1,0-1 1,0 2-1,1-1 0,-1 1 1,-1 0-1,1 0 1,0 0-1,-1 1 1,0 0-1,0 0 1,5 6-1,-7-7 10,-1 0 0,0 0 0,0 1-1,0-1 1,0 1 0,-1 0 0,1-1 0,-1 1-1,0 0 1,0 0 0,0 0 0,-1 0 0,0 0 0,1 0-1,-1 0 1,-1 0 0,1 0 0,-2 6 0,1-4 78,-2 0 0,1-1 0,0 1 0,-1-1 1,0 1-1,-1-1 0,1 0 0,-1 0 0,0-1 1,0 1-1,-5 3 0,-5 4 303,1-1 0,-2-1 0,0-1 1,0 0-1,-1-1 0,1 0 0,-25 7 0,-47 6 1012,83-20-1378,-1 0 0,0-1 1,0 1-1,0-1 0,0 0 1,0 0-1,0-1 0,1 0 1,-1 0-1,0 0 0,0 0 1,1 0-1,-1-1 0,0 0 1,-6-4-1,10 5-136,0 0 0,0 0 0,0 0 0,0 0-1,0 0 1,1 0 0,-1 0 0,0-1 0,0 1 0,1 0 0,-1-1 0,1 1 0,-1 0 0,1-1-1,0 1 1,-1-1 0,1 1 0,0 0 0,0-1 0,0 1 0,0-1 0,0 1 0,0-1-1,1 1 1,-1 0 0,0-1 0,1 1 0,-1-1 0,1 1 0,0 0 0,-1 0 0,1-1-1,0 1 1,0 0 0,-1 0 0,1 0 0,0 0 0,0 0 0,0 0 0,0 0 0,1 0-1,-1 0 1,2-1 0,5-5-1800,2 0-1,-1 0 1,20-10 0,11-2-5533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3.701"/>
    </inkml:context>
    <inkml:brush xml:id="br0">
      <inkml:brushProperty name="width" value="0.025" units="cm"/>
      <inkml:brushProperty name="height" value="0.025" units="cm"/>
    </inkml:brush>
  </inkml:definitions>
  <inkml:trace contextRef="#ctx0" brushRef="#br0">260 30 15535,'-8'-4'2231,"-1"0"-2001,0 0-1,-1 0 1,1 1-1,-1 1 1,0-1-1,0 1 1,0 1-1,0 0 1,0 1-1,0 0 1,0 0-1,-20 4 1,25-3-181,-1 0-1,1 1 1,0 0 0,0 0 0,0 0 0,0 1 0,0 0-1,0 0 1,1 0 0,-1 0 0,1 1 0,0 0 0,0-1-1,0 2 1,1-1 0,0 0 0,-1 1 0,1-1 0,1 1-1,-1 0 1,1 0 0,0 0 0,0 0 0,0 1-1,1-1 1,-1 0 0,1 6 0,0-6-4,0 1 1,0-1-1,1 0 1,-1 0-1,1 1 1,1-1-1,-1 0 1,1 0-1,0 0 1,0 0-1,0 1 1,1-1-1,-1-1 1,1 1-1,1 0 1,3 6-1,-4-8 51,1 0 0,0 0 0,0-1 0,1 1 0,-1-1 0,0 1-1,1-1 1,0 0 0,-1 0 0,1-1 0,0 1 0,0-1 0,0 0 0,0 0-1,0 0 1,0 0 0,0-1 0,0 0 0,1 0 0,-1 0 0,5-1 0,-3 1 27,0-2 1,-1 1-1,1-1 1,-1 0-1,1 0 1,-1 0-1,1-1 1,-1 0-1,0 0 1,0 0-1,-1 0 1,1-1-1,-1 0 1,1 0 0,-1 0-1,0-1 1,-1 1-1,1-1 1,-1 0-1,0 0 1,0 0-1,-1-1 1,1 1-1,2-10 1,-3 11-123,-1-1 0,1 1 0,-1-1 0,0 0 1,0 0-1,0 0 0,-1 0 0,1 1 0,-1-1 0,-1 0 1,1 0-1,-1 0 0,1 0 0,-1 0 0,-1 0 0,1 1 1,-1-1-1,0 1 0,0-1 0,0 1 0,0-1 0,-1 1 0,0 0 1,0 0-1,0 1 0,0-1 0,-1 0 0,1 1 0,-8-5 1,11 7-126,-1 1 1,0-1 0,1 1 0,-1-1 0,0 1 0,1-1-1,-1 1 1,0 0 0,0-1 0,0 1 0,1 0-1,-1 0 1,0 0 0,0-1 0,0 1 0,1 0-1,-1 0 1,0 0 0,0 0 0,0 1 0,1-1 0,-1 0-1,0 0 1,0 0 0,0 1 0,-1-1 0,2 1-39,0 0 1,0-1-1,0 1 1,0 0-1,0 0 1,0-1-1,0 1 1,0 0-1,0-1 1,0 1-1,0 0 1,0 0-1,1-1 1,-1 1-1,0 0 1,0-1-1,1 1 1,-1 0-1,0-1 1,1 1 0,-1-1-1,1 1 1,-1-1-1,1 1 1,-1-1-1,1 1 1,-1-1-1,1 1 1,0-1-1,-1 1 1,2-1-1,3 4-843,0 0 0,1 0 0,-1-1 0,1 1 0,0-1-1,9 3 1,19 3-3741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4.044"/>
    </inkml:context>
    <inkml:brush xml:id="br0">
      <inkml:brushProperty name="width" value="0.025" units="cm"/>
      <inkml:brushProperty name="height" value="0.025" units="cm"/>
    </inkml:brush>
  </inkml:definitions>
  <inkml:trace contextRef="#ctx0" brushRef="#br0">176 77 5509,'0'0'6438,"1"-8"-1708,0 4-4378,0 2-175,0 1 0,-1-1-1,1 0 1,-1 1-1,1-1 1,-1 0-1,0 1 1,0-1 0,0 0-1,0 1 1,0-1-1,0 0 1,0 0-1,0 1 1,-1-1 0,1 0-1,-1 1 1,1-1-1,-1 1 1,0-1-1,1 1 1,-1-1 0,0 1-1,0-1 1,0 1-1,0 0 1,0-1-1,-1 1 1,1 0-1,0 0 1,-1 0 0,1 0-1,0 0 1,-1 0-1,1 0 1,-1 1-1,1-1 1,-1 0 0,-2 0-1,-13-2 499,1 1 0,-30-1 0,43 2-659,-1 1-1,0 0 1,0 0 0,0 0-1,0 1 1,1-1 0,-1 1-1,0 0 1,1 0 0,-1 0-1,0 1 1,1-1-1,-1 1 1,1 0 0,0 0-1,0 0 1,0 0 0,-4 4-1,7-6-23,0 1 0,0-1-1,-1 1 1,1-1 0,0 1-1,0 0 1,0-1 0,-1 1-1,1 0 1,0-1 0,0 1 0,0 0-1,0-1 1,0 1 0,1-1-1,-1 1 1,0 0 0,0-1-1,0 1 1,0 0 0,1-1-1,-1 1 1,0-1 0,1 1-1,-1-1 1,0 1 0,1-1-1,-1 1 1,1-1 0,-1 1-1,0-1 1,1 1 0,-1-1 0,1 0-1,0 1 1,-1-1 0,1 0-1,-1 1 1,1-1 0,-1 0-1,1 0 1,1 1 0,32 10-207,-28-10 216,45 9-179,-41-9 133,1 1 0,-1-1 0,1 2 0,-1-1 0,0 2 0,0-1 0,0 1 0,0 1 0,-1 0 0,10 7 0,-18-12 52,0 1-1,0 1 0,0-1 0,0 0 0,0 0 0,-1 0 0,1 0 0,0 0 1,-1 1-1,1-1 0,-1 0 0,1 1 0,-1-1 0,0 0 0,1 1 1,-1-1-1,0 0 0,0 1 0,0-1 0,0 1 0,0-1 0,-1 0 0,1 1 1,0-1-1,-1 0 0,1 1 0,-1-1 0,1 0 0,-1 0 0,1 1 0,-1-1 1,0 0-1,0 0 0,1 0 0,-1 0 0,0 0 0,0 0 0,0 0 0,0 0 1,-1 0-1,1 0 0,0-1 0,-2 2 0,-6 4 239,0 0 0,-1 0 0,-18 8 0,16-9-68,1-1-1,-1 0 1,0 0 0,-1-2 0,1 1 0,0-1 0,-23 0-1,35-2-190,-1 0-1,1 0 0,0 0 0,-1 0 0,1 0 0,0 0 1,-1 0-1,1 0 0,0 0 0,0 0 0,-1 0 1,1 0-1,0 0 0,-1 0 0,1 0 0,0 0 0,-1-1 1,1 1-1,0 0 0,-1 0 0,1 0 0,0 0 1,0-1-1,-1 1 0,1 0 0,0 0 0,0-1 1,0 1-1,-1 0 0,1 0 0,0-1 0,0 1 0,0 0 1,0-1-1,0 1 0,0 0 0,-1-1 0,1 1 1,0 0-1,0-1 0,0 1 0,0 0 0,0-1 1,9-17-1460,19-12-2043,35-14-4037,-29 20 2301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4.420"/>
    </inkml:context>
    <inkml:brush xml:id="br0">
      <inkml:brushProperty name="width" value="0.025" units="cm"/>
      <inkml:brushProperty name="height" value="0.025" units="cm"/>
    </inkml:brush>
  </inkml:definitions>
  <inkml:trace contextRef="#ctx0" brushRef="#br0">20 1 4612,'0'0'16555,"-2"10"-15530,-6 44-225,-2 74 1,10-127-896,1 0 1,-1 1-1,0-1 0,0 1 0,1-1 0,-1 0 0,1 1 1,-1-1-1,1 0 0,-1 0 0,1 1 0,0-1 0,0 0 1,0 0-1,-1 0 0,1 0 0,0 0 0,0 0 0,0 0 1,1 0-1,-1 0 0,2 1 0,-2-2-213,0 0 0,0 0 1,-1 0-1,1 1 0,0-1 0,0 0 0,0 0 0,-1 0 0,1 0 0,0 0 1,0-1-1,0 1 0,-1 0 0,1 0 0,0 0 0,0-1 0,-1 1 1,1 0-1,0-1 0,-1 1 0,1-1 0,0 1 0,-1-1 0,1 1 0,0-1 1,-1 1-1,1-1 0,0-1 0,8-10-6322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5.781"/>
    </inkml:context>
    <inkml:brush xml:id="br0">
      <inkml:brushProperty name="width" value="0.025" units="cm"/>
      <inkml:brushProperty name="height" value="0.025" units="cm"/>
    </inkml:brush>
  </inkml:definitions>
  <inkml:trace contextRef="#ctx0" brushRef="#br0">62 43 3940,'0'0'5968,"1"-9"-3027,1-4-2999,1-7 5946,-13 40-2071,-2 17-3571,1 0-1,2 1 1,1 0-1,2 0 1,2 1-1,2-1 1,1 1-1,2 0 1,1 0 0,3-1-1,17 73 1,-19-189 480,-5 45-945,-2 1 0,-1 0 0,-1 0 0,-13-38 0,18 68 166,1 11 54,1 0 0,0-1 0,1 1 0,0-1 0,0 0 1,1 1-1,0-1 0,0 0 0,1 0 0,0-1 0,6 9 0,-9-14 10,1 1 1,0-1-1,-1 0 1,1 0-1,0 0 1,0 0-1,0 0 0,0-1 1,0 1-1,0 0 1,0-1-1,1 0 0,-1 0 1,1 1-1,-1-1 1,1-1-1,-1 1 1,1 0-1,-1 0 0,1-1 1,0 0-1,-1 0 1,1 1-1,0-1 0,-1-1 1,1 1-1,0 0 1,-1-1-1,1 1 1,0-1-1,-1 0 0,1 0 1,-1 0-1,0 0 1,1 0-1,-1-1 1,0 1-1,1-1 0,2-3 1,13-9 16,-2-2 0,21-24 0,-23 24-99,0 0 0,31-24 1,-44 39 62,-1 0 0,1 0 1,0 0-1,0 0 0,0 1 1,-1-1-1,1 0 1,0 1-1,0-1 0,0 1 1,0-1-1,0 1 0,0-1 1,0 1-1,0 0 0,0-1 1,0 1-1,0 0 0,0 0 1,0 0-1,1 0 0,-1 0 1,0 0-1,0 0 1,0 0-1,0 0 0,0 1 1,0-1-1,0 0 0,0 1 1,0-1-1,0 0 0,0 1 1,0 0-1,0-1 0,0 1 1,0-1-1,-1 1 1,1 0-1,0 0 0,0-1 1,-1 1-1,1 0 0,0 0 1,-1 0-1,1 0 0,-1 0 1,1 0-1,-1 0 0,1 0 1,-1 0-1,0 0 1,0 0-1,1 0 0,-1 0 1,0 2-1,2 10 19,-1 0 0,0 0 0,-2 24 0,0-22 34,1 69-45,0-83 1,1-1 1,-1 1 0,1-1 0,-1 1 0,1 0 0,-1-1-1,1 1 1,-1-1 0,1 1 0,0-1 0,-1 0-1,1 1 1,-1-1 0,1 0 0,0 1 0,0-1-1,-1 0 1,1 0 0,0 1 0,-1-1 0,1 0-1,0 0 1,0 0 0,-1 0 0,1 0 0,0 0-1,0 0 1,-1 0 0,1-1 0,0 1 0,-1 0 0,1 0-1,0-1 1,0 1 0,-1 0 0,2-1 0,29-11 150,15-24-54,-38 28-110,1 1 0,-1 0 0,1 0 0,1 1 0,14-8 0,-23 13-41,-1 4 8,0-1 65,0 0-1,0 1 0,-1-1 1,1 0-1,-1 0 1,0 0-1,0 1 0,1-1 1,-3 2-1,2-2-15,0 0 0,0 1 0,1-1-1,-1 0 1,1 0 0,-1 0 0,1 0-1,0 1 1,0-1 0,0 0-1,0 0 1,0 0 0,0 1 0,1-1-1,-1 0 1,1 0 0,-1 0 0,1 0-1,0 0 1,0 0 0,0 0 0,0 0-1,0 0 1,0 0 0,1 0 0,-1-1-1,1 1 1,-1 0 0,1-1 0,0 0-1,-1 1 1,1-1 0,0 0-1,0 0 1,0 0 0,0 0 0,0 0-1,0 0 1,0 0 0,0-1 0,0 1-1,1-1 1,2 1 0,2 0 19,0 0-1,1 0 1,-1 0 0,0-1-1,1 0 1,-1 0-1,0-1 1,0 0 0,0 0-1,1-1 1,-1 0 0,7-3-1,-6 0 31,-1 0 0,0 0 0,-1 0-1,1-1 1,-1 0 0,0-1-1,-1 1 1,1-1 0,-1 0-1,-1 0 1,1-1 0,-1 1 0,0-1-1,-1 0 1,0 0 0,3-11-1,-5 14-26,0 1 0,0-1 0,0 0 0,0 1 0,-1-1 0,1 0 0,-1 1-1,0-1 1,-1 0 0,1 0 0,-1 1 0,0-1 0,0 1 0,-1-1 0,1 1 0,-1-1-1,0 1 1,0 0 0,0 0 0,-1-1 0,0 2 0,1-1 0,-1 0 0,-1 1 0,1-1-1,0 1 1,-1 0 0,0 0 0,0 0 0,1 1 0,-6-3 0,1 5-750,10 10 512,12 11 160,-13-20 62,1 1-64,1 0 0,0 1 1,0-1-1,0-1 1,0 1-1,0 0 0,1-1 1,-1 1-1,0-1 0,1 0 1,-1 0-1,1 0 1,0-1-1,-1 1 0,1-1 1,-1 0-1,5 0 1,-6 2 25,-1 0 1,1 1-1,-1-1 1,1 1-1,-1 0 0,0-1 1,0 1-1,0 0 1,0 0-1,0 0 1,-1-1-1,1 5 1,1 13 4,-1 0 1,-1-1-1,-2 21 0,1-22-2,0 0 0,1 0-1,5 34 1,-1-53 42,-1-1 0,1 0 0,-1 0 1,1 0-1,-1 0 0,0 0 0,0-1 1,0 0-1,0 1 0,0-1 0,3-5 1,3-1 25,-1 0 0,0 0-1,0-1 1,10-18 0,-8 0-37,-2-1-1,-1 1 1,6-58-1,-12 76 0,-1 10-28,1-1 0,-1 1 0,0-1 0,0 0 1,0 1-1,0-1 0,1 1 0,-1-1 0,0 1 0,1-1 0,-1 1 0,0-1 0,1 1 0,-1-1 0,1 1 1,-1-1-1,1 1 0,-1 0 0,1-1 0,-1 1 0,1 0 0,-1 0 0,1-1 0,-1 1 0,1 0 1,0 0-1,-1 0 0,1-1 0,-1 1 0,1 0 0,0 0 0,0 0 0,25 3-3865,-13-1 658,1-2-2188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6.171"/>
    </inkml:context>
    <inkml:brush xml:id="br0">
      <inkml:brushProperty name="width" value="0.025" units="cm"/>
      <inkml:brushProperty name="height" value="0.025" units="cm"/>
    </inkml:brush>
  </inkml:definitions>
  <inkml:trace contextRef="#ctx0" brushRef="#br0">8 1 4228,'-8'6'15086,"8"-1"-10441,0-3-3396,0 2-384,4-2-257,7 3-480,-2 2-128,1-2-961,-6 0-1985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6.517"/>
    </inkml:context>
    <inkml:brush xml:id="br0">
      <inkml:brushProperty name="width" value="0.025" units="cm"/>
      <inkml:brushProperty name="height" value="0.025" units="cm"/>
    </inkml:brush>
  </inkml:definitions>
  <inkml:trace contextRef="#ctx0" brushRef="#br0">0 0 17649,'0'0'7719,"41"17"-19090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5:22.657"/>
    </inkml:context>
    <inkml:brush xml:id="br0">
      <inkml:brushProperty name="width" value="0.025" units="cm"/>
      <inkml:brushProperty name="height" value="0.025" units="cm"/>
    </inkml:brush>
  </inkml:definitions>
  <inkml:trace contextRef="#ctx0" brushRef="#br0">3322 737 4612,'-13'-13'3262,"-17"-18"-2920,0 1-1,-3 2 1,0 1 0,-1 2-1,-49-27 1,22 25-252,-2 2 0,0 4-1,-2 2 1,-92-14 0,-275-16-110,311 38 50,-109-9 276,-269 12-1,407 13-138,0 4 0,0 3 0,1 5 0,1 4-1,-161 60 1,200-60-20,0 3 1,2 2-1,0 2 0,-67 52 0,86-56-134,2 2 1,0 0-1,2 2 1,1 2-1,1 0 1,2 1-1,-27 49 1,29-39-154,2 0 1,1 0 0,2 2-1,2 0 1,2 1 0,2 0-1,2 0 1,2 1 0,1 80-1,5-105 123,1 1-1,1-1 0,0 0 0,2 0 0,0 0 1,1 0-1,1-1 0,1 0 0,1-1 0,13 22 0,-6-15 30,2-2-1,0 0 0,2-1 0,0-1 1,1-1-1,35 26 0,4-5 48,3-4 0,0-1-1,2-4 1,137 47 0,-57-31 237,2-7 1,2-6-1,1-6 1,1-7-1,1-7 1,1-6-1,0-7 1,0-6-1,-1-8 1,264-53-1,-232 19 192,-3-8 0,-2-8 0,-4-8 0,199-110 0,-294 135-488,-1-3 0,118-97 0,-168 121-21,-1-2 1,-1-1 0,-1-1 0,-1-1-1,-2-2 1,-1 0 0,-2-1 0,-1-1-1,17-40 1,-27 51 32,-2 0-1,-1 0 1,-1-1 0,0 0-1,-2 0 1,-1 0 0,0 0-1,-2 0 1,-1-1-1,-1 1 1,0 0 0,-13-45-1,7 43 15,-1 0 1,-1 0-1,-1 1 0,-1 1 0,-2 0 0,0 0 0,-1 1 0,-2 1 0,0 1 0,-1 0 1,-21-18-1,-4 3-4,-2 1 0,-1 3 0,-1 1 0,-2 3 0,-99-41 0,18 21-262,-166-37 1,-731-92-8224,973 168 7669,-206-27-5650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09.853"/>
    </inkml:context>
    <inkml:brush xml:id="br0">
      <inkml:brushProperty name="width" value="0.025" units="cm"/>
      <inkml:brushProperty name="height" value="0.025" units="cm"/>
    </inkml:brush>
  </inkml:definitions>
  <inkml:trace contextRef="#ctx0" brushRef="#br0">116 157 6438,'-11'-2'3518,"-84"-10"-1228,95 12-2249,0 0-1,-1 0 0,1 0 1,-1 0-1,1 0 0,0-1 1,-1 1-1,1 0 1,-1 0-1,1 0 0,0 0 1,-1 0-1,1 0 0,0-1 1,-1 1-1,1 0 0,0 0 1,-1-1-1,1 1 0,0 0 1,-1 0-1,1-1 1,0 1-1,0 0 0,-1-1 1,1 1-1,0 0 0,0-1 1,0 1-1,0-1 0,-1 1 1,1 0-1,0-1 1,9-10 252,24-8-468,-31 18 243,27-12-301,0 1 1,1 2-1,0 1 1,0 2-1,1 0 0,0 2 1,0 2-1,32 0 0,39 4-37,116 18 0,38 1 1324,455-37-81,-98 0-905,44 32-11,464-14 1140,383-56 79,-1184 53-1147,334 5 1472,-644-3-1625,-2 0 15,1-1-1,-1 2 1,0-1-1,0 1 1,0 1-1,0-1 1,0 1-1,0 1 1,0-1-1,14 8 1,-21-8-948,-19-12-12377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0.187"/>
    </inkml:context>
    <inkml:brush xml:id="br0">
      <inkml:brushProperty name="width" value="0.025" units="cm"/>
      <inkml:brushProperty name="height" value="0.025" units="cm"/>
    </inkml:brush>
  </inkml:definitions>
  <inkml:trace contextRef="#ctx0" brushRef="#br0">0 1 2947,'0'0'6470,"27"50"-6214,-15-15 417,4 4 288,-3 7 224,3 4-128,-3 0-353,1-1-415,-3-3-161,-3-6 0,-2-8-128,-1-8 0,-1-8 0,-4-11-256,-4-14-2531,-7-20-128,-6-7-800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13.834"/>
    </inkml:context>
    <inkml:brush xml:id="br0">
      <inkml:brushProperty name="width" value="0.025" units="cm"/>
      <inkml:brushProperty name="height" value="0.025" units="cm"/>
    </inkml:brush>
  </inkml:definitions>
  <inkml:trace contextRef="#ctx0" brushRef="#br0">1 356 7111,'0'0'3064,"1"-8"-2963,0 5-91,-1 0-6,0 0 1,0 1-1,0-1 1,1 1-1,-1-1 0,1 1 1,0-1-1,0 1 1,0 0-1,0-1 1,0 1-1,1 0 0,-1 0 1,1 0-1,-1 0 1,1 0-1,0 0 1,0 0-1,-1 0 0,2 1 1,-1-1-1,0 1 1,0-1-1,0 1 1,0 0-1,1 0 0,4-2 1,16-3 0,1 0 1,-1 1-1,1 2 0,0 0 1,28 1-1,124 11 27,596 36 861,3-34 699,5 1-965,63 26 124,362 7-290,1686-145-290,-1492 26 290,-201 13-377,-6-39 1,-992 77-16,379-39 737,-545 61-70,-32 1 189,-21 0-1523,-5 0-3187,7 0 58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29.487"/>
    </inkml:context>
    <inkml:brush xml:id="br0">
      <inkml:brushProperty name="width" value="0.025" units="cm"/>
      <inkml:brushProperty name="height" value="0.025" units="cm"/>
    </inkml:brush>
  </inkml:definitions>
  <inkml:trace contextRef="#ctx0" brushRef="#br0">1 0 5701,'13'1'540,"796"65"6357,-11 0-5696,275-30-658,432 26 1044,-742-17-992,1-60-517,355-47-25,-964 61-14,296 2 338,-449-1-309,0 0-1,0 0 1,0 0-1,0 0 1,0 0-1,0 1 0,0-1 1,0 1-1,0-1 1,0 1-1,0 0 1,0 0-1,2 1 1,-3-1-188,0 0 1,-1 0-1,0 0 1,1 0-1,-1 1 1,0-1-1,1 0 1,-1 0-1,0 0 1,0 0-1,0 0 1,0 1-1,0-1 1,0 0-1,0 0 1,-1 0 0,1 0-1,0 0 1,-1 1-1,1-1 1,0 0-1,-1 0 1,1 0-1,-1 0 1,-1 1-1,-10 17-4407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7:03.455"/>
    </inkml:context>
    <inkml:brush xml:id="br0">
      <inkml:brushProperty name="width" value="0.025" units="cm"/>
      <inkml:brushProperty name="height" value="0.025" units="cm"/>
    </inkml:brush>
  </inkml:definitions>
  <inkml:trace contextRef="#ctx0" brushRef="#br0">0 122 3011,'0'0'10751,"9"-1"-10676,26-2-12,11-4-19,1 3 0,0 2 0,0 3 0,82 9 0,70 21 897,349 6 0,-338-28-538,618 6 381,-1-33-408,-801 18-356,1188 25 305,-948-11 292,523-40-1,-544-2-544,708-48 27,-580 76-87,597-18 40,-244 6 2,-480 14-44,-203-4 64,65-12 0,-19 2 35,-95 12 2883,-52 6-2819,58-6-205,12-1-2749,-8 0 2242,0 0 1,0-1-1,-1 1 0,1-1 1,0 0-1,-1 0 0,1-1 1,-1 1-1,6-5 1,15-17-4230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7:13.039"/>
    </inkml:context>
    <inkml:brush xml:id="br0">
      <inkml:brushProperty name="width" value="0.025" units="cm"/>
      <inkml:brushProperty name="height" value="0.025" units="cm"/>
    </inkml:brush>
  </inkml:definitions>
  <inkml:trace contextRef="#ctx0" brushRef="#br0">0 0 10474,'457'20'4099,"456"11"-3874,727 34 304,105-2-161,1426-63 3038,-1748-26-2568,-394 3 75,1080 3-1004,-2105 20-152,16 0-159,-19 0 325,-1 0 0,0 0 0,0 0 0,1 0 0,-1 0 0,0 0 0,0 0 1,0 0-1,1 0 0,-1 0 0,0 0 0,0 0 0,1 0 0,-1 0 0,0 0 0,0 0 0,0 0 0,1 0 0,-1 0 0,0 0 0,0-1 0,0 1 0,1 0 0,-1 0 0,0 0 0,0 0 0,0 0 0,0-1 0,0 1 0,1 0 0,-1 0 1,0 0-1,0-1 0,0 1 0,0 0 0,0 0 0,0 0 0,0-1 0,0 1 0,0 0 0,0 0 0,0 0 0,0-1 0,0 1 0,0 0 0,0 0 0,0-1 0,0 1 0,0 0 0,0 0 0,0 0 0,0-1 0,0 1 0,0 0 0,0 0 1,0 0-1,0-1 0,-1 1 0,1 0 0,0 0 0,0 0 0,0-1 0,-15-11-4781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7:30.800"/>
    </inkml:context>
    <inkml:brush xml:id="br0">
      <inkml:brushProperty name="width" value="0.025" units="cm"/>
      <inkml:brushProperty name="height" value="0.025" units="cm"/>
    </inkml:brush>
  </inkml:definitions>
  <inkml:trace contextRef="#ctx0" brushRef="#br0">79 1 4260,'0'0'4079,"-7"4"-2793,-5 2-1061,3-3 72,0 2-1,0-1 1,1 1 0,-14 11-1,21-16-314,1 0 0,0 0 0,0 0 0,0 0 0,0 0 0,0 1 0,-1-1 0,1 0 0,0 0 0,0 0 0,0 1 0,0-1 0,0 0 0,0 0 0,0 0 0,0 1 0,0-1 0,0 0 0,0 0 0,0 0 0,0 1 0,0-1 0,0 0 0,0 0 1,0 1-1,0-1 0,0 0 0,0 0 0,0 0 0,0 1 0,0-1 0,0 0 0,0 0 0,0 0 0,1 0 0,-1 1 0,0-1 0,0 0 0,0 0 0,0 0 0,0 0 0,1 1 0,-1-1 0,0 0 0,15 6-380,15 1 219,-30-7 172,179 27 1287,1-8-1,303-7 0,-393-17-957,28-2-152,209 14 0,-27 30-154,237 20 6,5-42 0,104 6 14,904 5-13,-1031-29 24,523 1 497,-380-45-380,-147 2-45,648 10 100,-462 18 366,197-9-353,-15 16-195,203 3 73,-591-9-97,-140 15 911,-354 1-775,-5-5 668,-20-11-2643,-23-11-3496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7:54.964"/>
    </inkml:context>
    <inkml:brush xml:id="br0">
      <inkml:brushProperty name="width" value="0.025" units="cm"/>
      <inkml:brushProperty name="height" value="0.025" units="cm"/>
    </inkml:brush>
  </inkml:definitions>
  <inkml:trace contextRef="#ctx0" brushRef="#br0">0 177 6919,'7'-4'3119,"11"-8"-2764,-4 2-440,-6 6 78,1 1 0,-1 0 0,1 0-1,0 1 1,0 0 0,0 1-1,0 0 1,0 1 0,17 0 0,88 15-63,-71-8-33,57 1 608,1-4 0,0-5 0,115-15 0,-8 1-16,376-9-398,637-41 90,-339 23 125,2 39 196,-464 5-376,357 17 594,1 0-228,552-1-262,666 5-70,-1158-61 1,-144 3 404,-664 37-272,-20 0-847,-13 0-2623,-22-2 86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07.408"/>
    </inkml:context>
    <inkml:brush xml:id="br0">
      <inkml:brushProperty name="width" value="0.025" units="cm"/>
      <inkml:brushProperty name="height" value="0.025" units="cm"/>
    </inkml:brush>
  </inkml:definitions>
  <inkml:trace contextRef="#ctx0" brushRef="#br0">11627 407 9161,'-280'-71'689,"43"8"232,-315-40-1,-441 67-1056,656 35 144,-740-18 72,-457-3 155,-673-27-62,727 8-143,199 39-41,1158 6 98,0 5 0,0 6 1,1 5-1,1 5 0,-134 47 0,188-47-74,2 2 0,1 4-1,1 2 1,-66 47 0,84-47-61,1 2 0,2 2 0,1 2 0,2 1 0,-63 85 0,91-109 33,1 0 1,0 1-1,1 0 0,0 0 0,2 1 1,-10 33-1,15-43 1,0 1 1,1 0-1,0 0 1,0-1-1,1 1 1,0 0-1,1 0 1,-1 0-1,2-1 0,-1 1 1,2 0-1,-1-1 1,1 1-1,0-1 1,0 0-1,1 0 1,6 8-1,5 5-7,1-1 0,1-1 0,1-1 0,0 0-1,2-1 1,0-1 0,39 24 0,-6-10-31,0-2 0,69 25-1,292 77-62,14-34-367,-296-67 295,885 162-176,7-33 393,-980-151-34,1169 149 584,1626 1-1,-947-209 29,-470-63-129,-15-101-248,-649 16 260,-624 153-419,-3-5 0,-2-6 0,183-112 1,-260 138-148,-3-3 1,-1-2-1,72-70 1,-106 93-47,-1 0 0,0-1 0,-2 0 0,1-1 1,-2-1-1,0 0 0,-1 0 0,-1-1 0,-1 0 0,0 0 1,-1-1-1,-1 1 0,-1-1 0,0-1 0,0-23 0,-4 32-49,-1 0-1,0 0 0,0 0 1,-1 1-1,0-1 0,-1 1 1,-1-1-1,1 1 0,-2 0 1,1 0-1,-13-18 0,7 14-276,-2 0 0,1 0 0,-2 1 0,0 1-1,0 0 1,-26-17 0,-82-43-3701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16.284"/>
    </inkml:context>
    <inkml:brush xml:id="br0">
      <inkml:brushProperty name="width" value="0.025" units="cm"/>
      <inkml:brushProperty name="height" value="0.025" units="cm"/>
    </inkml:brush>
  </inkml:definitions>
  <inkml:trace contextRef="#ctx0" brushRef="#br0">11431 627 3235,'-233'-23'2768,"-363"-86"0,251 33-2304,-396-34 1,-1216-67-996,-5 83 1606,1363 79-1322,-766-7-616,1076 31 1018,2 13-1,-357 74 1,299-20 11,-492 177-1,671-191 2,-239 124-1,333-146-138,2 3-1,1 3 0,3 3 0,2 3 1,-87 90-1,132-121-6,1 0-1,2 1 1,0 1 0,1 1-1,1 0 1,1 1 0,2 0-1,0 1 1,-10 42 0,17-51-12,0 1 1,2-1-1,0 1 0,1 0 1,1 0-1,0 0 1,2 0-1,0-1 1,1 1-1,0 0 0,2-1 1,0 0-1,1 0 1,1 0-1,15 27 1,-4-16-18,2 0 0,1-1 0,1-1 0,2-2 0,0 0 0,2-1 0,0-2 0,1 0 0,2-2 0,0-1 1,0-1-1,33 12 0,25 7-24,1-4 0,1-4 1,107 19-1,812 91 17,-744-112 30,512 60 27,1220 111 754,1256-28-518,-1323-202 226,-1525-2-330,-2-19-1,688-182 1,-697 107 40,-340 108-28,-2-3-1,0-2 1,-1-2 0,-2-2 0,56-45 0,-86 60-111,-1-1-1,0-1 1,-2 0 0,0-1 0,0 0-1,-2-1 1,0-1 0,-2 0 0,0-1-1,-1 0 1,-1-1 0,-1 1 0,-1-2-1,-1 1 1,-1-1 0,-1 0-1,-1 0 1,-1 0 0,-1-1 0,-1 1-1,-1 0 1,-1-1 0,-1 1 0,-1 0-1,-1 0 1,-1 1 0,-1 0 0,-1 0-1,-18-36 1,0 15 11,-2 1 1,-2 1-1,-1 1 1,-2 2-1,-2 1 1,-1 2-1,-2 2 0,-56-39 1,-4 6 4,-3 5 0,-159-71 1,74 54-327,-4 8 0,-2 9 0,-3 7-1,-304-41 1,-813-6-5486,901 89 3211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29.671"/>
    </inkml:context>
    <inkml:brush xml:id="br0">
      <inkml:brushProperty name="width" value="0.025" units="cm"/>
      <inkml:brushProperty name="height" value="0.025" units="cm"/>
    </inkml:brush>
  </inkml:definitions>
  <inkml:trace contextRef="#ctx0" brushRef="#br0">0 296 4773,'12'0'90,"20"0"639,263-1 3058,416-32-3199,-370-7-485,366-25 904,556 10 648,-159-2-1524,-168 12-86,1224 46 847,-1739 11-339,164 10-76,-484-8-190,-36-3-1916,-22-7-2987,-29-4-4256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41.391"/>
    </inkml:context>
    <inkml:brush xml:id="br0">
      <inkml:brushProperty name="width" value="0.025" units="cm"/>
      <inkml:brushProperty name="height" value="0.025" units="cm"/>
    </inkml:brush>
  </inkml:definitions>
  <inkml:trace contextRef="#ctx0" brushRef="#br0">0 86 4516,'9'0'2787,"643"-31"490,422-8-3415,-139 32 494,645 6 185,305 10 1680,-180-2-828,-218-25-1180,-1355 13 2152,-132 5-1879,-7 5-1255,3-2 228,1-1 0,-1-1-1,0 1 1,1 0 0,-1-1-1,0 0 1,0 0 0,0 0 0,-5 0-1,-19 0-4310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0.520"/>
    </inkml:context>
    <inkml:brush xml:id="br0">
      <inkml:brushProperty name="width" value="0.025" units="cm"/>
      <inkml:brushProperty name="height" value="0.025" units="cm"/>
    </inkml:brush>
  </inkml:definitions>
  <inkml:trace contextRef="#ctx0" brushRef="#br0">0 107 8808,'0'0'5963,"9"12"-5317,10 12-251,0-1 0,2-1 0,1-1 0,32 25 0,-35-32-209,-11-7 101,0-1 0,1 0 0,0 0 0,0 0 0,0-1 1,0-1-1,19 7 0,-27-11-151,1 0 0,-1-1-1,1 1 1,-1 0 0,0-1 0,1 1 0,-1 0 0,0-1 0,1 0 0,-1 1 0,0-1-1,0 0 1,1 0 0,-1 0 0,0 0 0,0 0 0,0 0 0,0 0 0,0 0 0,0 0-1,-1 0 1,1 0 0,0-1 0,-1 1 0,1 0 0,0-1 0,-1 1 0,0 0 0,1-1-1,-1 1 1,0-1 0,0 1 0,1 0 0,-1-3 0,7-59 1188,-7 56-1212,0-19-21,-1 0 0,-8-47 0,3 38-534,5 14-2044,8 2-4267,0 4 924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49.140"/>
    </inkml:context>
    <inkml:brush xml:id="br0">
      <inkml:brushProperty name="width" value="0.025" units="cm"/>
      <inkml:brushProperty name="height" value="0.025" units="cm"/>
    </inkml:brush>
  </inkml:definitions>
  <inkml:trace contextRef="#ctx0" brushRef="#br0">5966 564 13261,'-104'-49'19,"-1"5"0,-2 4 0,-2 5 0,-1 5 0,-2 5 0,-139-14 0,-302-8-1673,-73-9 553,239 3 1143,-319-39 1305,-5 39-392,131 59-564,443 5-367,0 6 1,-159 41-1,-88 55-57,315-88 20,2 4 0,0 2 0,-86 56 0,135-75 3,1 0 0,0 0 0,2 2 0,-1 0 0,2 1 0,0 0 1,0 1-1,-11 19 0,18-23-13,1 0 0,0 0 0,1 0 0,1 1 0,0 0 0,0 0 0,1 0 0,1 0 0,0 1 0,1-1 0,1 1 0,0-1 0,2 20 0,2-13-4,0 1 1,2-1-1,0 0 1,1 0-1,1 0 1,1-1-1,1-1 1,0 1-1,2-2 1,0 1-1,1-2 1,15 16-1,7 6-37,2-2-1,2-2 0,77 53 1,-31-35 68,2-3 0,3-4 1,1-4-1,135 41 0,398 71 162,339-14 353,8-57-62,-858-74-478,899 53 108,1-55-270,-518-43 47,-371 20 78,236-67 1,-314 69 55,-2-1-1,1-2 1,-2-2-1,76-47 1,-106 58 19,0 0 1,0 0 0,-1-2 0,0 1 0,-1-2-1,0 1 1,-1-2 0,-1 1 0,1-1 0,-2-1-1,0 1 1,-1-1 0,0-1 0,-1 1 0,-1-1-1,0-1 1,-1 1 0,3-22 0,-7 24 56,0 1 1,-1-1-1,0 1 0,-1-1 1,-1 1-1,0 0 1,0-1-1,-1 1 1,-1 1-1,0-1 0,-1 1 1,0 0-1,0 0 1,-1 1-1,-1-1 0,0 2 1,0-1-1,-15-13 1,-10-6 69,-1 1 0,-1 1 1,-2 2-1,-39-20 0,-28-10 173,-2 5-1,-193-62 1,-241-36-191,444 123-166,-825-201-5683,675 166 1532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4:00.389"/>
    </inkml:context>
    <inkml:brush xml:id="br0">
      <inkml:brushProperty name="width" value="0.025" units="cm"/>
      <inkml:brushProperty name="height" value="0.025" units="cm"/>
    </inkml:brush>
  </inkml:definitions>
  <inkml:trace contextRef="#ctx0" brushRef="#br0">3985 493 2851,'-111'-107'7018,"-94"-80"-4610,177 165-2364,-1 2 0,-1 0 0,-1 2-1,-1 1 1,-57-22 0,39 24-666,0 2-1,-1 3 1,-101-9-1,-160 13-2333,205 7 2327,-165 5 2182,-303 45 0,360-18-338,-398 117 0,498-112-1087,2 4 0,-155 82 0,225-101-112,1 2 0,1 3 0,1 0 0,1 3 0,2 1 0,1 2 0,2 1 0,-54 73 0,69-78 8,1 2 1,2 0-1,1 1 0,1 0 0,2 2 0,2-1 1,1 1-1,1 0 0,2 1 0,-2 57 0,7-65 35,1 0 1,1 0-1,2-1 0,1 1 0,1 0 0,1-1 0,1 0 0,2-1 0,1 1 1,1-2-1,1 1 0,1-2 0,1 0 0,20 27 0,-7-21 127,1-1 0,1-2-1,2 0 1,0-2-1,2-2 1,1-1 0,0-1-1,2-2 1,49 19-1,9-3 6,1-3 0,156 29 0,-38-24-152,276 12-1,222-45-515,-415-23 460,-1-14 0,-2-13 0,-2-12 0,383-129-1,-281 40 67,-311 111-30,-2-5 1,121-79-1,-183 107-10,-1 1 0,0-2-1,-1 0 1,-1-1 0,0-1 0,-1 0-1,-1-1 1,17-28 0,-26 37-7,0 0 1,0 0-1,-1 0 1,0 0-1,-1-1 1,0 1-1,0-1 1,-1 1-1,0-1 1,-1 0-1,0 0 1,0 0-1,0 1 1,-1-1-1,-1 0 1,0 1-1,0-1 1,0 1-1,-1 0 1,0-1 0,-1 1-1,0 1 1,-7-12-1,-7-7-65,-1 2-1,-1 0 1,-1 0-1,-1 2 1,-1 1 0,-35-25-1,-168-99-533,40 44-3289,-340-133-1,315 157-2882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3.219"/>
    </inkml:context>
    <inkml:brush xml:id="br0">
      <inkml:brushProperty name="width" value="0.025" units="cm"/>
      <inkml:brushProperty name="height" value="0.025" units="cm"/>
    </inkml:brush>
  </inkml:definitions>
  <inkml:trace contextRef="#ctx0" brushRef="#br0">1 1 4132,'13'2'2877,"208"41"-1107,289 17 0,542-47-1594,-661-15-101,3366-36 649,-2536 21 948,-58-2 198,1287-9-985,1007 113-719,-1932-47 784,-1535-47-2813,-27-5-1735,-17-5-1314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4.135"/>
    </inkml:context>
    <inkml:brush xml:id="br0">
      <inkml:brushProperty name="width" value="0.025" units="cm"/>
      <inkml:brushProperty name="height" value="0.025" units="cm"/>
    </inkml:brush>
  </inkml:definitions>
  <inkml:trace contextRef="#ctx0" brushRef="#br0">3945 565 5605,'-61'-102'8775,"11"27"-7941,-66-76-1,97 131-932,-1 0 0,-1 1-1,0 2 1,-2 0 0,0 1-1,0 1 1,-2 2 0,0 0 0,0 2-1,-1 0 1,-1 2 0,1 1-1,-41-7 1,-30 0-205,0 5 0,-145 2 0,230 8 348,-309 2 119,-338 46-1,477-23-78,2 8 1,2 7-1,-237 87 0,317-88-61,2 4 0,-131 80 0,165-84-28,1 4 0,3 2-1,1 2 1,-67 74 0,104-99 18,1 2 1,1 0 0,0 1 0,2 1-1,2 1 1,0 0 0,1 1 0,2 0-1,-10 38 1,16-45 2,1 1 0,1 0 0,0 0 1,2 0-1,1 0 0,0 0 0,2 0 0,0-1 0,2 1 0,0 0 0,2-1 0,0 0 1,14 31-1,1-13-11,0-1 0,3-1 0,1-1 1,2-1-1,1-1 0,1-2 0,2-1 1,2-1-1,0-2 0,2-1 0,53 31 0,-8-12 3,1-4 0,2-3 0,2-4-1,129 35 1,-72-34 18,2-6 0,181 14 0,298-30 99,-466-24 101,-1-7 0,-1-6-1,-1-8 1,-1-6 0,-3-6 0,-1-7 0,-2-7 0,-4-6-1,185-110 1,-242 120-98,-3-4 1,94-82-1,-139 105-98,-1-2-1,-1-2 1,-3-1 0,-1-2-1,-2-1 1,29-54 0,-47 75 3,-2-2 0,0 1-1,-2-1 1,0-1 0,-2 0 0,-1 0 0,0 0 0,-2 0 0,0-47 0,-4 53 7,0 1 1,-2 0-1,0 0 0,-1 0 1,0 0-1,-2 0 0,0 1 1,0 0-1,-2 0 0,0 1 1,-1 0-1,0 0 0,-1 1 1,-19-21-1,1 9-45,0 0 1,-2 2-1,-1 1 1,0 2-1,-2 1 0,0 1 1,-1 2-1,-1 2 0,-54-18 1,4 9-384,0 3 1,-2 4-1,-90-6 1,-266 2-4605,217 20 706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6.956"/>
    </inkml:context>
    <inkml:brush xml:id="br0">
      <inkml:brushProperty name="width" value="0.025" units="cm"/>
      <inkml:brushProperty name="height" value="0.025" units="cm"/>
    </inkml:brush>
  </inkml:definitions>
  <inkml:trace contextRef="#ctx0" brushRef="#br0">0 70 1313,'2'-9'2435,"3"-1"-2435,6-1 4740,-4 0-3811,-2 0-481,4 3-320,-1 3-128,-5 1-992,2 4-1603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7.761"/>
    </inkml:context>
    <inkml:brush xml:id="br0">
      <inkml:brushProperty name="width" value="0.025" units="cm"/>
      <inkml:brushProperty name="height" value="0.025" units="cm"/>
    </inkml:brush>
  </inkml:definitions>
  <inkml:trace contextRef="#ctx0" brushRef="#br0">8 1 14670,'0'0'6619,"0"10"-5876,-7 336 981,7-346-1724,0 1 1,0-1 0,0 0-1,0 1 1,-1-1-1,1 1 1,0-1-1,0 0 1,0 1 0,0-1-1,1 1 1,-1-1-1,0 0 1,0 1 0,0-1-1,0 1 1,0-1-1,0 0 1,1 1-1,-1-1 1,0 0 0,0 1-1,1-1 1,-1 0-1,0 1 1,0-1 0,1 0-1,-1 0 1,0 1-1,1-1 1,-1 0-1,0 0 1,1 1 0,0-1-1,12-8 55,11-21 115,-1-8-95,-1-1 0,-2-1 0,-2-1-1,-1 0 1,-2-2 0,9-45 0,-21 204 320,-15-27-388,8-67 87,0 0-1,2 0 1,1 0-1,2 42 1,0-64-109,-1 0 1,1 1 0,0-1 0,-1 0 0,1 1-1,0-1 1,0 0 0,0 0 0,0 0-1,0 0 1,0 0 0,1 0 0,-1 0-1,0 0 1,0 0 0,1-1 0,-1 1-1,0-1 1,1 1 0,-1-1 0,1 1 0,-1-1-1,1 1 1,-1-1 0,1 0 0,-1 0-1,1 0 1,-1 0 0,3 0 0,-10-20-3702,-5 6 1622,0 0-1,0 1 1,-15-12-1,-19-16-150,-10-8 6056,40 29 1871,34 18-2631,0 3-3611,7-1 754,114-4-2976,-48-9-7938,-68 8 5835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8.347"/>
    </inkml:context>
    <inkml:brush xml:id="br0">
      <inkml:brushProperty name="width" value="0.025" units="cm"/>
      <inkml:brushProperty name="height" value="0.025" units="cm"/>
    </inkml:brush>
  </inkml:definitions>
  <inkml:trace contextRef="#ctx0" brushRef="#br0">76 35 5157,'0'0'16026,"-9"8"-15418,3-3-476,1 0-1,-1 1 1,1-1-1,0 1 1,0 1-1,1-1 1,-1 1-1,2 0 1,-1 0-1,1 0 1,0 0-1,0 0 1,1 1-1,0-1 1,0 1-1,1 0 1,0 0-1,0 9 1,1-16-124,0 0 0,0 0 0,0 0 1,1 0-1,-1 0 0,0 0 1,0 0-1,1-1 0,-1 1 0,1 0 1,-1 0-1,1 0 0,-1-1 0,1 1 1,-1 0-1,1 0 0,0-1 0,-1 1 1,1-1-1,0 1 0,0 0 1,-1-1-1,1 1 0,0-1 0,0 0 1,0 1-1,0-1 0,-1 0 0,1 0 1,0 1-1,0-1 0,0 0 1,0 0-1,0 0 0,0 0 0,0 0 1,0 0-1,0 0 0,-1 0 0,1-1 1,0 1-1,0 0 0,0 0 0,1-1 1,3 0 87,-1 0 0,1-1 1,-1 1-1,1-1 0,-1 0 0,0 0 1,7-5-1,-4 0 19,0 1 0,-1-1 0,0 0 0,0-1 0,-1 1 0,0-1 0,0-1 0,-1 1 0,0 0 0,0-1 0,-1 0-1,0 0 1,-1 0 0,3-14 0,-13 62-279,6-34 179,1 0 0,-1-1-1,1 1 1,0 0-1,1 0 1,-1 0-1,1 0 1,0 0-1,0 0 1,0 0-1,2 7 1,-1-11-6,0-1 0,0 1 0,-1 0 0,1-1 0,0 1 0,0-1-1,0 1 1,0-1 0,0 0 0,0 1 0,0-1 0,0 0 0,0 0 0,0 1 0,0-1 0,0 0 0,0 0-1,0 0 1,0 0 0,0-1 0,0 1 0,0 0 0,0 0 0,0 0 0,0-1 0,0 1 0,0-1 0,0 1-1,0-1 1,1 0 0,28-14 420,-22 8-336,0 0 1,-1-1 0,0 1-1,0-2 1,-1 1 0,8-14 0,25-31-40,-38 91-919,-2-15 854,3 32 17,-1-54 8,-1 0 0,1-1 1,-1 1-1,1 0 1,-1 0-1,1 0 1,0-1-1,-1 1 1,1 0-1,0-1 1,0 1-1,-1-1 0,1 1 1,0-1-1,0 1 1,0-1-1,0 1 1,0-1-1,0 0 1,-1 0-1,1 1 1,0-1-1,0 0 0,0 0 1,0 0-1,0 0 1,0 0-1,0 0 1,0 0-1,0 0 1,0-1-1,0 1 1,0 0-1,0-1 0,0 1 1,0 0-1,0-1 1,-1 1-1,1-1 1,1 0-1,36-23 862,-23 7-745,0-2 0,-1 0 1,-1 0-1,10-22 1,-21 38-122,-13 82-330,11-79 282,0 1 0,0-1 0,0 1 0,0-1 0,0 1 0,0-1-1,0 1 1,0-1 0,0 0 0,0 1 0,0-1 0,1 1 0,-1-1 0,0 1 0,0-1 0,0 0 0,1 1 0,-1-1 0,0 1 0,1-1 0,-1 0 0,0 1 0,1-1 0,-1 0 0,0 0 0,1 1 0,-1-1 0,1 0 0,-1 0 0,1 1 0,-1-1 0,1 0 0,18-3-2114,19-18-3970,-15 1 255,-2-3-1602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8.691"/>
    </inkml:context>
    <inkml:brush xml:id="br0">
      <inkml:brushProperty name="width" value="0.025" units="cm"/>
      <inkml:brushProperty name="height" value="0.025" units="cm"/>
    </inkml:brush>
  </inkml:definitions>
  <inkml:trace contextRef="#ctx0" brushRef="#br0">88 0 15503,'0'0'4628,"-9"9"-2872,5-5-1619,-36 32 2199,37-33-2201,1 0 1,-1 0 0,1 0 0,0 0-1,-1 0 1,2 0 0,-1 0-1,0 1 1,0-1 0,1 1-1,0-1 1,0 1 0,-1 5 0,41-2-98,-37-7-50,1 0 30,13 1-484,0 1 1,0 0-1,22 7 0,-35-8 416,-1 0 0,1 0 0,-1 0 0,1 0 0,-1 0-1,0 1 1,1-1 0,-1 1 0,0-1 0,0 1 0,0 0 0,0 0 0,1 2-1,-2-3 90,-1 1-1,1-1 0,-1 0 0,1 0 0,-1 1 0,0-1 1,0 1-1,1-1 0,-1 0 0,0 1 0,0-1 0,-1 1 1,1-1-1,0 0 0,0 1 0,-1-1 0,1 0 1,0 1-1,-1-1 0,0 0 0,1 0 0,-1 1 0,0-1 1,1 0-1,-1 0 0,-2 2 0,-2 2 291,-1 1 0,1-2-1,-1 1 1,0-1 0,-1 0-1,1 0 1,-1 0 0,1-1 0,-1 0-1,0-1 1,0 1 0,-1-1 0,1-1-1,0 1 1,-1-1 0,1 0 0,-1-1-1,-13-1 1,20 1-407,0 0 0,0 0 0,0-1 0,0 1 0,0 0 1,-1-1-1,1 1 0,0-1 0,0 1 0,0-1 0,0 0 0,0 1 0,1-1 0,-1 0 0,0 0 1,0 0-1,0 0 0,1 1 0,-1-1 0,0 0 0,1 0 0,-1 0 0,1-1 0,-1 1 0,1 0 1,0 0-1,-1 0 0,1 0 0,0 0 0,0-2 0,0 2-327,0 0 0,0 0 0,0 0 0,0 0 1,0 0-1,1 0 0,-1 1 0,0-1 0,1 0 0,-1 0 0,1 0 0,-1 0 1,1 1-1,-1-1 0,1 0 0,0 1 0,-1-1 0,1 0 0,0 1 0,-1-1 0,1 1 1,0-1-1,0 1 0,0-1 0,-1 1 0,1-1 0,1 1 0,13-5-6161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9.415"/>
    </inkml:context>
    <inkml:brush xml:id="br0">
      <inkml:brushProperty name="width" value="0.025" units="cm"/>
      <inkml:brushProperty name="height" value="0.025" units="cm"/>
    </inkml:brush>
  </inkml:definitions>
  <inkml:trace contextRef="#ctx0" brushRef="#br0">21 1 13100,'0'0'3929,"0"8"-2535,-20 328 7126,20-334-8505,0 0 0,0 0-1,0 0 1,0 0 0,0 0 0,1 0 0,-1 0 0,0 0 0,1 0 0,0 0-1,-1 0 1,1 0 0,0 0 0,0-1 0,0 1 0,0 0 0,0 0-1,1-1 1,-1 1 0,0-1 0,1 1 0,-1-1 0,1 0 0,-1 0 0,1 1-1,0-1 1,0 0 0,-1-1 0,1 1 0,3 1 0,-2-2 8,0 1 0,0-1 0,1 0 0,-1 0 0,0 0 0,0 0 0,1-1 0,-1 1 0,0-1 0,0 0 0,0 0 0,0 0 0,0 0 0,0-1 0,0 1 0,0-1 0,5-3 0,19-21 86,-23 22-114,0-1 1,1 1 0,-1 0-1,1 1 1,-1-1 0,1 1-1,0 0 1,11-5 0,-16 8-6,1 0 1,-1 0 0,1 0 0,-1 0-1,1 0 1,-1 0 0,1 0 0,-1 0-1,1 0 1,-1 1 0,1-1-1,-1 0 1,1 0 0,-1 1 0,1-1-1,-1 0 1,1 0 0,-1 1 0,0-1-1,1 0 1,-1 1 0,0-1 0,1 1-1,-1-1 1,0 0 0,1 1-1,-1-1 1,0 1 0,0-1 0,0 1-1,1-1 1,-1 1 0,0-1 0,0 1-1,0-1 1,0 1 0,0-1-1,0 1 1,0-1 0,0 1 0,0 0-1,0 28-25,0-22 59,0 117 1012,0-124-1036,0 0 0,0 0 1,0 0-1,0 1 0,0-1 0,0 0 0,0 0 1,0 0-1,0 0 0,0 0 0,0 1 0,0-1 1,0 0-1,0 0 0,0 0 0,0 0 0,1 0 1,-1 1-1,0-1 0,0 0 0,0 0 0,0 0 1,0 0-1,0 0 0,0 0 0,0 0 1,1 0-1,-1 1 0,0-1 0,0 0 0,0 0 1,0 0-1,0 0 0,0 0 0,1 0 0,-1 0 1,0 0-1,0 0 0,0 0 0,0 0 0,0 0 1,1 0-1,-1 0 0,0 0 0,0 0 0,0 0 1,0 0-1,0 0 0,1 0 0,-1 0 0,0 0 1,11-7-114,6-9-655,13-38-5302,-13 21 54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0.094"/>
    </inkml:context>
    <inkml:brush xml:id="br0">
      <inkml:brushProperty name="width" value="0.025" units="cm"/>
      <inkml:brushProperty name="height" value="0.025" units="cm"/>
    </inkml:brush>
  </inkml:definitions>
  <inkml:trace contextRef="#ctx0" brushRef="#br0">59 0 12588,'0'0'5936,"-9"8"-3480,-26 28-561,33-35-1903,1 1 1,-1 0-1,1 0 0,0 0 1,0 0-1,-1 0 0,2 0 1,-1 1-1,0-1 0,0 0 1,1 0-1,-1 1 0,1-1 1,0 0-1,-1 1 0,1-1 1,0 0-1,0 1 0,1-1 1,-1 1-1,1-1 0,-1 0 1,1 0-1,-1 1 0,1-1 1,0 0-1,0 0 0,0 0 1,1 0-1,-1 0 0,0 0 1,1 0-1,-1 0 0,1-1 1,0 1-1,-1 0 0,1-1 1,0 1-1,0-1 0,0 0 1,0 0-1,0 0 0,0 0 1,1 0-1,-1 0 0,0 0 1,0-1-1,1 1 0,-1-1 1,0 0-1,1 0 0,-1 1 1,0-2-1,5 1 0,-5-1-26,-1-1 0,1 1 0,-1 0 0,1-1 0,-1 1 0,0-1 0,0 1 0,0-1 0,0 1 0,0-1 0,0 0-1,0 0 1,0 1 0,-1-1 0,1 0 0,-1 0 0,1 0 0,-1 0 0,0 0 0,0-3 0,2-47-816,-2 41 243,2 16-105,3-7 4131,-5 1-3340,0 1-1,0-1 1,-1 1 0,1-1 0,0 1-1,0-1 1,0 1 0,0-1 0,-1 1 0,1 0-1,0-1 1,0 1 0,-1-1 0,1 1 0,0 0-1,0-1 1,-1 1 0,1 0 0,-1-1-1,1 1 1,0 0 0,-1 0 0,1-1 0,-1 1-1,1 0 1,0 0 0,-1 0 0,1-1-1,-1 1 1,1 0 0,-1 0 0,1 0 0,-1 0-1,1 0 1,-1 0 0,1 0 0,-1 0 0,1 0-1,-1 0 1,1 0 0,-1 0 0,1 1-1,0-1 1,-1 0 0,0 1 0,0-1-87,0 1 0,0 0 1,0 0-1,0 0 0,1-1 1,-1 1-1,0 0 0,0 0 0,1 0 1,-1 0-1,1 0 0,-1 1 1,1-1-1,-1 0 0,1 0 1,0 0-1,-1 0 0,1 0 0,0 1 1,0-1-1,0 0 0,0 2 1,-3 37 248,2-35-161,0 13-214,0-17 211,1 0 1,0 1-1,-1-1 0,1 0 1,0 0-1,0 0 1,0 0-1,0 0 0,0 0 1,0 0-1,0 0 0,1 0 1,-1 0-1,0 0 1,1 0-1,-1 0 0,1 2 1,1-2-323,0 0 0,0 0 0,0-1 0,0 1-1,0-1 1,0 1 0,0-1 0,0 0 0,0 1 0,0-1 0,1 0 0,2-1 0,-2 1-1750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0.992"/>
    </inkml:context>
    <inkml:brush xml:id="br0">
      <inkml:brushProperty name="width" value="0.025" units="cm"/>
      <inkml:brushProperty name="height" value="0.025" units="cm"/>
    </inkml:brush>
  </inkml:definitions>
  <inkml:trace contextRef="#ctx0" brushRef="#br0">51 22 7911,'0'0'6407,"-50"38"-4998,50-34-993,10-4-896,24 0 608,14 0 288,11-5-256,15-7-95,13 0-738,6-1-2338,7 1 128,-4 3-1601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0.469"/>
    </inkml:context>
    <inkml:brush xml:id="br0">
      <inkml:brushProperty name="width" value="0.025" units="cm"/>
      <inkml:brushProperty name="height" value="0.025" units="cm"/>
    </inkml:brush>
  </inkml:definitions>
  <inkml:trace contextRef="#ctx0" brushRef="#br0">37 1 3844,'0'0'18892,"-1"9"-18353,-2 9-201,-10 53 1000,3 2 0,0 107-1,11-176-1426,-1-1 0,1 1-1,0-1 1,0 0 0,1 1-1,-1-1 1,0 0 0,1 0 0,0 0-1,0 0 1,0 0 0,0 0 0,0-1-1,1 1 1,-1-1 0,1 1-1,0-1 1,0 0 0,0 0 0,4 2-1,-6-3-251,1 0-1,0 0 1,-1 0-1,1 0 1,0 0-1,0-1 1,0 1-1,0-1 1,0 1-1,-1-1 1,1 0 0,0 0-1,0 0 1,0 0-1,0 0 1,0 0-1,0 0 1,0-1-1,0 1 1,0-1-1,0 1 1,0-1-1,-1 0 1,1 0-1,0 1 1,0-1-1,-1-1 1,1 1-1,-1 0 1,1 0-1,-1-1 1,1 1-1,-1 0 1,0-1-1,0 0 1,2-1-1,9-21-6112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1.070"/>
    </inkml:context>
    <inkml:brush xml:id="br0">
      <inkml:brushProperty name="width" value="0.025" units="cm"/>
      <inkml:brushProperty name="height" value="0.025" units="cm"/>
    </inkml:brush>
  </inkml:definitions>
  <inkml:trace contextRef="#ctx0" brushRef="#br0">97 0 9257,'0'0'11648,"-4"11"-11055,-7 24-185,2 1 0,1 0 1,2 0-1,2 0 1,1 1-1,1-1 0,5 44 1,4-53-315,-7-26-107,0 0 1,0 0 0,0-1 0,0 1 0,0 0 0,1 0-1,-1-1 1,0 1 0,1 0 0,-1-1 0,0 1 0,1 0 0,-1-1-1,1 1 1,-1-1 0,1 1 0,-1 0 0,1-1 0,-1 1-1,1-1 1,0 0 0,-1 1 0,1-1 0,0 1 0,-1-1 0,1 0-1,0 0 1,-1 1 0,1-1 0,1 0 0,-1-3-95,0 0 0,-1 0 0,1 0 0,-1 0 0,1 0 1,-1-1-1,0 1 0,0 0 0,-2-6 0,2 4-127,-2-7 70,0 1-1,0 0 0,-1 0 0,-1 0 1,0 0-1,0 1 0,-1 0 0,-1 0 1,1 0-1,-2 0 0,1 1 1,-1 0-1,-13-12 0,27 20 249,0 0-1,0 1 1,0 0 0,-1 1-1,14 2 1,11 1-4468,-1-1-1,38-2 1,-15-8 5867,-45 4 10308,-17 3-8763,8 0-3024,0 1-1,0-1 1,-1 0-1,1 1 0,0-1 1,0 1-1,0-1 0,0 1 1,0 0-1,0-1 1,0 1-1,1 0 0,-1 0 1,0 0-1,0 0 1,0-1-1,1 1 0,-1 0 1,0 0-1,1 0 1,-1 0-1,1 1 0,0-1 1,-1 0-1,1 0 0,0 0 1,-1 0-1,1 0 1,0 2-1,0-2-19,1 0-1,-1 0 1,1 0 0,-1 0 0,1 0-1,0 0 1,-1 0 0,1 0 0,0-1-1,0 1 1,-1 0 0,1 0 0,0-1-1,0 1 1,0 0 0,0-1 0,0 1-1,0-1 1,0 0 0,0 1 0,0-1-1,0 0 1,0 1 0,0-1 0,2 0-1,43 8-472,-14-2-222,-29-6 680,-1 1 0,1 0 0,-1 0 0,1 1 0,-1-1 0,0 0 0,1 1 0,-1 0 0,0-1 0,0 1 0,0 0 0,0 0-1,0 0 1,-1 0 0,1 0 0,1 4 0,-2-4 137,-1-1-1,0 1 1,1-1 0,-1 1-1,0-1 1,0 1-1,0-1 1,0 1 0,0-1-1,-1 1 1,1-1-1,0 1 1,-1-1-1,1 1 1,-1-1 0,1 0-1,-1 1 1,0-1-1,0 0 1,1 1-1,-1-1 1,0 0 0,0 0-1,0 0 1,0 0-1,-1 0 1,1 0 0,0 0-1,0 0 1,-1 0-1,-1 0 1,-3 4 509,-1-2 1,0 1 0,0-1-1,0 0 1,0 0 0,-1-1-1,1 0 1,-16 2 0,21-4-632,-1 0 1,1 0 0,-1 0 0,1 0 0,-1 0 0,1-1 0,0 1-1,-1-1 1,1 1 0,-1-1 0,1 0 0,0 0 0,-3-2-1,3 2-250,1 0-1,0 0 1,0-1 0,-1 1-1,1 0 1,0-1-1,0 1 1,0-1-1,1 1 1,-1-1-1,0 1 1,0-1-1,1 0 1,-1 1-1,1-1 1,0 0-1,-1 0 1,1 1-1,0-1 1,0 0-1,0-1 1,0 2-212,0 0 0,0 0 0,1 0-1,-1 0 1,0 0 0,0 0 0,1 0 0,-1 0 0,0 0 0,1 1-1,-1-1 1,1 0 0,-1 0 0,1 0 0,-1 1 0,1-1 0,0 0 0,-1 1-1,1-1 1,0 0 0,0 1 0,1-1 0,11-10-8464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1.418"/>
    </inkml:context>
    <inkml:brush xml:id="br0">
      <inkml:brushProperty name="width" value="0.025" units="cm"/>
      <inkml:brushProperty name="height" value="0.025" units="cm"/>
    </inkml:brush>
  </inkml:definitions>
  <inkml:trace contextRef="#ctx0" brushRef="#br0">151 1 17136,'0'0'2760,"-9"0"-283,2 0-2331,0 0 1,0 0-1,0 1 0,0 0 1,1 0-1,-1 1 0,0 0 1,1 0-1,-1 1 0,1 0 1,0 0-1,0 0 0,0 1 1,0 0-1,1 0 0,-1 0 1,1 1-1,0-1 0,1 1 1,-1 1-1,-4 5 0,9-10-192,-1 0-1,1 0 1,-1 0 0,1-1-1,0 1 1,-1 0-1,1 0 1,0 0 0,-1 0-1,1 0 1,0 0-1,0 0 1,0 0 0,0 0-1,0 0 1,0 0-1,0 0 1,0 0 0,1 0-1,-1 0 1,0 0 0,0 0-1,1 0 1,-1 0-1,1 0 1,0 1 0,0-1-35,1 0 1,-1 0 0,1 1 0,-1-1 0,1 0 0,0 0 0,0-1 0,-1 1 0,1 0 0,0 0 0,0-1 0,4 1 0,8 1-442,0-1-1,0 0 1,16-2 0,-16 1-205,4-1 131,-13 0 485,0 0 0,1 1 0,-1 0 0,1 0 0,-1 1 0,0-1 0,6 2 0,-10-1 167,-1-1 0,0 0-1,0 1 1,0-1 0,0 0 0,1 1-1,-1-1 1,0 0 0,0 1-1,0-1 1,0 0 0,0 1 0,0-1-1,0 0 1,0 1 0,0-1 0,0 0-1,0 1 1,0-1 0,0 1-1,0-1 1,0 0 0,0 1 0,0-1-1,-1 0 1,1 1 0,0-1-1,0 0 1,0 1 0,-1-1 0,1 0-1,0 0 1,0 1 0,-1-1-1,1 0 1,0 0 0,0 1 0,-1-1-1,1 0 1,0 0 0,-1 0-1,1 0 1,0 1 0,-1-1 0,0 0-1,-15 12 677,15-12-680,-12 9 172,10-6-318,-1-1 0,1 1 1,0-1-1,-1 0 0,1 0 0,-1 0 0,1-1 1,-1 1-1,0-1 0,0 0 0,-7 1 0,7-4-2997,3-7-3026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1.766"/>
    </inkml:context>
    <inkml:brush xml:id="br0">
      <inkml:brushProperty name="width" value="0.025" units="cm"/>
      <inkml:brushProperty name="height" value="0.025" units="cm"/>
    </inkml:brush>
  </inkml:definitions>
  <inkml:trace contextRef="#ctx0" brushRef="#br0">45 73 12172,'0'0'7703,"9"-3"-5696,-3 1-1745,49-17 2662,-53 18-2787,1 0 1,-1 0-1,0 0 1,0 0-1,0 0 1,0 0-1,0-1 1,0 1-1,-1-1 0,1 1 1,0-1-1,-1 0 1,1 0-1,-1 0 1,0 1-1,1-1 1,-1-1-1,0 1 1,0 0-1,0 0 0,-1 0 1,2-5-1,-2 7-119,-1-1-1,1 1 0,-1-1 1,1 1-1,-1-1 0,0 1 1,1 0-1,-1-1 0,1 1 1,-1 0-1,0-1 1,1 1-1,-1 0 0,0 0 1,1-1-1,-1 1 0,0 0 1,1 0-1,-1 0 0,0 0 1,1 0-1,-1 0 0,0 0 1,1 0-1,-1 0 0,0 0 1,1 1-1,-2-1 0,-24 6-114,18-2 92,1 0 0,0 1 0,0 0 0,0 0 0,1 0 0,-1 1-1,1 0 1,1 0 0,-1 1 0,1-1 0,0 1 0,1 0 0,0 1 0,0-1 0,0 1 0,1 0 0,0 0 0,0 0-1,1 0 1,-2 15 0,4-21 5,0-1-1,0 1 1,1-1-1,-1 1 1,0 0-1,1-1 1,-1 1-1,1-1 1,-1 1-1,1-1 1,0 1-1,-1-1 1,1 1-1,0-1 1,0 0-1,0 1 1,0-1-1,0 0 1,1 0-1,-1 0 1,0 0-1,3 2 1,0-1 15,-1-1 1,1 1-1,0-1 1,0 0 0,-1 0-1,1 0 1,0 0-1,0-1 1,6 1 0,-2-1-217,-1-1 0,0 1 0,1-1 0,-1 0 0,0-1 0,0 1 0,0-1 0,0-1 0,0 0 0,10-5 0,-10 3-789,0-1-1,-1 1 0,0-1 1,0-1-1,0 1 0,7-13 1,9-18-4925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2.113"/>
    </inkml:context>
    <inkml:brush xml:id="br0">
      <inkml:brushProperty name="width" value="0.025" units="cm"/>
      <inkml:brushProperty name="height" value="0.025" units="cm"/>
    </inkml:brush>
  </inkml:definitions>
  <inkml:trace contextRef="#ctx0" brushRef="#br0">28 0 12460,'0'0'6166,"-5"8"-4431,0 5-1336,1 0 0,0 0 0,1 0 0,1 0 1,0 1-1,0-1 0,1 1 0,2 18 0,-1 150-9,0-182-387,0 1 1,0-1-1,0 1 0,0-1 0,0 1 1,0-1-1,0 1 0,1-1 0,-1 1 1,0-1-1,0 1 0,0-1 1,1 1-1,-1-1 0,0 0 0,1 1 1,-1-1-1,0 0 0,1 1 0,-1-1 1,0 0-1,1 1 0,-1-1 0,1 0 1,-1 0-1,1 1 0,-1-1 1,0 0-1,1 0 0,-1 0 0,1 0 1,-1 1-1,1-1 0,-1 0 0,1 0 1,-1 0-1,1 0 0,-1 0 1,1 0-1,-1-1 0,1 1 0,-1 0 1,1 0-1,-1 0 0,1 0 0,-1 0 1,1-1-1,-1 1 0,0 0 1,1 0-1,-1-1 0,1 1 0,-1 0 1,0-1-1,1 1 0,-1-1 0,27-17 30,39-56-2261,-59 65 2024,-1 0 1,0 0 0,-1 0 0,0 0-1,0-1 1,-1 0 0,3-13 0,-12 41 795,-1-1 1,-14 30 0,14-35-378,1 0 0,0 0-1,0 0 1,1 0 0,1 1 0,0 0-1,-2 23 1,5-35-210,0 0-1,0 0 1,0 0-1,1 0 1,-1 0-1,0 0 1,1-1-1,-1 1 0,1 0 1,-1 0-1,1 0 1,-1 0-1,1-1 1,-1 1-1,1 0 1,0 0-1,-1-1 1,1 1-1,0 0 1,0-1-1,0 1 1,-1-1-1,1 1 0,0-1 1,0 0-1,0 1 1,0-1-1,0 0 1,0 1-1,0-1 1,0 0-1,0 0 1,0 0-1,0 0 1,0 0-1,0 0 1,0 0-1,0 0 1,0-1-1,-1 1 0,1 0 1,0 0-1,0-1 1,0 1-1,1-1 1,2 0-263,0 0 1,0-1-1,0 1 0,0-1 1,0 0-1,0 0 1,-1 0-1,1 0 1,5-6-1,-3 1-1577,0-1-1,-1 0 1,0 0 0,7-16-1,4-14-6977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2.482"/>
    </inkml:context>
    <inkml:brush xml:id="br0">
      <inkml:brushProperty name="width" value="0.025" units="cm"/>
      <inkml:brushProperty name="height" value="0.025" units="cm"/>
    </inkml:brush>
  </inkml:definitions>
  <inkml:trace contextRef="#ctx0" brushRef="#br0">27 8 3331,'0'0'21055,"-5"-7"-21082,4 13 47,0 0 0,0-1 1,1 1-1,0 0 0,0 0 0,2 10 0,-2 3 111,0 31 580,-2-5-247,7 51 0,-4-85-470,1 1 1,0 0 0,0-1 0,2 1-1,-1-1 1,1 0 0,1 0-1,0 0 1,9 13 0,-14-24-16,0 1 1,1 0-1,-1-1 1,0 1-1,1-1 1,-1 1-1,1-1 1,-1 1-1,0 0 1,1-1-1,0 0 1,-1 1-1,1-1 1,-1 1-1,1-1 1,-1 0-1,1 1 1,0-1-1,-1 0 1,1 0-1,0 1 1,-1-1-1,2 0 1,4-12-878,-9-27-963,-1 31 1592,0-1 1,-1 1 0,0 0-1,-1 1 1,-10-13-1,10 13 616,-1-1 0,2 0-1,-1 0 1,1 0 0,-7-16 0,12 23-263,1 0 0,-1 1 0,1-1 0,-1 0 0,1 1 0,-1-1 0,1 0 0,0 1 0,0-1 0,-1 1 0,1-1 0,0 1 0,0-1 0,0 1 0,-1-1 0,1 1 0,0 0 0,0 0 0,0-1 0,0 1 0,0 0 0,0 0 0,0 0 0,0 0 0,-1 0 0,1 0 0,0 0 0,0 0 0,2 1 0,42-1-2174,-38 0 1387,43 0-7235,-24 0-625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2.856"/>
    </inkml:context>
    <inkml:brush xml:id="br0">
      <inkml:brushProperty name="width" value="0.025" units="cm"/>
      <inkml:brushProperty name="height" value="0.025" units="cm"/>
    </inkml:brush>
  </inkml:definitions>
  <inkml:trace contextRef="#ctx0" brushRef="#br0">105 137 12268,'0'0'12918,"-9"1"-11594,-39 4 265,45-5-1486,0 1-1,1 0 0,-1 0 0,0-1 0,1 1 0,-1 1 0,1-1 0,-1 0 0,1 1 0,0-1 0,-1 1 0,1 0 0,0 0 0,0 0 0,0 0 0,0 0 0,0 0 0,1 0 0,-3 4 1,5-5-101,-1-1 1,0 1-1,0-1 1,1 1-1,-1-1 1,1 1-1,-1-1 1,1 1-1,-1-1 1,0 0-1,1 1 1,-1-1-1,1 0 1,0 1-1,-1-1 1,1 0-1,-1 0 1,1 1-1,-1-1 1,1 0-1,0 0 1,-1 0-1,1 0 1,-1 0-1,1 0 1,0 0-1,-1 0 1,1 0-1,0 0 1,-1 0-1,1 0 1,29 0 52,-26 0-46,38 0-50,-7-1-280,1 1 0,0 2 0,61 12 1,-97-20 667,0 0 1,0 0-1,0 0 1,-1 0 0,0 0-1,-2-8 1,-3-29 1025,3 19-1520,2 19 59,0 0-1,0 0 1,0-1-1,1 1 1,0 0-1,0-1 1,0 1-1,1 0 1,-1 0-1,1-1 1,1 1-1,1-5 1,-1 8-256,-1 1 0,1 0 0,0 1 0,0-1 0,0 0 0,0 1 0,0-1 0,0 1 0,0-1-1,0 1 1,0 0 0,0 0 0,0 0 0,0 0 0,0 0 0,0 0 0,2 1 0,8 0-3921,12-1-4608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4.070"/>
    </inkml:context>
    <inkml:brush xml:id="br0">
      <inkml:brushProperty name="width" value="0.025" units="cm"/>
      <inkml:brushProperty name="height" value="0.025" units="cm"/>
    </inkml:brush>
  </inkml:definitions>
  <inkml:trace contextRef="#ctx0" brushRef="#br0">4 58 6182,'0'0'3416,"1"-9"391,1-7-3733,-1-5 4321,0 17-2180,-2 7-361,-2 25-826,-1 25-983,4 53 1,0-103-49,0-1 1,0 1 0,0 0-1,0-1 1,1 1 0,-1-1-1,1 1 1,0-1-1,0 1 1,0-1 0,0 1-1,0-1 1,0 0-1,1 1 1,-1-1 0,3 3-1,-2-4 20,-1 0 1,1 0-1,-1 0 0,1 0 0,-1 0 0,1-1 0,0 1 0,-1 0 1,1-1-1,0 0 0,-1 1 0,1-1 0,0 0 0,0 0 1,-1 0-1,1 0 0,0 0 0,3-1 0,1 0 134,0-1-1,0 0 1,0-1-1,0 1 1,0-1-1,-1 0 1,0-1-1,1 1 1,-1-1-1,0 0 1,-1 0-1,6-6 1,-3 1-41,0 0 1,0 0-1,-1 0 0,-1-1 1,0 1-1,0-2 0,-1 1 1,0 0-1,0-1 0,-1 0 1,-1 0-1,0 1 0,0-2 1,-1 1-1,-1 0 0,0 0 0,-1-14 1,-3 19-207,-3 14-120,-2 15-145,3-5 470,2 0 0,0 1 0,1-1 0,-1 30 0,4-47-96,0-1 1,0 1 0,0 0-1,0-1 1,0 1 0,0-1-1,0 1 1,1 0 0,-1-1-1,0 1 1,0-1 0,1 1-1,-1-1 1,0 1 0,1 0-1,-1-1 1,0 1 0,1-1-1,-1 0 1,1 1 0,-1-1-1,1 1 1,-1-1 0,1 0-1,-1 1 1,1-1 0,-1 0-1,1 0 1,0 1 0,-1-1-1,1 0 1,1 0 0,27-2 302,25-17 22,-8-10-240,-39 24-133,0 0-1,0 0 1,1 0 0,-1 1 0,1 0 0,0 1 0,0 0 0,0 0 0,1 0 0,13-1-1,-21 4 22,0 0-1,0 1 1,1-1-1,-1 1 1,0-1-1,0 1 1,0-1-1,0 1 1,0 0-1,-1-1 1,1 1-1,0 0 1,0 0-1,0 0 1,-1 0-1,1 0 0,0 0 1,-1 0-1,1 0 1,-1 0-1,1 0 1,-1 0-1,1 0 1,-1 0-1,0 0 1,0 0-1,1 1 1,-1-1-1,0 1 1,3 42 131,-2-36-87,-1-4-9,5 37 469,-5-40-454,0-1 1,1 1 0,-1-1 0,0 1 0,0 0 0,1-1-1,-1 1 1,0-1 0,1 1 0,-1-1 0,1 1 0,-1-1 0,1 1-1,-1-1 1,0 1 0,1-1 0,0 1 0,-1-1 0,1 0-1,-1 1 1,1-1 0,0 0 0,-1 0 0,1 1 0,-1-1 0,1 0-1,0 0 1,-1 0 0,1 0 0,0 0 0,-1 0 0,1 0-1,0 0 1,-1 0 0,1 0 0,0 0 0,-1 0 0,1-1 0,0 1-1,-1 0 1,1 0 0,-1-1 0,1 1 0,-1 0 0,1-1-1,0 1 1,-1-1 0,1 1 0,-1-1 0,0 1 0,1-1-1,-1 1 1,1-1 0,-1 1 0,0-1 0,1 0 0,22-32 833,-21 29-863,0 0 0,1 0 1,-1 0-1,1 0 0,0 0 0,0 1 1,0-1-1,1 1 0,-1 0 1,8-5-1,-11 8-21,0 0 1,1 0 0,-1 0-1,1 0 1,-1 0-1,0 0 1,1 0-1,-1 0 1,1 1-1,-1-1 1,0 0-1,1 0 1,-1 0-1,0 0 1,1 1 0,-1-1-1,0 0 1,1 0-1,-1 1 1,0-1-1,0 0 1,1 0-1,-1 1 1,0-1-1,0 0 1,1 1-1,-1-1 1,0 0-1,0 1 1,0-1 0,0 0-1,0 1 1,1-1-1,-1 1 1,0-1-1,0 1 1,6 25-77,-5-24 92,-1 1 1,0 0-1,1 0 0,0-1 0,0 1 1,0 0-1,0-1 0,0 1 1,0-1-1,0 1 0,3 3 0,-2-6 26,-1 0 0,1 1 0,-1-1 0,0 0 0,1 1 0,-1-1 0,1 0 0,-1 0-1,1 0 1,-1 0 0,0-1 0,1 1 0,-1 0 0,1-1 0,-1 1 0,0-1 0,1 1-1,-1-1 1,0 1 0,1-1 0,-1 0 0,0 0 0,2-1 0,28-29 408,-19 18-431,-6 7-29,0 1 0,0 0 0,1 0 0,-1 1 0,8-4 1,-13 7 9,0 1 0,0-1 0,0 1 0,-1-1 0,1 1 0,0 0 0,0 0 0,0-1 0,0 1 0,0 0 0,0 0 0,-1 0 0,1 0 0,0 0 0,0 0 0,0 0 0,0 0 0,0 0 0,0 1 0,0-1 0,0 0 0,-1 0 0,1 1 0,0-1 0,0 1 0,0-1 0,-1 1 0,1-1 0,0 1 0,0-1 0,-1 1 0,1 0 0,-1-1 0,1 1 0,0 0 0,-1 0 0,0-1 0,1 1 0,-1 0 0,1 0 0,-1 0 0,0 0 0,1 0 0,-1-1 0,0 1 0,0 0 0,0 0 0,0 0 0,0 0 0,0 0 0,0 0 0,0 0 0,0 0 0,-1 1 0,2 1 118,1 26-960,2-23-2173,2-16-3130,-1-5-279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4.418"/>
    </inkml:context>
    <inkml:brush xml:id="br0">
      <inkml:brushProperty name="width" value="0.025" units="cm"/>
      <inkml:brushProperty name="height" value="0.025" units="cm"/>
    </inkml:brush>
  </inkml:definitions>
  <inkml:trace contextRef="#ctx0" brushRef="#br0">1 1 2691,'0'0'9128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5.948"/>
    </inkml:context>
    <inkml:brush xml:id="br0">
      <inkml:brushProperty name="width" value="0.025" units="cm"/>
      <inkml:brushProperty name="height" value="0.025" units="cm"/>
    </inkml:brush>
  </inkml:definitions>
  <inkml:trace contextRef="#ctx0" brushRef="#br0">44 1 10282,'0'0'12198,"-2"12"-12065,-38 318 3460,40-327-3474,0 36-46,-1-38-44,1-1 0,0 1 0,0-1 0,0 1 0,0-1 0,0 1 0,0 0 0,0-1 0,0 1 0,0-1 0,0 1 0,0-1 0,0 1 0,1 0 0,-1-1 0,0 1 0,0-1 0,1 1 0,-1-1 0,0 1 0,1-1 0,-1 0 0,0 1 0,1-1 0,-1 1 0,1-1 0,-1 0 0,0 1 0,1-1 0,-1 0 0,1 1 0,-1-1 0,1 0 0,-1 0 0,1 1 0,0-1 0,-1 0 0,1 0 0,-1 0 0,1 0-1,-1 0 1,1 0 0,0 0 0,-1 0 0,1 0 0,-1 0 0,1 0 0,-1 0 0,1 0 0,-1-1 0,1 1 0,0 0 0,-1 0 0,1 0 0,0-1 0,0-1 41,1 1-1,-1-1 1,0 1-1,0-1 1,1 0-1,-1 0 1,0 0-1,0 0 1,-1 0-1,1 0 1,0 0-1,-1 0 1,1 0-1,-1 0 1,1 0-1,-1 0 1,0-4-1,-1-46-94,0 33-80,0 0-167,0-9 67,2 25-140,1 15-333,-1-9 668,0 0 0,1 0 1,-1 0-1,1 0 0,0 0 0,0-1 0,0 1 0,0 0 0,0-1 1,0 0-1,1 1 0,0-1 0,-1 0 0,1 0 0,0 0 0,0-1 0,0 1 1,0-1-1,0 0 0,0 1 0,0-1 0,0 0 0,1-1 0,3 1 1,-3 0 58,0 0 0,0 0 0,0 0 0,0-1 0,0 1 0,-1-1 0,1 0 0,0 0 1,0-1-1,0 1 0,0-1 0,0 0 0,0 0 0,0 0 0,0-1 0,-1 1 0,1-1 1,-1 0-1,1 0 0,3-2 0,-5 0-10,1 1 0,-1 0 1,0-1-1,0 0 0,0 1 0,0-1 1,-1 0-1,1 0 0,-1 0 0,0 0 1,0 0-1,-1 0 0,1 0 0,-1 0 1,0 0-1,-1-9 0,0 13-65,0-1 0,-1 1 0,1-1 0,0 1-1,-1 0 1,1-1 0,0 1 0,-1 0 0,1 0 0,-1 0-1,1 0 1,0 0 0,-1 0 0,1 0 0,-1 1 0,1-1 0,0 0-1,-1 1 1,0 0 0,-5 4-9,1 0 0,-1 0 1,2 1-1,-1 0 0,1 0 0,-6 8 0,8-11 26,1 0-1,0 0 0,-1 0 0,1 1 1,0-1-1,1 1 0,-1 0 0,1-1 1,-1 1-1,1 0 0,0 0 1,1 0-1,-1 0 0,0 7 0,2-10 3,0 0-1,-1 0 0,1 0 0,0 0 0,0 0 1,0 0-1,0-1 0,0 1 0,0 0 0,0 0 1,0-1-1,0 1 0,0-1 0,0 1 0,0-1 1,0 1-1,1-1 0,-1 0 0,0 1 0,0-1 1,0 0-1,2 0 0,35 3-231,-30-3 123,27 3-469,1 1 0,55 15-1,-90-19 1462,-1-27 2263,-1 19-2990,0-1 0,0 0 0,-1 1 0,0-1 0,-1 1 0,0 0 0,0 0 0,0 0 0,-1 0 0,-7-10 0,-3-8-155,18 22-1827,9 5 927,13 6-686,-25-7 1354,3 2-454,1-1 1,-1 1 0,0-1 0,1-1 0,-1 1 0,1 0 0,0-1 0,-1 0 0,1 0 0,7-2 0,-9 1 610,1 0 0,-1-1 0,0 0 1,0 0-1,0 0 0,0 0 0,0 0 0,0 0 0,-1-1 0,1 1 1,-1-1-1,1 0 0,2-4 0,-5 5 163,1 1-1,0-1 1,0 1 0,0 0 0,0-1 0,0 1-1,0 0 1,0 0 0,0 0 0,0 0-1,0 0 1,1 0 0,-1 0 0,1 0 0,-1 0-1,0 0 1,1 1 0,-1-1 0,1 1-1,0-1 1,-1 1 0,1-1 0,-1 1-1,1 0 1,0 0 0,-1 0 0,1 0 0,-1 0-1,3 1 1,-2 0 71,0 0 0,-1 1 0,1 0 0,-1-1 0,0 1 0,0 0 0,1-1 0,-1 1 0,0 0 0,-1 0 0,1 0 0,0 0 0,0 0 0,-1 0 0,1 0 0,-1 0 0,0 0 0,0 0 0,0 1 0,0-1 0,0 4 0,-9 79 3253,9-84-3203,25-30 677,-11 15-858,34-33-89,-45 45 3,0-1 0,0 1 0,0 0 0,0-1 0,1 1 1,-1 1-1,1-1 0,0 1 0,-1-1 0,1 1 1,0 0-1,7-1 0,-10 2 52,0 1-1,-1-1 1,1 0 0,0 1-1,-1-1 1,1 0 0,-1 1 0,1-1-1,0 1 1,-1-1 0,1 1 0,-1-1-1,1 1 1,-1 0 0,0-1-1,1 1 1,-1-1 0,0 1 0,1 0-1,-1-1 1,0 1 0,0 0 0,1 0-1,-1-1 1,0 1 0,0 0-1,0 0 1,0-1 0,0 1 0,0 1-1,-1 30 95,1-24-61,0-3-172,4 41 885,-4-45-786,0 0 1,0-1-1,0 1 1,0 0-1,0-1 1,1 1-1,-1 0 1,0-1-1,0 1 1,1-1-1,-1 1 1,0 0-1,1-1 0,-1 1 1,1-1-1,-1 1 1,1-1-1,-1 1 1,1-1-1,-1 0 1,1 1-1,-1-1 1,1 1-1,0-1 1,-1 0-1,1 0 1,0 1-1,-1-1 1,1 0-1,0 0 1,-1 0-1,1 0 0,0 0 1,-1 0-1,1 0 1,0 0-1,-1 0 1,1 0-1,0 0 1,-1 0-1,1 0 1,0-1-1,-1 1 1,1 0-1,0 0 1,-1-1-1,1 1 1,-1 0-1,1-1 1,0 1-1,-1-1 0,1 1 1,-1-1-1,1 1 1,-1-1-1,0 1 1,1-1-1,-1 0 1,1 0-1,14-29-8147,-14 27 7035,8-20-9326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1.336"/>
    </inkml:context>
    <inkml:brush xml:id="br0">
      <inkml:brushProperty name="width" value="0.025" units="cm"/>
      <inkml:brushProperty name="height" value="0.025" units="cm"/>
    </inkml:brush>
  </inkml:definitions>
  <inkml:trace contextRef="#ctx0" brushRef="#br0">0 0 13325,'45'9'160,"3"2"-64,6 4-32,3-1-32,5 4-705,4-2-1184,0-5-2115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6.294"/>
    </inkml:context>
    <inkml:brush xml:id="br0">
      <inkml:brushProperty name="width" value="0.025" units="cm"/>
      <inkml:brushProperty name="height" value="0.025" units="cm"/>
    </inkml:brush>
  </inkml:definitions>
  <inkml:trace contextRef="#ctx0" brushRef="#br0">46 86 8616,'4'17'9601,"7"-8"-4527,-10-9-4903,1 0 0,-1 0 0,0 1 0,1-1-1,-1 0 1,1 0 0,-1-1 0,1 1 0,-1 0 0,0 0-1,1-1 1,-1 1 0,0-1 0,1 1 0,-1-1 0,0 0-1,1 1 1,-1-1 0,0 0 0,0 0 0,0 0 0,2-2-1,30-35 1610,-32 36-1760,0 0-1,0 0 1,0 1 0,0-1-1,0 0 1,0 0 0,-1 0-1,1 0 1,-1 0-1,0 0 1,1 0 0,-1 0-1,0-1 1,0 1 0,0 0-1,0 0 1,-1 0 0,1 0-1,0 0 1,-1 0 0,0 0-1,-1-3 1,1 3-27,0 1-1,0 0 1,0 0-1,0 0 1,0 0 0,0 0-1,-1 1 1,1-1 0,0 0-1,0 1 1,-1-1 0,1 0-1,-1 1 1,1 0 0,0-1-1,-1 1 1,1 0 0,-1 0-1,1 0 1,-1 0-1,1 0 1,-1 0 0,1 0-1,-1 0 1,1 0 0,-3 2-1,0-2-18,1 1 0,0 0 0,0 0 0,0 1 0,-1-1 0,1 1 0,0-1-1,1 1 1,-1 0 0,-4 4 0,1 1 22,0 1-1,0 0 1,1 0-1,0 1 1,1-1-1,0 1 1,0 0-1,1 0 1,0 1-1,1-1 1,-2 11-1,4-17-69,-1 0-1,1 0 0,0 0 0,0 0 0,0 0 0,0 0 0,0 0 1,1-1-1,0 1 0,-1 0 0,1 0 0,0 0 0,0-1 0,0 1 0,1 0 1,-1-1-1,1 1 0,-1-1 0,1 0 0,0 1 0,0-1 0,0 0 1,0 0-1,0 0 0,1-1 0,-1 1 0,0 0 0,1-1 0,-1 1 1,1-1-1,0 0 0,0 0 0,-1 0 0,1 0 0,0-1 0,0 1 1,0-1-1,0 1 0,-1-1 0,6-1 0,-2 2-935,1-1 1,-1 0-1,1 0 1,-1 0-1,1-1 0,-1 0 1,9-3-1,18-12-7467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6.813"/>
    </inkml:context>
    <inkml:brush xml:id="br0">
      <inkml:brushProperty name="width" value="0.025" units="cm"/>
      <inkml:brushProperty name="height" value="0.025" units="cm"/>
    </inkml:brush>
  </inkml:definitions>
  <inkml:trace contextRef="#ctx0" brushRef="#br0">88 1 12876,'0'0'3529,"-8"3"-1319,4-2-2021,0 0 1,1 1-1,-1-1 0,1 1 0,0 0 1,-1 0-1,1 0 0,0 1 1,0-1-1,1 1 0,-1-1 0,0 1 1,-3 5-1,2-1 119,1-1 0,0 1 0,0-1 0,1 1 0,-1 0 0,1 0 0,-2 14 0,1 1 260,1 1-1,0 26 1,2-44-517,0 1 1,0 0-1,0-1 0,1 1 0,0 0 1,0-1-1,1 1 0,0-1 0,0 1 1,0-1-1,0 0 0,1 0 0,0 0 1,4 5-1,-6-9-30,0 0-1,1 1 1,-1-1 0,1 0 0,0 0 0,-1 0 0,1 0 0,0-1-1,-1 1 1,1 0 0,0-1 0,0 1 0,0-1 0,0 0-1,-1 1 1,1-1 0,0 0 0,0 0 0,0 0 0,0-1-1,0 1 1,0 0 0,3-2 0,45-21-24,-11 5-836,-38 20 852,0 0 0,0 0 0,0 0-1,0 0 1,-1 0 0,1 0 0,-1 0 0,1 1-1,-1-1 1,0 0 0,0 0 0,0 1 0,0-1 0,0 0-1,-1 3 1,2 14 257,0-18-231,0 1-1,0-1 1,0 1-1,0-1 0,0 0 1,0 1-1,0-1 1,0 0-1,0 0 1,1 1-1,-1-1 1,1 0-1,-1 0 0,0-1 1,1 1-1,0 0 1,-1 0-1,1-1 1,-1 1-1,1-1 0,0 1 1,0-1-1,-1 0 1,1 0-1,0 0 1,-1 0-1,1 0 1,0 0-1,0 0 0,-1 0 1,1-1-1,0 1 1,-1-1-1,1 1 1,0-1-1,2-1 0,9-3 159,-1-1-1,1 0 0,16-11 0,-21 12-225,17-11 14,-19 11 0,0 1-1,1 0 0,-1 0 1,1 0-1,0 1 0,0 0 1,0 0-1,1 1 0,-1-1 1,1 2-1,9-2 0,-16 4 24,0-1-1,0 1 1,1 0-1,-1 0 0,0 0 1,0 0-1,0-1 1,0 1-1,-1 1 0,1-1 1,0 0-1,0 0 1,-1 0-1,1 0 0,0 1 1,-1-1-1,1 0 0,-1 0 1,0 1-1,1-1 1,-1 0-1,0 1 0,0 1 1,0 0 55,1-1 0,-1 0 0,1 0 0,0 1 0,-1-1 0,1 0 1,0 0-1,0 0 0,0 0 0,1 0 0,-1 0 0,0 0 0,1 0 0,0 0 0,-1-1 0,1 1 1,2 1-1,2-2 0,0 0 0,0 0 0,0-1 0,1 0 0,-1 0 0,0 0 0,0-1 0,1 0 0,-1 0 0,0-1 0,0 1 0,0-1 0,0-1 0,-1 1 0,1-1 0,8-5 0,-6 4-584,0 0 1,0 0 0,1 1 0,0 0-1,0 0 1,-1 1 0,16-1 0,23 2-13125,-27-3 7100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7.190"/>
    </inkml:context>
    <inkml:brush xml:id="br0">
      <inkml:brushProperty name="width" value="0.025" units="cm"/>
      <inkml:brushProperty name="height" value="0.025" units="cm"/>
    </inkml:brush>
  </inkml:definitions>
  <inkml:trace contextRef="#ctx0" brushRef="#br0">36 14 9417,'0'0'17830,"-6"-3"-17851,5 3-34,-16-8 158,17 7-118,-1 1 1,1 0-1,0 0 0,0 0 1,0 0-1,-1-1 1,1 1-1,0 0 0,0 0 1,-1 0-1,1 0 0,0 0 1,0 0-1,-1 0 0,1-1 1,0 1-1,0 0 1,-1 0-1,1 0 0,0 0 1,-1 0-1,1 0 0,0 0 1,0 0-1,-1 1 0,1-1 1,0 0-1,0 0 0,-1 0 1,1 0-1,0 0 1,0 0-1,-1 0 0,1 1 1,0-1-1,0 0 0,-1 0 1,1 0-1,0 1 0,0-1 1,0 0-1,0 0 1,-1 0-1,1 1 0,0-1 1,0 0-1,0 1 0,0-1 1,0 0-1,0 0 0,0 1 1,0-1-1,0 0 1,0 0-1,-1 1 0,1-1 1,1 1-1,1 0-169,0 1 0,0-1-1,0 1 1,1-1 0,-1 0 0,1 0 0,-1 0 0,1 0-1,-1 0 1,1 0 0,0-1 0,-1 0 0,1 1 0,0-1-1,-1 0 1,4 0 0,-1 0-315,21 2-1041,-17-3 1435,-1 1 1,0 1 0,0 0-1,0 0 1,0 0 0,0 1-1,0 0 1,-1 1-1,11 4 1,-18-7 207,0 1-1,1-1 1,-1 1 0,0-1-1,1 1 1,-1-1-1,0 1 1,1-1 0,-1 1-1,0-1 1,0 1-1,0 0 1,1-1 0,-1 1-1,0-1 1,0 1-1,0-1 1,0 1 0,0 0-1,0-1 1,0 1 0,0-1-1,-1 1 1,1-1-1,0 1 1,0 0 0,0-1-1,0 1 1,-1-1-1,1 1 1,0-1 0,-1 1-1,1-1 1,0 1-1,-1-1 1,1 0 0,-1 1-1,1-1 1,-1 1 0,1-1-1,0 0 1,-1 0-1,0 1 1,1-1 0,-1 0-1,1 0 1,-2 1-1,-25 15 2078,27-16-2169,-8 3 441,1 0-1,-1-1 0,0 1 1,-15 1-1,-14-3-3647,37-1 2947,-1 0-1,1 0 1,0 0 0,-1 0 0,1 0 0,0 0 0,-1 0 0,1 0 0,0 0-1,-1 0 1,1 0 0,0-1 0,0 1 0,-1 0 0,1 0 0,0 0 0,0-1-1,-1 1 1,1 0 0,0 0 0,0-1 0,0 1 0,-1 0 0,1 0 0,0-1-1,0 1 1,0 0 0,0-1 0,0 1 0,0 0 0,0-1 0,-1 1 0,1 0-1,0 0 1,0-1 0,0 1 0,0 0 0,0-1 0,0-7-9344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7.551"/>
    </inkml:context>
    <inkml:brush xml:id="br0">
      <inkml:brushProperty name="width" value="0.025" units="cm"/>
      <inkml:brushProperty name="height" value="0.025" units="cm"/>
    </inkml:brush>
  </inkml:definitions>
  <inkml:trace contextRef="#ctx0" brushRef="#br0">158 5 17232,'0'0'6043,"-9"-2"-5263,6 1-755,0 1 0,-1-1 1,1 1-1,0 0 0,-1 0 1,1 0-1,-1 0 0,1 1 1,0-1-1,-1 1 0,1 0 1,0 0-1,-1 0 0,-3 2 1,0 1 83,0 1 1,0-1 0,1 1-1,0 1 1,0-1 0,-8 10 0,10-12-72,1 1 0,-1 0 0,1 0 1,0 0-1,0 0 0,0 0 1,0 1-1,1-1 0,-1 1 1,1 0-1,0-1 0,1 1 1,-1 0-1,1 0 0,0 0 0,0 6 1,2-10-45,-1 0 0,1 0 1,0 0-1,0 0 0,0 0 1,0 0-1,-1 0 0,1-1 1,0 1-1,1 0 0,-1-1 1,0 1-1,0 0 0,0-1 0,0 0 1,0 1-1,1-1 0,-1 0 1,0 1-1,0-1 0,0 0 1,1 0-1,-1 0 0,0 0 1,2-1-1,43 1-437,-36 0 244,15-1-275,-18-1 362,-1 2 1,1-1-1,0 1 0,0 0 1,-1 0-1,1 1 0,0 0 1,10 3-1,-17-4 128,1 1 1,-1-1-1,1 1 0,-1-1 0,0 1 1,1 0-1,-1-1 0,1 1 0,-1-1 1,0 1-1,1 0 0,-1-1 0,0 1 1,0 0-1,0 0 0,0-1 1,1 1-1,-1 0 0,0-1 0,0 1 1,0 0-1,0-1 0,-1 1 0,1 0 1,0 0-1,0-1 0,0 1 0,0 0 1,-1-1-1,1 1 0,0 0 1,-1-1-1,1 1 0,0-1 0,-1 1 1,1-1-1,-1 1 0,1 0 0,-1-1 1,1 0-1,-1 1 0,0-1 0,1 1 1,-1-1-1,-1 1 0,-26 21 771,27-21-779,0-1 2,-3 4-28,-1-1 1,0 0-1,0 0 1,0 0-1,-1 0 1,1-1-1,0 0 0,-1-1 1,-8 3-1,14-5-225,-1 1 1,1 0-1,0 0 0,-1-1 0,1 1 0,-1 0 0,1 0 1,-1-1-1,1 1 0,0-1 0,-1 1 0,1 0 1,-1-1-1,1 1 0,0-1 0,0 1 0,-1-1 0,1 1 1,0-1-1,0 1 0,0-1 0,-1 1 0,1-1 0,0 1 1,0-1-1,0 1 0,0-1 0,0 1 0,0-1 0,0 1 1,0-1-1,0 1 0,0-1 0,1 0 0,-1 1 0,0-1 1,1 0-1,-1-4-2370,0-16-8779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7.884"/>
    </inkml:context>
    <inkml:brush xml:id="br0">
      <inkml:brushProperty name="width" value="0.025" units="cm"/>
      <inkml:brushProperty name="height" value="0.025" units="cm"/>
    </inkml:brush>
  </inkml:definitions>
  <inkml:trace contextRef="#ctx0" brushRef="#br0">11 80 5830,'8'-1'6438,"46"-6"-1210,-25 5-3421,-1-2-1,0 0 1,33-11-1,-60 15-1686,0 0 0,0-1 0,0 1 0,0-1 0,0 1-1,1-1 1,-1 1 0,0-1 0,0 0 0,0 0 0,0 1 0,-1-1 0,1 0-1,0 0 1,0 0 0,0 0 0,-1 0 0,2-1 0,-2 1-68,0 1-1,0-1 1,0 0-1,0 1 1,0-1 0,0 0-1,-1 1 1,1-1-1,0 1 1,0-1 0,0 0-1,0 1 1,-1-1-1,1 1 1,0-1 0,-1 1-1,1-1 1,0 1 0,-1-1-1,1 1 1,-1-1-1,1 1 1,-1-1 0,0 1-1,-2-3-16,0 1-1,0 0 1,-1 0-1,1 0 1,-1 1-1,0-1 1,1 1-1,-1 0 1,-5-1-1,0 1-52,0 1 0,1 0 0,-1 1 0,0 0 1,1 0-1,-1 1 0,1 0 0,-1 0 0,1 1 0,0 0 0,0 0 0,0 1 0,-14 9 0,18-10 12,0 0-1,0 0 1,0 0-1,0 0 0,0 1 1,1-1-1,-1 1 0,1 0 1,0 0-1,0 1 0,0-1 1,1 1-1,0-1 1,0 1-1,0 0 0,0 0 1,1-1-1,-1 1 0,1 1 1,1-1-1,-1 0 1,1 0-1,0 0 0,0 9 1,1-12-5,0 0 0,0 0 0,0-1 0,0 1 0,0 0 0,0 0 0,1-1 1,-1 1-1,0-1 0,1 1 0,-1-1 0,1 0 0,0 1 0,-1-1 0,1 0 0,0 0 1,0 0-1,0 0 0,0-1 0,0 1 0,0 0 0,0-1 0,0 1 0,0-1 0,0 0 1,0 0-1,3 0 0,59 0-2994,-60-1 2321,1 0-1,0 0 1,-1 0 0,1-1 0,-1 1 0,1-1-1,-1 0 1,0-1 0,0 1 0,0-1 0,7-5-1,19-19-7653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8.210"/>
    </inkml:context>
    <inkml:brush xml:id="br0">
      <inkml:brushProperty name="width" value="0.025" units="cm"/>
      <inkml:brushProperty name="height" value="0.025" units="cm"/>
    </inkml:brush>
  </inkml:definitions>
  <inkml:trace contextRef="#ctx0" brushRef="#br0">94 1 16976,'0'0'5066,"-4"12"-3875,-72 306 2827,69-283-3664,5-27-215,0 0 1,1-1-1,0 1 1,0 0-1,1 0 1,0 0-1,2 11 1,-2-19-122,1 1 0,-1 0 0,1-1 1,-1 1-1,1-1 0,-1 1 0,1-1 1,-1 1-1,1-1 0,0 1 0,-1-1 1,1 0-1,0 1 0,-1-1 0,1 0 0,0 1 1,-1-1-1,1 0 0,0 0 0,0 0 1,-1 0-1,1 0 0,0 0 0,0 0 1,-1 0-1,1 0 0,0 0 0,0 0 1,-1 0-1,1 0 0,0-1 0,0 1 1,0-1-1,25-8 509,-12 0-453,-1 0 0,0-2 1,-1 1-1,0-1 0,-1-1 0,0 0 0,16-24 0,56-101-218,-71 111-532,-20 30-1543,-29 41-3066,32-39 4672,-46 64-11959,35-46 4677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8.909"/>
    </inkml:context>
    <inkml:brush xml:id="br0">
      <inkml:brushProperty name="width" value="0.025" units="cm"/>
      <inkml:brushProperty name="height" value="0.025" units="cm"/>
    </inkml:brush>
  </inkml:definitions>
  <inkml:trace contextRef="#ctx0" brushRef="#br0">0 451 5958,'0'0'2322,"8"-10"-1180,4-9-1409,-1 0-1,-1-1 0,0 0 1,-2-1-1,0 0 0,8-39 0,1-95 533,-15 49 7836,-25 152-5448,9-10-2373,1 1 0,2 1 0,2-1 0,1 2 0,2-1 0,2 1 0,1 0 0,3 46 0,1-84-423,-1 0 1,0 0 0,0 0-1,0 0 1,0 0 0,1 0 0,-1 0-1,1 0 1,-1 0 0,0 0-1,1-1 1,0 1 0,-1 0 0,1 0-1,-1 0 1,1 0 0,0-1-1,0 1 1,-1 0 0,1-1 0,2 2-1,-3-2 34,1 0-1,-1 0 1,1 0-1,-1 0 0,1 0 1,-1 0-1,1 0 1,-1 0-1,1 0 0,-1 0 1,1-1-1,-1 1 1,1 0-1,-1 0 1,1 0-1,-1-1 0,0 1 1,1 0-1,-1 0 1,1-1-1,-1 1 1,0 0-1,1-1 0,-1 1 1,0-1-1,1 1 1,-1 0-1,0-1 1,0 1-1,1-1 0,-1 1 1,0-1-1,0 1 1,0-1-1,0 1 1,0-1-1,0 1 0,1-1 1,-1 1-1,0-1 1,0 1-1,-1-2 1,6-57-1364,-7-1 4342,0 2 1687,2 57-4508,1 1-1,-1 0 1,1-1 0,0 1 0,-1 0-1,1-1 1,-1 1 0,1 0-1,0 0 1,-1 0 0,1-1 0,0 1-1,-1 0 1,1 0 0,0 0 0,-1 0-1,1 0 1,0 0 0,-1 0 0,1 1-1,0-1 1,-1 0 0,1 0 0,0 0-1,-1 1 1,1-1 0,0 0-1,-1 1 1,1-1 0,-1 0 0,1 1-1,-1-1 1,2 2 0,24 12-285,-25-14 276,3 2-134,0 0-1,0 0 0,0 0 1,0 0-1,0-1 0,1 0 0,-1 0 1,1 0-1,-1 0 0,0-1 1,1 1-1,0-1 0,-1 0 1,1-1-1,-1 1 0,0-1 1,1 0-1,5-2 0,-8 2 335,1 0-1,0-1 1,-1 1-1,1-1 0,0 0 1,-1 0-1,0 0 0,0 0 1,1 0-1,-1 0 0,0-1 1,-1 1-1,1-1 0,0 1 1,-1-1-1,1 0 0,-1 1 1,0-1-1,0 0 0,0 0 1,-1 0-1,1 0 0,0 0 1,-1 0-1,0 0 1,0-6-1,0 8-215,0 1 1,0-1-1,1 1 0,-1-1 1,0 1-1,0-1 1,0 1-1,0-1 0,0 0 1,0 1-1,-1-1 1,1 1-1,0-1 0,0 1 1,0-1-1,0 1 1,-1-1-1,1 1 0,0-1 1,0 1-1,-1 0 1,1-1-1,0 1 0,-1-1 1,1 1-1,-1 0 1,1-1-1,0 1 0,-1 0 1,1-1-1,-1 1 1,1 0-1,-1 0 0,1-1 1,-1 1-1,1 0 1,-1 0-1,1 0 0,-1 0 1,1 0-1,-1-1 1,1 1-1,-1 0 0,1 0 1,-1 1-1,0-1 0,1 0 1,-1 0-1,1 0 1,-1 0-1,1 0 0,-1 0 1,0 1-1,-23 17-272,19-11 249,1 0 1,0 0-1,0 0 0,0 0 0,1 0 0,0 1 1,1 0-1,0-1 0,0 1 0,-2 15 0,4-19 5,0 0 0,0-1 0,0 1 0,0 0 0,1 0-1,-1 0 1,1-1 0,0 1 0,0 0 0,0-1-1,1 1 1,-1-1 0,1 1 0,0-1 0,0 0 0,0 0-1,0 0 1,1 0 0,-1 0 0,1 0 0,0 0-1,0-1 1,0 0 0,5 4 0,11 3-341,-1-2 0,1 0 1,1 0-1,-1-2 0,1-1 0,0 0 0,0-2 1,0 0-1,28-1 0,-48-1 423,1 0-1,-1 0 1,1 0-1,-1 0 1,1 0 0,-1 0-1,1 0 1,-1 0-1,1 0 1,-1-1-1,1 1 1,-1 0 0,1 0-1,-1-1 1,1 1-1,-1 0 1,0 0-1,1-1 1,-1 1 0,0 0-1,1-1 1,-1 1-1,0-1 1,1 1-1,-1 0 1,0-1 0,0 1-1,1-1 1,-1 1-1,0-1 1,0 1 0,0-1-1,0 1 1,1-1-1,-5-24 1906,-17-22 257,-8 3-1220,21 33-975,0 0 0,1 0 1,0-1-1,1 0 0,0-1 0,1 1 0,-6-21 1,11 32-49,0 0 0,1 0 0,-1-1 0,0 1 1,1 0-1,-1 0 0,1-1 0,-1 1 0,1 0 0,-1 0 1,1 0-1,0 0 0,0 0 0,-1 0 0,1 0 0,0 0 0,0 0 1,0 0-1,0 0 0,0 1 0,0-1 0,1 0 0,-1 1 1,0-1-1,0 1 0,0-1 0,1 1 0,-1-1 0,0 1 1,0 0-1,1 0 0,-1 0 0,0 0 0,1 0 0,1 0 1,62-1 55,-51 1-37,82 7 22,-2 0-1665,-32-11-3137,-12-10-3204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3.833"/>
    </inkml:context>
    <inkml:brush xml:id="br0">
      <inkml:brushProperty name="width" value="0.025" units="cm"/>
      <inkml:brushProperty name="height" value="0.025" units="cm"/>
    </inkml:brush>
  </inkml:definitions>
  <inkml:trace contextRef="#ctx0" brushRef="#br0">1 130 9737,'0'0'6107,"3"-11"-4425,-1 5-1516,0 0-1,0 0 1,0 1 0,0-1 0,1 0 0,0 1-1,1 0 1,-1 0 0,1 0 0,0 0 0,0 0-1,0 1 1,1 0 0,-1-1 0,1 2-1,0-1 1,10-5 0,-4 4 15,-1 1-1,1 1 1,0 0 0,0 0-1,0 1 1,0 0 0,0 1 0,0 0-1,23 1 1,-30 1-158,1-1 0,-1 1 0,1 0 1,-1 0-1,1 0 0,-1 0 0,0 1 0,0 0 0,0-1 1,0 2-1,0-1 0,0 0 0,0 1 0,-1 0 0,1 0 1,-1 0-1,0 0 0,0 0 0,0 1 0,0-1 1,-1 1-1,1 0 0,-1 0 0,0 0 0,0 0 0,0 0 1,1 6-1,-1 0 66,0-1 1,-1 1 0,0 0 0,0-1-1,-1 1 1,-1 0 0,1 0-1,-2-1 1,1 1 0,-1-1-1,-1 1 1,0-1 0,0 0-1,0 0 1,-9 14 0,1-4 129,-2 1 0,-1-2 0,0 0 0,-1 0 0,-24 20 0,39-38-221,0 0-1,0 1 0,-1-1 1,1 0-1,0 0 1,0 0-1,-1 0 1,1 1-1,0-1 1,0 0-1,0 0 1,-1 1-1,1-1 1,0 0-1,0 0 1,0 1-1,0-1 1,0 0-1,-1 1 1,1-1-1,0 0 1,0 0-1,0 1 1,0-1-1,0 0 1,0 1-1,0-1 1,0 0-1,0 1 1,0-1-1,0 0 1,1 1-1,-1-1 1,0 0-1,0 1 1,13 3-18,25-3 88,-30-1-42,18 0-54,78-4-291,-92 2-435,-1 0 0,1 0 0,20-9 0,-28 10 167,7-5-612,-7-1-2791,-4-1-1616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4.164"/>
    </inkml:context>
    <inkml:brush xml:id="br0">
      <inkml:brushProperty name="width" value="0.025" units="cm"/>
      <inkml:brushProperty name="height" value="0.025" units="cm"/>
    </inkml:brush>
  </inkml:definitions>
  <inkml:trace contextRef="#ctx0" brushRef="#br0">1 103 5733,'0'0'16784,"71"-31"-16656,-21 15-160,4-3-1441,1 0-2275,-5 2-3779</inkml:trace>
  <inkml:trace contextRef="#ctx0" brushRef="#br0" timeOffset="1">503 1 6919,'0'0'9320,"0"47"-7590,0-26-1057,3-3-1,8-10-480,3-5-1281,9-3-3395,8-13-6502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4.496"/>
    </inkml:context>
    <inkml:brush xml:id="br0">
      <inkml:brushProperty name="width" value="0.025" units="cm"/>
      <inkml:brushProperty name="height" value="0.025" units="cm"/>
    </inkml:brush>
  </inkml:definitions>
  <inkml:trace contextRef="#ctx0" brushRef="#br0">8 0 6662,'0'0'6054,"-6"55"-5285,5-26 544,1 1-96,0-3-544,12-1-577,11 0-1185,-1-1-2627,-1-1-1088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1.683"/>
    </inkml:context>
    <inkml:brush xml:id="br0">
      <inkml:brushProperty name="width" value="0.025" units="cm"/>
      <inkml:brushProperty name="height" value="0.025" units="cm"/>
    </inkml:brush>
  </inkml:definitions>
  <inkml:trace contextRef="#ctx0" brushRef="#br0">1 53 12748,'11'-3'2093,"45"-9"-1900,0 1 0,82-4 0,-106 14-2206,0 2 0,0 1-1,50 9 1,-64-8 975,1 0 0,-1-2 0,30 0 0,-6-5 3172,64-13 1,-57 8-827,-44 8-1038,0 0-1,0 1 0,0-1 1,0 1-1,0 0 1,0 0-1,-1 1 0,1-1 1,9 3-1,-13-2-245,0-1 0,0 1 0,0-1 0,-1 1 0,1-1 0,0 1-1,0 0 1,0-1 0,-1 1 0,1 0 0,0-1 0,-1 1 0,1 0 0,0 0 0,-1 0 0,1 0 0,-1 0 0,1 0 0,0 1-1,-1 1-163,0-1 0,0 0 0,0 0 0,0 0 0,0 1 0,0-1 0,-1 0 0,1 0-1,-1 0 1,1 0 0,-1 0 0,-2 4 0,-7 8-2796</inkml:trace>
  <inkml:trace contextRef="#ctx0" brushRef="#br0" timeOffset="1">645 374 16848,'-28'48'448,"-1"2"-416,8 1 0,3-3-1089,7-3-4292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4.872"/>
    </inkml:context>
    <inkml:brush xml:id="br0">
      <inkml:brushProperty name="width" value="0.025" units="cm"/>
      <inkml:brushProperty name="height" value="0.025" units="cm"/>
    </inkml:brush>
  </inkml:definitions>
  <inkml:trace contextRef="#ctx0" brushRef="#br0">17 166 9289,'-3'-9'5269,"-9"-33"-2573,12 40-2579,-1 0 0,1 0 0,0 0 1,0 0-1,0-1 0,0 1 0,0 0 0,1 0 1,-1 0-1,1 0 0,-1 0 0,1 0 1,0 0-1,0 0 0,0 0 0,0 0 1,0 1-1,0-1 0,0 0 0,1 1 0,-1-1 1,1 1-1,-1-1 0,1 1 0,-1-1 1,1 1-1,3-1 0,3-4 169,2 1 1,-1 1-1,0 0 0,12-3 1,-12 4 6,15-6 73,1 2 0,40-6 0,-56 11-359,0 1 0,1 0 0,-1 1 0,0 0 0,0 0 0,0 1 0,0 1 0,0-1 0,0 1 0,15 6 0,-21-7-14,0 1 1,0-1 0,0 1 0,-1-1 0,1 1-1,-1 0 1,1 0 0,-1 1 0,0-1 0,1 0-1,-1 1 1,-1-1 0,1 1 0,0 0 0,-1-1-1,1 1 1,-1 0 0,0 0 0,2 5 0,-2-3 37,-1 0 1,1 1 0,-1-1-1,0 1 1,0-1 0,-1 1-1,0-1 1,0 1 0,0-1-1,-3 8 1,-2 3 386,-1 0 0,0-1 0,-2 0 0,1 0-1,-2-1 1,-12 15 0,21-28-403,1-1 0,-1 0 0,1 1 0,-1-1 0,1 0 0,-1 1 0,1-1-1,-1 1 1,1-1 0,-1 0 0,1 1 0,-1 0 0,1-1 0,0 1 0,-1-1 0,1 1 0,0-1 0,0 1 0,0-1-1,-1 1 1,1 0 0,0-1 0,0 1 0,0 0 0,0-1 0,0 1 0,0-1 0,0 1 0,0 0 0,18-8-433,5-3-55,-16 9 324,0-1 0,1 1 0,-1 0 0,1 1 0,0-1 0,-1 2 0,1-1 0,-1 1 0,1 0 0,-1 1 0,1-1 0,-1 1 0,0 1 0,8 3 0,-12-4 98,1 0 1,-1 0-1,1 1 1,-1-1-1,0 1 0,0 0 1,0-1-1,0 2 1,-1-1-1,1 0 0,-1 0 1,0 1-1,0-1 1,0 1-1,0 0 1,0 0-1,-1 0 0,0 0 1,0 0-1,0 0 1,0 0-1,-1 0 1,1 0-1,-1 0 0,0 0 1,0 0-1,-1 5 1,-1-4 260,1 1 1,-1 0 0,0-1-1,0 1 1,-1-1 0,1 0-1,-1 0 1,-1 0 0,1 0 0,-1 0-1,1 0 1,-1-1 0,0 0-1,-1 0 1,1 0 0,-1-1-1,0 1 1,0-1 0,-5 3-1,1-1 55,1-1-1,-1 0 0,0 0 0,0-1 0,0 0 0,-1 0 0,1-1 0,0 0 0,-1-1 0,0 0 0,-10 0 1,18-2-398,-1 1 0,1-1 0,0 0 0,-1 1 1,1-1-1,0 0 0,0 0 0,0 0 1,0-1-1,0 1 0,0 0 0,0-1 1,1 1-1,-1-1 0,0 0 0,1 0 0,-1 1 1,1-1-1,0 0 0,-1 0 0,1 0 1,0 0-1,0-1 0,0 1 0,1 0 0,-2-3 1,2 3-280,0 0 0,0 1 0,0-1 0,-1 0 1,2 0-1,-1 1 0,0-1 0,0 0 1,0 1-1,1-1 0,-1 0 0,1 1 0,0-1 1,-1 0-1,1 1 0,0-1 0,0 1 0,0-1 1,0 1-1,0-1 0,0 1 0,0 0 0,0 0 1,3-2-1,17-10-6998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5.215"/>
    </inkml:context>
    <inkml:brush xml:id="br0">
      <inkml:brushProperty name="width" value="0.025" units="cm"/>
      <inkml:brushProperty name="height" value="0.025" units="cm"/>
    </inkml:brush>
  </inkml:definitions>
  <inkml:trace contextRef="#ctx0" brushRef="#br0">0 1 9417,'0'0'18129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6.939"/>
    </inkml:context>
    <inkml:brush xml:id="br0">
      <inkml:brushProperty name="width" value="0.025" units="cm"/>
      <inkml:brushProperty name="height" value="0.025" units="cm"/>
    </inkml:brush>
  </inkml:definitions>
  <inkml:trace contextRef="#ctx0" brushRef="#br0">83 311 6983,'4'-8'4847,"22"-43"1335,-24 55-2500,-1 21-3040,-7 21-106,-3-1 0,-1-1 1,-28 74-1,19-60-570,-15 70-1,94-559-1998,-60 403 2226,-1 23-128,1-1 0,0 0 0,0 0 0,0 0 0,1 0-1,0 1 1,0-1 0,0 0 0,1 1 0,2-7 0,-4 12-59,1 1-1,0-1 1,-1 0 0,1 1-1,0-1 1,-1 0 0,1 1-1,-1-1 1,1 1 0,-1-1-1,1 1 1,-1 0 0,1-1 0,-1 1-1,1-1 1,-1 1 0,0 0-1,1-1 1,-1 1 0,0 0-1,0-1 1,0 1 0,1 0-1,-1-1 1,0 1 0,0 0-1,0 1 1,8 25 81,-1 19 171,2 92 0,-9-101-71,2-1 0,1 1 0,2-1 1,13 47-1,-18-81-182,0 0 0,1 0 0,0 0 0,-1 0 0,1 0 0,0-1 0,0 1 1,0 0-1,0-1 0,0 1 0,1-1 0,-1 1 0,0-1 0,1 0 0,-1 1 0,1-1 1,-1 0-1,1 0 0,0 0 0,0 0 0,-1 0 0,1 0 0,0-1 0,0 1 1,0-1-1,0 1 0,0-1 0,1 1 0,-1-2 6,0 1-1,-1 0 1,1-1 0,-1 1 0,1-1-1,-1 0 1,1 1 0,-1-1-1,0 0 1,1 0 0,-1 0 0,0 0-1,0 0 1,1 0 0,-1 0-1,0 0 1,0-1 0,0 1-1,0 0 1,-1-1 0,1 1 0,0-1-1,-1 1 1,1-1 0,-1 1-1,1-1 1,-1 1 0,1-1 0,-1 1-1,0-1 1,0 0 0,0 1-1,0-3 1,1-11 16,-1-1 0,0 1-1,-1 0 1,-1-1 0,0 1-1,-1 0 1,-1 0 0,0 1-1,-1-1 1,0 1 0,-13-23-1,18 37-29,0-1-1,0 0 0,-1 0 0,1 0 0,-1 1 1,1-1-1,0 0 0,-1 0 0,1 1 0,-1-1 1,0 0-1,1 1 0,-1-1 0,0 1 0,1-1 1,-1 1-1,0-1 0,1 1 0,-1-1 0,0 1 0,-1-1 1,-4 14-183,8 31-100,-1-42 281,0 1 0,0-1 1,0 1-1,0-1 0,0 1 0,0-1 0,1 0 0,-1 0 0,1 0 1,0 1-1,-1-2 0,1 1 0,0 0 0,0 0 0,0 0 0,0-1 0,1 0 1,-1 1-1,0-1 0,1 0 0,-1 0 0,1 0 0,-1 0 0,1 0 0,-1-1 1,1 1-1,0-1 0,-1 0 0,1 0 0,0 0 0,-1 0 0,1 0 0,-1 0 1,1-1-1,4-1 0,2 0 7,-1 0 1,-1-1-1,1-1 0,0 1 1,-1-1-1,0-1 0,1 1 1,-2-1-1,1-1 0,7-6 1,-8 5 14,0 0 1,0 0-1,0-1 1,-1 0-1,0 0 1,0 0-1,-1 0 1,0-1-1,-1 0 1,0 1-1,0-1 1,-1-1-1,0 1 1,0 0-1,-1 0 1,-1-1-1,0-16 1,-12 145-216,12-109 163,-1-4 52,1 1 0,0 0 0,1 0-1,0-1 1,0 1 0,2 9-1,-2-15-2,0 0-1,-1 1 0,1-1 1,0 0-1,0 0 0,-1 0 0,1 1 1,0-1-1,0 0 0,0 0 1,0 0-1,1-1 0,-1 1 0,0 0 1,0 0-1,1-1 0,-1 1 1,0 0-1,0-1 0,1 1 1,-1-1-1,1 0 0,-1 0 0,0 1 1,1-1-1,-1 0 0,1 0 1,-1 0-1,1 0 0,-1 0 0,0-1 1,1 1-1,-1 0 0,1-1 1,-1 1-1,0-1 0,3 0 0,2-3 76,1 1-1,-1-1 0,0 0 0,0 0 1,0 0-1,-1-1 0,0 0 0,0 0 1,0 0-1,0-1 0,-1 0 0,1 0 1,3-8-1,1 0-14,-1-1 0,-1-1 1,0 1-1,7-29 0,-9-5 93,-4 31-246,-1 34-676,0 3 651,-1-7-287,1 0 0,0 0 0,1 0 0,4 23 0,-5-34 263,0 1 0,1-1-1,0 1 1,-1-1-1,1 1 1,0-1 0,-1 1-1,1-1 1,0 0-1,0 1 1,0-1-1,0 0 1,1 0 0,-1 0-1,0 0 1,0 0-1,1 0 1,1 1 0,-2-1-73,1-1 0,0 0 0,0 0 1,0 1-1,0-1 0,0 0 1,0 0-1,0-1 0,0 1 0,0 0 1,0-1-1,0 1 0,0-1 1,0 0-1,0 1 0,-1-1 1,1 0-1,3-2 0,1-2-59,0 1 0,0-1 0,0-1 0,-1 1-1,0-1 1,0 0 0,0 0 0,0-1 0,-1 1 0,-1-1 0,1 0-1,-1 0 1,5-15 0,-1-1 235,0-1 0,-2 1 0,3-31 0,-7 46 81,2-10 210,-1-1 0,-1 1 0,0-1-1,-2 0 1,0 1 0,-5-26-1,6 44-216,0-1 0,-1 0 0,1 0 0,0 0 0,-1 0 0,1 1 0,0-1 0,-1 0 0,1 0 0,-1 1 0,1-1 0,-1 0 0,1 1 0,-1-1 0,0 0 0,1 1 0,-1-1 0,0 1 0,1-1 0,-1 1 0,-1-1 0,1 1-8,1 0 0,-1 0 0,0 1 0,1-1 0,-1 0 0,1 0 1,-1 1-1,1-1 0,-1 0 0,0 1 0,1-1 0,-1 0 0,1 1 0,0-1 0,-1 1 0,1-1 0,-1 1 0,1-1 0,0 1 0,-1-1 0,1 1 0,0 0 0,-1-1 1,1 1-1,0-1 0,0 1 0,0 0 0,0-1 0,0 1 0,-1 0 0,1 1 0,-5 31 429,1 1 0,1 0-1,2 0 1,7 67 0,-4-86-370,1 0 0,0-1 0,2 1 0,9 24 1,-11-32-87,0 0 1,0-1 0,1 1 0,0-1-1,0 0 1,0 0 0,1 0 0,0-1 0,0 0-1,0 0 1,11 8 0,-15-13-5,-1 0 1,0 1 0,1-1-1,-1 0 1,0 0-1,1 1 1,-1-1-1,0 0 1,1 0-1,-1 0 1,1 0 0,-1 0-1,0 0 1,1 0-1,-1 1 1,1-1-1,-1 0 1,0 0 0,1-1-1,-1 1 1,1 0-1,-1 0 1,0 0-1,1 0 1,-1 0-1,0 0 1,1 0 0,-1-1-1,1 1 1,-1 0-1,0 0 1,1 0-1,-1-1 1,0 1 0,0 0-1,1-1 1,-1 1-1,0 0 1,0 0-1,1-1 1,2-21 195,-11-28-55,3 37-138,-1 0-1,0 0 1,-1 1 0,-1 0 0,0 0-1,-12-14 1,13 18-4,1 1 0,-1 0 0,0 1 0,0 0-1,-1 0 1,0 0 0,0 1 0,0 0 0,-1 0 0,-9-3 0,61 33-57,-23-19-606,-1-2 0,1 0 0,38 3 0,-36-6-1214,-1-1-1,1-1 1,32-6-1,-26-3-224,-12-6 3830,-15 16-1605,-1-1 1,0 1-1,1-1 0,-1 0 1,0 1-1,0-1 1,0 1-1,0-1 0,1 0 1,-1 1-1,0-1 1,0 0-1,0 1 1,0-1-1,0 0 0,-1 1 1,1-1-1,0 1 1,0-1-1,0 0 0,-1 1 1,1-1-1,0 1 1,0-1-1,-1 0 0,0 0 1,0 0 130,-1 0 0,1-1 1,-1 1-1,0 0 0,1 0 0,-1 0 1,0 0-1,0 0 0,0 0 0,0 1 1,0-1-1,-3 0 0,1 0-83,0 0-1,0 0 0,0 1 1,0-1-1,0 1 0,1 0 1,-1 0-1,0 1 0,0-1 1,0 1-1,0 0 1,0 0-1,0 0 0,1 0 1,-1 0-1,0 1 0,1 0 1,-1 0-1,1 0 1,0 0-1,0 1 0,-5 3 1,5-2-81,0 0 1,0 0-1,0 0 1,0 1 0,1-1-1,0 1 1,0 0 0,0 0-1,0 0 1,1 0-1,0 0 1,0 0 0,0 0-1,1 0 1,-1 0-1,2 10 1,-1-14-96,0 0 0,1 0 0,-1 0 0,0 0 0,1 0 0,-1-1 0,1 1 0,-1 0 0,1 0 0,0 0 0,-1 0 0,1 0 0,0-1 0,-1 1 0,1 0 0,0-1 0,0 1 0,0 0 0,0-1 0,0 1 0,0-1 0,0 0 0,-1 1 0,1-1-1,1 0 1,-1 1 0,0-1 0,0 0 0,0 0 0,0 0 0,0 0 0,0 0 0,0 0 0,0 0 0,0 0 0,1-1 0,43-8 100,-19-4-63,1-1 0,-2-2 0,0 0 0,31-27 0,34-22-193,-89 65 149,-1-1 0,0 1 0,0 0 0,0 0-1,0 0 1,1 0 0,-1 0 0,0 0 0,0 0-1,0 0 1,0 0 0,1 0 0,-1 0 0,0 0 0,0 0-1,0 0 1,1 0 0,-1 0 0,0 0 0,0 0-1,0 0 1,1 0 0,-1 0 0,0 0 0,0 0 0,0 0-1,0 0 1,1 0 0,-1 0 0,0 0 0,0 1-1,0-1 1,0 0 0,0 0 0,1 0 0,-1 0 0,0 0-1,0 1 1,0-1 0,0 0 0,0 0 0,0 0-1,0 0 1,1 1 0,-1-1 0,0 0 0,0 0 0,0 0-1,0 1 1,0-1 0,1 17-68,-6 18 85,3-28 41,1 0-1,0 0 1,0 0-1,1 0 0,-1 0 1,2 7-1,-1-13-43,0 0 0,0-1 0,0 1 0,1 0 0,-1-1 0,0 1 0,0 0 0,1-1 0,-1 1 0,0 0 0,1-1 0,-1 1 0,1-1 0,-1 1 0,1 0 1,-1-1-1,1 1 0,-1-1 0,1 0 0,-1 1 0,1-1 0,-1 1 0,1-1 0,0 0 0,0 1 0,1-1-2,0 0 0,0 0 0,0 0 0,-1-1 0,1 1 0,0 0 0,0-1 0,-1 1 0,1-1 0,0 0 0,-1 1 0,1-1 0,-1 0 0,1 0 0,1-1 0,17-13 4,-1 0-1,0-1 1,18-20 0,-18 16-325,0 2-1,27-19 1,-45 36 297,-1 1 1,0-1-1,1 1 1,-1 0 0,0-1-1,1 1 1,-1 0-1,1 0 1,-1-1 0,1 1-1,-1 0 1,1 0 0,-1 0-1,1 0 1,-1 0-1,1-1 1,-1 1 0,1 0-1,-1 0 1,1 0-1,-1 0 1,1 1 0,-1-1-1,1 0 1,-1 0-1,1 0 1,-1 0 0,1 0-1,-1 1 1,1-1-1,-1 0 1,0 0 0,1 1-1,-1-1 1,1 1-1,6 21-50,-11 46 1124,2-45-13,2-23-1032,0 0 0,1 1 0,-1-1 0,0 0 1,0 0-1,1 1 0,-1-1 0,0 0 0,1 0 0,-1 0 0,0 0 0,1 1 0,-1-1 0,0 0 0,1 0 0,-1 0 1,0 0-1,1 0 0,-1 0 0,0 0 0,1 0 0,-1 0 0,0 0 0,1 0 0,-1 0 0,0 0 0,1 0 0,-1 0 1,1 0-1,-1 0 0,0 0 0,0-1 0,1 1 0,-1 0 0,0 0 0,1 0 0,-1-1 0,15-5 284,-6-1-211,0-1 0,0 0 0,-1 0 0,0-1 0,-1 0 0,9-12 0,-10 12-202,0 1 1,0-1-1,1 1 0,1 1 0,-1-1 0,1 1 0,16-10 0,-24 16 104,0 1-1,1 0 1,-1 0-1,0-1 0,1 1 1,-1 0-1,0 0 1,1 0-1,-1 0 0,1 0 1,-1-1-1,0 1 1,1 0-1,-1 0 1,1 0-1,-1 0 0,1 0 1,-1 0-1,0 0 1,1 1-1,-1-1 1,1 0-1,-1 0 0,0 0 1,1 0-1,-1 0 1,1 1-1,-1-1 0,0 0 1,1 0-1,-1 0 1,0 1-1,1-1 1,-1 0-1,0 1 0,0-1 1,1 0-1,-1 1 1,0-1-1,0 0 1,0 1-1,1-1 0,-1 1 1,0-1-1,0 0 1,0 1-1,0-1 1,0 1-1,0-1 0,3 31 55,0-2 93,-2-28-174,0 0 0,0-1 1,0 1-1,0 0 0,1-1 1,-1 0-1,0 1 0,0-1 1,0 0-1,0 1 0,0-1 0,1 0 1,-1 0-1,0 0 0,0 0 1,0 0-1,1 0 0,-1 0 0,0-1 1,0 1-1,0 0 0,0-1 1,0 1-1,2-1 0,15-8-4747,-4-4-2865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7.315"/>
    </inkml:context>
    <inkml:brush xml:id="br0">
      <inkml:brushProperty name="width" value="0.025" units="cm"/>
      <inkml:brushProperty name="height" value="0.025" units="cm"/>
    </inkml:brush>
  </inkml:definitions>
  <inkml:trace contextRef="#ctx0" brushRef="#br0">136 112 7719,'-16'-26'7715,"-20"-33"-4459,35 58-3213,1 0 0,0 1 0,0-1 0,-1 1 0,1-1 0,0 0 0,-1 1 0,1-1 0,0 1 0,-1-1 0,1 1 0,-1-1 0,1 1 0,-1 0 0,1-1 0,-1 1 0,1-1 0,-1 1 0,1 0 0,-1-1 0,0 1 0,1 0 0,-1 0 0,1 0 0,-1-1-1,0 1 1,1 0 0,-1 0 0,0 0 0,1 0 0,-1 0 0,0 0 0,1 0 0,-1 0 0,0 1 0,1-1 0,-1 0 0,0 0 0,1 0 0,-1 1 0,1-1 0,-1 0 0,1 1 0,-1-1 0,1 1 0,-1-1 0,1 0 0,-1 1 0,1-1 0,-1 1 0,1-1 0,-1 1 0,1-1 0,0 1 0,-1 0 0,1-1 0,0 2 0,-21 40 10,19-36 187,-4 7 55,0 1-1,2 0 0,0 0 0,0 0 1,1 0-1,1 1 0,0 17 1,1-31-294,1 0 0,0-1 0,0 1 0,0 0 0,1 0 0,-1 0 0,0 0 0,0 0 0,0 0 1,1 0-1,-1 0 0,0 0 0,1-1 0,-1 1 0,1 0 0,-1 0 0,1 0 0,-1-1 1,1 1-1,0 0 0,-1-1 0,1 1 0,0 0 0,0-1 0,-1 1 0,1-1 0,1 1 0,0 0 6,0-1 0,0 1 0,1-1 0,-1 0 0,0 0 0,0 0 0,0 0 0,0 0 0,0 0 0,0-1 0,4 0 0,1-1 29,0-1 0,-1 1-1,1-1 1,-1 0 0,0-1 0,0 1-1,5-6 1,-3 2-154,0-1-1,-1-1 1,0 0 0,0 0-1,-1 0 1,-1 0 0,1-1-1,-2 0 1,1 0 0,-1 0-1,-1-1 1,0 0 0,0 1-1,-1-1 1,-1 0 0,1 0-1,-2-21 1,-18 210-870,18-177 826,0 0 0,0 0 0,0 0 0,0 0 0,0 0 0,0 0 0,1 0 0,-1 0 0,0 0 0,0 0 0,1 0 0,-1 0 0,1 0 0,-1 0 0,1 0 0,-1 0 0,1 0 0,0 0 0,-1 0 0,1-1 0,0 1 0,0 0 0,1 1-1,27 2-7137,-6-4 2469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7.647"/>
    </inkml:context>
    <inkml:brush xml:id="br0">
      <inkml:brushProperty name="width" value="0.025" units="cm"/>
      <inkml:brushProperty name="height" value="0.025" units="cm"/>
    </inkml:brush>
  </inkml:definitions>
  <inkml:trace contextRef="#ctx0" brushRef="#br0">73 115 5637,'-1'-111'10458,"-3"107"-6595,-2 13-2648,-5 12-793,11-21-407,-5 11 152,-2 2 91,0 1 1,1 0-1,1 0 0,0 0 1,1 1-1,0-1 0,1 1 1,1 0-1,0 0 0,1 0 1,2 20-1,-1-33-270,1 1 0,-1 0 0,1-1 0,0 1 0,0-1 0,0 1 0,0-1 0,0 1 0,0-1 0,1 0 0,-1 1 0,1-1 0,0 0 0,-1 0 0,1 0 0,0-1 1,0 1-1,0 0 0,1-1 0,-1 1 0,0-1 0,5 2 0,2 1-311,1-2 1,-1 1 0,1-1 0,18 1-1,17 4-742,-44-7 1116,0 1 0,0-1 0,0 1 0,0-1 0,0 1 0,0-1 0,0 1 0,-1 0 0,1-1 0,0 1 0,0 0 0,-1 0 0,1-1-1,0 1 1,-1 0 0,1 0 0,-1 0 0,1 0 0,-1 0 0,0 0 0,1 0 0,-1 0 0,0 0 0,1 0 0,-1 0 0,0 0 0,0 0 0,0 0 0,0 0 0,0 0 0,0 0 0,-1 0 0,1 0 0,0 0 0,0 0 0,-1 0 0,1 0 0,-1 0 0,1 0 0,-1 0 0,0 1 0,-1 2 309,0 1-1,0-1 1,0 0-1,-1 0 1,0 0 0,0 0-1,-6 6 1,6-7-278,-1 0 0,1 0 0,-1-1 0,0 1 1,-1-1-1,1 1 0,0-1 0,-1-1 0,1 1 0,-1-1 1,1 1-1,-1-1 0,1-1 0,-1 1 0,0-1 0,0 1 0,-8-2 1,12 1-322,0-1 1,0 1 0,0-1 0,0 0 0,0 0-1,0 1 1,0-1 0,0 0 0,1 0-1,-1 0 1,0 0 0,0 0 0,1 0 0,-1 0-1,1 0 1,-1 0 0,1 0 0,-1 0 0,1 0-1,0 0 1,-1 0 0,1-1 0,0 1-1,0 0 1,0 0 0,0 0 0,0 0 0,0-1-1,0 1 1,0 0 0,1 0 0,-1-2 0,0-2-1457,0-16-5416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7.980"/>
    </inkml:context>
    <inkml:brush xml:id="br0">
      <inkml:brushProperty name="width" value="0.025" units="cm"/>
      <inkml:brushProperty name="height" value="0.025" units="cm"/>
    </inkml:brush>
  </inkml:definitions>
  <inkml:trace contextRef="#ctx0" brushRef="#br0">22 1 11563,'0'0'10826,"-17"61"-9160,12-35-609,5 8-705,0-5-320,5-2-448,12-7-2307,-1-11-1889,-4-6-3844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8.341"/>
    </inkml:context>
    <inkml:brush xml:id="br0">
      <inkml:brushProperty name="width" value="0.025" units="cm"/>
      <inkml:brushProperty name="height" value="0.025" units="cm"/>
    </inkml:brush>
  </inkml:definitions>
  <inkml:trace contextRef="#ctx0" brushRef="#br0">190 63 19090,'0'0'5114,"0"8"-4025,36 433 1126,-28-370-2278,-7-59-210,9 49-898,-9-58 715,0 0-1,-1 0 0,1-1 0,1 1 1,-1 0-1,0-1 0,1 1 0,0-1 0,2 4 1,-1-5-3500,2-5-2247</inkml:trace>
  <inkml:trace contextRef="#ctx0" brushRef="#br0" timeOffset="1">0 9 16848,'0'0'8840,"13"-9"-17808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9.300"/>
    </inkml:context>
    <inkml:brush xml:id="br0">
      <inkml:brushProperty name="width" value="0.025" units="cm"/>
      <inkml:brushProperty name="height" value="0.025" units="cm"/>
    </inkml:brush>
  </inkml:definitions>
  <inkml:trace contextRef="#ctx0" brushRef="#br0">180 6 16496,'0'0'2162,"-8"-2"-977,5 1-1117,-1 0-1,1 0 1,-1 1 0,1 0 0,-1-1-1,1 1 1,-1 1 0,1-1 0,-1 0 0,1 1-1,-1 0 1,1 0 0,-5 1 0,2 1-25,0 1 1,0-1-1,0 1 1,1 0-1,-1 1 1,1-1-1,-7 9 1,-7 5-50,13-14 1,1 1-1,0 0 0,0 0 0,0 0 0,1 0 0,0 1 0,0 0 0,-5 10 0,9-16-1,0 1-1,0 0 0,1-1 1,-1 1-1,1 0 0,-1-1 1,0 1-1,1-1 0,-1 1 1,1-1-1,-1 1 1,1-1-1,0 1 0,-1-1 1,1 0-1,-1 1 0,1-1 1,0 0-1,-1 1 0,1-1 1,0 0-1,-1 0 0,1 1 1,0-1-1,0 0 1,-1 0-1,1 0 0,0 0 1,-1 0-1,1 0 0,0 0 1,0 0-1,-1-1 0,2 1 1,38 0 191,-33 0-165,23-1 199,-16 0-176,-1 0 1,0 1-1,0 1 0,0 0 1,14 4-1,-25-5-18,1 1 1,-1 0-1,1 0 1,-1 0-1,1 0 1,-1 0-1,0 1 1,0-1-1,0 0 1,0 1-1,0 0 1,0 0-1,0-1 0,0 1 1,0 0-1,-1 0 1,1 1-1,-1-1 1,0 0-1,0 0 1,0 1-1,0-1 1,0 1-1,0-1 1,0 1-1,-1-1 0,1 1 1,-1-1-1,0 1 1,0-1-1,0 4 1,-1 1 139,0 0-1,0 0 1,-1 0 0,0 0 0,-1-1 0,1 1-1,-1 0 1,-1-1 0,1 0 0,-1 0 0,0 0 0,0 0-1,-1-1 1,0 1 0,-8 7 0,9-9-46,-1 0-1,0 1 1,0-2 0,0 1 0,0 0-1,-1-1 1,1 0 0,-1 0-1,0-1 1,0 0 0,0 0 0,0 0-1,0-1 1,0 1 0,0-1-1,-1-1 1,1 1 0,-7-2 0,11 1-187,1-1 0,-1 0 0,0 0 1,1 0-1,-1 0 0,1 0 0,-1 0 0,1 0 1,-1-1-1,1 1 0,0 0 0,0-1 1,-1 1-1,1-1 0,0 1 0,0-1 0,1 0 1,-1 0-1,0 1 0,0-1 0,1 0 1,-1 0-1,1 0 0,0 1 0,-1-1 0,1 0 1,0 0-1,0 0 0,1-3 0,-1-5-539,0 1 0,1 0 0,0-1 0,0 1 0,4-9 0,15-28-3498,5-2-2091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9.633"/>
    </inkml:context>
    <inkml:brush xml:id="br0">
      <inkml:brushProperty name="width" value="0.025" units="cm"/>
      <inkml:brushProperty name="height" value="0.025" units="cm"/>
    </inkml:brush>
  </inkml:definitions>
  <inkml:trace contextRef="#ctx0" brushRef="#br0">103 94 11723,'0'0'8189,"7"3"-6742,23 9-177,-29-12-1205,-1 0 0,0 0 0,1 0 0,-1 0 0,1 0 0,-1 0 0,0 0 0,1 0 0,-1-1 0,0 1 0,1 0 0,-1 0 0,1 0 0,-1-1 0,0 1 0,0 0 0,1 0 0,-1-1 0,0 1 0,1 0 0,-1-1 0,0 1 0,0 0 1,1-1-1,-1 1 0,0 0 0,0-1 0,0 1 0,0 0 0,0-1 0,0 1 0,1-1 0,-1 1 0,0 0 0,0-1 0,0 1 0,0-1 0,0 1 0,0 0 0,-1-1 0,1 1 0,0-1 0,0-23 313,0 21-92,0 0-246,-1 0-1,1 0 1,-1 0 0,1 0 0,-1 0 0,0 0 0,0 0-1,-1 0 1,1 0 0,-1 0 0,1 1 0,-1-1 0,0 0 0,0 1-1,0 0 1,0-1 0,0 1 0,-1 0 0,1 0 0,-1 0-1,0 0 1,1 1 0,-6-3 0,6 3-44,0 0 1,0 0-1,0 0 1,0 1-1,-1-1 0,1 1 1,0-1-1,0 1 1,-1 0-1,1 0 1,0 0-1,-1 0 0,1 0 1,0 1-1,0-1 1,-1 1-1,1-1 1,0 1-1,0 0 0,0 0 1,0 0-1,0 0 1,0 0-1,0 0 0,0 1 1,0-1-1,0 0 1,1 1-1,-1 0 1,0-1-1,1 1 0,-3 3 1,-1 6-17,-1 1-1,2-1 1,-1 1 0,2 0 0,-1 0 0,2 0-1,-1 0 1,2 1 0,0-1 0,0 1-1,1-1 1,1 1 0,2 18 0,-2-29 16,-1 0-1,1 0 1,-1 0 0,1 0-1,0 0 1,-1 0 0,1 0-1,0 0 1,0 0 0,1 0 0,-1-1-1,0 1 1,1 0 0,-1-1-1,1 1 1,-1-1 0,1 1-1,0-1 1,-1 0 0,1 0 0,3 2-1,-1-2-40,-1 0-1,1 0 1,0 0-1,0 0 1,0-1-1,0 1 1,0-1-1,0 0 1,0 0-1,8-2 1,-3 0-339,1 0 1,-1-1-1,1 0 1,-1-1-1,0 0 1,-1 0-1,1-1 1,15-10-1,-15 6-1031,1 0-1,-2-1 1,1 0-1,-1 0 1,12-22-1,7-18-6186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10.233"/>
    </inkml:context>
    <inkml:brush xml:id="br0">
      <inkml:brushProperty name="width" value="0.025" units="cm"/>
      <inkml:brushProperty name="height" value="0.025" units="cm"/>
    </inkml:brush>
  </inkml:definitions>
  <inkml:trace contextRef="#ctx0" brushRef="#br0">47 131 14446,'0'0'1574,"-5"10"300,-3 8-1268,1 1 0,1-1 0,1 1 0,0 0 0,2 0 0,0 0 0,-1 34 0,4-37-248,-1 11 79,1-1 1,7 45 0,-7-66-426,1 0-1,0 1 1,0-1 0,1 0 0,0 0-1,0 1 1,0-1 0,0-1-1,1 1 1,0 0 0,0-1 0,0 1-1,0-1 1,1 0 0,0 0-1,-1 0 1,2 0 0,-1-1 0,7 5-1,-9-7 11,1-1 0,0 1 0,-1 0 0,1 0-1,0-1 1,-1 0 0,1 1 0,0-1 0,0 0 0,-1-1 0,1 1-1,0 0 1,0-1 0,-1 1 0,1-1 0,0 0 0,-1 0-1,1 0 1,-1 0 0,1-1 0,-1 1 0,0 0 0,0-1-1,1 0 1,-1 0 0,0 1 0,0-1 0,-1 0 0,1-1-1,0 1 1,-1 0 0,1 0 0,1-4 0,5-7 25,0-2 0,0 1-1,-1-1 1,5-18 0,-4 12-150,-2-1 0,-1 0 0,0-1-1,-2 0 1,1-38 0,-15 118-821,3-27 775,3-9-138,1-1-1,1 1 1,2 0-1,-1-1 1,3 27 0,-1-46 210,0 0 1,0 0 0,0 0-1,1-1 1,-1 1 0,0 0 0,0 0-1,0 0 1,1-1 0,-1 1-1,0 0 1,1 0 0,-1-1 0,1 1-1,-1 0 1,0-1 0,1 1-1,0 0 1,-1-1 0,1 1-1,-1-1 1,1 1 0,0-1 0,-1 1-1,1-1 1,0 0 0,0 1-1,-1-1 1,1 0 0,0 1-1,0-1 1,-1 0 0,1 0 0,0 0-1,0 0 1,0 0 0,0 0-1,-1 0 1,1 0 0,0 0 0,0 0-1,0 0 1,-1 0 0,1-1-1,1 1 1,1-2-118,1 1 0,-1 0 0,0-1 0,0 0 0,0 0 0,-1 0-1,1 0 1,0 0 0,4-5 0,2-6-524,0 0-1,0-1 1,-1 0 0,-1-1-1,0 0 1,-1 0 0,-1 0-1,0-1 1,-1 0 0,4-30-1,-4 7 634,-2-1 0,-2 1 0,-6-54 0,4 80 275,-5-43 724,-7 28 2653,14 28-3439,-1 0 1,1 0-1,-1 1 1,1-1-1,-1 0 1,1 0-1,-1 0 0,1 1 1,-1-1-1,1 0 1,0 1-1,-1-1 1,1 0-1,-1 1 1,1-1-1,0 0 1,-1 1-1,1-1 1,0 1-1,0-1 0,-1 1 1,1-1-1,0 1 1,0-1-1,0 1 1,0-1-1,-1 1 1,1-1-1,0 1 1,0-1-1,0 1 1,0-1-1,0 1 0,0-1 1,0 1-1,1-1 1,-1 1-1,0 0 1,-5 34 348,5-29-124,-6 34 269,2-1 1,2 1-1,4 58 0,-1-85-595,2 0 0,-1 0 0,1 0 0,1 0 0,0-1 0,1 1 0,1-1 0,0 0 0,0-1 0,1 1 0,0-1 0,1-1 0,1 1-1,12 12 1,-20-22-50,1 0 0,-1 1-1,1-1 1,-1 0-1,1 0 1,0 0 0,-1 0-1,1 0 1,0 0 0,0 0-1,0-1 1,-1 1-1,1-1 1,4 1 0,-5-1 5,-1 0 1,1 0-1,0 0 1,0-1-1,-1 1 1,1 0-1,0-1 1,-1 1-1,1 0 1,0-1 0,-1 1-1,1-1 1,-1 1-1,1-1 1,-1 1-1,1-1 1,-1 1-1,1-1 1,-1 0-1,1 1 1,-1-1-1,0 0 1,1 1 0,-1-1-1,0 0 1,0 0-1,1 1 1,-1-1-1,0 0 1,0 0-1,0 1 1,0-1-1,0 0 1,0 0-1,0 1 1,0-1 0,-1-1-1,0-8 46,0 1-1,-2-1 1,1 0 0,-1 1-1,0-1 1,-1 1 0,0 0-1,0 0 1,-1 0 0,0 1-1,-1 0 1,0 0 0,0 0-1,-1 1 1,0-1 0,0 2-1,-1-1 1,1 1 0,-2 0-1,1 1 1,-12-7 0,20 13-21,0-1-1,0 0 1,0 0 0,0 0 0,0 0 0,0 1-1,0-1 1,0 0 0,0 0 0,0 0 0,0 1 0,0-1-1,0 0 1,0 0 0,0 0 0,0 0 0,0 1-1,0-1 1,0 0 0,0 0 0,0 0 0,0 0 0,0 1-1,0-1 1,-1 0 0,1 0 0,0 0 0,0 0-1,0 0 1,0 0 0,0 1 0,0-1 0,-1 0 0,1 0-1,0 0 1,0 0 0,0 0 0,0 0 0,-1 0-1,1 0 1,0 0 0,0 0 0,16 15-119,-5-11-423,0 1-1,0-2 1,0 1-1,23 3 0,-19-5-924,0-1 0,-1 0 1,1-1-1,0-1 0,0 0 0,20-5 0,-1-5-3687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09.886"/>
    </inkml:context>
    <inkml:brush xml:id="br0">
      <inkml:brushProperty name="width" value="0.025" units="cm"/>
      <inkml:brushProperty name="height" value="0.025" units="cm"/>
    </inkml:brush>
  </inkml:definitions>
  <inkml:trace contextRef="#ctx0" brushRef="#br0">9075 545 6983,'-8'-2'-2520,"-50"-21"5358,15 4-3040,-63-35 0,82 41 80,-1 0 0,-1 2-1,0 1 1,-1 1 0,0 1-1,0 1 1,-32-3 0,-202-8-258,163 15 820,-1009-115 3262,319 23-3235,348 50-325,-770-42 522,-439 153-920,1392-41 195,-440 101-1,492-71 224,3 8 0,-300 138 0,401-150-139,2 4 0,2 4 0,3 4-1,-116 103 1,139-102-32,2 4 0,4 2-1,3 4 1,3 2 0,-72 120 0,107-150 4,3 0 0,1 1 1,3 1-1,1 1 0,3 0 0,2 1 1,2 0-1,3 1 0,-1 61 0,7-9-96,4 1-1,6-1 1,33 157-1,-3-96 203,7-2 0,7-3-1,6-1 1,8-4 0,6-3 0,7-3-1,130 180 1,321 342 623,53-43-706,-403-448 196,8-8-1,8-8 1,394 247-1,66-28-50,27-53-64,-439-235-6,276 67 0,269 9-60,-559-134-81,2-9-1,259-5 1,-318-26 20,0-7 0,-1-8 0,256-62 1,-304 48 21,-3-6 0,-1-5 0,-2-5 0,199-115 0,-243 118-26,-3-3 1,-3-4-1,-1-3 0,-3-2 1,-3-4-1,-2-2 0,99-138 1,-124 144 44,-2-3 0,-3 0 1,-3-2-1,-3-1 1,-2-1-1,-4-1 0,21-120 1,-12-34 88,0-234 1,-23 338-20,14-687 969,19-338-1101,-24 952-344,-7 0 0,-20-197 0,2 305 130,-4 0 1,-3 1 0,-4 0 0,-3 2 0,-65-140 0,31 105 543,-4 3 0,-5 2 0,-89-106 0,133 184-207,-332-428 537,130 144-3308,153 210 145,-4 2-2141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2.027"/>
    </inkml:context>
    <inkml:brush xml:id="br0">
      <inkml:brushProperty name="width" value="0.025" units="cm"/>
      <inkml:brushProperty name="height" value="0.025" units="cm"/>
    </inkml:brush>
  </inkml:definitions>
  <inkml:trace contextRef="#ctx0" brushRef="#br0">66 0 15759,'-19'72'2125,"-19"86"-502,35-136-2738,0 1 0,1-1 0,2 0 0,0 1 0,4 25 0,-1-35 332,0 0 0,1 0 0,1 0 0,0-1 0,8 14 0,-7-13 1072,0-1-1,-1 1 0,0 0 1,5 23-1,-6-5 695,-1 1 0,-2 0-1,-1-1 1,-1 1 0,-2-1 0,-2 1 0,0-1-1,-2-1 1,-22 60 0,21-61-722,7-24-4766,1-18-679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10.563"/>
    </inkml:context>
    <inkml:brush xml:id="br0">
      <inkml:brushProperty name="width" value="0.025" units="cm"/>
      <inkml:brushProperty name="height" value="0.025" units="cm"/>
    </inkml:brush>
  </inkml:definitions>
  <inkml:trace contextRef="#ctx0" brushRef="#br0">61 257 609,'15'-52'10259,"-18"28"-5104,3 23-5013,-1 1-1,1-1 1,-1 1-1,1-1 1,-1 1-1,0-1 1,1 1-1,-1-1 1,1 1-1,-1 0 0,0-1 1,1 1-1,-1 0 1,0 0-1,0 0 1,1-1-1,-1 1 1,0 0-1,1 0 1,-1 0-1,0 0 1,0 0-1,1 0 0,-1 0 1,0 1-1,1-1 1,-1 0-1,0 0 1,1 1-1,-2-1 1,-1 2-29,0 0 1,0 0-1,0 0 1,0 1 0,0-1-1,0 1 1,1-1-1,-1 1 1,1 0 0,0 0-1,0 0 1,0 0-1,0 1 1,0-1 0,1 0-1,-3 7 1,3-6-24,-1 1 1,1-1-1,-1 0 1,1 1-1,0-1 1,1 1-1,-1-1 1,1 1-1,0 0 0,0-1 1,1 1-1,-1-1 1,3 8-1,-2-10-85,0 0 0,1 0 0,0-1 0,-1 1 0,1 0 0,0-1 0,0 1 0,0-1 0,0 0 0,0 0 0,0 0 0,0 0 0,1 0 0,-1 0 0,0 0 0,1-1-1,-1 1 1,0-1 0,1 1 0,2-1 0,57 2 140,-50-2-132,3 0-387,-12 1 517,1-1 0,-1 0 0,1 0 1,-1 0-1,1-1 0,-1 1 1,1-1-1,-1 0 0,5-1 0,-7 1-13,0 0-1,0 0 0,0 0 0,0 0 0,-1 0 1,1 0-1,0 0 0,0-1 0,-1 1 0,1 0 1,0 0-1,-1-1 0,1 1 0,-1 0 1,0-1-1,0 1 0,1-1 0,-1 1 0,0-1 1,0 1-1,0 0 0,0-1 0,0 1 0,-1-1 1,1 1-1,0 0 0,-1-3 0,-4-15 365,0 0 0,-1 0 0,-16-35 0,15 40-479,1 0-1,0-1 1,1 0-1,1 0 1,0 0 0,1 0-1,-2-27 1,5 41-56,0 0 0,1-1 0,-1 1 1,0 0-1,1 0 0,0-1 0,-1 1 0,1 0 0,0 0 0,-1 0 0,1-1 1,0 1-1,0 0 0,0 0 0,0 0 0,0 1 0,0-1 0,0 0 0,0 0 1,0 0-1,0 1 0,1-1 0,-1 1 0,0-1 0,0 1 0,1-1 0,-1 1 1,0 0-1,1 0 0,-1-1 0,1 1 0,1 0 0,58 0-1878,-41 1 1157,86-1-6936,-49 0-1698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11.151"/>
    </inkml:context>
    <inkml:brush xml:id="br0">
      <inkml:brushProperty name="width" value="0.025" units="cm"/>
      <inkml:brushProperty name="height" value="0.025" units="cm"/>
    </inkml:brush>
  </inkml:definitions>
  <inkml:trace contextRef="#ctx0" brushRef="#br0">0 2080 7815,'0'0'8526,"12"-5"-5820,332-156-1597,-132 55-1033,811-337 697,16 29 2221,-941 376-2682,1340-457 2490,34 128-3367,-1339 338-2473,-114 22 1424,-12 2-439,-8 1-4140,-14-1-3870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4:38.032"/>
    </inkml:context>
    <inkml:brush xml:id="br0">
      <inkml:brushProperty name="width" value="0.025" units="cm"/>
      <inkml:brushProperty name="height" value="0.025" units="cm"/>
    </inkml:brush>
  </inkml:definitions>
  <inkml:trace contextRef="#ctx0" brushRef="#br0">8906 294 10698,'-876'-140'710,"495"95"-594,-571-51 35,724 85-215,0 9 0,-269 34 0,156 19-166,2 15 1,4 15-1,-459 173 1,531-149 417,6 11 0,4 11 0,-311 211 0,363-197-233,7 9 0,7 7 1,6 9-1,-181 217 0,172-154-228,10 7 0,-251 439 0,329-482 256,7 5-1,10 3 0,8 4 0,-69 296 1,91-228 73,-30 427 0,59 283 280,32-704-220,12 0 0,13-2 0,11-1 0,13-2 0,11-3 0,188 486-1,-151-520 146,9-3 0,11-6 0,257 358 0,-261-431-100,6-6 1,8-5-1,5-6 1,6-6 0,248 175-1,-218-195-100,4-7-1,4-9 1,4-7-1,5-8 1,298 83-1,-231-98-89,3-12 0,2-11-1,485 15 1,-312-61-819,567-76 1,420-158-112,-227-68 1283,-999 236-29,-4-8 1,-4-8-1,342-212 1,-340 166-150,-6-8 0,-7-8-1,-5-7 1,-8-8 0,186-237 0,-226 236-113,-8-6 0,-7-5 0,-7-4-1,-9-5 1,-7-4 0,74-236 0,-101 217-86,-8-2 0,-10-2 0,-9-1 1,-9-2-1,-9-1 0,-10 0 0,-9 0 0,-10 0 0,-75-391 0,-183-385 2330,-85 25-1046,66 282-1092,-58 21 4,247 500-296,-230-278-1,237 335-150,-3 5 1,-5 4 0,-147-106-1,135 123-594,-4 6-1,-2 4 0,-3 7 1,-3 4-1,-165-50 0,-63 5-2352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6:45.366"/>
    </inkml:context>
    <inkml:brush xml:id="br0">
      <inkml:brushProperty name="width" value="0.025" units="cm"/>
      <inkml:brushProperty name="height" value="0.025" units="cm"/>
    </inkml:brush>
  </inkml:definitions>
  <inkml:trace contextRef="#ctx0" brushRef="#br0">41 246 3395,'0'0'7543,"-8"1"-6785,-25 5-256,107-10-480,11-5 50,0 3 0,0 4 1,153 15-1,-136-5-25,701-17 795,-410-7-408,864 10-331,-2 73-73,-142 100 51,-103-10 4,292-74-59,174-118-26,-1111 22 0,1814-188-5,3-103 74,-1923 267-72,270-34-14,4 37 5,422 95 47,-818-47-11,13 2-4,61 7-329,336-6 0,-515-19-1282,-1-2 1,33-9-1,-7-1-3828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6:46.283"/>
    </inkml:context>
    <inkml:brush xml:id="br0">
      <inkml:brushProperty name="width" value="0.025" units="cm"/>
      <inkml:brushProperty name="height" value="0.025" units="cm"/>
    </inkml:brush>
  </inkml:definitions>
  <inkml:trace contextRef="#ctx0" brushRef="#br0">7092 767 10025,'-190'-84'2809,"-417"-160"-1758,-23 59-2140,-13 59 982,-510 35 871,953 80-508,-883-15 526,885 35-972,0 9 0,1 8-1,-280 74 1,-147 113-709,486-153 923,4 5 0,-178 118 0,306-180-33,-37 25 58,1 3-1,1 0 1,-40 42 0,69-61-4,2 1 0,-1 0-1,2 1 1,0 0 0,-14 27 0,19-31-27,1-1 1,0 1 0,0 0 0,1 0 0,0 0 0,0 0-1,1 0 1,1 0 0,0 0 0,2 17 0,1-13-8,1 0 1,0 0 0,1 0-1,1-1 1,0 0-1,0 0 1,2 0 0,-1-1-1,2 0 1,0-1 0,0 0-1,1 0 1,16 13-1,5 3 27,1-1 1,2-2-1,53 30 0,-28-24-50,1-3 1,0-3-1,2-2 0,1-3 1,78 13-1,331 24-41,801-58-107,0-98-5,-758 54 170,12 4 115,980-108 251,-1107 77-181,-318 53-8,-1-4 0,137-60 1,-200 76-103,0-1-1,0-1 1,-1-1 0,-1 0 0,0-1 0,0-1 0,22-24 0,-33 31-35,0 0-1,0-1 0,-1 1 1,0-1-1,0 0 0,-1 0 1,1 0-1,-2-1 1,1 1-1,-1-1 0,0 0 1,-1 1-1,1-1 0,-2 0 1,1 0-1,-1 0 1,0 0-1,-1 0 0,0 0 1,0 0-1,0 1 0,-5-12 1,1 7-31,0-1 0,-1 1 0,-1 0 0,0 1 0,0-1 0,-1 1 1,-1 1-1,1 0 0,-2 0 0,-12-10 0,-7-4-41,-2 1 0,-49-28 1,20 18 14,-2 4 0,-2 2 0,0 2 1,-81-18-1,-279-39-154,-526-2-4051,600 63 1292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5.130"/>
    </inkml:context>
    <inkml:brush xml:id="br0">
      <inkml:brushProperty name="width" value="0.025" units="cm"/>
      <inkml:brushProperty name="height" value="0.025" units="cm"/>
    </inkml:brush>
  </inkml:definitions>
  <inkml:trace contextRef="#ctx0" brushRef="#br0">42 1340 12460,'0'0'4367,"-8"-1"-2568,6 0-1701,0 1 1,0 0-1,0 0 1,0-1 0,0 1-1,0-1 1,0 0 0,0 1-1,0-1 1,0 0-1,0 0 1,0 0 0,-3-3-1,5 3-46,-1-1 0,1 1-1,-1-1 1,1 0 0,0 1 0,-1-1-1,1 1 1,0-1 0,0 1 0,0-1-1,0 0 1,0 1 0,1-1 0,-1 1-1,0-1 1,1 1 0,-1-1 0,1 1-1,0-1 1,-1 1 0,1 0 0,0-1-1,0 1 1,0 0 0,0-1-1,0 1 1,1-1 0,45-61 767,3 3 0,103-98 0,-100 107-746,92-93-59,594-603-887,-728 734 403,26-25 127,-35 37-37,-1 0 1,1 0-1,0 0 0,-1 0 0,1 0 1,0 0-1,0 0 0,0 1 0,0-1 1,0 0-1,0 1 0,3-1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5.479"/>
    </inkml:context>
    <inkml:brush xml:id="br0">
      <inkml:brushProperty name="width" value="0.025" units="cm"/>
      <inkml:brushProperty name="height" value="0.025" units="cm"/>
    </inkml:brush>
  </inkml:definitions>
  <inkml:trace contextRef="#ctx0" brushRef="#br0">152 1 8456,'0'0'7420,"-2"9"-5188,-11 43-666,-37 93 1,30-94-1345,2 0 1,-16 78 0,21-29-549,11-56-4900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5.838"/>
    </inkml:context>
    <inkml:brush xml:id="br0">
      <inkml:brushProperty name="width" value="0.025" units="cm"/>
      <inkml:brushProperty name="height" value="0.025" units="cm"/>
    </inkml:brush>
  </inkml:definitions>
  <inkml:trace contextRef="#ctx0" brushRef="#br0">0 65 3748,'0'0'19122,"72"-36"-18001,-17 36-417,-2 0-287,10 0-257,-4 0-64,-11-2-96,0 2 32,-7-1-897,-12-5-1345,-8-1-2338,-5-5-6727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6.696"/>
    </inkml:context>
    <inkml:brush xml:id="br0">
      <inkml:brushProperty name="width" value="0.025" units="cm"/>
      <inkml:brushProperty name="height" value="0.025" units="cm"/>
    </inkml:brush>
  </inkml:definitions>
  <inkml:trace contextRef="#ctx0" brushRef="#br0">92 9 18033,'0'0'3064,"-3"9"-2097,-19 45-382,-25 103 0,41-129-465,0 1 1,3-1-1,0 1 0,2 0 1,1 0-1,3 29 0,-3-57-104,0 1 0,0 0 0,1 0 0,-1 0 0,0-1 0,0 1 0,1 0 0,-1 0 0,1-1 0,0 1 0,-1 0 0,1-1 0,0 1 0,0-1 0,0 1 0,0-1 0,0 1 0,0-1 0,1 0 0,-1 0 0,0 1 0,1-1 0,-1 0 0,1 0 0,-1 0 0,1-1 0,0 1 0,-1 0 0,1 0 0,0-1 0,-1 1 0,1-1 0,0 0 0,0 1 0,-1-1 0,1 0 0,0 0 0,0 0 0,0 0 0,-1-1 0,1 1 0,0 0 0,0-1-1,-1 1 1,4-2 0,4-2 141,1 0 0,-1 0-1,0-1 1,0 0-1,0-1 1,13-11-1,10-13-51,-1-1-1,-1-2 0,-2-1 1,-2-1-1,0-1 0,-3-1 1,-1-1-1,-2-1 0,-2-1 1,20-61-1,-104 232 750,63-124-847,-8 15 23,1 0 1,2 1-1,0 0 1,1 0-1,1 1 1,1-1-1,-2 33 1,7-55-27,0 0 0,0 1 0,0-1 0,0 0-1,0 0 1,0 1 0,1-1 0,-1 0 0,1 0 0,-1 1 0,1-1 0,-1 0 0,1 0 0,-1 0-1,1 0 1,0 0 0,0 0 0,0 0 0,-1 0 0,1 0 0,0 0 0,0 0 0,0-1 0,0 1-1,1 0 1,-1-1 0,0 1 0,0-1 0,0 1 0,0-1 0,1 1 0,-1-1 0,0 0 0,0 0-1,1 1 1,-1-1 0,0 0 0,1 0 0,-1-1 0,0 1 0,0 0 0,1 0 0,1-1 0,2 0-399,-1 0-1,0 0 1,0 0 0,0-1 0,0 1 0,0-1 0,0 0 0,0 0 0,0-1 0,-1 1-1,1-1 1,3-3 0,4-12-3811,-4-2-1779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7.039"/>
    </inkml:context>
    <inkml:brush xml:id="br0">
      <inkml:brushProperty name="width" value="0.025" units="cm"/>
      <inkml:brushProperty name="height" value="0.025" units="cm"/>
    </inkml:brush>
  </inkml:definitions>
  <inkml:trace contextRef="#ctx0" brushRef="#br0">104 1 16111,'0'0'8419,"-2"13"-7730,-6 27-154,-2 0 1,-17 42 0,-15 55 151,38-118-673,0 0 0,1 1 0,1 0 0,0 37 0,2-57-12,0 1-1,0-1 1,0 0 0,0 1-1,0-1 1,0 1-1,1-1 1,-1 0-1,0 1 1,0-1-1,0 1 1,0-1-1,0 0 1,1 1-1,-1-1 1,0 1-1,0-1 1,1 0-1,-1 1 1,0-1-1,0 0 1,1 0-1,-1 1 1,0-1-1,1 0 1,-1 0 0,1 1-1,-1-1 1,0 0-1,1 0 1,-1 0-1,1 0 1,-1 1-1,0-1 1,1 0-1,-1 0 1,1 0-1,20-7 129,13-19 131,-9-2-243,0-1 0,-2-1 0,-2-1 0,32-59-1,-9-7-3619,-39 79 1555,-20 19-17638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2.736"/>
    </inkml:context>
    <inkml:brush xml:id="br0">
      <inkml:brushProperty name="width" value="0.025" units="cm"/>
      <inkml:brushProperty name="height" value="0.025" units="cm"/>
    </inkml:brush>
  </inkml:definitions>
  <inkml:trace contextRef="#ctx0" brushRef="#br0">89 13 13869,'0'0'2082,"0"12"-1319,2 535 4405,-3-627-4245,-1 23-1296,3 0-1,12-85 1,-7 108 218,-3 10 132,0 1 0,2 0-1,1 0 1,1 0 0,20-43 0,-27 65 17,0 0 1,1 0 0,-1 0-1,1 0 1,-1 0-1,1 0 1,-1 0-1,1 0 1,0 0-1,0 0 1,-1 0-1,1 0 1,0 1 0,0-1-1,0 0 1,0 1-1,0-1 1,0 0-1,0 1 1,0-1-1,0 1 1,0-1-1,0 1 1,0 0 0,0 0-1,0-1 1,1 1-1,-1 0 1,0 0-1,0 0 1,0 0-1,0 0 1,1 0-1,-1 1 1,0-1 0,0 0-1,0 0 1,0 1-1,2 0 1,-1 1 6,0 0 1,0-1 0,0 1 0,-1 0-1,1 0 1,-1 0 0,0 0 0,1 0-1,-1 1 1,0-1 0,0 0 0,0 1-1,0-1 1,-1 0 0,1 1 0,-1-1-1,1 4 1,-2 1 74,1-1 1,-1 0-1,-1 0 0,1 0 0,-1 0 1,0 0-1,0 0 0,-1 0 0,0-1 1,0 1-1,0-1 0,-1 1 1,1-1-1,-1-1 0,0 1 0,-1 0 1,1-1-1,-1 0 0,0 0 0,-7 4 1,2-1 26,1 0 0,-1-1 1,-1 0-1,1-1 0,-1 0 1,0 0-1,0-1 1,0-1-1,-1 0 0,-13 2 1,24-5-140,1 0 1,-1 0 0,0 1 0,1-1-1,-1 0 1,0 0 0,1 0 0,-1 0 0,0 0-1,1 0 1,-1 0 0,1-1 0,-1 1-1,0 0 1,1 0 0,-1 0 0,0-1-1,1 1 1,-1 0 0,1-1 0,-1 1-1,1 0 1,-1-1 0,1 1 0,-1-1-1,1 1 1,-1-1 0,1 1 0,0-1-1,-1 1 1,1-1 0,-1 0 0,8-21-1653,27-22-2028,43-31-3779,-31 30 2451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7.396"/>
    </inkml:context>
    <inkml:brush xml:id="br0">
      <inkml:brushProperty name="width" value="0.025" units="cm"/>
      <inkml:brushProperty name="height" value="0.025" units="cm"/>
    </inkml:brush>
  </inkml:definitions>
  <inkml:trace contextRef="#ctx0" brushRef="#br0">1 95 12844,'0'0'6129,"11"0"-4603,13-5-786,-1 0-1,0-2 0,30-11 1,-44 14-519,1 1 0,0 0 0,0 1 1,0 0-1,0 0 0,18 1 0,-26 1-186,0-1 0,0 1-1,1 1 1,-1-1 0,0 0 0,0 1-1,0-1 1,0 1 0,1-1 0,-1 1 0,0 0-1,0 0 1,0 0 0,-1 0 0,1 0-1,0 1 1,0-1 0,-1 0 0,1 1-1,0 0 1,-1-1 0,1 1 0,-1 0 0,0 0-1,0-1 1,0 1 0,0 0 0,0 0-1,0 0 1,0 0 0,-1 1 0,1-1-1,-1 0 1,1 0 0,-1 0 0,0 4 0,-5 76 2500,5-82-2503,8-24 331,2-13-239,-5 21-140,0 0 0,-1 0-1,-1 0 1,1-30 0,-3 46-106,-1-1 0,0 1-1,1 0 1,-1-1 0,0 1 0,1 0 0,-1 0-1,0-1 1,1 1 0,-1 0 0,1 0 0,-1-1-1,0 1 1,1 0 0,-1 0 0,1 0 0,-1 0-1,1 0 1,-1-1 0,1 1 0,-1 0 0,1 0-1,-1 0 1,1 0 0,-1 0 0,1 1-1,-1-1 1,0 0 0,1 0 0,-1 0 0,1 0-1,-1 0 1,1 1 0,-1-1 0,0 0 0,1 1-1,27 9-3068,-18-7 1866,46 8-6271,-26-6 1467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8.052"/>
    </inkml:context>
    <inkml:brush xml:id="br0">
      <inkml:brushProperty name="width" value="0.025" units="cm"/>
      <inkml:brushProperty name="height" value="0.025" units="cm"/>
    </inkml:brush>
  </inkml:definitions>
  <inkml:trace contextRef="#ctx0" brushRef="#br0">174 20 13453,'0'0'3667,"-8"-1"-811,3-1-2670,0 1 0,-1 0 1,1 0-1,0 1 0,0-1 0,-1 1 0,1 0 0,0 1 0,0-1 0,0 1 1,-1 0-1,1 0 0,0 1 0,0-1 0,0 1 0,1 1 0,-1-1 0,0 0 0,1 1 1,-1 0-1,-6 6 0,5-3 79,1 1 1,-1 0 0,1 1-1,0-1 1,1 1 0,-1 0 0,-3 11-1,7-17-257,1-1 1,-1 1-1,0-1 0,1 1 0,-1-1 1,1 1-1,0-1 0,-1 1 0,1 0 0,0-1 1,0 1-1,0 0 0,0-1 0,0 1 0,1-1 1,-1 1-1,0 0 0,1-1 0,-1 1 1,1-1-1,0 1 0,-1-1 0,1 1 0,0-1 1,0 0-1,0 1 0,0-1 0,0 0 0,0 0 1,0 0-1,0 0 0,1 0 0,-1 0 1,0 0-1,1 0 0,-1 0 0,1 0 0,-1-1 1,1 1-1,-1-1 0,1 1 0,-1-1 0,1 0 1,0 1-1,-1-1 0,1 0 0,2 0 1,4 0-28,1 1 1,-1-2 0,1 1-1,-1-1 1,0 0 0,1-1-1,-1 0 1,0-1 0,0 1-1,0-1 1,0-1 0,-1 0 0,1 0-1,-1 0 1,0-1 0,0 0-1,-1 0 1,1-1 0,-1 0-1,0 0 1,-1 0 0,1-1 0,-1 0-1,-1 0 1,1 0 0,-1-1-1,4-10 1,0 3-6,3-17 53,-21 36 201,3 3-161,1 0-1,0 1 1,1-1 0,-1 1-1,1 1 1,1-1 0,0 1-1,0 0 1,0 0 0,1 0-1,1 1 1,0-1 0,0 0 0,-1 18-1,3-25-66,0-1-1,0 0 1,0 0 0,0 0-1,0 1 1,1-1 0,-1 0-1,0 0 1,1 0-1,-1 0 1,1 1 0,-1-1-1,1 0 1,0 0 0,-1 0-1,1 0 1,0 0 0,0 0-1,0-1 1,-1 1-1,1 0 1,0 0 0,0-1-1,2 2 1,0-1 9,0 0-1,0 0 1,0 0-1,0 0 1,0-1 0,0 1-1,0-1 1,0 0-1,0 0 1,3-1 0,2 1-6,-1-1 0,0-1 0,1 1 0,-1-1 0,0-1 0,0 1 0,12-8 0,-7 3-93,0-1 0,0-1-1,-1 0 1,-1 0 0,0-1 0,0-1 0,-1 0 0,0 0 0,8-14 0,-30 63 587,12-37-482,1 0-1,-1 0 1,1 0 0,-1 0-1,1 0 1,0 1-1,-1-1 1,1 0 0,0 0-1,0 0 1,0 1-1,0-1 1,0 0 0,0 0-1,0 1 1,0-1 0,0 0-1,1 0 1,-1 0-1,0 0 1,1 1 0,-1-1-1,1 0 1,-1 0-1,1 0 1,0 0 0,-1 0-1,1 0 1,0 0 0,1 1-1,9-1-53,-1-1-1,1-1 1,-1 1-1,1-2 0,-1 1 1,0-2-1,0 1 1,0-1-1,0-1 1,0 0-1,11-5 1,-11 3-80,0 2 0,1 0 0,0 0 1,0 1-1,0 0 0,0 1 1,1 0-1,-1 1 0,13 0 1,-22 2 178,-1 0 0,1 0 0,-1 0 0,0 0 0,0 0 0,1 1 0,-1-1 0,0 0 0,0 1 0,0-1 0,-1 1 0,1-1 0,0 1 1,0 0-1,-1-1 0,1 1 0,-1 0 0,0-1 0,1 1 0,-1 0 0,0 0 0,0-1 0,0 1 0,0 0 0,-1 1 0,1 1-16,1-1-1,-1 0 0,1 1 0,-1-1 1,1 0-1,0 1 0,0-1 0,0 0 1,1 0-1,-1 0 0,3 4 0,1-5-46,0 1 0,0-1 0,0 0 0,0 0-1,0 0 1,1-1 0,-1 0 0,0 0 0,1 0-1,-1-1 1,1 0 0,6 0 0,-6 0-808,-1-1 1,1 1 0,-1-1-1,0 0 1,1 0-1,9-3 1,-15 3 561,1 1 0,-1 0 0,1-1 0,-1 1 0,0 0 0,1-1 0,-1 1 0,0-1 0,1 1 0,-1-1 0,0 1 0,1 0 0,-1-1 0,0 1 0,0-1 0,0 1 0,0-1 0,1 1 0,-1-1 0,0 0 0,0 1 0,0-1 0,0 1 0,0-1 0,0 1 0,0-1 0,0 1 0,-1-1 0,1 1 0,0-1 0,0 1 0,0-1 0,0 1 0,-1-1 0,1 1 0,0-1 0,-1 1 0,1 0 0,0-1 0,-1 1 0,1-1 0,0 1 0,-1 0 0,0-1 0,-7-9-4194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8.379"/>
    </inkml:context>
    <inkml:brush xml:id="br0">
      <inkml:brushProperty name="width" value="0.025" units="cm"/>
      <inkml:brushProperty name="height" value="0.025" units="cm"/>
    </inkml:brush>
  </inkml:definitions>
  <inkml:trace contextRef="#ctx0" brushRef="#br0">0 13 12588,'0'0'9193,"66"-12"-10250,-32 16-2146,2 1-3171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8.707"/>
    </inkml:context>
    <inkml:brush xml:id="br0">
      <inkml:brushProperty name="width" value="0.025" units="cm"/>
      <inkml:brushProperty name="height" value="0.025" units="cm"/>
    </inkml:brush>
  </inkml:definitions>
  <inkml:trace contextRef="#ctx0" brushRef="#br0">96 110 5317,'0'0'20547,"5"2"-20119,-2-1-416,1-1 0,-1 0 1,1 1-1,-1-2 1,1 1-1,-1 0 1,1-1-1,-1 1 0,1-1 1,-1 0-1,0 0 1,1-1-1,-1 1 1,0-1-1,0 1 0,0-1 1,0 0-1,0 0 1,5-5-1,-5 5-11,-1 0 0,1 0 0,0-1 0,-1 1 0,1-1 0,-1 1 0,0-1 0,0 0 0,0 1 0,0-1 0,-1 0 0,1-1 0,-1 1 1,1 0-1,-1 0 0,0-1 0,-1 1 0,1 0 0,0-1 0,-1 1 0,0-1 0,0-6 0,-1 9 7,1 0 0,-1 0 0,0 0 0,0 0 0,0 0 0,0 0 0,0 0 0,0 0 0,0 0 0,0 1 0,0-1 0,0 0 0,-1 1 0,1-1 0,0 1 0,0-1 0,-1 1 0,1 0 0,0-1 0,-1 1 0,1 0 0,0 0 0,-1 0 0,1 0 0,0 0 0,-2 0 0,-37 5 85,30-1 44,1 1 0,0 0-1,1 1 1,-1 0-1,1 0 1,0 1-1,0 0 1,1 1-1,0-1 1,0 1-1,1 1 1,0-1 0,1 1-1,0 0 1,0 0-1,1 0 1,0 1-1,-5 20 1,8-29-122,1 1 1,0 0-1,0 0 1,0 0-1,0 0 0,0 0 1,0 0-1,1 0 1,-1 0-1,1 0 1,-1-1-1,1 1 1,0 0-1,0 0 0,-1-1 1,1 1-1,0 0 1,1-1-1,-1 1 1,0-1-1,0 1 0,1-1 1,-1 0-1,1 1 1,-1-1-1,1 0 1,-1 0-1,1 0 0,0 0 1,0 0-1,-1-1 1,1 1-1,0 0 1,0-1-1,0 0 1,0 1-1,0-1 0,3 0 1,11 2-89,-1-1 0,0 0 0,29-4 0,-33 2-109,3 0-706,-1-1 0,1 0 0,-1-1 0,0-1 0,15-6 0,18-10-5347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9.595"/>
    </inkml:context>
    <inkml:brush xml:id="br0">
      <inkml:brushProperty name="width" value="0.025" units="cm"/>
      <inkml:brushProperty name="height" value="0.025" units="cm"/>
    </inkml:brush>
  </inkml:definitions>
  <inkml:trace contextRef="#ctx0" brushRef="#br0">75 0 8168,'0'0'9000,"-5"11"-7035,-7 19-794,1 0 0,2 0-1,1 1 1,1 1 0,-3 48 0,5-35-678,1-27-420,2 1 0,1-1 0,0 1 0,1 0 0,1-1 0,4 21 0,-5-38-59,1 1 1,-1-1-1,1 1 1,0 0-1,0-1 1,-1 1-1,1-1 1,0 1-1,1-1 1,-1 0-1,0 1 1,0-1-1,0 0 1,1 0-1,-1 0 1,1 0-1,-1 0 1,1 0-1,-1 0 1,1-1-1,-1 1 1,1 0-1,0-1 1,-1 1-1,1-1 1,0 0-1,0 1 1,-1-1-1,1 0 1,0 0-1,0 0 1,-1-1-1,1 1 1,0 0-1,-1-1 1,1 1-1,0-1 1,-1 1-1,4-2 1,4-2 140,1 1 0,-1-2 0,0 1 0,-1-1 0,13-9 0,19-20 112,66-70 0,8-8-1890,-119 119-3667,-4 13 1836,-7 11 374,-77 104-7602,30-46 13266,61-88-2416,1 0 1,0 0 0,0 0 0,1 1 0,-1-1 0,0 0 0,0 1-1,1-1 1,-1 0 0,0 1 0,1-1 0,-1 1 0,1-1 0,0 1-1,0-1 1,-1 1 0,1-1 0,0 3 0,1-3-32,-1-1 0,1 1 0,0-1 1,-1 1-1,1-1 0,-1 0 0,1 1 0,0-1 0,-1 0 0,1 1 1,0-1-1,-1 0 0,1 0 0,0 0 0,0 0 0,-1 0 1,1 0-1,0 0 0,-1 0 0,1 0 0,0 0 0,0 0 0,-1 0 1,1 0-1,0 0 0,0-1 0,8-1 828,0-1-1,0-1 0,0 1 1,12-8-1,54-43 2789,-26 56-1842,-41-4-1721,-1-1-1,1 0 0,-1 0 0,1-1 0,-1 0 0,0 0 0,-1-1 0,1 1 1,-1-1-1,8-9 0,2-1 0,-1-1 0,21-29 0,-20 21-101,-20 31-173,-26 42 23,29-47 62,-1 2 36,-1 1 0,1-1 0,0 0 0,0 1 0,1-1 0,-1 1-1,1 0 1,0-1 0,0 1 0,1 0 0,0 0 0,-1 0-1,2 9 1,0-13-24,1 0 0,-1 0 1,0 0-1,0 0 0,1 0 0,-1-1 0,0 1 0,1 0 0,-1-1 0,1 1 0,-1-1 0,1 0 1,-1 1-1,1-1 0,-1 0 0,1 0 0,0 0 0,-1 0 0,1 0 0,-1 0 0,1-1 0,1 1 1,38-7 215,-30 3-259,-1 0-1,1-1 0,-1-1 0,-1 0 0,19-14 0,10-6-524,-37 25 375,-4 4 102,1 0 0,0-1 0,-1 1 0,1 0 0,0 1 0,1-1 0,-1 0 0,0 0 0,-1 6 0,-4 6 73,0-4-369,-12 23 542,13-10-6973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00.048"/>
    </inkml:context>
    <inkml:brush xml:id="br0">
      <inkml:brushProperty name="width" value="0.025" units="cm"/>
      <inkml:brushProperty name="height" value="0.025" units="cm"/>
    </inkml:brush>
  </inkml:definitions>
  <inkml:trace contextRef="#ctx0" brushRef="#br0">0 0 14638,'0'0'9219,"9"4"-9363,71 35-1835,-64-30 91,0 0 1,-1 2 0,22 18-1,-37-28 2195,0-1 1,1 1-1,-1 0 1,0-1-1,0 1 1,1 0-1,-1 0 0,0-1 1,0 1-1,0 0 1,0-1-1,0 1 0,0 0 1,0 0-1,0-1 1,0 1-1,-1 0 1,1 0-1,0-1 0,0 1 1,-1 0-1,1-1 1,0 1-1,-1 0 0,1-1 1,-1 1-1,0 0 1,-17 24 901,7-11-483,10-12-752,-1 0-1,1 0 1,0 0-1,0 0 1,0 0-1,0 0 1,0 0-1,0 0 1,0 1-1,1-1 0,-1 0 1,1 1-1,0-1 1,0 1-1,0-1 1,0 0-1,0 1 1,0-1-1,1 0 1,-1 1-1,1-1 1,-1 0-1,1 1 1,0-1-1,0 0 0,0 0 1,0 0-1,0 0 1,3 3-1,2 0-454,0-1-1,0-1 0,0 1 1,1-1-1,-1 0 0,1 0 1,0-1-1,7 2 0,-8-2 218,1-1 0,-1 1 0,0 1 0,0-1 0,0 1-1,0 0 1,-1 0 0,1 1 0,-1-1 0,0 1-1,7 7 1,-11-10 453,-1 0 0,0 0 1,1-1-1,-1 1 0,0 0 0,0 0 0,0 0 0,0 0 0,0 0 0,0 0 1,0 0-1,0 0 0,0 0 0,0 0 0,0 0 0,-1-1 0,1 1 0,0 0 1,-1 0-1,1 0 0,0 0 0,-1 0 0,1-1 0,-1 1 0,1 0 0,-1 0 1,0-1-1,1 1 0,-1 0 0,0-1 0,1 1 0,-1-1 0,0 1 0,0-1 1,0 1-1,0-1 0,1 0 0,-1 1 0,0-1 0,0 0 0,-1 1 0,-45 16 1876,41-15-1503,-2 0-449,-46 11 957,52-13-1196,1 0 1,0 0 0,-1 0 0,1 0 0,0 0 0,-1 0 0,1 0-1,0 0 1,-1 0 0,1 0 0,0-1 0,0 1 0,-1-1 0,1 1-1,0-1 1,0 1 0,-1-1 0,1 0 0,0 1 0,0-1 0,0 0-1,0 0 1,0 0 0,0 0 0,0 0 0,1 0 0,-1 0 0,0 0-1,1 0 1,-1-1 0,0 1 0,1 0 0,-1 0 0,0-3 0,-1-19-4787,2-5-2220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00.373"/>
    </inkml:context>
    <inkml:brush xml:id="br0">
      <inkml:brushProperty name="width" value="0.025" units="cm"/>
      <inkml:brushProperty name="height" value="0.025" units="cm"/>
    </inkml:brush>
  </inkml:definitions>
  <inkml:trace contextRef="#ctx0" brushRef="#br0">91 111 9897,'0'0'3283,"8"0"203,-1 1-3262,-2-1 794,1 0-1,0 0 1,0 0-1,0-1 1,-1 0-1,12-3 1,-15 3-838,1 0 1,-1 0-1,0 0 0,0-1 1,0 1-1,0 0 0,-1-1 1,1 0-1,0 1 0,-1-1 1,1 0-1,-1 0 0,1 0 1,-1 0-1,0 0 1,0 0-1,0 0 0,0-1 1,0 1-1,0 0 0,-1-1 1,1 1-1,0-4 0,-1 4-169,1 0-1,-1 0 0,0 0 0,1 0 1,-1 0-1,0 0 0,0 0 0,0 0 0,-1 0 1,1 0-1,0 1 0,-1-1 0,1 0 0,-1 0 1,0 0-1,1 0 0,-1 1 0,0-1 0,0 0 1,0 1-1,0-1 0,-1 1 0,1-1 0,0 1 1,-1-1-1,1 1 0,-1 0 0,1 0 0,-1 0 1,0 0-1,1 0 0,-1 0 0,0 0 1,0 0-1,1 1 0,-1-1 0,0 1 0,0-1 1,0 1-1,0 0 0,0 0 0,0 0 0,0 0 1,-3 0-1,-1 1-53,-1-1 1,1 1 0,0 0-1,0 0 1,1 1 0,-1 0-1,0 0 1,0 0 0,1 1-1,-1 0 1,1 0 0,0 0-1,-8 7 1,7-4 29,1-1 0,0 1 0,1 0 0,-1 1 0,1-1 0,0 1 0,1 0 0,0 0 0,0 0 0,0 0 0,1 0 0,0 1 0,0-1 0,0 10 0,2-14 12,0 1-1,0 0 0,0 0 0,0 0 1,1 0-1,0 0 0,0 0 1,0-1-1,0 1 0,1 0 1,-1-1-1,1 1 0,0-1 1,0 1-1,0-1 0,1 0 0,-1 0 1,1 0-1,-1 0 0,1 0 1,0-1-1,0 1 0,0-1 1,1 0-1,-1 0 0,1 0 1,-1 0-1,1-1 0,3 2 0,14 4-60,0-2-1,0 0 0,1-1 0,0 0 0,21-1 1,111-6-5087,-90-5 809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00.978"/>
    </inkml:context>
    <inkml:brush xml:id="br0">
      <inkml:brushProperty name="width" value="0.025" units="cm"/>
      <inkml:brushProperty name="height" value="0.025" units="cm"/>
    </inkml:brush>
  </inkml:definitions>
  <inkml:trace contextRef="#ctx0" brushRef="#br0">1 217 15535,'0'0'1719,"7"9"-3454,-5-7 1693,1 2-1,1 0 1,-1-1-1,1 1 0,0-1 0,0 0 0,0 0 1,0 0-1,0 0 0,1-1 0,-1 1 1,1-1-1,0 0 0,-1-1 0,1 1 1,0-1-1,7 1 0,135 7 1415,274-18 0,611-101 694,-180 14-513,9 55-1224,2 37 663,-541 5-727,-288 0-1047,37-2-1891,-26-10-4101,-27 0-1532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32.529"/>
    </inkml:context>
    <inkml:brush xml:id="br0">
      <inkml:brushProperty name="width" value="0.025" units="cm"/>
      <inkml:brushProperty name="height" value="0.025" units="cm"/>
    </inkml:brush>
  </inkml:definitions>
  <inkml:trace contextRef="#ctx0" brushRef="#br0">1 0 4324,'1'29'6115,"0"-25"-6120,0 0 0,1 0 0,-1 0 1,1 0-1,-1-1 0,1 1 1,0 0-1,0-1 0,1 0 0,-1 0 1,1 1-1,0-1 0,5 4 0,4 3 31,-1 0-1,1-2 0,1 1 0,0-1 0,0-1 0,0-1 0,1 0 0,0 0 0,0-1 0,26 5 0,17 0 146,85 5 0,-56-8 55,317 22 403,-299-28-469,196-25 1,-85-6-123,307-2-1,204 40 42,-361-2-41,-322-5-30,1143 4 145,-1061-6-39,225 26 1,-308-19-113,144 23 77,247 7 0,204-45 10,-86-1-44,-394 11-47,-1-8 0,199-32 0,452-75 61,-308 96-305,-495 18 210,4 1-266,0-1 0,0 0 0,0-1 0,0 0 0,0 0 0,0-1 0,0 0 0,10-4 0,5-11-3739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48.394"/>
    </inkml:context>
    <inkml:brush xml:id="br0">
      <inkml:brushProperty name="width" value="0.025" units="cm"/>
      <inkml:brushProperty name="height" value="0.025" units="cm"/>
    </inkml:brush>
  </inkml:definitions>
  <inkml:trace contextRef="#ctx0" brushRef="#br0">75 1 4644,'0'0'956,"-8"3"-379,-59 12 3800,112 2-4361,7-2 28,1-1 1,1-3-1,106 8 1,166-16 245,-173-5-219,13 2 16,1375-15 403,-962-12 312,246-5-408,-161 62-219,-124-2-164,100-5 49,300 4 67,528-25 1662,-1061-35-1097,-326 24-674,-8 5-50,-72 4-43,-41 3-6369,14-3 316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3.226"/>
    </inkml:context>
    <inkml:brush xml:id="br0">
      <inkml:brushProperty name="width" value="0.025" units="cm"/>
      <inkml:brushProperty name="height" value="0.025" units="cm"/>
    </inkml:brush>
  </inkml:definitions>
  <inkml:trace contextRef="#ctx0" brushRef="#br0">268 0 10602,'0'0'7703,"-4"9"-6913,-100 156 1213,19-34-936,71-103-1031,26-40-126,27-44-182,28-66-1078,-66 126 1259,0-1 0,1 1 0,-1 0 1,-1-1-1,1 1 0,0 0 0,-1 0 1,0 5-1,0 18 115,4 45 139,-3-67-144,0 0 0,0 0 0,0 0 0,1 0 0,-1 0 1,1-1-1,0 1 0,1 0 0,-1-1 0,1 0 0,4 5 0,-8-9-5,1 0 0,0-1 0,0 1-1,1-1 1,-1 1 0,0 0-1,0-1 1,0 1 0,0-1 0,0 1-1,0 0 1,0-1 0,1 1 0,-1 0-1,0-1 1,0 1 0,1 0-1,-1-1 1,0 1 0,0 0 0,1 0-1,-1-1 1,0 1 0,1 0 0,-1 0-1,0 0 1,1-1 0,-1 1-1,0 0 1,1 0 0,-1 0 0,0 0-1,1 0 1,-1 0 0,1 0-1,-1 0 1,0-1 0,1 2 0,-1-1-1,0 0 1,1 0 0,-1 0 0,1 0-1,-1 0 1,0 0 0,1 0-1,-1 0 1,0 0 0,1 1 0,-1-1-1,0 0 1,1 0 0,-1 1 0,0-1-1,1 0 1,-1 0 0,0 1-1,0-1 1,1 0 0,-1 1 0,0-1-1,0 0 1,1 1 0,-7-34 479,0 23-466,0 1 1,-1 0-1,0 0 0,-1 0 0,0 1 0,-1 0 0,1 1 0,-2 0 1,1 0-1,-11-5 0,3 2 20,-1 1 0,1 0 1,-2 1-1,1 2 0,-22-6 0,76 18-615,65 3-1,1-9-3771,-24-4-3449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4:07.820"/>
    </inkml:context>
    <inkml:brush xml:id="br0">
      <inkml:brushProperty name="width" value="0.025" units="cm"/>
      <inkml:brushProperty name="height" value="0.025" units="cm"/>
    </inkml:brush>
  </inkml:definitions>
  <inkml:trace contextRef="#ctx0" brushRef="#br0">0 725 6758,'14'8'454,"66"47"431,-35-21-260,3-2 0,58 30 0,-70-48-558,1-1 0,1-1 0,0-2 0,1-2 0,77 6 0,200-14 129,203-53-35,-304 25-135,1738-159 33,-284 110-29,246-15 762,1295-41 1049,-312 9-1851,-835 23 36,-1095 88-43,-554 12 18,-329-1-281,-1-3 0,129-26 0,-156 18-904,-1-2-1,76-32 1,3-17-3258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4:22.460"/>
    </inkml:context>
    <inkml:brush xml:id="br0">
      <inkml:brushProperty name="width" value="0.025" units="cm"/>
      <inkml:brushProperty name="height" value="0.025" units="cm"/>
    </inkml:brush>
  </inkml:definitions>
  <inkml:trace contextRef="#ctx0" brushRef="#br0">1 87 5189,'679'-30'6131,"-642"27"-5840,229-5 149,418 41 1,204 0 217,0-56 350,-473 9-827,554 1-115,-35 1-31,1153-11 638,-1345 10-610,0-1-25,382 78-6,-949-46-281,261 22 802,-3-36-3691,-366-13-268,-9-7-3454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4:43.918"/>
    </inkml:context>
    <inkml:brush xml:id="br0">
      <inkml:brushProperty name="width" value="0.025" units="cm"/>
      <inkml:brushProperty name="height" value="0.025" units="cm"/>
    </inkml:brush>
  </inkml:definitions>
  <inkml:trace contextRef="#ctx0" brushRef="#br0">0 215 8488,'0'0'-566,"8"0"550,21-2 191,-2-2 1,38-8-1,-34 5 64,0 1 1,53-2-1,-9 10-167,133 24 0,-128-13-26,115 3-1,-31-23 23,233-38 0,-379 42-65,637-50 367,2 50-309,-647 3-60,194 3 6,477-16 50,-154-26-50,-375 35-8,224 23 0,530 44 92,-280-78-20,-2 1 61,-257 17-86,661-20 74,208-61 98,1 48-31,-308 81-187,-368-12 0,24-6 8,677 28 16,-369-28-17,165 5-14,-444-23 33,645 10 34,-605-12-12,298-2 11,-178-64 58,-269 11-48,487-32 769,-979 71-929,-26 1-239,-26 0-1373,11 2-1393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8:12.237"/>
    </inkml:context>
    <inkml:brush xml:id="br0">
      <inkml:brushProperty name="width" value="0.025" units="cm"/>
      <inkml:brushProperty name="height" value="0.025" units="cm"/>
    </inkml:brush>
  </inkml:definitions>
  <inkml:trace contextRef="#ctx0" brushRef="#br0">117 1 4388,'-8'0'1917,"-101"1"309,128 1-2138,0 0 1,0 1 0,0 2-1,-1 0 1,1 0-1,28 15 1,53 15 49,-45-24-51,1-3 0,103 4 1,118-18 483,-175 2-385,792-9 304,-163 4 29,556 4 160,-30 0-664,-676-16-18,264-4 706,755 54-55,-1278-20-245,1738 114 164,-1792-103-541,274 9-653,-422-30-543,0-4 0,176-31 0,-106-12-2460,-11-19-1805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0:04.637"/>
    </inkml:context>
    <inkml:brush xml:id="br0">
      <inkml:brushProperty name="width" value="0.025" units="cm"/>
      <inkml:brushProperty name="height" value="0.025" units="cm"/>
    </inkml:brush>
  </inkml:definitions>
  <inkml:trace contextRef="#ctx0" brushRef="#br0">1 187 5637,'585'-23'2242,"1084"-58"913,-956 72-2791,500-16 1819,14 7-1581,44-3-51,-1186 16-524,-13 0 53,116 7 0,-176 5-601,-12-7 435,0 1 0,0-1 0,0 0 0,0 1 0,0-1 0,0 0 0,0 0 0,0 1 0,0-1 0,0 0 0,0 1 0,0-1 0,0 0 0,0 0 1,0 1-1,0-1 0,0 0 0,0 0 0,0 1 0,0-1 0,0 0 0,0 1 0,-1-1 0,1 0 0,0 0 0,0 0 0,0 1 0,0-1 0,-1 0 0,1 0 0,0 0 0,0 1 0,-1-1 0,1 0 0,0 0 0,0 0 0,-1 0 0,1 0 0,0 1 0,0-1 1,-1 0-1,1 0 0,0 0 0,-1 0 0,1 0 0,0 0 0,0 0 0,-1 0 0,1 0 0,0 0 0,-1 0 0,1-1 0,-25 4-6042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0:05.898"/>
    </inkml:context>
    <inkml:brush xml:id="br0">
      <inkml:brushProperty name="width" value="0.025" units="cm"/>
      <inkml:brushProperty name="height" value="0.025" units="cm"/>
    </inkml:brush>
  </inkml:definitions>
  <inkml:trace contextRef="#ctx0" brushRef="#br0">0 244 12588,'0'0'913,"12"1"-993,52 3 54,1-4 1,80-9-1,45-1 65,-53 17-17,184 31-1,15 2 6,-160-32-24,193-18 0,175-49 274,833-114 316,7 92-322,-628 103-220,-3 32 357,-475-32 121,1322 19 1174,-1027-84-4650,-410 20-827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0:49.366"/>
    </inkml:context>
    <inkml:brush xml:id="br0">
      <inkml:brushProperty name="width" value="0.025" units="cm"/>
      <inkml:brushProperty name="height" value="0.025" units="cm"/>
    </inkml:brush>
  </inkml:definitions>
  <inkml:trace contextRef="#ctx0" brushRef="#br0">0 337 8904,'72'8'3806,"102"-14"-3603,-165 6-48,1423-54 646,-407 35-134,16 2-498,-435 13-87,290-55-71,-336 13-11,366-1 55,-651 35-51,1214 8 54,-686 14-10,462 13 353,836-10 109,-1211-17 85,-755 4-522,1521-31 799,-1361 15-774,1378-56 519,-1232 84-1327,-388-13-7735,-42-3 2578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2:05.426"/>
    </inkml:context>
    <inkml:brush xml:id="br0">
      <inkml:brushProperty name="width" value="0.025" units="cm"/>
      <inkml:brushProperty name="height" value="0.025" units="cm"/>
    </inkml:brush>
  </inkml:definitions>
  <inkml:trace contextRef="#ctx0" brushRef="#br0">1 39 6566,'8'1'4730,"120"28"-3517,-74-15-1035,80 9 1,603-10 936,-128-35 368,128-3-419,1010-16-808,-485 29 166,-526 57 17,132 3-216,68-73 129,-815 17-250,745-21 1077,-777 39-1198,-53-5-376,62 1 0,-89-6-144,-1 0 1,1-1-1,-1 0 1,1 0-1,-1-1 1,1 0-1,-1-1 1,0 0-1,0 0 1,0-1-1,-1 1 1,11-8-1,22-26-4906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2:16.312"/>
    </inkml:context>
    <inkml:brush xml:id="br0">
      <inkml:brushProperty name="width" value="0.025" units="cm"/>
      <inkml:brushProperty name="height" value="0.025" units="cm"/>
    </inkml:brush>
  </inkml:definitions>
  <inkml:trace contextRef="#ctx0" brushRef="#br0">0 67 5573,'0'0'2338,"5"7"-1467,2 4-697,1-1 1,0 0 0,1-1-1,0 1 1,0-2-1,1 1 1,0-1 0,0-1-1,19 10 1,-10-7-5,1-1 0,1-1-1,-1-1 1,1 0 0,30 4 0,77 6 802,232-1 0,-214-13-813,1400 3 1078,-828-10-1064,879-22 1124,-722 6-1222,1523 34-24,-832 7 60,1-49 138,-609-15-160,1158-43-45,-1258 58-50,1420-34 167,-1147 60 298,-932 16-317,-119-7-1097,140-4 1,-186-11-3221,-21-10-2700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2:41.654"/>
    </inkml:context>
    <inkml:brush xml:id="br0">
      <inkml:brushProperty name="width" value="0.025" units="cm"/>
      <inkml:brushProperty name="height" value="0.025" units="cm"/>
    </inkml:brush>
  </inkml:definitions>
  <inkml:trace contextRef="#ctx0" brushRef="#br0">1 693 5061,'76'11'602,"1"-5"1,1-2-1,-1-4 1,0-3-1,0-4 1,92-19-1,115-31-305,194-34-71,4 35-103,34 38 90,134-9 743,-460 12-511,753-35 850,-334 65-1101,6 0-147,407-32 291,-298 3 226,1884-98 110,-1873 69-643,222 4 21,607-44 13,-1560 83-65,1104-85 184,3 93 203,856 105-285,-1211-86-79,858 15 50,512 38-169,-1073-36 70,-608-33 25,938 102 9,-450-24 181,-822-83 130,-24-2 404,1 4 0,107 24 0,-220-38-5276,-31-11-2585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4.250"/>
    </inkml:context>
    <inkml:brush xml:id="br0">
      <inkml:brushProperty name="width" value="0.025" units="cm"/>
      <inkml:brushProperty name="height" value="0.025" units="cm"/>
    </inkml:brush>
  </inkml:definitions>
  <inkml:trace contextRef="#ctx0" brushRef="#br0">206 1 6983,'0'0'11872,"6"11"-10836,-6-10-1026,3 4 68,0 0 0,-1 0 1,0 0-1,0 0 0,0 0 0,0 1 0,-1-1 0,0 1 0,0-1 0,-1 1 1,1-1-1,-1 1 0,-1-1 0,1 1 0,-1 0 0,1-1 0,-2 1 0,-1 5 1,-11 26 72,-1-1 0,-2 0 0,-1-2 0,-2 0 0,-2-1 0,-35 42 0,29-49-46,27-26-129,1 0 0,-1 1-1,1-1 1,-1 0 0,1 1 0,-1-1 0,1 0-1,-1 0 1,1 1 0,-1-1 0,0 0 0,1 0-1,-1 0 1,1 0 0,-1 0 0,0 0 0,1 0-1,-1 0 1,0 0 0,1 0 0,-1 0 0,1 0-1,-1 0 1,0-1 0,1 1 0,-1 0 0,1 0-1,-1-1 1,1 1 0,-1 0 0,1-1 0,-1 1 0,1 0-1,-1-1 1,1 1 0,-1-1 0,1 1 0,0-1-1,-1 1 1,1-1 0,0 1 0,-1-1 0,1 1-1,0-1 1,0 0 0,-1 1 0,1-1 0,0 1-1,0-1 1,0 0 0,0 1 0,0-1 0,0 0-1,-5-41-2785,2 0 0,2 0-1,5-54 1,-2 58 871,7-66 303,-5 78 10153,-4 38-8098,0 7 100,0 0-1,1 0 1,1 0-1,6 27 1,-6-40-486,0 1 0,1-1-1,-1 0 1,1-1 0,1 1 0,-1 0 0,1-1 0,0 1 0,0-1 0,1-1 0,-1 1 0,1 0 0,0-1 0,0 0 0,1 0 0,10 5 0,-4-1-114,-5-4-54,-1-1 1,0 1-1,1-1 1,-1 0-1,1 0 0,0-1 1,0 0-1,12 2 1,-37-26-1591,-7-12 915,-17-20 508,38 50 436,1 0 1,-1 0 0,0 1-1,0 0 1,0 0 0,0 0-1,0 0 1,-1 1-1,1 0 1,-7-3 0,10 5-95,1-1 1,-1 1 0,1 0-1,-1 0 1,0-1 0,1 1 0,-1 0-1,0 0 1,1 0 0,-1 0-1,0 0 1,1 0 0,-1 0-1,0 0 1,1 0 0,-1 0 0,0 0-1,1 0 1,-1 0 0,0 0-1,1 1 1,-1-1 0,0 0-1,1 1 1,-1-1 0,0 0 0,1 1-1,-1-1 1,1 0 0,-1 1-1,1-1 1,-1 1 0,1-1-1,0 1 1,-1 0 0,1-1 0,-1 1-1,1-1 1,0 1 0,0 0-1,-1-1 1,1 1 0,0 0-1,0-1 1,0 1 0,0 0-1,0-1 1,0 1 0,0 0 0,0-1-1,0 1 1,0 0 0,0-1-1,0 1 1,0 0 0,0-1-1,1 1 1,-1 0 0,0-1 0,0 1-1,1 0 1,-1-1 0,1 2-1,1 2-40,0 1 0,0-1 1,0 1-1,0-1 0,1 0 0,-1 0 0,1 0 0,5 5 0,1-2 25,1-1 0,0 0 0,-1-1 0,1 0-1,1 0 1,-1-1 0,1-1 0,0 0 0,0 0 0,11 1 0,48 3-1262,-4-6-3309,-31-2-2234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08.031"/>
    </inkml:context>
    <inkml:brush xml:id="br0">
      <inkml:brushProperty name="width" value="0.025" units="cm"/>
      <inkml:brushProperty name="height" value="0.025" units="cm"/>
    </inkml:brush>
  </inkml:definitions>
  <inkml:trace contextRef="#ctx0" brushRef="#br0">0 144 13901,'0'0'-261,"11"9"-124,-9-7 363,7 6-18,0 0 0,0-1-1,0 0 1,1-1 0,-1 0 0,2-1-1,-1 0 1,21 7 0,459 92 315,-402-88-257,184 23 187,2-11 0,395-10 0,554-88 738,-672 29-771,1956-163 148,-1909 160-33,-197 16-2063,-236 12-2276,-12-4-3475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09.231"/>
    </inkml:context>
    <inkml:brush xml:id="br0">
      <inkml:brushProperty name="width" value="0.025" units="cm"/>
      <inkml:brushProperty name="height" value="0.025" units="cm"/>
    </inkml:brush>
  </inkml:definitions>
  <inkml:trace contextRef="#ctx0" brushRef="#br0">0 50 15567,'0'0'1868,"3"-9"-528,5-28-422,-7 37-902,-1 1 0,0-1 0,0 0 0,0 0 0,0 1 0,0-1 0,1 0 0,-1 0 0,0 0 0,0 0-1,0 0 1,1 1 0,-1-1 0,0 0 0,0 0 0,1 0 0,-1 0 0,0 0 0,0 0 0,0 0 0,1 0 0,-1 0 0,0 0 0,0 0-1,1 0 1,-1 0 0,0 0 0,0 0 0,1 0 0,-1 0 0,0 0 0,0 0 0,1 0 0,-1 0 0,0 0 0,0 0 0,1 0-1,-1-1 1,0 1 0,0 0 0,0 0 0,1 0 0,-1 0 0,0 0 0,0-1 0,0 1 0,0 0 0,0 0 0,1-1 0,-1 1-1,0 0 1,0 0 0,0 0 0,0-1 0,0 1 0,0 0 0,0 0 0,0-1 0,0 1 0,0 0 0,0 0 0,0-1 0,0 1 0,0 0-1,7 18 298,-6-18-230,84 312 1037,-41-102-3660,-43-207 2292,3 44-6471,-9-30 933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09.559"/>
    </inkml:context>
    <inkml:brush xml:id="br0">
      <inkml:brushProperty name="width" value="0.025" units="cm"/>
      <inkml:brushProperty name="height" value="0.025" units="cm"/>
    </inkml:brush>
  </inkml:definitions>
  <inkml:trace contextRef="#ctx0" brushRef="#br0">0 285 15278,'0'0'4997,"75"4"-3523,-28-25-225,12-5-384,0-4-545,3-2-192,-1 0-96,-10 3 0,-6 5-352,-7 4-481,-10 3-224,-10 3-833,-11-1-1217,-7 2-1505,-2-2-96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09.920"/>
    </inkml:context>
    <inkml:brush xml:id="br0">
      <inkml:brushProperty name="width" value="0.025" units="cm"/>
      <inkml:brushProperty name="height" value="0.025" units="cm"/>
    </inkml:brush>
  </inkml:definitions>
  <inkml:trace contextRef="#ctx0" brushRef="#br0">10 292 13132,'0'0'7143,"-9"-63"-6086,34 35 385,18-4-97,5-2-929,13-2-320,1 2-64,1 8-256,-1 7-1377,-6 5-1378,-15 8-2082,-8 6-3395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0.299"/>
    </inkml:context>
    <inkml:brush xml:id="br0">
      <inkml:brushProperty name="width" value="0.025" units="cm"/>
      <inkml:brushProperty name="height" value="0.025" units="cm"/>
    </inkml:brush>
  </inkml:definitions>
  <inkml:trace contextRef="#ctx0" brushRef="#br0">1 135 14606,'0'9'1479,"-1"-7"-1354,5 36 994,-4-37-1100,0 0 0,1 0 0,-1 0 0,0 0 0,1-1 0,-1 1 0,1 0 0,-1 0 1,1 0-1,0 0 0,-1 0 0,1 0 0,0-1 0,-1 1 0,1 0 0,0-1 1,0 1-1,0 0 0,0-1 0,-1 1 0,1-1 0,0 0 0,0 1 0,0-1 0,0 0 1,0 1-1,0-1 0,0 0 0,0 0 0,0 0 0,0 0 0,0 0 0,1 0 0,-1 0 1,0 0-1,0 0 0,0-1 0,0 1 0,0 0 0,0-1 0,0 1 0,1-1 1,4-2 101,0-1 1,-1 1 0,1-1 0,-1 0 0,0 0 0,0-1-1,0 0 1,0 1 0,3-7 0,42-59 684,-21 28-172,-26 38-540,25-27 599,-28 30-682,0 1 1,1-1-1,-1 1 0,1-1 1,-1 1-1,0 0 0,1-1 1,-1 1-1,1 0 0,-1 0 1,1-1-1,-1 1 0,1 0 0,-1 0 1,1 0-1,-1-1 0,1 1 1,0 0-1,-1 0 0,1 0 1,-1 0-1,1 0 0,-1 0 1,1 0-1,-1 0 0,1 0 1,-1 1-1,1-1 0,0 0 1,-1 0-1,1 0 0,-1 1 1,1-1-1,-1 0 0,0 0 1,1 1-1,-1-1 0,1 0 0,-1 1 1,1-1-1,-1 1 0,0-1 1,1 1-1,-1-1 0,0 0 1,0 1-1,1-1 0,-1 1 1,0-1-1,0 1 0,0 0 1,1-1-1,-1 1 0,0-1 1,0 1-1,0-1 0,0 1 1,0-1-1,0 1 0,0 0 1,0-1-1,-1 1 0,11 126 1084,-6-48-957,-5-77-137,1-1 0,0 0 0,0 0 1,0 0-1,0 0 0,0 0 0,0 0 0,0 0 0,0 0 0,1 0 0,-1 0 0,0 0 0,1 0 0,-1 0 0,1 0 0,-1 0 0,1 0 1,-1 0-1,1 0 0,0 0 0,-1 0 0,1-1 0,1 3 0,-1-4-15,0 1-1,0-1 1,0 1-1,0-1 1,0 0 0,0 1-1,0-1 1,0 0-1,-1 0 1,1 1-1,0-1 1,-1 0 0,1 0-1,-1 0 1,1 0-1,-1 0 1,1 0 0,0-1-1,21-54-2806,-15 27-975,3-1-2279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0.644"/>
    </inkml:context>
    <inkml:brush xml:id="br0">
      <inkml:brushProperty name="width" value="0.025" units="cm"/>
      <inkml:brushProperty name="height" value="0.025" units="cm"/>
    </inkml:brush>
  </inkml:definitions>
  <inkml:trace contextRef="#ctx0" brushRef="#br0">5 31 18289,'0'0'1137,"-1"11"-80,1-6-952,-2 8 77,1-1 0,0 1-1,1-1 1,1 1 0,0-1-1,0 1 1,1-1 0,4 13 0,32 70 329,26 82-279,-56-150-203,-1 1-1,-2 0 1,0 0-1,0 46 1,-5-74-23,-1 0 1,1-1 0,0 1-1,0 0 1,0 0-1,0 0 1,-1 0-1,1 0 1,0 0 0,0-1-1,0 1 1,-1 0-1,1 0 1,0 0 0,0 0-1,-1 0 1,1 0-1,0 0 1,0 0-1,-1 0 1,1 0 0,0 0-1,0 0 1,0 0-1,-1 0 1,1 0 0,0 0-1,0 0 1,-1 0-1,1 0 1,0 1-1,0-1 1,0 0 0,-1 0-1,1 0 1,0 0-1,0 0 1,0 1-1,0-1 1,-1 0 0,1 0-1,0 0 1,0 0-1,0 1 1,0-1 0,0 0-1,0 0 1,-1 1-1,1-1 1,0 0-1,0 0 1,0 1 0,-12-25 194,0-17-82,2-1-1,2 0 1,-4-61 0,6-129-822,6 224 674,0-2 25,0 0-1,1 0 0,0 0 0,0 0 0,1 0 0,0 1 0,5-12 0,-6 18 1,0 0 0,1 0 0,0 0 0,0 0-1,0 1 1,0-1 0,0 1 0,0-1 0,1 1-1,-1 0 1,1-1 0,0 1 0,-1 1 0,1-1-1,0 0 1,0 1 0,0-1 0,1 1 0,-1 0-1,0 0 1,0 0 0,1 1 0,-1-1 0,4 0-1,-1 1-2,0-1 0,-1 1 0,1 0-1,0 0 1,0 1 0,-1-1 0,1 1-1,0 1 1,10 3 0,-14-4 14,0 0-1,-1 0 1,1 0 0,-1 0 0,1 0 0,-1 0-1,0 1 1,0-1 0,1 1 0,-1-1 0,0 1-1,0-1 1,0 1 0,0 0 0,-1-1 0,1 1-1,0 0 1,-1 0 0,1-1 0,-1 1 0,0 0-1,0 0 1,1 0 0,-1 0 0,0 0 0,0-1-1,-1 1 1,1 0 0,0 0 0,-1 0 0,1 0-1,-1-1 1,0 1 0,-1 3 0,-2 6 186,-2 1 1,1-1-1,-2-1 0,1 1 1,-1-1-1,-1 0 0,-15 16 1,2-6 125,-1 0 0,-27 20 0,44-37-326,1 1 1,-1-1-1,0 0 1,0 0-1,-1-1 1,1 0-1,-1 0 1,-9 3-1,14-5-32,0 0 1,1 0-1,-1 0 0,0 0 0,0 0 0,1 0 1,-1 0-1,0 0 0,0 0 0,1-1 1,-1 1-1,0 0 0,0 0 0,1-1 0,-1 1 1,0 0-1,1-1 0,-1 1 0,1-1 1,-1 1-1,1-1 0,-1 1 0,0-1 0,1 1 1,0-1-1,-1 0 0,0-2-99,0 1 1,1 0-1,-1 0 1,1-1-1,0 1 0,-1 0 1,1 0-1,0-1 0,1 1 1,-1 0-1,0-1 1,1 1-1,0-3 0,5-17-2202,1 1 0,13-27 0,5-3-3543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1.084"/>
    </inkml:context>
    <inkml:brush xml:id="br0">
      <inkml:brushProperty name="width" value="0.025" units="cm"/>
      <inkml:brushProperty name="height" value="0.025" units="cm"/>
    </inkml:brush>
  </inkml:definitions>
  <inkml:trace contextRef="#ctx0" brushRef="#br0">15 389 12716,'-2'12'3262,"0"-4"-2693,-1 0-200,1 0 1,0 1-1,1-1 1,-1 1-1,2-1 1,-1 1-1,1-1 1,0 1-1,1-1 1,2 10-1,-3-17-352,1 0-1,0 0 1,0 0-1,-1 0 1,1 0-1,0 0 1,0 0-1,0-1 1,0 1-1,0 0 1,0 0-1,0-1 1,1 1-1,-1-1 0,0 1 1,0-1-1,0 0 1,1 1-1,-1-1 1,0 0-1,0 0 1,1 0-1,-1 0 1,0 0-1,0 0 1,1 0-1,-1 0 0,0 0 1,0-1-1,0 1 1,1-1-1,-1 1 1,0 0-1,0-1 1,0 0-1,0 1 1,0-1-1,2-1 1,4-2 26,0 0 1,0-1-1,0 0 0,9-9 1,-7 5 15,-1 0-1,0-1 1,-1 1 0,0-1 0,-1-1-1,0 1 1,0-1 0,-1 0-1,-1-1 1,0 1 0,0-1 0,-1 1-1,-1-1 1,0 0 0,0 0 0,-1-19-1,-4 18 277,-4 15-183,-6 20-158,9-5 4,1-1 0,0 1 0,1 0 0,1 0 0,1-1 0,0 1 0,4 21 0,-4-37-2,0 0 0,0 0 1,0 0-1,0 0 0,0 0 0,1 0 1,-1 0-1,0 0 0,1 0 1,-1-1-1,0 1 0,1 0 1,-1 0-1,1 0 0,-1 0 0,1-1 1,0 1-1,-1 0 0,1-1 1,0 1-1,0 0 0,-1-1 1,1 1-1,0-1 0,0 1 0,0-1 1,0 0-1,0 1 0,0-1 1,-1 0-1,1 1 0,0-1 1,0 0-1,0 0 0,0 0 0,0 0 1,0 0-1,0 0 0,0 0 1,0 0-1,0 0 0,0-1 0,0 1 1,0 0-1,0-1 0,0 1 1,-1-1-1,1 1 0,0-1 1,0 1-1,0-1 0,-1 1 0,1-1 1,0 0-1,0 1 0,0-2 1,5-3 10,0 0 1,-1 0-1,0-1 1,0 0 0,7-10-1,-1-3 11,-2 1 1,0-1-1,-1-1 0,-2 0 0,0 0 0,0 0 0,3-32 1,-4 1-116,-3-95 0,-6 112 314,2 35 203,1 19-336,0 70-12,3 104 886,-1-184-890,0-1-1,0 1 0,1-1 1,1 0-1,0 1 0,0-1 1,0-1-1,1 1 1,10 15-1,-12-21-18,0 0 0,0 0 1,0 0-1,0-1 0,1 1 0,-1-1 0,1 0 1,0 0-1,-1 0 0,1 0 0,0 0 1,0 0-1,0-1 0,1 1 0,-1-1 0,0 0 1,0 0-1,1 0 0,-1-1 0,1 1 0,-1-1 1,0 0-1,1 0 0,-1 0 0,1 0 1,-1 0-1,1-1 0,-1 0 0,0 1 0,7-4 1,-8 3-18,1 0 0,-1-1 0,0 0 0,0 1 0,0-1 0,0 0 0,0 0 0,0 0 0,0 0 0,-1-1 0,1 1 0,-1 0 0,1-1 0,-1 1 0,0-1 0,0 1 0,0-1 0,0 0 0,-1 1 0,1-1 0,-1 0 0,0 1 0,1-1 0,-1 0 0,-1 0 0,1 1 1,-1-5-1,1 1-106,-1 0 1,0-1-1,0 1 1,0 0 0,-1 0-1,0 0 1,0 1-1,0-1 1,-1 0-1,0 1 1,-4-7 0,2 6-429,0 0 0,0 1 0,-1 0 0,0 0 1,0 0-1,0 1 0,0-1 0,-1 1 0,0 1 1,0-1-1,0 1 0,0 1 0,-14-4 0,18 4 492,0 1-1,0-1 0,0 0 1,0 1-1,1-1 0,-1 0 1,1-1-1,-1 1 1,1 0-1,0-1 0,0 1 1,0-1-1,0 0 0,0 0 1,-2-5-1,-9-12-1985,-3 5-4374,6 9 914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1.432"/>
    </inkml:context>
    <inkml:brush xml:id="br0">
      <inkml:brushProperty name="width" value="0.025" units="cm"/>
      <inkml:brushProperty name="height" value="0.025" units="cm"/>
    </inkml:brush>
  </inkml:definitions>
  <inkml:trace contextRef="#ctx0" brushRef="#br0">0 146 11627,'0'0'12844,"22"-47"-11402,4 33-546,5-3-511,8 1-257,-5 2-64,0 4-32,0 3-705,-11 0-1216,-3 2-1699,-10-4-5316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1.777"/>
    </inkml:context>
    <inkml:brush xml:id="br0">
      <inkml:brushProperty name="width" value="0.025" units="cm"/>
      <inkml:brushProperty name="height" value="0.025" units="cm"/>
    </inkml:brush>
  </inkml:definitions>
  <inkml:trace contextRef="#ctx0" brushRef="#br0">1 131 18321,'0'0'4549,"67"-52"-4549,-27 35 0,8 2-1442,13 0-1216,-1 0-2243,-1-1-4708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2.106"/>
    </inkml:context>
    <inkml:brush xml:id="br0">
      <inkml:brushProperty name="width" value="0.025" units="cm"/>
      <inkml:brushProperty name="height" value="0.025" units="cm"/>
    </inkml:brush>
  </inkml:definitions>
  <inkml:trace contextRef="#ctx0" brushRef="#br0">182 86 16015,'-11'1'934,"4"-1"-797,1 0-1,-1 0 0,0 1 1,0 0-1,0 0 1,1 1-1,-1 0 0,1 0 1,-1 0-1,1 1 0,0 0 1,0 0-1,0 1 1,0 0-1,1 0 0,-1 0 1,1 0-1,0 1 0,0 0 1,1 0-1,-7 9 1,6-3-132,0 0 0,0 1 1,1 0-1,1 0 1,0 0-1,1 0 0,0 0 1,0 1-1,1 20 1,1-27 2,0 0 0,0 1 1,1-1-1,-1 0 0,1 0 1,1 1-1,-1-1 0,1 0 1,0 0-1,1 0 0,-1-1 1,1 1-1,0 0 1,1-1-1,-1 0 0,1 0 1,0 0-1,0 0 0,1-1 1,6 6-1,-7-8 103,0 0-1,1 0 1,-1 0-1,0 0 1,1-1-1,0 0 1,-1 0-1,1 0 1,-1-1-1,1 0 1,0 0-1,-1 0 1,1 0 0,0-1-1,-1 1 1,1-1-1,-1 0 1,1-1-1,-1 1 1,1-1-1,-1 0 1,0 0-1,0 0 1,0-1-1,0 1 1,0-1-1,3-3 1,5-4 262,0-1 0,-1 1 0,0-2 0,-1 0 1,-1 0-1,16-25 0,-18 23-76,0 0 0,-1-1 0,-1 1 0,0-1 0,-1-1 0,-1 1 0,0 0 0,-1-1 0,-1 1 0,0-26 0,-2 36-251,1-1 1,-1 0-1,0 1 0,0-1 1,-1 0-1,0 1 0,0 0 1,0-1-1,-1 1 0,1 0 1,-1 0-1,0 1 0,-7-8 1,7 8-90,-1 1 0,0 0 0,0 1 0,0-1 0,0 1 0,0 0 1,-1 0-1,1 0 0,0 0 0,-1 1 0,0 0 0,1 0 1,-1 0-1,0 0 0,0 1 0,1 0 0,-1 0 0,-8 1 0,10-1-144,0 1 0,0-1 0,0 1 0,1-1 0,-1 1 0,0 0 0,0 0 0,1 1 0,-1-1 0,1 0 0,-1 1 0,1 0 0,0-1 0,-1 1-1,1 0 1,0 0 0,-2 3 0,1-1-629,0 1 0,0-1-1,0 1 1,1 0 0,0 0-1,0 0 1,0 0 0,-1 7-1,-2 13-5701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4.913"/>
    </inkml:context>
    <inkml:brush xml:id="br0">
      <inkml:brushProperty name="width" value="0.025" units="cm"/>
      <inkml:brushProperty name="height" value="0.025" units="cm"/>
    </inkml:brush>
  </inkml:definitions>
  <inkml:trace contextRef="#ctx0" brushRef="#br0">243 0 7815,'0'0'7613,"-3"9"-5633,-22 43 182,-1-1-1,-49 69 0,33-54-2004,18-34-185,23-32 14,1 0 0,0 0-1,-1 1 1,1-1-1,0 0 1,0 0-1,-1 0 1,1 0-1,0 0 1,-1 0-1,1 0 1,0 0-1,-1 0 1,1 0-1,0 0 1,-1 0-1,1 0 1,0 0-1,-1 0 1,1 0 0,0 0-1,-1 0 1,1 0-1,0 0 1,0 0-1,-1-1 1,1 1-1,0 0 1,-1 0-1,1 0 1,0-1-1,0 1 1,-1 0-1,-7-21-938,2-18-197,1-1-1,3 1 1,3-67-1,-1 106 1158,-1-1-1,1 0 0,0 1 1,0-1-1,0 0 0,0 1 0,0-1 1,0 0-1,0 1 0,0-1 1,0 0-1,0 1 0,0-1 1,1 0-1,-1 1 0,0-1 1,0 0-1,1 1 0,-1-1 0,0 1 1,1-1-1,-1 0 0,1 1 1,-1-1-1,1 1 0,-1 0 1,1-1-1,-1 1 0,1-1 0,-1 1 1,1 0-1,-1-1 0,1 1 1,0 0-1,-1-1 0,1 1 1,0 0-1,-1 0 0,1 0 1,0 0-1,-1 0 0,1 0 0,0 0 1,-1 0-1,1 0 0,0 0 1,-1 0-1,1 0 0,0 0 1,-1 0-1,1 1 0,0-1 0,-1 0 1,1 1-1,-1-1 0,1 0 1,-1 1-1,1-1 0,-1 0 1,1 1-1,-1-1 0,1 1 1,-1-1-1,1 1 0,-1-1 0,1 2 1,38 38 462,-35-34-453,52 50 101,-39-40-99,-1 0 0,0 1 1,-1 1-1,14 22 0,-28-39 10,-1 0 1,1 0-1,0-1 0,-1 1 0,1 0 0,-1 0 1,1 0-1,-1 0 0,1 0 0,-1 0 1,0 0-1,0 1 0,1-1 0,-1 0 0,0 0 1,0 0-1,0 0 0,0 0 0,0 0 1,0 0-1,-1 0 0,1 0 0,0 1 0,0-1 1,-1 0-1,1 0 0,-1 0 0,1 0 1,-1 0-1,0 1 0,-1-1 0,0 0-1,0 0 1,0 0 0,0 0 0,0 0 0,0 0-1,0-1 1,0 1 0,-1-1 0,1 1-1,0-1 1,0 0 0,0 0 0,-3 0-1,-3 0-43,1-1 0,0 0 1,-1 0-1,1 0 0,0-1 0,0 0 0,0 0 0,0-1 0,-7-4 0,-5-8-78,1-1 1,-20-21-1,32 31 115,1-1-1,-1 1 1,1-1-1,0 0 1,1-1 0,0 1-1,0-1 1,0 0-1,-3-12 1,7 20-18,0-1 0,0 1 0,0-1 0,0 0 0,0 1 0,0-1 0,0 1 0,0-1 0,0 1 0,0-1 0,0 0 0,1 1 0,-1-1 0,0 1 0,0-1 0,1 1 0,-1-1 0,0 1 0,0-1 0,1 1 0,-1-1 0,1 1 1,-1-1-1,0 1 0,1 0 0,-1-1 0,1 1 0,-1 0 0,1-1 0,-1 1 0,1 0 0,-1 0 0,1-1 0,0 1 0,-1 0 0,1 0 0,-1 0 0,1 0 0,0 0 0,-1 0 0,1 0 0,0 0 0,31 2-150,-24-1 148,94 14-134,-54-7-2518,58 3 1,-28-10-5705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2.859"/>
    </inkml:context>
    <inkml:brush xml:id="br0">
      <inkml:brushProperty name="width" value="0.025" units="cm"/>
      <inkml:brushProperty name="height" value="0.025" units="cm"/>
    </inkml:brush>
  </inkml:definitions>
  <inkml:trace contextRef="#ctx0" brushRef="#br0">36 447 15022,'0'0'6129,"-6"11"-5788,6-11-336,-5 8 15,0 1 1,1-1 0,0 1-1,1 0 1,-3 12 0,5-20-22,1 1 1,-1-1 0,1 1 0,0 0 0,0-1 0,-1 1 0,1-1 0,1 1 0,-1 0-1,0-1 1,0 1 0,0-1 0,1 1 0,-1 0 0,1-1 0,-1 1 0,1-1 0,0 0-1,0 1 1,-1-1 0,1 1 0,0-1 0,0 0 0,0 0 0,0 0 0,1 1 0,-1-1-1,0 0 1,0 0 0,1-1 0,-1 1 0,1 0 0,-1 0 0,0-1 0,1 1-1,0-1 1,-1 1 0,1-1 0,-1 0 0,1 1 0,-1-1 0,1 0 0,0 0 0,-1 0-1,1 0 1,-1 0 0,3-1 0,2 0 76,-1 0 0,0-1 1,0 1-1,0-1 0,0 0 0,0-1 0,0 1 0,0-1 0,-1 0 1,1 0-1,-1 0 0,0-1 0,0 1 0,0-1 0,0 0 0,-1 0 1,1-1-1,-1 1 0,0-1 0,2-5 0,3-2 140,-1-2-1,0 1 0,-1-1 1,-1 0-1,0 0 1,3-18-1,-8 23 23,-7 20-320,-6 24-127,9-18 204,1 0 1,1 0-1,1 1 1,0-1-1,2 19 1,-1-35 6,0 0-1,0-1 1,0 1-1,0 0 1,0 0 0,0-1-1,0 1 1,0 0 0,1-1-1,-1 1 1,0 0-1,1 0 1,-1-1 0,0 1-1,1-1 1,-1 1-1,1 0 1,-1-1 0,1 1-1,-1-1 1,1 1 0,-1-1-1,1 1 1,0-1-1,-1 1 1,1-1 0,-1 0-1,1 1 1,0-1-1,0 0 1,-1 0 0,1 0-1,0 1 1,-1-1 0,1 0-1,0 0 1,0 0-1,-1 0 1,1 0 0,0 0-1,0 0 1,-1 0 0,1-1-1,0 1 1,0 0-1,1-1 1,1 0 54,0 0 0,0-1 0,0 0 0,0 1 0,0-1 0,0 0-1,-1 0 1,1 0 0,3-5 0,8-10 148,-1-1-1,-1 0 0,-1-1 0,16-37 1,26-85-890,-50 132 569,7 33-1499,-8-17 1630,0 0 0,1 0 0,0 0 0,0 0 0,8 12 0,-9-18-11,-1 0 0,1-1 0,-1 1 1,1-1-1,-1 1 0,1-1 0,-1 0 0,1 0 1,0 0-1,-1 0 0,1 0 0,0 0 0,-1 0 1,1 0-1,-1 0 0,1-1 0,0 1 1,-1-1-1,1 1 0,-1-1 0,1 0 0,-1 1 1,0-1-1,1 0 0,-1 0 0,0 0 1,1 0-1,-1 0 0,0 0 0,0-1 0,0 1 1,0 0-1,0 0 0,1-4 0,33-49 242,-18 19-35,-2-1 0,-2 0 0,-1-1 0,-2 0 0,8-53 0,-27 171-319,2-36 156,3 0 0,2 80 0,3-120-45,0 0 0,0 0 0,0 0-1,1 0 1,0 0 0,0 0 0,2 5 0,-3-8-15,0 0 0,0-1 0,0 1 0,0 0 0,1-1 0,-1 1 0,0 0 0,1-1 0,-1 0 0,1 1 0,-1-1 0,1 0 0,0 0 0,-1 0 0,1 0 0,0 0 0,0 0 0,0 0 0,4 0 0,-17-21-628,-9 0 545,0 1 0,-2 1 0,0 1 0,-1 1 0,-28-14-1,4 0 327,46 30-184,0-1 1,0 1-1,0 0 0,1-1 0,-1 1 0,0-1 1,1 1-1,-1 0 0,0-1 0,1 0 1,-1 1-1,1-1 0,-1 1 0,1-1 1,-1 0-1,1 1 0,-1-1 0,1 0 1,0 0-1,-1 1 0,1-1 0,0 0 0,0 0 1,-1 0-1,1 1 0,0-1 0,0 0 1,0 0-1,0 0 0,0 0 0,0 1 1,0-1-1,1-1 0,0 0-16,0 0 1,1 1-1,-1-1 0,1 1 1,0-1-1,-1 1 1,1-1-1,0 1 0,0 0 1,0 0-1,-1 0 0,5-1 1,68-20-177,-70 21 210,59-10-274,2 0-2479,-23-1-3605,-6-5-5392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3.440"/>
    </inkml:context>
    <inkml:brush xml:id="br0">
      <inkml:brushProperty name="width" value="0.025" units="cm"/>
      <inkml:brushProperty name="height" value="0.025" units="cm"/>
    </inkml:brush>
  </inkml:definitions>
  <inkml:trace contextRef="#ctx0" brushRef="#br0">0 63 9257,'0'0'11322,"4"8"-10499,5 18-316,-2 0 0,0 0 0,-2 0 0,4 50 0,-3 119 491,-6-179-896,2 12 162,-2-28-259,0 0-1,1 0 0,-1 0 0,0 0 1,0 1-1,0-1 0,0 0 1,0 0-1,0 0 0,0 0 1,0 0-1,0 0 0,1 0 1,-1 0-1,0 1 0,0-1 1,0 0-1,0 0 0,0 0 1,0 0-1,1 0 0,-1 0 1,0 0-1,0 0 0,0 0 0,0 0 1,0 0-1,0 0 0,1 0 1,-1 0-1,0 0 0,0 0 1,0 0-1,0 0 0,0 0 1,1 0-1,-1 0 0,0 0 1,0 0-1,0 0 0,0 0 1,0-1-1,0 1 0,1 0 1,-1 0-1,0 0 0,0 0 0,0 0 1,0 0-1,0 0 0,0 0 1,0-1-1,0 1 0,0 0 1,0 0-1,1 0 0,-1 0 1,0 0-1,0 0 0,0-1 1,0 1-1,0 0 0,0 0 1,0 0-1,0 0 0,0-1 1,12-48 359,1-60-149,16-106-307,-27 206 81,0 0 0,1 0 0,-1 0 0,2 0 0,-1 0 0,1 1 0,8-13 0,-10 19-8,0-1 1,0 1-1,0-1 0,0 1 1,0 0-1,1 0 0,-1 0 1,1 0-1,-1 1 0,1-1 0,0 1 1,0-1-1,0 1 0,-1 0 1,1 0-1,0 0 0,1 1 1,-1-1-1,0 1 0,0 0 1,0-1-1,0 1 0,0 1 0,0-1 1,0 0-1,4 2 0,-6-2 8,0 1-1,1-1 0,-1 1 1,0 0-1,0 0 1,0 0-1,1 0 0,-1 0 1,0 0-1,0 0 0,0 0 1,-1 0-1,1 1 0,0-1 1,0 0-1,-1 1 0,1-1 1,-1 0-1,1 1 0,-1-1 1,1 0-1,-1 1 0,0-1 1,0 1-1,0-1 1,0 1-1,0-1 0,0 1 1,0-1-1,0 2 0,-9 48 91,1-35 33,-1 1 0,0-1 1,-2-1-1,1 0 1,-2-1-1,0 0 1,0 0-1,-2-1 1,1-1-1,-2 0 1,1-1-1,-2-1 1,-18 10-1,33-19-126,0 0 0,0-1 0,0 1 0,0-1-1,0 1 1,0-1 0,0 0 0,0 1 0,0-1-1,0 0 1,-1 0 0,1 0 0,0 1 0,0-1-1,0-1 1,0 1 0,-1 0 0,1 0 0,0 0 0,-2-1-1,3 0-52,-1 1 0,1-1 0,-1 0 0,1 1 0,0-1-1,0 0 1,-1 1 0,1-1 0,0 0 0,0 0 0,0 1-1,0-1 1,0 0 0,0 0 0,0 1 0,0-1 0,0 0-1,0 0 1,0 1 0,0-1 0,0 0 0,1 1 0,-1-2-1,23-45-3291,4 8-137,4-1-2441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4.114"/>
    </inkml:context>
    <inkml:brush xml:id="br0">
      <inkml:brushProperty name="width" value="0.025" units="cm"/>
      <inkml:brushProperty name="height" value="0.025" units="cm"/>
    </inkml:brush>
  </inkml:definitions>
  <inkml:trace contextRef="#ctx0" brushRef="#br0">96 382 15791,'-8'7'2578,"-4"4"-1540,1 0-1,1 1 1,-18 24-1,25-31-922,0-1 0,0 1 0,0 0 0,1 0-1,0 0 1,-1 1 0,2-1 0,-1 1 0,1-1 0,0 1-1,0-1 1,0 1 0,1-1 0,0 1 0,0 0-1,2 10 1,-1-14-114,-1 0 0,1-1 0,0 1 0,0 0 0,0-1 0,1 1 0,-1-1 0,0 1 0,0-1-1,1 1 1,-1-1 0,1 0 0,-1 0 0,1 1 0,0-1 0,-1-1 0,1 1 0,0 0 0,0 0 0,0 0 0,-1-1 0,1 1-1,0-1 1,0 0 0,0 0 0,0 1 0,0-1 0,0 0 0,0-1 0,0 1 0,0 0 0,0 0 0,0-1 0,0 1 0,-1-1 0,3-1-1,5 0 44,0-1 0,0 0 0,0 0 0,-1-1 0,0 0 0,11-8 0,-7 3 54,-1-1 0,0 0 0,-1-1 0,0 0 0,0-1 0,-1 0 0,-1 0 0,0-1 0,-1 0 0,0 0 0,-1-1 1,-1 0-1,0 0 0,0 0 0,-2-1 0,0 0 0,0 1 0,0-24 0,-3 38-107,0 0 0,0 0 1,-1 0-1,1-1 0,0 1 1,0 0-1,0 0 0,0 0 1,0 0-1,-1 0 0,1 0 0,0-1 1,0 1-1,0 0 0,0 0 1,0 0-1,-1 0 0,1 0 1,0 0-1,0 0 0,0 0 0,-1 0 1,1 0-1,0 0 0,0 0 1,0 0-1,0 0 0,-1 0 0,1 0 1,0 0-1,0 0 0,0 0 1,0 0-1,-1 0 0,1 0 1,0 0-1,0 1 0,0-1 0,0 0 1,-1 0-1,1 0 0,0 0 1,0 0-1,0 0 0,0 1 0,0-1 1,0 0-1,-1 0 0,1 0 1,0 0-1,0 0 0,0 1 1,0-1-1,0 0 0,0 0 0,0 0 1,0 1-1,0-1 0,0 0 1,0 0-1,0 0 0,0 0 1,0 1-1,0-1 0,-7 18-28,1 0-1,0 1 1,1-1 0,2 1-1,0 0 1,0 0-1,2 0 1,0 1 0,3 24-1,-2-43 41,0 1 0,0-1 0,1 0 0,-1 1-1,0-1 1,1 1 0,-1-1 0,0 0 0,1 0 0,-1 1-1,1-1 1,0 0 0,0 0 0,-1 0 0,1 1-1,0-1 1,0 0 0,0 0 0,0 0 0,0-1 0,0 1-1,0 0 1,0 0 0,1 0 0,-1-1 0,0 1-1,0-1 1,1 1 0,-1-1 0,0 1 0,1-1 0,-1 0-1,0 0 1,1 0 0,-1 1 0,0-1 0,1-1 0,-1 1-1,1 0 1,-1 0 0,0 0 0,1-1 0,1 0-1,3 0 70,-1-1 0,1 0-1,0 0 1,-1 0 0,1-1-1,-1 0 1,0 0-1,9-7 1,5-8-21,-1 0 0,-1-1 0,-1-1-1,-1 0 1,0-1 0,-2-1 0,0 0 0,-1-1 0,8-24 0,-9 15-250,-1 1 1,-2-2-1,-1 0 1,-1 0-1,-2 0 1,0-49-1,-23 139 76,16-28 155,0-1 0,2 0-1,2 0 1,0 1 0,2-1 0,0 0-1,3 0 1,0 0 0,1-1-1,2 0 1,1 0 0,1-1-1,1-1 1,22 35 0,-58-124-417,1 24 540,-1 0 0,-2 2 0,-2 1-1,-2 1 1,-56-54 0,86 90-145,-1-1-1,1 1 0,0 0 1,0 0-1,0 0 1,0 0-1,0 0 0,-1 0 1,1 0-1,0 0 1,0-1-1,0 1 1,0 0-1,0 0 0,0 0 1,-1 0-1,1 0 1,0-1-1,0 1 0,0 0 1,0 0-1,0 0 1,0 0-1,0-1 1,0 1-1,0 0 0,0 0 1,0 0-1,0 0 1,0-1-1,0 1 0,0 0 1,0 0-1,0 0 1,0-1-1,0 1 1,0 0-1,0 0 0,0 0 1,0 0-1,0-1 1,1 1-1,-1 0 0,0 0 1,0 0-1,0 0 1,0 0-1,0 0 1,0-1-1,1 1 0,13-1 6,26 5-323,-33-3 361,37 4-2420,53 0-1,-48-5-2362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4.475"/>
    </inkml:context>
    <inkml:brush xml:id="br0">
      <inkml:brushProperty name="width" value="0.025" units="cm"/>
      <inkml:brushProperty name="height" value="0.025" units="cm"/>
    </inkml:brush>
  </inkml:definitions>
  <inkml:trace contextRef="#ctx0" brushRef="#br0">1 86 8840,'0'0'15247,"80"-46"-15183,-18 31-224,-1 4-1634,-4 2-2434,-7 5-5157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5.222"/>
    </inkml:context>
    <inkml:brush xml:id="br0">
      <inkml:brushProperty name="width" value="0.025" units="cm"/>
      <inkml:brushProperty name="height" value="0.025" units="cm"/>
    </inkml:brush>
  </inkml:definitions>
  <inkml:trace contextRef="#ctx0" brushRef="#br0">51 249 18898,'0'0'1324,"-4"9"-924,-2 5-265,1 0 1,1 1-1,0 0 0,1 0 0,1 0 0,0 0 1,1 29-1,12 124 85,-5-107-198,-4-25 40,-1-19 193,0 0 1,1 0-1,6 27 1,-1-59 1473,-1-32-1247,-3-1 0,-2 0 0,-2 0 0,-1 0 0,-3 0 0,-12-49 0,-26-63-749,49 201-832,-5-31 1064,0 0-1,0-1 1,1 1 0,7 17 0,-7-22 23,0-1 0,0 1 1,1-1-1,-1 0 1,1 1-1,0-1 1,0-1-1,1 1 1,-1 0-1,1-1 1,0 0-1,6 4 1,-9-6 9,1 0 0,0 0 0,1 0 0,-1 0 0,0-1 0,0 1 1,0-1-1,0 1 0,0-1 0,1 0 0,-1 0 0,0 0 0,0 0 0,0 0 0,1-1 1,-1 1-1,0-1 0,0 1 0,0-1 0,0 0 0,0 0 0,0 0 0,0 0 0,0 0 1,0 0-1,0 0 0,-1-1 0,1 1 0,0-1 0,1-2 0,8-8 74,-1-1 0,0 0 0,-1-1 0,-1 0 0,0 0 0,0-1 0,-2 0 0,6-18 0,0-4 95,-2-1-1,6-48 1,-13 58-100,-1 6-31,-1 21-108,-1 8-103,-14 267-108,-1 6 299,15-275-78,0-1 0,0 1 1,0 0-1,1-1 0,0 1 0,0 0 0,0-1 0,0 0 1,1 1-1,0-1 0,-1 0 0,2 1 0,4 6 0,-6-9-75,1-1 0,0 1 0,0-1 0,0 0 0,0 0-1,0 0 1,1 0 0,-1 0 0,0 0 0,0 0 0,1-1-1,-1 1 1,1-1 0,-1 1 0,0-1 0,1 0 0,-1 0-1,0 0 1,1 0 0,-1-1 0,1 1 0,-1-1-1,0 1 1,1-1 0,-1 0 0,0 0 0,0 0 0,0 0-1,3-2 1,4-2-630,0-1-1,0-1 1,0 1-1,-1-1 1,0-1-1,0 1 0,-1-2 1,12-15-1,20-34-4789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6.081"/>
    </inkml:context>
    <inkml:brush xml:id="br0">
      <inkml:brushProperty name="width" value="0.025" units="cm"/>
      <inkml:brushProperty name="height" value="0.025" units="cm"/>
    </inkml:brush>
  </inkml:definitions>
  <inkml:trace contextRef="#ctx0" brushRef="#br0">97 257 14189,'-5'11'2227,"-4"6"-1673,-43 88 3285,47-92-3451,-1 0 0,2 0 0,0 0 1,0 1-1,1 0 0,-1 19 0,4-32-391,0-1 0,0 1-1,0 0 1,0-1 0,0 1-1,0-1 1,0 1 0,0-1 0,0 1-1,0-1 1,0 1 0,0-1-1,1 1 1,-1-1 0,0 1-1,0-1 1,1 1 0,-1-1-1,0 1 1,1-1 0,-1 1 0,0-1-1,1 0 1,-1 1 0,1-1-1,-1 1 1,1-1 0,-1 0-1,1 0 1,-1 1 0,1-1 0,-1 0-1,1 0 1,20-5 77,16-22 253,-32 22-256,-1 0 0,0-1 0,0 1 1,-1-1-1,0 0 0,0 0 1,0 0-1,-1 0 0,0-1 1,0 1-1,0-1 0,-1 1 0,1-14 1,-6 43-104,3-15-29,-1 1 0,1-1 0,0 1 1,1 14-1,0-22 57,0 0 0,0 0 0,0 0 0,0 0 0,0 0 0,1 0 0,-1-1 0,0 1 0,1 0 0,-1 0 0,1 0 0,-1-1 0,1 1 0,-1 0 0,1 0 0,0-1 0,-1 1 0,1 0 0,0-1 0,-1 1 0,1-1 0,0 1 0,0-1 0,-1 1 0,1-1 0,0 0 0,0 1 0,0-1 0,0 0 0,0 0 0,0 1 0,-1-1 0,1 0 0,0 0 0,0 0 0,0 0 0,0 0-1,0 0 1,0-1 0,0 1 0,0 0 0,0 0 0,-1-1 0,1 1 0,0 0 0,0-1 0,0 1 0,-1-1 0,1 1 0,0-1 0,0 0 0,5-2 55,-1-1 1,0 1-1,0-1 0,0 0 0,-1 0 0,0 0 0,1-1 1,-1 0-1,-1 0 0,1 0 0,4-9 0,29-65 787,-25 46-568,-3 0 0,0 0 0,-3-1 0,0 0 0,-2-1 0,-1-58 0,-4 85-296,-1 9-21,-5 22-75,-6 36 56,7-24 42,2 1 1,1 61 0,3-95 16,0 0-1,0 0 1,0 0-1,1 0 1,-1 0 0,0 0-1,1 0 1,-1 0-1,1 0 1,0 0-1,-1 0 1,1 0 0,0 0-1,0-1 1,0 1-1,1 0 1,-1-1-1,0 1 1,1-1 0,-1 1-1,1-1 1,-1 0-1,1 1 1,2 0 0,0 0-3,-1-1 1,1 0-1,-1-1 1,1 1-1,0-1 1,-1 1-1,1-1 1,0 0-1,0 0 1,-1-1-1,1 1 1,5-2-1,11-4-427,0-1-1,-1 0 1,32-17-1,-48 22 244,1 0 42,27-11-1061,-31 13 1207,1 0-1,-1 0 0,1 0 1,-1 0-1,1 0 1,-1 0-1,1 0 0,-1 1 1,1-1-1,-1 0 1,1 0-1,-1 0 0,0 0 1,1 1-1,-1-1 1,1 0-1,-1 0 0,0 1 1,1-1-1,-1 0 1,1 1-1,-1-1 0,0 0 1,1 1-1,-1-1 1,0 1-1,0-1 0,1 1 1,-1-1-1,0 0 1,0 1-1,0-1 0,0 1 1,0-1-1,1 1 0,-1-1 1,0 1-1,0-1 1,0 1-1,0-1 0,0 1 1,-1-1-1,1 1 1,0-1-1,0 1 0,0-1 1,0 1-1,0-1 1,-1 1-1,1-1 0,0 0 1,0 1-1,-1-1 1,1 1-1,-1 0 0,0 2 28,-1 1-1,0 0 0,1 0 1,-2-1-1,1 1 0,0-1 1,-1 0-1,-5 6 1,8-9-7,0 1 0,-1-1 1,1 1-1,-1-1 0,1 1 0,-1-1 1,1 1-1,-1-1 0,1 1 1,-1-1-1,1 0 0,-1 1 1,1-1-1,-1 0 0,0 0 1,1 1-1,-1-1 0,0 0 1,1 0-1,-1 0 0,0 0 1,1 0-1,-1 0 0,0 0 1,1 0-1,-1 0 0,0 0 1,1 0-1,-1 0 0,0-1 1,1 1-1,-1 0 0,1 0 1,-1-1-1,0 1 0,1 0 1,-1-1-1,1 1 0,-1-1 1,1 1-1,-1-1 0,1 1 1,-1-1-1,1 1 0,0-1 1,-1 1-1,1-1 0,0 1 0,-1-1 1,1 0-1,0 1 0,0-1 1,0 0-1,-1 1 0,1-1 1,0 0-1,0 1 0,0-1 1,0 0-1,0 0 0,-4-13 39,1 0-1,1 0 0,0 0 0,1 0 0,0 0 1,1-1-1,1 1 0,2-17 0,-2 30-53,-1 0-1,0-1 1,1 1 0,-1 0-1,1 0 1,-1 0 0,1 0-1,-1 0 1,1 0-1,0 0 1,0 0 0,0 0-1,-1 0 1,1 0 0,0 0-1,0 1 1,0-1 0,0 0-1,0 1 1,0-1-1,1 0 1,-1 1 0,0 0-1,0-1 1,0 1 0,0 0-1,1-1 1,-1 1-1,0 0 1,0 0 0,1 0-1,-1 0 1,0 0 0,0 0-1,0 1 1,1-1 0,-1 0-1,0 1 1,0-1-1,2 1 1,6 3-9,0 0-1,0 0 1,0 1 0,9 7-1,-5-3 60,-9-7-42,1 1 0,-1-1-1,1 0 1,-1 0-1,1-1 1,-1 1-1,1-1 1,0 0 0,0 0-1,0-1 1,5 1-1,-8-1 21,1-1-1,-1 0 0,1 1 0,-1-1 1,1 0-1,-1 0 0,0 0 1,1-1-1,-1 1 0,0 0 0,0-1 1,0 1-1,0-1 0,0 0 1,-1 0-1,1 0 0,0 0 0,-1 0 1,0 0-1,1 0 0,-1 0 0,2-5 1,2-4 80,-1 0-1,0 0 1,-1-1 0,0 0 0,0 0-1,-1 0 1,-1 0 0,0 0 0,-1 0-1,0 0 1,-1 0 0,-3-17 0,-1 18-69,-1 15 35,-1 19-19,4 26 69,2 1 0,6 57 0,-4-102-101,-1 0 1,2 0 0,-1 0 0,0 0-1,1 0 1,0-1 0,0 1 0,1-1 0,-1 1-1,1-1 1,0 0 0,0 0 0,0 0-1,0 0 1,1-1 0,0 1 0,0-1 0,0 0-1,0 0 1,0-1 0,0 1 0,1-1 0,-1 0-1,9 3 1,-5-3-132,-1 0 1,1-1-1,-1 1 0,1-2 1,0 1-1,-1-1 0,1 0 1,0-1-1,-1 0 0,1 0 1,0 0-1,-1-1 0,0 0 1,1-1-1,11-6 0,-16 8-165,-1 0-1,1 0 1,-1-1-1,0 1 1,1-1 0,-1 0-1,0 0 1,0 0-1,0 0 1,-1 0-1,1 0 1,0 0-1,-1-1 1,2-2-1,3-26-5911,-6 3-1250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6.410"/>
    </inkml:context>
    <inkml:brush xml:id="br0">
      <inkml:brushProperty name="width" value="0.025" units="cm"/>
      <inkml:brushProperty name="height" value="0.025" units="cm"/>
    </inkml:brush>
  </inkml:definitions>
  <inkml:trace contextRef="#ctx0" brushRef="#br0">0 0 14157,'0'0'11051,"63"12"-16945,-46-9-1793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6.782"/>
    </inkml:context>
    <inkml:brush xml:id="br0">
      <inkml:brushProperty name="width" value="0.025" units="cm"/>
      <inkml:brushProperty name="height" value="0.025" units="cm"/>
    </inkml:brush>
  </inkml:definitions>
  <inkml:trace contextRef="#ctx0" brushRef="#br0">226 0 20371,'0'0'3460,"-27"70"-1859,18-23-736,0 5-513,-2-1 65,4-1-353,0-7-32,4-5-96,1-8-609,-2-11-512,-1-6-353,-1-7-928,-2-6-641,-9-7-2690,3-19-4037</inkml:trace>
  <inkml:trace contextRef="#ctx0" brushRef="#br0" timeOffset="1">1 83 13229,'0'0'10057,"66"54"-8552,-25-27-512,7-1-352,6-1-449,-4-7-128,1-3 0,-6-4-704,-11-3-1154,-5-4-2018,-10-4-5188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7.314"/>
    </inkml:context>
    <inkml:brush xml:id="br0">
      <inkml:brushProperty name="width" value="0.025" units="cm"/>
      <inkml:brushProperty name="height" value="0.025" units="cm"/>
    </inkml:brush>
  </inkml:definitions>
  <inkml:trace contextRef="#ctx0" brushRef="#br0">1 1009 7944,'0'0'4863,"13"0"-3299,10-1-1248,0-2 0,-1 0 0,1-1 0,24-9 1,108-37 1145,-127 40-1430,1616-621 2012,-1184 454 1375,-150 85-7361,-209 67-2757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40.097"/>
    </inkml:context>
    <inkml:brush xml:id="br0">
      <inkml:brushProperty name="width" value="0.025" units="cm"/>
      <inkml:brushProperty name="height" value="0.025" units="cm"/>
    </inkml:brush>
  </inkml:definitions>
  <inkml:trace contextRef="#ctx0" brushRef="#br0">4742 596 6118,'-45'4'490,"-1"-2"1,1-2-1,-1-2 0,1-2 1,0-1-1,-67-18 0,21-5-248,-144-24-1,188 46-232,0 1-1,0 3 1,-1 2-1,1 1 1,-53 10-1,-46 20-73,-237 84-1,175-48 74,-98 24-8,-215 68 39,13 40-46,344-119-92,3 7 0,-168 121-1,234-139-58,4 4 0,3 4 0,3 4 0,-107 132-1,131-134 184,2 4 0,4 1 0,-43 94 0,72-125 5,3 2 0,3 0 0,1 1 0,4 1 0,2 1 0,-10 92 0,18-93-42,3 1 0,2-1 0,3 1 0,2-1 0,3 0 0,2 0 0,3-1 0,2 0 0,3-1 0,2-1 0,27 52 0,-4-30 13,4-1 1,2-3 0,4-2-1,3-3 1,3-2-1,2-2 1,3-3-1,3-3 1,113 74 0,-75-65 75,4-5 1,2-4 0,2-5 0,2-5 0,3-5 0,139 30-1,-8-21 81,467 35-1,261-79 9,387-107-9,-1237 88-149,1089-147 14,-26-123 52,-705 106-131,-423 148 46,-2-3 0,-1-2 0,-2-3 0,-1-2 1,79-72-1,-120 97 19,-1-2 1,0 1 0,-1-1-1,0-1 1,-1-1 0,-1 0-1,-1 0 1,-1-1 0,0 0-1,-1 0 1,-1-1 0,-1 0-1,0-1 1,-2 1 0,4-33-1,-6 6 79,-3 0 0,-1-1 0,-2 2-1,-3-1 1,-1 1 0,-3 0-1,-1 0 1,-29-67 0,1 24 273,-3 3 0,-3 1 0,-66-88 0,0 24-118,-7 4 0,-6 6 0,-6 5 0,-219-172 0,-640-397-352,913 650 89,-254-163-576,-520-253 0,675 388 38,-3 8 0,-3 8 0,-2 7 0,-3 9-1,-208-26 1,79 43-1437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5.460"/>
    </inkml:context>
    <inkml:brush xml:id="br0">
      <inkml:brushProperty name="width" value="0.025" units="cm"/>
      <inkml:brushProperty name="height" value="0.025" units="cm"/>
    </inkml:brush>
  </inkml:definitions>
  <inkml:trace contextRef="#ctx0" brushRef="#br0">25 0 5605,'0'0'13037,"-5"13"-12856,1 1-167,0 0-1,0 1 1,1-1 0,1 1-1,1 0 1,0-1-1,1 1 1,0 0-1,1 0 1,5 22 0,-2-15 60,-3-13 39,1 1-1,0 0 1,0-1 0,1 0-1,1 1 1,-1-1 0,1 0-1,1-1 1,8 15 0,-12-23-57,0 1-1,-1-1 1,1 1 0,0-1 0,0 1 0,0-1 0,-1 1 0,1-1-1,0 1 1,0-1 0,0 0 0,0 0 0,0 0 0,0 1-1,0-1 1,0 0 0,0 0 0,0 0 0,0 0 0,0 0-1,-1-1 1,1 1 0,0 0 0,0 0 0,0-1 0,0 1 0,0 0-1,0-1 1,-1 1 0,1-1 0,0 1 0,0-1 0,0 0-1,-1 1 1,1-1 0,0 0 0,23-29 1239,-23 28-1154,156-264 2218,-157 266-2426,0-1 0,0 1 0,0-1 0,0 1 0,0 0 0,1-1 0,-1 1 1,0-1-1,0 1 0,0-1 0,0 1 0,1 0 0,-1-1 0,0 1 0,0 0 0,1-1 0,-1 1 0,0 0 0,1-1 0,-1 1 0,0 0 0,1-1 0,-1 1 0,1 0 0,-1 0 0,0-1 0,1 1 0,-1 0 0,1 0 0,-1 0 0,1 0 0,-1 0 0,0 0 0,1 0 0,-1 0 0,1 0 0,0 0 0,1 17-6883,-2-17 6777,0 13-7834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35.392"/>
    </inkml:context>
    <inkml:brush xml:id="br0">
      <inkml:brushProperty name="width" value="0.025" units="cm"/>
      <inkml:brushProperty name="height" value="0.025" units="cm"/>
    </inkml:brush>
  </inkml:definitions>
  <inkml:trace contextRef="#ctx0" brushRef="#br0">1 89 4452,'0'1'129,"0"-1"-1,0 1 0,0-1 0,0 1 1,0 0-1,0-1 0,0 1 1,0 0-1,0-1 0,0 1 1,0-1-1,0 1 0,1 0 0,-1-1 1,0 1-1,1-1 0,-1 1 1,0-1-1,1 1 0,-1-1 1,0 1-1,1-1 0,-1 1 0,1-1 1,-1 0-1,1 1 0,-1-1 1,1 0-1,-1 1 0,1-1 1,0 0-1,-1 0 0,1 1 0,-1-1 1,1 0-1,0 0 0,-1 0 1,1 0-1,-1 0 0,1 0 1,0 0-1,-1 0 0,2 0 0,35-11 460,0 0 2345,284-5-711,-317 15-2186,40-2-44,47-4 645,115 5 0,-141 2-554,-1-2 1,121-20 0,-146 16-90,34-2 65,1 2-1,90 7 0,149 23 445,25 2 575,120-24-609,21 0 2,-269 7-444,-50 0 40,213-15-1,319-54 596,-87 42-541,-432 19-140,55 12 24,-61-2-5,-157-11 69,0 1 1,0 0-1,0 0 1,18 6-1,4 12-1194,-13 3-2416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26.093"/>
    </inkml:context>
    <inkml:brush xml:id="br0">
      <inkml:brushProperty name="width" value="0.025" units="cm"/>
      <inkml:brushProperty name="height" value="0.025" units="cm"/>
    </inkml:brush>
  </inkml:definitions>
  <inkml:trace contextRef="#ctx0" brushRef="#br0">1 1 17905,'0'0'1025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27.008"/>
    </inkml:context>
    <inkml:brush xml:id="br0">
      <inkml:brushProperty name="width" value="0.025" units="cm"/>
      <inkml:brushProperty name="height" value="0.025" units="cm"/>
    </inkml:brush>
  </inkml:definitions>
  <inkml:trace contextRef="#ctx0" brushRef="#br0">97 113 3940,'-9'0'5856,"-18"-2"-3856,-9 0 1053,13 2 1743,22 0-3365,4 0-748,864-7 2442,1-39-5721,-697 27-1774,-60 3-1275,20-5-5955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9.838"/>
    </inkml:context>
    <inkml:brush xml:id="br0">
      <inkml:brushProperty name="width" value="0.025" units="cm"/>
      <inkml:brushProperty name="height" value="0.025" units="cm"/>
    </inkml:brush>
  </inkml:definitions>
  <inkml:trace contextRef="#ctx0" brushRef="#br0">911 319 3844,'0'-25'1478,"1"4"-439,-2 0 0,0 1 1,-4-24-1,3 37-808,0 0 0,0 0 0,-1 0 0,0 0 0,0 0 0,-1 0-1,1 1 1,-1 0 0,-1 0 0,1 0 0,-1 0 0,-8-7 0,0 2-145,-1 1 1,0 0-1,-1 1 0,0 0 1,-1 2-1,1-1 0,-1 2 1,-1 0-1,1 1 0,-1 1 0,0 0 1,0 2-1,0-1 0,0 2 1,-1 1-1,1 0 0,-34 5 1,21-1 14,0 2-1,0 1 1,0 1 0,1 2 0,1 1 0,-1 1 0,2 1 0,0 1 0,-33 24 0,39-22-113,1 0 1,0 1 0,2 1 0,0 1 0,-26 34 0,36-41 7,0 1-1,0 0 1,1 0 0,1 1 0,0 0-1,1 0 1,0 1 0,1-1 0,1 1 0,0 0-1,0 15 1,2-17 3,0 0-1,1 1 1,0-1 0,1 0-1,1 0 1,0 0-1,0 0 1,2 0 0,-1-1-1,2 1 1,0-1-1,0 0 1,1 0 0,0-1-1,1 1 1,1-1-1,0-1 1,0 0 0,1 0-1,0 0 1,0-1-1,14 10 1,4-1 19,0 0 1,1-2-1,0 0 1,2-2-1,-1-2 0,2-1 1,0-1-1,42 8 1,-1-4 55,0-5 1,117 2 0,-129-11 57,0-2 1,-1-3 0,83-18-1,-106 14 140,0-1 0,0-2 0,-1-1 0,-1-2 0,0-1 0,49-32 0,-73 41-113,0-1 0,-1 0 0,0 0 0,0-1 1,0 0-1,-1 0 0,-1-1 0,0 0 0,0 0 0,-1-1 0,0 0 0,-1 0 0,0 0 0,4-15 0,-6 16-1,-1 0-1,-1 1 0,0-1 0,0-1 0,-1 1 1,0 0-1,0 0 0,-1 0 0,-1 0 0,0 0 0,0 1 1,-1-1-1,0 0 0,-1 1 0,0 0 0,0 0 1,-11-16-1,3 9-121,-1 0 0,-1 1 0,0 1 0,-1 0 0,-1 1 1,0 0-1,-1 2 0,0 0 0,0 1 0,-1 0 0,-1 2 0,-26-10 0,-7 2-186,0 1-1,-1 3 0,-77-8 0,-29 9-1310,57 13-5203,87 1-196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09.853"/>
    </inkml:context>
    <inkml:brush xml:id="br0">
      <inkml:brushProperty name="width" value="0.025" units="cm"/>
      <inkml:brushProperty name="height" value="0.025" units="cm"/>
    </inkml:brush>
  </inkml:definitions>
  <inkml:trace contextRef="#ctx0" brushRef="#br0">1 629 9801,'0'0'8798,"10"-11"-7303,131-155-366,175-267 0,-316 432-1124,0 0-1,1 0 1,-1 0 0,0 0 0,1 0-1,-1 0 1,1 0 0,-1 0 0,1 1-1,-1-1 1,1 0 0,0 0 0,-1 1-1,1-1 1,0 0 0,0 1 0,-1-1-1,1 0 1,0 1 0,0 0 0,0-1-1,0 1 1,0-1 0,0 1 0,2-1-1,-4 26 180,-17 50 779,18-74-951,-59 227 2194,49-180-2014,2 1-1,-2 89 0,10-131-151,0-1 0,1 0 0,0 0 0,0 0 0,0 0-1,5 11 1,8 5-1195,9-10-3974,-18-11-1891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14.149"/>
    </inkml:context>
    <inkml:brush xml:id="br0">
      <inkml:brushProperty name="width" value="0.025" units="cm"/>
      <inkml:brushProperty name="height" value="0.025" units="cm"/>
    </inkml:brush>
  </inkml:definitions>
  <inkml:trace contextRef="#ctx0" brushRef="#br0">55 181 5990,'0'0'5952,"-8"0"-3406,-25-6-223,32 5-2246,0 0 0,0 1 0,0-1-1,1 1 1,-1-1 0,0 0 0,0 0-1,0 1 1,1-1 0,-1 0 0,1 0-1,-1 0 1,0 0 0,1 0 0,0 0-1,-1 0 1,1 0 0,0 0 0,-1 0-1,1 0 1,0 0 0,0 0 0,0 0-1,0 0 1,0 0 0,0 0 0,0 0-1,0 0 1,0 0 0,0 0 0,1 0-1,-1 0 1,0 0 0,1 0 0,-1 0-1,1 0 1,-1 0 0,1 0 0,0 0-1,-1 0 1,2-1 0,4-6 196,0 0 0,1 0 0,-1 1 0,1 0 0,1 0 0,0 1 0,-1 0 0,16-9 0,-5 5 63,0 0 0,0 2 0,27-10 0,-31 14-298,-1 0 0,1 2 0,-1-1 0,1 1 0,16 1 0,-27 0-36,0 1 0,0 0 0,0 0 1,0 0-1,0 1 0,0-1 0,0 1 0,0 0 1,0-1-1,0 1 0,0 1 0,0-1 0,-1 0 1,1 1-1,0-1 0,-1 1 0,1 0 0,-1 0 0,0 0 1,1 0-1,-1 0 0,0 1 0,0-1 0,0 0 1,-1 1-1,1 0 0,-1-1 0,1 1 0,0 3 0,0 3 27,-1 1 0,0-1-1,0 1 1,-1-1 0,0 1-1,-1 0 1,0-1 0,0 1-1,-1-1 1,0 0 0,-1 1-1,0-1 1,-1 0-1,1-1 1,-2 1 0,-8 13-1,-9 12 66,-2-1-1,-46 48 0,47-55 0,-83 90 612,106-116-697,-1 0-1,1 1 1,-1-1 0,1 0 0,-1 1 0,1-1 0,-1 1 0,1-1 0,0 0 0,-1 1-1,1-1 1,0 1 0,-1 0 0,1-1 0,0 1 0,0-1 0,-1 1 0,1-1 0,0 1-1,0 0 1,0-1 0,0 1 0,0-1 0,0 1 0,0 0 0,0-1 0,0 1 0,0-1 0,0 1-1,0 0 1,0-1 0,1 1 0,-1-1 0,0 1 0,0-1 0,1 1 0,-1-1 0,0 1-1,1-1 1,-1 1 0,0-1 0,1 1 0,-1-1 0,1 1 0,-1-1 0,1 0 0,-1 1-1,1-1 1,-1 0 0,1 1 0,-1-1 0,1 0 0,0 0 0,-1 0 0,1 1 0,-1-1 0,1 0-1,0 0 1,0 0 0,44 1 229,-37-2-61,33-3 287,0-1 0,56-16 0,-64 13-845,1 0 1,0 3 0,0 1-1,51-1 1,-73 7-1620,-6 2-2409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31.731"/>
    </inkml:context>
    <inkml:brush xml:id="br0">
      <inkml:brushProperty name="width" value="0.025" units="cm"/>
      <inkml:brushProperty name="height" value="0.025" units="cm"/>
    </inkml:brush>
  </inkml:definitions>
  <inkml:trace contextRef="#ctx0" brushRef="#br0">2 80 7687,'1'0'68,"-1"0"-1,0 0 1,0 0-1,0 0 1,0 0 0,0 0-1,0 0 1,1-1-1,-1 1 1,0 0-1,0 0 1,0 0-1,0 0 1,0 0 0,0 0-1,0 0 1,0-1-1,0 1 1,0 0-1,1 0 1,-1 0-1,0 0 1,0 0 0,0-1-1,0 1 1,0 0-1,0 0 1,0 0-1,0 0 1,0-1-1,0 1 1,0 0-1,0 0 1,-1 0 0,1 0-1,0 0 1,0 0-1,0-1 1,0 1-1,0 0 1,0 0-1,0 0 1,0 0 0,0 0-1,0 0 1,0-1-1,-1 1 1,1 0-1,0 0 1,0 0-1,0 0 1,0 0 0,0 0-1,0 0 1,-1 0-1,1 0 1,0 0-1,0 0 1,0 0-1,0 0 1,0 0-1,-1 0 1,1 0 0,0 0-1,0 0 1,19 0 1733,25 8-341,11 5-1021,1-2 1,0-3 0,1-2 0,96-3-1,230-33 276,-279 19-409,1202-67-34,-528 97-528,0 1-1,-485-43 329,-211 12-34,1 4 1,133 5-1,-153 10 92,31 1-3425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2.291"/>
    </inkml:context>
    <inkml:brush xml:id="br0">
      <inkml:brushProperty name="width" value="0.025" units="cm"/>
      <inkml:brushProperty name="height" value="0.025" units="cm"/>
    </inkml:brush>
  </inkml:definitions>
  <inkml:trace contextRef="#ctx0" brushRef="#br0">45 229 5445,'0'0'5968,"-7"1"-5487,5 0-414,0-1-1,0 1 1,0-1 0,0 1-1,0 0 1,0 0 0,0 0-1,0 0 1,0 0 0,1 0-1,-1 0 1,0 1 0,1-1-1,-1 1 1,1-1 0,0 1-1,-1-1 1,1 1 0,0 0-1,-1 2 1,1-1-30,1-1 1,-1 0-1,1 0 1,0 0-1,0 0 1,0 0 0,1 0-1,-1 0 1,0 0-1,1 0 1,-1 1-1,1-1 1,0 0-1,-1-1 1,1 1-1,0 0 1,0 0-1,1 0 1,-1 0-1,0-1 1,0 1-1,1-1 1,-1 1-1,1-1 1,0 1-1,2 1 1,7 5 74,0 0-1,0-1 1,0 0 0,1 0 0,1-1 0,-1-1-1,1 0 1,0-1 0,0 0 0,0-1 0,19 2-1,19 0 399,86-2-1,-95-3-221,181-10 923,226-40 0,-139 12-692,889-50-352,4 44-24,-1034 38 12,647-6 3355,-92 2-2467,-688 9-1048,-9 1-114,1 0-1,-1-2 0,0-2 1,47-10-1,-71 13 15,0-1 1,0 1-1,0 0 0,0-1 1,0 0-1,-1 0 0,1 0 1,0 0-1,-1 0 0,0 0 1,1-1-1,-1 1 0,0-1 0,0 1 1,-1-1-1,1 0 0,0 0 1,-1 0-1,2-5 0,2-14-3172,-3 0-3278,-2 8-2403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4.802"/>
    </inkml:context>
    <inkml:brush xml:id="br0">
      <inkml:brushProperty name="width" value="0.025" units="cm"/>
      <inkml:brushProperty name="height" value="0.025" units="cm"/>
    </inkml:brush>
  </inkml:definitions>
  <inkml:trace contextRef="#ctx0" brushRef="#br0">1 115 11435,'0'0'4553,"15"-10"-4200,-9 5-312,27-17 461,47-24-1,-71 41-464,0 1-1,0 0 0,1 0 0,-1 1 1,1 0-1,0 0 0,-1 1 1,1 1-1,0 0 0,0 0 0,0 1 1,14 1-1,-23-1-37,0 0 1,0 1 0,0-1-1,0 1 1,-1 0-1,1-1 1,0 1-1,0 0 1,-1-1-1,1 1 1,0 0 0,-1 0-1,1 0 1,-1 0-1,1-1 1,-1 1-1,1 0 1,-1 0-1,0 0 1,0 0-1,1 0 1,-1 0 0,0 0-1,0 0 1,0 0-1,0 0 1,0 0-1,0 0 1,0 0-1,0 0 1,0 0 0,-1 0-1,1 0 1,-1 1-1,-11 36 316,-3-11 43,-2-2 0,0 1-1,-34 35 1,31-39 204,2 0-1,0 2 1,2 0-1,-20 37 1,34-55-485,0-1 1,0 0-1,0 0 1,0 1-1,1-1 1,0 1-1,0-1 1,1 1 0,-1 0-1,1-1 1,1 10-1,0-13-58,-1 0 0,1 1 0,0-1 0,0 0 0,0 0 0,0 1 0,1-1 0,-1 0 0,0 0 0,1 0 0,0 0 0,-1-1 0,1 1 0,0 0 0,0-1 0,0 1 0,0-1 0,0 0 0,0 0 0,0 1 0,0-1 0,1-1 0,-1 1 0,0 0 0,1 0 0,-1-1 0,4 1 0,15 2 25,-1-2 0,1 0 0,-1-1 0,1-1 0,-1 0 0,1-2 0,-1-1 0,28-8 0,-18 3-1359,42-20 1,19-20-6265,-46 16-797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5.165"/>
    </inkml:context>
    <inkml:brush xml:id="br0">
      <inkml:brushProperty name="width" value="0.025" units="cm"/>
      <inkml:brushProperty name="height" value="0.025" units="cm"/>
    </inkml:brush>
  </inkml:definitions>
  <inkml:trace contextRef="#ctx0" brushRef="#br0">161 0 10154,'0'0'9929,"-25"61"-9513,22-33-95,3 1-161,0 2-96,0-2-96,5 1-481,2-6-544,2-1-1377,-7-9-1826,1-7-352</inkml:trace>
  <inkml:trace contextRef="#ctx0" brushRef="#br0" timeOffset="1">1 109 13421,'0'0'8296,"85"-34"-8232,-33 26-96,3-4-1634,-1 0-1921,-4-2-3236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5.856"/>
    </inkml:context>
    <inkml:brush xml:id="br0">
      <inkml:brushProperty name="width" value="0.025" units="cm"/>
      <inkml:brushProperty name="height" value="0.025" units="cm"/>
    </inkml:brush>
  </inkml:definitions>
  <inkml:trace contextRef="#ctx0" brushRef="#br0">118 0 6726,'0'0'11318,"-9"6"-10582,4-2-611,-3 0 19,0 2 0,1-1 0,-1 1 0,1 0 0,0 0 0,1 1 0,-1 0 0,1 0 0,1 0 0,-1 1 0,1 0 0,1 0 0,-1 1 0,-5 15 0,9-17-82,0-1 0,0 2-1,0-1 1,1 0 0,0 7-1,0-13-34,0 0 0,0 0-1,0 0 1,0 0 0,0-1-1,0 1 1,0 0 0,1 0-1,-1 0 1,0-1 0,0 1-1,1 0 1,-1 0 0,1-1-1,-1 1 1,1 0 0,-1-1-1,1 1 1,-1 0 0,1-1-1,-1 1 1,1-1 0,0 1-1,-1-1 1,1 1 0,0-1-1,0 1 1,-1-1 0,1 0-1,0 0 1,0 1 0,0-1-1,-1 0 1,1 0 0,0 0-1,0 0 1,0 0 0,-1 0-1,1 0 1,0 0-1,0 0 1,0 0 0,0 0-1,-1 0 1,1-1 0,0 1-1,0 0 1,0-1 0,-1 1-1,1 0 1,0-1 0,-1 1-1,1-1 1,1-1 0,3-1 170,-1-1 1,1 1 0,-1-2-1,1 1 1,-1 0 0,-1-1-1,1 0 1,-1 1 0,1-2-1,-1 1 1,-1 0 0,1-1-1,2-6 1,-3 5 0,1 0 0,-1 0-1,0-1 1,0 1 0,-1-1 0,0 1 0,0-1 0,-1 1 0,-1-16-1,1 22-224,-1 0 0,1 1 0,0-1 0,0 0 0,-1 0 0,1 1 0,-1-1-1,1 0 1,-1 1 0,1-1 0,-1 0 0,1 1 0,-1-1 0,0 1 0,1-1-1,-1 1 1,0-1 0,1 1 0,-1-1 0,0 1 0,0 0 0,1-1 0,-1 1-1,0 0 1,0 0 0,0-1 0,1 1 0,-1 0 0,0 0 0,0 0-1,0 0 1,0 0 0,1 0 0,-1 1 0,0-1 0,0 0 0,0 0 0,1 0-1,-1 1 1,0-1 0,0 0 0,1 1 0,-1-1 0,0 1 0,0-1 0,1 1-1,-1-1 1,1 1 0,-1 0 0,0-1 0,1 1 0,-1-1 0,1 1-1,0 0 1,-1 0 0,1-1 0,-1 1 0,1 0 0,0 0 0,-1 1 0,1 0-213,-1-1-1,1 1 1,0 0 0,0 0 0,-1 0 0,1 0 0,0 0 0,1 0 0,-1 0 0,0 0 0,0 0 0,1 0 0,-1 0-1,2 2 1,-2-4 15,1 1-1,-1-1 0,1 1 0,-1-1 0,1 1 0,-1-1 0,1 1 0,-1-1 0,1 0 0,0 1 0,-1-1 0,1 0 1,-1 0-1,1 1 0,0-1 0,-1 0 0,1 0 0,0 0 0,-1 0 0,1 0 0,0 0 0,-1 0 0,1 0 1,0 0-1,-1 0 0,1 0 0,0-1 0,28-14-6678,-11-1 5152,5-14-1910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5.494"/>
    </inkml:context>
    <inkml:brush xml:id="br0">
      <inkml:brushProperty name="width" value="0.025" units="cm"/>
      <inkml:brushProperty name="height" value="0.025" units="cm"/>
    </inkml:brush>
  </inkml:definitions>
  <inkml:trace contextRef="#ctx0" brushRef="#br0">0 321 14798,'0'0'6011,"12"-7"-5349,20-19-741,-1-1-1,-1-2 1,-1-1-1,-2-1 1,-1-1 0,-1-1-1,39-72 1,-67 150 837,1-37-699,-8 28 322,2 0 1,1 0 0,-3 65-1,10-99-399,0 1-1,0 0 0,0-1 1,1 1-1,-1 0 1,1-1-1,0 1 1,-1 0-1,1-1 0,0 1 1,3 3-1,-3-5-199,0 0-1,0 0 0,0 0 0,0 0 1,0 0-1,0 0 0,0 0 1,0-1-1,0 1 0,1 0 0,-1-1 1,0 1-1,0-1 0,1 1 1,-1-1-1,0 0 0,1 0 0,-1 1 1,1-1-1,-1 0 0,0 0 1,1 0-1,-1-1 0,2 1 1,15-4-6541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5.856"/>
    </inkml:context>
    <inkml:brush xml:id="br0">
      <inkml:brushProperty name="width" value="0.025" units="cm"/>
      <inkml:brushProperty name="height" value="0.025" units="cm"/>
    </inkml:brush>
  </inkml:definitions>
  <inkml:trace contextRef="#ctx0" brushRef="#br0">152 1 8776,'0'0'10698,"-5"64"-9480,-1-42-322,6 3-351,0 1-481,11 0-32,3 1-576,0 1-930,4 1-768,-2-4-1474,-10-4-447,-3-4-610</inkml:trace>
  <inkml:trace contextRef="#ctx0" brushRef="#br0" timeOffset="1">75 239 4805,'0'0'5285,"-57"-52"-3107,46 41 192,4 3 192,7 2-1056,0 0-930,14 1-576,8-2-192,5-2-1506,3-2-2498,2-2-4772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6.249"/>
    </inkml:context>
    <inkml:brush xml:id="br0">
      <inkml:brushProperty name="width" value="0.025" units="cm"/>
      <inkml:brushProperty name="height" value="0.025" units="cm"/>
    </inkml:brush>
  </inkml:definitions>
  <inkml:trace contextRef="#ctx0" brushRef="#br0">1 24 7719,'10'-2'5808,"5"-1"-4839,14-3-47,-1 1 1,2 1-1,-1 2 0,0 1 0,49 4 1,-77-3-896,1 0 0,-1 0 0,1 0 0,-1 1 0,0-1 0,1 0 0,-1 1 0,0-1 0,1 1 0,-1 0 0,0-1 0,0 1 0,1 0 0,-1 0 0,0 0 0,0 0 0,0 0 0,0 0 0,0 0 0,0 0 0,-1 0 0,1 0 0,0 1 0,0-1 0,-1 0 0,1 0 0,-1 1 0,1-1 0,-1 1 0,0-1 0,1 0 0,-1 1 0,0-1 0,0 1 0,0-1 0,0 0 0,0 1 0,0-1 0,-1 1 0,1-1 0,0 1-1,-2 1 1,0 3 152,0-1-1,-1 1 0,0-1 0,0 0 0,0 0 0,-1 0 0,1-1 0,-1 1 0,-5 3 0,-71 57 1882,-15 14-127,93-77-1913,0 0 0,0 0-1,0-1 1,1 1 0,-1 0-1,1 0 1,-1 1 0,1-1-1,0 0 1,0 0 0,0 1-1,-1 2 1,2-4-17,0 0 1,0-1-1,0 1 0,0-1 1,0 1-1,0 0 1,0-1-1,1 1 0,-1-1 1,0 1-1,0 0 0,1-1 1,-1 1-1,0-1 0,1 1 1,-1-1-1,0 1 0,1-1 1,-1 1-1,1-1 0,-1 0 1,1 1-1,-1-1 1,1 1-1,-1-1 0,1 0 1,-1 0-1,1 1 0,0-1 1,0 0-1,7 2-15,0 0 0,0-1 0,0-1 0,0 1 0,14-2 0,-10 1-25,21-2-1304,-1-2 0,0-1-1,53-14 1,-14 0-4494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6.944"/>
    </inkml:context>
    <inkml:brush xml:id="br0">
      <inkml:brushProperty name="width" value="0.025" units="cm"/>
      <inkml:brushProperty name="height" value="0.025" units="cm"/>
    </inkml:brush>
  </inkml:definitions>
  <inkml:trace contextRef="#ctx0" brushRef="#br0">29 128 10122,'0'0'4169,"7"-9"-2754,5-4-852,0 0 1,2 1-1,0 0 1,29-19 0,-36 26-383,0 1 1,0-1-1,0 2 1,1-1-1,-1 1 1,1 0 0,0 0-1,0 1 1,0 0-1,0 1 1,1 0-1,-1 0 1,0 1-1,14 0 1,-21 1-181,0-1 0,-1 0-1,1 1 1,-1-1 0,1 1 0,-1-1 0,1 1 0,-1-1 0,1 1 0,-1 0-1,0-1 1,1 1 0,-1-1 0,0 1 0,1 0 0,-1-1 0,0 1 0,0 0-1,1 0 1,-1-1 0,0 1 0,0 0 0,0-1 0,0 1 0,0 0 0,0 0 0,0-1-1,-1 1 1,1 0 0,0-1 0,0 1 0,0 0 0,-1-1 0,1 1 0,0 0-1,-1-1 1,1 1 0,-1 1 0,-15 26 194,-4-6 52,0 0 0,-37 27 0,28-24 220,-36 39 0,58-57-360,1 1 1,0 0-1,0 1 1,0 0-1,1 0 1,0 0-1,1 0 1,0 1-1,-4 17 1,7-25-104,1 0 0,0-1 1,-1 1-1,1 0 1,0-1-1,0 1 0,0 0 1,0-1-1,1 1 1,-1 0-1,0-1 0,1 1 1,-1 0-1,1-1 1,-1 1-1,1-1 0,0 1 1,0-1-1,-1 1 1,1-1-1,0 1 0,1-1 1,-1 0-1,0 0 1,0 1-1,0-1 0,1 0 1,-1 0-1,0 0 1,1-1-1,-1 1 0,1 0 1,0 0-1,-1-1 1,1 1-1,-1-1 0,1 1 1,0-1-1,1 0 1,9 2 19,0-1 1,0 0 0,1-1 0,16-1 0,-17 0-32,19-2-657,0-1 0,0-2 0,44-13 0,33-19-7474,-42 11-3345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7.306"/>
    </inkml:context>
    <inkml:brush xml:id="br0">
      <inkml:brushProperty name="width" value="0.025" units="cm"/>
      <inkml:brushProperty name="height" value="0.025" units="cm"/>
    </inkml:brush>
  </inkml:definitions>
  <inkml:trace contextRef="#ctx0" brushRef="#br0">198 1 9801,'0'0'12716,"-37"50"-12171,32-26-97,-1 6-352,6 0-64,0-1 32,0-3-480,0-1-673,6-7-288,-1-3-193,-5-9-416</inkml:trace>
  <inkml:trace contextRef="#ctx0" brushRef="#br0" timeOffset="1">0 83 5029,'0'0'14766,"72"9"-13933,-31-5-513,9-4-256,5 0-865,-1 0-1825,1-6-4037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7.714"/>
    </inkml:context>
    <inkml:brush xml:id="br0">
      <inkml:brushProperty name="width" value="0.025" units="cm"/>
      <inkml:brushProperty name="height" value="0.025" units="cm"/>
    </inkml:brush>
  </inkml:definitions>
  <inkml:trace contextRef="#ctx0" brushRef="#br0">1 268 20243,'0'0'3449,"8"-7"-3081,124-91-132,65-55-4177,-196 152 3922,-1 0-1,1 1 0,-1-1 1,1 1-1,-1-1 0,1 0 1,-1 1-1,1-1 1,0 1-1,-1-1 0,1 1 1,0 0-1,-1-1 0,1 1 1,0 0-1,-1-1 1,1 1-1,0 0 0,0 0 1,0 0-1,-1 0 0,1 0 1,0 0-1,1 0 1,-3 15 89,-17 28 281,7-25-123,2 1-1,0 1 1,1-1 0,1 1 0,1 0-1,1 1 1,0 0 0,-2 29 0,7-50-345,0 0-1,0 1 1,0-1 0,0 1 0,0-1-1,0 0 1,0 1 0,0-1 0,0 0 0,0 1-1,0-1 1,0 0 0,0 1 0,1-1 0,-1 1-1,0-1 1,0 0 0,0 0 0,0 1-1,1-1 1,-1 0 0,0 1 0,0-1 0,1 0-1,-1 0 1,0 1 0,1-1 0,-1 0-1,0 0 1,0 0 0,1 1 0,-1-1 0,0 0-1,1 0 1,-1 0 0,1 0 0,-1 0-1,0 0 1,1 0 0,-1 0 0,0 0 0,1 0-1,-1 0 1,0 0 0,1 0 0,-1 0 0,1 0-1,-1 0 1,0 0 0,1 0 0,-1 0-1,0-1 1,1 1 0,-1 0 0,0 0 62,16-4-11039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8.226"/>
    </inkml:context>
    <inkml:brush xml:id="br0">
      <inkml:brushProperty name="width" value="0.025" units="cm"/>
      <inkml:brushProperty name="height" value="0.025" units="cm"/>
    </inkml:brush>
  </inkml:definitions>
  <inkml:trace contextRef="#ctx0" brushRef="#br0">63 1 10602,'0'0'11915,"-20"58"-11915,6-33 0,1 5 0,3 0-96,8-5-705,-2-2-736,4-5-1025,0-5-1506,0-7 128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8.680"/>
    </inkml:context>
    <inkml:brush xml:id="br0">
      <inkml:brushProperty name="width" value="0.025" units="cm"/>
      <inkml:brushProperty name="height" value="0.025" units="cm"/>
    </inkml:brush>
  </inkml:definitions>
  <inkml:trace contextRef="#ctx0" brushRef="#br0">0 5 7751,'0'0'11691,"64"-2"-10826,-26 2-384,5 0-321,3 0-128,2 0-1057,-1 0-1826,-8-2-3651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9.026"/>
    </inkml:context>
    <inkml:brush xml:id="br0">
      <inkml:brushProperty name="width" value="0.025" units="cm"/>
      <inkml:brushProperty name="height" value="0.025" units="cm"/>
    </inkml:brush>
  </inkml:definitions>
  <inkml:trace contextRef="#ctx0" brushRef="#br0">109 116 8200,'0'0'5888,"-7"8"-3331,-16 21-1201,-25 32 1074,43-55-2205,1 0 0,1 0 1,-1 0-1,1 0 0,0 1 1,0-1-1,1 1 0,-2 7 1,4-13-224,0 0 1,1 0 0,-1-1 0,0 1 0,0 0-1,0-1 1,1 1 0,-1 0 0,0-1 0,0 1-1,1 0 1,-1-1 0,1 1 0,-1-1 0,1 1-1,-1-1 1,1 1 0,-1-1 0,1 1 0,-1-1-1,1 1 1,-1-1 0,1 0 0,0 1 0,-1-1-1,1 0 1,0 1 0,-1-1 0,1 0 0,0 0 0,0 0-1,-1 0 1,1 0 0,0 0 0,-1 0 0,2 0-1,34 1-58,-28-1 35,61-4-321,-51 2 277,0 0 1,1 1-1,-1 2 0,0-1 1,1 2-1,-1 0 0,18 6 1,-33-8 91,-1 1 0,1 0 0,-1 0 1,1 0-1,-1 0 0,1 0 0,-1 1 1,0-1-1,0 1 0,0-1 0,0 1 0,0 0 1,0 0-1,0 0 0,0 0 0,-1 0 1,1 0-1,-1 0 0,0 0 0,1 1 0,-1-1 1,0 1-1,0-1 0,-1 1 0,1-1 1,-1 1-1,1-1 0,0 5 0,-2-3 159,0 1 0,0-1 0,0 1 0,0-1 0,-1 0-1,0 0 1,0 1 0,0-1 0,0 0 0,0-1 0,-1 1 0,0 0 0,0-1 0,0 1-1,-6 4 1,-9 9 459,-1-2-1,0 0 1,-23 13-1,35-24-650,0 0-1,0 0 0,0-1 0,0 0 0,-1 0 0,0-1 1,1 0-1,-1 0 0,0-1 0,0 0 0,0 0 0,0-1 1,-11-1-1,17 1-215,0-1 0,-1 1 0,1-1 0,1 0 0,-1 0 0,0 0 0,0 0 0,0-1 0,0 1 0,1 0 0,-1-1 0,1 1 0,-1-1 0,1 0 0,0 1 1,-1-1-1,1 0 0,-1-2 0,-15-38-5368,7-5-1777</inkml:trace>
  <inkml:trace contextRef="#ctx0" brushRef="#br0" timeOffset="1">62 39 11115,'0'0'7975,"63"-15"-5989,-35 13-545,12-1-640,4 2-481,1 1-256,5-3-864,-4-2-2211,-1-5-4580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9.461"/>
    </inkml:context>
    <inkml:brush xml:id="br0">
      <inkml:brushProperty name="width" value="0.025" units="cm"/>
      <inkml:brushProperty name="height" value="0.025" units="cm"/>
    </inkml:brush>
  </inkml:definitions>
  <inkml:trace contextRef="#ctx0" brushRef="#br0">0 86 18578,'0'0'1249,"50"-13"-288,-5 1 384,9-5-608,19 4-289,5 0 33,4 4-321,-8 2-160,-5 6-64,-17 1-993,-9 6-961,-29 8-1217,-14 3-2211,-3 2-2689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6.186"/>
    </inkml:context>
    <inkml:brush xml:id="br0">
      <inkml:brushProperty name="width" value="0.025" units="cm"/>
      <inkml:brushProperty name="height" value="0.025" units="cm"/>
    </inkml:brush>
  </inkml:definitions>
  <inkml:trace contextRef="#ctx0" brushRef="#br0">1 130 2819,'0'0'4078,"4"-8"-442,14-25-684,-16 41 674,0 35-2789,-12 120 1058,10-163-1894,-1 1 1,1 0 0,0 0-1,0-1 1,0 1 0,0 0-1,0 0 1,0-1-1,0 1 1,1 0 0,-1-1-1,0 1 1,0 0 0,0 0-1,1-1 1,-1 1 0,0 0-1,1-1 1,-1 1-1,1-1 1,-1 1 0,1 0-1,-1-1 1,1 1 0,-1-1-1,1 1 1,-1-1-1,1 0 1,0 1 0,-1-1-1,1 0 1,0 1 0,-1-1-1,1 0 1,0 1-1,-1-1 1,1 0 0,0 0-1,0 0 1,-1 0 0,1 0-1,0 0 1,1 0 0,0-1 14,0 1 0,0-1 0,1 0 0,-1 0 1,0 0-1,0 0 0,0 0 0,0 0 0,0-1 1,-1 1-1,1-1 0,0 1 0,-1-1 1,3-2-1,10-15 117,-1-2 0,-1 0 0,-1 0 0,9-23 0,30-93 309,-50 136-434,5-18 122,0 0 30,-4 18 203,0 8 335,-13 101 396,6-64-469,-1 49 0,7-90-648,0 4 58,0-1 0,0 0 1,0 1-1,1-1 0,0 0 1,3 10-1,-3-14-101,0-1 1,-1 0-1,1 1 0,0-1 0,0 0 1,0 0-1,0 0 0,0 1 0,0-1 1,0 0-1,0-1 0,1 1 0,-1 0 1,0 0-1,0 0 0,1-1 0,-1 1 1,0-1-1,1 1 0,-1-1 0,1 1 1,-1-1-1,1 0 0,-1 0 0,1 0 1,-1 0-1,1 0 0,-1 0 0,1 0 1,-1 0-1,1-1 0,-1 1 1,1 0-1,1-2 0,15-8-2940,-2-11-2626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9.868"/>
    </inkml:context>
    <inkml:brush xml:id="br0">
      <inkml:brushProperty name="width" value="0.025" units="cm"/>
      <inkml:brushProperty name="height" value="0.025" units="cm"/>
    </inkml:brush>
  </inkml:definitions>
  <inkml:trace contextRef="#ctx0" brushRef="#br0">0 40 5926,'0'0'7655,"50"5"-5317,-5-5-224,12 0-448,11 0-225,5-4-576,0-2-577,-5 1-192,-4-2-961,-10-3-2978,-15-2-6984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18.333"/>
    </inkml:context>
    <inkml:brush xml:id="br0">
      <inkml:brushProperty name="width" value="0.025" units="cm"/>
      <inkml:brushProperty name="height" value="0.025" units="cm"/>
    </inkml:brush>
  </inkml:definitions>
  <inkml:trace contextRef="#ctx0" brushRef="#br0">1 261 8808,'12'1'4196,"51"5"-3304,0-3-1,65-6 1,140-19-213,-179 13-114,855-110 2172,-333 36-1134,-130 58-391,-476 23-4213,-4-6-2476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18.993"/>
    </inkml:context>
    <inkml:brush xml:id="br0">
      <inkml:brushProperty name="width" value="0.025" units="cm"/>
      <inkml:brushProperty name="height" value="0.025" units="cm"/>
    </inkml:brush>
  </inkml:definitions>
  <inkml:trace contextRef="#ctx0" brushRef="#br0">136 23 8360,'-12'0'2173,"-69"-11"-1070,40 1 3281,39 10-2419,26 0 64,16-1-1714,0 2 1,-1 1 0,1 2 0,-1 2 0,62 18 0,-98-24-306,-1 1 0,1 0-1,0 0 1,0 0 0,-1 1 0,1-1 0,-1 1 0,1-1 0,-1 1 0,0 0-1,1 0 1,-1 0 0,0 0 0,0 0 0,0 0 0,-1 1 0,1-1 0,0 0 0,-1 1-1,0 0 1,0-1 0,1 1 0,-2 0 0,2 4 0,-2-4 44,0 1 0,0 0-1,-1-1 1,1 1 0,-1-1 0,0 1 0,0-1 0,-1 1 0,1-1 0,-1 1-1,1-1 1,-1 0 0,0 0 0,0 0 0,0 0 0,-1 0 0,1 0-1,-6 3 1,-41 36 635,28-25-360,-38 37 0,55-50-240,0 1 0,1-1 0,-1 1 0,1-1 0,0 1-1,0 0 1,1 0 0,-1 1 0,1-1 0,0 0 0,1 1 0,-1 0-1,1-1 1,-1 10 0,2-13-81,1 0 0,-1-1-1,0 1 1,1 0 0,0-1 0,-1 1-1,1 0 1,0-1 0,0 1-1,-1-1 1,1 0 0,1 1 0,-1-1-1,0 0 1,0 1 0,0-1 0,1 0-1,-1 0 1,0 0 0,1 0 0,-1 0-1,1 0 1,-1-1 0,1 1-1,0 0 1,-1-1 0,1 1 0,0-1-1,2 1 1,58 6 94,-58-7-94,46 1-459,58-5-1,-85 1-1405,-1 0-1,37-12 0,9-9-7233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19.570"/>
    </inkml:context>
    <inkml:brush xml:id="br0">
      <inkml:brushProperty name="width" value="0.025" units="cm"/>
      <inkml:brushProperty name="height" value="0.025" units="cm"/>
    </inkml:brush>
  </inkml:definitions>
  <inkml:trace contextRef="#ctx0" brushRef="#br0">0 312 9385,'0'0'9790,"8"4"-8092,-5-2-1556,1 0 0,-1-1 1,1 0-1,-1 0 0,1 0 0,-1 0 0,1-1 0,0 1 1,-1-1-1,1 0 0,0 0 0,0 0 0,-1-1 0,7 0 1,5-4 267,0 0 0,27-12 0,30-17-267,-2-3 0,-1-2 0,-2-4 1,112-94-1,-179 137-146,0 0 0,0-1 1,1 1-1,-1-1 1,0 1-1,0 0 0,0-1 1,1 1-1,-1 0 1,0-1-1,1 1 0,-1 0 1,0 0-1,1-1 0,-1 1 1,1 0-1,-1 0 1,0 0-1,1-1 0,-1 1 1,1 0-1,-1 0 1,0 0-1,1 0 0,-1 0 1,1 0-1,-1 0 1,1 0-1,-1 0 0,0 0 1,1 0-1,-1 0 1,1 0-1,-1 0 0,1 0 1,-1 1-1,0-1 0,1 0 1,-1 0-1,0 0 1,1 1-1,-1-1 0,1 0 1,-1 0-1,1 1 1,-1 25-8,-14 34 225,12-55-218,-35 131 411,34-122-533,1-1-1,0 1 0,2-1 0,-1 1 1,1 0-1,1-1 0,1 1 1,3 16-1,-4-27-140,-1-1-1,1 0 1,0 0-1,0 1 1,0-1-1,0 0 1,1 0 0,-1 0-1,0 0 1,4 2-1,19 9-5354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20.338"/>
    </inkml:context>
    <inkml:brush xml:id="br0">
      <inkml:brushProperty name="width" value="0.025" units="cm"/>
      <inkml:brushProperty name="height" value="0.025" units="cm"/>
    </inkml:brush>
  </inkml:definitions>
  <inkml:trace contextRef="#ctx0" brushRef="#br0">1 173 11499,'0'0'2648,"16"3"-1517,45 5 648,124 0 0,81-18-656,-152 4-1015,1518-121 1461,-690 79-1147,-928 48-488,45 2 279,-56-2-277,-1 0 0,1 1-1,0-1 1,0 1 0,0-1 0,-1 1-1,1 0 1,0 0 0,-1 0 0,1 1 0,-1-1-1,1 1 1,-1-1 0,0 1 0,3 2-1,-6-3-198,0 0-1,0 0 0,0-1 1,-1 1-1,1-1 0,0 1 0,-1-1 1,1 1-1,0-1 0,-1 0 1,1 0-1,-1 0 0,1 0 0,-1 0 1,1 0-1,0 0 0,-2 0 1,3 0 210,-37 0-4442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20.793"/>
    </inkml:context>
    <inkml:brush xml:id="br0">
      <inkml:brushProperty name="width" value="0.025" units="cm"/>
      <inkml:brushProperty name="height" value="0.025" units="cm"/>
    </inkml:brush>
  </inkml:definitions>
  <inkml:trace contextRef="#ctx0" brushRef="#br0">0 397 14253,'0'0'2371,"13"-4"-1416,24-10-313,-1-1-1,0-1 0,52-34 1,106-82 160,-94 63-801,-62 41 28,-28 19-17,0 1-1,1 0 1,0 0-1,0 2 1,0-1 0,1 1-1,0 1 1,20-6-1,-32 11-14,0 0-1,1 0 1,-1 0-1,0 0 1,1 0-1,-1 0 1,0 0-1,0 0 1,1 0-1,-1 0 1,0 0-1,0 1 1,1-1-1,-1 0 1,0 0-1,0 0 1,1 0-1,-1 0 0,0 1 1,0-1-1,0 0 1,1 0-1,-1 0 1,0 1-1,0-1 1,0 0-1,0 0 1,1 1-1,-1-1 1,0 0-1,0 0 1,0 1-1,0-1 1,0 0-1,0 0 1,0 1-1,0-1 1,0 1-1,-1 17 8,-10 15 177,-5 5-57,-3 5 9,-17 58 0,32-89-162,1 0 0,1 0 1,0 0-1,0 1 0,1-1 0,1 1 0,0-1 0,1 1 1,4 23-1,-4-33-135,0-1 1,0 0-1,0 1 1,0-1-1,0 0 1,0 1-1,1-1 1,-1 0-1,1 0 1,0 0-1,-1 0 1,1-1-1,0 1 1,0 0-1,0-1 1,0 1-1,0-1 1,1 0-1,-1 0 1,0 0 0,1 0-1,-1 0 1,5 1-1,26 0-5740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21.369"/>
    </inkml:context>
    <inkml:brush xml:id="br0">
      <inkml:brushProperty name="width" value="0.025" units="cm"/>
      <inkml:brushProperty name="height" value="0.025" units="cm"/>
    </inkml:brush>
  </inkml:definitions>
  <inkml:trace contextRef="#ctx0" brushRef="#br0">0 50 4869,'0'0'12235,"5"-8"-11253,-3 5-857,0 0-1,0 1 1,1-1 0,-1 1-1,1-1 1,-1 1-1,1 0 1,0 0-1,-1 0 1,1 0-1,0 0 1,0 1-1,1-1 1,4 0-1,3-1 222,0 1 0,0 1 0,0 0 0,16 1 1,-15 0-205,20-1 114,1 1-1,-1 2 1,1 1 0,-1 2-1,37 10 1,-66-14-204,0-1 1,-1 2 0,1-1 0,-1 0-1,1 0 1,-1 1 0,0-1 0,0 1-1,1 0 1,-1-1 0,0 1-1,3 4 1,-5-5-23,1 1 0,-1-1 0,1 0 0,-1 0 0,0 0 0,0 0-1,1 0 1,-1 0 0,0 0 0,0 0 0,0 1 0,0-1 0,-1 0 0,1 0 0,0 0-1,0 0 1,-1 0 0,1 0 0,0 0 0,-1 0 0,1 0 0,-1 0 0,0 0 0,1 0 0,-1 0-1,0 0 1,1 0 0,-1 0 0,0 0 0,0-1 0,0 1 0,0 0 0,0-1 0,0 1 0,-1 0-1,-28 19 401,-1-2 0,-1 0-1,-39 14 1,40-19-398,1 1 0,0 2 0,1 1 0,-29 22 1,55-38-34,1 1 0,0-1 1,-1 1-1,1 0 0,0 0 1,0 0-1,1 0 0,-1 0 1,0 0-1,1 0 0,-1 0 1,1 1-1,-1-1 0,1 1 1,0-1-1,0 1 0,0-1 1,1 1-1,-1 0 0,1-1 1,-1 1-1,1 0 0,0 0 1,0-1-1,0 1 0,1 4 1,1-3 0,-1-1 1,1 0-1,1-1 1,-1 1 0,0 0-1,1-1 1,-1 1 0,1-1-1,0 0 1,0 1 0,0-2-1,0 1 1,0 0-1,0 0 1,0-1 0,1 0-1,-1 0 1,0 0 0,6 1-1,40 10-552,0-3-1,85 5 1,104-9-2904,-203-5 2905,42-3-2193,-12-8-3160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6.596"/>
    </inkml:context>
    <inkml:brush xml:id="br0">
      <inkml:brushProperty name="width" value="0.025" units="cm"/>
      <inkml:brushProperty name="height" value="0.025" units="cm"/>
    </inkml:brush>
  </inkml:definitions>
  <inkml:trace contextRef="#ctx0" brushRef="#br0">0 4851 3908,'16'-6'2114,"0"0"-1885,253-102 4118,-199 75-3091,130-80 1,-35-7-1238,-5-7-1,261-268 1,226-352 1751,193-187-1371,-539 644-1794,338-251-1,-430 391 1612,7 9-1,6 9 0,436-187 1,-201 142 575,513-125 1,-742 242-604,3 9 1,2 11-1,434-19 0,-465 60-62,303 41 1,-367-21-124,-1 7 1,-2 5-1,141 56 1,-215-66-16,-2 3-1,-1 3 1,-1 1 0,-2 4 0,74 57 0,-99-66 11,-1 1 0,-2 2-1,0 1 1,-2 1 0,-1 1 0,-2 1 0,-1 1 0,-2 1 0,-1 0 0,18 49-1,-11-5 132,-3 1-1,-3 0 1,-4 1-1,5 94 1,-6 329 927,-14-475-1043,-12 393 484,1 3-163,8-41-223,6 415 897,-2-779-977,0 0 1,1-1-1,1 0 0,1 1 0,0-1 0,1-1 1,1 1-1,1-1 0,1 0 0,0 0 0,15 22 1,-15-28-18,1-1 0,0 1 0,1-2 0,0 1 1,0-1-1,1-1 0,0 0 0,1 0 1,0-1-1,0-1 0,0 0 0,1 0 0,0-1 1,0-1-1,26 5 0,-9-4 56,1-1-1,-1-2 1,0-1-1,1-2 1,-1 0-1,0-3 1,31-6-1,-8-3-1415,0-2 1,99-43-1,-146 56-1101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6.941"/>
    </inkml:context>
    <inkml:brush xml:id="br0">
      <inkml:brushProperty name="width" value="0.025" units="cm"/>
      <inkml:brushProperty name="height" value="0.025" units="cm"/>
    </inkml:brush>
  </inkml:definitions>
  <inkml:trace contextRef="#ctx0" brushRef="#br0">0 0 9961,'0'0'7207,"10"1"-6726,44 6 68,65 18 0,-44-8-462,-70-17-80,0 1 0,0 0 0,0 0 0,-1 1 0,1 0 0,-1-1 1,1 1-1,-1 1 0,0-1 0,0 1 0,0 0 0,0 0 0,0 0 0,0 0 0,-1 1 1,4 3-1,-5-3 71,-1-1 1,1 1-1,-1 0 1,0 0 0,0 0-1,0 0 1,0 0-1,-1 0 1,1 1-1,-1-1 1,0 0 0,0 0-1,-1 0 1,1 0-1,-1 0 1,0 0-1,0 0 1,0 0 0,-4 6-1,-13 33 513,-2 0 1,-49 74-1,1-2-827,19-12-4820,29-63-1798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8.097"/>
    </inkml:context>
    <inkml:brush xml:id="br0">
      <inkml:brushProperty name="width" value="0.025" units="cm"/>
      <inkml:brushProperty name="height" value="0.025" units="cm"/>
    </inkml:brush>
  </inkml:definitions>
  <inkml:trace contextRef="#ctx0" brushRef="#br0">42 341 8296,'0'0'9283,"-7"7"-7687,0 0-1077,4-5-331,1 0-1,-1 1 1,1-1 0,-1 1-1,1-1 1,0 1 0,0 0-1,0 0 1,1 0 0,-1 0-1,-1 4 1,28-21 1787,39-48-1075,-3-3 0,88-122 0,-113 140-744,-20 32-124,-15 15-31,-1-1 1,0 1-1,0 0 0,1 0 1,-1 0-1,0 0 0,0 0 1,1 0-1,-1 0 1,0 0-1,0 0 0,1 0 1,-1 0-1,0 0 0,0 0 1,1 1-1,-1-1 0,0 0 1,0 0-1,1 0 0,-1 0 1,0 0-1,0 0 0,0 1 1,1-1-1,-1 0 0,0 0 1,0 0-1,0 1 1,0-1-1,1 0 0,-1 0 1,0 0-1,0 1 0,0-1 1,0 0-1,0 0 0,0 1 1,3 38 239,-3-28-134,-6 99 285,3-71-460,1 0-1,5 61 1,-3-98 3,0-1 1,1 0 0,-1 1 0,0-1-1,1 0 1,-1 0 0,1 0 0,-1 0-1,1 1 1,0-1 0,-1 0 0,1 0-1,0 0 1,0 0 0,0 0 0,0-1-1,0 1 1,1 1 0,-2-2-118,1 0 0,0 1 0,-1-1 1,1 0-1,0 0 0,-1 1 0,1-1 0,0 0 1,-1 0-1,1 0 0,0 0 0,-1 0 0,1 0 0,0 0 1,0 0-1,-1 0 0,1-1 0,0 1 0,-1 0 1,1 0-1,0-1 0,0 0 0,8-7-5412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6.720"/>
    </inkml:context>
    <inkml:brush xml:id="br0">
      <inkml:brushProperty name="width" value="0.025" units="cm"/>
      <inkml:brushProperty name="height" value="0.025" units="cm"/>
    </inkml:brush>
  </inkml:definitions>
  <inkml:trace contextRef="#ctx0" brushRef="#br0">1 31 11115,'0'0'7185,"0"11"-6673,15 200 2189,-6-136-1595,-9-75-1083,0-1 0,0 1-1,1-1 1,-1 1 0,0 0 0,1-1 0,-1 1 0,0-1 0,1 1 0,-1 0 0,1-1 0,-1 1 0,0 0 0,1-1-1,-1 1 1,1 0 0,-1 0 0,1 0 0,-1-1 0,1 1 0,-1 0 0,1 0 0,-1 0 0,1 0 0,-1 0 0,1 0 0,-1 0-1,1 0 1,0 0 0,-1 0 0,1 0 0,-1 0 0,1 1 0,-1-1 0,1 0 0,-1 0 0,1 0 0,-1 1 0,0-1-1,1 0 1,-1 1 0,1-1 0,-1 0 0,1 1 0,-1-1 0,0 0 0,1 1 0,-1-1 0,0 1 0,0-1 0,1 1-1,-1-1 1,0 1 0,0-1 0,0 1 0,1-1 0,-1 1 0,0-1 0,0 1 0,0-1 0,0 1 0,0-1 0,0 1-1,0-1 1,0 1 0,0-1 0,0 1 0,-1-1 0,1 2 0,28-39 1113,-26 35-1047,39-60 787,100-165-65,-138 222 318,-1 0-4646,-13 19-15208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9.051"/>
    </inkml:context>
    <inkml:brush xml:id="br0">
      <inkml:brushProperty name="width" value="0.025" units="cm"/>
      <inkml:brushProperty name="height" value="0.025" units="cm"/>
    </inkml:brush>
  </inkml:definitions>
  <inkml:trace contextRef="#ctx0" brushRef="#br0">0 131 16271,'0'0'977,"2"-12"187,-2 7-1051,0 1 1,1-1-1,0 0 0,0 0 1,0 1-1,0-1 0,1 0 1,0 1-1,0 0 0,0-1 1,1 1-1,-1 0 0,1 0 1,0 0-1,0 0 0,0 1 1,1-1-1,-1 1 0,1 0 0,0 0 1,7-4-1,-3 3-9,0 0 0,1 1-1,-1 0 1,1 0 0,0 1-1,-1 0 1,1 1 0,0 0 0,13 0-1,-20 1-98,0 0 0,0 0 0,0 0 0,0 0 0,0 1 0,0-1 0,0 1 0,0-1 0,0 1 0,0 0 0,0 0 0,0 0-1,0 0 1,0 0 0,0 0 0,-1 1 0,1-1 0,-1 1 0,1-1 0,-1 1 0,1-1 0,-1 1 0,0 0 0,0 0 0,0-1 0,0 1 0,0 0 0,0 0 0,0 0-1,-1 0 1,1 0 0,-1 0 0,1 1 0,-1-1 0,0 0 0,0 0 0,0 0 0,0 0 0,0 0 0,0 0 0,-1 0 0,1 1 0,-2 2 0,-1 7 60,0 0 1,-1 0 0,0 0-1,-1 0 1,0 0 0,-12 16 0,-50 68 64,-1 1 379,65-90-432,0-3-18,0 0 0,1 0 0,-1 0 0,1 0 0,0 0 0,1 1-1,-1-1 1,1 1 0,-1-1 0,2 1 0,-1-1 0,0 1 0,1 0 0,0 8 0,1-12-55,0 0-1,-1-1 1,1 1-1,0 0 1,0 0-1,0-1 1,0 1-1,0 0 1,0-1-1,1 1 1,-1-1-1,0 0 1,0 1-1,0-1 1,0 0-1,1 0 1,-1 1-1,0-1 1,0 0-1,0 0 1,0 0-1,1-1 1,-1 1-1,0 0 1,0 0-1,0-1 1,1 1-1,1-1 1,0 0 22,25-7 92,0 0 0,-1-2 0,0-1 0,-1-2-1,28-16 1,35-17-638,-71 37-720,49-18-394,-43 22-2798,-1 3-4378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9.396"/>
    </inkml:context>
    <inkml:brush xml:id="br0">
      <inkml:brushProperty name="width" value="0.025" units="cm"/>
      <inkml:brushProperty name="height" value="0.025" units="cm"/>
    </inkml:brush>
  </inkml:definitions>
  <inkml:trace contextRef="#ctx0" brushRef="#br0">9 0 6502,'0'0'11851,"-9"23"-11274,25-23 96,-5 0-193,0 1-384,-1 6-128,-3 1 96,2-2-1185,0-4-2819,-3-2-3491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9.803"/>
    </inkml:context>
    <inkml:brush xml:id="br0">
      <inkml:brushProperty name="width" value="0.025" units="cm"/>
      <inkml:brushProperty name="height" value="0.025" units="cm"/>
    </inkml:brush>
  </inkml:definitions>
  <inkml:trace contextRef="#ctx0" brushRef="#br0">996 225 10730,'-10'-12'705,"9"11"-705,-25-30 948,-2 0 1,-40-33-1,57 55-688,0 0-1,-1 1 1,0 0 0,-1 0 0,0 2 0,0-1 0,0 2-1,-1 0 1,0 0 0,0 1 0,-23-3 0,14 6-143,-1 0 0,1 1 1,-1 2-1,0 0 0,1 2 0,0 0 0,0 2 1,0 0-1,1 2 0,0 0 0,-28 15 1,25-8-85,0 0-1,0 2 1,1 1 0,2 1 0,0 0 0,0 2 0,2 1 0,-30 41 0,29-32 65,1 0 0,2 2 1,1 0-1,2 1 0,-19 60 1,29-76-83,0 1-1,1-1 1,1 1 0,0 0 0,2 0 0,0 1-1,1-1 1,1 0 0,1 0 0,1 0 0,0 0-1,11 33 1,-8-40-17,0 0-1,1 0 1,1 0-1,0-1 0,0 0 1,1 0-1,0-1 1,1-1-1,0 1 1,0-1-1,1-1 1,0 0-1,1-1 0,0 0 1,0 0-1,1-2 1,-1 1-1,1-2 1,18 5-1,7 0 84,1-1 0,-1-2-1,1-2 1,0-1 0,62-5-1,-44-3 215,-1-3-1,0-2 0,-1-3 1,0-2-1,-1-3 1,0-2-1,-2-2 0,-1-2 1,0-3-1,-2-2 1,-2-2-1,0-2 0,-3-2 1,44-43-1,-70 59-216,0-2 0,-2 0 0,0 0 0,-1-1-1,-2-1 1,0-1 0,-1 0 0,-2 0 0,0-1 0,-2 0-1,8-36 1,-14 48-33,0 0-1,-1-1 0,-1 1 0,0 0 1,-1 0-1,0 0 0,-1-1 1,0 1-1,-1 1 0,-7-22 0,5 24-30,0 0-1,0 0 1,-1 1-1,0 0 0,-1 0 1,0 0-1,0 1 1,-1 0-1,0 1 0,0 0 1,-1 0-1,0 0 1,0 1-1,-13-6 0,3 3-203,0 2 0,0 0 0,0 1 0,-1 1 0,0 1 0,0 0 0,0 2 0,-1 0 0,1 1 0,0 1 0,-25 4 0,-15 4-1112,0 2 0,-83 27 0,107-29-3722,12-5-4784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2.527"/>
    </inkml:context>
    <inkml:brush xml:id="br0">
      <inkml:brushProperty name="width" value="0.025" units="cm"/>
      <inkml:brushProperty name="height" value="0.025" units="cm"/>
    </inkml:brush>
  </inkml:definitions>
  <inkml:trace contextRef="#ctx0" brushRef="#br0">5 50 3523,'0'0'15668,"-2"-7"-14813,2 6-824,0 0 0,-1 0 1,1 0-1,0 0 0,-1 0 0,1 0 1,0 0-1,0 0 0,0 0 1,0 0-1,0 0 0,0 0 1,0 0-1,0 0 0,0 0 1,1 0-1,-1 0 0,0 0 1,1 0-1,-1 0 0,0 0 0,1 0 1,-1 0-1,1 0 0,0 0 1,-1 0-1,1 1 0,1-2 1,2 1 97,-1 1 0,1 0 0,-1 1 0,1-1 0,-1 0 0,1 1 0,-1 0 0,1 0 0,-1 0 0,6 3 0,29 9 183,1-3-1,0-1 1,0-1-1,1-3 1,-1-1-1,80-3 1,-88-3-1330,1-2-1,-1-1 1,0-1 0,0-2-1,43-17 1,-25 4-6087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0.405"/>
    </inkml:context>
    <inkml:brush xml:id="br0">
      <inkml:brushProperty name="width" value="0.025" units="cm"/>
      <inkml:brushProperty name="height" value="0.025" units="cm"/>
    </inkml:brush>
  </inkml:definitions>
  <inkml:trace contextRef="#ctx0" brushRef="#br0">0 198 9097,'9'-7'4804,"24"-19"-3458,1 1 0,1 1 0,65-31 0,-79 45-1115,2 0 0,-1 2 0,1 0 0,0 2 0,1 0 0,-1 1 0,1 2 0,33-1 0,-56 4-217,0 0 0,0 0 0,0 0 0,0 0 0,0 0 0,-1 1-1,1-1 1,0 0 0,0 0 0,0 1 0,0-1 0,0 1 0,0-1 0,-1 1 0,1-1 0,0 1-1,0-1 1,-1 1 0,1 0 0,0-1 0,-1 1 0,1 0 0,-1 0 0,1 0 0,-1-1 0,1 1-1,-1 0 1,0 0 0,1 0 0,-1 0 0,0 0 0,0 0 0,1 0 0,-1 0 0,0 0-1,0-1 1,0 1 0,0 0 0,0 0 0,0 0 0,-1 0 0,1 0 0,0 0 0,0 0 0,-1 0-1,0 1 1,0 4 175,-1 0 0,0-1 0,-1 1 0,1-1 0,-1 1 0,-6 7-1,-28 30 648,-1-2 0,-3-2 0,-84 63 0,-14 13 123,119-90-912,20-24-48,-1-1 0,1 1 0,0-1 0,0 1 0,0-1 0,0 1 0,0 0 0,0-1 0,0 1 0,0-1 0,0 1 0,0-1 0,0 1 0,0-1 0,0 1 0,0-1 0,1 1 0,-1-1 0,0 1 0,0-1 0,0 1 0,1-1 0,-1 1 0,0-1 0,1 1 0,-1-1 0,1 0 0,-1 1 0,0-1 0,1 1 0,-1-1 0,1 0 0,-1 0 0,1 1 0,-1-1 0,1 0 1,-1 0-1,1 1 0,-1-1 0,1 0 0,-1 0 0,1 0 0,-1 0 0,1 0 0,-1 0 0,1 0 0,0 0 0,-1 0 0,1 0 0,-1 0 0,1 0 0,0-1 0,68 3 459,125-13 0,0-1-926,-183 12 87,0 0 0,0 1 0,-1 1 0,12 2 0,7 9-2213,-27-12 2092,-1 0-1,1 1 1,0-1 0,-1 1-1,1-1 1,-1 1 0,0 0-1,1 0 1,-1-1 0,0 1-1,1 3 1,0 4-7287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3.321"/>
    </inkml:context>
    <inkml:brush xml:id="br0">
      <inkml:brushProperty name="width" value="0.025" units="cm"/>
      <inkml:brushProperty name="height" value="0.025" units="cm"/>
    </inkml:brush>
  </inkml:definitions>
  <inkml:trace contextRef="#ctx0" brushRef="#br0">4804 2552 9129,'18'-2'139,"0"-1"0,0-1 1,0 0-1,-1-1 0,0-1 0,28-14 1,5 0 6,58-22 769,194-106-1,-231 106-405,-3-3 0,-1-3 0,95-88 0,-125 99-248,-1-2-1,-1-1 1,-3-2-1,-1-1 1,-2-1-1,32-68 1,-44 73-129,-1 0 1,-3-1-1,-1-1 1,-2 0-1,-1 0 0,-3-1 1,-1 0-1,-2-79 1,-4 96-122,-2-1-1,-1 1 1,0 0-1,-2 0 1,-1 1 0,-1 0-1,-1 0 1,-13-24 0,4 16-23,0 1 0,-3 1 0,0 1 1,-2 0-1,-28-26 0,-3 5-20,-2 2 1,-3 3-1,-1 3 0,-2 2 0,-69-33 0,11 16 81,-3 5-1,-256-72 1,-275-15 152,380 95-649,-2 12 0,-553 7-1,694 34 2,1 7 1,1 5-1,1 7 0,-170 57 1,115-18 352,4 8 0,-227 128 1,280-127 508,2 5 0,-229 193-1,282-207-205,4 4-1,3 2 0,3 3 0,3 3 0,-75 129 0,116-172-99,2 2 0,2 0 0,1 1 0,2 1 1,2 0-1,1 1 0,-8 68 0,17-86-112,1 0 0,1 1-1,1-1 1,0 0 0,2 0 0,1 0 0,1-1-1,1 1 1,1-1 0,0 0 0,2-1 0,1 0-1,0 0 1,2-1 0,18 26 0,-8-20 58,0 0-1,2-2 1,1 0 0,1-2 0,0 0 0,31 17-1,-13-13 21,1-1-1,0-3 0,74 25 1,-21-18 80,1-5 1,2-3-1,148 10 0,-20-16 790,342-20 0,-526 3-1166,77-9-1297,-108 9 316,-1-1-1,1-1 0,20-8 0,-14 0-2742,-10-3-3854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3.699"/>
    </inkml:context>
    <inkml:brush xml:id="br0">
      <inkml:brushProperty name="width" value="0.025" units="cm"/>
      <inkml:brushProperty name="height" value="0.025" units="cm"/>
    </inkml:brush>
  </inkml:definitions>
  <inkml:trace contextRef="#ctx0" brushRef="#br0">67 3 12940,'0'0'550,"-8"0"422,0-1-621,5 1-249,1-1 0,-1 1 0,0-1 0,0 1-1,0 0 1,0 0 0,1 0 0,-1 1 0,0-1 0,0 1 0,0 0 0,1-1-1,-4 3 1,6-3-65,-1 0 1,1 0-1,0 0 0,-1 0 0,1 0 0,-1 0 0,1 0 0,0 1 0,-1-1 0,1 0 0,0 0 1,-1 0-1,1 1 0,0-1 0,-1 0 0,1 1 0,0-1 0,0 0 0,-1 1 0,1-1 0,0 0 0,0 1 1,0-1-1,-1 0 0,1 1 0,0-1 0,0 0 0,0 1 0,0-1 0,0 1 0,0-1 0,0 0 1,0 1-1,0-1 0,0 1 0,0-1 0,0 1 0,14 9 416,25 0-180,44-4 39,1-4 1,97-11 0,-48 2-274,-133 7-39,1 0 0,0 0 1,0-1-1,-1 1 0,1 0 1,0 0-1,0 0 0,0 0 1,-1 0-1,1 0 1,0 0-1,0 1 0,-1-1 1,1 0-1,0 0 0,0 1 1,-1-1-1,1 0 0,0 1 1,-1-1-1,1 0 0,0 1 1,-1-1-1,1 1 0,-1 0 1,1-1-1,0 1 1,-1-1-1,0 1 0,1 0 1,0 0-1,-1 1 14,-1-1-1,1 1 1,0-1-1,0 1 1,-1-1-1,1 1 1,-1-1 0,1 1-1,-1-1 1,0 0-1,0 1 1,0-1-1,1 0 1,-3 2 0,-47 46 561,46-45-506,-115 96 921,-72 67 401,150-116-1296,39-49-226,0 0 0,1 0 0,-1 1 0,1-1-1,0 1 1,0-1 0,0 0 0,0 1 0,0 0 0,0-1 0,1 1 0,-1-1-1,1 1 1,0 0 0,-1 0 0,1-1 0,1 1 0,-1 0 0,0-1 0,2 5 0,-1-5-159,0-1 1,1 0-1,-1 0 1,0 0-1,1 0 1,0 0-1,-1-1 1,1 1-1,-1 0 1,1-1-1,0 1 1,-1-1-1,1 1 1,0-1-1,-1 0 1,1 0-1,0 0 1,0 0 0,-1 0-1,1 0 1,0 0-1,2-1 1,1 0-543,34-1-4117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4.060"/>
    </inkml:context>
    <inkml:brush xml:id="br0">
      <inkml:brushProperty name="width" value="0.025" units="cm"/>
      <inkml:brushProperty name="height" value="0.025" units="cm"/>
    </inkml:brush>
  </inkml:definitions>
  <inkml:trace contextRef="#ctx0" brushRef="#br0">32 89 9705,'0'0'5872,"0"-9"-4382,0 7-1434,0-1 0,0 1 0,0 0 0,0-1 0,1 1 0,-1-1 0,1 1 0,-1 0 0,1-1 0,0 1 0,0 0 0,0 0 0,0 0 0,0 0 0,2-3 0,1 2 47,-1 1 0,0-1-1,1 1 1,-1 0 0,1 0 0,0 0 0,0 0 0,0 1-1,0-1 1,0 1 0,4-1 0,9-2 34,1 0 0,-1 0 0,1 2 1,0 0-1,0 2 0,0-1 0,-1 2 0,1 1 1,19 3-1,-35-4-123,1 0-1,-1 0 1,0 0 0,1 0-1,-1 0 1,0 1 0,0-1 0,0 1-1,0 0 1,0-1 0,0 1 0,0 0-1,-1 0 1,1 0 0,-1 0-1,1 1 1,-1-1 0,0 0 0,0 0-1,0 1 1,0-1 0,0 1 0,-1-1-1,1 1 1,-1-1 0,1 1-1,-1 0 1,0-1 0,0 1 0,0-1-1,-1 4 1,0 1 115,0-1-1,0 1 0,-1 0 1,0-1-1,0 1 1,-1-1-1,1 0 1,-2 0-1,1 0 1,-7 10-1,-21 19 717,-54 49-1,61-64-695,2 1 1,0 2-1,1-1 0,2 2 0,0 1 0,-22 40 0,39-62-160,0 0-1,0 1 1,1-1-1,-1 1 1,1-1-1,0 1 1,0-1-1,1 1 1,-1 0-1,1 0 1,0-1-1,-1 1 1,2 0-1,-1 0 1,0-1-1,1 1 1,0 0-1,0 0 1,0-1-1,0 1 1,0-1-1,1 1 1,0-1-1,-1 0 1,1 1-1,1-1 1,-1 0-1,0 0 1,1-1-1,-1 1 1,1 0-1,0-1 1,0 1-1,0-1 1,0 0-1,0 0 1,1 0-1,-1-1 1,1 1-1,-1-1 1,1 0-1,-1 0 1,1 0-1,5 0 1,5 3-530,0-2 1,0 0-1,1-1 1,-1 0-1,28-3 1,34-14-4951,0-14-4679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3.733"/>
    </inkml:context>
    <inkml:brush xml:id="br0">
      <inkml:brushProperty name="width" value="0.025" units="cm"/>
      <inkml:brushProperty name="height" value="0.025" units="cm"/>
    </inkml:brush>
  </inkml:definitions>
  <inkml:trace contextRef="#ctx0" brushRef="#br0">1 1 0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4.079"/>
    </inkml:context>
    <inkml:brush xml:id="br0">
      <inkml:brushProperty name="width" value="0.025" units="cm"/>
      <inkml:brushProperty name="height" value="0.025" units="cm"/>
    </inkml:brush>
  </inkml:definitions>
  <inkml:trace contextRef="#ctx0" brushRef="#br0">1 1 0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7.053"/>
    </inkml:context>
    <inkml:brush xml:id="br0">
      <inkml:brushProperty name="width" value="0.025" units="cm"/>
      <inkml:brushProperty name="height" value="0.025" units="cm"/>
    </inkml:brush>
  </inkml:definitions>
  <inkml:trace contextRef="#ctx0" brushRef="#br0">0 0 4164,'0'0'12492,"4"47"-10474,7-40-705,3 2-737,0 1-351,2-1-129,6 3-64,-1 1-929,-1-4-1313,1-1-3075,-8-6-3427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5.760"/>
    </inkml:context>
    <inkml:brush xml:id="br0">
      <inkml:brushProperty name="width" value="0.025" units="cm"/>
      <inkml:brushProperty name="height" value="0.025" units="cm"/>
    </inkml:brush>
  </inkml:definitions>
  <inkml:trace contextRef="#ctx0" brushRef="#br0">187 146 1634,'0'0'2327,"-8"5"-2188,2-2-374,-36 22 2475,27-17-265,0 0 1,-1-1-1,1 0 1,-1-1-1,-1-1 1,-18 4 0,35-10-1911,-1 1 0,1-1 1,0 1-1,0 0 0,0-1 1,0 1-1,0 0 1,-1-1-1,1 1 0,0-1 1,0 1-1,0 0 1,0-1-1,0 1 0,0-1 1,0 1-1,1 0 0,-1-1 1,0 1-1,0-1 1,0 1-1,0 0 0,0-1 1,1 1-1,-1 0 1,0-1-1,0 1 0,0 0 1,1-1-1,-1 1 1,0 0-1,1-1 0,-1 1 1,0 0-1,1 0 0,-1 0 1,0-1-1,1 1 1,-1 0-1,0 0 0,1 0 1,16-18-15,18-10 92,2 1 0,1 1 1,1 3-1,1 1 0,70-28 0,-110 50-141,63-18 126,-62 18-125,1-1-1,-1 1 1,1-1 0,0 1 0,-1 0 0,1 0 0,-1 0 0,1 0-1,0 0 1,-1 0 0,1 0 0,0 1 0,-1-1 0,1 1 0,-1-1 0,1 1-1,-1-1 1,1 1 0,-1 0 0,1 0 0,-1 0 0,0-1 0,1 2-1,-1-1 1,0 0 0,0 0 0,0 0 0,0 0 0,0 1 0,0-1-1,0 0 1,0 1 0,-1-1 0,2 3 0,-1 5 34,0 0 0,0-1 0,-1 1 0,0 0 0,0 0 0,-1 0 0,0 0 0,-1 0 0,0 0 0,-1-1 0,1 1 0,-2-1 0,1 1 0,-6 8 0,-9 15 12,-2-1 0,-25 33 0,28-42-9,-13 17-14,17-24-35,1 0 0,0 1 0,2 0 0,0 0 0,0 1 0,-13 36 0,23-51-2,-1-1 0,1 0 1,0 0-1,0 0 0,0 0 1,0 0-1,0 0 1,0 0-1,0 0 0,0 0 1,0 0-1,0 0 0,1 0 1,-1 1-1,0-1 1,1 0-1,-1 0 0,1 0 1,-1-1-1,1 1 0,-1 0 1,1 0-1,0 0 1,0 1-1,1 0 1,1-1 1,-1 0-1,0 1 0,0-1 1,1 0-1,-1 0 0,0 0 1,1 0-1,-1-1 0,5 1 1,8 1 37,1-1 0,31-2 0,-28 1 41,9-2 127,44-7 1,-52 5-155,0 1 0,0 1 0,0 1 0,32 2 0,-52-1-82,1 0 0,-1 0 0,1 0 0,-1 0 0,1 0 0,-1 1 0,1-1 1,-1 0-1,1 0 0,-1 0 0,0 1 0,1-1 0,-1 0 0,1 0 0,-1 1 0,0-1 0,1 0 0,-1 1 0,0-1 1,1 1-1,-1-1 0,0 0 0,0 1 0,1-1 0,-1 1 0,0-1 0,0 1 0,0-1 0,0 1 0,0-1 0,1 1 1,-1-1-1,0 1 0,-6 10-3691,-5-6-3054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7.480"/>
    </inkml:context>
    <inkml:brush xml:id="br0">
      <inkml:brushProperty name="width" value="0.025" units="cm"/>
      <inkml:brushProperty name="height" value="0.025" units="cm"/>
    </inkml:brush>
  </inkml:definitions>
  <inkml:trace contextRef="#ctx0" brushRef="#br0">52 1071 4644,'0'0'9711,"-8"0"-8467,-35 0 1382,44-2-2535,0 0-1,0 0 0,0 0 0,0 0 1,0 0-1,1 0 0,-1 0 1,1 1-1,-1-1 0,1 0 1,4-2-1,192-133 492,258-132 0,361-93-489,-789 351-90,512-175 12,-447 163-39,1 3 0,1 4 0,186-5 1,-256 22-26,1 0 0,-1 2 0,0 1 0,0 2 0,46 14 0,108 60-33,-54-20 89,-62-36 75,1-2-1,75 15 1,137 15 506,-235-45-433,22 4 205,1-2-1,91 0 0,-152-10-362,0 0-1,1 0 0,-1 0 1,0 0-1,1-1 0,-1 1 1,0-1-1,0 0 0,0 0 1,-1 0-1,1 0 0,0 0 0,-1-1 1,1 1-1,-1-1 0,0 0 1,3-4-1,15-26-1927,-8 3-3327,-7 11-160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7.839"/>
    </inkml:context>
    <inkml:brush xml:id="br0">
      <inkml:brushProperty name="width" value="0.025" units="cm"/>
      <inkml:brushProperty name="height" value="0.025" units="cm"/>
    </inkml:brush>
  </inkml:definitions>
  <inkml:trace contextRef="#ctx0" brushRef="#br0">1 42 5157,'0'0'15236,"7"-7"-14905,-1 3-309,-1 0 0,1 0 1,0 1-1,0 0 0,0 0 1,1 0-1,-1 1 0,1 0 1,-1 0-1,1 0 1,0 1-1,0 0 0,0 1 1,0-1-1,12 2 0,18-1 22,2-1 4,-1 2-1,59 8 1,-95-8-20,1-1 0,0 1 0,-1 0 0,1-1 0,0 1 0,-1 0 0,1 0 0,-1 1-1,0-1 1,1 1 0,-1-1 0,0 1 0,0 0 0,0-1 0,0 1 0,0 0 0,0 0 0,-1 1 0,1-1 0,2 4 0,-3-2 23,0-1 0,0 1-1,0 0 1,0 0 0,-1 0 0,1 0 0,-1 0 0,0 0 0,0 0 0,-1 0 0,1 0 0,-2 6 0,-2 5 93,-1-1 0,0 1 0,-1-1 1,-1-1-1,0 1 0,-10 13 0,-38 50 229,-26 41-345,70-99-1788,1 0 0,-10 28 0,13-21-5068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9.102"/>
    </inkml:context>
    <inkml:brush xml:id="br0">
      <inkml:brushProperty name="width" value="0.025" units="cm"/>
      <inkml:brushProperty name="height" value="0.025" units="cm"/>
    </inkml:brush>
  </inkml:definitions>
  <inkml:trace contextRef="#ctx0" brushRef="#br0">0 79 3427,'0'0'14729,"9"-8"-13448,4-1-999,0 1-1,1 0 0,0 1 1,0 1-1,1 0 1,-1 1-1,1 0 1,1 1-1,-1 1 1,22-2-1,-4 2-83,54 1-1,-85 2-195,-1 0-1,1 0 0,-1 0 1,1 0-1,-1 1 1,1-1-1,-1 0 0,0 1 1,1-1-1,-1 1 0,0-1 1,1 1-1,-1-1 0,0 1 1,1 0-1,-1 0 1,0 0-1,0 0 0,0 0 1,0 0-1,0 0 0,0 0 1,0 0-1,0 0 0,0 0 1,-1 1-1,1-1 1,0 0-1,-1 1 0,1-1 1,-1 0-1,1 1 0,-1-1 1,0 1-1,0-1 0,1 1 1,-1-1-1,0 1 1,0-1-1,-1 1 0,1-1 1,0 0-1,0 1 0,-1-1 1,1 1-1,-1-1 0,0 2 1,-2 5 27,1-1 0,-1 1 0,-1-1 1,0 0-1,0 0 0,0-1 0,-10 12 0,-11 7 32,-2-1 0,-1-1 0,-40 24-1,13-9-14,27-12 24,28-26-71,-1 0 0,1 1 0,-1-1 0,1 1 0,0-1 1,-1 0-1,1 1 0,0-1 0,-1 1 0,1-1 0,0 1 0,-1-1 0,1 1 0,0-1 0,0 1 0,0-1 1,-1 1-1,1-1 0,0 1 0,0 0 0,0-1 0,0 1 0,0-1 0,0 1 0,0-1 0,0 1 1,0 0-1,0-1 0,1 1 0,-1-1 0,0 1 0,0-1 0,0 1 0,1-1 0,-1 1 0,0-1 0,1 1 1,-1-1-1,0 1 0,1-1 0,-1 0 0,1 1 0,-1-1 0,0 0 0,1 1 0,-1-1 0,1 0 0,-1 1 1,1-1-1,-1 0 0,1 0 0,-1 0 0,1 1 0,0-1 0,-1 0 0,1 0 0,-1 0 0,1 0 1,0 0-1,23 3 76,0-1 0,1-1 0,-1-1 0,42-5 0,99-23-2705,-142 23 1495,18-4-4289,-10-1-5002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42.284"/>
    </inkml:context>
    <inkml:brush xml:id="br0">
      <inkml:brushProperty name="width" value="0.025" units="cm"/>
      <inkml:brushProperty name="height" value="0.025" units="cm"/>
    </inkml:brush>
  </inkml:definitions>
  <inkml:trace contextRef="#ctx0" brushRef="#br0">47 102 7015,'-16'-11'8059,"13"9"-7170,-1 0 0,1 0 0,0 0 0,-1-1 0,1 0 0,0 0 0,-4-5 0,7-6 212,19-2-162,-2 9-982,0 1 0,0 1 0,1 0 1,-1 1-1,1 1 0,0 1 1,37 0-1,-54 1 22,0 1-1,1 0 1,-1 0-1,0-1 1,1 1 0,-1 0-1,0 0 1,1 1-1,-1-1 1,0 0 0,1 0-1,-1 1 1,0-1 0,1 1-1,-1-1 1,0 1-1,0-1 1,0 1 0,1 0-1,-1 0 1,0-1-1,0 1 1,0 0 0,0 0-1,0 0 1,-1 0 0,1 0-1,0 1 1,0-1-1,-1 0 1,1 0 0,0 0-1,-1 1 1,1-1-1,-1 0 1,0 0 0,1 1-1,-1-1 1,0 0-1,0 1 1,0-1 0,0 1-1,0-1 1,0 0 0,0 1-1,-1 1 1,-1 3 10,0 0 1,0 0-1,0 0 1,-1 0-1,0-1 1,0 0-1,-1 1 1,-7 8-1,-48 42 105,45-44-47,0 0 1,1 1-1,0 0 1,-10 15-1,63-27-324,41-20-1120,-69 15 1228,0 0-1,1 0 1,0 2-1,0 0 1,0 0 0,0 1-1,0 0 1,0 1-1,15 3 1,-27-3 158,0 0 1,-1 0-1,1 0 1,0 0-1,-1 1 1,1-1-1,0 0 1,-1 1-1,1-1 1,-1 1-1,1-1 1,0 0-1,-1 1 1,1-1-1,-1 1 1,1 0-1,-1-1 0,1 1 1,-1-1-1,0 1 1,1 0-1,-1-1 1,0 1-1,0 0 1,1-1-1,-1 1 1,0 0-1,0 0 1,-4 26 9,-21 18 483,6-19 153,-2-2 1,-25 25-1,3-16-2183,41-31 891,10-3-12849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42.631"/>
    </inkml:context>
    <inkml:brush xml:id="br0">
      <inkml:brushProperty name="width" value="0.025" units="cm"/>
      <inkml:brushProperty name="height" value="0.025" units="cm"/>
    </inkml:brush>
  </inkml:definitions>
  <inkml:trace contextRef="#ctx0" brushRef="#br0">0 1 8232,'0'0'13741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42.964"/>
    </inkml:context>
    <inkml:brush xml:id="br0">
      <inkml:brushProperty name="width" value="0.025" units="cm"/>
      <inkml:brushProperty name="height" value="0.025" units="cm"/>
    </inkml:brush>
  </inkml:definitions>
  <inkml:trace contextRef="#ctx0" brushRef="#br0">867 75 3203,'-13'-7'4778,"-5"-3"-4297,-1 1 0,0 1 0,0 1 0,-1 1 0,1 1 1,-1 0-1,-22-1 0,11 5-360,0 2 0,-1 2 0,1 0 0,0 2 0,1 1 0,-1 2 0,1 1 0,1 1 0,0 2-1,0 1 1,1 1 0,1 1 0,0 1 0,-25 21 0,33-21-8,0 1-1,1 0 0,0 1 1,2 1-1,0 0 1,1 2-1,-23 41 1,30-45-137,0 2 1,0-1-1,2 1 1,0 0-1,2 1 1,0-1-1,1 1 1,1 0-1,0 0 1,3 32 0,2-35-150,0 1 0,1-1 0,1 0 1,0-1-1,2 1 0,0-1 1,0-1-1,2 1 0,0-1 0,0-1 1,2 1-1,0-2 0,0 1 1,1-2-1,1 1 0,0-2 0,24 17 1,-14-11 66,2-1 0,0-1 0,1-1 0,0-2-1,1 0 1,0-2 0,1-1 0,0-1 0,57 8 0,-56-14 324,0-1 0,1-1-1,-1-1 1,0-2 0,0-1 0,0-1-1,-1-1 1,1-2 0,-1-1-1,41-19 1,-47 17 329,0-1 0,-2-1 0,1 0 0,-2-2 0,0 0 0,-1-2 0,0 0 0,-1 0 0,-1-2 0,-1 0 0,-1-1 0,0 0-1,11-26 1,-12 19-280,-2-1 0,-1 0 0,-1-1 0,-2 0 0,-1 0 0,5-57 0,-9 61-240,-2 0 0,0 0-1,-2 0 1,0 1 0,-2-1-1,-1 1 1,-1-1-1,-14-37 1,16 52-113,-1-1 0,0 0 1,-1 1-1,0 0 0,0 0 0,-1 1 0,0 0 0,-1 0 0,0 1 0,-1-1 1,1 2-1,-1-1 0,-1 1 0,1 1 0,-1 0 0,-1 0 0,1 1 1,-1 0-1,0 1 0,0 0 0,0 1 0,0 0 0,-15-2 0,-4 4-674,1 0-1,0 2 0,-1 1 1,1 1-1,0 2 0,0 0 0,-40 15 1,-27 12-3442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59.156"/>
    </inkml:context>
    <inkml:brush xml:id="br0">
      <inkml:brushProperty name="width" value="0.025" units="cm"/>
      <inkml:brushProperty name="height" value="0.025" units="cm"/>
    </inkml:brush>
  </inkml:definitions>
  <inkml:trace contextRef="#ctx0" brushRef="#br0">1 705 4452,'0'0'11595,"9"-7"-10671,155-135 709,174-197 1,-180 153-1512,-133 155-95,-32 55-80,-23 38 177,7-18 57,2 1 0,3 1 1,-16 54-1,30-79-240,0 2 1,1-1 0,1 0-1,2 1 1,0-1 0,1 0 0,1 1-1,1-1 1,1 0 0,1 0-1,1-1 1,10 25 0,5 26-3749,-18-42-800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1.845"/>
    </inkml:context>
    <inkml:brush xml:id="br0">
      <inkml:brushProperty name="width" value="0.025" units="cm"/>
      <inkml:brushProperty name="height" value="0.025" units="cm"/>
    </inkml:brush>
  </inkml:definitions>
  <inkml:trace contextRef="#ctx0" brushRef="#br0">12915 3678 4516,'0'0'9417,"11"0"-9059,16-2 36,-1 0 1,1-2-1,0-1 1,-1 0-1,0-3 1,40-15-1,-25 4-35,-2-1 0,0-1 1,53-40-1,-15-1 427,-3-3 0,130-147-1,-175 177-577,-1-2 0,-2-1-1,-2-1 1,-1-1-1,-2-1 1,-2-1 0,-1 0-1,19-77 1,1-19 106,26-194 0,-57 280-316,-3-1-1,-3 0 1,-2 0-1,-1 1 1,-4-1-1,-1 1 1,-17-57-1,5 43-2,-2 0 1,-4 1-1,-2 2 0,-4 0 0,-1 2 0,-4 2 0,-2 1 0,-3 2 0,-1 1 0,-4 3 0,-1 2 0,-59-48 0,4 19 6,-4 5 0,-3 5 0,-2 5 1,-4 4-1,-202-74 0,50 44-13,-420-82 1,239 92-232,-490-21 0,-460 48 73,-774 84 196,520 43-916,3 53-8,619 23 995,806-101-510,3 9 0,-327 133 0,444-144 309,2 4 1,2 4 0,3 5-1,2 4 1,-140 124 0,161-119 69,3 3 1,4 3-1,2 3 1,4 3-1,4 3 1,-74 143-1,104-169 60,2 2-1,3 0 1,3 1 0,2 1-1,3 1 1,3 0-1,3 1 1,-1 95-1,9-44 7,28 217 0,-1-179-52,6-1-1,101 281 1,-103-355 18,4-1 0,3-1 1,4-3-1,2-1 0,4-2 1,2-2-1,62 62 0,-82-101 23,0-1 0,2-2-1,1-1 1,1-1-1,1-2 1,1-2 0,1-1-1,1-2 1,0-1 0,1-2-1,0-2 1,1-2-1,1-1 1,0-2 0,0-2-1,0-1 1,0-3 0,1-1-1,-1-2 1,0-2-1,61-14 1,201-76-234,-200 58-1432,-99 35 844,7-2-537,-8-2-2630,-2 1 87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2.193"/>
    </inkml:context>
    <inkml:brush xml:id="br0">
      <inkml:brushProperty name="width" value="0.025" units="cm"/>
      <inkml:brushProperty name="height" value="0.025" units="cm"/>
    </inkml:brush>
  </inkml:definitions>
  <inkml:trace contextRef="#ctx0" brushRef="#br0">1 98 10314,'10'-10'411,"1"1"-1,1 0 1,-1 0 0,2 1 0,-1 0-1,1 1 1,0 1 0,0 0 0,1 1 0,0 0-1,0 1 1,0 1 0,0 0 0,0 0-1,1 2 1,-1 0 0,1 1 0,28 2-1,-40-1-390,-1-1 0,1 1 0,0-1 0,-1 1 0,1 0-1,-1 0 1,1 0 0,-1 0 0,1 0 0,-1 1 0,0-1-1,0 1 1,0-1 0,1 1 0,-2 0 0,1 0 0,0 0-1,0 0 1,-1 0 0,3 4 0,-2-1 104,1 0 0,-2 0 0,1 0 1,-1 0-1,1 1 0,-1-1 0,-1 0 0,1 1 0,-1 9 1,-1 1 136,-1-1 0,0 1 0,-1-1 0,-1 0 0,0 0 0,-8 19 0,-48 93 273,-3 7-773,28-45-3157,30-74-2711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4:49.879"/>
    </inkml:context>
    <inkml:brush xml:id="br0">
      <inkml:brushProperty name="width" value="0.025" units="cm"/>
      <inkml:brushProperty name="height" value="0.025" units="cm"/>
    </inkml:brush>
  </inkml:definitions>
  <inkml:trace contextRef="#ctx0" brushRef="#br0">2376 161 6598,'-13'-4'1276,"-314"-115"-107,293 109-1005,1 1 0,-2 3-1,1 0 1,-1 2 0,0 2 0,-52 3-1,-212 35-1055,159-15 814,59-8 119,1 4 0,0 4-1,1 3 1,2 3-1,0 4 1,-78 44 0,66-26 32,3 4 0,3 4 1,2 4-1,-116 112 1,180-157-69,1 1 1,1 0 0,1 2-1,0 0 1,1 0 0,-17 37-1,26-49-15,1 0 1,1 0-1,-1 1 0,1 0 0,0-1 0,1 1 0,0 0 0,0 0 0,1 0 1,0 0-1,0-1 0,1 1 0,0 0 0,0 0 0,1 0 0,0-1 0,0 1 0,1-1 1,0 1-1,0-1 0,1 0 0,0 0 0,6 7 0,4 3-3,0-1 0,1-1 0,1-1 0,0 0 0,1 0 0,0-2 0,22 12 0,143 65 31,-106-55-17,225 87-69,-244-103 63,1-3 1,1-3 0,85 7-1,-49-14 87,0-4 0,0-4-1,0-4 1,-1-5 0,0-3 0,-1-5-1,-1-4 1,-1-3 0,-1-5 0,-2-4-1,-2-3 1,100-61 0,-107 53 351,-2-3 1,-2-3 0,109-101 0,-175 143-353,0 0 0,-1 0 0,-1 0 0,0-1 1,0 0-1,-1 0 0,-1-1 0,0 0 0,-1 0 1,0 0-1,-1 0 0,3-22 0,-3 3-35,-1 0 1,-1-1-1,-2 1 0,-6-38 0,4 52-34,-1 1 0,-1 0-1,-1 0 1,0 1 0,-2-1-1,1 1 1,-2 1 0,0-1-1,-1 2 1,0-1 0,-1 1 0,-1 1-1,-22-20 1,10 12-115,0 1 1,-2 1-1,0 1 0,-2 1 0,1 2 1,-56-22-1,43 23-195,-2 2 0,0 2 0,0 2 1,-64-5-1,-177 11-3247,141 10-448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7.655"/>
    </inkml:context>
    <inkml:brush xml:id="br0">
      <inkml:brushProperty name="width" value="0.025" units="cm"/>
      <inkml:brushProperty name="height" value="0.025" units="cm"/>
    </inkml:brush>
  </inkml:definitions>
  <inkml:trace contextRef="#ctx0" brushRef="#br0">130 8 7079,'0'0'7730,"-10"-1"-6081,0 1-1479,4-1 138,-1 0 0,1 1-1,0 0 1,-1 0-1,1 1 1,-10 2 0,14-3-233,-1 1 0,0 0 0,1 1-1,-1-1 1,1 0 0,0 1 0,-1 0 0,1-1 0,0 1 0,0 0 0,0 0 0,0 0 0,0 0 0,1 0 0,-1 1 0,0-1 0,1 1-1,0-1 1,0 1 0,-2 5 0,0 0 90,1 0-1,0 1 1,0-1 0,1 1-1,-1 15 1,2-23-154,-1 1-1,1-1 1,0 1 0,0 0 0,0-1 0,0 1 0,1 0-1,-1-1 1,0 1 0,1-1 0,-1 1 0,1-1 0,0 1-1,-1-1 1,1 1 0,0-1 0,0 0 0,0 1-1,0-1 1,0 0 0,0 0 0,0 0 0,0 0 0,0 0-1,1 0 1,-1 0 0,0 0 0,1 0 0,-1 0-1,1-1 1,-1 1 0,1 0 0,-1-1 0,1 0 0,-1 1-1,3-1 1,2 0 54,-1 0 1,1 0-1,0-1 0,0 0 0,-1 0 0,1 0 0,-1-1 1,1 0-1,-1 0 0,0 0 0,1-1 0,-1 1 1,7-6-1,1-3 76,-1 0 0,0 0 0,14-17 0,24-23 42,-50 51-190,1-1 0,-1 1 0,1 0 0,-1-1 0,0 1 0,1 0 0,-1 0 0,1-1 0,-1 1 0,1 0 0,-1 0 0,1 0 0,-1-1-1,1 1 1,-1 0 0,1 0 0,-1 0 0,1 0 0,0 0 0,-1 0 0,1 0 0,-1 0 0,1 0 0,-1 1 0,1-1 0,-1 0-1,1 0 1,-1 0 0,1 1 0,-1-1 0,1 0 0,-1 0 0,0 1 0,1-1 0,-1 0 0,1 1 0,-1-1 0,0 1 0,1-1 0,-1 0-1,0 1 1,1-1 0,-1 1 0,0-1 0,0 1 0,1-1 0,-1 1 0,0-1 0,0 1 0,0-1 0,0 1 0,0-1 0,0 1-1,0-1 1,0 2 0,7 42 236,-4-21-78,-3-22-142,1-1-1,-1 1 1,1 0-1,-1 0 1,1 0-1,0 0 1,-1-1-1,1 1 1,0 0-1,-1 0 1,1-1-1,0 1 0,0-1 1,0 1-1,0-1 1,0 1-1,-1-1 1,1 1-1,0-1 1,0 0-1,0 1 1,0-1-1,0 0 1,0 0-1,0 0 0,0 0 1,0 0-1,0 0 1,0 0-1,0 0 1,0 0-1,0-1 1,0 1-1,0 0 1,0 0-1,0-1 1,0 1-1,0-1 0,0 1 1,0-1-1,0 1 1,-1-1-1,1 0 1,1-1-1,37-32 489,-37 32-483,12-13 26,26-25 26,-38 38-83,0 0 0,0 1 1,1-1-1,-1 1 0,0 0 0,1-1 0,-1 1 0,0 0 0,1 0 0,-1 1 1,1-1-1,-1 0 0,1 1 0,0 0 0,-1 0 0,1-1 0,4 2 0,-6-1 16,0 1-1,0 0 0,0 0 0,0 0 0,0 0 1,0-1-1,0 1 0,0 1 0,0-1 0,0 0 1,0 0-1,-1 0 0,1 0 0,-1 0 0,1 1 1,0-1-1,-1 0 0,0 1 0,1-1 0,-1 0 1,0 2-1,7 39 126,-4-25-134,-3-16 12,0-1-1,0 1 0,0 0 1,0-1-1,0 1 0,1 0 1,-1-1-1,0 1 0,0 0 1,1-1-1,-1 1 0,1-1 1,-1 1-1,0-1 0,1 1 1,-1-1-1,1 1 0,-1-1 1,1 1-1,0-1 1,-1 1-1,1-1 0,-1 0 1,1 0-1,0 1 0,-1-1 1,1 0-1,0 0 0,-1 1 1,1-1-1,0 0 0,-1 0 1,1 0-1,0 0 0,-1 0 1,1 0-1,0 0 0,-1 0 1,1-1-1,0 1 1,-1 0-1,1 0 0,0 0 1,-1-1-1,1 1 0,0 0 1,-1-1-1,1 1 0,0-1 1,41-30 259,-8 7-350,-33 23 77,0 1 0,0-1 0,1 1 0,-1 0-1,0-1 1,0 1 0,1 0 0,-1 0 0,0 0-1,0 0 1,1 0 0,-1 0 0,0 0 0,1 0-1,-1 0 1,0 1 0,0-1 0,0 0 0,1 1 0,-1-1-1,0 1 1,0 0 0,0-1 0,2 2 0,12 25 36,-15-25-23,0-1 0,0 1 0,1 0 0,-1-1 0,1 1 0,0-1 0,-1 1 0,1 0 0,0-1 0,0 0 0,0 1 0,0-1 0,0 0 0,0 1 0,0-1 0,0 0 0,1 0 0,-1 0 0,0 0 0,1 0 0,-1 0 0,1 0 0,-1-1 0,1 1 0,-1 0 0,1-1 0,-1 1 0,1-1 0,2 1 0,1-3 34,1-1 0,-1 1 1,0-1-1,0 1 1,-1-1-1,1-1 0,-1 1 1,1-1-1,-1 1 1,0-1-1,0-1 1,5-6-1,11-11 76,-17 19-161,0 0 0,1 0 1,-1 0-1,1 1 0,-1-1 1,1 1-1,0 0 1,0 0-1,0 0 0,0 1 1,0-1-1,0 1 0,0 0 1,1 0-1,-1 0 0,0 1 1,1 0-1,-1-1 0,6 2 1,-9 0 32,0-1 0,0 1 0,0 0 0,0 0-1,0 0 1,-1-1 0,1 1 0,0 0 0,0 0 0,-1 0 0,1 1 0,-1-1 0,1 0 0,-1 0 0,1 0 0,-1 0 0,0 0 0,0 1 0,1-1 0,-1 0 0,0 0 0,0 0-1,0 2 1,-1 36-1192,1-27-776,2-24-7357,4-5 4458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3.254"/>
    </inkml:context>
    <inkml:brush xml:id="br0">
      <inkml:brushProperty name="width" value="0.025" units="cm"/>
      <inkml:brushProperty name="height" value="0.025" units="cm"/>
    </inkml:brush>
  </inkml:definitions>
  <inkml:trace contextRef="#ctx0" brushRef="#br0">1 536 13421,'0'0'4441,"9"-9"-3560,92-91 1119,316-327-1288,-417 427-714,0 0 1,0 0-1,0 1 0,0-1 1,0 0-1,0 0 0,0 0 0,-1 0 1,1 0-1,0 1 0,0-1 1,0 0-1,0 0 0,0 0 1,0 0-1,0 1 0,0-1 1,0 0-1,0 0 0,0 0 1,0 1-1,0-1 0,0 0 1,0 0-1,0 0 0,0 0 0,0 1 1,0-1-1,0 0 0,1 0 1,-1 0-1,0 0 0,0 0 1,0 1-1,0-1 0,0 0 1,0 0-1,0 0 0,1 0 1,-1 0-1,0 0 0,0 1 0,0-1 1,0 0-1,0 0 0,1 0 1,-1 0-1,0 0 0,0 0 1,0 0-1,1 0 0,-1 0 1,0 0-1,0 0 0,0 0 1,0 0-1,1 0 0,-1 0 1,0 0-1,0 0 0,0 0 0,0 0 1,1 0-1,-1 0 0,0 0 1,-3 19 133,-36 89 704,29-85-728,0 1 1,2 0-1,0 0 0,2 1 0,1 0 0,1 0 1,1 0-1,0 43 0,3-65-130,1 1 0,-1 0 0,1 0-1,0-1 1,0 1 0,0-1 0,1 1 0,-1-1 0,1 1 0,0-1-1,0 0 1,3 4 0,16 7-2054,-19-13 1570,0-1-1,0 1 0,0-1 0,0 0 0,0 0 1,0 0-1,0 0 0,0 0 0,1 0 0,-1-1 1,3 0-1,24-11-11419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6.381"/>
    </inkml:context>
    <inkml:brush xml:id="br0">
      <inkml:brushProperty name="width" value="0.025" units="cm"/>
      <inkml:brushProperty name="height" value="0.025" units="cm"/>
    </inkml:brush>
  </inkml:definitions>
  <inkml:trace contextRef="#ctx0" brushRef="#br0">128 64 8232,'0'0'5397,"3"-7"-2952,1-8-1733,3-8 432,1 4 3374,-17 67-2831,-42 44-1482,37-71-201,1 2-1,1 0 1,1 0-1,1 1 0,0 1 1,-7 35-1,16-58-3,1-1-1,-1 1 1,1 0-1,0 0 1,-1-1-1,1 1 1,0 0-1,0 0 1,0 0-1,0 0 1,0-1-1,1 1 1,-1 0-1,1 0 1,-1-1-1,1 1 0,-1 0 1,1-1-1,0 1 1,0 0-1,0-1 1,0 1-1,0-1 1,0 1-1,0-1 1,1 0-1,1 2 1,1-1 18,1-1-1,0 0 1,-1 0 0,1 0 0,0 0 0,0-1-1,-1 0 1,11-1 0,-12 1-14,7 0-320,0-1 1,0-1-1,1 0 1,-1 0-1,-1-1 0,1 0 1,10-6-1,1 0-2378,-1-2 0,21-15-1,0-4-4837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6.711"/>
    </inkml:context>
    <inkml:brush xml:id="br0">
      <inkml:brushProperty name="width" value="0.025" units="cm"/>
      <inkml:brushProperty name="height" value="0.025" units="cm"/>
    </inkml:brush>
  </inkml:definitions>
  <inkml:trace contextRef="#ctx0" brushRef="#br0">79 0 15535,'0'0'4324,"-59"55"-3043,48-36-448,2-1-64,9 0-97,0 2-576,0-1-96,11 1-640,3 1-1442,1-6-1890,-5-4-2722</inkml:trace>
  <inkml:trace contextRef="#ctx0" brushRef="#br0" timeOffset="1">152 195 14638,'0'0'4772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7.117"/>
    </inkml:context>
    <inkml:brush xml:id="br0">
      <inkml:brushProperty name="width" value="0.025" units="cm"/>
      <inkml:brushProperty name="height" value="0.025" units="cm"/>
    </inkml:brush>
  </inkml:definitions>
  <inkml:trace contextRef="#ctx0" brushRef="#br0">1021 150 3972,'-42'-14'3027,"-59"-13"0,52 18-1996,-1 2 0,0 2 1,-1 2-1,-95 8 0,120-2-835,-1 2 0,1 1 0,0 1 0,1 1 0,0 1 0,0 1 0,1 2 0,0 0 0,1 2 0,1 0 0,0 1 0,0 2 0,2 0 0,0 1 0,1 1 0,-23 31 0,28-33-179,2 1-1,0 0 1,1 1 0,0 0 0,2 1-1,0 0 1,2 0 0,0 1 0,1 0-1,1 0 1,1 0 0,1 1 0,1 0 0,1-1-1,0 1 1,2 0 0,1 0 0,0-1-1,2 1 1,9 32 0,-6-35-20,1 0 0,1 0 0,0-1 0,1 0 0,1 0 0,1-1 0,1-1 0,0 0 0,1-1 0,0 0 0,2-1 0,27 20 0,-23-20-8,1-1 0,1-1 0,0-1 0,1-1 0,0-1 0,0-1 0,1-1 0,0 0 0,0-2 0,33 2 0,-17-5 225,1-2 1,0-2-1,-1-2 1,1-1-1,-1-3 1,-1 0-1,1-3 1,-1-1 0,-1-3-1,-1 0 1,0-3-1,58-36 1,-61 32-91,-1-2 1,-1-1 0,-2-1-1,0-2 1,-2 0 0,-1-3-1,-1 0 1,-2-1 0,-1-2-1,-2 0 1,-1-1 0,27-68-1,-39 81-95,-1 1 0,-1-2-1,-1 1 1,-1-1 0,-1 1 0,-1-1-1,-1 0 1,-3-42 0,0 53-18,0 0 0,0 1-1,-1 0 1,0 0 0,-1 0 0,-1 0 0,1 0 0,-2 1-1,1 0 1,-2 0 0,1 0 0,-1 1 0,-1 0-1,0 0 1,0 1 0,0 0 0,-1 0 0,-19-12 0,5 8-33,1 1 0,-1 1 1,-1 0-1,0 2 1,0 1-1,-1 2 0,0 0 1,-26-2-1,-3 3-468,-1 2-1,-91 9 1,126-5-654,0 1-1,0 1 0,0 1 1,-19 8-1,7 0-6366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17.243"/>
    </inkml:context>
    <inkml:brush xml:id="br0">
      <inkml:brushProperty name="width" value="0.025" units="cm"/>
      <inkml:brushProperty name="height" value="0.025" units="cm"/>
    </inkml:brush>
  </inkml:definitions>
  <inkml:trace contextRef="#ctx0" brushRef="#br0">19575 35 3331,'0'0'6817,"9"0"-6197,52-6 619,-14-5 3057,2 0-777,-37 8-3530,0 2 0,0-1 1,0 1-1,0 1 0,1 0 0,-1 1 1,0 1-1,21 4 0,-29-4 18,1 0-1,-1 0 1,1 1-1,-1 0 1,0 0-1,0 0 1,-1 0-1,1 0 1,0 1-1,-1 0 1,0 0-1,0 0 1,0 0-1,-1 0 1,4 6-1,1 6 120,0 1 1,8 34-1,0 1 288,-9-37-383,-1 0-1,-1 1 0,-1-1 1,0 1-1,-1 0 0,0-1 1,-2 1-1,0 0 0,0 0 1,-2 0-1,0 0 0,-1-1 1,0 1-1,-1-1 0,-1 0 1,0 0-1,-2 0 0,-9 18 1,-22 41 45,-3-1 0,-3-3 1,-4-1-1,-2-3 0,-3-1 0,-3-3 1,-2-3-1,-3-2 0,-3-3 0,-2-3 1,-1-3-1,-3-3 0,-136 65 0,25-31-61,-4-9 0,-360 87 0,-403 18-241,-486 10-70,423-61 101,-1321 229-358,-679 87-773,2036-319 889,-1657 185 68,1221-185 725,-2-69-317,437-69-88,660-3 84,-335-65 0,545 64 150,1-3-1,-195-75 1,261 83-184,0-2 0,1-1 0,0-3 0,2-1 0,1-1 0,1-2 0,1-1 1,1-2-1,2-1 0,-35-44 0,55 58 7,0 0 1,0 0-1,2-1 1,0-1-1,1 1 1,1-1-1,0 0 0,1-1 1,2 1-1,-1-1 1,0-35-1,5 48 6,0 0 1,-1 1-1,2-1 0,-1 0 0,1 1 0,0-1 0,0 1 1,0 0-1,1 0 0,0 0 0,0 0 0,0 0 1,1 0-1,0 1 0,-1 0 0,2 0 0,-1 0 0,0 0 1,1 1-1,-1-1 0,10-4 0,11-6 45,2 1-1,0 1 1,30-10 0,-17 7-13,146-62 111,-33 13-2778,-51 25-4850,-82 30 1561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17.604"/>
    </inkml:context>
    <inkml:brush xml:id="br0">
      <inkml:brushProperty name="width" value="0.025" units="cm"/>
      <inkml:brushProperty name="height" value="0.025" units="cm"/>
    </inkml:brush>
  </inkml:definitions>
  <inkml:trace contextRef="#ctx0" brushRef="#br0">13 129 10602,'-1'-1'253,"0"0"0,0 0 0,0 0 0,0 0 1,0 0-1,0 0 0,0-1 0,1 1 0,-1 0 0,0-1 0,1 1 0,-1 0 0,1-1 0,0 1 1,-1 0-1,1-1 0,0 1 0,0-1 0,0 1 0,0-1 0,0 1 0,0-3 0,2 3-194,-1-1-1,0 0 0,1 1 0,0-1 1,-1 1-1,1 0 0,0-1 0,0 1 0,0 0 1,0 0-1,0 0 0,0 0 0,0 0 1,0 1-1,3-1 0,44-17 124,2 3-1,-1 1 1,2 3-1,0 3 1,58-4-1,-107 12-173,0 0-1,-1 0 0,1 1 1,-1-1-1,1 0 0,0 1 1,-1 0-1,1-1 1,-1 1-1,1 0 0,-1 0 1,0 1-1,1-1 1,-1 0-1,0 1 0,0 0 1,0-1-1,0 1 1,0 0-1,0 0 0,-1 0 1,3 3-1,-1 0 72,-1 0-1,0 0 0,0 1 1,0-1-1,-1 0 1,0 1-1,0-1 0,0 0 1,-1 1-1,1 7 1,-3 9 190,0 0 1,-1 0 0,-1-1-1,-10 33 1,1-15-179,-8 51 0,16-35-3278,5-35-3775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20.401"/>
    </inkml:context>
    <inkml:brush xml:id="br0">
      <inkml:brushProperty name="width" value="0.025" units="cm"/>
      <inkml:brushProperty name="height" value="0.025" units="cm"/>
    </inkml:brush>
  </inkml:definitions>
  <inkml:trace contextRef="#ctx0" brushRef="#br0">9 93 13389,'1'-3'209,"0"0"-1,-1 1 1,1-1 0,0 0 0,1 1 0,-1-1 0,0 1 0,1 0 0,-1-1 0,1 1 0,0 0 0,0 0 0,0 0-1,0 0 1,0 0 0,0 0 0,0 1 0,1-1 0,-1 1 0,0 0 0,1-1 0,0 1 0,-1 0 0,4 0-1,73-22 1398,-70 21-1318,18-4 28,1 1 0,0 2 0,0 1 0,30 1 0,-56 1-302,0 0 1,0 0-1,0 0 0,0 0 1,0 0-1,0 1 0,0-1 1,0 1-1,0 0 1,0-1-1,0 1 0,0 0 1,0 0-1,-1 0 0,1 0 1,0 0-1,-1 1 0,1-1 1,-1 0-1,1 1 1,-1-1-1,0 1 0,0 0 1,1-1-1,-1 1 0,0 0 1,0 0-1,-1 0 0,1-1 1,0 1-1,-1 0 1,1 0-1,-1 0 0,1 0 1,-1 0-1,0 0 0,0 1 1,0 1-1,-1 4 129,0 0 0,0 0 0,-1 0 0,0 0 0,0 0 0,-1 0 0,0-1 0,-7 13 0,-16 20 29,-2-2 0,-1-1 1,-1-2-1,-53 48 0,-30 34 136,109-112-304,-1 0 1,1 0-1,1 1 0,-1 0 0,-4 9 1,8-14-4,-1 0 0,1 0 0,0 0 0,-1 0 0,1 0-1,0 0 1,0 0 0,-1 0 0,1 0 0,0 0 0,0 0 0,0 0 0,0 0 0,0 0 0,0 0 0,1 0 0,-1 0 0,0 0 0,0 0 0,1 0 0,-1 0 0,1 0 0,-1 0 0,0-1 0,1 1 0,0 0-1,-1 0 1,1 0 0,0-1 0,-1 1 0,1 0 0,0-1 0,0 1 0,-1 0 0,1-1 0,0 1 0,0-1 0,0 1 0,0-1 0,0 0 0,0 1 0,0-1 0,0 0 0,0 0 0,1 0-1,17 4 110,0-2-1,0-1 1,1 0-1,-1-2 0,0 0 1,31-6-1,121-34 111,-59 12-405,-22 12-2322,-31 9-4755,-33 6-2470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22.196"/>
    </inkml:context>
    <inkml:brush xml:id="br0">
      <inkml:brushProperty name="width" value="0.025" units="cm"/>
      <inkml:brushProperty name="height" value="0.025" units="cm"/>
    </inkml:brush>
  </inkml:definitions>
  <inkml:trace contextRef="#ctx0" brushRef="#br0">168 0 10474,'0'0'11728,"-7"9"-11610,6-8-116,-35 51 118,34-48-118,0 0 1,1-1-1,-1 1 0,1 0 1,-1 0-1,1 0 1,0 0-1,1 0 0,-1 0 1,1 0-1,0 0 1,0 0-1,0 0 1,0 0-1,1 0 0,0 0 1,1 5-1,-1-7-2,0 0 0,1 0 0,-1 0 0,1 0 0,-1 0 0,1-1 0,0 1 0,-1 0 0,1-1 1,0 0-1,0 1 0,0-1 0,0 0 0,1 0 0,-1 0 0,0 0 0,4 0 0,50 11 43,-20-4-1,-32-7-22,0 0 0,0 0 0,0 1 1,0 0-1,-1 0 0,1 0 1,-1 0-1,1 1 0,-1-1 0,0 1 1,1 0-1,-1 0 0,-1 0 0,1 0 1,0 1-1,-1-1 0,0 1 0,0-1 1,0 1-1,0 0 0,0 0 0,-1 0 1,0 0-1,1 0 0,-2 0 1,1 0-1,0 0 0,-1 5 0,0-2 69,-1 0-1,0-1 1,0 1-1,0 0 1,-1 0-1,0-1 1,-1 0 0,1 1-1,-1-1 1,0 0-1,-1 0 1,1 0-1,-1-1 1,-1 1-1,1-1 1,-9 8-1,4-5-45,0-1-1,0 0 0,-1 0 1,0-1-1,0 0 1,-1-1-1,1-1 0,-1 1 1,0-1-1,0-1 1,-1 0-1,1-1 0,0 0 1,-1-1-1,0 0 1,-13-1-1,23 0-248,-1 0 0,1-1 0,0 1 1,0-1-1,0 1 0,0-1 0,0 0 0,0 0 0,0 0 0,0 0 1,0 0-1,0 0 0,0-1 0,0 1 0,1-1 0,-1 1 0,0-1 0,-1-3 1,-16-37-6913,8-3-1632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22.556"/>
    </inkml:context>
    <inkml:brush xml:id="br0">
      <inkml:brushProperty name="width" value="0.025" units="cm"/>
      <inkml:brushProperty name="height" value="0.025" units="cm"/>
    </inkml:brush>
  </inkml:definitions>
  <inkml:trace contextRef="#ctx0" brushRef="#br0">1 106 9513,'0'0'8744,"61"-28"-7014,-36 16 320,8-2-993,5 1-385,1 2-383,2 1-225,-1 2-128,-1 3-897,-5 2-1185,-7 2-2531,-10 1-3747</inkml:trace>
  <inkml:trace contextRef="#ctx0" brushRef="#br0" timeOffset="1">379 377 16976,'0'0'3780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23.026"/>
    </inkml:context>
    <inkml:brush xml:id="br0">
      <inkml:brushProperty name="width" value="0.025" units="cm"/>
      <inkml:brushProperty name="height" value="0.025" units="cm"/>
    </inkml:brush>
  </inkml:definitions>
  <inkml:trace contextRef="#ctx0" brushRef="#br0">1040 12 3491,'-219'-11'7038,"162"12"-5878,0 2 1,0 3-1,-105 26 1,129-23-838,0 2 1,1 2-1,0 0 1,1 2-1,-55 36 1,65-35 10,0 0 1,1 2 0,1 0 0,1 1 0,0 1 0,2 0 0,0 2 0,-19 34 0,26-40-316,1 2 0,0-1 0,1 1 0,1 0 0,1 1 0,1 0 0,0-1 0,2 1 0,0 1 0,1-1 0,0 0 0,2 0 0,1 0 0,0 0 0,1 0 0,6 19 0,-2-15-92,1-1 0,1 0-1,1 0 1,1-1 0,1 0-1,1-1 1,1 0-1,0-1 1,1-1 0,2 0-1,-1-1 1,29 21 0,-13-15 56,2-1 1,0-2 0,2-1-1,0-2 1,0-1 0,2-2 0,0-2-1,1-1 1,0-2 0,0-2-1,0-2 1,1-1 0,0-2-1,0-2 1,0-1 0,76-13-1,-79 7 328,-1-2 0,0-1 0,-1-1 0,0-3 0,0 0-1,-2-2 1,0-2 0,33-23 0,-42 23 144,-1 0 0,0-2 0,-2-1 1,0 0-1,-1-2 0,-2 0 0,0-1 0,-1-1 1,-2 0-1,21-46 0,-27 50-329,-1 0 0,-1-1 0,-1 0 0,-1 0 0,-1 0 0,-1-1 0,-1 1 0,-1-1 0,-3-43 0,0 48-186,-1 1-1,-1-1 1,-1 0 0,0 1-1,-1 0 1,-1 0-1,-1 0 1,0 1 0,-1 0-1,-1 1 1,0 0-1,-22-23 1,12 18-329,-2 1 0,0 1 0,-1 1-1,-1 1 1,0 1 0,-1 1 0,0 1 0,-2 1 0,1 2-1,-1 0 1,-1 2 0,-43-7 0,50 10-93,0 2 1,-1 1-1,1 1 0,-1 1 0,1 0 1,-1 2-1,1 0 0,-1 2 0,1 0 1,0 1-1,1 1 0,-1 1 0,1 1 1,1 1-1,-1 1 0,2 0 0,-22 17 1,-14 21-4415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8.067"/>
    </inkml:context>
    <inkml:brush xml:id="br0">
      <inkml:brushProperty name="width" value="0.025" units="cm"/>
      <inkml:brushProperty name="height" value="0.025" units="cm"/>
    </inkml:brush>
  </inkml:definitions>
  <inkml:trace contextRef="#ctx0" brushRef="#br0">22 0 3651,'0'0'12690,"-1"11"-11292,-6 30-247,2-19-16,1 0-1,0 25 0,4-47-1129,0 0-1,0 1 1,0-1-1,0 0 1,0 1 0,1-1-1,-1 0 1,0 0-1,0 0 1,0 1-1,1-1 1,-1 0 0,0 0-1,0 0 1,1 1-1,-1-1 1,0 0 0,0 0-1,1 0 1,-1 0-1,0 0 1,0 0-1,1 0 1,-1 0 0,0 0-1,1 1 1,-1-1-1,0 0 1,0 0 0,1-1-1,-1 1 1,0 0-1,1 0 1,-1 0-1,0 0 1,0 0 0,1 0-1,-1 0 1,0 0-1,0 0 1,1-1 0,-1 1-1,0 0 1,0 0-1,1 0 1,-1-1-1,0 1 1,0 0 0,0 0-1,1 0 1,-1-1-1,0 1 1,0-1 0,14-10 244,3-10-55,19-24-105,-34 43-97,0 0 1,0 0 0,0 0-1,0 1 1,0-1 0,0 0-1,1 1 1,-1 0 0,1-1-1,-1 1 1,1 0-1,-1 0 1,1 0 0,0 1-1,3-1 1,-5 1-2,0 0 1,0 0-1,-1 0 1,1 1-1,0-1 0,0 0 1,-1 1-1,1-1 1,0 1-1,-1-1 0,1 1 1,-1-1-1,1 1 1,-1-1-1,1 1 0,-1 0 1,1-1-1,-1 1 1,1 0-1,-1-1 0,0 1 1,1 0-1,-1-1 1,0 1-1,0 0 0,0 0 1,1-1-1,-1 1 1,0 0-1,0 1 0,3 35 128,0-4-35,-2-33-84,-1 1 0,1 0 0,0-1 1,-1 1-1,1-1 0,0 1 0,-1-1 0,1 1 0,0-1 0,0 1 1,-1-1-1,1 1 0,0-1 0,0 0 0,0 0 0,-1 1 0,1-1 0,0 0 1,0 0-1,0 0 0,0 0 0,0 0 0,0 0 0,-1 0 0,1 0 1,0 0-1,0-1 0,0 1 0,0 0 0,-1-1 0,1 1 0,0 0 1,0-1-1,0 1 0,-1-1 0,1 1 0,1-2 0,28-20 155,-21 15-183,49-38-480,-55 43 431,0 0 0,-1 1 0,1-1-1,0 1 1,0-1 0,0 1 0,0 0 0,1 0 0,-1 1 0,0-1-1,0 1 1,0-1 0,1 1 0,-1 0 0,0 0 0,1 0 0,-1 1-1,6 1 1,-8-1 70,0 0-1,0-1 1,0 1-1,0 0 1,0 1-1,-1-1 1,1 0-1,0 0 1,-1 0-1,1 0 1,0 1-1,-1-1 1,0 0-1,1 0 1,-1 1-1,0-1 1,0 0-1,1 1 1,-1-1-1,0 3 1,-1 36 90,0-26-78,1-10-623,0 19 1408,-1-18-3438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01.184"/>
    </inkml:context>
    <inkml:brush xml:id="br0">
      <inkml:brushProperty name="width" value="0.025" units="cm"/>
      <inkml:brushProperty name="height" value="0.025" units="cm"/>
    </inkml:brush>
  </inkml:definitions>
  <inkml:trace contextRef="#ctx0" brushRef="#br0">0 226 15599,'0'0'6160,"13"-9"-5028,264-200-273,-277 208-868,0 1-1,0-1 1,1 1-1,-1 0 1,0-1-1,0 1 1,1 0-1,-1-1 1,0 1-1,1 0 1,-1-1-1,0 1 1,1 0-1,-1-1 1,0 1-1,1 0 1,-1 0-1,1 0 1,-1-1-1,0 1 1,1 0-1,-1 0 1,1 0-1,-1 0 1,1 0-1,-1 0 1,1 0-1,-1 0 1,0 0-1,1 0 1,-1 0-1,1 0 1,-1 0-1,1 0 1,-1 0-1,1 0 1,-1 1-1,0-1 1,1 0-1,-1 0 1,1 1-1,-1-1 1,1 1-1,-4 24-32,-24 42 278,25-61-241,-3 3 19,1 1 1,0 0 0,0 0-1,1 0 1,1 0-1,0 1 1,0-1-1,1 1 1,0-1 0,1 21-1,1-30-203,-1 0 1,1 0-1,-1 0 0,1-1 1,-1 1-1,1 0 0,0-1 1,-1 1-1,1 0 0,0-1 1,0 1-1,-1-1 0,1 1 0,0-1 1,0 1-1,0-1 0,0 0 1,0 1-1,-1-1 0,1 0 1,0 0-1,0 0 0,0 0 1,0 1-1,0-1 0,0 0 1,0-1-1,0 1 0,1 0 1,0 0-772,10 0-6524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01.513"/>
    </inkml:context>
    <inkml:brush xml:id="br0">
      <inkml:brushProperty name="width" value="0.025" units="cm"/>
      <inkml:brushProperty name="height" value="0.025" units="cm"/>
    </inkml:brush>
  </inkml:definitions>
  <inkml:trace contextRef="#ctx0" brushRef="#br0">1 38 7911,'0'0'16336,"34"-24"-25176,-25 10-2307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01.856"/>
    </inkml:context>
    <inkml:brush xml:id="br0">
      <inkml:brushProperty name="width" value="0.025" units="cm"/>
      <inkml:brushProperty name="height" value="0.025" units="cm"/>
    </inkml:brush>
  </inkml:definitions>
  <inkml:trace contextRef="#ctx0" brushRef="#br0">576 5 4708,'-20'-2'1506,"0"0"0,0 1 0,0 2 0,0 0 0,-38 7 0,37-2-1033,0 0 0,1 2 0,0 0 0,0 1 0,1 1 0,0 1 0,0 0 0,-28 25 0,27-19-394,0 1 0,1 0-1,1 1 1,0 1 0,2 1-1,0 1 1,2 0 0,0 1 0,-16 39-1,25-50-57,0 0-1,1 0 1,1 1-1,0 0 1,0-1-1,2 1 1,-1 0-1,2 0 1,0 1-1,0-1 1,1 0-1,1 0 1,0-1-1,1 1 1,0 0-1,1-1 1,0 1 0,1-1-1,1 0 1,0-1-1,10 15 1,-7-14 76,2 0 1,0 0-1,0-1 1,1-1-1,0 0 1,1 0-1,0-2 0,0 1 1,1-2-1,0 0 1,0 0-1,1-1 1,0-1-1,0-1 1,0 0-1,1-1 1,-1 0-1,19 0 1,4-1 217,0-1 0,0-2 0,0-2 0,0-1 0,-1-2 0,53-15 0,-50 9 106,-1-1 0,-1-2 0,0-2 1,-2-1-1,1-2 0,62-47 1,-84 55-216,-1 0 0,-1-1 0,0-1 0,-1 0 0,0-1 1,-1 0-1,14-27 0,-19 31-131,-1-1 0,-1 1 0,0-1 0,-1 0 0,0-1 0,0 1 0,-1-1 0,-1 1 0,-1-1 0,1 1 0,-2-1 0,-2-16 0,2 22-57,-1-1 0,1 1 0,-1 0-1,-1 0 1,0 0 0,0 0 0,0 0 0,-1 1 0,0-1 0,0 1-1,0 0 1,-1 1 0,-5-6 0,1 3-16,0 0 0,0 1 0,0 1 0,-1 0 0,0 0 0,0 1-1,-19-7 1,-1 3-38,1 1 0,-1 2 0,0 1-1,-1 1 1,-45 0 0,-133 19-2804,147-9-1153,26-3-1468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2.354"/>
    </inkml:context>
    <inkml:brush xml:id="br0">
      <inkml:brushProperty name="width" value="0.025" units="cm"/>
      <inkml:brushProperty name="height" value="0.025" units="cm"/>
    </inkml:brush>
  </inkml:definitions>
  <inkml:trace contextRef="#ctx0" brushRef="#br0">26 517 11179,'0'0'5551,"-5"10"-3655,2-3-1407,0-2-159,0 0 0,1 0 1,0 0-1,1 0 0,-1 0 0,1 0 0,0 1 0,0-1 0,0 10 0,1-15-298,0 0 1,0 1-1,0-1 1,0 1-1,1-1 1,-1 0-1,0 1 1,1-1-1,-1 0 0,0 1 1,0-1-1,1 0 1,-1 1-1,1-1 1,-1 0-1,0 0 1,1 1-1,-1-1 1,1 0-1,-1 0 0,0 0 1,1 1-1,-1-1 1,1 0-1,-1 0 1,1 0-1,-1 0 1,1 0-1,-1 0 0,0 0 1,1 0-1,-1 0 1,1 0-1,-1 0 1,1-1-1,-1 1 1,1 0-1,0 0 1,21-7 447,4-11-77,0-1 1,-1 0-1,-1-2 1,-1-1 0,26-33-1,-16 20-289,15-15-52,-2-3-1,-2-1 0,-3-2 1,-3-2-1,39-76 1,-88 209 210,-10-7-269,4 1 0,2 1 0,4 0 1,-3 87-1,14-151-124,0-1 0,0 1 1,1-1-1,0 1 0,0 0 0,0-1 1,1 0-1,-1 1 0,1-1 1,1 0-1,3 6 0,10 7-3227,7-6-3813,-7-10-7114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3.248"/>
    </inkml:context>
    <inkml:brush xml:id="br0">
      <inkml:brushProperty name="width" value="0.025" units="cm"/>
      <inkml:brushProperty name="height" value="0.025" units="cm"/>
    </inkml:brush>
  </inkml:definitions>
  <inkml:trace contextRef="#ctx0" brushRef="#br0">128 235 5093,'0'0'731,"-9"5"2040,-11 6-1849,-43 26-351,27-9 3045,56-28-288,-7 0-2989,642-56 2460,-371 22-2726,-282 34-73,2072-179 224,-1732 171-1201,-341 8 925,1 0-141,0 0 0,-1 0 1,1 0-1,-1 0 1,1 0-1,0 0 1,-1 0-1,1 0 0,0-1 1,-1 1-1,1-1 1,-1 1-1,1-1 0,-1 0 1,1 0-1,-1 1 1,0-1-1,1 0 1,-1 0-1,0 0 0,0 0 1,1-1-1,-1 1 1,0 0-1,0 0 0,0-1 1,1-2-1,-1-13-3955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3.607"/>
    </inkml:context>
    <inkml:brush xml:id="br0">
      <inkml:brushProperty name="width" value="0.025" units="cm"/>
      <inkml:brushProperty name="height" value="0.025" units="cm"/>
    </inkml:brush>
  </inkml:definitions>
  <inkml:trace contextRef="#ctx0" brushRef="#br0">0 1 8808,'0'0'10090,"9"7"-9337,7 5-617,1-1 0,1 0 0,-1-2 0,2 0 0,-1-1 0,1-1 0,39 9 1,168 19-4,-225-35-112,0 0-1,0 0 0,0 0 1,1 0-1,-1 0 1,0 0-1,0 0 0,0 1 1,0-1-1,0 0 1,0 1-1,0-1 0,0 1 1,1 0-1,-2-1 1,1 1-1,0 0 1,0-1-1,0 1 0,0 0 1,0 0-1,-1 0 1,1 0-1,0 0 0,-1 0 1,1 0-1,-1 0 1,1 0-1,-1 0 1,1 0-1,-1 0 0,0 0 1,1 0-1,-1 1 1,0-1-1,0 0 0,0 0 1,0 0-1,0 0 1,0 0-1,0 1 1,0-1-1,-1 0 0,1 0 1,0 0-1,-1 0 1,1 0-1,-1 0 0,1 0 1,-1 0-1,0 0 1,1 0-1,-1 0 1,0 0-1,0 0 0,-1 1 1,-6 8 577,-1 0 0,0-1 0,-20 15 1,25-22-563,-78 59 773,-29 23 21,97-72-1755,1 1 1,1 0-1,0 1 1,1 0 0,-16 26-1,15-16-5860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4.211"/>
    </inkml:context>
    <inkml:brush xml:id="br0">
      <inkml:brushProperty name="width" value="0.025" units="cm"/>
      <inkml:brushProperty name="height" value="0.025" units="cm"/>
    </inkml:brush>
  </inkml:definitions>
  <inkml:trace contextRef="#ctx0" brushRef="#br0">1 492 4869,'0'0'17098,"6"-11"-16089,10-13-659,0 1-1,2 0 0,30-30 0,79-67 66,-58 57-353,-22 16-32,-14 14-29,1 2 0,41-29-1,-75 59-2,0 1-1,0 0 1,1-1 0,-1 1-1,0 0 1,1 0-1,-1 0 1,0-1 0,0 1-1,1 0 1,-1 0-1,0 0 1,1 0-1,-1-1 1,0 1 0,1 0-1,-1 0 1,0 0-1,1 0 1,-1 0 0,0 0-1,1 0 1,-1 0-1,1 0 1,-1 0 0,0 0-1,1 0 1,-1 1-1,0-1 1,1 0 0,-1 0-1,0 0 1,1 0-1,-1 0 1,0 1-1,0-1 1,1 0 0,-1 0-1,0 1 1,0-1-1,1 0 1,-1 1 0,2 19-77,-12 27 117,-21 43 166,-12 44 68,39-119-260,1 0-1,1 0 0,1 1 0,0-1 0,1 0 1,0 0-1,3 18 0,-2-31-137,-1 1 1,1 0-1,-1-1 1,1 1-1,0-1 1,0 1-1,0-1 0,0 0 1,1 1-1,-1-1 1,1 0-1,-1 0 1,1 0-1,0 0 0,0 0 1,0 0-1,0 0 1,0-1-1,0 1 1,0-1-1,0 0 0,5 2 1,19 3-4770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5.199"/>
    </inkml:context>
    <inkml:brush xml:id="br0">
      <inkml:brushProperty name="width" value="0.025" units="cm"/>
      <inkml:brushProperty name="height" value="0.025" units="cm"/>
    </inkml:brush>
  </inkml:definitions>
  <inkml:trace contextRef="#ctx0" brushRef="#br0">354 100 96,'0'0'9321,"4"-9"-4485,-3 7-4783,2-3 519,-1 0 1,0 0-1,0 0 0,0-1 1,-1 1-1,0-1 0,1-9 1,-2 13-479,0 0 0,-1 1 1,1-1-1,-1 0 0,1 1 0,-1-1 1,1 1-1,-1-1 0,0 1 1,0-1-1,0 1 0,0-1 0,0 1 1,0 0-1,0-1 0,0 1 1,0 0-1,-1 0 0,1 0 0,0 0 1,-1 0-1,1 0 0,-1 1 1,1-1-1,-1 0 0,0 1 0,1-1 1,-1 1-1,0-1 0,1 1 0,-1 0 1,0 0-1,1 0 0,-1 0 1,0 0-1,-2 0 0,-4 1-48,0-1-1,0 1 0,0 0 1,-1 1-1,2 0 0,-1 0 1,0 1-1,0 0 0,1 1 1,-1-1-1,1 1 1,0 0-1,0 1 0,-10 9 1,-5 5 218,1 1 0,-32 39 1,35-38-92,2 1 1,1 0 0,-19 34 0,31-50-165,0 1 0,0-1 0,0 0 0,1 1 0,-1-1 0,2 1 0,-1 0 0,1 0 0,0-1 0,0 1 0,1 0 0,0 0 0,0 0 0,1 0 0,0 0 0,0 0 0,0 0 0,1-1 0,3 8 0,-2-9 6,0-2 0,0 1 0,1 0 0,0-1 0,-1 0 0,1 1 0,0-1 0,0-1 0,1 1 0,-1-1 0,1 0 0,-1 0-1,1 0 1,0 0 0,0-1 0,-1 0 0,1 0 0,0 0 0,6 0 0,5 1 28,-1-1 0,1-1-1,0 0 1,-1-1 0,17-4-1,-29 5 3,0-1 0,0 1 0,1-1 0,-1 0-1,0 0 1,0-1 0,-1 1 0,1-1 0,0 1-1,0-1 1,-1 0 0,1 0 0,-1 0 0,1 0 0,-1-1-1,0 1 1,0 0 0,0-1 0,0 0 0,0 0-1,-1 1 1,1-1 0,-1 0 0,0 0 0,0 0 0,0 0-1,0 0 1,0-1 0,-1 1 0,1 0 0,-1 0 0,0 0-1,0-1 1,-1-4 0,0 2-6,1 1 0,-1 0 0,-1 0 0,1 0 0,-1 0 0,0 0-1,0 0 1,0 0 0,-1 1 0,0-1 0,0 1 0,0 0 0,0-1 0,-1 1 0,1 1 0,-1-1 0,0 1 0,0-1 0,0 1 0,-8-4 0,5 5-26,-1-1 0,0 1 0,1 1 0,-1 0 1,-16-1-1,23 2-71,-1 0-1,1 0 1,-1 0 0,1 0 0,-1 0-1,1 1 1,-1-1 0,1 1 0,-1-1-1,1 1 1,-1-1 0,1 1 0,0 0-1,-1-1 1,1 1 0,-1 1 0,1-1-80,1 0 0,-1 0 0,1 0 0,0 0 0,0 0 0,0 0 0,-1 0 0,1-1 0,0 1 0,0 0 0,0 0 0,0 0 0,1 0 0,-1 0 0,0 0 0,0 0 1,0 0-1,1 0 0,-1 0 0,1 0 0,-1 0 0,1 0 0,-1-1 0,1 1 0,-1 0 0,1 0 0,0-1 0,1 2 0,1 1-546,0 0 1,0-1-1,1 1 0,-1-1 0,1 0 1,-1 0-1,1 0 0,0 0 0,0-1 1,0 0-1,6 2 0,26 4-6848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5.531"/>
    </inkml:context>
    <inkml:brush xml:id="br0">
      <inkml:brushProperty name="width" value="0.025" units="cm"/>
      <inkml:brushProperty name="height" value="0.025" units="cm"/>
    </inkml:brush>
  </inkml:definitions>
  <inkml:trace contextRef="#ctx0" brushRef="#br0">74 0 9769,'0'0'15279,"-50"19"-12973,37-16-1057,4-2-672,7-1-353,4 0-1698,12 0-1440,2-8-770,-3-5-3747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5.876"/>
    </inkml:context>
    <inkml:brush xml:id="br0">
      <inkml:brushProperty name="width" value="0.025" units="cm"/>
      <inkml:brushProperty name="height" value="0.025" units="cm"/>
    </inkml:brush>
  </inkml:definitions>
  <inkml:trace contextRef="#ctx0" brushRef="#br0">628 64 12940,'-43'-6'674,"0"2"0,-1 2 0,-79 6 0,106-2-512,0 1-1,0 1 1,0 0 0,1 1 0,0 1 0,0 1 0,0 0-1,1 1 1,0 1 0,0 0 0,1 1 0,-21 19-1,20-14-125,0 1-1,2 1 0,0 0 0,1 1 1,0 0-1,2 1 0,0 0 0,1 1 0,1 0 1,1 0-1,1 1 0,0 0 0,2 0 0,0 0 1,2 0-1,0 1 0,2-1 0,2 31 1,-1-32-90,2-1 1,0 1-1,1-1 1,1 0-1,1 0 1,0 0-1,1-1 1,2 0-1,0 0 1,0-1-1,2 0 1,0-1-1,1 0 1,0 0 0,1-2-1,1 0 1,1 0-1,0-1 1,0-1-1,19 11 1,-9-9 287,1-2 0,1-1 0,0-1 0,0-1 0,1-1 0,0-1 0,0-2 0,1-1 0,-1-1 0,1-2 1,0 0-1,0-2 0,-1-2 0,1 0 0,30-8 0,-28 3 144,0 0 1,0-2-1,-1-2 1,-1 0-1,1-2 0,-2-1 1,0-2-1,-1 0 1,-1-2-1,-1-1 1,-1-1-1,0-1 0,24-30 1,-32 32-226,-2 0 1,-1 0-1,0-1 1,-2-1-1,0 0 0,-1-1 1,-2 0-1,0 0 1,-1-1-1,-2 0 1,0 0-1,1-35 0,-5 44-159,-1 0 0,-1 0 0,0 0 0,-1 0 0,0 1 1,-1-1-1,-1 1 0,-1-1 0,0 1 0,0 1 0,-2-1 0,0 1 0,0 0 0,-1 0 0,0 1 0,-1 0 0,-1 1 0,0 0 0,-1 0 0,0 1 0,-18-13 0,3 7-179,0 1 1,-1 2-1,0 1 1,-1 1-1,-1 1 1,1 1-1,-1 2 1,-1 1-1,1 1 0,-1 2 1,0 1-1,0 1 1,-39 4-1,58-2-586,-1 0 0,1 1 0,0 0 0,0 1 0,0 0 0,-19 9 0,9 1-5187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8.651"/>
    </inkml:context>
    <inkml:brush xml:id="br0">
      <inkml:brushProperty name="width" value="0.025" units="cm"/>
      <inkml:brushProperty name="height" value="0.025" units="cm"/>
    </inkml:brush>
  </inkml:definitions>
  <inkml:trace contextRef="#ctx0" brushRef="#br0">1 129 7751,'0'0'8867,"9"-1"-8189,1 0-452,0 0 0,0-1 0,-1 0 0,1-1 0,0 0 1,17-8-1,-24 9-58,0 1 1,0-1 0,0 0-1,0 0 1,-1 0 0,1 0 0,-1 0-1,1-1 1,-1 1 0,0-1 0,0 0-1,0 1 1,0-1 0,0 0 0,-1 0-1,1 0 1,-1 0 0,0 0-1,0-1 1,0 1 0,0 0 0,-1 0-1,1-1 1,-1 1 0,0-1 0,0 1-1,0 0 1,-1-5 0,1 7-149,0 0 1,-1 0-1,1 0 1,0 0-1,-1 0 0,1 0 1,0 0-1,-1 0 1,0 1-1,1-1 0,-1 0 1,1 0-1,-1 0 1,0 1-1,0-1 1,1 0-1,-1 1 0,0-1 1,0 0-1,0 1 1,0-1-1,0 1 0,0 0 1,0-1-1,0 1 1,0 0-1,0-1 1,0 1-1,0 0 0,0 0 1,0 0-1,0 0 1,0 0-1,0 0 0,0 0 1,0 0-1,0 0 1,0 1-1,0-1 1,0 0-1,0 1 0,-1 0 1,-3 0-35,2 1 1,-1-1-1,0 1 0,0 0 1,0 0-1,1 0 1,-1 1-1,1-1 0,-5 5 1,-22 41 165,29-45-135,-1-1-1,1 1 1,0-1 0,0 1-1,0 0 1,1-1 0,-1 1 0,1 0-1,-1 0 1,1 0 0,0-1 0,0 1-1,0 0 1,0 0 0,1 0-1,-1-1 1,1 1 0,1 3 0,1-4-12,0-1 1,1-1 0,-1 1 0,0-1-1,1 1 1,-1-1 0,1 0 0,-1 0-1,0 0 1,1-1 0,-1 1 0,5-2-1,1-1-24,0 0 0,-1 0-1,1-1 1,-1 0-1,1-1 1,14-11 0,-17 11-38,1 1 0,0-1 1,-1 1-1,1 0 1,1 1-1,-1 0 1,0 0-1,1 0 0,0 1 1,8-1-1,-16 4 53,1-1-1,0 1 1,-1 0-1,1 0 1,0 0-1,-1 0 1,1 0-1,-1 0 1,1-1-1,-1 1 1,0 0-1,1 0 0,-1 0 1,0 1-1,0-1 1,0 0-1,0 0 1,0 0-1,0 0 1,0 0-1,0 2 1,-1 34 552,1-29-388,0-7-154,0-1 0,0 1 0,0 0-1,0-1 1,0 1 0,0-1 0,1 1 0,-1-1 0,0 1 0,0 0 0,0-1 0,1 1-1,-1-1 1,0 1 0,1-1 0,-1 1 0,0-1 0,1 0 0,-1 1 0,0-1 0,1 1-1,-1-1 1,1 0 0,-1 1 0,1-1 0,-1 0 0,1 1 0,-1-1 0,1 0 0,1 1 0,21-2 230,22-16 156,-29 9-386,-10 3-33,1 1 0,0 0 1,1 1-1,-1-1 0,1 1 1,-1 1-1,1-1 0,0 1 1,0 1-1,0 0 0,0 0 0,0 0 1,0 1-1,0 0 0,8 1 1,-13 0 30,-1 0 1,0 0-1,0 0 1,0 0 0,0 1-1,0-1 1,-1 1-1,1-1 1,0 1 0,-1-1-1,1 1 1,-1 0-1,1 0 1,-1 0 0,0 0-1,0 0 1,0 0-1,0 0 1,0 0-1,0 0 1,-1 1 0,1-1-1,0 4 1,3 34-843,-4-16-2871,0-19 2119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7.187"/>
    </inkml:context>
    <inkml:brush xml:id="br0">
      <inkml:brushProperty name="width" value="0.025" units="cm"/>
      <inkml:brushProperty name="height" value="0.025" units="cm"/>
    </inkml:brush>
  </inkml:definitions>
  <inkml:trace contextRef="#ctx0" brushRef="#br0">218 7 6983,'0'0'11007,"-10"-1"-9528,5-1-1337,0 1 0,-1 0 0,0 1-1,1-1 1,-1 1 0,0 0 0,1 0 0,-1 1 0,1 0 0,-1 0-1,1 0 1,-1 0 0,1 1 0,-1 0 0,1 0 0,0 1 0,0-1-1,0 1 1,1 0 0,-6 4 0,2 1-14,-1 0 1,2 1-1,-1 0 1,1 0-1,0 1 0,1-1 1,0 1-1,1 1 1,0-1-1,1 1 1,0 0-1,0 0 0,1 0 1,1 0-1,0 1 1,0-1-1,1 17 0,0-26-126,2 0 1,-1-1-1,0 1 0,0 0 0,1 0 0,-1-1 0,1 1 0,-1 0 0,1 0 0,0-1 0,-1 1 0,1-1 0,0 1 0,0-1 0,0 1 0,1-1 0,-1 1 0,0-1 0,0 0 0,1 0 1,-1 0-1,3 2 0,0-1 16,-1-1 0,1 0 0,-1 0 0,1 0 0,0 0 0,-1 0 0,1-1 0,0 0 0,-1 0 0,8 0 0,-2-1 28,1 0 0,0-1 0,0 0 0,-1-1 0,1 0 0,-1-1 0,16-8 0,-17 7-9,0 0-1,0-1 1,-1-1-1,0 1 1,6-9-1,-11 14 13,0-1-1,-1 0 0,1 0 0,-1 0 1,1 0-1,-1 0 0,0 0 0,0 0 1,0 0-1,0 0 0,0-1 0,-1 1 1,1 0-1,-1-1 0,1 1 0,-1 0 1,0-1-1,0 1 0,0-1 0,0 1 0,0 0 1,-1-1-1,1 1 0,-1 0 0,-1-5 1,1 6-35,0-1 0,-1 1 0,1-1 1,-1 1-1,1 0 0,-1 0 0,1 0 0,-1 0 0,0 0 1,0 0-1,1 0 0,-1 1 0,0-1 0,0 1 1,0-1-1,0 1 0,0-1 0,1 1 0,-1 0 1,0 0-1,0 0 0,0 0 0,0 1 0,0-1 1,-3 1-1,4-1-117,-1 0 0,0 1 1,1-1-1,-1 0 0,0 1 1,1-1-1,-1 1 0,1 0 1,-1 0-1,1-1 0,-1 1 0,1 0 1,0 0-1,-1 0 0,1 0 1,0 1-1,0-1 0,0 0 1,0 0-1,0 1 0,0-1 0,0 1 1,0-1-1,0 1 0,1-1 1,-1 1-1,0-1 0,1 1 1,-1 2-1,1-1-520,0-1 337,0-1 0,0 0 1,0 0-1,0 0 0,0 0 1,0 0-1,0 0 0,0 1 1,1-1-1,-1 0 0,0 0 1,1 0-1,-1 0 0,0 0 1,1 0-1,0 0 0,-1 0 1,1 0-1,0 1 0,16 6-5276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7.530"/>
    </inkml:context>
    <inkml:brush xml:id="br0">
      <inkml:brushProperty name="width" value="0.025" units="cm"/>
      <inkml:brushProperty name="height" value="0.025" units="cm"/>
    </inkml:brush>
  </inkml:definitions>
  <inkml:trace contextRef="#ctx0" brushRef="#br0">1 0 12588,'0'0'13389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8.552"/>
    </inkml:context>
    <inkml:brush xml:id="br0">
      <inkml:brushProperty name="width" value="0.025" units="cm"/>
      <inkml:brushProperty name="height" value="0.025" units="cm"/>
    </inkml:brush>
  </inkml:definitions>
  <inkml:trace contextRef="#ctx0" brushRef="#br0">15 1 17072,'0'0'3908,"-1"2"-1378,-4 17-2092,1 17-798,0 66-1,4-102 308,0 0 1,0 0-1,0 0 0,1-1 0,-1 1 0,0 0 0,0 0 0,0 0 1,0 0-1,1 0 0,-1 0 0,0 0 0,0 0 0,0 0 1,0 0-1,1 0 0,-1 0 0,0 0 0,0 0 0,0 0 0,0 0 1,1 0-1,-1 0 0,0 0 0,0 0 0,0 0 0,0 1 0,0-1 1,1 0-1,-1 0 0,0 0 0,0 0 0,0 0 0,0 0 0,0 0 1,0 1-1,1-1 0,-1 0 0,0 0 0,0 0 0,0 0 0,0 1 1,0-1-1,0 0 0,0 0 0,0 0 0,0 0 0,0 1 0,0-1 1,0 0-1,0 0 0,0 0 0,0 0 0,0 1 0,0-1 0,0 0 1,0 0-1,0 0 0,0 0 0,0 1 0,0-1 0,0 0 1,0 0-1,0 0 0,0 0 0,-1 0 0,1 1 0,6-16-6506,-6-3-1550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8.913"/>
    </inkml:context>
    <inkml:brush xml:id="br0">
      <inkml:brushProperty name="width" value="0.025" units="cm"/>
      <inkml:brushProperty name="height" value="0.025" units="cm"/>
    </inkml:brush>
  </inkml:definitions>
  <inkml:trace contextRef="#ctx0" brushRef="#br0">1 18 8264,'0'0'14990,"57"-4"-13613,-27-1-576,-1 1-609,-1 0-160,-5 3-64,-1 1-32,-8 0-929,-5 0-736,-4 0-417,-5 5-353,0 0-768,-9 0-1569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9.256"/>
    </inkml:context>
    <inkml:brush xml:id="br0">
      <inkml:brushProperty name="width" value="0.025" units="cm"/>
      <inkml:brushProperty name="height" value="0.025" units="cm"/>
    </inkml:brush>
  </inkml:definitions>
  <inkml:trace contextRef="#ctx0" brushRef="#br0">34 3 7591,'0'0'14318,"63"12"-13261,-37-17-545,3 0-416,-6 0-32,2 5-288,-12 0-1313,-6 0-1250,-7 10-9384</inkml:trace>
  <inkml:trace contextRef="#ctx0" brushRef="#br0" timeOffset="1">0 167 7559,'0'0'15183,"56"-2"-13710,-28-4-736,1 2-545,-3 3-128,-2 1-96,-3 0-288,-5 0-930,-2 1-255,-3 5-705,-6-4-1634,-1-2-2113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9.958"/>
    </inkml:context>
    <inkml:brush xml:id="br0">
      <inkml:brushProperty name="width" value="0.025" units="cm"/>
      <inkml:brushProperty name="height" value="0.025" units="cm"/>
    </inkml:brush>
  </inkml:definitions>
  <inkml:trace contextRef="#ctx0" brushRef="#br0">0 57 6983,'0'0'16682,"1"12"-16079,4 175 273,-5-185-871,0-1-1,0 0 1,0 0 0,0 0-1,0 0 1,0 0 0,0 0 0,0 1-1,1-1 1,-1 0 0,0 0 0,1 0-1,-1 0 1,1 0 0,-1 0 0,1 0-1,0 0 1,-1 0 0,1-1 0,0 1-1,-1 0 1,1 0 0,0 0 0,0-1-1,0 1 1,0 0 0,0-1-1,0 1 1,2 0 0,0-1 36,-1 0 1,1 0-1,-1 0 1,1 0-1,0 0 1,-1-1-1,1 1 1,-1-1-1,1 0 1,-1 0-1,1 0 1,2-2-1,10-5 235,0-1-1,25-20 0,-40 28-277,40-30 109,-2-1 0,-1-3 0,57-70-1,-87 92-1166,-9 4-5129,-7 5-1755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0.315"/>
    </inkml:context>
    <inkml:brush xml:id="br0">
      <inkml:brushProperty name="width" value="0.025" units="cm"/>
      <inkml:brushProperty name="height" value="0.025" units="cm"/>
    </inkml:brush>
  </inkml:definitions>
  <inkml:trace contextRef="#ctx0" brushRef="#br0">0 1 7847,'0'0'14350,"48"45"-14318,-17-44-961,-1-1-1890,-3 0-2498,-2 0-1921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1.294"/>
    </inkml:context>
    <inkml:brush xml:id="br0">
      <inkml:brushProperty name="width" value="0.025" units="cm"/>
      <inkml:brushProperty name="height" value="0.025" units="cm"/>
    </inkml:brush>
  </inkml:definitions>
  <inkml:trace contextRef="#ctx0" brushRef="#br0">74 174 12556,'0'0'6566,"-10"5"-6224,6-4-375,-35 23 529,37-23-457,1 0-1,-1 1 1,0 0-1,1-1 1,-1 1 0,1 0-1,0 0 1,0 0-1,0 0 1,0 0-1,0 0 1,0 0 0,0 0-1,1 0 1,-1 1-1,1-1 1,-1 0 0,1 0-1,0 1 1,0-1-1,0 0 1,0 4-1,1-5-32,0-1 0,0 1 0,0-1-1,0 1 1,0-1 0,0 1 0,0-1-1,0 0 1,0 1 0,0-1 0,0 0-1,0 0 1,0 0 0,0 1 0,0-1-1,1-1 1,-1 1 0,0 0 0,0 0-1,0 0 1,0 0 0,1-1 0,27-5 22,-23 2-49,0 0 0,-1 0 1,1 0-1,-1-1 1,0 1-1,0-1 1,0-1-1,-1 1 1,0-1-1,4-6 1,14-18 53,-22 72 262,1-28-109,-1-13-174,0-1 0,1 1 1,-1 0-1,0-1 0,1 1 0,-1-1 1,1 1-1,-1-1 0,1 1 0,-1-1 1,1 1-1,0-1 0,-1 1 0,1-1 1,-1 1-1,1-1 0,0 0 0,-1 0 1,1 1-1,0-1 0,0 0 0,-1 0 1,1 0-1,0 0 0,-1 1 1,1-1-1,0 0 0,0 0 0,-1-1 1,1 1-1,0 0 0,0 0 0,-1 0 1,1 0-1,1-1 0,29-9 385,-24 6-390,0 0 0,-1-1-1,0 0 1,0-1 0,0 1 0,-1-1-1,0 0 1,0 0 0,0-1 0,4-8 0,-9 14-242,-14 80 149,14-79 109,1 1-1,-1-1 0,1 1 0,-1-1 0,1 1 0,-1-1 0,1 1 1,-1-1-1,1 1 0,-1-1 0,1 0 0,0 1 0,-1-1 1,1 0-1,0 1 0,-1-1 0,1 0 0,0 0 0,-1 0 0,1 0 1,0 0-1,-1 1 0,1-1 0,0 0 0,0-1 0,-1 1 1,1 0-1,0 0 0,-1 0 0,1 0 0,0-1 0,-1 1 1,1 0-1,0 0 0,-1-1 0,1 1 0,0-1 0,29-12 305,-23 7-383,1-1-1,-1 0 0,0 0 0,-1-1 0,11-16 0,-25 92-98,8-68 162,1 1 1,-1-1-1,1 1 0,-1-1 0,1 1 1,-1-1-1,1 0 0,-1 1 0,1-1 1,-1 0-1,1 1 0,-1-1 0,1 0 1,-1 1-1,1-1 0,0 0 1,-1 0-1,1 0 0,0 0 0,-1 0 1,1 1-1,-1-1 0,1 0 0,0-1 1,-1 1-1,1 0 0,0 0 1,-1 0-1,1 0 0,0 0 0,-1-1 1,1 1-1,25-7 100,-17 1-266,0 0-1,-1 0 1,0-1-1,-1 0 1,1 0 0,-1-1-1,-1 0 1,1 0-1,-2-1 1,8-12 0,0-4 179,0-1 0,12-41 1,-34 95 275,1 0 0,1 1 1,2 0-1,1 0 0,-1 44 0,4-34-309,0-24-69,0 1-1,1 0 0,1 0 0,1-1 0,0 1 1,8 27-1,-10-43 86,0 0 1,0 0 0,0 0-1,0 1 1,0-1-1,0 0 1,0 0-1,0 0 1,0 0 0,0 1-1,0-1 1,0 0-1,1 0 1,-1 0 0,0 0-1,0 1 1,0-1-1,0 0 1,0 0-1,0 0 1,0 0 0,1 0-1,-1 0 1,0 0-1,0 1 1,0-1-1,0 0 1,1 0 0,-1 0-1,0 0 1,0 0-1,0 0 1,0 0-1,1 0 1,-1 0 0,0 0-1,0 0 1,0 0-1,1 0 1,-1 0 0,0 0-1,0 0 1,0 0-1,0 0 1,1 0-1,-1 0 1,0 0 0,0 0-1,0 0 1,0-1-1,1 1 1,-1 0-1,0 0 1,8-13 229,4-17 19,8-41-138,2-10-417,57-132 1,-89 234 359,2 0 0,1 1 0,1 0-1,1 0 1,0 1 0,2-1 0,1 1 0,1 45 0,1-64-49,1 0 0,0 1-1,0-1 1,1 0 0,-1 0 0,1 0 0,3 7-1,-4-10-30,-1 1 0,1-1 0,0 0-1,0 0 1,0 1 0,0-1-1,0 0 1,0 0 0,0 0 0,0 0-1,0 0 1,1 0 0,-1 0 0,0 0-1,1-1 1,-1 1 0,0 0 0,1-1-1,-1 1 1,1-1 0,-1 0 0,1 1-1,-1-1 1,1 0 0,-1 0 0,2 0-1,-2-1 2,0 0 0,0 0 0,-1 0 0,1 0 0,0 0 0,-1 0 0,1 0 0,-1 0 0,1 0 0,-1 0 0,1 0-1,-1 0 1,0-1 0,0 1 0,0 0 0,0 0 0,0 0 0,0-1 0,0 1 0,0 0 0,0 0 0,0 0 0,0 0 0,-1-1 0,1 1 0,-1 0-1,0-1 1,-10-36-235,2 24 362,0 0 0,-2 1 1,1 0-1,-2 1 0,0 0 0,-21-16 0,33 27-48,-1 1-1,1 0 1,0 0-1,-1 0 1,1-1-1,-1 1 1,1 0-1,0 0 0,-1-1 1,1 1-1,0 0 1,0-1-1,-1 1 1,1 0-1,0-1 0,0 1 1,0 0-1,-1-1 1,1 1-1,0-1 1,0 1-1,0 0 0,0-1 1,0 1-1,0-1 1,0 1-1,0 0 1,0-1-1,0 1 0,0-1 1,0 1-1,0-1 1,0 1-1,0-1 1,16-7 559,35 3-1310,-38 4 462,60-12-7247,-34 0-3849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2.314"/>
    </inkml:context>
    <inkml:brush xml:id="br0">
      <inkml:brushProperty name="width" value="0.025" units="cm"/>
      <inkml:brushProperty name="height" value="0.025" units="cm"/>
    </inkml:brush>
  </inkml:definitions>
  <inkml:trace contextRef="#ctx0" brushRef="#br0">0 0 3812,'5'1'15541,"-2"16"-12475,-2 28-4066,-1-43 1575,6 214 1712,-3-172-2140,3 0 0,20 81 0,-16-107-107,1-25 148,2-30-69,-8-8-550,-1 0-1,-2-54 0,-2 79 494,-2 13-167,-1 12-65,-1 16 66,3-18 112,1 0 1,0 0 0,0 1-1,0-1 1,0 0-1,1 0 1,-1 0 0,1 0-1,0 0 1,0 0-1,0 0 1,0-1 0,0 1-1,1 0 1,-1 0-1,1-1 1,0 1 0,-1-1-1,1 1 1,0-1-1,1 0 1,-1 0 0,0 0-1,1 0 1,-1 0-1,1-1 1,0 1-1,-1-1 1,1 1 0,0-1-1,0 0 1,0 0-1,0 0 1,0-1 0,0 1-1,0-1 1,0 1-1,0-1 1,0 0 0,5-1-1,-4 2 28,0-1-1,0 0 1,0 0-1,0 0 1,0 0-1,0-1 1,0 0-1,0 1 1,0-1-1,-1-1 1,1 1-1,0 0 1,-1-1-1,1 0 1,-1 0-1,1 0 1,-1 0-1,0-1 1,0 1-1,0-1 1,0 0-1,-1 1 1,1-1-1,-1-1 1,1 1-1,-1 0 1,0-1-1,0 1 1,-1-1-1,1 1 1,-1-1-1,0 0 1,0 0-1,0 1 1,0-1-1,-1 0 1,1 0-1,-1 0 1,0-7-1,0 11-38,0 0-1,0-1 0,0 1 1,1 0-1,-1-1 0,0 1 1,0 0-1,0-1 0,0 1 1,0-1-1,0 1 0,0 0 1,0-1-1,0 1 0,0 0 1,0-1-1,0 1 0,0 0 1,0-1-1,0 1 0,0-1 1,0 1-1,-1 0 0,1-1 1,0 1-1,0 0 0,0-1 1,0 1-1,-1 0 0,1 0 1,0-1-1,0 1 0,-1 0 1,1 0-1,0-1 0,-1 1 1,1 0-1,0 0 0,-1 0 1,1-1-1,0 1 0,-1 0 1,1 0-1,-1 0 0,-11 16-6,-7 35 500,18-50-465,1 1 0,0-1 0,0 0-1,0 1 1,0-1 0,0 0 0,1 1 0,-1-1 0,0 1-1,0-1 1,1 0 0,-1 0 0,1 1 0,-1-1 0,1 0-1,0 0 1,0 1 0,-1-1 0,1 0 0,0 0 0,0 0-1,0 0 1,0 0 0,0 0 0,0-1 0,2 2 0,0 0 4,1-1 1,-1 0 0,0 0 0,1 0 0,-1 0 0,1-1-1,-1 1 1,1-1 0,-1 0 0,6-1 0,3 0-134,0 0-1,0-2 1,0 1 0,0-2 0,18-7 0,-5-4-527,-21 12 535,-1 1 1,1-1-1,0 1 1,0-1 0,0 1-1,0 1 1,1-1-1,-1 0 1,8-1-1,-11 6 67,-1-1 0,0 0-1,0 0 1,0 1 0,-1-1-1,1 0 1,-1 0-1,1 1 1,-1-1 0,0 0-1,1 0 1,-1 0 0,-2 3-1,2-4 65,0 1 0,0-1 0,0 1-1,0-1 1,1 1 0,-1-1 0,0 1 0,1 0-1,-1-1 1,1 1 0,0 0 0,-1 0-1,1-1 1,0 1 0,0 3 0,1-5-19,-1 0 0,0 1 1,1-1-1,-1 0 0,1 1 0,-1-1 1,1 0-1,-1 0 0,1 1 0,-1-1 1,1 0-1,-1 0 0,1 0 0,-1 0 1,1 0-1,-1 0 0,1 0 1,-1 0-1,1 0 0,-1 0 0,1 0 1,-1 0-1,1 0 0,-1 0 0,1 0 1,-1 0-1,1 0 0,-1-1 1,1 1-1,0-1 0,6-2 46,0 0-1,0-1 1,-1 1 0,1-2-1,8-7 1,-4 3-191,-8 5 127,1 0-1,-1 0 0,1 1 1,0-1-1,0 1 0,1 0 1,-1 1-1,0-1 1,1 1-1,0 0 0,0 0 1,-1 0-1,1 0 0,0 1 1,0 0-1,1 0 0,-1 0 1,0 1-1,6 0 0,-2-4-6424,-8-3-1266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2.643"/>
    </inkml:context>
    <inkml:brush xml:id="br0">
      <inkml:brushProperty name="width" value="0.025" units="cm"/>
      <inkml:brushProperty name="height" value="0.025" units="cm"/>
    </inkml:brush>
  </inkml:definitions>
  <inkml:trace contextRef="#ctx0" brushRef="#br0">1 45 7655,'0'0'11755,"64"-33"-15534,-35 21-9994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9.458"/>
    </inkml:context>
    <inkml:brush xml:id="br0">
      <inkml:brushProperty name="width" value="0.025" units="cm"/>
      <inkml:brushProperty name="height" value="0.025" units="cm"/>
    </inkml:brush>
  </inkml:definitions>
  <inkml:trace contextRef="#ctx0" brushRef="#br0">1 244 352,'0'0'4949,"1"-8"2578,0-12-5378,1 10 3305,0 38-2631,3 225-1900,-5-218-842,10-120 1269,-8 30-1228,-3-1-1,-2 1 1,-15-79-1,20 144-140,-1-3-63,0 0 1,1-1 0,0 1-1,0 0 1,7 11 0,-8-16 62,1 0 1,-1 0-1,1 0 1,0 0-1,0 0 0,-1-1 1,1 1-1,1-1 1,-1 1-1,0-1 1,0 1-1,0-1 1,1 0-1,-1 0 0,1 0 1,-1-1-1,1 1 1,-1-1-1,1 1 1,4-1-1,-1 0 32,0 0-1,-1-1 1,1 1-1,-1-2 1,1 1-1,-1-1 1,1 1-1,-1-1 1,0-1-1,0 1 1,0-1-1,0 0 1,0 0-1,-1 0 1,1-1-1,-1 0 1,0 1-1,7-10 1,6-7 99,-1-1 0,22-40 1,-23 37-79,-5 3-20,3-5 74,-8 24-237,-4 13-258,-4 17 348,-1-1 0,-9 36 1,-6 33 58,16-66-34,0-12-245,1 0 0,0 0-1,2 1 1,3 31-1,-3-48 5,0-1 0,0 1 0,1-1 0,-1 0-1,1 1 1,-1-1 0,1 0 0,0 0 0,-1 0 0,1 1-1,0-1 1,0 0 0,0 0 0,-1 0 0,1 0 0,1 0-1,-1 0 1,0 0 0,0-1 0,0 1 0,0 0 0,0-1 0,1 1-1,-1-1 1,0 1 0,1-1 0,-1 1 0,0-1 0,1 0-1,-1 0 1,1 0 0,-1 0 0,0 0 0,3 0 0,10 0-5384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3.034"/>
    </inkml:context>
    <inkml:brush xml:id="br0">
      <inkml:brushProperty name="width" value="0.025" units="cm"/>
      <inkml:brushProperty name="height" value="0.025" units="cm"/>
    </inkml:brush>
  </inkml:definitions>
  <inkml:trace contextRef="#ctx0" brushRef="#br0">69 234 4420,'0'0'924,"-10"7"4847,-48 35 1318,151-112 897,-45 31-7539,-2-2-1,70-82 1,-116 122-447,0 1 1,0-1-1,0 1 0,1-1 0,-1 1 1,0-1-1,0 1 0,1-1 0,-1 1 1,1-1-1,-1 1 0,0 0 1,1-1-1,-1 1 0,1 0 0,-1-1 1,1 1-1,-1 0 0,1-1 0,-1 1 1,1 0-1,-1 0 0,1 0 1,-1 0-1,1-1 0,-1 1 0,1 0 1,-1 0-1,2 0 0,-3 18-29,-17 42-52,13-46 71,-1 8 10,-1-2-128,1 1 0,1 0 0,1 0 0,-3 33-1,7-53-40,0-1-1,0 1 1,-1-1-1,1 1 0,0 0 1,0-1-1,0 1 1,0 0-1,1-1 0,-1 1 1,0 0-1,0-1 1,0 1-1,0 0 0,1-1 1,-1 1-1,0-1 1,0 1-1,1-1 0,-1 1 1,1 0-1,-1-1 1,0 1-1,1-1 0,-1 0 1,1 1-1,-1-1 1,1 1-1,-1-1 0,1 0 1,0 1-1,-1-1 1,1 0-1,-1 0 0,1 1 1,0-1-1,-1 0 1,1 0-1,0 0 0,-1 0 1,1 0-1,0 0 1,-1 0-1,1 0 1,0 0-1,-1 0 0,1 0 1,-1 0-1,1 0 1,0-1-1,0 1 0,19-3-7122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3.503"/>
    </inkml:context>
    <inkml:brush xml:id="br0">
      <inkml:brushProperty name="width" value="0.025" units="cm"/>
      <inkml:brushProperty name="height" value="0.025" units="cm"/>
    </inkml:brush>
  </inkml:definitions>
  <inkml:trace contextRef="#ctx0" brushRef="#br0">147 0 17521,'0'0'2034,"-12"8"-438,12-7-1584,-17 10 637,0 1 0,1 1 0,-17 17 0,28-25-570,0 1 0,1-1 0,-1 1 0,1 0 1,0 0-1,0 1 0,1-1 0,0 1 0,0 0 0,1-1 1,-1 2-1,2-1 0,-1 0 0,-1 13 0,3-15-71,0 0 0,0-1 0,0 1 0,1 0 0,0-1 0,-1 1 0,2 0 0,-1-1 0,0 1 0,1-1 0,0 0 0,0 0 0,0 1-1,1-1 1,-1 0 0,1-1 0,0 1 0,0 0 0,1-1 0,-1 0 0,0 0 0,1 0 0,0 0 0,0 0 0,0-1 0,0 0 0,0 0 0,1 0 0,-1 0 0,0 0 0,1-1-1,0 0 1,-1 0 0,1 0 0,-1-1 0,1 0 0,0 1 0,0-2 0,-1 1 0,8-2 0,-11 2 18,0 0 0,0-1 0,0 1 0,-1 0-1,1-1 1,0 1 0,-1-1 0,1 1 0,0-1 0,-1 1 0,1-1 0,-1 0 0,1 1 0,-1-1-1,1 0 1,-1 1 0,1-1 0,-1 0 0,0 0 0,1 1 0,-1-1 0,0 0 0,0 0-1,0 0 1,1 1 0,-1-1 0,0 0 0,0 0 0,0 0 0,0 0 0,0 1 0,-1-1 0,1 0-1,0 0 1,-1-1 0,1 0 60,0 1-1,-1-1 0,1 0 0,-1 0 0,0 1 0,0-1 1,1 1-1,-1-1 0,0 0 0,-1 1 0,1 0 0,0-1 1,0 1-1,-3-3 0,-3 1-28,0 1 0,0 0 1,0 0-1,0 0 0,-1 1 0,1 0 1,0 0-1,-1 1 0,-14 1 0,9-1-47,5 1 12,12 1-10,15 2 13,0-6-183,0 0 0,0-1 1,0-1-1,0-1 0,0-1 1,-1 0-1,24-12 0,5-2-1063,-47 20 1219,0 0-1,0 0 0,1 0 0,-1 0 1,0 0-1,0 0 0,0 0 0,0 0 1,0-1-1,1 1 0,-1 0 1,0 0-1,0 0 0,0 0 0,0 0 1,0 0-1,1 0 0,-1 0 0,0 0 1,0 0-1,0 0 0,0 0 1,1 0-1,-1 0 0,0 0 0,0 0 1,0 0-1,0 0 0,0 1 0,1-1 1,-1 0-1,0 0 0,0 0 0,0 0 1,0 0-1,0 0 0,0 0 1,1 0-1,-1 0 0,0 1 0,0-1 1,0 0-1,0 0 0,0 0 0,0 0 1,0 0-1,0 1 0,0-1 1,0 0-1,0 0 0,0 0 0,0 0 1,0 1-1,0-1 0,0 0 0,0 0 1,0 0-1,0 0 0,0 1 1,-6 14 158,-15 21 432,18-32-517,0 0-16,1 0 0,0 0 0,-1 1 0,1-1 0,1 1 1,-1-1-1,1 1 0,-1 5 0,2-10-201,0 0 0,1 0-1,-1 1 1,1-1 0,-1 0 0,1 0-1,-1 0 1,1 0 0,-1 0 0,1 0-1,-1 0 1,1 0 0,-1 0 0,1 0-1,-1 0 1,1 0 0,-1 0 0,1 0-1,-1 0 1,1 0 0,-1 0 0,1-1-1,-1 1 1,0 0 0,1 0 0,-1-1-1,1 1 1,-1 0 0,0-1 0,1 1 0,-1 0-1,0-1 1,1 1 0,-1-1 0,1 0-1,16-12-5932,-2-7-4560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3.847"/>
    </inkml:context>
    <inkml:brush xml:id="br0">
      <inkml:brushProperty name="width" value="0.025" units="cm"/>
      <inkml:brushProperty name="height" value="0.025" units="cm"/>
    </inkml:brush>
  </inkml:definitions>
  <inkml:trace contextRef="#ctx0" brushRef="#br0">52 0 17809,'0'0'2754,"-28"55"-608,19-29 161,0-1-546,3-3-1024,6-3-545,0-4-128,9-2-64,-2-2-352,1-5-897,-3-4-1057,0-2-737,-5-11-6759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4.191"/>
    </inkml:context>
    <inkml:brush xml:id="br0">
      <inkml:brushProperty name="width" value="0.025" units="cm"/>
      <inkml:brushProperty name="height" value="0.025" units="cm"/>
    </inkml:brush>
  </inkml:definitions>
  <inkml:trace contextRef="#ctx0" brushRef="#br0">1 56 9865,'0'0'16320,"12"-8"-15466,-2 2-738,0 0 1,0 1-1,0 0 0,1 1 1,-1 0-1,1 0 1,0 1-1,0 1 0,15-2 1,-3 2-125,-12 1-371,0 0-1,1 0 1,-1 1-1,0 1 0,17 2 1,-19 7-2133,-9-9 2250,1-1 0,-1 1 0,0-1 0,0 0 0,0 1 0,0-1 0,0 1 0,0-1 0,1 1 0,-1-1 0,0 1 0,0-1 0,0 0 0,0 1 0,-1-1 0,1 1 0,0-1 0,0 1 0,0-1 0,0 0 0,0 1 0,-1-1 0,1 1 0,0-1 0,0 0 0,0 1 0,-1-1 0,1 1 0,0-1 0,-1 1 0,-11 2-5701</inkml:trace>
  <inkml:trace contextRef="#ctx0" brushRef="#br0" timeOffset="1">6 119 4676,'0'0'16624,"54"13"-14958,-20-14-577,5-7-449,0 0-415,-5 3-193,-5 1-32,-6 4-865,-12 0-577,-8 0-255,-3 9-417,-9 3-1730,-8 0-2370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4.600"/>
    </inkml:context>
    <inkml:brush xml:id="br0">
      <inkml:brushProperty name="width" value="0.025" units="cm"/>
      <inkml:brushProperty name="height" value="0.025" units="cm"/>
    </inkml:brush>
  </inkml:definitions>
  <inkml:trace contextRef="#ctx0" brushRef="#br0">1 61 7783,'0'0'14510,"53"9"-13069,-10-19-640,-4-2-545,3 1-191,-7 1-194,-3 1-1985,-5 1-2530,-9-2-11211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4.947"/>
    </inkml:context>
    <inkml:brush xml:id="br0">
      <inkml:brushProperty name="width" value="0.025" units="cm"/>
      <inkml:brushProperty name="height" value="0.025" units="cm"/>
    </inkml:brush>
  </inkml:definitions>
  <inkml:trace contextRef="#ctx0" brushRef="#br0">94 97 5637,'0'0'-352,"0"-9"5455,0-38-750,0 6 5244,-21 66-6635,9-2-2722,5-14-215,2 1 1,-1 0 0,1 0 0,1 1-1,-1-1 1,2 1 0,0 0-1,0 0 1,-2 16 0,6-26-35,-1 0 0,0 0-1,1 0 1,-1 0 0,0 0 0,1 0 0,-1 0 0,1 0-1,0 0 1,-1-1 0,1 1 0,-1 0 0,1 0-1,0-1 1,0 1 0,0 0 0,-1-1 0,1 1 0,0-1-1,0 1 1,0-1 0,0 1 0,0-1 0,0 0 0,0 1-1,0-1 1,0 0 0,0 0 0,0 0 0,0 0-1,0 0 1,1 0 0,42 1-453,-32-2 335,1 1-79,0 0-1,0 1 0,0 1 0,0 0 0,14 4 0,-25-5 192,1-1-1,-1 1 1,0 0-1,1 0 1,-1 0-1,0 0 1,0 0-1,1 1 1,-1-1-1,0 1 1,0-1-1,-1 1 1,1 0 0,0-1-1,-1 1 1,1 0-1,-1 0 1,1 0-1,-1 1 1,0-1-1,0 0 1,0 0-1,0 1 1,0-1-1,0 1 1,-1-1-1,1 0 1,-1 1-1,0-1 1,0 1-1,0-1 1,0 1-1,0-1 1,-1 4-1,0-4 79,0 1-1,0-1 0,0 0 0,0 1 0,-1-1 0,1 0 0,-1 0 1,1 0-1,-1 0 0,0 0 0,0 0 0,0 0 0,0 0 0,0-1 0,-1 1 1,1-1-1,0 0 0,-1 0 0,1 0 0,-4 2 0,-55 14 1392,55-15-1292,-2 0-22,0-1 0,0 1 1,0-1-1,0-1 1,0 1-1,-1-1 1,1-1-1,-13-1 1,19 1-302,0 0 1,-1 0-1,1 0 0,0 0 1,0 0-1,0 0 1,0 0-1,0 0 0,1-1 1,-1 1-1,0-1 1,1 0-1,-1 1 0,1-1 1,-1 0-1,1 0 1,0 0-1,0 0 0,0 0 1,0 0-1,0 0 1,0 0-1,0 0 1,1-1-1,-1 1 0,1 0 1,0-1-1,-1 1 1,1 0-1,0 0 0,1-1 1,-1 1-1,1-4 1,-1 3-446,0 0 0,1 0 0,-1 0 0,1 0 0,0 0 0,0 0 0,0 0 0,0 1 0,0-1 1,1 0-1,0 0 0,-1 1 0,1-1 0,0 1 0,3-3 0,20-16-6884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5.342"/>
    </inkml:context>
    <inkml:brush xml:id="br0">
      <inkml:brushProperty name="width" value="0.025" units="cm"/>
      <inkml:brushProperty name="height" value="0.025" units="cm"/>
    </inkml:brush>
  </inkml:definitions>
  <inkml:trace contextRef="#ctx0" brushRef="#br0">1 66 5029,'0'0'4527,"9"3"-246,7 1-3007,1-1 1,-1 0-1,1-1 1,0-1-1,17-1 0,-29 1-1114,0-1 0,0 0 0,0-1 0,0 1 0,0-1 0,0 0-1,0-1 1,0 1 0,-1-1 0,1 0 0,-1 0 0,1 0 0,-1-1-1,1 1 1,-1-1 0,0 0 0,-1 0 0,1-1 0,0 1 0,-1-1-1,0 0 1,0 0 0,5-6 0,-8 9-137,0 0 0,1 1 0,-1-1 0,0 1 0,0-1 0,1 0 0,-1 1-1,0-1 1,0 0 0,0 1 0,0-1 0,0 0 0,0 0 0,0 1 0,0-1 0,0 0 0,0 1 0,0-1 0,0 0 0,0 1 0,0-1 0,-1 0 0,1 1-1,0-1 1,-1 0 0,1 1 0,0-1 0,-1 1 0,1-1 0,-1 0 0,-22-4 196,18 5-229,1 1-1,0-1 1,-1 1 0,1 0 0,0 1-1,-1-1 1,1 1 0,0-1 0,-7 6-1,4-1 4,0 2 0,1-1 0,0 1 0,1 0 0,-7 11 0,11-16 15,0-1-1,0 1 1,0-1 0,0 1-1,0 0 1,0 0 0,1-1-1,-1 1 1,1 0 0,0 4 0,0-6-3,0 0 0,0 0-1,1 0 1,-1 0 0,0 0 0,1 0 0,-1 0 0,1 0 0,-1-1 0,1 1 0,-1 0 0,1 0 0,0 0 0,-1-1 0,1 1 0,0 0 0,-1-1 0,1 1 0,0 0 0,0-1 0,0 1 0,0-1 0,0 0 0,0 1 0,0-1 0,0 0 0,-1 1 0,3-1 0,7 2-37,0-1 0,0-1 0,0 0 0,0 0 0,0-1 0,0 0 0,0 0 0,0-1 0,-1-1 0,1 0 0,-1 0 0,0-1 0,0 0 0,0 0 0,0-1 0,0 0 0,-1-1 0,0 0 0,0 0 0,-1-1 0,0 0 0,0 0 0,-1 0 0,8-12-1,-21 31-31,2-4 214,0 1 1,1-1 0,0 1-1,0 0 1,1 0-1,0 0 1,0 0 0,1 0-1,-2 19 1,4-28-141,0 1-1,1 0 1,-1 0 0,0-1-1,0 1 1,0 0 0,0 0 0,1-1-1,-1 1 1,0 0 0,1 0-1,-1-1 1,1 1 0,-1 0 0,0-1-1,1 1 1,-1-1 0,1 1-1,0-1 1,-1 1 0,1-1 0,-1 1-1,1-1 1,0 1 0,0-1-1,-1 0 1,1 1 0,0-1 0,0 0-1,32 1 19,2-10-1800,-12-7-3336,-12-4-1373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5.733"/>
    </inkml:context>
    <inkml:brush xml:id="br0">
      <inkml:brushProperty name="width" value="0.025" units="cm"/>
      <inkml:brushProperty name="height" value="0.025" units="cm"/>
    </inkml:brush>
  </inkml:definitions>
  <inkml:trace contextRef="#ctx0" brushRef="#br0">1 1 2755,'0'0'22229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6.095"/>
    </inkml:context>
    <inkml:brush xml:id="br0">
      <inkml:brushProperty name="width" value="0.025" units="cm"/>
      <inkml:brushProperty name="height" value="0.025" units="cm"/>
    </inkml:brush>
  </inkml:definitions>
  <inkml:trace contextRef="#ctx0" brushRef="#br0">1 1 3940,'0'0'21401,"6"13"-20781,0 0-566,0 0 1,-2 1-1,1 0 1,-2 0-1,0 0 1,0 0 0,-2 0-1,1 17 1,-2-16-142,-1-8-109,0 0 0,1 1 1,0-1-1,1 0 1,0 1-1,0-1 0,0 0 1,1 0-1,0 0 1,0 0-1,5 9 0,-7-16 104,0 0-1,0 1 1,1-1 0,-1 0-1,0 0 1,0 1-1,1-1 1,-1 0-1,0 0 1,0 1-1,1-1 1,-1 0 0,0 0-1,1 0 1,-1 0-1,0 1 1,1-1-1,-1 0 1,0 0-1,1 0 1,-1 0-1,0 0 1,1 0 0,-1 0-1,0 0 1,1 0-1,-1 0 1,0 0-1,1 0 1,-1 0-1,0 0 1,1-1 0,-1 1-1,0 0 1,1 0-1,-1 0 1,0 0-1,1-1 1,10-15-3082,4-24-3546,-15 38 5923,9-34-7579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6.442"/>
    </inkml:context>
    <inkml:brush xml:id="br0">
      <inkml:brushProperty name="width" value="0.025" units="cm"/>
      <inkml:brushProperty name="height" value="0.025" units="cm"/>
    </inkml:brush>
  </inkml:definitions>
  <inkml:trace contextRef="#ctx0" brushRef="#br0">191 0 4452,'0'0'15199,"0"11"-14532,-10 103 805,-3 34-72,14-128-3259,4 13-8075,-13-47 3822</inkml:trace>
  <inkml:trace contextRef="#ctx0" brushRef="#br0" timeOffset="1">0 180 12364,'0'0'8616,"50"-9"-8520,-16 7-32,9 0-64,-2-2-993,0-5-2178,-2-3-5221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9.834"/>
    </inkml:context>
    <inkml:brush xml:id="br0">
      <inkml:brushProperty name="width" value="0.025" units="cm"/>
      <inkml:brushProperty name="height" value="0.025" units="cm"/>
    </inkml:brush>
  </inkml:definitions>
  <inkml:trace contextRef="#ctx0" brushRef="#br0">93 135 128,'0'0'15049,"-10"10"-13463,4-4-1333,-40 40 1506,43-42-1572,-1 0-1,1-1 0,1 1 1,-1 0-1,1 1 1,-1-1-1,1 0 1,0 1-1,1-1 0,-1 1 1,1-1-1,-2 10 1,3-14-186,1 0 0,-1 1 0,0-1 1,0 1-1,1-1 0,-1 0 0,0 1 0,1-1 1,-1 1-1,0-1 0,1 0 0,-1 0 0,0 1 1,1-1-1,-1 0 0,1 0 0,-1 1 0,1-1 1,-1 0-1,0 0 0,1 0 0,-1 0 0,1 1 1,-1-1-1,1 0 0,-1 0 0,1 0 0,-1 0 1,1 0-1,-1 0 0,1-1 0,0 1 0,19-1 177,-19 0-155,18-2 303,1-2 1,28-11 0,-33 10-303,-1 1 0,1 1 0,0 0 0,1 1 0,-1 1 0,16-1 0,3 6 169,-33-3-37,0 0-1,0 0 0,0 0 0,0 0 0,0 0 0,0 1 1,0-1-1,0 0 0,0 1 0,0-1 0,0 0 1,0 1-1,-1-1 0,1 1 0,0-1 0,0 1 0,0 0 1,-1-1-1,1 1 0,0 0 0,-1-1 0,1 1 1,-1 0-1,1 1 0,-2-11-4,0 0 0,-1 0 0,0 1-1,0-1 1,-1 1 0,-1 0 0,1-1 0,-9-12 0,7 13-450,1 1 0,0-1-1,1 0 1,0-1 0,0 1 0,0 0 0,1-1-1,-1-15 1,43 12-6737,9-9-1409,-22 5 2637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7.344"/>
    </inkml:context>
    <inkml:brush xml:id="br0">
      <inkml:brushProperty name="width" value="0.025" units="cm"/>
      <inkml:brushProperty name="height" value="0.025" units="cm"/>
    </inkml:brush>
  </inkml:definitions>
  <inkml:trace contextRef="#ctx0" brushRef="#br0">39 113 7976,'0'0'15929,"9"-6"-15341,-1 2-498,43-29 168,-48 31-234,-1 0 0,1 0 0,-1 0 0,1-1 0,-1 1 0,0-1-1,0 0 1,-1 1 0,1-1 0,0 0 0,-1 0 0,0 0 0,1 0 0,-1-1 0,0 1 0,-1 0 0,2-7 0,-3 9-24,1 1 0,-1-1 0,0 0 0,1 0 0,-1 0 0,0 1 0,0-1 0,1 0 0,-1 0 0,0 1 0,0-1 0,0 1 0,0-1 0,0 1 0,0-1 0,0 1 0,0 0 0,0-1 0,0 1 0,0 0 0,0 0 0,0 0 0,0 0 0,0 0 0,0 0 0,0 0 0,0 0 0,0 0 0,0 0 0,-2 1 0,-35 6-198,33-4 179,0 1 0,0 0 0,0 0 0,1 0 0,0 0-1,-1 1 1,1 0 0,1 0 0,-1 0 0,1 0-1,0 0 1,-5 12 0,6-13 19,0 1 0,0-1 0,1 1 0,-1 0 0,1 0 0,0 0-1,0 0 1,1 0 0,0 0 0,0-1 0,0 1 0,0 0 0,1 0 0,-1 0 0,1 0 0,3 8-1,-2-11 1,0 1 0,0-1 0,0 0 0,0 0 0,0 0 0,0-1 0,0 1 0,1 0 0,-1-1-1,1 1 1,-1-1 0,1 0 0,0 0 0,-1 0 0,1 0 0,0-1 0,0 1 0,0-1 0,0 1-1,-1-1 1,1 0 0,0 0 0,5-1 0,-1 1-48,-1-1 0,1 0 1,-1 0-1,1 0 0,-1-1 0,1 0 0,-1 0 1,0 0-1,9-6 0,-9 5 61,0-2 0,0 1 0,0-1 0,0 0 1,-1 0-1,0 0 0,0-1 0,0 0 0,-1 0 0,0 0 0,0-1 0,0 1 0,-1-1 0,0 0 1,0 0-1,-1 0 0,0 0 0,0 0 0,-1-1 0,0 1 0,1-10 0,-2 16 3,0 1 0,0-1-1,0 1 1,0-1 0,0 1-1,0-1 1,0 1 0,-1-1-1,1 1 1,0-1-1,0 0 1,0 1 0,-1-1-1,1 1 1,0-1 0,0 1-1,-1 0 1,1-1 0,0 1-1,-1-1 1,1 1 0,-1 0-1,1-1 1,-1 1 0,1 0-1,0-1 1,-1 1 0,1 0-1,-1-1 1,1 1 0,-1 0-1,0 0 1,1 0 0,-1 0-1,1 0 1,-1-1-1,1 1 1,-1 0 0,1 0-1,-1 0 1,1 0 0,-1 1-1,0-1 1,1 0 0,-1 0-1,1 0 1,-1 0 0,1 1-1,-1-1 1,1 0 0,-1 0-1,0 1 1,-1 0 24,0 0 0,0 0 0,0 0-1,0 0 1,0 1 0,0-1 0,0 1 0,0-1 0,0 1 0,1 0-1,-3 3 1,2-3-16,1 1-1,1-1 1,-1 0 0,0 1-1,0-1 1,1 0-1,0 1 1,-1-1-1,1 1 1,0-1 0,0 1-1,0-1 1,0 1-1,1-1 1,-1 1-1,1-1 1,0 0 0,-1 1-1,1-1 1,0 0-1,0 1 1,0-1 0,1 0-1,-1 0 1,1 0-1,2 3 1,0-1 14,-1-1 1,1 0-1,0 1 1,0-1-1,0-1 1,1 1-1,-1-1 1,1 1-1,-1-1 1,1-1-1,0 1 1,9 1-1,-12-3-29,0 0-1,0 0 1,0-1 0,0 1-1,1-1 1,-1 1-1,0-1 1,0 0-1,-1 0 1,1 0-1,0 0 1,0 0 0,0 0-1,-1-1 1,1 1-1,0-1 1,-1 1-1,1-1 1,-1 1-1,2-4 1,30-42 250,-25 34-228,5-11 2,11-11 25,-25 75-508,2-29 451,-3 75 208,33-97 111,-14-1-653,-13 8 279,0 1-1,0 0 0,0 0 1,1 1-1,-1-1 1,1 1-1,-1 0 1,1 0-1,0 1 0,0-1 1,9-1-1,-12 7 230,-1 0 0,1 1-1,-1-1 1,0 0-1,-1 0 1,1 0 0,0 9-1,0 5-4500,0-27-9961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7.678"/>
    </inkml:context>
    <inkml:brush xml:id="br0">
      <inkml:brushProperty name="width" value="0.025" units="cm"/>
      <inkml:brushProperty name="height" value="0.025" units="cm"/>
    </inkml:brush>
  </inkml:definitions>
  <inkml:trace contextRef="#ctx0" brushRef="#br0">1 0 17905,'0'0'11627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77"/>
    </inkml:context>
    <inkml:brush xml:id="br0">
      <inkml:brushProperty name="width" value="0.025" units="cm"/>
      <inkml:brushProperty name="height" value="0.025" units="cm"/>
    </inkml:brush>
  </inkml:definitions>
  <inkml:trace contextRef="#ctx0" brushRef="#br0">218 7 6983,'0'0'11007,"-10"-1"-9528,5-1-1337,0 1 0,-1 0 0,0 1-1,1-1 1,-1 1 0,0 0 0,1 0 0,-1 1 0,1 0 0,-1 0-1,1 0 1,-1 0 0,1 1 0,-1 0 0,1 0 0,0 1 0,0-1-1,0 1 1,1 0 0,-6 4 0,2 1-14,-1 0 1,2 1-1,-1 0 1,1 0-1,0 1 0,1-1 1,0 1-1,1 1 1,0-1-1,1 1 1,0 0-1,0 0 0,1 0 1,1 0-1,0 1 1,0-1-1,1 17 0,0-26-126,2 0 1,-1-1-1,0 1 0,0 0 0,1 0 0,-1-1 0,1 1 0,-1 0 0,1 0 0,0-1 0,-1 1 0,1-1 0,0 1 0,0-1 0,0 1 0,1-1 0,-1 1 0,0-1 0,0 0 0,1 0 1,-1 0-1,3 2 0,0-1 16,-1-1 0,1 0 0,-1 0 0,1 0 0,0 0 0,-1 0 0,1-1 0,0 0 0,-1 0 0,8 0 0,-2-1 28,1 0 0,0-1 0,0 0 0,-1-1 0,1 0 0,-1-1 0,16-8 0,-17 7-9,0 0-1,0-1 1,-1-1-1,0 1 1,6-9-1,-11 14 13,0-1-1,-1 0 0,1 0 0,-1 0 1,1 0-1,-1 0 0,0 0 0,0 0 1,0 0-1,0 0 0,0-1 0,-1 1 1,1 0-1,-1-1 0,1 1 0,-1 0 1,0-1-1,0 1 0,0-1 0,0 1 0,0 0 1,-1-1-1,1 1 0,-1 0 0,-1-5 1,1 6-35,0-1 0,-1 1 0,1-1 1,-1 1-1,1 0 0,-1 0 0,1 0 0,-1 0 0,0 0 1,0 0-1,1 0 0,-1 1 0,0-1 0,0 1 1,0-1-1,0 1 0,0-1 0,1 1 0,-1 0 1,0 0-1,0 0 0,0 0 0,0 1 0,0-1 1,-3 1-1,4-1-117,-1 0 0,0 1 1,1-1-1,-1 0 0,0 1 1,1-1-1,-1 1 0,1 0 1,-1 0-1,1-1 0,-1 1 0,1 0 1,0 0-1,-1 0 0,1 0 1,0 1-1,0-1 0,0 0 1,0 0-1,0 1 0,0-1 0,0 1 1,0-1-1,0 1 0,1-1 1,-1 1-1,0-1 0,1 1 1,-1 2-1,1-1-520,0-1 337,0-1 0,0 0 1,0 0-1,0 0 0,0 0 1,0 0-1,0 0 0,0 1 1,1-1-1,-1 0 0,0 0 1,1 0-1,-1 0 0,0 0 1,1 0-1,0 0 0,-1 0 1,1 0-1,0 1 0,16 6-5276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78"/>
    </inkml:context>
    <inkml:brush xml:id="br0">
      <inkml:brushProperty name="width" value="0.025" units="cm"/>
      <inkml:brushProperty name="height" value="0.025" units="cm"/>
    </inkml:brush>
  </inkml:definitions>
  <inkml:trace contextRef="#ctx0" brushRef="#br0">1 0 12588,'0'0'13389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79"/>
    </inkml:context>
    <inkml:brush xml:id="br0">
      <inkml:brushProperty name="width" value="0.025" units="cm"/>
      <inkml:brushProperty name="height" value="0.025" units="cm"/>
    </inkml:brush>
  </inkml:definitions>
  <inkml:trace contextRef="#ctx0" brushRef="#br0">15 1 17072,'0'0'3908,"-1"2"-1378,-4 17-2092,1 17-798,0 66-1,4-102 308,0 0 1,0 0-1,0 0 0,1-1 0,-1 1 0,0 0 0,0 0 0,0 0 1,0 0-1,1 0 0,-1 0 0,0 0 0,0 0 0,0 0 1,0 0-1,1 0 0,-1 0 0,0 0 0,0 0 0,0 0 0,0 0 1,1 0-1,-1 0 0,0 0 0,0 0 0,0 0 0,0 1 0,0-1 1,1 0-1,-1 0 0,0 0 0,0 0 0,0 0 0,0 0 0,0 0 1,0 1-1,1-1 0,-1 0 0,0 0 0,0 0 0,0 0 0,0 1 1,0-1-1,0 0 0,0 0 0,0 0 0,0 0 0,0 1 0,0-1 1,0 0-1,0 0 0,0 0 0,0 0 0,0 1 0,0-1 0,0 0 1,0 0-1,0 0 0,0 0 0,0 1 0,0-1 0,0 0 1,0 0-1,0 0 0,0 0 0,-1 0 0,1 1 0,6-16-6506,-6-3-1550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0"/>
    </inkml:context>
    <inkml:brush xml:id="br0">
      <inkml:brushProperty name="width" value="0.025" units="cm"/>
      <inkml:brushProperty name="height" value="0.025" units="cm"/>
    </inkml:brush>
  </inkml:definitions>
  <inkml:trace contextRef="#ctx0" brushRef="#br0">1 18 8264,'0'0'14990,"57"-4"-13613,-27-1-576,-1 1-609,-1 0-160,-5 3-64,-1 1-32,-8 0-929,-5 0-736,-4 0-417,-5 5-353,0 0-768,-9 0-1569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1"/>
    </inkml:context>
    <inkml:brush xml:id="br0">
      <inkml:brushProperty name="width" value="0.025" units="cm"/>
      <inkml:brushProperty name="height" value="0.025" units="cm"/>
    </inkml:brush>
  </inkml:definitions>
  <inkml:trace contextRef="#ctx0" brushRef="#br0">34 3 7591,'0'0'14318,"63"12"-13261,-37-17-545,3 0-416,-6 0-32,2 5-288,-12 0-1313,-6 0-1250,-7 10-9384</inkml:trace>
  <inkml:trace contextRef="#ctx0" brushRef="#br0" timeOffset="1">0 167 7559,'0'0'15183,"56"-2"-13710,-28-4-736,1 2-545,-3 3-128,-2 1-96,-3 0-288,-5 0-930,-2 1-255,-3 5-705,-6-4-1634,-1-2-2113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3"/>
    </inkml:context>
    <inkml:brush xml:id="br0">
      <inkml:brushProperty name="width" value="0.025" units="cm"/>
      <inkml:brushProperty name="height" value="0.025" units="cm"/>
    </inkml:brush>
  </inkml:definitions>
  <inkml:trace contextRef="#ctx0" brushRef="#br0">0 57 6983,'0'0'16682,"1"12"-16079,4 175 273,-5-185-871,0-1-1,0 0 1,0 0 0,0 0-1,0 0 1,0 0 0,0 0 0,0 1-1,1-1 1,-1 0 0,0 0 0,1 0-1,-1 0 1,1 0 0,-1 0 0,1 0-1,0 0 1,-1 0 0,1-1 0,0 1-1,-1 0 1,1 0 0,0 0 0,0-1-1,0 1 1,0 0 0,0-1-1,0 1 1,2 0 0,0-1 36,-1 0 1,1 0-1,-1 0 1,1 0-1,0 0 1,-1-1-1,1 1 1,-1-1-1,1 0 1,-1 0-1,1 0 1,2-2-1,10-5 235,0-1-1,25-20 0,-40 28-277,40-30 109,-2-1 0,-1-3 0,57-70-1,-87 92-1166,-9 4-5129,-7 5-1755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4"/>
    </inkml:context>
    <inkml:brush xml:id="br0">
      <inkml:brushProperty name="width" value="0.025" units="cm"/>
      <inkml:brushProperty name="height" value="0.025" units="cm"/>
    </inkml:brush>
  </inkml:definitions>
  <inkml:trace contextRef="#ctx0" brushRef="#br0">0 1 7847,'0'0'14350,"48"45"-14318,-17-44-961,-1-1-1890,-3 0-2498,-2 0-1921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5"/>
    </inkml:context>
    <inkml:brush xml:id="br0">
      <inkml:brushProperty name="width" value="0.025" units="cm"/>
      <inkml:brushProperty name="height" value="0.025" units="cm"/>
    </inkml:brush>
  </inkml:definitions>
  <inkml:trace contextRef="#ctx0" brushRef="#br0">74 174 12556,'0'0'6566,"-10"5"-6224,6-4-375,-35 23 529,37-23-457,1 0-1,-1 1 1,0 0-1,1-1 1,-1 1 0,1 0-1,0 0 1,0 0-1,0 0 1,0 0-1,0 0 1,0 0 0,0 0-1,1 0 1,-1 1-1,1-1 1,-1 0 0,1 0-1,0 1 1,0-1-1,0 0 1,0 4-1,1-5-32,0-1 0,0 1 0,0-1-1,0 1 1,0-1 0,0 1 0,0-1-1,0 0 1,0 1 0,0-1 0,0 0-1,0 0 1,0 0 0,0 1 0,0-1-1,1-1 1,-1 1 0,0 0 0,0 0-1,0 0 1,0 0 0,1-1 0,27-5 22,-23 2-49,0 0 0,-1 0 1,1 0-1,-1-1 1,0 1-1,0-1 1,0-1-1,-1 1 1,0-1-1,4-6 1,14-18 53,-22 72 262,1-28-109,-1-13-174,0-1 0,1 1 1,-1 0-1,0-1 0,1 1 0,-1-1 1,1 1-1,-1-1 0,1 1 0,-1-1 1,1 1-1,0-1 0,-1 1 0,1-1 1,-1 1-1,1-1 0,0 0 0,-1 0 1,1 1-1,0-1 0,0 0 0,-1 0 1,1 0-1,0 0 0,-1 1 1,1-1-1,0 0 0,0 0 0,-1-1 1,1 1-1,0 0 0,0 0 0,-1 0 1,1 0-1,1-1 0,29-9 385,-24 6-390,0 0 0,-1-1-1,0 0 1,0-1 0,0 1 0,-1-1-1,0 0 1,0 0 0,0-1 0,4-8 0,-9 14-242,-14 80 149,14-79 109,1 1-1,-1-1 0,1 1 0,-1-1 0,1 1 0,-1-1 0,1 1 1,-1-1-1,1 1 0,-1-1 0,1 0 0,0 1 0,-1-1 1,1 0-1,0 1 0,-1-1 0,1 0 0,0 0 0,-1 0 0,1 0 1,0 0-1,-1 1 0,1-1 0,0 0 0,0-1 0,-1 1 1,1 0-1,0 0 0,-1 0 0,1 0 0,0-1 0,-1 1 1,1 0-1,0 0 0,-1-1 0,1 1 0,0-1 0,29-12 305,-23 7-383,1-1-1,-1 0 0,0 0 0,-1-1 0,11-16 0,-25 92-98,8-68 162,1 1 1,-1-1-1,1 1 0,-1-1 0,1 1 1,-1-1-1,1 0 0,-1 1 0,1-1 1,-1 0-1,1 1 0,-1-1 0,1 0 1,-1 1-1,1-1 0,0 0 1,-1 0-1,1 0 0,0 0 0,-1 0 1,1 1-1,-1-1 0,1 0 0,0-1 1,-1 1-1,1 0 0,0 0 1,-1 0-1,1 0 0,0 0 0,-1-1 1,1 1-1,25-7 100,-17 1-266,0 0-1,-1 0 1,0-1-1,-1 0 1,1 0 0,-1-1-1,-1 0 1,1 0-1,-2-1 1,8-12 0,0-4 179,0-1 0,12-41 1,-34 95 275,1 0 0,1 1 1,2 0-1,1 0 0,-1 44 0,4-34-309,0-24-69,0 1-1,1 0 0,1 0 0,1-1 0,0 1 1,8 27-1,-10-43 86,0 0 1,0 0 0,0 0-1,0 1 1,0-1-1,0 0 1,0 0-1,0 0 1,0 0 0,0 1-1,0-1 1,0 0-1,1 0 1,-1 0 0,0 0-1,0 1 1,0-1-1,0 0 1,0 0-1,0 0 1,0 0 0,1 0-1,-1 0 1,0 0-1,0 1 1,0-1-1,0 0 1,1 0 0,-1 0-1,0 0 1,0 0-1,0 0 1,0 0-1,1 0 1,-1 0 0,0 0-1,0 0 1,0 0-1,1 0 1,-1 0 0,0 0-1,0 0 1,0 0-1,0 0 1,1 0-1,-1 0 1,0 0 0,0 0-1,0 0 1,0-1-1,1 1 1,-1 0-1,0 0 1,8-13 229,4-17 19,8-41-138,2-10-417,57-132 1,-89 234 359,2 0 0,1 1 0,1 0-1,1 0 1,0 1 0,2-1 0,1 1 0,1 45 0,1-64-49,1 0 0,0 1-1,0-1 1,1 0 0,-1 0 0,1 0 0,3 7-1,-4-10-30,-1 1 0,1-1 0,0 0-1,0 0 1,0 1 0,0-1-1,0 0 1,0 0 0,0 0 0,0 0-1,0 0 1,1 0 0,-1 0 0,0 0-1,1-1 1,-1 1 0,0 0 0,1-1-1,-1 1 1,1-1 0,-1 0 0,1 1-1,-1-1 1,1 0 0,-1 0 0,2 0-1,-2-1 2,0 0 0,0 0 0,-1 0 0,1 0 0,0 0 0,-1 0 0,1 0 0,-1 0 0,1 0 0,-1 0 0,1 0-1,-1 0 1,0-1 0,0 1 0,0 0 0,0 0 0,0 0 0,0-1 0,0 1 0,0 0 0,0 0 0,0 0 0,0 0 0,-1-1 0,1 1 0,-1 0-1,0-1 1,-10-36-235,2 24 362,0 0 0,-2 1 1,1 0-1,-2 1 0,0 0 0,-21-16 0,33 27-48,-1 1-1,1 0 1,0 0-1,-1 0 1,1-1-1,-1 1 1,1 0-1,0 0 0,-1-1 1,1 1-1,0 0 1,0-1-1,-1 1 1,1 0-1,0-1 0,0 1 1,0 0-1,-1-1 1,1 1-1,0-1 1,0 1-1,0 0 0,0-1 1,0 1-1,0-1 1,0 1-1,0 0 1,0-1-1,0 1 0,0-1 1,0 1-1,0-1 1,0 1-1,0-1 1,16-7 559,35 3-1310,-38 4 462,60-12-7247,-34 0-3849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0.151"/>
    </inkml:context>
    <inkml:brush xml:id="br0">
      <inkml:brushProperty name="width" value="0.025" units="cm"/>
      <inkml:brushProperty name="height" value="0.025" units="cm"/>
    </inkml:brush>
  </inkml:definitions>
  <inkml:trace contextRef="#ctx0" brushRef="#br0">29 50 5477,'0'0'3972,"0"-8"-363,1-27-203,-3 28 839,-3 15-3221,-3 16-971,0 43 911,2 0 1,5 102-1,1-168-966,0 0 0,0 0 0,0-1 0,0 1 0,0 0 0,0 0 0,0-1 0,1 1 0,-1 0 0,0-1 0,0 1 0,1 0 0,-1 0 0,0-1 0,0 1 0,1-1 0,-1 1 0,1 0 0,-1-1 0,1 1 0,-1-1 0,1 1 0,-1-1 0,1 1 0,-1-1-1,1 1 1,0-1 0,-1 0 0,1 1 0,1-1 0,20-7 75,16-28-67,-27 21-298,0-1-1,-1 0 0,15-31 0,-21 36-1310,0-1 0,0 0 0,-1 0-1,2-14 1,-4 8-4360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6"/>
    </inkml:context>
    <inkml:brush xml:id="br0">
      <inkml:brushProperty name="width" value="0.025" units="cm"/>
      <inkml:brushProperty name="height" value="0.025" units="cm"/>
    </inkml:brush>
  </inkml:definitions>
  <inkml:trace contextRef="#ctx0" brushRef="#br0">0 0 3812,'5'1'15541,"-2"16"-12475,-2 28-4066,-1-43 1575,6 214 1712,-3-172-2140,3 0 0,20 81 0,-16-107-107,1-25 148,2-30-69,-8-8-550,-1 0-1,-2-54 0,-2 79 494,-2 13-167,-1 12-65,-1 16 66,3-18 112,1 0 1,0 0 0,0 1-1,0-1 1,0 0-1,1 0 1,-1 0 0,1 0-1,0 0 1,0 0-1,0 0 1,0-1 0,0 1-1,1 0 1,-1 0-1,1-1 1,0 1 0,-1-1-1,1 1 1,0-1-1,1 0 1,-1 0 0,0 0-1,1 0 1,-1 0-1,1-1 1,0 1-1,-1-1 1,1 1 0,0-1-1,0 0 1,0 0-1,0 0 1,0-1 0,0 1-1,0-1 1,0 1-1,0-1 1,0 0 0,5-1-1,-4 2 28,0-1-1,0 0 1,0 0-1,0 0 1,0 0-1,0-1 1,0 0-1,0 1 1,0-1-1,-1-1 1,1 1-1,0 0 1,-1-1-1,1 0 1,-1 0-1,1 0 1,-1 0-1,0-1 1,0 1-1,0-1 1,0 0-1,-1 1 1,1-1-1,-1-1 1,1 1-1,-1 0 1,0-1-1,0 1 1,-1-1-1,1 1 1,-1-1-1,0 0 1,0 0-1,0 1 1,0-1-1,-1 0 1,1 0-1,-1 0 1,0-7-1,0 11-38,0 0-1,0-1 0,0 1 1,1 0-1,-1-1 0,0 1 1,0 0-1,0-1 0,0 1 1,0-1-1,0 1 0,0 0 1,0-1-1,0 1 0,0 0 1,0-1-1,0 1 0,0 0 1,0-1-1,0 1 0,0-1 1,0 1-1,-1 0 0,1-1 1,0 1-1,0 0 0,0-1 1,0 1-1,-1 0 0,1 0 1,0-1-1,0 1 0,-1 0 1,1 0-1,0-1 0,-1 1 1,1 0-1,0 0 0,-1 0 1,1-1-1,0 1 0,-1 0 1,1 0-1,-1 0 0,-11 16-6,-7 35 500,18-50-465,1 1 0,0-1 0,0 0-1,0 1 1,0-1 0,0 0 0,1 1 0,-1-1 0,0 1-1,0-1 1,1 0 0,-1 0 0,1 1 0,-1-1 0,1 0-1,0 0 1,0 1 0,-1-1 0,1 0 0,0 0 0,0 0-1,0 0 1,0 0 0,0 0 0,0-1 0,2 2 0,0 0 4,1-1 1,-1 0 0,0 0 0,1 0 0,-1 0 0,1-1-1,-1 1 1,1-1 0,-1 0 0,6-1 0,3 0-134,0 0-1,0-2 1,0 1 0,0-2 0,18-7 0,-5-4-527,-21 12 535,-1 1 1,1-1-1,0 1 1,0-1 0,0 1-1,0 1 1,1-1-1,-1 0 1,8-1-1,-11 6 67,-1-1 0,0 0-1,0 0 1,0 1 0,-1-1-1,1 0 1,-1 0-1,1 1 1,-1-1 0,0 0-1,1 0 1,-1 0 0,-2 3-1,2-4 65,0 1 0,0-1 0,0 1-1,0-1 1,1 1 0,-1-1 0,0 1 0,1 0-1,-1-1 1,1 1 0,0 0 0,-1 0-1,1-1 1,0 1 0,0 3 0,1-5-19,-1 0 0,0 1 1,1-1-1,-1 0 0,1 1 0,-1-1 1,1 0-1,-1 0 0,1 1 0,-1-1 1,1 0-1,-1 0 0,1 0 0,-1 0 1,1 0-1,-1 0 0,1 0 1,-1 0-1,1 0 0,-1 0 0,1 0 1,-1 0-1,1 0 0,-1 0 0,1 0 1,-1 0-1,1 0 0,-1-1 1,1 1-1,0-1 0,6-2 46,0 0-1,0-1 1,-1 1 0,1-2-1,8-7 1,-4 3-191,-8 5 127,1 0-1,-1 0 0,1 1 1,0-1-1,0 1 0,1 0 1,-1 1-1,0-1 1,1 1-1,0 0 0,0 0 1,-1 0-1,1 0 0,0 1 1,0 0-1,1 0 0,-1 0 1,0 1-1,6 0 0,-2-4-6424,-8-3-1266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7"/>
    </inkml:context>
    <inkml:brush xml:id="br0">
      <inkml:brushProperty name="width" value="0.025" units="cm"/>
      <inkml:brushProperty name="height" value="0.025" units="cm"/>
    </inkml:brush>
  </inkml:definitions>
  <inkml:trace contextRef="#ctx0" brushRef="#br0">1 45 7655,'0'0'11755,"64"-33"-15534,-35 21-9994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8"/>
    </inkml:context>
    <inkml:brush xml:id="br0">
      <inkml:brushProperty name="width" value="0.025" units="cm"/>
      <inkml:brushProperty name="height" value="0.025" units="cm"/>
    </inkml:brush>
  </inkml:definitions>
  <inkml:trace contextRef="#ctx0" brushRef="#br0">69 234 4420,'0'0'924,"-10"7"4847,-48 35 1318,151-112 897,-45 31-7539,-2-2-1,70-82 1,-116 122-447,0 1 1,0-1-1,0 1 0,1-1 0,-1 1 1,0-1-1,0 1 0,1-1 0,-1 1 1,1-1-1,-1 1 0,0 0 1,1-1-1,-1 1 0,1 0 0,-1-1 1,1 1-1,-1 0 0,1-1 0,-1 1 1,1 0-1,-1 0 0,1 0 1,-1 0-1,1-1 0,-1 1 0,1 0 1,-1 0-1,2 0 0,-3 18-29,-17 42-52,13-46 71,-1 8 10,-1-2-128,1 1 0,1 0 0,1 0 0,-3 33-1,7-53-40,0-1-1,0 1 1,-1-1-1,1 1 0,0 0 1,0-1-1,0 1 1,0 0-1,1-1 0,-1 1 1,0 0-1,0-1 1,0 1-1,0 0 0,1-1 1,-1 1-1,0-1 1,0 1-1,1-1 0,-1 1 1,1 0-1,-1-1 1,0 1-1,1-1 0,-1 0 1,1 1-1,-1-1 1,1 1-1,-1-1 0,1 0 1,0 1-1,-1-1 1,1 0-1,-1 0 0,1 1 1,0-1-1,-1 0 1,1 0-1,0 0 0,-1 0 1,1 0-1,0 0 1,-1 0-1,1 0 1,0 0-1,-1 0 0,1 0 1,-1 0-1,1 0 1,0-1-1,0 1 0,19-3-7122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9"/>
    </inkml:context>
    <inkml:brush xml:id="br0">
      <inkml:brushProperty name="width" value="0.025" units="cm"/>
      <inkml:brushProperty name="height" value="0.025" units="cm"/>
    </inkml:brush>
  </inkml:definitions>
  <inkml:trace contextRef="#ctx0" brushRef="#br0">147 0 17521,'0'0'2034,"-12"8"-438,12-7-1584,-17 10 637,0 1 0,1 1 0,-17 17 0,28-25-570,0 1 0,1-1 0,-1 1 0,1 0 1,0 0-1,0 1 0,1-1 0,0 1 0,0 0 0,1-1 1,-1 2-1,2-1 0,-1 0 0,-1 13 0,3-15-71,0 0 0,0-1 0,0 1 0,1 0 0,0-1 0,-1 1 0,2 0 0,-1-1 0,0 1 0,1-1 0,0 0 0,0 0 0,0 1-1,1-1 1,-1 0 0,1-1 0,0 1 0,0 0 0,1-1 0,-1 0 0,0 0 0,1 0 0,0 0 0,0 0 0,0-1 0,0 0 0,0 0 0,1 0 0,-1 0 0,0 0 0,1-1-1,0 0 1,-1 0 0,1 0 0,-1-1 0,1 0 0,0 1 0,0-2 0,-1 1 0,8-2 0,-11 2 18,0 0 0,0-1 0,0 1 0,-1 0-1,1-1 1,0 1 0,-1-1 0,1 1 0,0-1 0,-1 1 0,1-1 0,-1 0 0,1 1 0,-1-1-1,1 0 1,-1 1 0,1-1 0,-1 0 0,0 0 0,1 1 0,-1-1 0,0 0 0,0 0-1,0 0 1,1 1 0,-1-1 0,0 0 0,0 0 0,0 0 0,0 0 0,0 1 0,-1-1 0,1 0-1,0 0 1,-1-1 0,1 0 60,0 1-1,-1-1 0,1 0 0,-1 0 0,0 1 0,0-1 1,1 1-1,-1-1 0,0 0 0,-1 1 0,1 0 0,0-1 1,0 1-1,-3-3 0,-3 1-28,0 1 0,0 0 1,0 0-1,0 0 0,-1 1 0,1 0 1,0 0-1,-1 1 0,-14 1 0,9-1-47,5 1 12,12 1-10,15 2 13,0-6-183,0 0 0,0-1 1,0-1-1,0-1 0,0-1 1,-1 0-1,24-12 0,5-2-1063,-47 20 1219,0 0-1,0 0 0,1 0 0,-1 0 1,0 0-1,0 0 0,0 0 0,0 0 1,0-1-1,1 1 0,-1 0 1,0 0-1,0 0 0,0 0 0,0 0 1,0 0-1,1 0 0,-1 0 0,0 0 1,0 0-1,0 0 0,0 0 1,1 0-1,-1 0 0,0 0 0,0 0 1,0 0-1,0 0 0,0 1 0,1-1 1,-1 0-1,0 0 0,0 0 0,0 0 1,0 0-1,0 0 0,0 0 1,1 0-1,-1 0 0,0 1 0,0-1 1,0 0-1,0 0 0,0 0 0,0 0 1,0 0-1,0 1 0,0-1 1,0 0-1,0 0 0,0 0 0,0 0 1,0 1-1,0-1 0,0 0 0,0 0 1,0 0-1,0 0 0,0 1 1,-6 14 158,-15 21 432,18-32-517,0 0-16,1 0 0,0 0 0,-1 1 0,1-1 0,1 1 1,-1-1-1,1 1 0,-1 5 0,2-10-201,0 0 0,1 0-1,-1 1 1,1-1 0,-1 0 0,1 0-1,-1 0 1,1 0 0,-1 0 0,1 0-1,-1 0 1,1 0 0,-1 0 0,1 0-1,-1 0 1,1 0 0,-1 0 0,1 0-1,-1 0 1,1 0 0,-1 0 0,1-1-1,-1 1 1,0 0 0,1 0 0,-1-1-1,1 1 1,-1 0 0,0-1 0,1 1 0,-1 0-1,0-1 1,1 1 0,-1-1 0,1 0-1,16-12-5932,-2-7-4560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0"/>
    </inkml:context>
    <inkml:brush xml:id="br0">
      <inkml:brushProperty name="width" value="0.025" units="cm"/>
      <inkml:brushProperty name="height" value="0.025" units="cm"/>
    </inkml:brush>
  </inkml:definitions>
  <inkml:trace contextRef="#ctx0" brushRef="#br0">52 0 17809,'0'0'2754,"-28"55"-608,19-29 161,0-1-546,3-3-1024,6-3-545,0-4-128,9-2-64,-2-2-352,1-5-897,-3-4-1057,0-2-737,-5-11-6759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1"/>
    </inkml:context>
    <inkml:brush xml:id="br0">
      <inkml:brushProperty name="width" value="0.025" units="cm"/>
      <inkml:brushProperty name="height" value="0.025" units="cm"/>
    </inkml:brush>
  </inkml:definitions>
  <inkml:trace contextRef="#ctx0" brushRef="#br0">1 56 9865,'0'0'16320,"12"-8"-15466,-2 2-738,0 0 1,0 1-1,0 0 0,1 1 1,-1 0-1,1 0 1,0 1-1,0 1 0,15-2 1,-3 2-125,-12 1-371,0 0-1,1 0 1,-1 1-1,0 1 0,17 2 1,-19 7-2133,-9-9 2250,1-1 0,-1 1 0,0-1 0,0 0 0,0 1 0,0-1 0,0 1 0,0-1 0,1 1 0,-1-1 0,0 1 0,0-1 0,0 0 0,0 1 0,-1-1 0,1 1 0,0-1 0,0 1 0,0-1 0,0 0 0,0 1 0,-1-1 0,1 1 0,0-1 0,0 0 0,0 1 0,-1-1 0,1 1 0,0-1 0,-1 1 0,-11 2-5701</inkml:trace>
  <inkml:trace contextRef="#ctx0" brushRef="#br0" timeOffset="1">6 119 4676,'0'0'16624,"54"13"-14958,-20-14-577,5-7-449,0 0-415,-5 3-193,-5 1-32,-6 4-865,-12 0-577,-8 0-255,-3 9-417,-9 3-1730,-8 0-2370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3"/>
    </inkml:context>
    <inkml:brush xml:id="br0">
      <inkml:brushProperty name="width" value="0.025" units="cm"/>
      <inkml:brushProperty name="height" value="0.025" units="cm"/>
    </inkml:brush>
  </inkml:definitions>
  <inkml:trace contextRef="#ctx0" brushRef="#br0">1 61 7783,'0'0'14510,"53"9"-13069,-10-19-640,-4-2-545,3 1-191,-7 1-194,-3 1-1985,-5 1-2530,-9-2-11211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4"/>
    </inkml:context>
    <inkml:brush xml:id="br0">
      <inkml:brushProperty name="width" value="0.025" units="cm"/>
      <inkml:brushProperty name="height" value="0.025" units="cm"/>
    </inkml:brush>
  </inkml:definitions>
  <inkml:trace contextRef="#ctx0" brushRef="#br0">94 97 5637,'0'0'-352,"0"-9"5455,0-38-750,0 6 5244,-21 66-6635,9-2-2722,5-14-215,2 1 1,-1 0 0,1 0 0,1 1-1,-1-1 1,2 1 0,0 0-1,0 0 1,-2 16 0,6-26-35,-1 0 0,0 0-1,1 0 1,-1 0 0,0 0 0,1 0 0,-1 0 0,1 0-1,0 0 1,-1-1 0,1 1 0,-1 0 0,1 0-1,0-1 1,0 1 0,0 0 0,-1-1 0,1 1 0,0-1-1,0 1 1,0-1 0,0 1 0,0-1 0,0 0 0,0 1-1,0-1 1,0 0 0,0 0 0,0 0 0,0 0-1,0 0 1,1 0 0,42 1-453,-32-2 335,1 1-79,0 0-1,0 1 0,0 1 0,0 0 0,14 4 0,-25-5 192,1-1-1,-1 1 1,0 0-1,1 0 1,-1 0-1,0 0 1,0 0-1,1 1 1,-1-1-1,0 1 1,0-1-1,-1 1 1,1 0 0,0-1-1,-1 1 1,1 0-1,-1 0 1,1 0-1,-1 1 1,0-1-1,0 0 1,0 0-1,0 1 1,0-1-1,0 1 1,-1-1-1,1 0 1,-1 1-1,0-1 1,0 1-1,0-1 1,0 1-1,0-1 1,-1 4-1,0-4 79,0 1-1,0-1 0,0 0 0,0 1 0,-1-1 0,1 0 0,-1 0 1,1 0-1,-1 0 0,0 0 0,0 0 0,0 0 0,0 0 0,0-1 0,-1 1 1,1-1-1,0 0 0,-1 0 0,1 0 0,-4 2 0,-55 14 1392,55-15-1292,-2 0-22,0-1 0,0 1 1,0-1-1,0-1 1,0 1-1,-1-1 1,1-1-1,-13-1 1,19 1-302,0 0 1,-1 0-1,1 0 0,0 0 1,0 0-1,0 0 1,0 0-1,0 0 0,1-1 1,-1 1-1,0-1 1,1 0-1,-1 1 0,1-1 1,-1 0-1,1 0 1,0 0-1,0 0 0,0 0 1,0 0-1,0 0 1,0 0-1,0 0 1,1-1-1,-1 1 0,1 0 1,0-1-1,-1 1 1,1 0-1,0 0 0,1-1 1,-1 1-1,1-4 1,-1 3-446,0 0 0,1 0 0,-1 0 0,1 0 0,0 0 0,0 0 0,0 0 0,0 1 0,0-1 1,1 0-1,0 0 0,-1 1 0,1-1 0,0 1 0,3-3 0,20-16-6884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5"/>
    </inkml:context>
    <inkml:brush xml:id="br0">
      <inkml:brushProperty name="width" value="0.025" units="cm"/>
      <inkml:brushProperty name="height" value="0.025" units="cm"/>
    </inkml:brush>
  </inkml:definitions>
  <inkml:trace contextRef="#ctx0" brushRef="#br0">1 66 5029,'0'0'4527,"9"3"-246,7 1-3007,1-1 1,-1 0-1,1-1 1,0-1-1,17-1 0,-29 1-1114,0-1 0,0 0 0,0-1 0,0 1 0,0-1 0,0 0-1,0-1 1,0 1 0,-1-1 0,1 0 0,-1 0 0,1 0 0,-1-1-1,1 1 1,-1-1 0,0 0 0,-1 0 0,1-1 0,0 1 0,-1-1-1,0 0 1,0 0 0,5-6 0,-8 9-137,0 0 0,1 1 0,-1-1 0,0 1 0,0-1 0,1 0 0,-1 1-1,0-1 1,0 0 0,0 1 0,0-1 0,0 0 0,0 0 0,0 1 0,0-1 0,0 0 0,0 1 0,0-1 0,0 0 0,0 1 0,0-1 0,-1 0 0,1 1-1,0-1 1,-1 0 0,1 1 0,0-1 0,-1 1 0,1-1 0,-1 0 0,-22-4 196,18 5-229,1 1-1,0-1 1,-1 1 0,1 0 0,0 1-1,-1-1 1,1 1 0,0-1 0,-7 6-1,4-1 4,0 2 0,1-1 0,0 1 0,1 0 0,-7 11 0,11-16 15,0-1-1,0 1 1,0-1 0,0 1-1,0 0 1,0 0 0,1-1-1,-1 1 1,1 0 0,0 4 0,0-6-3,0 0 0,0 0-1,1 0 1,-1 0 0,0 0 0,1 0 0,-1 0 0,1 0 0,-1-1 0,1 1 0,-1 0 0,1 0 0,0 0 0,-1-1 0,1 1 0,0 0 0,-1-1 0,1 1 0,0 0 0,0-1 0,0 1 0,0-1 0,0 0 0,0 1 0,0-1 0,0 0 0,-1 1 0,3-1 0,7 2-37,0-1 0,0-1 0,0 0 0,0 0 0,0-1 0,0 0 0,0 0 0,0-1 0,-1-1 0,1 0 0,-1 0 0,0-1 0,0 0 0,0 0 0,0-1 0,0 0 0,-1-1 0,0 0 0,0 0 0,-1-1 0,0 0 0,0 0 0,-1 0 0,8-12-1,-21 31-31,2-4 214,0 1 1,1-1 0,0 1-1,0 0 1,1 0-1,0 0 1,0 0 0,1 0-1,-2 19 1,4-28-141,0 1-1,1 0 1,-1 0 0,0-1-1,0 1 1,0 0 0,0 0 0,1-1-1,-1 1 1,0 0 0,1 0-1,-1-1 1,1 1 0,-1 0 0,0-1-1,1 1 1,-1-1 0,1 1-1,0-1 1,-1 1 0,1-1 0,-1 1-1,1-1 1,0 1 0,0-1-1,-1 0 1,1 1 0,0-1 0,0 0-1,32 1 19,2-10-1800,-12-7-3336,-12-4-1373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6"/>
    </inkml:context>
    <inkml:brush xml:id="br0">
      <inkml:brushProperty name="width" value="0.025" units="cm"/>
      <inkml:brushProperty name="height" value="0.025" units="cm"/>
    </inkml:brush>
  </inkml:definitions>
  <inkml:trace contextRef="#ctx0" brushRef="#br0">1 1 2755,'0'0'22229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0.528"/>
    </inkml:context>
    <inkml:brush xml:id="br0">
      <inkml:brushProperty name="width" value="0.025" units="cm"/>
      <inkml:brushProperty name="height" value="0.025" units="cm"/>
    </inkml:brush>
  </inkml:definitions>
  <inkml:trace contextRef="#ctx0" brushRef="#br0">6 0 5669,'0'0'8008,"-5"63"-5798,5-46-448,5-3-673,9 2-577,1-3-320,-3 1-128,6 1-448,-4-3-1217,-1-3-2339,-2-5-1794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7"/>
    </inkml:context>
    <inkml:brush xml:id="br0">
      <inkml:brushProperty name="width" value="0.025" units="cm"/>
      <inkml:brushProperty name="height" value="0.025" units="cm"/>
    </inkml:brush>
  </inkml:definitions>
  <inkml:trace contextRef="#ctx0" brushRef="#br0">1 1 3940,'0'0'21401,"6"13"-20781,0 0-566,0 0 1,-2 1-1,1 0 1,-2 0-1,0 0 1,0 0 0,-2 0-1,1 17 1,-2-16-142,-1-8-109,0 0 0,1 1 1,0-1-1,1 0 1,0 1-1,0-1 0,0 0 1,1 0-1,0 0 1,0 0-1,5 9 0,-7-16 104,0 0-1,0 1 1,1-1 0,-1 0-1,0 0 1,0 1-1,1-1 1,-1 0-1,0 0 1,0 1-1,1-1 1,-1 0 0,0 0-1,1 0 1,-1 0-1,0 1 1,1-1-1,-1 0 1,0 0-1,1 0 1,-1 0-1,0 0 1,1 0 0,-1 0-1,0 0 1,1 0-1,-1 0 1,0 0-1,1 0 1,-1 0-1,0 0 1,1-1 0,-1 1-1,0 0 1,1 0-1,-1 0 1,0 0-1,1-1 1,10-15-3082,4-24-3546,-15 38 5923,9-34-7579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8"/>
    </inkml:context>
    <inkml:brush xml:id="br0">
      <inkml:brushProperty name="width" value="0.025" units="cm"/>
      <inkml:brushProperty name="height" value="0.025" units="cm"/>
    </inkml:brush>
  </inkml:definitions>
  <inkml:trace contextRef="#ctx0" brushRef="#br0">191 0 4452,'0'0'15199,"0"11"-14532,-10 103 805,-3 34-72,14-128-3259,4 13-8075,-13-47 3822</inkml:trace>
  <inkml:trace contextRef="#ctx0" brushRef="#br0" timeOffset="1">0 180 12364,'0'0'8616,"50"-9"-8520,-16 7-32,9 0-64,-2-2-993,0-5-2178,-2-3-5221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300"/>
    </inkml:context>
    <inkml:brush xml:id="br0">
      <inkml:brushProperty name="width" value="0.025" units="cm"/>
      <inkml:brushProperty name="height" value="0.025" units="cm"/>
    </inkml:brush>
  </inkml:definitions>
  <inkml:trace contextRef="#ctx0" brushRef="#br0">39 113 7976,'0'0'15929,"9"-6"-15341,-1 2-498,43-29 168,-48 31-234,-1 0 0,1 0 0,-1 0 0,1-1 0,-1 1 0,0-1-1,0 0 1,-1 1 0,1-1 0,0 0 0,-1 0 0,0 0 0,1 0 0,-1-1 0,0 1 0,-1 0 0,2-7 0,-3 9-24,1 1 0,-1-1 0,0 0 0,1 0 0,-1 0 0,0 1 0,0-1 0,1 0 0,-1 0 0,0 1 0,0-1 0,0 1 0,0-1 0,0 1 0,0-1 0,0 1 0,0 0 0,0-1 0,0 1 0,0 0 0,0 0 0,0 0 0,0 0 0,0 0 0,0 0 0,0 0 0,0 0 0,0 0 0,0 0 0,-2 1 0,-35 6-198,33-4 179,0 1 0,0 0 0,0 0 0,1 0 0,0 0-1,-1 1 1,1 0 0,1 0 0,-1 0 0,1 0-1,0 0 1,-5 12 0,6-13 19,0 1 0,0-1 0,1 1 0,-1 0 0,1 0 0,0 0-1,0 0 1,1 0 0,0 0 0,0-1 0,0 1 0,0 0 0,1 0 0,-1 0 0,1 0 0,3 8-1,-2-11 1,0 1 0,0-1 0,0 0 0,0 0 0,0 0 0,0-1 0,0 1 0,1 0 0,-1-1-1,1 1 1,-1-1 0,1 0 0,0 0 0,-1 0 0,1 0 0,0-1 0,0 1 0,0-1 0,0 1-1,-1-1 1,1 0 0,0 0 0,5-1 0,-1 1-48,-1-1 0,1 0 1,-1 0-1,1 0 0,-1-1 0,1 0 0,-1 0 1,0 0-1,9-6 0,-9 5 61,0-2 0,0 1 0,0-1 0,0 0 1,-1 0-1,0 0 0,0-1 0,0 0 0,-1 0 0,0 0 0,0-1 0,0 1 0,-1-1 0,0 0 1,0 0-1,-1 0 0,0 0 0,0 0 0,-1-1 0,0 1 0,1-10 0,-2 16 3,0 1 0,0-1-1,0 1 1,0-1 0,0 1-1,0-1 1,0 1 0,-1-1-1,1 1 1,0-1-1,0 0 1,0 1 0,-1-1-1,1 1 1,0-1 0,0 1-1,-1 0 1,1-1 0,0 1-1,-1-1 1,1 1 0,-1 0-1,1-1 1,-1 1 0,1 0-1,0-1 1,-1 1 0,1 0-1,-1-1 1,1 1 0,-1 0-1,0 0 1,1 0 0,-1 0-1,1 0 1,-1-1-1,1 1 1,-1 0 0,1 0-1,-1 0 1,1 0 0,-1 1-1,0-1 1,1 0 0,-1 0-1,1 0 1,-1 0 0,1 1-1,-1-1 1,1 0 0,-1 0-1,0 1 1,-1 0 24,0 0 0,0 0 0,0 0-1,0 0 1,0 1 0,0-1 0,0 1 0,0-1 0,0 1 0,1 0-1,-3 3 1,2-3-16,1 1-1,1-1 1,-1 0 0,0 1-1,0-1 1,1 0-1,0 1 1,-1-1-1,1 1 1,0-1 0,0 1-1,0-1 1,0 1-1,1-1 1,-1 1-1,1-1 1,0 0 0,-1 1-1,1-1 1,0 0-1,0 1 1,0-1 0,1 0-1,-1 0 1,1 0-1,2 3 1,0-1 14,-1-1 1,1 0-1,0 1 1,0-1-1,0-1 1,1 1-1,-1-1 1,1 1-1,-1-1 1,1-1-1,0 1 1,9 1-1,-12-3-29,0 0-1,0 0 1,0-1 0,0 1-1,1-1 1,-1 1-1,0-1 1,0 0-1,-1 0 1,1 0-1,0 0 1,0 0 0,0 0-1,-1-1 1,1 1-1,0-1 1,-1 1-1,1-1 1,-1 1-1,2-4 1,30-42 250,-25 34-228,5-11 2,11-11 25,-25 75-508,2-29 451,-3 75 208,33-97 111,-14-1-653,-13 8 279,0 1-1,0 0 0,0 0 1,1 1-1,-1-1 1,1 1-1,-1 0 1,1 0-1,0 1 0,0-1 1,9-1-1,-12 7 230,-1 0 0,1 1-1,-1-1 1,0 0-1,-1 0 1,1 0 0,0 9-1,0 5-4500,0-27-9961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301"/>
    </inkml:context>
    <inkml:brush xml:id="br0">
      <inkml:brushProperty name="width" value="0.025" units="cm"/>
      <inkml:brushProperty name="height" value="0.025" units="cm"/>
    </inkml:brush>
  </inkml:definitions>
  <inkml:trace contextRef="#ctx0" brushRef="#br0">1 0 17905,'0'0'11627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3.836"/>
    </inkml:context>
    <inkml:brush xml:id="br0">
      <inkml:brushProperty name="width" value="0.025" units="cm"/>
      <inkml:brushProperty name="height" value="0.025" units="cm"/>
    </inkml:brush>
  </inkml:definitions>
  <inkml:trace contextRef="#ctx0" brushRef="#br0">59 84 7399,'0'0'4548,"-9"2"-3000,-28 4 273,24-2 1371,17 2-1784,15 1-761,70 0 261,2-4 0,-1-4-1,90-12 1,850-69-118,-938 72-651,75-3-716,-166 13 463,-1 1 1,0-1-1,0 0 1,0 0-1,0 1 1,1-1-1,-1 0 0,0 0 1,0 1-1,0-1 1,0 0-1,0 0 1,0 1-1,0-1 0,0 0 1,0 1-1,0-1 1,0 0-1,0 0 1,0 1-1,0-1 1,0 0-1,0 1 0,0-1 1,0 0-1,0 0 1,-1 1-1,1-1 1,0 0-1,0 0 0,0 1 1,0-1-1,-1 0 1,1 0-1,0 1 1,0-1-1,0 0 1,-1 0-1,1 0 0,0 0 1,0 1-1,-1-1 1,1 0-1,0 0 1,0 0-1,-1 0 1,1 0-1,0 0 0,-1 0 1,1 0-1,0 0 1,0 0-1,-1 0 1,0 0-1,-16 5-4445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34.160"/>
    </inkml:context>
    <inkml:brush xml:id="br0">
      <inkml:brushProperty name="width" value="0.025" units="cm"/>
      <inkml:brushProperty name="height" value="0.025" units="cm"/>
    </inkml:brush>
  </inkml:definitions>
  <inkml:trace contextRef="#ctx0" brushRef="#br0">1 1 5894,'4'6'10524,"8"-4"-7215,16-1-4234,-19-1 2355,1052 31 4581,-940-28-3791,-82-3-3846,-33 0-1013,-26 0-7978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2.322"/>
    </inkml:context>
    <inkml:brush xml:id="br0">
      <inkml:brushProperty name="width" value="0.025" units="cm"/>
      <inkml:brushProperty name="height" value="0.025" units="cm"/>
    </inkml:brush>
  </inkml:definitions>
  <inkml:trace contextRef="#ctx0" brushRef="#br0">117 148 3491,'-10'-1'4677,"3"1"-4250,-1 0 0,1-1 0,0 0 0,0 0 0,-1-1 0,1 1 0,0-2 0,0 1 0,1-1 0,-1 0 1,0 0-1,1-1 0,-8-5 0,14 9-367,0 0 1,0 0 0,0 0-1,0 0 1,0-1-1,-1 1 1,1 0 0,0 0-1,0 0 1,0 0 0,0 0-1,0 0 1,0 0-1,0-1 1,0 1 0,-1 0-1,1 0 1,0 0 0,0 0-1,0-1 1,0 1-1,0 0 1,0 0 0,0 0-1,0 0 1,0 0 0,0-1-1,0 1 1,0 0-1,0 0 1,0 0 0,0 0-1,0-1 1,0 1 0,0 0-1,0 0 1,1 0-1,-1 0 1,0-1 0,0 1-1,0 0 1,0 0 0,0 0-1,0 0 1,0 0-1,0 0 1,1 0 0,-1-1-1,0 1 1,0 0 0,0 0-1,1 0 1,13-4 842,23 3-923,-34 1 333,548-44 2300,-257 12-2509,870 6 622,-431 80-607,-5 46 298,-591-80-194,-72-10 30,43 7 6,2-4 0,194-2 0,-304-11-229,0 1 0,1-1 1,-1 0-1,0 0 0,0 0 0,0 0 1,1 0-1,-1 0 0,0 0 1,0 0-1,0 0 0,0 0 0,1 0 1,-1 0-1,0 0 0,0-1 1,0 1-1,0 0 0,1 0 0,-1 0 1,0 0-1,0 0 0,0 0 0,0 0 1,0 0-1,1 0 0,-1-1 1,0 1-1,0 0 0,0 0 0,0 0 1,0 0-1,0-1 0,0 1 0,1 0 1,-1 0-1,0 0 0,0 0 1,0-1-1,0 1 0,0 0 0,0 0 1,0 0-1,0 0 0,0-1 0,0 1 1,0 0-1,-8-10 350,-13-4-468,-2 5-164,13 5-1093,0 0 0,0 0 0,-16-11 0,8 2-3886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7.983"/>
    </inkml:context>
    <inkml:brush xml:id="br0">
      <inkml:brushProperty name="width" value="0.025" units="cm"/>
      <inkml:brushProperty name="height" value="0.025" units="cm"/>
    </inkml:brush>
  </inkml:definitions>
  <inkml:trace contextRef="#ctx0" brushRef="#br0">69 1 3011,'0'0'6523,"-9"0"-4419,4 0-1669,-37 0 901,30 1 4366,118 28-3515,-51-14-1556,72 12 0,-33-17-526,0-4 0,98-7 0,188-29 305,70-1-153,376 30 1014,-621 13-1219,14-1 29,388-27-273,-600 16 192,691-27-229,-553 25 131,293 15-434,-400-9 580,1-1 0,-1-2 0,58-6 0,-95 5-400,29-6 1608,-22 2-2591,-16-2-6263,1 2 2206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3.392"/>
    </inkml:context>
    <inkml:brush xml:id="br0">
      <inkml:brushProperty name="width" value="0.025" units="cm"/>
      <inkml:brushProperty name="height" value="0.025" units="cm"/>
    </inkml:brush>
  </inkml:definitions>
  <inkml:trace contextRef="#ctx0" brushRef="#br0">1 32 5669,'0'0'9214,"13"1"-7772,391 14 3789,-203-12-4643,1127-30 143,-1123 11-608,1 8 0,307 29-1,-76 2 34,-200-15-194,-41 6-12,139 2 233,-266-20-81,-51 2-204,1 0-1,-1 2 0,1 0 1,35 5-1,-35 2-1271,7 2-6012,-19-9 1903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22.596"/>
    </inkml:context>
    <inkml:brush xml:id="br0">
      <inkml:brushProperty name="width" value="0.025" units="cm"/>
      <inkml:brushProperty name="height" value="0.025" units="cm"/>
    </inkml:brush>
  </inkml:definitions>
  <inkml:trace contextRef="#ctx0" brushRef="#br0">429 198 12460,'6'-7'454,"-6"6"-406,23-39 706,-22 39-638,0 0-1,0-1 1,0 1-1,-1 0 0,1-1 1,0 1-1,-1-1 1,0 1-1,1-1 0,-1 1 1,0-1-1,1 1 1,-1-1-1,0 1 0,0-1 1,0 0-1,-1 1 1,1-1-1,0 1 0,-1-1 1,1 1-1,0-1 1,-1 1-1,0-1 0,1 1 1,-1 0-1,0-1 1,0 1-1,0 0 0,0 0 1,0-1-1,0 1 1,0 0-1,-2-2 0,-4 1 83,0 0 0,1 0 0,-1 1 0,0-1 0,0 2 0,0-1 0,0 1 0,0 0-1,0 0 1,0 1 0,0 0 0,0 0 0,0 0 0,0 1 0,1 0 0,-1 1 0,0-1-1,1 1 1,0 1 0,0-1 0,-10 8 0,-3 3-60,0 1 1,0 0-1,1 2 0,1 0 1,-15 21-1,7-7-14,2 1 0,2 0 0,0 2 0,-15 37-1,28-53-25,1 0-1,1 0 1,0 0 0,1 1-1,2 0 1,-1 0-1,2 0 1,1 0-1,0 1 1,3 22-1,-1-36-84,-1 0 0,2 0-1,-1 0 1,1-1-1,0 1 1,0 0 0,0-1-1,1 1 1,-1-1 0,2 0-1,-1 0 1,0 0-1,1 0 1,0-1 0,8 8-1,-5-7-3,-1-1-1,1 1 0,0-2 0,0 1 0,0-1 1,1 0-1,-1 0 0,1-1 0,0 0 1,13 2-1,0-2 17,-1-2 1,1 0 0,-1-1-1,1-1 1,-1-1 0,0 0-1,1-2 1,28-10-1,-11-1 40,-1-1-1,-1-1 0,-1-2 0,0-2 0,-2-1 0,-1-2 0,0-1 0,-2-1 0,-1-1 0,-1-2 0,-2-1 0,35-54 0,-51 68-35,-2 0-1,0 0 0,-1-1 0,0 0 1,-2 0-1,0-1 0,4-32 1,-8 44-24,0-1 1,-1 1 0,0-1 0,0 1 0,-1-1 0,0 1 0,0-1 0,0 1 0,-1 0 0,-1 0 0,1 0 0,-1 0 0,0 0 0,-1 0 0,1 1 0,-1-1 0,-1 1 0,1 0 0,-1 0 0,0 1 0,-11-11 0,1 7-65,1 1 0,-1 0 0,0 1 0,0 0 1,-1 1-1,0 1 0,0 0 0,-1 2 0,1 0 0,-1 0 0,-25 0 1,28 3-334,0 0 0,1 0 0,-1 1 1,0 1-1,1 0 0,-1 1 0,1 0 1,0 1-1,0 1 0,0 0 1,1 1-1,-1 0 0,1 1 0,-14 10 1,-7 18-5054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0.887"/>
    </inkml:context>
    <inkml:brush xml:id="br0">
      <inkml:brushProperty name="width" value="0.025" units="cm"/>
      <inkml:brushProperty name="height" value="0.025" units="cm"/>
    </inkml:brush>
  </inkml:definitions>
  <inkml:trace contextRef="#ctx0" brushRef="#br0">104 1 6887,'0'0'6731,"-1"9"-4708,-3 34-714,-18 310 4808,22-351-6213,-1-12-610,-2 0 1,0 0-1,0 0 0,0 1 1,-1-1-1,-10-16 0,-3-7-1395,-1-4 1240,8 17 4460,41 34-1522,-13-7-1876,0-1-1,0 0 1,1-1 0,0-1 0,0-1-1,0 0 1,0-2 0,0 0-1,25-3 1,-40 2-134,1-1-1,0 0 1,-1 0-1,1-1 1,-1 1 0,1-1-1,-1 0 1,0 0-1,0 0 1,0-1-1,0 0 1,0 1 0,4-5-1,-7 6-15,1-1 0,0 1 0,-1-1 1,0 1-1,1-1 0,-1 1 0,0-1 0,0 0 0,1 0 0,-1 0 0,-1 1 1,1-1-1,0 0 0,0 0 0,-1 0 0,1 0 0,-1 0 0,0-1 0,1 1 1,-1 0-1,0 0 0,0 0 0,-1 0 0,1 0 0,0 0 0,-1 0 0,1 0 0,-1 0 1,1 0-1,-1 0 0,-1-2 0,1 2-47,0 1 1,0 0-1,-1 0 1,1 0-1,0 0 0,0 0 1,-1 1-1,1-1 0,-1 0 1,1 1-1,0-1 1,-1 1-1,1-1 0,-1 1 1,1-1-1,-1 1 1,0 0-1,1 0 0,-1 0 1,1 0-1,-1 0 1,1 0-1,-1 1 0,1-1 1,-1 0-1,1 1 1,-1-1-1,1 1 0,-3 1 1,-2 0-10,1 0-1,0 0 1,0 1 0,1 0 0,-1 0 0,0 0 0,-4 5 0,1 1 86,0 0 0,0 1-1,1 0 1,-11 22 0,16-28-61,0 0 0,0 0 0,1 0 0,-1 0 0,1 0 0,0 0 0,0 0 0,0 1 0,0-1 0,1 0 0,0 1-1,0-1 1,0 0 0,0 1 0,1-1 0,0 0 0,1 7 0,0-9-100,0 0 0,-1-1 0,1 1 0,0 0 0,0-1-1,1 1 1,-1-1 0,0 0 0,0 1 0,1-1 0,-1 0 0,0-1 0,1 1 0,-1 0-1,1-1 1,-1 1 0,1-1 0,0 0 0,-1 0 0,1 0 0,-1 0 0,1 0 0,-1 0-1,4-1 1,4-1-954,0 1 0,0-1-1,1 0 1,16-7-1,11-11-3881,0-3-1384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6.119"/>
    </inkml:context>
    <inkml:brush xml:id="br0">
      <inkml:brushProperty name="width" value="0.025" units="cm"/>
      <inkml:brushProperty name="height" value="0.025" units="cm"/>
    </inkml:brush>
  </inkml:definitions>
  <inkml:trace contextRef="#ctx0" brushRef="#br0">15 203 7815,'0'0'6978,"-4"-9"-4122,2 5-2719,1 3-117,0-1 1,0 0 0,0 1 0,0-1 0,1 0 0,-1 0-1,0 0 1,1 0 0,-1 1 0,1-1 0,0 0 0,0 0 0,0 0-1,0 0 1,0 0 0,0 0 0,0 0 0,0 0 0,1 0-1,-1 0 1,1 1 0,0-1 0,-1 0 0,1 0 0,0 1-1,0-1 1,0 0 0,0 1 0,0-1 0,1 1 0,-1-1 0,0 1-1,1 0 1,-1-1 0,1 1 0,-1 0 0,3-1 0,29-17 173,1 1-1,1 2 1,0 2 0,1 1 0,1 1 0,0 2 0,0 2 0,1 2 0,0 1 0,0 1 0,74 4 0,-109 0-188,0 1 1,0-1-1,0 0 0,0 1 1,0-1-1,0 1 0,-1 0 1,1 0-1,0 0 0,0 0 1,-1 1-1,1-1 0,0 1 0,-1-1 1,0 1-1,1 0 0,2 3 1,-4-3 7,0 0 0,0 0 1,0 0-1,0 0 0,0 0 0,0 0 1,-1 1-1,1-1 0,-1 0 0,0 0 1,0 0-1,1 1 0,-1-1 1,-1 0-1,1 0 0,0 1 0,-1-1 1,0 2-1,-2 7 75,-1 0-1,-1-1 1,0 0 0,0 0-1,-1 0 1,0 0 0,-12 14-1,-171 170 1113,132-141-788,2 2 0,-58 77 0,108-125-424,0 1 0,0-1 0,1 1 0,0 0 0,1 0 0,0 0 0,0 1 0,-2 8 0,5-14 8,-1-1-1,1 1 0,0 0 1,-1-1-1,1 1 0,0-1 0,1 1 1,-1 0-1,0-1 0,1 1 1,0-1-1,-1 1 0,1-1 1,0 1-1,0-1 0,0 0 0,1 1 1,-1-1-1,1 0 0,-1 0 1,1 0-1,0 0 0,-1 0 0,1 0 1,0 0-1,0-1 0,0 1 1,1-1-1,-1 1 0,3 0 1,9 4 13,0-2-1,-1 1 1,2-2 0,-1 0 0,0 0 0,1-2 0,-1 0 0,1 0 0,19-2 0,21-5-4,58-12 0,-84 12-48,40-6-1216,-23 5-2846,-30 5 1368,9-2-7279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8.200"/>
    </inkml:context>
    <inkml:brush xml:id="br0">
      <inkml:brushProperty name="width" value="0.025" units="cm"/>
      <inkml:brushProperty name="height" value="0.025" units="cm"/>
    </inkml:brush>
  </inkml:definitions>
  <inkml:trace contextRef="#ctx0" brushRef="#br0">0 209 13773,'0'0'8493,"8"-2"-8108,7-4-142,-1 0-1,-1 0 1,1-1 0,-1-1 0,20-15-1,68-59-227,-71 57-141,22-19-120,-54 63 145,-36 71 652,29-72-402,1 0 1,0 1-1,1 0 0,1 0 0,-6 36 1,11-51-149,1 0 0,0 0 0,0 0 0,0 0 0,0 0 0,0 0 0,1 0 0,0 0 0,0 0 0,0 0 0,0 0 0,0 0 0,1-1 0,0 1 0,2 4 0,-2-7-206,0 1 0,-1-1 0,1 0 0,0 0 0,0 1 0,-1-1 0,1 0 0,0-1 0,0 1 0,0 0 0,0-1 0,0 1 1,0-1-1,1 1 0,-1-1 0,0 0 0,0 0 0,0 0 0,0 0 0,0 0 0,0-1 0,1 1 0,-1 0 0,0-1 1,0 0-1,0 1 0,0-1 0,0 0 0,-1 0 0,3-2 0,17-11-6382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8.545"/>
    </inkml:context>
    <inkml:brush xml:id="br0">
      <inkml:brushProperty name="width" value="0.025" units="cm"/>
      <inkml:brushProperty name="height" value="0.025" units="cm"/>
    </inkml:brush>
  </inkml:definitions>
  <inkml:trace contextRef="#ctx0" brushRef="#br0">1 39 16239,'0'0'7592,"34"-9"-11532,-16-7-1345,-6 2-2595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8.894"/>
    </inkml:context>
    <inkml:brush xml:id="br0">
      <inkml:brushProperty name="width" value="0.025" units="cm"/>
      <inkml:brushProperty name="height" value="0.025" units="cm"/>
    </inkml:brush>
  </inkml:definitions>
  <inkml:trace contextRef="#ctx0" brushRef="#br0">620 14 6694,'-14'-2'3700,"-21"-3"-3016,-54-1-1,72 6-448,-1 0 0,1 1 0,0 2-1,-1-1 1,1 2 0,-21 7 0,15-1-51,0 0 0,1 2 0,0 1 0,1 0 0,0 2 0,1 0 0,1 2 0,1 0-1,0 0 1,1 2 0,-26 37 0,34-42-113,0 0 0,0 1 0,2 0 0,0 1 0,0 0 0,2 0 0,0 0 0,1 1 0,0-1 0,1 1 0,1 0 0,1 0-1,1 0 1,0 0 0,1 0 0,0 0 0,2 0 0,6 24 0,-5-28-65,0-1 1,1 0-1,1 0 0,0 0 0,1-1 1,0 0-1,0 0 0,1 0 0,1-1 1,0-1-1,0 1 0,18 13 0,-12-13 30,1 0 0,0-1 0,0 0 0,1-1 0,0-1 0,1-1 0,-1 0 0,26 4 0,-11-5 234,0-2 0,0 0 0,0-3 0,0 0 0,1-2-1,-1-1 1,0-2 0,-1-1 0,1-2 0,32-12 0,-29 7 62,-1-2 1,0-2 0,-2 0-1,0-3 1,-1 0-1,0-2 1,43-43-1,-61 54-188,-1-2 0,-1 0 0,0 0-1,-1-1 1,-1 0 0,0-1 0,0 0-1,-2 0 1,0-1 0,-1 0 0,0 0-1,-1 0 1,-1-1 0,-1 0 0,0 0-1,-1 0 1,-1 0 0,-2-31 0,0 40-99,0-1 0,-1 0 0,0 0 0,-1 1 0,0-1 0,0 1 0,-1 0 0,0 0 0,0 0 0,0 1 0,-1-1 0,-1 1 0,1 0 0,-8-6 1,3 3-1,-1 1 1,0 1 0,-1 0-1,0 0 1,0 1 0,-1 1 0,1 0-1,-16-5 1,-13 0-200,-1 1-1,0 1 1,0 3-1,-77-2 1,-50 6-2489,60 7-4638,74-2-1437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38.809"/>
    </inkml:context>
    <inkml:brush xml:id="br0">
      <inkml:brushProperty name="width" value="0.025" units="cm"/>
      <inkml:brushProperty name="height" value="0.025" units="cm"/>
    </inkml:brush>
  </inkml:definitions>
  <inkml:trace contextRef="#ctx0" brushRef="#br0">25 420 2466,'0'0'16015,"-6"6"-14771,-12 19 139,18-25-1361,0 0 0,0 1 0,0-1 0,0 0 0,0 0 1,0 0-1,0 1 0,0-1 0,0 0 0,0 0 0,0 0 1,0 0-1,0 1 0,0-1 0,0 0 0,0 0 0,0 0 0,0 1 1,0-1-1,0 0 0,0 0 0,1 0 0,-1 0 0,0 0 1,0 1-1,0-1 0,0 0 0,0 0 0,1 0 0,-1 0 1,0 0-1,0 0 0,0 0 0,0 1 0,0-1 0,1 0 1,-1 0-1,0 0 0,0 0 0,0 0 0,1 0 0,-1 0 1,0 0-1,0 0 0,0 0 0,1 0 0,-1 0 0,0 0 1,0 0-1,0 0 0,27-9 1117,43-25 161,108-73 0,-116 67-1231,113-79 74,-146 97-97,-1-2-1,-1 0 1,42-51 0,-67 72 470,-8 8-211,-18 21-119,-33 38-56,35-33-47,1 0 1,1 2 0,2 0 0,2 1 0,1 1-1,1 0 1,2 1 0,2 0 0,1 1-1,1 0 1,3 0 0,-2 46 0,7-81-131,1 0 0,-1 0 0,-1 0 1,1 0-1,0 0 0,0 0 0,-1 0 0,1 0 1,-1 0-1,0 0 0,-1 3 0,-8-2-5093,2-4-684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0.029"/>
    </inkml:context>
    <inkml:brush xml:id="br0">
      <inkml:brushProperty name="width" value="0.025" units="cm"/>
      <inkml:brushProperty name="height" value="0.025" units="cm"/>
    </inkml:brush>
  </inkml:definitions>
  <inkml:trace contextRef="#ctx0" brushRef="#br0">1 146 11435,'0'0'2610,"6"-11"-1168,0 2-1057,1-1-1,0 1 1,1 1 0,0-1 0,0 1 0,0 1 0,1 0-1,0 0 1,1 0 0,16-8 0,-9 8 45,0 0 0,1 1 0,-1 1 0,1 1 0,0 1 0,0 0 0,1 1 0,-1 1 0,0 1 0,34 3 0,-48-2-399,0 0-1,1 0 1,-1 0 0,0 0 0,0 1-1,0 0 1,0 0 0,0 0 0,0 0-1,6 6 1,-9-7-25,1 0 0,-1 1 0,0-1 0,0 0 0,1 1 0,-1-1 0,0 1 0,0-1 0,-1 1 0,1 0 0,0-1 0,0 1 0,-1 0 0,1 0 0,-1-1 0,0 1 0,1 0 0,-1 0 0,0 0 0,0-1 0,0 1 0,0 0 0,-1 0 0,1 0 0,0-1 0,-1 1 0,1 0 0,-1 0 0,-1 2 0,-2 3 76,0-1 1,-1 0-1,0 1 1,0-1-1,0-1 1,-1 1-1,0-1 1,0 0-1,-12 7 1,-70 38 547,72-42-452,4-2-27,-27 14 133,37-19-281,0-1 1,1 1-1,-1 0 0,1 0 1,0 0-1,-1 0 0,1 0 0,0 0 1,-1 1-1,1-1 0,0 0 1,0 1-1,0-1 0,0 1 1,0-1-1,-1 4 0,4-4-18,0 0-1,-1 0 0,1 0 0,0 0 0,0 0 1,0 0-1,0-1 0,0 1 0,0-1 0,0 1 1,0-1-1,0 0 0,0 0 0,0 0 1,3 0-1,0 0-84,-3 1 58,51 4-2061,1-1-3413,-14-1-1776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0.374"/>
    </inkml:context>
    <inkml:brush xml:id="br0">
      <inkml:brushProperty name="width" value="0.025" units="cm"/>
      <inkml:brushProperty name="height" value="0.025" units="cm"/>
    </inkml:brush>
  </inkml:definitions>
  <inkml:trace contextRef="#ctx0" brushRef="#br0">1 12 9833,'0'0'14606,"44"-4"-15503,-17 4-1217,-4-2-1313,-5-4-2947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0.737"/>
    </inkml:context>
    <inkml:brush xml:id="br0">
      <inkml:brushProperty name="width" value="0.025" units="cm"/>
      <inkml:brushProperty name="height" value="0.025" units="cm"/>
    </inkml:brush>
  </inkml:definitions>
  <inkml:trace contextRef="#ctx0" brushRef="#br0">977 182 7111,'-16'-12'6443,"-9"-9"-6056,-2 1-1,0 2 1,-2 0 0,0 2-1,0 1 1,-63-21 0,55 28 17,0 1 0,0 2 0,0 1 0,-1 2 0,1 2 0,-69 9 0,84-6-219,0 1-1,0 1 1,1 1-1,0 1 1,0 0-1,0 2 0,1 1 1,1 0-1,0 1 1,0 1-1,1 1 1,-30 28-1,40-33-171,0 1 0,1 0 0,0 1 1,0 0-1,1 0 0,0 0 0,1 1 0,0-1 0,1 1 1,0 1-1,0-1 0,2 0 0,-1 1 0,1 0 0,1-1 1,0 1-1,1 0 0,0 0 0,1 0 0,0 0 0,1-1 1,0 1-1,1-1 0,0 1 0,1-1 0,0 0 0,6 11 0,2 1 31,0 0 0,2 0-1,1-2 1,1 1-1,0-2 1,2 0 0,0-2-1,1 1 1,1-2-1,1-1 1,25 16 0,-19-17 92,1-2 0,0 0 1,1-2-1,0-1 0,1-2 1,0 0-1,0-2 1,1-2-1,-1 0 0,1-2 1,0-2-1,0 0 1,0-2-1,-1-2 0,1-1 1,36-10-1,-43 8 25,-1 0 0,0-2 0,0-1 0,-1-1 0,0-1-1,-1 0 1,-1-2 0,0 0 0,22-21 0,-29 22-76,1-1-1,-2-1 1,0-1 0,0 0 0,-2 0-1,0-1 1,-1 0 0,0-1-1,-2 1 1,0-2 0,-1 1 0,6-29-1,-10 32-76,1 0 1,-2 0-1,0 0 0,0 0 0,-2 0 1,0 0-1,0 0 0,-2 0 0,0 0 0,0 1 1,-11-28-1,8 31-21,1 0 0,-1 1-1,-1 0 1,0 0 0,0 0 0,-1 1 0,0 0 0,-1 1-1,0 0 1,0 0 0,-1 1 0,0 0 0,0 0 0,-1 1-1,-16-6 1,9 5-202,0 0-1,-1 2 1,0 0 0,0 1-1,0 1 1,-1 1-1,1 1 1,-1 0 0,-32 4-1,20 2-1540,-1 0 1,1 3-1,1 0 0,-61 25 0,13 4-7495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3.777"/>
    </inkml:context>
    <inkml:brush xml:id="br0">
      <inkml:brushProperty name="width" value="0.025" units="cm"/>
      <inkml:brushProperty name="height" value="0.025" units="cm"/>
    </inkml:brush>
  </inkml:definitions>
  <inkml:trace contextRef="#ctx0" brushRef="#br0">27 28 4484,'0'0'11414,"9"-3"-9669,25-5-1045,-1 2-1,1 1 0,1 2 1,-1 1-1,0 1 0,46 6 1,-73-4-678,1 0 1,-1 1 0,0 0 0,0 0 0,0 0 0,-1 1 0,1 0-1,-1 0 1,8 5 0,-12-7-11,-1 1-1,1-1 1,0 0-1,-1 1 1,1-1 0,-1 1-1,1-1 1,-1 1-1,0 0 1,0 0 0,0 0-1,0 0 1,0-1-1,0 1 1,0 0 0,-1 1-1,1-1 1,-1 0-1,1 0 1,-1 0 0,0 0-1,0 0 1,0 0-1,0 0 1,0 1 0,0-1-1,-1 0 1,1 0-1,-1 0 1,1 0 0,-1 0-1,0 0 1,0 0-1,0 0 1,-2 3 0,-8 9 73,-1 0 1,0-1-1,-1 0 1,-1-1-1,0 0 0,-1-1 1,0-1-1,-18 9 1,0 3 20,-34 20 304,39-26 75,0 1-1,1 2 1,-43 39 0,69-57-445,-1 0 1,1 1-1,-1-1 1,1 1-1,0-1 1,0 1-1,-1 0 1,1-1-1,0 1 1,0 0-1,1 0 1,-1 0-1,0 0 1,1 0-1,-1 0 1,1 0-1,-1 2 1,2-3-23,-1 0 1,0 0 0,1 0-1,-1 0 1,0 0 0,1 0-1,0 0 1,-1 0 0,1-1 0,-1 1-1,1 0 1,0 0 0,-1-1-1,1 1 1,0 0 0,0-1-1,0 1 1,0-1 0,-1 1-1,1-1 1,0 1 0,0-1 0,2 1-1,7 2 38,0-1 0,0 0 0,0-1 0,0 0 0,11-1 0,-19 0-53,254-3 254,-69 0 303,-185 13-1225,-8-4-2599,-3-7-2128,0-4-3779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4.530"/>
    </inkml:context>
    <inkml:brush xml:id="br0">
      <inkml:brushProperty name="width" value="0.025" units="cm"/>
      <inkml:brushProperty name="height" value="0.025" units="cm"/>
    </inkml:brush>
  </inkml:definitions>
  <inkml:trace contextRef="#ctx0" brushRef="#br0">0 0 4548,'0'0'16101,"10"0"-14462,64 5 771,-68-4-2275,-1-1-1,0 1 0,1 1 1,-1-1-1,0 1 1,0 0-1,0 0 0,0 0 1,0 1-1,-1-1 1,1 1-1,-1 0 0,8 7 1,-11-9-126,-1 0 0,1 1 0,0-1 0,-1 1 0,1-1 0,-1 0 0,1 1 0,-1-1 0,0 1 1,0-1-1,1 1 0,-1 0 0,0-1 0,0 1 0,0-1 0,-1 1 0,1-1 0,0 1 0,-1-1 0,1 1 0,-1-1 0,1 0 1,-1 1-1,0-1 0,1 0 0,-1 1 0,0-1 0,0 0 0,0 0 0,0 1 0,0-1 0,0 0 0,0 0 0,-1 0 0,1-1 0,0 1 1,0 0-1,-1 0 0,-2 0 0,-8 7 19,-1-1-1,-1 0 1,-15 5 0,18-7 10,-4 0-15,12-4-23,0 0 1,1-1 0,-1 1-1,0 0 1,1 1 0,-1-1-1,1 0 1,-1 1 0,1 0 0,0-1-1,-1 1 1,1 0 0,-2 3-1,4-5-2,0 1-1,0 0 1,0-1-1,0 1 0,1-1 1,-1 1-1,0-1 1,0 1-1,1-1 0,-1 1 1,0-1-1,1 1 1,-1-1-1,0 1 1,1-1-1,-1 1 0,0-1 1,1 1-1,-1-1 1,1 0-1,-1 1 0,1-1 1,-1 0-1,1 0 1,0 1-1,-1-1 1,1 0-1,-1 0 0,1 0 1,-1 0-1,1 1 1,0-1-1,-1 0 0,1 0 1,-1 0-1,2-1 1,29 6-4,-27-4-15,37 3-207,39 7-16,-74-10 232,1 1 1,-1 0-1,0 0 1,0 0-1,-1 1 1,1 0-1,0 0 0,-1 0 1,10 9-1,-14-11 23,1 0 0,-1 1 0,0-1 0,0 1 0,0 0 0,0-1 0,0 1 0,0 0 0,0 0 0,-1 0 0,1-1 0,0 1 0,-1 0 0,0 0 0,1 0 0,-1 0 0,0 0 0,0 0 0,0 0 0,0 0 0,-1 0 0,1 0 0,0 0 0,-1 0 0,1 0 0,-1-1 0,0 1 0,0 0 0,1 0 0,-1-1 0,0 1 0,-1 0 0,1-1 0,0 1 0,0-1 0,-1 1 0,1-1 0,-3 2 0,-4 5 315,-1 0-1,-1 0 0,0 0 0,-16 8 1,15-8-22,-2 0 1,1-2 0,-1 1 0,1-2 0,-2 1 0,1-2-1,-1 0 1,1 0 0,-16 1 0,29-5-307,0 0 0,-1 0-1,1 0 1,0 0 0,0 0 0,-1 0 0,1 0 0,0 0 0,0 0-1,-1 0 1,1-1 0,0 1 0,0 0 0,-1 0 0,1 0 0,0 0 0,0 0-1,-1 0 1,1-1 0,0 1 0,0 0 0,0 0 0,-1 0 0,1-1 0,0 1-1,0 0 1,0 0 0,0 0 0,0-1 0,-1 1 0,1 0 0,0 0-1,0-1 1,0 1 0,0 0 0,0 0 0,0-1 0,0 1 0,0 0 0,0-1-1,5-14-790,13-11-2143,3 6-1415,4 3-4404,-11 10 502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1.218"/>
    </inkml:context>
    <inkml:brush xml:id="br0">
      <inkml:brushProperty name="width" value="0.025" units="cm"/>
      <inkml:brushProperty name="height" value="0.025" units="cm"/>
    </inkml:brush>
  </inkml:definitions>
  <inkml:trace contextRef="#ctx0" brushRef="#br0">165 2 7111,'0'0'15705,"-9"-1"-14915,8 1-801,-38 0 814,37 0-776,1 0-1,0 1 1,-1-1-1,1 1 1,-1-1-1,1 1 1,0-1-1,-1 1 1,1 0-1,0-1 0,0 1 1,0 0-1,0 0 1,0 0-1,-1 0 1,2 0-1,-1 0 1,0 0-1,0 1 1,0-1-1,0 0 1,1 0-1,-1 1 1,1-1-1,-1 0 1,1 1-1,-1-1 1,1 1-1,0-1 0,0 0 1,-1 1-1,1 2 1,1-3-34,-1 0-1,1 0 1,0-1 0,-1 1-1,1 0 1,0 0 0,0 0-1,0 0 1,-1-1 0,1 1-1,0 0 1,0-1 0,0 1-1,0-1 1,0 1 0,0-1 0,0 0-1,0 1 1,0-1 0,2 0-1,34 11-116,-20-7-47,-9-1 149,-2 0 0,1 1-1,0-1 1,-1 1 0,1 1-1,-1-1 1,0 1 0,-1 0-1,1 0 1,-1 1 0,6 7-1,-9-11 67,-1 0 0,1 0-1,-1 1 1,0-1 0,1 1-1,-1-1 1,0 1 0,-1-1-1,1 1 1,0-1 0,-1 1-1,1 0 1,-1-1 0,0 1-1,0 0 1,0-1-1,0 1 1,0 0 0,-1-1-1,1 1 1,-1 0 0,0-1-1,0 1 1,0-1 0,0 1-1,0-1 1,0 1 0,-1-1-1,1 0 1,-1 0 0,1 0-1,-1 0 1,0 0 0,-4 3-1,-2 2 96,0-2-1,0 1 0,0-1 0,-1 0 1,0 0-1,0-1 0,0-1 1,0 0-1,-1 0 0,-13 2 0,15-3-675,-1-1-1,1 0 0,-1-1 0,1 0 0,0-1 1,-1 1-1,-14-5 0,-14-11-4859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4.877"/>
    </inkml:context>
    <inkml:brush xml:id="br0">
      <inkml:brushProperty name="width" value="0.025" units="cm"/>
      <inkml:brushProperty name="height" value="0.025" units="cm"/>
    </inkml:brush>
  </inkml:definitions>
  <inkml:trace contextRef="#ctx0" brushRef="#br0">61 43 18257,'0'0'9161,"-50"-7"-7880,45 2-352,-1-2-513,6-1-416,0 3-224,9 1-1057,2 4-1089,5-1-1442,-3-1-1088,3-2-2403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5.310"/>
    </inkml:context>
    <inkml:brush xml:id="br0">
      <inkml:brushProperty name="width" value="0.025" units="cm"/>
      <inkml:brushProperty name="height" value="0.025" units="cm"/>
    </inkml:brush>
  </inkml:definitions>
  <inkml:trace contextRef="#ctx0" brushRef="#br0">833 98 10218,'-50'-22'2346,"-1"3"0,-105-26 0,133 41-2175,1 0-1,-1 2 1,0 1-1,1 0 1,-1 2 0,0 0-1,0 2 1,1 0-1,-42 13 1,43-8-114,-1 1 0,2 0 0,0 2 0,0 0 0,1 1 0,0 1 0,1 1 0,-17 16-1,24-20 75,1 1 0,0 1-1,0 0 1,1 0-1,1 0 1,0 1 0,1 1-1,0-1 1,1 1-1,1 0 1,0 0-1,-6 30 1,9-30-100,0-1 0,1 1-1,0 0 1,1 0 0,1 0-1,0 0 1,1 0 0,0 0 0,1-1-1,1 1 1,0-1 0,1 0 0,0 0-1,1 0 1,0-1 0,1 0 0,1 0-1,0 0 1,0-1 0,1-1 0,1 1-1,-1-1 1,2-1 0,-1 0 0,2 0-1,-1-1 1,1-1 0,20 10 0,0-1 2,1-3 1,1 0 0,-1-2 0,2-2-1,0-1 1,58 5 0,-37-8 270,1-3 0,-1-3 0,85-11 0,-110 7 48,-1-1 1,1-1 0,-1-2 0,-1-1 0,0-1 0,0-2-1,-1 0 1,-1-2 0,0-2 0,35-27 0,-49 34-313,0-2-1,-1 0 1,0-1 0,-1 0 0,0 0 0,-1-1 0,0-1 0,-1 1 0,-1-2 0,-1 1 0,0-1 0,-1 0-1,0 0 1,-2-1 0,0 0 0,-1 0 0,0 0 0,-1 0 0,-1 0 0,-2-21 0,1 28-41,-1 1 0,-1 0 0,0 0 1,0 0-1,0 0 0,-1 1 0,0-1 0,-1 1 1,0-1-1,-1 1 0,1 0 0,-1 1 0,-1-1 1,-6-7-1,2 6-52,1 1 0,-1 0 1,0 0-1,-1 1 1,0 0-1,0 1 0,-1 0 1,1 0-1,-16-3 0,-2 0-373,-2 2-1,1 1 1,-1 2-1,0 0 1,0 3-1,0 0 1,-50 6-1,36 3-2016,0 1 0,-53 19 0,8 1-6665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9.903"/>
    </inkml:context>
    <inkml:brush xml:id="br0">
      <inkml:brushProperty name="width" value="0.025" units="cm"/>
      <inkml:brushProperty name="height" value="0.025" units="cm"/>
    </inkml:brush>
  </inkml:definitions>
  <inkml:trace contextRef="#ctx0" brushRef="#br0">107 306 6246,'0'0'-651,"-11"11"3677,4-4-2626,-44 48 2197,46-49-1851,1 1 1,-1-1 0,1 0-1,1 1 1,-1 0 0,1 0 0,1 0-1,-1 1 1,-2 11 0,5-18-691,1-1 0,-1 1 0,0-1 0,1 1 0,-1-1 0,1 0 0,-1 1 0,1-1 0,-1 1 0,0-1 0,1 0 0,-1 1 0,1-1 1,0 0-1,-1 0 0,1 1 0,-1-1 0,1 0 0,-1 0 0,1 0 0,0 0 0,-1 0 0,1 0 0,-1 0 0,1 0 0,0 0 0,-1 0 0,1 0 0,-1 0 0,1 0 1,-1 0-1,1-1 0,0 1 0,-1 0 0,1 0 0,-1-1 0,1 1 0,0-1 0,28-9 320,41-31 132,121-93 0,-146 100-462,28-22-190,124-125 0,-188 175 312,-12 18-20,-12 19 150,-25 37 388,-54 104 685,84-151-1313,2 0-1,0 1 1,2 0 0,0 0 0,1 0-1,-3 32 1,8-51-80,0 0 0,0-1 0,0 1 0,0 0-1,0 0 1,1-1 0,-1 1 0,1 0 0,0-1 0,-1 1 0,1-1 0,0 1 0,2 2-1,-2-4-151,0 0 0,0 0 0,0 0 0,0-1 0,0 1 0,0 0 0,1 0 0,-1-1 0,0 1 0,0-1 0,1 1 0,-1-1 0,0 1-1,1-1 1,-1 0 0,0 0 0,1 0 0,-1 0 0,1 0 0,-1 0 0,0 0 0,1 0 0,-1 0 0,0 0 0,1-1 0,-1 1 0,2-1 0,18-8-5853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0.423"/>
    </inkml:context>
    <inkml:brush xml:id="br0">
      <inkml:brushProperty name="width" value="0.025" units="cm"/>
      <inkml:brushProperty name="height" value="0.025" units="cm"/>
    </inkml:brush>
  </inkml:definitions>
  <inkml:trace contextRef="#ctx0" brushRef="#br0">13 25 6951,'0'0'14221,"8"-5"-12571,23-14-177,-31 19-1421,1 0 1,-1 0-1,1 0 0,-1-1 0,1 1 1,-1 0-1,0 0 0,1 0 0,-1 0 1,1 0-1,-1 0 0,1 0 1,-1 1-1,0-1 0,1 0 0,-1 0 1,1 0-1,-1 0 0,0 0 0,1 1 1,-1-1-1,1 0 0,-1 0 1,0 1-1,1-1 0,-1 0 0,0 0 1,1 1-1,-1-1 0,0 0 0,0 1 1,1-1-1,-1 1 0,0-1 0,0 0 1,0 1-1,0-1 0,1 1 1,-1-1-1,0 0 0,0 1 0,0-1 1,0 1-1,0-1 0,0 1 0,0-1 1,0 0-1,0 1 0,0-1 1,0 1-1,0-1 0,-1 1 0,1-1 1,0 1-1,-2 25 640,2-26-672,-2 13 177,-2 0 0,0-1 0,0 1 0,-12 21 0,11-24-170,0 0 0,0 0 0,1 1 0,1-1 0,0 1 0,0 0 0,1 0 0,-1 14 0,4-24-30,-1 1 0,1-1-1,-1 0 1,1 0 0,-1 1 0,1-1-1,0 0 1,0 0 0,-1 0 0,1 0-1,0 0 1,0 0 0,0 0 0,0 0-1,0 0 1,0 0 0,1-1 0,-1 1-1,0 0 1,0-1 0,1 1 0,-1-1-1,0 1 1,0-1 0,1 0 0,-1 0-1,1 1 1,-1-1 0,0 0 0,1 0-1,-1 0 1,0-1 0,3 1 0,50-4-1189,-45 1 96,1 1 1,-1-1 0,0-1 0,0 0-1,14-8 1,9-8-5984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0.765"/>
    </inkml:context>
    <inkml:brush xml:id="br0">
      <inkml:brushProperty name="width" value="0.025" units="cm"/>
      <inkml:brushProperty name="height" value="0.025" units="cm"/>
    </inkml:brush>
  </inkml:definitions>
  <inkml:trace contextRef="#ctx0" brushRef="#br0">86 1 9001,'0'0'10730,"-48"42"-8264,34-28-576,3-2-353,8 1-480,-6-4-608,9 3-417,0-2-64,0 1-385,5-2-896,8-2-1185,3-2-1058,-2-5-1152,-5 0-1442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1.297"/>
    </inkml:context>
    <inkml:brush xml:id="br0">
      <inkml:brushProperty name="width" value="0.025" units="cm"/>
      <inkml:brushProperty name="height" value="0.025" units="cm"/>
    </inkml:brush>
  </inkml:definitions>
  <inkml:trace contextRef="#ctx0" brushRef="#br0">0 16 17457,'0'0'10954,"20"0"-21492,-7-16 2018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1.797"/>
    </inkml:context>
    <inkml:brush xml:id="br0">
      <inkml:brushProperty name="width" value="0.025" units="cm"/>
      <inkml:brushProperty name="height" value="0.025" units="cm"/>
    </inkml:brush>
  </inkml:definitions>
  <inkml:trace contextRef="#ctx0" brushRef="#br0">802 231 8712,'-8'-3'1714,"-35"-17"886,0 2-1,-46-11 1,56 20-2082,0 2 0,0 2 0,-64-4 0,70 9-459,-1 1 0,0 1 1,1 1-1,0 2 1,0 1-1,-28 9 1,43-11-25,0 1 0,1 0 0,-1 0 0,1 1 0,1 1 0,-1 0 0,1 0 0,0 1 0,1 0 0,0 1 0,0 0 0,1 0 0,0 1 0,1 0 0,-12 20 0,13-17-24,0 0 0,1 1 0,1 0 0,0 0-1,0 0 1,2 1 0,0-1 0,0 1 0,1 0-1,1-1 1,1 1 0,0-1 0,0 1-1,2-1 1,0 1 0,8 24 0,-6-28-4,-1 0-1,2-1 1,-1 1 0,1-1 0,1 0-1,0 0 1,0-1 0,1 0 0,0-1 0,1 1-1,0-1 1,0-1 0,1 0 0,0 0-1,0-1 1,0 0 0,1-1 0,0 0 0,0-1-1,22 6 1,-1-4 210,1-1-1,-1-2 1,1-1-1,0-2 1,0-1-1,-1-1 1,1-2 0,-1-2-1,1-1 1,-2-1-1,61-24 1,-59 18 135,0-1 1,-1-1-1,-1-3 0,-1 0 1,0-2-1,-2-1 1,0-1-1,-2-1 1,0-2-1,37-48 1,-54 61-288,1-2 1,-2 1 0,0-1 0,-1 0-1,0 0 1,-1-1 0,-1 0 0,0 0-1,-2-1 1,0 1 0,2-23-1,-5 31-58,0 0 1,0 1-1,-1-1 0,0 0 0,-1 0 0,1 0 0,-2 1 0,1-1 0,-1 1 0,0 0 0,0-1 0,-1 1 0,0 1 0,0-1 0,-1 1 0,0-1 0,0 1 0,0 1 0,-1-1 0,0 1 0,0 0 0,0 0 0,-1 0 0,1 1 0,-14-6 0,1 2-110,-1 1-1,1 0 0,-1 2 1,-1 0-1,1 1 0,-1 2 1,1 0-1,-1 1 0,0 0 1,0 2-1,1 1 0,-29 5 1,12 1-1335,-72 23 1,-26 27-4761,76-28-1474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5.025"/>
    </inkml:context>
    <inkml:brush xml:id="br0">
      <inkml:brushProperty name="width" value="0.025" units="cm"/>
      <inkml:brushProperty name="height" value="0.025" units="cm"/>
    </inkml:brush>
  </inkml:definitions>
  <inkml:trace contextRef="#ctx0" brushRef="#br0">69 115 6951,'0'0'9545,"-5"-8"-7640,4 6-1802,-1 0 0,1 1-1,0-1 1,0 0-1,0-1 1,0 1-1,0 0 1,0 0 0,1 0-1,-1 0 1,1-1-1,-1 1 1,1 0 0,0-1-1,0-2 1,1 3-3,0 0 0,1 0 0,-1 0 1,0 0-1,1 0 0,-1 0 0,1 0 1,0 0-1,0 0 0,0 1 0,0-1 1,0 1-1,0-1 0,0 1 0,0 0 1,0 0-1,1 0 0,-1 0 0,4-1 1,18-6 177,-1 1 1,1 1 0,0 0 0,1 2 0,-1 1 0,1 1 0,45 2 0,-68 0-270,0 0 1,0 0-1,0 0 1,0 0-1,1 1 0,-1-1 1,0 1-1,0-1 1,0 1-1,0 0 1,-1-1-1,1 1 0,0 0 1,0 0-1,0 1 1,-1-1-1,1 0 0,0 0 1,-1 1-1,1-1 1,-1 1-1,0 0 1,3 2-1,-4-1 8,1 0 1,0 0-1,-1 0 0,1-1 1,-1 1-1,0 0 1,0 0-1,0 0 0,0 0 1,-1 0-1,1 0 0,-1 0 1,1-1-1,-3 6 1,-4 8 71,0-2 1,0 1-1,-2-1 1,-18 25-1,-108 107 157,95-107 320,2 1 0,-48 67-1,84-105-556,0 1 0,0-1 0,1 1 0,-1-1-1,1 1 1,-1 0 0,1 0 0,0 0 0,0 0 0,0 0-1,0 0 1,1 0 0,-1 0 0,1 0 0,0 0 0,0 0-1,0 0 1,1 5 0,0-6-11,0-1-1,1 1 1,-1 0-1,1 0 1,-1-1-1,1 1 1,-1 0 0,1-1-1,0 0 1,0 1-1,0-1 1,0 0-1,0 0 1,0 0-1,0 0 1,0-1 0,0 1-1,1 0 1,-1-1-1,0 0 1,0 1-1,1-1 1,-1 0 0,4 0-1,21 1-195,0-1 1,0-1-1,0-1 0,41-9 0,46-21-5550,-53 11-2382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5.400"/>
    </inkml:context>
    <inkml:brush xml:id="br0">
      <inkml:brushProperty name="width" value="0.025" units="cm"/>
      <inkml:brushProperty name="height" value="0.025" units="cm"/>
    </inkml:brush>
  </inkml:definitions>
  <inkml:trace contextRef="#ctx0" brushRef="#br0">22 1 10474,'0'0'17809,"-22"12"-23671,28-23 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6.964"/>
    </inkml:context>
    <inkml:brush xml:id="br0">
      <inkml:brushProperty name="width" value="0.025" units="cm"/>
      <inkml:brushProperty name="height" value="0.025" units="cm"/>
    </inkml:brush>
  </inkml:definitions>
  <inkml:trace contextRef="#ctx0" brushRef="#br0">111 2 4452,'1'0'315,"-1"0"-1,0-1 1,1 1-1,-1 0 1,0 0-1,1 0 1,-1 0 0,1 0-1,-1 0 1,0 0-1,1 0 1,-1 0-1,0 0 1,1 0-1,-1 0 1,1 0-1,-1 0 1,0 0 0,1 1-1,-1-1 1,0 0-1,1 0 1,-1 0-1,0 0 1,1 1-1,-1-1 1,0 0-1,0 0 1,1 1 0,-1-1-1,0 0 1,0 0-1,1 1 1,-1-1-1,0 0 1,0 1-1,0-1 1,0 0-1,0 1 1,1-1-1,-1 1 1,0-1 0,0 0-1,0 1 1,0-1-1,0 0 1,0 1-1,-7 27 3946,-17 23-3241,9-32-694,11-14-291,0 0-1,0 0 0,1 0 0,-1 0 0,1 1 0,0 0 0,1-1 0,-1 1 0,-1 9 0,47-14-332,-1-4-27,-27 1 201,1 1-1,-1 1 1,0 0 0,0 1-1,16 2 1,-29-2 134,-1-1 0,1 0 0,0 1 0,-1-1-1,1 1 1,-1 0 0,1 0 0,-1-1 0,0 1 0,1 0 0,-1 0-1,0 0 1,1 0 0,-1 1 0,0-1 0,0 0 0,0 0 0,0 1-1,0-1 1,0 1 0,0-1 0,-1 0 0,1 1 0,0 0 0,-1-1-1,1 1 1,-1-1 0,0 1 0,0 0 0,1-1 0,-1 1 0,0 0-1,0-1 1,0 1 0,-1 0 0,1-1 0,0 1 0,-2 2 0,1 2 128,-1-1 0,0 1 0,0-1 0,-1 0 0,1 0 0,-1 0 0,0-1 0,-1 1 0,1-1 0,-5 5 0,-2 1-9,0-1 0,0-1 0,-1 1 0,0-2 0,-1 1 0,0-2 0,0 0 1,0 0-1,-1-1 0,0 0 0,0-1 0,0-1 0,0 0 0,-15 1 0,27-4-266,0 0 0,-1 0 0,1 0 0,0 0 0,-1 0-1,1 0 1,0 0 0,0-1 0,-1 1 0,1-1 0,0 1-1,0-1 1,-1 1 0,1-1 0,0 1 0,0-1 0,0 0 0,0 0-1,0 0 1,0 0 0,0 0 0,0 0 0,1 0 0,-1 0-1,0 0 1,0 0 0,1 0 0,-1 0 0,1 0 0,-1-1-1,0 0 1,-4-47-7093,4 38 5489,1-37-6820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1.978"/>
    </inkml:context>
    <inkml:brush xml:id="br0">
      <inkml:brushProperty name="width" value="0.025" units="cm"/>
      <inkml:brushProperty name="height" value="0.025" units="cm"/>
    </inkml:brush>
  </inkml:definitions>
  <inkml:trace contextRef="#ctx0" brushRef="#br0">851 0 7591,'0'0'7559,"-8"7"-6993,-31 32-245,2 1 0,2 1 0,2 3 0,2 0 0,1 2 0,3 1-1,1 1 1,-25 72 0,-12 57 755,-44 205 1,46-151-1206,8-47 236,-137 583-86,134-268-368,52-400 284,5 0 0,4 0 0,19 103 1,-10-95-1189,-5 0 0,-5 112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7.294"/>
    </inkml:context>
    <inkml:brush xml:id="br0">
      <inkml:brushProperty name="width" value="0.025" units="cm"/>
      <inkml:brushProperty name="height" value="0.025" units="cm"/>
    </inkml:brush>
  </inkml:definitions>
  <inkml:trace contextRef="#ctx0" brushRef="#br0">1 35 11851,'0'0'13805,"59"-30"-13260,-31 28-321,3-1-224,6 3 0,4 0-1185,-3 0-2018,-4 0-2434,-6 0-6759</inkml:trace>
  <inkml:trace contextRef="#ctx0" brushRef="#br0" timeOffset="1">413 205 15375,'0'0'6662,"-52"37"-3940,42-31-1120,4-4-321,1-1-224,14-4-4388,7-5 160,-7-1-1730,2-1-3234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7.735"/>
    </inkml:context>
    <inkml:brush xml:id="br0">
      <inkml:brushProperty name="width" value="0.025" units="cm"/>
      <inkml:brushProperty name="height" value="0.025" units="cm"/>
    </inkml:brush>
  </inkml:definitions>
  <inkml:trace contextRef="#ctx0" brushRef="#br0">843 114 8648,'-19'-15'877,"0"2"-1,-1 0 0,-1 1 1,0 1-1,-1 1 0,0 1 1,-41-11-1,48 16-557,-1 2 0,1-1 0,-1 2 0,0 0 0,0 1 0,1 1 0,-1 0 0,0 1 0,1 1 0,-1 1 0,1 0-1,-27 11 1,11-1-97,1 2-1,0 1 1,1 1-1,0 1 1,2 2-1,1 1 1,0 1-1,2 1 1,-33 42-1,44-49-197,1 1-1,1 0 0,0 1 1,2 0-1,0 1 1,1 0-1,-5 24 1,9-29-37,1 0-1,1 0 1,1 1 0,0-1 0,1 1 0,0-1 0,1 0 0,1 1 0,1-1 0,7 26 0,-6-28 11,1 0 1,0-1 0,1 0-1,1 0 1,0 0-1,0-1 1,1 0 0,1 0-1,0-1 1,0 0 0,21 17-1,-14-16 13,0 0-1,1-1 0,0-1 1,1 0-1,0-2 1,0 0-1,33 8 0,-17-8 11,0-2 0,0-1 1,1-2-1,-1-1 0,1-1 0,-1-3 0,0 0 0,0-2 0,40-12 0,-11-1 93,-1-4 0,-1-2-1,79-44 1,-109 51 242,-1-1 0,-1-2 1,0-1-1,-2-2 0,0 0 0,-2-2 0,43-52 1,-60 65-260,1-1-1,-2 0 1,1 0 0,-2-1 0,0 0 0,-1 0 0,0 0 0,-1 0 0,0-1 0,2-30 0,-5 37-94,-1 0 1,-1-1-1,1 1 0,-2 0 1,1-1-1,-1 1 1,0 0-1,-1 0 0,0 0 1,0 0-1,0 1 0,-1-1 1,0 1-1,-1 0 0,0 0 1,0 0-1,0 1 1,-1 0-1,0 0 0,-11-9 1,-1 3-235,0 1 0,0 0 1,-1 2-1,-1 0 0,0 1 1,0 0-1,0 2 0,-1 1 1,-38-6-1,14 6-737,0 2 1,-1 2 0,-71 8-1,80-1-954,0 1 1,1 2-1,-39 15 0,1 3-5776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07.889"/>
    </inkml:context>
    <inkml:brush xml:id="br0">
      <inkml:brushProperty name="width" value="0.025" units="cm"/>
      <inkml:brushProperty name="height" value="0.025" units="cm"/>
    </inkml:brush>
  </inkml:definitions>
  <inkml:trace contextRef="#ctx0" brushRef="#br0">0 815 15471,'0'0'5824,"12"-10"-4292,386-341 1373,-327 280-2501,-3-3 0,-4-3 0,77-121 1,-132 182 15,-1 0 177,-6 15-1,-3 7 326,-30 92-96,12-40-315,-15 79-1,26-64-480,2 0-1,5 84 0,1-87-330,0-93-10755,-3 4 1036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08.702"/>
    </inkml:context>
    <inkml:brush xml:id="br0">
      <inkml:brushProperty name="width" value="0.025" units="cm"/>
      <inkml:brushProperty name="height" value="0.025" units="cm"/>
    </inkml:brush>
  </inkml:definitions>
  <inkml:trace contextRef="#ctx0" brushRef="#br0">123 218 2530,'11'-5'1164,"1"-1"-1086,114-64 3967,-115 63-2757,0-1 0,0 0 0,-1 0 0,0-1 0,-1 0 0,0-1 0,0 0 0,-1-1 0,10-15 0,-18 26-1153,1-1 0,-1 0 0,1 1 0,-1-1 0,1 0 0,-1 0-1,0 1 1,1-1 0,-1 0 0,0 0 0,0 0 0,0 1 0,1-1 0,-1 0 0,0 0 0,0 0 0,0 0 0,0 0 0,0 1 0,0-1 0,-1 0-1,1 0 1,0 0 0,0 0 0,-1 1 0,1-1 0,0 0 0,-1 0 0,1 1 0,-1-1 0,1 0 0,-1 0 0,-1 0-51,0 0 1,0 1-1,1-1 1,-1 1-1,0-1 1,0 1-1,0 0 1,1 0-1,-1 0 1,0 0-1,0 0 1,0 0-1,-3 1 1,-5 1-99,0 0 1,0 1-1,0 1 0,-15 6 1,2 3 97,0 2 0,1 0 0,0 2-1,2 0 1,0 2 0,1 0 0,0 1 0,2 0 0,0 2 0,2 0 0,0 1 0,2 0-1,-12 29 1,22-46-76,1 1 1,0 0-1,0-1 0,0 1 0,1 0 1,0 0-1,1 0 0,-1 0 0,1 0 0,1 0 1,-1 0-1,1 0 0,4 13 0,-3-16 1,0 0 0,0 0 0,0 0 0,1 0-1,-1 0 1,1-1 0,0 1 0,0-1 0,0 0 0,1 0 0,-1 0-1,1 0 1,0-1 0,0 1 0,0-1 0,0 0 0,0 0 0,0 0-1,0-1 1,1 0 0,7 2 0,3 0 41,0 0-1,1-2 1,-1 0 0,0 0-1,1-1 1,-1-1 0,0-1-1,16-3 1,-26 4 8,-1 0 1,1 0-1,-1 0 1,0 0-1,1-1 0,-1 0 1,0 0-1,0 0 1,0 0-1,-1-1 1,1 1-1,0-1 0,-1 0 1,0 0-1,1 0 1,-1-1-1,-1 1 1,1-1-1,0 1 0,-1-1 1,0 0-1,0 0 1,0 0-1,0-1 0,-1 1 1,1 0-1,-1-1 1,0 1-1,-1 0 1,1-10-1,-1 11-31,0 0 1,-1 0-1,1 0 1,-1 0-1,0 0 0,0 0 1,0 0-1,0 1 1,-1-1-1,1 0 0,-1 0 1,1 1-1,-1-1 1,0 1-1,0 0 0,0 0 1,-1-1-1,1 1 1,0 1-1,-1-1 0,1 0 1,-1 0-1,0 1 1,1 0-1,-1-1 0,0 1 1,0 0-1,-6-1 1,-1-1-82,-1 1 1,0 0 0,0 1 0,0 0-1,0 1 1,-22 1 0,33-1-35,-1 0 1,0 0 0,0 0-1,0 0 1,1 0 0,-1 0-1,0 0 1,0 1 0,1-1-1,-1 0 1,0 0 0,0 1-1,1-1 1,-1 0-1,0 1 1,1-1 0,-1 1-1,0-1 1,1 1 0,-1-1-1,1 1 1,-1-1 0,1 1-1,-1 0 1,1-1 0,-1 1-1,1 0 1,-1-1-1,1 1 1,0 0 0,0 0-1,-1-1 1,1 1 0,0 0-1,0 0 1,0-1 0,0 1-1,0 0 1,0 0 0,0 0-1,0-1 1,0 1-1,0 0 1,0 0 0,1 1-1,0 0-522,0 0-1,0 0 0,0 0 0,0 0 0,0 0 1,0 0-1,1 0 0,-1-1 0,1 1 0,-1 0 1,1-1-1,0 1 0,0-1 0,3 3 0,18 4-6996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09.029"/>
    </inkml:context>
    <inkml:brush xml:id="br0">
      <inkml:brushProperty name="width" value="0.025" units="cm"/>
      <inkml:brushProperty name="height" value="0.025" units="cm"/>
    </inkml:brush>
  </inkml:definitions>
  <inkml:trace contextRef="#ctx0" brushRef="#br0">31 0 10954,'0'0'18097,"-30"22"-24278,41-22 1024,-1 0-6566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09.406"/>
    </inkml:context>
    <inkml:brush xml:id="br0">
      <inkml:brushProperty name="width" value="0.025" units="cm"/>
      <inkml:brushProperty name="height" value="0.025" units="cm"/>
    </inkml:brush>
  </inkml:definitions>
  <inkml:trace contextRef="#ctx0" brushRef="#br0">988 103 11883,'-32'-16'283,"-2"1"0,0 2 0,0 2 0,-1 0 0,-55-7 0,17 8 173,-126 1 1,175 10-195,1 0 0,0 1 0,0 1 0,0 1 1,0 2-1,0 0 0,1 1 0,0 1 0,1 1 1,-26 15-1,33-16-158,1 1 0,1 0 0,-1 1 1,2 1-1,-1 0 0,1 0 0,1 1 0,0 0 0,1 1 1,0 0-1,1 0 0,0 1 0,2 0 0,-1 1 0,2-1 1,-5 19-1,5-16-86,2 1 1,0 0 0,1 0-1,1 0 1,1 1 0,0-1-1,2 0 1,0 0 0,1 0-1,0 0 1,2 0 0,0-1-1,1 0 1,1 0 0,0 0-1,1-1 1,1 0 0,0-1-1,2 0 1,0 0 0,0-1 0,16 16-1,-7-11 145,0-1-1,2-1 1,0-1-1,0 0 1,1-2-1,1-1 1,1-1-1,0 0 1,0-2-1,1-1 1,0-2-1,1 0 1,-1-1-1,34 2 0,-29-6 285,1-1 0,-1-2 0,1-1 0,-1-1 0,0-2 0,53-14 0,-60 11-190,-1-1 0,0-1-1,-1-1 1,0-1 0,0-1 0,-2 0-1,0-2 1,0-1 0,18-18 0,-20 16-170,-1-1 1,-1-1 0,-1-1 0,-1 0-1,0-1 1,-2 0 0,0-1 0,-2-1 0,0 1-1,7-30 1,-14 41-112,0 0 0,-1 0 1,0-1-1,-1 1 0,0 0 0,-1-1 0,0 1 0,-1 0 0,-1 0 0,0-1 1,0 1-1,-1 0 0,-1 0 0,0 1 0,0-1 0,-1 1 0,-1 0 0,0 0 0,0 1 1,-1-1-1,-1 1 0,-14-15 0,6 10-280,0 2-1,-1 0 1,-1 1-1,0 1 1,0 1 0,-1 0-1,-1 1 1,1 1-1,-1 1 1,-36-8 0,16 8-1143,0 2 1,0 1-1,-1 2 1,-70 5-1,24 9-4057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11.983"/>
    </inkml:context>
    <inkml:brush xml:id="br0">
      <inkml:brushProperty name="width" value="0.025" units="cm"/>
      <inkml:brushProperty name="height" value="0.025" units="cm"/>
    </inkml:brush>
  </inkml:definitions>
  <inkml:trace contextRef="#ctx0" brushRef="#br0">680 129 6502,'-3'-8'5008,"1"1"-4726,0 0 0,-1 0 0,0 1 0,-1-1 0,1 1 0,-1 0 0,0 0 0,-1 0 1,0 0-1,0 1 0,0 0 0,0 0 0,-1 0 0,0 1 0,0-1 0,0 1 0,0 1 1,-1-1-1,1 1 0,-1 1 0,0-1 0,0 1 0,0 0 0,0 0 0,-10 0 0,0 1-179,0 2 0,0 0 0,1 0-1,-1 2 1,0 0 0,1 1-1,-1 1 1,1 0 0,0 1-1,1 1 1,0 0 0,0 1-1,0 1 1,-21 16 0,9-3 98,0 1 1,2 1 0,0 1 0,2 1-1,0 1 1,-19 32 0,30-41-135,2 1 1,0 0 0,1 0 0,0 0-1,2 1 1,-7 29 0,12-41-63,0 0-1,1 0 1,0 0-1,1 0 1,-1 0-1,2 0 1,-1 0 0,1 1-1,0-1 1,1 0-1,0 0 1,0 0-1,0-1 1,1 1 0,1-1-1,-1 1 1,1-1-1,0 0 1,8 9-1,-3-6 7,1-1 0,0-1-1,1 0 1,0 0-1,0-1 1,0 0-1,1-1 1,0 0-1,0-1 1,1-1 0,0 0-1,24 5 1,10-2 46,0-1 1,60-1-1,-51-4-18,-1-2 0,0-3-1,69-14 1,-101 13-20,0-1 0,0 0 0,-1-2 0,0-1 0,0 0 0,-1-2-1,0 0 1,-1-2 0,0 0 0,22-19 0,-36 26-8,0 0 1,-1 0-1,1 0 0,-1-1 1,-1 0-1,1 0 0,-1-1 1,0 1-1,-1-1 0,1 0 1,-2 0-1,1 0 0,-1 0 1,2-12-1,-4 14-13,0 0-1,1-1 1,-2 1 0,1-1-1,-1 1 1,0 0 0,-1-1-1,1 1 1,-1 0 0,0 0-1,-1 0 1,1 0-1,-1 1 1,0-1 0,-1 1-1,1 0 1,-1-1 0,0 2-1,-7-7 1,-1 0-209,0 0-1,-1 2 1,0 0 0,-1 0-1,0 1 1,-1 1 0,1 0-1,-1 1 1,-19-5 0,7 4-1342,1 2 1,-1 1-1,1 0 0,-48 2 1,13 4-4779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14"/>
    </inkml:context>
    <inkml:brush xml:id="br0">
      <inkml:brushProperty name="width" value="0.025" units="cm"/>
      <inkml:brushProperty name="height" value="0.025" units="cm"/>
    </inkml:brush>
  </inkml:definitions>
  <inkml:trace contextRef="#ctx0" brushRef="#br0">775 142 5894,'1'-7'722,"0"0"0,0-1 1,-1 1-1,0 0 1,0 0-1,-1 0 1,0 0-1,0 0 1,-1 0-1,-3-12 0,3 16-657,0 0 0,0 0 0,0-1 0,0 1 0,-1 0 0,1 1 0,-1-1-1,0 0 1,0 1 0,0-1 0,0 1 0,0 0 0,0 0 0,-1 0 0,1 1 0,-1-1-1,1 1 1,-1 0 0,0 0 0,1 0 0,-7 0 0,-4-1 23,-1 1 1,0 1 0,1 0-1,-1 1 1,1 1-1,-1 0 1,1 1 0,0 0-1,0 1 1,0 1-1,0 0 1,-24 14 0,3 1 4,1 1 1,1 2 0,-41 38 0,39-30 15,3 2 0,0 0 0,2 3 0,2 0 0,-44 75 0,59-89-59,2 0 0,1 1 0,0 0 0,2 1-1,0-1 1,2 2 0,1-1 0,0 1 0,2-1 0,1 1-1,1 0 1,3 35 0,-1-52-40,1 1 0,0-1 0,0 1 0,0-1 0,1 0-1,0 0 1,1 0 0,0-1 0,0 1 0,1-1 0,-1 0 0,2 0 0,-1 0 0,1-1-1,8 8 1,-4-7 101,0 1 0,1-2 0,0 1 0,0-1 0,0-1 0,1 0 0,0-1 0,0 0 0,19 3 0,2-2 264,1-1 0,0-2 0,0-2-1,0-1 1,0-1 0,62-14 0,-56 7-142,-1-2 0,-1-1 0,0-2 1,-1-2-1,-1-2 0,0-1 0,-2-1 0,0-2 1,55-47-1,-70 51-105,0-1 1,-1-1 0,-1-1-1,0 0 1,-2-1-1,22-42 1,-29 46-121,0-1 0,-1 0-1,-1-1 1,0 1 0,-2-1 0,0 0-1,-2-1 1,0 1 0,-2-32 0,0 42-160,-1 0 1,-1 0 0,0 0 0,0 1 0,-1-1 0,0 1 0,0 0 0,-1 0 0,-1 0-1,1 0 1,-2 1 0,1-1 0,-1 1 0,0 1 0,-1-1 0,1 1 0,-1 0 0,-1 1-1,0 0 1,0 0 0,0 0 0,0 1 0,-1 0 0,0 1 0,0 0 0,-16-5 0,2 2-526,-1 1 1,1 1-1,-1 1 1,0 1 0,0 2-1,0 0 1,0 1 0,0 1-1,0 2 1,-25 5-1,-36 16-4036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6.458"/>
    </inkml:context>
    <inkml:brush xml:id="br0">
      <inkml:brushProperty name="width" value="0.025" units="cm"/>
      <inkml:brushProperty name="height" value="0.025" units="cm"/>
    </inkml:brush>
  </inkml:definitions>
  <inkml:trace contextRef="#ctx0" brushRef="#br0">1 0 12492,'0'0'8808,"2"8"-7975,4 20-319,-2 0 0,0 0 0,-1 51 1,-2-41-519,10 73 1,-7-101-1037,-1-2-1498,-2-2-2153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6.879"/>
    </inkml:context>
    <inkml:brush xml:id="br0">
      <inkml:brushProperty name="width" value="0.025" units="cm"/>
      <inkml:brushProperty name="height" value="0.025" units="cm"/>
    </inkml:brush>
  </inkml:definitions>
  <inkml:trace contextRef="#ctx0" brushRef="#br0">26 71 16432,'0'0'7505,"12"-8"-6805,-11 7-684,7-5 48,0 0 0,0 1 0,0 0 0,1 0 0,0 1 0,0 0 0,0 0 0,0 1 0,1 1 0,12-3 0,-21 5-62,55-7 56,84 2-1,-126 5-64,1 1 0,-1 0 0,0 1 0,1 0 0,-1 2 0,0 0 0,0 0 0,-1 1 0,0 1 0,1 0-1,16 11 1,-26-13 6,1-1 0,0 1-1,-1 0 1,1 1-1,-1-1 1,0 1-1,-1 0 1,1 0 0,-1 0-1,0 1 1,0-1-1,-1 1 1,0-1-1,0 1 1,3 10 0,-4-7 75,0 0 1,-1 0-1,0 0 1,0 0 0,-1 0-1,0 0 1,-1 0 0,0 0-1,-5 14 1,-2 0 374,-1 0 0,-2-1-1,0 0 1,-1-1 0,-1 0 0,-30 33-1,31-40-257,-1 0-1,0-1 0,-1 0 0,0-2 0,0 1 0,-2-2 1,1 0-1,-1-1 0,-1 0 0,-22 7 0,31-14-205,-1 1-1,1-1 1,-1 0-1,0-1 1,1 0-1,-1-1 1,0 0-1,1-1 1,-1 0-1,0 0 1,1-1-1,-1 0 1,1 0-1,0-1 1,0-1-1,0 0 1,0 0-1,1 0 1,-1-1-1,1 0 1,-15-13-1,18 13-248,-1 0 0,1-1-1,0 0 1,0 0 0,1 0-1,0 0 1,-4-9 0,7 14 23,0-1 0,0 1 0,0-1-1,1 0 1,-1 1 0,0-1 0,1 0 0,0 1 0,-1-1 0,1 0 0,0 1 0,0-1 0,0 0 0,0 0 0,0 1 0,0-1-1,1 0 1,-1 0 0,0 1 0,1-1 0,-1 0 0,1 1 0,0-1 0,0 1 0,-1-1 0,1 1 0,0-1 0,0 1 0,1 0-1,-1-1 1,0 1 0,0 0 0,1 0 0,-1 0 0,0 0 0,4-2 0,21-9-5733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3.634"/>
    </inkml:context>
    <inkml:brush xml:id="br0">
      <inkml:brushProperty name="width" value="0.025" units="cm"/>
      <inkml:brushProperty name="height" value="0.025" units="cm"/>
    </inkml:brush>
  </inkml:definitions>
  <inkml:trace contextRef="#ctx0" brushRef="#br0">130 25 5509,'0'0'12796,"0"-6"-12662,-3-12-35,2 39 323,-3 42 130,-79 520 1204,44 255-624,39-754-1125,4 0 0,27 157 0,35 225 43,-32 4-62,-23-300 6,109 1191-245,-103-1247 220,-5-38-329,4 123-1,-17-167-32,0 0 1,-3 0 0,-8 41 0,-10-4-8802,19-63 4208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2.373"/>
    </inkml:context>
    <inkml:brush xml:id="br0">
      <inkml:brushProperty name="width" value="0.025" units="cm"/>
      <inkml:brushProperty name="height" value="0.025" units="cm"/>
    </inkml:brush>
  </inkml:definitions>
  <inkml:trace contextRef="#ctx0" brushRef="#br0">4 1 3651,'-1'10'8932,"-1"16"-8486,1-1 1,1 1 0,2 0-1,0 0 1,11 45-1,16 28 793,28 183-1,-54-261-862,27 152 1644,-26-156-1947,1 1 0,1 0 0,0-1 0,2 0 0,0-1-1,1 0 1,14 20 0,-22-33-81,1-1 0,-1 0-1,1 0 1,0 0 0,0 0-1,0 0 1,0 0 0,0 0 0,1-1-1,-1 1 1,0-1 0,1 1-1,-1-1 1,1 0 0,0 0 0,3 1-1,-5-2 4,1-1-1,-1 1 1,1 0-1,-1 0 1,1 0-1,-1-1 1,1 1-1,-1-1 1,0 1-1,1-1 1,-1 0-1,0 0 0,1 1 1,-1-1-1,0 0 1,0 0-1,0 0 1,0 0-1,0 0 1,0-1-1,1 0 1,5-9 46,-1 0 1,-1 0 0,0 0 0,0 0-1,4-20 1,-8 28-8,24-82 233,62-186-1970,-50 176-4372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7.567"/>
    </inkml:context>
    <inkml:brush xml:id="br0">
      <inkml:brushProperty name="width" value="0.025" units="cm"/>
      <inkml:brushProperty name="height" value="0.025" units="cm"/>
    </inkml:brush>
  </inkml:definitions>
  <inkml:trace contextRef="#ctx0" brushRef="#br0">0 1 7687,'0'0'13149,"2"11"-11142,3 18-924,1 16-321,2-1 0,23 72-1,-31-116-862,0 1 0,0-1 0,0 1 0,0-1 0,0 0 0,0 1 0,0-1 0,0 0 0,0 1-1,0-1 1,0 1 0,0-1 0,0 0 0,0 1 0,1-1 0,-1 0 0,0 1 0,0-1-1,0 0 1,1 1 0,-1-1 0,0 0 0,0 0 0,1 1 0,-1-1 0,0 0 0,1 0-1,-1 1 1,0-1 0,1 0 0,-1 0 0,0 0 0,1 0 0,-1 0 0,0 0 0,1 1 0,-1-1-1,1 0 1,-1 0 0,0 0 0,1 0 0,-1 0 0,0 0 0,1 0 0,-1-1 0,1 1-1,-1 0 1,0 0 0,1 0 0,-1 0 0,0 0 0,1-1 0,-1 1 0,0 0 0,1 0 0,-1 0-1,0-1 1,0 1 0,1 0 0,-1-1 0,12-24-8225,-10 19 6607,8-15-6614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7.932"/>
    </inkml:context>
    <inkml:brush xml:id="br0">
      <inkml:brushProperty name="width" value="0.025" units="cm"/>
      <inkml:brushProperty name="height" value="0.025" units="cm"/>
    </inkml:brush>
  </inkml:definitions>
  <inkml:trace contextRef="#ctx0" brushRef="#br0">0 85 11050,'0'0'6764,"9"3"-5349,-2-1-1095,10 3 9,0-1-1,0-1 1,0 0-1,35 1 1,-49-4-277,0 0 1,0 0 0,0 0 0,-1 0 0,1-1 0,0 1 0,0-1 0,0 0 0,0 1 0,-1-1 0,1-1-1,0 1 1,-1 0 0,1-1 0,-1 1 0,1-1 0,-1 0 0,0 0 0,0 0 0,0 0 0,0 0 0,0 0-1,0 0 1,0-1 0,-1 1 0,1-1 0,-1 1 0,0-1 0,0 0 0,0 1 0,0-1 0,0 0 0,0 0-1,-1 0 1,0 0 0,1 0 0,-1 0 0,0 1 0,0-1 0,-1-4 0,1 5 14,-1 1 1,1-1-1,0 1 0,-1 0 1,1-1-1,-1 1 1,1 0-1,-1-1 0,0 1 1,1 0-1,-1 0 1,0-1-1,0 1 1,0 0-1,0 0 0,0 0 1,0 0-1,0 0 1,0 1-1,-1-1 0,1 0 1,0 0-1,0 1 1,-1-1-1,1 1 0,0-1 1,-1 1-1,1-1 1,-1 1-1,1 0 1,0 0-1,-1 0 0,1 0 1,-1 0-1,-2 0 1,0 0-56,1 1 0,-1-1 1,1 0-1,-1 1 0,1 0 1,0 0-1,-1 0 0,1 0 1,0 1-1,0-1 1,0 1-1,0 0 0,-6 4 1,4-1 74,-1 1 1,1 0-1,0 1 1,0-1-1,1 1 1,0 0-1,0 0 1,1 1 0,0-1-1,0 1 1,1 0-1,0-1 1,0 1-1,0 0 1,1 0-1,1 0 1,-1 0-1,1 0 1,2 14 0,-1-20-71,1 1 0,-1 0 0,1-1 1,-1 1-1,1-1 0,0 1 1,0-1-1,0 0 0,1 1 0,-1-1 1,0-1-1,1 1 0,0 0 0,-1 0 1,1-1-1,0 0 0,-1 1 1,1-1-1,0 0 0,0-1 0,0 1 1,0 0-1,5 0 0,11 1 65,0 0 0,30-1 0,-40-1-38,-7 0-53,65-5-838,-63 5 412,-1-1 0,0 0 0,0 0-1,1 0 1,-1 0 0,0 0-1,0-1 1,0 0 0,0 1 0,0-1-1,-1 0 1,1 0 0,0-1-1,-1 1 1,0-1 0,1 1 0,2-5-1,1-17-7982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8.305"/>
    </inkml:context>
    <inkml:brush xml:id="br0">
      <inkml:brushProperty name="width" value="0.025" units="cm"/>
      <inkml:brushProperty name="height" value="0.025" units="cm"/>
    </inkml:brush>
  </inkml:definitions>
  <inkml:trace contextRef="#ctx0" brushRef="#br0">0 1 15791,'0'0'9097,"50"10"-24440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9.022"/>
    </inkml:context>
    <inkml:brush xml:id="br0">
      <inkml:brushProperty name="width" value="0.025" units="cm"/>
      <inkml:brushProperty name="height" value="0.025" units="cm"/>
    </inkml:brush>
  </inkml:definitions>
  <inkml:trace contextRef="#ctx0" brushRef="#br0">1 73 5061,'0'0'10260,"3"-9"-6518,-2 6-3610,0-1-1,0 1 1,0 0-1,1 0 1,-1-1-1,1 1 0,0 0 1,0 1-1,0-1 1,0 0-1,0 1 1,0-1-1,1 1 0,0-1 1,-1 1-1,1 0 1,0 0-1,0 0 1,0 1-1,0-1 1,0 1-1,0 0 0,1 0 1,-1 0-1,0 0 1,1 0-1,-1 1 1,4-1-1,4 0 129,-1 0 0,0 1 0,1 1 0,-1-1 0,0 2 0,14 2 0,-21-3-241,0 0 0,0 0 0,0 1 0,0-1 0,0 1 0,0-1 0,-1 1-1,1 0 1,-1 0 0,1 0 0,-1 0 0,0 0 0,0 1 0,0-1 0,0 1 0,0 0-1,0-1 1,-1 1 0,1 0 0,-1 0 0,0 0 0,0 0 0,0 0 0,0 0 0,0 4-1,0 4 43,0 0-1,0 0 0,-2 1 0,1-1 0,-1 0 0,-1 0 0,0 1 1,0-1-1,-1-1 0,-1 1 0,0 0 0,-7 13 0,-8 12 276,-2-1-1,-30 37 1,-21 38 1175,71-109-1507,0 0 0,0 0 0,0 0 0,1 0 0,-1 1 0,1-1 0,-1 0 0,1 0 0,-1 1 0,1-1 0,0 0 0,-1 1 0,1-1 0,0 0 0,0 1 0,0-1 0,0 1 0,0-1 0,1 0 0,-1 1 0,0-1 0,0 0 0,1 0 0,-1 1 0,1-1 0,1 2 0,-1-1 12,1-1-1,0 0 0,-1 0 0,1 0 0,0 0 1,0 0-1,0-1 0,0 1 0,0 0 0,0-1 1,0 1-1,0-1 0,0 0 0,0 0 0,3 0 0,11-1 82,1 0 0,-1-1 0,21-6 0,-34 8-94,37-10-107,38-13 0,-65 18-1121,-1 0-1,0-1 1,22-14 0,-21 7-2956,-13 0-2790,-7-3-5900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9.365"/>
    </inkml:context>
    <inkml:brush xml:id="br0">
      <inkml:brushProperty name="width" value="0.025" units="cm"/>
      <inkml:brushProperty name="height" value="0.025" units="cm"/>
    </inkml:brush>
  </inkml:definitions>
  <inkml:trace contextRef="#ctx0" brushRef="#br0">0 26 17040,'0'0'6566,"50"-11"-6117,-7 9 191,18-1-512,7-1-95,0 1-1283,-8 2-1825,-12 1-2242,-8-1-4676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9.837"/>
    </inkml:context>
    <inkml:brush xml:id="br0">
      <inkml:brushProperty name="width" value="0.025" units="cm"/>
      <inkml:brushProperty name="height" value="0.025" units="cm"/>
    </inkml:brush>
  </inkml:definitions>
  <inkml:trace contextRef="#ctx0" brushRef="#br0">12 107 14382,'0'0'2546,"-3"9"-678,-5 27-666,8-35-1174,0-1 1,0 1 0,0 0 0,0-1 0,0 1 0,0 0 0,1-1 0,-1 1 0,0 0 0,0-1 0,0 1 0,1-1-1,-1 1 1,0 0 0,1-1 0,-1 1 0,1-1 0,-1 1 0,1-1 0,-1 1 0,1-1 0,-1 1 0,1-1-1,-1 0 1,1 1 0,0-1 0,-1 0 0,1 0 0,-1 1 0,1-1 0,0 0 0,-1 0 0,1 0 0,0 0-1,-1 0 1,1 1 0,0-1 0,1-1 0,26 0 559,-26 0-472,6-1 22,0 0 0,-1-1 0,0 0 0,1-1 1,-1 0-1,0 0 0,-1 0 0,1-1 0,-1 0 1,0 0-1,0-1 0,0 1 0,-1-1 1,0-1-1,0 1 0,0-1 0,-1 0 0,0 0 1,-1 0-1,1 0 0,-1-1 0,-1 1 0,1-1 1,-1 0-1,-1 0 0,2-8 0,-3 15-124,-1 1 0,1 0-1,0 0 1,0-1 0,0 1 0,0 0-1,-1 0 1,1 0 0,0-1-1,0 1 1,0 0 0,0 0 0,-1 0-1,1 0 1,0-1 0,0 1-1,-1 0 1,1 0 0,0 0 0,0 0-1,-1 0 1,1 0 0,0 0-1,0 0 1,-1 0 0,1 0 0,0 0-1,-1 0 1,1 0 0,0 0 0,0 0-1,-1 0 1,1 0 0,0 0-1,0 0 1,-1 0 0,1 0 0,0 0-1,0 1 1,-1-1 0,1 0-1,0 0 1,0 0 0,0 0 0,-1 1-1,1-1 1,0 0 0,0 0-1,0 0 1,0 1 0,-1-1 0,1 0-1,0 0 1,0 1 0,0-1 0,0 1-1,-14 11-111,7-2 99,-1 0 0,1 0 1,1 0-1,0 1 0,0 0 1,1 0-1,0 1 0,1-1 1,1 1-1,0 0 0,-2 16 1,5-27-4,0 0 0,0-1 0,1 1 1,-1 0-1,0-1 0,1 1 0,-1-1 1,1 1-1,-1-1 0,0 1 0,1-1 1,-1 1-1,1-1 0,0 1 0,-1-1 1,1 1-1,-1-1 0,1 0 0,0 1 1,-1-1-1,1 0 0,0 0 0,-1 0 1,1 1-1,0-1 0,-1 0 0,1 0 1,0 0-1,0 0 0,-1 0 0,1 0 1,0 0-1,-1-1 0,1 1 0,0 0 1,-1 0-1,1 0 0,0-1 0,-1 1 1,2-1-1,31-11 218,-18 3-201,0-1 0,-1 0-1,-1-1 1,0-1 0,0 0 0,-1 0 0,-1-1 0,0-1 0,16-26 0,-26 33 12,-8 12 13,-10 13 11,10-3 19,1 0 0,0 0 0,1 0 1,0 1-1,-3 22 0,7-33-36,0 1-1,1-1 0,0 0 0,0 1 0,0-1 1,1 1-1,0-1 0,3 10 0,-3-12-25,0-1-1,0 0 0,0 0 1,0 0-1,0 0 0,1 0 1,-1 0-1,1 0 1,-1 0-1,1 0 0,0-1 1,0 1-1,0-1 0,0 1 1,0-1-1,0 0 1,0 0-1,0 0 0,1 0 1,2 1-1,-2-1 12,0 0-1,0-1 1,0 1-1,0-1 1,0 1-1,0-1 1,0 0 0,0 0-1,0 0 1,0-1-1,0 1 1,-1-1-1,1 1 1,0-1 0,0 0-1,0 0 1,0 0-1,-1-1 1,1 1-1,-1-1 1,1 1-1,-1-1 1,4-3 0,-3 2-317,-1 1 0,0-1 1,0 0-1,0 0 1,0 0-1,0 0 0,-1 0 1,2-5-1,4-31-8338,-7 8-3941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0.177"/>
    </inkml:context>
    <inkml:brush xml:id="br0">
      <inkml:brushProperty name="width" value="0.025" units="cm"/>
      <inkml:brushProperty name="height" value="0.025" units="cm"/>
    </inkml:brush>
  </inkml:definitions>
  <inkml:trace contextRef="#ctx0" brushRef="#br0">0 20 18449,'0'0'9129,"56"-19"-23382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0.536"/>
    </inkml:context>
    <inkml:brush xml:id="br0">
      <inkml:brushProperty name="width" value="0.025" units="cm"/>
      <inkml:brushProperty name="height" value="0.025" units="cm"/>
    </inkml:brush>
  </inkml:definitions>
  <inkml:trace contextRef="#ctx0" brushRef="#br0">101 0 9513,'0'0'14472,"-2"12"-14237,-9 38 171,-20 51 1,17-59-360,1 1 1,2 0 0,-6 60 0,16-102-102,1 1-1,0-1 1,0 1 0,0-1-1,0 1 1,0-1 0,0 1 0,0-1-1,1 0 1,-1 1 0,0-1-1,1 1 1,-1-1 0,1 0 0,0 1-1,-1-1 1,1 0 0,0 0-1,0 1 1,0-1 0,0 0 0,0 0-1,0 0 1,0 0 0,0 0-1,2 1 1,-1-1-443,1 0 0,0 0 0,0-1 0,0 1 0,1-1 0,-1 1-1,0-1 1,0 0 0,0 0 0,0-1 0,5 0 0,8-3-4900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0.926"/>
    </inkml:context>
    <inkml:brush xml:id="br0">
      <inkml:brushProperty name="width" value="0.025" units="cm"/>
      <inkml:brushProperty name="height" value="0.025" units="cm"/>
    </inkml:brush>
  </inkml:definitions>
  <inkml:trace contextRef="#ctx0" brushRef="#br0">40 138 5317,'0'0'20542,"8"-2"-20392,21-4-27,-18 5-70,0-1 0,0 0-1,0-1 1,0 0 0,16-8 0,-25 10-46,0 0 1,0 0-1,0 0 1,0-1-1,0 1 1,0-1-1,0 0 1,-1 1-1,1-1 1,-1 0-1,1 0 1,-1 0 0,0 0-1,0 0 1,0 0-1,0-1 1,0 1-1,0 0 1,0 0-1,-1-1 1,1 1-1,-1 0 1,0-1-1,0 1 1,1-1 0,-2 1-1,1 0 1,0-1-1,0 1 1,-1-1-1,1 1 1,-3-4-1,3 3-38,-1 1-1,0 0 1,-1 0-1,1 0 1,0 0 0,-1 0-1,1 0 1,-1 0-1,1 0 1,-1 1-1,0-1 1,0 0-1,0 1 1,0 0-1,0-1 1,0 1 0,0 0-1,0 0 1,-1 0-1,1 0 1,0 1-1,-1-1 1,1 0-1,0 1 1,-1 0 0,1 0-1,-3 0 1,1-1-16,0 1 0,0 0 0,0 1 0,0-1 1,0 1-1,1 0 0,-1-1 0,0 2 0,1-1 1,-1 0-1,0 1 0,1 0 0,0-1 0,-1 2 1,1-1-1,-4 4 0,-2 3 15,1 1 1,0 1-1,0 0 0,-10 21 0,16-28 39,0 0 0,0 0 0,0 0-1,1 0 1,-1 1 0,1-1 0,0 0-1,0 1 1,1-1 0,-1 1-1,1-1 1,0 1 0,0-1 0,1 1-1,-1-1 1,1 0 0,2 9 0,-1-11-4,0-1 1,-1 1-1,1 0 0,0 0 1,0-1-1,0 1 1,1-1-1,-1 0 1,0 1-1,1-1 1,-1 0-1,0 0 0,1-1 1,-1 1-1,1 0 1,-1-1-1,1 0 1,0 1-1,-1-1 1,5-1-1,55-2 170,-49 0-157,1 0 0,-1-2 0,-1 1-1,23-13 1,-25 12-38,0 0-1,1 0 1,-1 1-1,1 1 1,0 0 0,-1 0-1,2 1 1,10-1-1,-21 3 37,0 0-1,-1 1 0,1-1 1,0 0-1,-1 1 0,1-1 0,0 1 1,-1-1-1,1 1 0,-1-1 0,1 1 1,-1 0-1,1-1 0,-1 1 1,1 0-1,-1-1 0,0 1 0,1 0 1,-1 0-1,0-1 0,1 1 0,-1 0 1,0 0-1,0-1 0,0 1 1,0 0-1,0 0 0,0 1 0,0-1 8,0 0-1,0 0 1,0 1-1,0-1 1,1 0-1,-1 0 1,0 0-1,1 0 1,-1 1-1,1-1 1,-1 0-1,1 0 1,-1 0-1,1 0 1,0 0-1,-1 0 1,1 0-1,0 0 1,0-1-1,0 1 1,0 0-1,0 0 1,0-1-1,0 1 1,0 0-1,0-1 1,0 1-1,0-1 1,0 0-1,0 1 1,2-1-1,6 0 88,0-1-1,0 0 1,0-1-1,0 0 1,0 0-1,0-1 1,14-7-1,-15 7-118,0-1-1,0 1 1,1 1 0,-1-1 0,0 1-1,1 1 1,0 0 0,14-1-1,-21 3 7,-1-1 0,0 0 0,0 0-1,1 0 1,-1 1 0,0-1 0,0 1-1,0-1 1,0 1 0,0-1 0,0 1-1,0 0 1,0 0 0,0-1 0,0 1-1,0 0 1,0 0 0,0 0 0,-1 0-1,1 0 1,0 0 0,-1 0 0,1 0-1,0 0 1,-1 0 0,1 3 0,5 38 127,-6-38-146,0 0-1,1 0 1,-1 0-1,1 0 1,-1 0-1,1-1 1,0 1-1,1 0 1,-1 0 0,3 4-1,-4-8-199,1 1 0,-1-1 0,1 1-1,0-1 1,-1 0 0,1 1 0,-1-1 0,1 0-1,0 1 1,-1-1 0,1 0 0,-1 0-1,1 0 1,0 0 0,-1 0 0,1 0 0,0 0-1,-1 0 1,1 0 0,0 0 0,-1 0 0,1 0-1,0 0 1,-1 0 0,1-1 0,0 1-1,-1 0 1,1 0 0,0-1 0,17-11-9385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1.639"/>
    </inkml:context>
    <inkml:brush xml:id="br0">
      <inkml:brushProperty name="width" value="0.025" units="cm"/>
      <inkml:brushProperty name="height" value="0.025" units="cm"/>
    </inkml:brush>
  </inkml:definitions>
  <inkml:trace contextRef="#ctx0" brushRef="#br0">135 5 13645,'0'0'11872,"-10"-3"-11364,3 2-475,1 1 0,-1-1 0,0 1 1,0 0-1,0 1 0,0-1 0,-10 4 1,13-4-34,1 1 0,0 0 0,0 0 0,-1 1 0,1-1 0,0 0 0,0 1 0,0 0 0,0 0 0,1 0 0,-1 0 0,1 0 0,-1 1 0,1-1 0,-1 1 0,1-1 0,0 1 0,0 0 0,1 0 0,-1 0 0,-1 5 1,2-7-7,1 0 1,0 1-1,0-1 1,0 0-1,0 1 1,0-1-1,1 0 1,-1 0-1,0 1 1,0-1-1,1 0 1,-1 0-1,1 0 0,-1 1 1,1-1-1,0 0 1,-1 0-1,1 0 1,0 0-1,0 0 1,0 0-1,0 0 1,0-1-1,0 1 1,0 0-1,0 0 1,0-1-1,0 1 1,0 0-1,0-1 1,0 0-1,1 1 1,-1-1-1,0 1 1,0-1-1,2 0 1,57 13-251,-46-11 230,0 0 11,0 1 0,-1 1 1,1 0-1,-1 1 0,0 0 1,13 8-1,-24-12 19,1 0 0,-1 1 0,0-1 0,0 1 0,0 0 0,0 0 0,0 0 0,0 0 0,-1 0 0,1 0 0,0 0 0,-1 0 0,0 1 0,1-1 1,-1 0-1,0 1 0,-1-1 0,1 1 0,0 0 0,-1-1 0,1 1 0,-1-1 0,0 1 0,0 0 0,0 0 0,0-1 0,0 1 0,0-1 0,-1 1 0,0 0 0,1-1 0,-1 1 0,0-1 0,0 1 0,0-1 0,-1 1 0,1-1 0,0 0 0,-3 3 0,-2 2 186,0 0-1,0 0 0,0-1 1,-1 0-1,0 0 0,0-1 0,0 0 1,-1 0-1,0 0 0,0-1 0,0-1 1,0 1-1,-1-1 0,1-1 1,-1 1-1,0-1 0,0-1 0,1 0 1,-1 0-1,0-1 0,-10 0 0,17 0-211,1-1 1,-1 1-1,0 0 0,0-1 0,1 1 0,-1-1 0,0 0 0,1 1 0,-1-1 0,1 0 0,-1 0 0,1 0 0,-1 0 0,1 0 0,-1 0 0,1-1 1,0 1-1,0 0 0,0-1 0,0 1 0,0-1 0,0 1 0,0-1 0,0 1 0,1-1 0,-1 0 0,0 1 0,0-4 0,1 3-179,-1 0 0,1 0-1,0 0 1,-1 0 0,1 0-1,0 0 1,1 0 0,-1 0-1,0-1 1,0 1 0,1 0-1,-1 0 1,1 0 0,0 0-1,0 0 1,-1 1 0,1-1-1,0 0 1,1 0 0,-1 0-1,0 1 1,0-1 0,1 1-1,2-4 1,6-1-1649,0 1 1,1-1-1,-1 2 0,22-8 0,-15 7-1275,18-8-4344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4.809"/>
    </inkml:context>
    <inkml:brush xml:id="br0">
      <inkml:brushProperty name="width" value="0.025" units="cm"/>
      <inkml:brushProperty name="height" value="0.025" units="cm"/>
    </inkml:brush>
  </inkml:definitions>
  <inkml:trace contextRef="#ctx0" brushRef="#br0">4 0 4644,'0'0'16144,"-4"80"-16080,4-32-32,0 8 32,2 4-32,5-2-32,4-10-705,3-3-416,-7-13-833,1-8-704,-3-11 864,-5-11-64,-7-9-6566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2.297"/>
    </inkml:context>
    <inkml:brush xml:id="br0">
      <inkml:brushProperty name="width" value="0.025" units="cm"/>
      <inkml:brushProperty name="height" value="0.025" units="cm"/>
    </inkml:brush>
  </inkml:definitions>
  <inkml:trace contextRef="#ctx0" brushRef="#br0">35 16 9737,'0'0'16667,"-6"8"-16641,2-1-25,0 1-1,0-1 0,0 1 0,1-1 0,-4 16 0,6-21 1,1 0 0,-1 0-1,1 0 1,0-1 0,0 1-1,-1 0 1,1 0 0,1 0-1,-1 0 1,0 0-1,0-1 1,1 1 0,-1 0-1,1 0 1,-1-1 0,1 1-1,0 0 1,0 0 0,0-1-1,0 1 1,0-1 0,0 1-1,0-1 1,0 0-1,1 1 1,-1-1 0,1 0-1,-1 0 1,1 0 0,-1 0-1,1 0 1,0 0 0,-1 0-1,1 0 1,0-1-1,-1 1 1,1-1 0,0 1-1,3-1 1,2 1 24,1 0 0,-1 0 0,1-1 1,-1 0-1,1 0 0,-1-1 0,1 0 0,-1-1 0,0 1 1,0-1-1,1-1 0,-1 0 0,0 0 0,-1 0 0,1 0 0,10-9 1,-9 6 22,1 0 0,-1-1 0,-1 0 0,0 0 0,0-1 0,0 0 0,-1-1 0,0 1 0,-1-1 0,0 0 0,7-16 0,-21 45-189,6-12 174,-1 0 1,1 0 0,0 0-1,1 0 1,-1 0 0,2 1-1,-1-1 1,1 1 0,1-1 0,-1 12-1,2-19-21,0 0-1,0-1 0,0 1 0,-1 0 1,1 0-1,0-1 0,0 1 1,0 0-1,0-1 0,0 1 1,0-1-1,1 1 0,-1-1 1,0 1-1,0-1 0,0 0 0,0 0 1,0 1-1,1-1 0,-1 0 1,0 0-1,0 0 0,0 0 1,1-1-1,-1 1 0,0 0 1,0 0-1,0-1 0,1 0 0,38-9 451,33-27-207,-59 28-284,1 0 0,0 2 0,0 0-1,1 0 1,16-3 0,-31 9 16,0 1-1,0 0 1,0 0-1,-1 0 1,1 0-1,0 0 1,0 0-1,0 0 1,0 0 0,0 0-1,0 0 1,0 0-1,0 1 1,0-1-1,0 0 1,0 1-1,0-1 1,-1 0 0,1 1-1,0-1 1,0 1-1,0 0 1,-1-1-1,1 1 1,0 0-1,-1-1 1,1 1 0,-1 0-1,1 0 1,0-1-1,-1 1 1,0 0-1,1 0 1,-1 0-1,0 0 1,1 0-1,-1-1 1,0 1 0,0 0-1,1 2 1,-2 48 67,0-31-53,5-20 105,0-1 0,-1-1 0,1 1 0,-1-1 0,1 1 1,-1-1-1,0 0 0,4-3 0,1-1-107,0 1 0,0-1-1,1 1 1,-1 1 0,1 0 0,0 0 0,1 0-1,-1 1 1,0 1 0,1-1 0,0 2-1,10-2 1,-19 4-4,0-1 0,0 1 0,0-1-1,0 1 1,0-1 0,-1 1 0,1 0 0,0-1-1,0 1 1,0 0 0,-1 0 0,1-1 0,0 1-1,-1 0 1,1 0 0,-1 0 0,1 0 0,-1 0-1,1 0 1,-1 0 0,0 0 0,1 0 0,-1 0-1,0 0 1,0 0 0,0 0 0,0 0 0,0 1-1,0-1 1,0 0 0,0 0 0,0 0 0,0 0-1,-1 0 1,1 0 0,-1 2 0,0-2 8,1 0 1,0 0-1,0 1 1,-1-1-1,1 0 0,0 0 1,0 0-1,0 0 0,0 1 1,0-1-1,1 0 1,-1 0-1,0 0 0,1 0 1,-1 0-1,0 0 1,1 1-1,-1-1 0,1 0 1,0 0-1,0 1 1,2-2 31,-1 0 1,1 0 0,-1-1-1,1 1 1,-1 0 0,1-1-1,-1 0 1,1 1-1,-1-1 1,0 0 0,1 0-1,-1-1 1,0 1 0,0 0-1,0-1 1,0 1 0,0-1-1,0 0 1,2-2-1,6-3-21,-4 3-110,0 0 0,0 0 1,0 1-1,0 0 0,0 0 1,1 1-1,-1-1 0,1 2 1,0-1-1,-1 1 0,1 0 1,10-1-1,-16 3 48,0-1 0,0 1 1,0 0-1,0-1 0,0 1 1,0 0-1,-1 0 0,1 0 0,0 0 1,0-1-1,-1 1 0,1 0 1,0 0-1,-1 1 0,1-1 1,-1 0-1,1 0 0,-1 0 0,0 0 1,1 0-1,-1 0 0,0 1 1,0-1-1,0 0 0,0 0 1,0 0-1,0 0 0,0 1 0,-1 1 1,4 16-2651,5-8-4923,-3-10 217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2.750"/>
    </inkml:context>
    <inkml:brush xml:id="br0">
      <inkml:brushProperty name="width" value="0.025" units="cm"/>
      <inkml:brushProperty name="height" value="0.025" units="cm"/>
    </inkml:brush>
  </inkml:definitions>
  <inkml:trace contextRef="#ctx0" brushRef="#br0">29 21 6598,'0'0'11996,"-3"8"-9925,0-1-1776,-2 5 78,1-1 1,0 1-1,1 0 1,0 1-1,-1 14 1,4-27-368,1 1 0,-1-1 0,0 1 0,0-1 0,1 1 0,-1-1 1,0 1-1,1-1 0,-1 1 0,1-1 0,-1 1 0,1-1 0,-1 0 1,1 1-1,-1-1 0,1 0 0,-1 1 0,1-1 0,-1 0 0,1 0 1,-1 1-1,1-1 0,-1 0 0,1 0 0,0 0 0,-1 0 0,1 0 1,-1 0-1,1 0 0,0 0 0,-1 0 0,1 0 0,-1 0 0,1 0 1,0 0-1,-1-1 0,1 1 0,-1 0 0,1 0 0,-1-1 0,1 1 1,0-1-1,28-11 130,-5-3-343,-15 9 234,-1 1 1,1-1-1,0 1 1,0 1 0,1 0-1,0 0 1,-1 1-1,1 0 1,0 1-1,14-2 1,-24 4 66,1 0-1,0 0 0,-1 1 1,1-1-1,0 0 1,-1 0-1,1 1 1,-1-1-1,1 1 1,-1-1-1,1 0 1,0 1-1,-1-1 0,0 1 1,1 0-1,-1-1 1,1 1-1,-1-1 1,0 1-1,1 0 1,-1-1-1,0 1 1,1-1-1,-1 1 0,0 1 1,0-1-60,1 0 0,-1 0 0,1 0 0,-1 0-1,1 0 1,-1 0 0,1 0 0,0 0 0,-1 0 0,1 0 0,0 0 0,0-1 0,-1 1 0,1 0 0,0 0-1,0-1 1,0 1 0,0-1 0,0 1 0,0-1 0,0 1 0,0-1 0,0 1 0,0-1 0,1 0-1,-1 0 1,2 1 0,9-3 65,0 0-1,0 0 0,0-1 0,0 0 1,-1-1-1,1-1 0,18-9 0,16-6-99,-28 13-15,43-15-46,-57 21 41,0 0 0,0 0 0,-1 0 0,1 1 0,0-1-1,0 1 1,0 0 0,0 1 0,0-1 0,0 0 0,0 1 0,6 2 0,-9-3 40,0 1 1,-1 0-1,1 0 1,0 0-1,0-1 0,-1 1 1,1 0-1,-1 0 1,1 0-1,-1 0 1,1 0-1,-1 0 1,1 0-1,-1 0 1,0 0-1,0 1 0,0-1 1,1 0-1,-1 0 1,0 0-1,0 0 1,-1 0-1,1 0 1,0 0-1,0 0 1,0 1-1,-1-1 0,1 0 1,0 0-1,-1 0 1,1 0-1,-2 1 1,-16 33 1190,12-26-577,-3 9-1950,9-17 982,1-1 0,-1 1-1,1-1 1,0 1 0,-1-1 0,1 1 0,0-1-1,0 0 1,-1 1 0,1-1 0,0 0 0,0 0 0,0 0-1,-1 0 1,1 0 0,0 1 0,0-1 0,-1-1-1,1 1 1,0 0 0,0 0 0,0 0 0,-1 0 0,1 0-1,0-1 1,0 1 0,-1 0 0,2-1 0,10-3-7764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3.098"/>
    </inkml:context>
    <inkml:brush xml:id="br0">
      <inkml:brushProperty name="width" value="0.025" units="cm"/>
      <inkml:brushProperty name="height" value="0.025" units="cm"/>
    </inkml:brush>
  </inkml:definitions>
  <inkml:trace contextRef="#ctx0" brushRef="#br0">84 1 18834,'0'0'7185,"8"6"-6779,-4-2-329,51 36 226,-52-38-274,0 0 1,0 0-1,1 0 0,-1-1 1,1 1-1,-1-1 0,1 0 0,-1 0 1,1 0-1,0-1 0,-1 1 1,1-1-1,0 0 0,0 0 1,-1 0-1,1 0 0,6-2 1,-9 2-17,-1 0 1,1-1 0,0 1 0,0-1 0,0 1-1,-1-1 1,1 1 0,0-1 0,-1 1 0,1-1-1,0 1 1,-1-1 0,1 0 0,-1 1 0,1-1 0,-1 0-1,1 0 1,-1 0 0,1 1 0,-1-1 0,0 0-1,0 0 1,1 0 0,-1 0 0,0 1 0,0-1 0,0 0-1,0 0 1,0 0 0,0 0 0,0 0 0,0 0-1,0 0 1,-1 1 0,1-1 0,0 0 0,0 0 0,-1 0-1,1 0 1,-1-1 0,-1 0-14,1 0-1,0 0 1,0 0-1,0 1 1,-1-1 0,1 0-1,-1 0 1,0 1-1,1-1 1,-1 1 0,0 0-1,0-1 1,0 1-1,-4-2 1,-2 2-25,0-1 0,0 1 0,0 1 0,0-1 0,0 1 0,0 1 0,-1-1-1,1 1 1,0 1 0,0 0 0,0 0 0,1 0 0,-1 1 0,0 0 0,-9 6 0,12-7 53,1 1 1,0-1 0,0 1 0,0 0-1,0 0 1,0 0 0,0 0-1,1 1 1,0 0 0,0-1 0,0 1-1,0 0 1,0 1 0,1-1-1,0 0 1,0 1 0,0-1-1,0 1 1,1 0 0,-1 0 0,1-1-1,1 1 1,-1 0 0,1 0-1,0 0 1,0 8 0,1-10-27,0 0 0,0 0 0,1 0 0,-1 0 1,1 0-1,-1 0 0,1-1 0,0 1 0,0 0 0,0-1 1,1 0-1,-1 1 0,0-1 0,1 0 0,0 0 0,-1 0 1,1-1-1,0 1 0,0-1 0,0 1 0,0-1 0,0 0 1,0 0-1,0 0 0,4 0 0,9 2-786,0 0 0,0-1 0,28 0-1,0-4-4798,1-8-5820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4.121"/>
    </inkml:context>
    <inkml:brush xml:id="br0">
      <inkml:brushProperty name="width" value="0.025" units="cm"/>
      <inkml:brushProperty name="height" value="0.025" units="cm"/>
    </inkml:brush>
  </inkml:definitions>
  <inkml:trace contextRef="#ctx0" brushRef="#br0">59 0 9065,'0'0'11563,"-6"9"-11291,-1 1 137,0 1 0,1 1 0,1-1 0,-1 1 0,2 0 0,0 0 1,0 0-1,1 0 0,0 1 0,-1 21 0,5-33-395,-1-1 0,1 1 0,-1 0-1,1-1 1,0 1 0,-1 0 0,1-1 0,0 1 0,0-1-1,-1 1 1,1-1 0,0 1 0,0-1 0,0 0 0,0 1 0,0-1-1,-1 0 1,1 0 0,0 1 0,0-1 0,0 0 0,0 0-1,0 0 1,0 0 0,0 0 0,0 0 0,0-1 0,0 1 0,-1 0-1,1 0 1,0-1 0,0 1 0,0 0 0,0-1 0,0 0-1,37-11 525,-13-3-168,43-34 1,-6 4-231,-61 45-145,-1 0 0,0 0 0,0 0 0,0 0 0,1 0 0,-1-1 0,0 1 0,0 0 0,0 0 0,1 0 0,-1 0 0,0 0 0,0 0 0,0 0 0,1 0 0,-1 0 0,0 0 1,0 0-1,1 0 0,-1 0 0,0 0 0,0 0 0,0 0 0,1 0 0,-1 0 0,0 0 0,0 0 0,0 1 0,1-1 0,-1 0 0,0 0 0,0 0 0,0 0 0,1 0 0,-1 1 0,0-1 1,0 0-1,0 0 0,0 0 0,0 0 0,0 1 0,1-1 0,-1 0 0,0 0 0,0 1 0,3 15-84,-5 19 187,-4 56 158,6-90-249,0-1 0,0 1 0,0-1 0,0 1-1,0 0 1,0-1 0,0 1 0,0-1 0,1 1 0,-1-1 0,0 1 0,0-1 0,0 1 0,1-1 0,-1 1-1,0-1 1,1 1 0,-1-1 0,0 1 0,1-1 0,-1 1 0,1-1 0,-1 0 0,1 1 0,-1-1 0,1 0-1,-1 1 1,1-1 0,-1 0 0,2 1 0,21-3 406,20-18 572,-26 7-797,-1-2 1,26-28-1,7-7-144,-48 49-62,-1 1 0,0 0 1,0-1-1,1 1 1,-1 0-1,0 0 0,1-1 1,-1 1-1,0 0 1,1 0-1,-1 0 0,1-1 1,-1 1-1,0 0 1,1 0-1,-1 0 0,1 0 1,-1 0-1,0 0 1,1 0-1,-1 0 0,1 0 1,-1 0-1,1 0 0,-1 0 1,0 0-1,1 0 1,-1 0-1,1 0 0,-1 0 1,0 1-1,1-1 1,-1 0-1,1 0 0,-1 0 1,0 1-1,1-1 1,-1 0-1,0 1 0,0-1 1,1 0-1,-1 1 1,0-1-1,0 0 0,1 1 1,-1-1-1,0 0 1,0 1-1,0-1 0,1 1 1,-1-1-1,0 0 0,0 1 1,0-1-1,0 1 1,0 0-1,7 37-121,-2-10 123,-4-26 20,0 0 0,0 0 1,0 0-1,0 0 0,0-1 0,0 1 0,0 0 0,1-1 0,-1 1 0,1-1 0,-1 1 1,1-1-1,-1 0 0,1 0 0,0 1 0,0-1 0,0-1 0,0 1 0,0 0 1,0 0-1,0-1 0,3 1 0,-1 0 21,-1-1-1,1-1 1,0 1 0,0-1 0,-1 1 0,1-1 0,0 0-1,-1 0 1,1-1 0,-1 1 0,6-4 0,4-3 41,0-1 1,0 0 0,-1-1 0,19-20-1,-22 24-462,-6 10 175,-4 20 130,1-22 93,-1-1 1,1 1-1,-1-1 0,1 0 1,0 1-1,0-1 0,-1 1 0,1-1 1,0 1-1,0-1 0,0 1 0,1-1 1,-1 1-1,0-1 0,0 1 1,1-1-1,-1 0 0,1 1 0,0-1 1,-1 0-1,1 1 0,0-1 0,0 0 1,0 2-1,4-4 19,-1 1 1,0-1-1,0 0 1,0 0-1,0-1 1,-1 1-1,1-1 1,0 0-1,0 0 0,-1 0 1,0 0-1,1-1 1,2-2-1,45-45-4880,-28 27-3480,-7 9-2385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4.812"/>
    </inkml:context>
    <inkml:brush xml:id="br0">
      <inkml:brushProperty name="width" value="0.025" units="cm"/>
      <inkml:brushProperty name="height" value="0.025" units="cm"/>
    </inkml:brush>
  </inkml:definitions>
  <inkml:trace contextRef="#ctx0" brushRef="#br0">177 119 11787,'0'0'15199,"-3"10"-15215,-8 28 118,-29 112 156,-74 175 1,108-320 278,3-18-59,4-21 50,1 4-450,2 0 1,1 1-1,2 0 1,15-44-1,54-109-268,-73 174 168,54-102-187,-51 99 205,1 0 1,1 1-1,0 0 0,0 0 0,0 1 0,2 0 1,15-12-1,-23 19-10,1 1 0,-1-1 0,1 0 1,0 0-1,-1 1 0,1 0 0,0 0 0,0-1 0,0 1 1,0 1-1,0-1 0,0 0 0,0 1 0,0 0 1,1 0-1,-1 0 0,0 0 0,0 0 0,0 0 1,0 1-1,0 0 0,5 1 0,-5 0 0,-1 0 0,0 0 0,1 0 0,-1 0-1,0 0 1,-1 0 0,1 0 0,0 1 0,0-1 0,-1 1 0,0-1 0,1 1 0,-1 0-1,0 0 1,0-1 0,-1 1 0,1 0 0,0 0 0,-1 0 0,0 0 0,0 0-1,0 0 1,0 3 0,0-2 24,0 0-1,-1 0 0,1 0 1,-1 0-1,0 0 0,0 0 1,-1-1-1,1 1 1,-1 0-1,1-1 0,-5 6 1,0 2 5,6-9-19,0-1 0,-1 0 0,1 1 0,0-1 0,0 0 0,0 1 0,0-1 0,0 0 0,0 1 0,1-1 0,-1 0 0,0 1 0,1-1 0,-1 0 0,1 1 0,-1-1-1,1 0 1,1 2 0,18 27-521,-11-18 60,-7-9 388,0 1-1,1-1 1,-1 1 0,-1-1 0,1 1 0,-1 0 0,1 0-1,-1-1 1,0 1 0,0 0 0,-1 0 0,1 0 0,-1 0 0,0 0-1,-1 8 1,0-9 149,0 1-1,0-1 0,-1 0 1,0 0-1,1 0 0,-1 0 1,0-1-1,0 1 0,-1 0 1,1-1-1,0 0 0,-1 1 1,0-1-1,1 0 0,-1 0 1,0-1-1,0 1 0,0-1 1,-5 3-1,-10 3 360,-1 1 0,1-2 1,-2-1-1,-34 6 0,42-9-843,1-1 0,0-1 0,-1 0 1,1 0-1,-20-5 0,11-5-4099,8-6-2829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5.971"/>
    </inkml:context>
    <inkml:brush xml:id="br0">
      <inkml:brushProperty name="width" value="0.025" units="cm"/>
      <inkml:brushProperty name="height" value="0.025" units="cm"/>
    </inkml:brush>
  </inkml:definitions>
  <inkml:trace contextRef="#ctx0" brushRef="#br0">117 285 6790,'0'0'13838,"10"-11"-11095,-5 7-2472,52-61 2439,-53 60-2595,0-1 1,0 0 0,-1 0-1,0 0 1,0 0-1,0-1 1,-1 0-1,1 1 1,-2-1-1,1 0 1,1-13-1,-4 19-117,1 1-1,0-1 1,0 1-1,0 0 1,-1-1-1,1 1 1,0 0-1,0-1 1,-1 1-1,1 0 1,0-1-1,-1 1 1,1 0-1,0 0 1,-1-1-1,1 1 1,0 0-1,-1 0 1,1 0-1,-1-1 1,1 1-1,-1 0 1,1 0-1,0 0 1,-1 0-1,1 0 1,-1 0-1,1 0 1,-1 0-1,1 0 1,0 0-1,-1 0 1,1 0-1,-1 0 1,1 0-1,-1 1 1,1-1-1,-1 0 1,-17 6-162,11-1 131,1 0 0,-1 1-1,2-1 1,-1 1 0,0 1 0,1-1 0,0 1 0,1 0 0,0 0 0,-6 11 0,-27 79-25,33-86 36,1-1 1,0 1-1,0 0 0,2 0 1,-1 0-1,1 0 0,1 0 1,0 0-1,1 1 1,0-1-1,0 0 0,1 0 1,1-1-1,0 1 0,0 0 1,1-1-1,1 0 1,6 13-1,-3-10-201,-1 0 0,0 1 0,-1 0 0,0 0 0,-1 1 1,-1 0-1,0-1 0,-1 1 0,-1 1 0,0-1 0,-1 23 0,-1-36 238,0 0 0,0 0-1,0 0 1,-1 0 0,1 0-1,0 0 1,-1 0 0,0 0-1,1 0 1,-1 0-1,0 0 1,0 0 0,0 0-1,0-1 1,0 1 0,-1 0-1,1-1 1,0 1 0,-1-1-1,1 1 1,-1-1 0,0 0-1,1 1 1,-1-1-1,0 0 1,0 0 0,0 0-1,1-1 1,-1 1 0,0 0-1,0-1 1,0 1 0,0-1-1,-1 0 1,1 1 0,0-1-1,0 0 1,-3-1-1,1 1 47,0-1 0,0 1-1,0-1 1,0 0-1,0 0 1,1-1 0,-1 1-1,0-1 1,1 0-1,-1 0 1,1 0 0,-1 0-1,1 0 1,0-1-1,0 0 1,0 0 0,0 1-1,1-2 1,-5-4-1,2-1-52,0-1 0,1 1-1,0-1 1,1 0-1,0 0 1,0 0-1,1 0 1,0-1 0,1 1-1,0-1 1,0 1-1,3-21 1,0 16-6,1 1 0,1 0-1,0-1 1,1 2 0,1-1 0,0 0 0,1 1-1,11-17 1,4 0 83,1 1 0,2 0 0,1 2 0,1 1 0,1 2 0,45-31 0,21-3 34,-66 43-131,-1-1 0,-1-2 0,0 0 0,24-24 0,-49 41 10,0 0 1,0 1-1,-1-1 0,1 0 0,0 0 0,0 0 1,-1 0-1,1 0 0,0 0 0,-1 0 0,1 0 1,-1 0-1,1 0 0,-1 0 0,0 0 1,1 0-1,-1 0 0,0 0 0,0 0 0,0-1 1,0 0-1,0 1-5,-1 0-1,1 1 1,0-1 0,-1 0 0,0 1 0,1-1-1,-1 1 1,1-1 0,-1 1 0,0-1-1,1 1 1,-1-1 0,0 1 0,1 0-1,-1-1 1,0 1 0,0 0 0,0-1 0,1 1-1,-1 0 1,-1 0 0,-49-1-211,40 4 194,0-1 0,0 1 0,1 1 0,-1 0 1,1 1-1,0 0 0,0 0 0,1 1 0,0 0 1,0 1-1,0 0 0,-10 10 0,12-10 2,-1 1 1,1-1-1,1 1 0,0 1 0,0-1 1,0 1-1,1 0 0,0 0 1,1 0-1,0 1 0,1 0 0,0 0 1,-3 13-1,6-20 13,0-1 0,0 1 0,0-1 0,0 1 0,0 0 0,0-1 0,1 1 0,-1-1 0,1 1 0,0 0 0,0-1 0,0 0 0,0 1 0,0-1 0,1 0 0,-1 1 0,1-1 0,-1 0 0,1 0 0,0 0 0,0 0 0,-1 0 0,1-1 0,1 1 0,-1-1 0,0 1 0,0-1 0,1 0 0,-1 0 0,0 0 0,1 0 0,-1 0 0,1 0 0,0-1 0,-1 1 0,1-1 0,-1 0 0,6 0 0,5 1 57,-1-1 1,1 0 0,0-1-1,-1-1 1,1 0-1,23-7 1,-22 4 69,1 0 1,-1-1-1,1-1 0,-2-1 0,1 0 0,-1 0 1,0-1-1,-1-1 0,0 0 0,-1-1 0,0 0 1,-1-1-1,10-13 0,-14 11 130,-15 19-292,-16 18-144,18-12 219,-1 0-1,2 0 1,0 1 0,0 0-1,1 0 1,1 1 0,-5 16 0,9-28-23,0 0 1,0 0-1,0 0 1,-1 0-1,1 0 1,0 0 0,0 0-1,0 0 1,1-1-1,-1 1 1,0 0-1,0 0 1,0 0 0,1 0-1,-1 0 1,0 0-1,1 0 1,-1 0-1,1 0 1,-1-1 0,1 1-1,-1 0 1,1 0-1,0-1 1,-1 1-1,1 0 1,1 0 0,0 0 52,0 1 1,1-2 0,-1 1 0,1 0-1,-1 0 1,0-1 0,1 1 0,-1-1-1,1 0 1,4 0 0,2 0 205,1-1-1,-1 0 1,0 0 0,18-6-1,-8-1-164,-1-1 1,0-1-1,-1 0 0,0-1 0,17-14 0,40-26-538,-72 86-472,-15 0 1008,11-30-111,0-1 0,0 1-1,0-1 1,0 1 0,1 0 0,0-1 0,-1 10 0,25-54-10735,-12 13 1275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6.332"/>
    </inkml:context>
    <inkml:brush xml:id="br0">
      <inkml:brushProperty name="width" value="0.025" units="cm"/>
      <inkml:brushProperty name="height" value="0.025" units="cm"/>
    </inkml:brush>
  </inkml:definitions>
  <inkml:trace contextRef="#ctx0" brushRef="#br0">4 0 9065,'0'0'8199,"-4"53"-14637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6.678"/>
    </inkml:context>
    <inkml:brush xml:id="br0">
      <inkml:brushProperty name="width" value="0.025" units="cm"/>
      <inkml:brushProperty name="height" value="0.025" units="cm"/>
    </inkml:brush>
  </inkml:definitions>
  <inkml:trace contextRef="#ctx0" brushRef="#br0">120 259 8584,'0'0'7527,"-11"4"-4580,5-2-2731,-5 1 387,0 1 1,0 1 0,-19 11 0,27-15-462,1 1 0,-1 0 0,0 0 0,1 0 0,-1 0 0,1 1 0,0-1 0,0 1 0,-1-1 0,2 1 0,-1 0 0,0 0 0,1-1 0,-1 1 0,1 1 0,0-1 0,0 0 0,0 0 0,0 0 0,1 0 0,-1 5 0,1-6-134,0-1 1,0 0-1,0 0 1,0 0-1,1 1 1,-1-1-1,0 0 1,1 0-1,-1 0 0,1 0 1,-1 0-1,1 0 1,0 0-1,-1 0 1,1 0-1,0 0 1,0 0-1,-1 0 1,1 0-1,0 0 1,0-1-1,0 1 0,0 0 1,0-1-1,2 2 1,1-1 13,0 0-1,0 0 1,0 0 0,0 0-1,0 0 1,0-1 0,0 0-1,4 0 1,1 0 73,-1-1 1,0 0 0,0 0-1,0-1 1,0 0-1,0 0 1,13-6 0,-8-1 7,0 0 0,-1-1 1,0 0-1,-1-1 1,0 0-1,0-1 0,-2 0 1,1 0-1,8-16 1,-2-2 90,-1 0-1,-1 0 1,11-37 0,-23 61-188,0-1 0,0 1 0,0-1 0,-1 0-1,0 0 1,0 1 0,-1-1 0,1 0 0,-2 0 0,0-10-1,0 16-7,0 1-1,1 0 1,-1-1-1,1 1 0,-1-1 1,0 1-1,1 0 1,-1-1-1,0 1 0,1 0 1,-1-1-1,0 1 1,0 0-1,1 0 0,-1 0 1,0 0-1,0 0 1,1 0-1,-1 0 0,0 0 1,0 0-1,1 0 1,-1 0-1,0 1 0,0-1 1,1 0-1,-1 0 1,0 1-1,1-1 0,-1 0 1,0 1-1,1-1 1,-1 1-1,1-1 0,-1 1 1,0 0-1,-25 16-157,24-15 143,-21 16 74,-34 36-1,51-49-39,1 0 0,1 1 1,-1 0-1,1 0 0,0 0 0,1 1 1,-1-1-1,1 1 0,1 0 1,-1 0-1,1 0 0,-2 11 0,4-16-20,1 0 1,-1 0-1,1 0 0,-1 0 0,1 0 0,0 0 0,0-1 0,0 1 0,0 0 0,0 0 0,0 0 0,0-1 1,0 1-1,1-1 0,-1 1 0,1-1 0,-1 1 0,1-1 0,0 0 0,-1 0 0,1 0 0,0 0 0,0 0 0,0 0 1,0 0-1,0-1 0,0 1 0,0-1 0,0 1 0,2-1 0,73 12-484,-68-11 285,16 1-293,-16-2 340,1 1-1,-1-1 1,0 1-1,0 1 1,0 0-1,0 0 1,0 1-1,0 0 1,14 8-1,-21-10 144,-1 0-1,0 0 1,0 0-1,0 0 1,1 0 0,-1 0-1,0 1 1,0-1-1,-1 0 1,1 1-1,0-1 1,0 1 0,-1-1-1,1 1 1,-1-1-1,1 1 1,-1-1-1,0 1 1,1-1 0,-1 1-1,0 0 1,0-1-1,0 1 1,-1 2 0,-15 38 740,6-21-3045,6-2-3583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7.634"/>
    </inkml:context>
    <inkml:brush xml:id="br0">
      <inkml:brushProperty name="width" value="0.025" units="cm"/>
      <inkml:brushProperty name="height" value="0.025" units="cm"/>
    </inkml:brush>
  </inkml:definitions>
  <inkml:trace contextRef="#ctx0" brushRef="#br0">212 241 10442,'0'0'7725,"4"-7"-3588,-4 6-4122,1-2 396,1-1 1,0 0 0,-1 0 0,0 0 0,0 0-1,0 0 1,-1 0 0,1-4 0,-1 7-329,0-1 1,-1 1-1,1-1 1,-1 1 0,1-1-1,-1 1 1,1 0-1,-1-1 1,0 1-1,1-1 1,-1 1 0,0 0-1,0 0 1,0 0-1,0 0 1,0-1 0,0 1-1,0 0 1,-1 1-1,1-1 1,0 0-1,-1 0 1,1 0 0,0 1-1,-1-1 1,1 1-1,-1-1 1,1 1-1,-1 0 1,1-1 0,-3 1-1,-4-1-77,1 0 0,-1 1 1,0-1-1,0 2 0,0-1 0,0 1 0,1 0 0,-1 1 1,0 0-1,1 0 0,-1 0 0,1 1 0,0 0 0,0 1 1,0 0-1,0 0 0,1 0 0,0 1 0,-1 0 0,2 0 0,-1 0 1,0 1-1,1 0 0,0 0 0,-6 10 0,11-15-12,-1-1 0,0 1 0,1 0 0,-1 0 0,1 0 0,-1-1 0,1 1 0,0 0 0,-1 0 0,1 0 0,0 0 1,-1 0-1,1 0 0,0 0 0,0 0 0,0-1 0,0 1 0,0 0 0,0 0 0,0 0 0,0 0 0,1 0 0,-1 0 0,0 0 0,0 0 0,1 0 0,0 1 0,0-1 6,0 0 0,1 0 0,-1-1 0,0 1 0,0 0 0,1-1 0,-1 1 0,1-1 0,-1 1 0,1-1 0,-1 0 0,1 0 0,-1 1 0,0-1 0,4-1 0,5 1 37,1-1-1,0-1 1,-1 0 0,12-4-1,7-5-46,0-2 0,-1-2 0,-1 0-1,0-1 1,48-41 0,-40 28-139,-1-2 1,44-50-1,-113 123-39,11-15 231,2 2 0,0 0 0,2 0 0,-28 58 0,47-84-38,0 0 0,0 0 0,0 0 0,0 0 1,0 0-1,1 0 0,-1 0 0,1 0 0,0 1 0,0-1 0,0 0 1,0 0-1,1 0 0,0 4 0,0-5 1,-1-1 0,1 1 0,0 0-1,0-1 1,0 1 0,0-1 0,0 1 0,1-1 0,-1 0 0,0 1 0,1-1-1,-1 0 1,1 0 0,-1 0 0,1 0 0,-1 0 0,1 0 0,2 1-1,3-1 16,-1 1-1,1-1 0,0 0 1,0 0-1,0-1 0,-1 0 1,1 0-1,0-1 0,0 0 1,0 0-1,11-4 0,-8 2-71,0-1 1,0-1-1,-1 1 0,0-2 0,0 1 0,0-1 0,0-1 1,-1 1-1,0-1 0,-1-1 0,1 0 0,-1 0 0,-1 0 1,0-1-1,0 0 0,0 0 0,-1 0 0,-1-1 0,0 1 1,0-1-1,-1-1 0,4-14 0,-7 25 45,0-1 0,0 1 0,0 0 1,0-1-1,0 1 0,0-1 0,0 1 0,0 0 0,0-1 0,0 1 0,0 0 0,0-1 0,0 1 0,0-1 1,0 1-1,0 0 0,0-1 0,-1 1 0,1 0 0,0-1 0,0 1 0,0 0 0,-1-1 0,1 1 0,0 0 1,0 0-1,-1-1 0,1 1 0,0 0 0,-1 0 0,1-1 0,0 1 0,-1 0 0,1 0 0,0 0 0,-1 0 1,1 0-1,0-1 0,-1 1 0,0 0 0,-20 5-169,-18 19 106,33-20 60,1 0 53,1-1 0,-1 1-1,1-1 1,0 1 0,0 0 0,0 1 0,1-1 0,-1 0-1,1 1 1,0 0 0,0 0 0,-3 8 0,6-12-42,1 0 1,-1 0 0,0 0-1,0-1 1,0 1-1,1 0 1,-1 0-1,0 0 1,1-1 0,-1 1-1,1 0 1,-1 0-1,1-1 1,-1 1-1,1 0 1,-1-1 0,1 1-1,0-1 1,-1 1-1,1 0 1,0-1-1,0 0 1,-1 1-1,1-1 1,0 1 0,0-1-1,0 0 1,-1 0-1,1 1 1,0-1-1,0 0 1,0 0 0,0 0-1,1 0 1,40 4 114,-37-4-100,50-1-87,-43-1-90,1 1 0,-1 1 1,1 0-1,-1 1 1,0 0-1,0 0 1,1 2-1,-1-1 1,0 2-1,14 5 0,-25-9 272,-1 1 0,1-1 0,-1 0 0,1 0 0,-1 1 0,1-1 0,0 0 0,-1 0 0,1 0 0,-1 0 0,1 0 0,-1 0 0,1 0-1,0 0 1,-1 0 0,1 0 0,-1 0 0,1 0 0,0 0 0,-1 0 0,1 0 0,-1-1 0,1 1 0,-1 0 0,1 0 0,-1-1 0,1 1 0,-1 0-1,1-1 1,12-20 1210,4-39-1218,-13 42 259,13-58-401,-17 75-26,1 0 0,0 1 0,0-1 0,0 0 0,0 1-1,0-1 1,0 0 0,0 1 0,0-1 0,0 1 0,0 0 0,1-1 0,-1 1-1,0 0 1,0 0 0,0 0 0,0-1 0,1 1 0,-1 0 0,0 1-1,0-1 1,2 0 0,31 5-1501,-33-5 1504,87 17-5571,-34-11-155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8.651"/>
    </inkml:context>
    <inkml:brush xml:id="br0">
      <inkml:brushProperty name="width" value="0.025" units="cm"/>
      <inkml:brushProperty name="height" value="0.025" units="cm"/>
    </inkml:brush>
  </inkml:definitions>
  <inkml:trace contextRef="#ctx0" brushRef="#br0">31 83 4612,'-16'20'11169,"4"5"-8141,11-24-2999,1 0 0,0 0-1,-1 0 1,1 1 0,0-1-1,0 0 1,0 0-1,0 0 1,0 0 0,0 1-1,0-1 1,0 0 0,0 0-1,1 0 1,-1 0-1,0 0 1,1 0 0,-1 1-1,1-1 1,-1 0 0,1 0-1,0 0 1,-1 0-1,1-1 1,0 1 0,0 0-1,-1 0 1,1 0 0,0-1-1,0 1 1,0 0-1,0-1 1,0 1 0,0-1-1,0 1 1,0-1 0,0 1-1,1-1 1,-1 0-1,0 1 1,0-1 0,2 0-1,5 1 143,-1 0-1,0-1 0,1 1 0,-1-1 0,0-1 1,1 0-1,-1 0 0,0 0 0,0-1 0,0 0 1,0 0-1,0-1 0,0 0 0,-1 0 1,1-1-1,6-4 0,-9 5-120,0 0 0,0 0 0,0 0 1,-1-1-1,1 0 0,-1 0 0,0 0 0,0 0 1,0 0-1,0 0 0,-1-1 0,0 1 0,0-1 0,0 0 1,0 0-1,-1 0 0,0 1 0,0-1 0,0-1 0,-1 1 1,1 0-1,-1 0 0,0 0 0,-2-7 0,3 12-58,-1-1 1,0 0-1,0 0 0,0 1 0,0-1 1,0 0-1,0 0 0,0 1 0,-1-1 1,1 0-1,0 1 0,0-1 0,-1 0 1,1 1-1,0-1 0,0 0 0,-1 1 1,1-1-1,-1 0 0,1 1 0,-1-1 1,1 1-1,-1-1 0,1 1 0,-1-1 1,1 1-1,-1-1 0,0 1 0,1 0 1,-1-1-1,0 1 0,1 0 0,-1 0 1,0-1-1,1 1 0,-1 0 0,0 0 1,0 0-1,1 0 0,-1 0 0,0 0 1,1 0-1,-1 0 0,0 0 0,0 0 1,1 0-1,-1 1 0,0-1 0,1 0 1,-1 0-1,0 1 0,1-1 0,-1 0 1,0 1-1,1-1 0,-1 1 0,1-1 1,-1 1-1,1-1 0,-2 2 0,-2 1-64,1 1 0,-1-1-1,1 1 1,-1 0 0,1 0-1,0 1 1,-4 6 0,1 5 68,1 0 0,0 0 0,1 0 0,1 0 0,0 1 0,1 0 0,1-1 1,1 1-1,0 0 0,4 24 0,-3-37 27,0-1 0,0 0 0,0 0 0,1 0 0,-1 0 0,1 0 0,0 0 0,-1 0 0,1-1 0,0 1 0,1-1 0,-1 1 0,0-1 0,1 0 0,-1 0 0,1 0 0,0 0-1,0 0 1,0-1 0,0 1 0,0-1 0,0 0 0,0 0 0,0 0 0,0 0 0,0 0 0,1-1 0,-1 1 0,0-1 0,1 0 0,-1 0 0,0 0 0,7-2 0,3 1 96,0-1-1,-1-1 1,1 0-1,0-1 1,-1 0-1,0-1 1,16-8-1,18-14-16,66-51-1,-93 69-418,-11 15-202,-8 29 41,0-27 629,-8 43-122,5-38-29,0 0 1,2 1-1,-1-1 1,2 18 0,0-31 1,0 0 0,0 1 0,0-1 0,1 1 0,-1-1 0,0 0 0,0 1 0,0-1 0,1 0 0,-1 1 0,0-1 0,0 0 0,1 1 0,-1-1 1,0 0-1,1 1 0,-1-1 0,0 0 0,1 0 0,-1 1 0,1-1 0,-1 0 0,0 0 0,1 0 0,-1 0 0,1 0 0,-1 0 0,1 0 0,-1 1 0,0-1 0,1 0 1,-1 0-1,1 0 0,-1-1 0,1 1 0,-1 0 0,0 0 0,1 0 0,-1 0 0,1 0 0,-1 0 0,0-1 0,1 1 0,-1 0 0,1-1 0,19-10 229,-7 0-402,-1-2-1,-1 0 1,1 0 0,14-24-1,-14 16-1713,0 0 0,16-42-1,-10 7-3649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5.191"/>
    </inkml:context>
    <inkml:brush xml:id="br0">
      <inkml:brushProperty name="width" value="0.025" units="cm"/>
      <inkml:brushProperty name="height" value="0.025" units="cm"/>
    </inkml:brush>
  </inkml:definitions>
  <inkml:trace contextRef="#ctx0" brushRef="#br0">14 296 5541,'0'0'3721,"-3"-11"-1281,0 3-1989,1 0 0,0 0 0,1-1 0,0 1 0,0-1-1,1 0 1,0 1 0,0-1 0,1 1 0,0-1 0,0 1 0,1-1 0,0 1 0,1 0 0,0 0 0,0 0 0,1 0 0,8-14 0,-3 12-215,-1 0 0,2 1 0,0 0 1,0 0-1,0 1 0,1 0 0,0 1 1,1 0-1,17-7 0,-20 10-201,0 0 1,0 1-1,1 0 0,-1 1 0,1 0 1,0 0-1,-1 1 0,1 1 0,0-1 1,0 1-1,0 1 0,0 0 1,14 4-1,-22-5-33,0 1 0,0-1 0,0 1 0,0 0-1,0 0 1,0 0 0,0 0 0,0 0 0,-1 0 0,1 0 0,-1 1 0,1-1 0,-1 0 0,1 1-1,-1 0 1,0-1 0,1 1 0,-1 0 0,0-1 0,0 1 0,0 0 0,0 2 0,0 0 56,0-1-1,-1 1 1,0 0 0,0 0 0,0-1 0,0 1-1,0 0 1,-1-1 0,1 1 0,-1 0 0,-2 4 0,-2 5 200,0-1 1,-1 0 0,0 0 0,-1 0-1,-14 17 1,7-12-454,-2 0 0,0 0 0,-1-2 1,-1 0-1,-30 19 0,58-41-6167,4-8 1893,6-4 486,8-3-1478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9.013"/>
    </inkml:context>
    <inkml:brush xml:id="br0">
      <inkml:brushProperty name="width" value="0.025" units="cm"/>
      <inkml:brushProperty name="height" value="0.025" units="cm"/>
    </inkml:brush>
  </inkml:definitions>
  <inkml:trace contextRef="#ctx0" brushRef="#br0">125 1 4740,'0'0'10821,"-1"8"-9390,-15 208 1267,17-184-2685,0-1 0,2 0 0,2 0 0,0 0 0,12 35 0,-8-44 28,-7-17-25,1 1 0,-1-1 1,-1 1-1,1 0 0,-1 0 1,1 6-1,-2-11 48,-11-12 454,-12-15-641,1-1 0,2-1 0,1 0 1,1-2-1,-25-57 0,42 87 208,1-1 1,-1 0-1,0 0 1,1 0-1,-1 0 0,1 0 1,0 0-1,-1 0 1,1 0-1,0 0 0,-1 0 1,1 0-1,0 0 1,0 0-1,0 0 0,0 0 1,0 0-1,0 0 1,0 0-1,1 0 1,-1 0-1,0 0 0,0 0 1,1 0-1,-1 0 1,1 0-1,-1 0 0,1 0 1,-1 0-1,1 0 1,0 0-1,-1 1 0,1-1 1,0 0-1,-1 0 1,1 1-1,0-1 0,0 0 1,0 1-1,0-1 1,0 1-1,0-1 0,1 1 1,4-2 46,1 2 1,0-1-1,-1 1 1,1 0-1,-1 0 0,8 1 1,6 1-286,61 2 45,-28-1-2339,-1-2-5712,-23-1-142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9.342"/>
    </inkml:context>
    <inkml:brush xml:id="br0">
      <inkml:brushProperty name="width" value="0.025" units="cm"/>
      <inkml:brushProperty name="height" value="0.025" units="cm"/>
    </inkml:brush>
  </inkml:definitions>
  <inkml:trace contextRef="#ctx0" brushRef="#br0">213 1 8872,'0'0'7250,"-11"2"-4031,-26 8-1431,-1 2 1,1 2-1,-52 28 0,89-42-1802,0 0-1,0 0 1,0 0-1,0 0 0,0 0 1,0 0-1,1 0 1,-1 0-1,0 0 1,0 0-1,0 0 0,0 0 1,0 0-1,0 0 1,0 0-1,1 0 0,-1 0 1,0 0-1,0 0 1,0 1-1,0-1 1,0 0-1,0 0 0,0 0 1,0 0-1,0 0 1,0 0-1,0 0 0,1 0 1,-1 0-1,0 1 1,0-1-1,0 0 1,0 0-1,0 0 0,0 0 1,0 0-1,0 0 1,0 1-1,0-1 0,0 0 1,0 0-1,0 0 1,0 0-1,0 0 1,0 0-1,0 0 0,0 1 1,-1-1-1,1 0 1,0 0-1,0 0 0,0 0 1,0 0-1,0 0 1,0 0-1,0 0 1,0 1-1,0-1 0,0 0 1,22 3-656,40-2-511,-48 0 702,5-2 90,1 2 0,-1 0 0,0 1 0,0 1 0,0 1 0,0 1 0,27 10 0,-45-15 419,0 0 0,0 1 0,0-1 1,0 0-1,1 1 0,-1-1 0,0 1 0,0 0 0,0-1 0,0 1 0,0 0 1,0 0-1,0-1 0,-1 1 0,1 0 0,0 0 0,0 0 0,-1 0 0,1 0 1,0 0-1,-1 0 0,1 0 0,-1 1 0,1-1 0,-1 0 0,0 0 0,1 0 1,-1 0-1,0 1 0,0-1 0,0 0 0,0 0 0,0 1 0,0-1 0,0 0 1,-1 0-1,1 0 0,0 0 0,-1 1 0,1-1 0,0 0 0,-1 0 0,0 0 1,1 0-1,-1 0 0,0 0 0,1 0 0,-1 0 0,0 0 0,0 0 0,0 0 1,0-1-1,0 1 0,0 0 0,-1 0 0,-8 7 523,-1-1 1,1-1-1,-1 0 0,-13 5 1,19-8-748,-10 4 207,0 0-251,0 0 0,0-1 0,-17 4 0,32-10 134,0 0 0,0 0 0,0 0 0,0 0 1,0-1-1,1 1 0,-1 0 0,0 0 1,0 0-1,0 0 0,0 0 0,0-1 0,0 1 1,0 0-1,0 0 0,0 0 0,0 0 1,1 0-1,-1-1 0,0 1 0,0 0 1,0 0-1,0 0 0,0-1 0,0 1 0,0 0 1,0 0-1,0 0 0,0 0 0,-1-1 1,1 1-1,0 0 0,0 0 0,0 0 0,0 0 1,0-1-1,0 1 0,0 0 0,0 0 1,0 0-1,0 0 0,-1 0 0,1 0 0,0-1 1,0 1-1,0 0 0,0 0 0,0 0 1,-1 0-1,1 0 0,0 0 0,0 0 1,0 0-1,0 0 0,-1 0 0,1 0 0,0 0 1,0 0-1,0 0 0,0 0 0,-1 0 1,1 0-1,0 0 0,0 0 0,-1 0 0,10-18-8458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9.717"/>
    </inkml:context>
    <inkml:brush xml:id="br0">
      <inkml:brushProperty name="width" value="0.025" units="cm"/>
      <inkml:brushProperty name="height" value="0.025" units="cm"/>
    </inkml:brush>
  </inkml:definitions>
  <inkml:trace contextRef="#ctx0" brushRef="#br0">122 0 10954,'-2'10'4431,"-43"136"2189,29-101-5019,1 1 1,-12 68-1,11 57-58,17-219-1916,2 0 0,15-78 0,-12 96-236,2 0 1,1 1-1,1 0 0,2 1 0,19-35 0,-26 56 594,0 0-1,0 0 1,0 0 0,1 1 0,0 0 0,0 0 0,1 1 0,-1 0 0,1 0 0,1 0-1,12-6 1,-17 10 19,1-1-1,-1 1 0,1 0 0,-1 0 0,1 0 1,-1 0-1,1 0 0,-1 1 0,1 0 0,0 0 1,-1 0-1,1 0 0,-1 0 0,1 1 0,0-1 0,-1 1 1,1 0-1,-1 0 0,1 0 0,-1 1 0,0-1 1,0 1-1,1 0 0,-1 0 0,0 0 0,-1 0 1,1 1-1,0-1 0,2 4 0,-2-3 21,-1 0 0,0 0 0,0 0 0,0 0 0,0 0 0,-1 0 0,1 0 0,-1 1 0,0-1 0,0 1 0,0-1 0,0 1 0,0 0 0,-1-1 0,0 1 0,0-1 0,0 1 0,0 4 0,-2-2 34,1 0-1,-1 0 0,0 0 1,0-1-1,-1 1 0,0-1 1,0 0-1,0 0 0,0 0 0,-6 6 1,-1 0 145,0 0 0,-1-1 0,0-1 0,-1 0 0,0 0 1,0-1-1,-1-1 0,-17 8 0,24-12-192,0-1 0,0 0 0,0 0 0,0 0-1,0-1 1,0 0 0,0 0 0,0-1 0,0 0 0,-9 0 0,13-1-156,0 1 0,1 0 0,-1-1 1,0 0-1,1 1 0,-1-1 0,1 0 0,-1 0 0,1 0 1,-1 0-1,1 0 0,0 0 0,-1 0 0,1 0 1,0-1-1,-1 0 0,0-1-374,1 0 0,0 1 1,0-1-1,0 1 0,0-1 0,0 0 1,1 0-1,-1 0 0,1 1 0,-1-1 1,1 0-1,1-4 0,0-33-7803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0.185"/>
    </inkml:context>
    <inkml:brush xml:id="br0">
      <inkml:brushProperty name="width" value="0.025" units="cm"/>
      <inkml:brushProperty name="height" value="0.025" units="cm"/>
    </inkml:brush>
  </inkml:definitions>
  <inkml:trace contextRef="#ctx0" brushRef="#br0">22 33 3716,'0'0'9310,"1"8"-5323,1 4-3196,-1 0 0,-1 1 0,0-1 0,-1 0 0,0 0-1,-4 18 1,5-30-741,-15 66 2502,14-60-2449,0-1-1,0 1 0,1 0 0,-1 0 1,1 0-1,1 0 0,-1 0 1,1 0-1,2 5 0,-3-10-95,0-1-1,0 0 1,0 0-1,0 0 1,0 0-1,0 1 1,0-1-1,0 0 1,0 0-1,0 0 1,1 0-1,-1 0 1,0 0-1,0 1 1,0-1-1,0 0 1,0 0-1,0 0 1,0 0-1,1 0 1,-1 0-1,0 0 1,0 0-1,0 0 1,0 1-1,0-1 1,1 0-1,-1 0 1,0 0-1,0 0 1,0 0-1,0 0 1,1 0-1,-1 0 1,0 0 0,0 0-1,0 0 1,0 0-1,0 0 1,1 0-1,-1-1 1,0 1-1,0 0 1,0 0-1,0 0 1,0 0-1,1 0 1,-1 0-1,0 0 1,8-10 203,3-12-41,-5-3-777,0 0 1,-2-1-1,-1 1 1,0-52-1,0 81 671,-1 0 0,1 0 0,0 0 1,0 0-1,1 0 0,-1-1 0,1 1 0,-1-1 0,1 0 0,5 3 0,-1-1-4,1 0-1,0-1 1,0 0-1,0-1 1,0 0-1,1 0 1,-1-1-1,1 0 1,0 0-1,0-2 1,-1 1-1,1-1 1,0 0-1,0-1 1,0 0-1,11-3 1,-9 2-46,0-1 0,0-1 0,-1 0 0,1 0 0,-1-1 0,0 0 0,0-1 0,-1 0 0,0-1 0,0 0 0,0-1 0,14-14 0,-23 21-35,1-1 0,-1 1-1,0-1 1,0 1 0,1-1 0,-1 0-1,0 1 1,0-1 0,0 0 0,-1 0-1,1 0 1,0 0 0,-1 0 0,1 0-1,-1 1 1,1-1 0,-1-1 0,0-1-1,0 3 18,-1 0 0,1 0 0,-1 0 0,1 0 0,-1 0 0,0 1 0,1-1 0,-1 0-1,0 0 1,1 0 0,-1 1 0,0-1 0,0 0 0,0 1 0,0-1 0,0 1-1,0-1 1,1 1 0,-1-1 0,0 1 0,0 0 0,-1-1 0,1 1 0,-1 0 0,-4-1 59,-1 0 0,1 1 1,0 0-1,-1 0 1,1 0-1,-1 1 0,1 0 1,0 0-1,-1 1 1,-5 2-1,1 1 176,1 0 0,-1 1 0,1 1 0,0-1 0,1 2 1,-17 15-1,23-21-150,0 1 1,0 0 0,0 0 0,0 0 0,1 1 0,-1-1 0,1 1-1,0-1 1,0 1 0,0 0 0,1 0 0,-1 0 0,1 0-1,0 0 1,0 0 0,0 0 0,1 0 0,-1 0 0,1 1-1,0-1 1,0 0 0,1 7 0,0-9-72,1-1-1,-1 1 1,0-1-1,0 1 1,1-1 0,-1 1-1,0-1 1,1 0-1,-1 0 1,1 0 0,0 0-1,-1 0 1,1 0-1,0 0 1,0 0 0,-1-1-1,1 1 1,0-1-1,0 1 1,0-1 0,0 0-1,2 0 1,52 2-758,-44-2 190,0 0-825,0-1 1,0 0-1,1-1 0,-1 0 1,15-5-1,20-9-7339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0.534"/>
    </inkml:context>
    <inkml:brush xml:id="br0">
      <inkml:brushProperty name="width" value="0.025" units="cm"/>
      <inkml:brushProperty name="height" value="0.025" units="cm"/>
    </inkml:brush>
  </inkml:definitions>
  <inkml:trace contextRef="#ctx0" brushRef="#br0">99 0 16400,'0'0'7420,"-9"4"-7052,3-1-286,1 0-1,-1 0 1,1 0-1,-1 1 1,1-1-1,0 1 0,0 1 1,1-1-1,-1 1 1,1-1-1,0 1 1,1 1-1,-1-1 1,1 0-1,0 1 1,0 0-1,0-1 1,1 1-1,0 0 1,0 0-1,1 1 1,-2 8-1,3-13-78,0-1 1,0 1-1,0 0 0,-1 0 0,2-1 1,-1 1-1,0 0 0,0 0 1,1-1-1,-1 1 0,0 0 0,1-1 1,0 1-1,-1 0 0,1-1 1,0 1-1,0-1 0,0 1 0,0-1 1,0 1-1,0-1 0,1 0 1,-1 0-1,0 0 0,1 1 0,-1-1 1,0 0-1,1-1 0,2 2 1,1 0-113,1-1 0,-1 0 0,1-1 0,0 0 0,-1 1 1,1-2-1,0 1 0,8-2 0,-4 0-638,0-1 0,0 0 0,0-1 1,-1 0-1,1 0 0,-1-1 0,0 0 0,-1 0 0,1-1 0,12-12 0,15-14-5968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0.864"/>
    </inkml:context>
    <inkml:brush xml:id="br0">
      <inkml:brushProperty name="width" value="0.025" units="cm"/>
      <inkml:brushProperty name="height" value="0.025" units="cm"/>
    </inkml:brush>
  </inkml:definitions>
  <inkml:trace contextRef="#ctx0" brushRef="#br0">167 0 3427,'0'0'8835,"-9"1"-3630,5-1-4971,-1 1 0,0 0 1,0 0-1,1 0 0,-1 1 0,1-1 0,-1 1 0,1 0 0,0 1 0,-1-1 1,1 1-1,1 0 0,-1 0 0,0 0 0,1 0 0,-1 1 0,1-1 0,0 1 1,0 0-1,-3 6 0,-4 6 222,0 1 0,2 0 0,0 0 0,1 1 0,1 0 0,0 0 0,2 0 0,0 1 0,1 0 0,1 0 0,0 33 0,2-50-448,0-1 0,0 1 1,0-1-1,0 0 0,0 1 1,0-1-1,1 1 0,-1-1 1,0 0-1,1 0 0,-1 1 1,1-1-1,0 0 0,-1 0 1,1 1-1,0-1 0,0 0 1,0 0-1,0 0 0,0 0 1,0 0-1,0 0 0,0 0 1,0-1-1,2 2 0,-1-1-9,1-1 0,-1 1 0,1-1-1,-1 1 1,1-1 0,-1 0-1,1 0 1,-1 0 0,1-1 0,-1 1-1,1-1 1,-1 1 0,3-2 0,6-2-220,0 0 1,0-1 0,0-1 0,17-11 0,-15 6 111,-10 8 162,0 1 1,-1 0-1,1 0 1,0 0 0,0 0-1,0 0 1,0 1-1,0-1 1,6-1 0,-9 46 1467,0-25-1231,-1-13-334,0 0 0,1 0 0,0 1 0,0-1 0,0 0 0,1 0 0,-1 1 0,1-1 0,1 0 0,-1 0 0,1 0 0,0 0 0,3 6 0,1-8-2581,0-2-2634,1-1-4863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1.541"/>
    </inkml:context>
    <inkml:brush xml:id="br0">
      <inkml:brushProperty name="width" value="0.025" units="cm"/>
      <inkml:brushProperty name="height" value="0.025" units="cm"/>
    </inkml:brush>
  </inkml:definitions>
  <inkml:trace contextRef="#ctx0" brushRef="#br0">0 224 17040,'0'0'7015,"8"-4"-6572,26-15 141,47-33 1,-70 44-537,-1 0 0,0-1 0,0 0 0,0-1 0,-1 0 0,-1 0 0,0-1 0,11-20 0,-17 29-39,-1 0-1,0-1 1,0 1-1,0 0 0,-1-1 1,1 1-1,-1-1 1,1 1-1,-1-1 0,0 1 1,0-4-1,0 5-12,0 1 0,0-1 0,0 1 0,0-1 0,0 1 0,-1-1 0,1 1 0,0-1 0,0 1 0,-1 0 0,1-1 0,0 1 0,-1-1 0,1 1 0,0 0 0,-1-1 0,1 1 0,-1 0 0,1-1 0,-1 1 0,1 0 0,-1-1 0,1 1 0,0 0 0,-1 0 0,1 0 0,-1 0 0,0-1 0,1 1 0,-1 0 0,0 0 0,-2 1-17,0-1-1,0 1 0,0 0 1,0 0-1,0 0 0,0 0 1,0 0-1,1 1 0,-1-1 1,0 1-1,1 0 0,-1 0 1,1 0-1,0 0 0,-4 4 1,-3 5 9,0 1 0,1 0 0,1 0 0,0 0 1,1 1-1,0 0 0,1 0 0,0 1 0,1-1 0,1 1 1,0 0-1,1 0 0,-1 29 0,3-42 18,1 1 0,-1 0 0,1-1 0,-1 1-1,1-1 1,0 1 0,-1-1 0,1 0 0,0 1 0,0-1-1,0 0 1,0 1 0,0-1 0,0 0 0,1 0 0,-1 0-1,0 0 1,1 0 0,-1 0 0,0-1 0,1 1 0,-1 0 0,1-1-1,-1 1 1,1-1 0,-1 1 0,1-1 0,0 0 0,-1 1-1,1-1 1,-1 0 0,1 0 0,2-1 0,6 1 64,0 0 0,-1-1 1,1 0-1,13-3 0,12-8-19,-1-1-1,-1-2 1,0-1 0,-1-1 0,-1-2-1,-1-1 1,43-37 0,-71 55-105,-3 9 65,0 0-1,0 0 0,-1-1 0,1 1 0,-1-1 0,-1 1 1,-3 7-1,2-7 184,2 0 1,-1 1 0,0-1-1,1 1 1,-1 10 0,3-18-173,0 1 0,1 0 1,-1-1-1,0 1 0,0-1 1,1 1-1,-1-1 0,0 1 1,1-1-1,-1 1 0,0-1 1,1 1-1,-1-1 1,1 0-1,-1 1 0,1-1 1,-1 1-1,1-1 0,-1 0 1,1 0-1,-1 1 0,1-1 1,0 0-1,-1 0 0,1 0 1,-1 1-1,1-1 0,0 0 1,-1 0-1,1 0 1,-1 0-1,1 0 0,0 0 1,-1 0-1,1-1 0,-1 1 1,1 0-1,0 0 0,-1 0 1,1-1-1,0 1 0,30-9 374,28-27-119,-51 29-289,1 1 1,0 0 0,0 1-1,0 0 1,1 0 0,19-6 0,-29 11-7,1 0 1,-1 0 0,1 0 0,0 0 0,-1 1 0,1-1-1,-1 0 1,1 0 0,-1 0 0,1 1 0,-1-1 0,1 0-1,-1 1 1,1-1 0,-1 0 0,1 1 0,-1-1-1,1 0 1,-1 1 0,0-1 0,1 1 0,-1-1 0,0 1-1,1-1 1,-1 1 0,0-1 0,0 1 0,0-1-1,1 1 1,-1 0 0,0-1 0,0 1 0,0-1 0,0 1-1,0-1 1,0 1 0,0 0 0,0-1 0,0 1-1,0-1 1,0 1 0,-1-1 0,1 1 0,0 0 0,0-1-1,-1 1 1,-7 42-363,4-27-909,4-15 1087,-1-1 1,1 1-1,0-1 1,0 1-1,0 0 1,0-1 0,0 1-1,0-1 1,0 1-1,0 0 1,0-1-1,1 1 1,-1-1 0,0 1-1,0-1 1,0 1-1,1 0 1,-1-1-1,0 1 1,1-1 0,-1 1-1,0-1 1,1 0-1,-1 1 1,0-1-1,1 1 1,-1-1 0,1 0-1,-1 1 1,1-1-1,0 1 1,21-2-7489,-19 1 7273,25-6-9331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1.949"/>
    </inkml:context>
    <inkml:brush xml:id="br0">
      <inkml:brushProperty name="width" value="0.025" units="cm"/>
      <inkml:brushProperty name="height" value="0.025" units="cm"/>
    </inkml:brush>
  </inkml:definitions>
  <inkml:trace contextRef="#ctx0" brushRef="#br0">236 156 6118,'0'0'14782,"-10"-2"-12674,0 2-1929,0 0 0,0 1 0,-1 0 0,1 0 0,0 1-1,0 0 1,0 1 0,0 0 0,0 1 0,1 0 0,0 0-1,-1 1 1,1 0 0,1 1 0,-10 7 0,-26 27 1000,42-38-1163,1 0-1,-1 0 1,1 0-1,-1 0 1,1 0-1,0 0 1,-1 0 0,1 1-1,1-1 1,-1 0-1,0 1 1,0-1-1,1 0 1,-1 1-1,1-1 1,0 1-1,0-1 1,0 1 0,0-1-1,0 1 1,1 2-1,1-3-24,-1 0 0,1 0 0,-1-1 0,1 1 0,0-1 0,0 0 0,0 1 0,0-1 0,0 0 0,0 0-1,0 0 1,0 0 0,1-1 0,-1 1 0,0-1 0,0 1 0,1-1 0,-1 0 0,0 1 0,1-1 0,-1-1 0,3 1 0,56-6-156,-48 2 130,0-1 1,0-1 0,0 0-1,-1-1 1,1 0 0,-2-1-1,1 0 1,-1-1 0,-1 0-1,17-18 1,-4 1-3,-1 0 1,-1-2 0,21-36-1,-35 51 53,-1 4 52,0-1-1,-1 0 0,0 0 0,4-13 1,-32 49 652,13-14-702,0 1-1,2 0 1,-1 1 0,2 0-1,0 0 1,0 1-1,2 0 1,0 0-1,0 0 1,1 1-1,1-1 1,1 1-1,-1 27 1,3-40-72,0 0 1,1 0-1,-1 0 1,1-1-1,0 1 1,-1 0-1,1-1 1,0 1-1,1 0 1,-1-1-1,0 0 1,1 1-1,-1-1 1,1 0-1,0 1 1,0-1-1,0 0 1,0 0-1,0-1 1,0 1-1,0 0 1,6 2-1,-4-2-363,0-1 0,1 1 0,-1-1 0,1 0 0,0 0 0,-1 0 1,1 0-1,0-1 0,-1 0 0,1 0 0,0 0 0,-1-1 0,7-1 0,25-10-5370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2.384"/>
    </inkml:context>
    <inkml:brush xml:id="br0">
      <inkml:brushProperty name="width" value="0.025" units="cm"/>
      <inkml:brushProperty name="height" value="0.025" units="cm"/>
    </inkml:brush>
  </inkml:definitions>
  <inkml:trace contextRef="#ctx0" brushRef="#br0">114 0 11563,'-8'7'8782,"-7"5"-7062,-40 35 1967,52-44-3443,-1 0-1,1 1 0,0 0 1,0 0-1,0 0 0,0 0 1,1 0-1,-1 0 0,1 1 1,0-1-1,-2 10 0,4-13-231,0 0-1,0 0 0,0 0 0,1-1 0,-1 1 0,0 0 0,1 0 0,-1 0 0,1-1 0,-1 1 0,1 0 0,-1 0 0,1-1 0,-1 1 0,1 0 0,0-1 0,-1 1 0,1-1 0,0 1 0,0-1 0,-1 1 1,1-1-1,0 1 0,0-1 0,0 0 0,-1 0 0,1 1 0,0-1 0,0 0 0,0 0 0,0 0 0,0 0 0,0 0 0,0 0 0,-1 0 0,1 0 0,1-1 0,38-1 194,-32 0-382,0-1 0,-1 0-1,1 0 1,-1 0 0,0-1 0,0 0-1,0-1 1,-1 0 0,1 0 0,-1 0-1,0 0 1,-1-1 0,1 0 0,-1 0 0,0-1-1,-1 0 1,0 1 0,0-2 0,5-10-1,-11 15-1609,-7 9 1366,-7 7 510,8-4-16,-34 44 979,40-51-878,0 1-1,0 1 1,0-1 0,0 0 0,1 0 0,-1 1-1,1-1 1,0 1 0,0-1 0,0 1-1,1-1 1,-1 1 0,1-1 0,0 7 0,1-9-161,-1 0 0,1-1 0,-1 1 1,1 0-1,-1-1 0,1 1 1,0-1-1,-1 1 0,1-1 1,0 1-1,0-1 0,-1 0 0,1 1 1,0-1-1,0 0 0,0 0 1,0 1-1,-1-1 0,1 0 1,0 0-1,0 0 0,0 0 1,0 0-1,-1 0 0,2 0 0,27-2 202,-26 2-172,15-4-208,1 0 0,-1-1 0,-1 0 0,34-16 0,-35 13-30,1 1-1,0 1 1,0 1 0,0 0 0,25-3-1,-41 8 209,0 0 1,-1 0-1,1 0 0,0 0 0,0 0 1,-1 0-1,1 0 0,0 0 0,-1 0 0,1 0 1,0 0-1,-1 0 0,1 1 0,-1-1 1,1 0-1,0 1 0,-1-1 0,1 0 0,-1 1 1,1-1-1,-1 0 0,1 1 0,-1-1 1,1 1-1,-1-1 0,1 1 0,-1-1 0,0 1 1,1 0-1,-1-1 0,0 1 0,1 1 0,0 25 915,1 4 152,-2-30-1056,0 0 0,1 0 0,-1-1 0,1 1 0,-1 0 0,1 0 0,-1 0 0,1 0 0,0-1 0,-1 1 0,1 0 0,0 0 0,-1-1 0,1 1 0,0-1 0,0 1 0,0-1 0,0 1 0,0-1 0,-1 1 0,1-1-1,0 0 1,0 1 0,0-1 0,0 0 0,0 0 0,0 0 0,1 0 0,16 1 166,0-2-1,30-4 1,-35 3-428,0 0-1,0 1 1,0 0 0,0 1-1,0 1 1,16 2-1,-28-3 189,0 1 0,0-1 0,0 0 0,0 1 0,0-1 0,0 1 0,0 0 0,0-1 0,0 1 0,-1 0 0,1-1 0,0 1 0,0 0 0,-1 0 0,1 0 0,0 0 0,-1-1 0,1 1 0,-1 0 0,1 0 0,-1 0 0,1 0 0,-1 2 0,8 10-3864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2.992"/>
    </inkml:context>
    <inkml:brush xml:id="br0">
      <inkml:brushProperty name="width" value="0.025" units="cm"/>
      <inkml:brushProperty name="height" value="0.025" units="cm"/>
    </inkml:brush>
  </inkml:definitions>
  <inkml:trace contextRef="#ctx0" brushRef="#br0">262 100 5509,'8'-9'9508,"-6"8"-8680,30-33 1725,-30 32-2280,-1 1 0,1-1 0,-1 0 0,1 0 0,-1 1 0,0-1-1,0 0 1,0 0 0,0 0 0,0 0 0,0 0 0,-1-1 0,1 1 0,0 0 0,-1 0 0,0 0 0,0-1 0,0 1 0,0 0 0,0-4-1,-1 5-184,0 0-1,0 0 1,0 1-1,0-1 1,0 0-1,0 0 1,0 1-1,0-1 1,0 1-1,0-1 1,0 1-1,0-1 1,-1 1-1,1 0 1,0 0-1,0-1 1,0 1-1,-1 0 1,1 0-1,-2 0 1,-32 1-78,23 0 107,-6 1-112,0 0 0,0 1 0,0 1 1,0 1-1,-24 10 0,31-11-22,0 1 0,1 0 0,-1 0 0,1 1 0,0 1 0,0 0 0,1 0 0,-1 1 0,-10 12 0,20-19 11,-1-1 0,1 0 0,-1 1-1,1-1 1,0 1 0,0-1 0,-1 0 0,1 1-1,0-1 1,0 1 0,-1-1 0,1 1-1,0-1 1,0 0 0,0 1 0,0-1 0,0 1-1,0-1 1,0 1 0,0-1 0,0 1 0,0-1-1,0 1 1,0-1 0,0 1 0,0-1-1,0 1 1,0-1 0,0 1 0,1-1 0,-1 1-1,0-1 1,1 1 0,18 7-434,38-7-441,-43-1 769,8 1 75,-1 0 0,1 2 0,33 9 0,-48-10 23,1 0 1,-1 1 0,1 0-1,-1 0 1,0 0-1,0 1 1,0 1-1,-1-1 1,1 1-1,-1 0 1,0 0 0,-1 1-1,6 6 1,-9-9 58,0-1 1,0 1 0,-1 0 0,1-1 0,-1 1-1,1 0 1,-1 0 0,0 0 0,0 0 0,-1 0-1,1 0 1,-1 0 0,1 1 0,-1-1-1,0 0 1,0 0 0,0 0 0,-1 0 0,0 6-1,-1-4 114,0 0-1,0-1 1,-1 0-1,1 1 1,-1-1-1,0 0 1,0 0-1,-1 0 1,1 0-1,-1-1 1,-5 5-1,-6 3 269,0-1-1,-1-1 0,0 0 1,-1-1-1,-29 10 0,33-14-416,0 0 0,-1-1 0,1-1 0,-1 0-1,-18-1 1,31 0-106,1-1 0,-1 0 0,1 0 0,-1 0 1,0 0-1,1 0 0,-1 0 0,1 0 0,-1 0 0,0 0 0,1 0 0,-1 0 0,1 0 0,-1-1 0,1 1 1,-1 0-1,1 0 0,-1-1 0,1 1 0,-1 0 0,1-1 0,-1 1 0,1 0 0,-1-1 0,1 1 0,-1-1 0,1 1 1,0-1-1,-1 1 0,1-1 0,0 1 0,-1-1 0,1 1 0,0-1 0,0 1 0,0-1 0,-1 1 0,1-1 0,0 0 1,0 1-1,0-1 0,0 1 0,0-1 0,0 0 0,0 1 0,0-1 0,0 1 0,1-1 0,-1 1 0,0-1 0,1-1 1,18-26-6155,7 7-968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5.726"/>
    </inkml:context>
    <inkml:brush xml:id="br0">
      <inkml:brushProperty name="width" value="0.025" units="cm"/>
      <inkml:brushProperty name="height" value="0.025" units="cm"/>
    </inkml:brush>
  </inkml:definitions>
  <inkml:trace contextRef="#ctx0" brushRef="#br0">0 89 4965,'0'0'10196,"4"12"-7297,0 7-2090,-1 0 1,0 0 0,-1 0-1,-1 0 1,-3 32 0,2 4-116,14-74-251,-10-3-333,-1 0 1,0-1-1,-2 0 1,-2-36-1,0 13-27,1 48-264,-2 12 47,1 0 0,0 0 0,1 1 0,3 15 0,-3-26 134,1-1 0,-1 1 1,1-1-1,0 0 1,1 1-1,-1-1 1,0 0-1,1 1 1,0-1-1,-1 0 1,1 0-1,4 3 1,-5-4-12,1-1 1,0 0-1,-1 0 1,1 0 0,0 0-1,0 0 1,0-1 0,-1 1-1,1 0 1,0-1-1,0 1 1,0-1 0,0 0-1,0 0 1,0 0-1,0 0 1,0 0 0,0 0-1,0 0 1,0-1 0,0 1-1,0-1 1,0 1-1,3-2 1,-1 0 24,0-1 0,-1 1-1,1 0 1,-1-1 0,1 0 0,-1 0 0,0 0-1,0 0 1,-1 0 0,1 0 0,0-1-1,2-4 1,25-50 233,-27 52-241,5-13 86,-2-1 1,0 1-1,6-34 0,-24 252-258,11-198 171,1 0 1,0 0-1,0 0 0,0 0 0,0 0 1,0 0-1,0 1 0,0-1 0,0 0 1,0 0-1,0 0 0,0 0 0,1 0 1,-1 0-1,0 1 0,1-1 0,-1 0 1,1 0-1,0 0 0,-1 0 0,1-1 0,0 1 1,-1 0-1,1 0 0,0 0 0,0 0 1,0-1-1,0 1 0,-1 0 0,1-1 1,0 1-1,0-1 0,0 1 0,1-1 1,-1 1-1,2-1 0,-1 0 28,0-1 0,0 1-1,0-1 1,0 0 0,0 1 0,0-1 0,0 0-1,-1-1 1,1 1 0,0 0 0,0 0 0,-1-1-1,1 1 1,-1-1 0,1 1 0,-1-1-1,0 0 1,3-3 0,10-17 79,0-1 0,-1-1 0,-2 0 0,0 0 1,-2-1-1,0 0 0,4-27 0,-9 174-689,-4-96 583,-1-17 12,0 1 0,1-1 0,0 1 0,1-1 1,0 1-1,1-1 0,0 0 0,0 1 0,4 9 0,-5-18-19,-1 0 0,1 0 0,-1 0 0,1 0-1,0 0 1,-1 0 0,1 0 0,0 0 0,0-1 0,-1 1-1,1 0 1,0-1 0,0 1 0,0 0 0,0-1 0,0 1-1,0-1 1,0 0 0,0 1 0,0-1 0,0 0 0,0 1-1,0-1 1,0 0 0,0 0 0,1 0 0,-1 0 0,0 0-1,0 0 1,0 0 0,0-1 0,0 1 0,0 0 0,0-1-1,0 1 1,0 0 0,0-1 0,0 1 0,0-1 0,0 0 0,0 1-1,0-1 1,0 0 0,1-1 0,2-1-225,1-1 0,-1-1 0,0 1 0,0-1 0,-1 1 1,7-11-1,-5 4-954,0-1 1,-1 0 0,0 0 0,-1 0 0,-1 0-1,0 0 1,0-1 0,0-18 0,-2-22-4592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3.397"/>
    </inkml:context>
    <inkml:brush xml:id="br0">
      <inkml:brushProperty name="width" value="0.025" units="cm"/>
      <inkml:brushProperty name="height" value="0.025" units="cm"/>
    </inkml:brush>
  </inkml:definitions>
  <inkml:trace contextRef="#ctx0" brushRef="#br0">167 62 4292,'0'0'9107,"-3"9"-5797,-32 80 963,-45 136-752,63-173-3290,10-33-31,1 0 1,1 1-1,0-1 1,-3 39-1,25-83 1028,11-41-902,33-122 0,-42 121-746,50-118 1,-68 183 361,0-1 0,0 1 0,0 0-1,0-1 1,1 1 0,-1 0-1,1 0 1,-1-1 0,1 1 0,0 1-1,0-1 1,0 0 0,0 0 0,0 1-1,0-1 1,0 1 0,1-1 0,-1 1-1,0 0 1,1 0 0,2-1 0,-3 3 31,0-1 1,0 1-1,0-1 1,0 1-1,0 0 1,0 0-1,0 0 1,0 0-1,0 0 1,-1 0-1,1 0 1,0 1-1,-1-1 1,1 0-1,-1 1 1,0 0 0,1-1-1,-1 1 1,0 0-1,0-1 1,0 1-1,0 0 1,0 0-1,-1 0 1,1 0-1,0 3 1,3 6 89,0 0 0,-1 0 0,-1 0 0,0 1 0,0-1 0,-1 0 1,0 1-1,-1-1 0,-1 1 0,0-1 0,0 1 0,-5 14 0,5-22 33,0 0-1,0 0 1,-1 0-1,1 0 1,-1-1 0,0 1-1,0 0 1,-1-1-1,1 0 1,-1 0-1,1 1 1,-1-1 0,0-1-1,0 1 1,-1 0-1,1-1 1,-1 0 0,1 0-1,-1 0 1,1 0-1,-1 0 1,0-1-1,0 1 1,0-1 0,0 0-1,0-1 1,0 1-1,0-1 1,0 1-1,0-1 1,-1 0 0,1-1-1,0 1 1,0-1-1,0 0 1,0 0-1,-5-2 1,5 2-242,0 0 0,1-1 0,-1 1 0,0-1 0,1 0 0,-1 0 0,1 0-1,0-1 1,-1 1 0,1-1 0,0 0 0,1 0 0,-5-4 0,2 0-1215,1 0 0,-1-1-1,1 1 1,1-1 0,-5-11 0,1-8-6033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3.791"/>
    </inkml:context>
    <inkml:brush xml:id="br0">
      <inkml:brushProperty name="width" value="0.025" units="cm"/>
      <inkml:brushProperty name="height" value="0.025" units="cm"/>
    </inkml:brush>
  </inkml:definitions>
  <inkml:trace contextRef="#ctx0" brushRef="#br0">248 50 5285,'0'0'21935,"-8"-2"-21443,0-1-498,0 1 0,0 1 0,0-1 0,0 1 0,-1 0 0,1 1 0,0 0 0,0 0 0,0 1-1,-1 0 1,1 1 0,0 0 0,0 0 0,1 0 0,-12 6 0,9-3-2,-1 2 0,1-1 0,0 2 0,-10 9 0,16-14-9,0 1 1,1 0-1,-1 0 1,1 0-1,0 0 0,0 0 1,1 1-1,-1 0 1,1-1-1,0 1 0,0 0 1,-1 6-1,3-10 15,0 0-1,0-1 1,0 1 0,0 0-1,0 0 1,0 0 0,0-1-1,1 1 1,-1 0 0,0 0-1,1-1 1,-1 1-1,0 0 1,1-1 0,-1 1-1,1 0 1,-1-1 0,1 1-1,-1 0 1,1-1 0,0 1-1,-1-1 1,1 1-1,0-1 1,-1 0 0,1 1-1,0-1 1,-1 0 0,1 1-1,0-1 1,0 0 0,-1 0-1,1 0 1,0 1 0,0-1-1,0 0 1,-1 0-1,1 0 1,0 0 0,0 0-1,1-1 1,38-3 128,-27-1-102,0-1 0,0 0-1,-1 0 1,1-1 0,-1 0 0,-1-2 0,20-16 0,-13 9-9,-1-2 0,0 0 0,25-35 0,-47 60-150,1 1 1,0-1-1,1 1 0,0 0 1,0 0-1,0 0 1,1 0-1,0 0 1,1 0-1,0 0 0,0 10 1,1-16 27,0 1 1,0-1 0,1 0-1,-1 1 1,0-1 0,1 0-1,0 1 1,0-1 0,0 0-1,0 0 1,0 1-1,0-1 1,0 0 0,0 0-1,1-1 1,-1 1 0,3 2-1,-1-2-92,-1-1 0,1 1 0,-1-1 0,1 0 0,0 0-1,-1 0 1,1 0 0,0-1 0,0 1 0,0-1 0,0 1-1,-1-1 1,1 0 0,0 0 0,0-1 0,0 1 0,0 0-1,2-2 1,4 0-588,-1-1-1,0 0 1,0-1 0,0 0-1,0 0 1,-1-1-1,0 0 1,0 0 0,0-1-1,0 1 1,5-8-1,20-22-5410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4.216"/>
    </inkml:context>
    <inkml:brush xml:id="br0">
      <inkml:brushProperty name="width" value="0.025" units="cm"/>
      <inkml:brushProperty name="height" value="0.025" units="cm"/>
    </inkml:brush>
  </inkml:definitions>
  <inkml:trace contextRef="#ctx0" brushRef="#br0">238 0 6086,'0'0'11264,"-6"11"-10480,-6 12-106,2 1 0,0 0 0,2 1 0,1 0 0,0 0 0,2 1 0,1 0 0,-1 28 0,7 31 320,1-42-388,-3 0 0,-1-1 0,-10 57 0,3-127-319,-1 0 0,-1 1 0,-18-35 0,27 61-298,-6-15-506,-1 0 0,0 0 0,-2 0 0,0 2 0,0-1 0,-1 1 0,-25-23 0,43 40 621,1 1-1,-1-1 0,1-1 1,0 1-1,0-1 0,0-1 1,0 1-1,0-1 0,10-1 1,94 0 1153,-63-1-1487,-31 1-3185,-9-4-3486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4.785"/>
    </inkml:context>
    <inkml:brush xml:id="br0">
      <inkml:brushProperty name="width" value="0.025" units="cm"/>
      <inkml:brushProperty name="height" value="0.025" units="cm"/>
    </inkml:brush>
  </inkml:definitions>
  <inkml:trace contextRef="#ctx0" brushRef="#br0">1 18 6022,'0'0'18043,"8"-5"-17402,-3 2-592,17-7 5,-21 10-51,0 1 0,0-1 0,-1 0 0,1 0 0,0 0 0,0 1 0,-1-1 0,1 0 0,0 1 0,-1-1 0,1 1 0,0-1 0,-1 1 0,1-1 0,0 1 0,-1-1 0,1 1 0,-1 0 0,1-1 0,-1 1 0,0 0 0,1-1 0,-1 1 0,0 0 0,1 0 0,-1-1 0,0 1 0,0 0 0,1 0 0,-1-1 0,0 1 0,0 0 0,0 0 0,0 1 0,20 189 1906,-13-110-1908,19 95 0,-10-123-3190,3-22-4085,-6-20-2169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5.588"/>
    </inkml:context>
    <inkml:brush xml:id="br0">
      <inkml:brushProperty name="width" value="0.025" units="cm"/>
      <inkml:brushProperty name="height" value="0.025" units="cm"/>
    </inkml:brush>
  </inkml:definitions>
  <inkml:trace contextRef="#ctx0" brushRef="#br0">270 85 6822,'0'0'10272,"2"-9"-7059,6-33-405,-8 41-2692,0 0 1,0 0-1,0-1 0,0 1 0,-1 0 0,1-1 1,0 1-1,-1 0 0,1 0 0,0-1 1,-1 1-1,1 0 0,-1 0 0,0 0 0,1-1 1,-1 1-1,0 0 0,0 0 0,0 0 0,0 0 1,0 1-1,0-1 0,0 0 0,0 0 0,0 1 1,0-1-1,0 0 0,0 1 0,-1-1 1,1 1-1,0-1 0,0 1 0,-1 0 0,-1-1 1,-46 0 15,44 2-34,-9 2-115,0 1 1,1 0-1,-1 1 0,1 0 1,0 1-1,1 1 1,-1 0-1,1 1 1,-21 17-1,33-25-2,0 0-1,-1 0 0,1 0 1,-1 1-1,1-1 1,-1 0-1,1 0 0,0 1 1,-1-1-1,1 0 1,0 1-1,-1-1 0,1 0 1,0 1-1,-1-1 0,1 1 1,0-1-1,0 0 1,-1 1-1,1-1 0,0 1 1,0-1-1,0 1 1,0-1-1,0 1 0,0-1 1,0 1-1,0-1 1,0 1-1,0-1 0,0 1 1,0-1-1,0 0 1,0 1-1,0-1 0,0 1 1,0-1-1,1 1 1,-1-1-1,0 1 0,0-1 1,0 0-1,1 1 1,-1-1-1,0 1 0,1-1 1,-1 0-1,0 1 1,1-1-1,-1 0 0,1 1 1,-1-1-1,0 0 1,1 0-1,30 10-1115,-22-8 1122,97 33-989,-95-31 864,-1 1-1,1 0 1,-1 1 0,0 0-1,-1 0 1,1 1 0,12 12-1,-21-17 176,1-1 0,-1 0 0,1 0-1,-1 1 1,0-1 0,0 1 0,1-1 0,-1 1-1,0-1 1,0 1 0,0 0 0,-1-1-1,1 1 1,0 0 0,-1 0 0,1 0 0,-1-1-1,0 1 1,1 0 0,-1 0 0,0 0-1,0 0 1,0 0 0,0 0 0,-1 0-1,1 0 1,0-1 0,-1 1 0,1 0 0,-1 0-1,0 0 1,0-1 0,0 1 0,0 0-1,0-1 1,0 1 0,0-1 0,0 1 0,0-1-1,-1 1 1,1-1 0,-1 0 0,1 0-1,-1 0 1,1 0 0,-1 0 0,0 0 0,1 0-1,-1 0 1,-3 0 0,-7 4 359,0 0 0,-1-1 1,1 0-1,-1-1 0,0-1 1,-13 1-1,24-3-374,-17 2 346,1-1 0,-1-1 0,-28-4-1,44 4-464,0 0 0,0 0 0,1 0 0,-1-1 0,0 0 0,1 1 0,-1-1 0,0 0 0,1 0 0,-1 0 0,1-1 0,0 1 0,-1-1 0,1 1 0,0-1 0,0 0 0,0 0 0,0 0 0,0 0 0,0 0 0,1 0 0,-1 0 0,0-1 0,1 1 0,0 0 0,0-1 0,0 1 0,0-1 0,0 0 0,0 1 0,1-1 0,-1-5 0,1 7-156,1-1-1,-1 0 1,1 1 0,0-1 0,0 0-1,-1 1 1,1-1 0,0 1 0,0-1 0,1 1-1,-1 0 1,0 0 0,0-1 0,1 1-1,-1 0 1,1 0 0,-1 0 0,1 0 0,-1 0-1,1 1 1,-1-1 0,1 0 0,3 0-1,46-14-6086,-45 14 5278,29-5-4618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6.503"/>
    </inkml:context>
    <inkml:brush xml:id="br0">
      <inkml:brushProperty name="width" value="0.025" units="cm"/>
      <inkml:brushProperty name="height" value="0.025" units="cm"/>
    </inkml:brush>
  </inkml:definitions>
  <inkml:trace contextRef="#ctx0" brushRef="#br0">78 103 11307,'0'0'12427,"11"4"-11289,4 2-745,1-1 0,0-1 0,1-1 1,31 4-1,-45-7-340,0 1 0,0-1 0,0 0 0,0 0 0,1 0 0,-1 0 0,0-1 0,0 1 0,-1-1-1,1 0 1,0 0 0,0 0 0,0 0 0,0 0 0,-1-1 0,1 1 0,0-1 0,-1 0 0,0 0 0,1 1 0,-1-2 0,0 1 0,0 0 0,0 0 0,0-1 0,0 1 0,-1-1 0,1 1-1,-1-1 1,0 0 0,1 0 0,-1 0 0,-1 1 0,1-1 0,0 0 0,-1 0 0,1 0 0,-1 0 0,0 0 0,0-5 0,0 6-47,0 0-1,-1 1 1,1-1 0,0 0 0,-1 0 0,1 0 0,-1 0 0,0 0-1,1 1 1,-1-1 0,0 0 0,0 0 0,0 1 0,0-1 0,-1 1-1,1-1 1,0 1 0,-1 0 0,1-1 0,-2 0 0,-1-1-15,0 1 1,0 0 0,-1 0-1,1 0 1,0 0-1,-1 1 1,1-1 0,-8 0-1,5 1-28,-1 0 0,1 0-1,-1 1 1,1 0 0,-1 0-1,1 1 1,-1 0 0,1 1-1,-1-1 1,-13 6 0,11-1 9,1 0 0,0 0 0,1 1 0,-1 0 0,1 0 0,1 1 0,-1 0 0,1 0 0,-7 12 1,10-14 14,0 0 1,0 1-1,1 0 1,-1 0 0,2 0-1,-1 0 1,1 0 0,0 0-1,0 1 1,1-1 0,0 1-1,0-1 1,1 1 0,0 8-1,1-13 10,0 0 0,0 1 0,0-1 0,0 0-1,1 0 1,-1 0 0,1 0 0,0 0 0,0 0-1,0-1 1,0 1 0,0-1 0,1 1 0,-1-1-1,1 0 1,0 0 0,-1 0 0,1 0 0,0-1-1,0 1 1,0-1 0,0 1 0,1-1 0,-1 0-1,0 0 1,0-1 0,5 1 0,11 3 31,1-2 0,0 0 0,28-2 0,-33 0-13,-5-1 4,0 1 0,0-2 0,0 0 1,0 0-1,0 0 0,-1-1 0,1-1 1,-1 0-1,0 0 0,0-1 0,0 0 1,-1 0-1,1-1 0,-1 0 0,-1-1 0,13-12 1,-6 3 12,-1 0-1,0-1 1,-2 0 0,0-1 0,-1 0 0,0-1 0,7-22 0,-12 16 84,-19 37-168,-21 37-130,32-45 178,-45 82-64,45-80 62,0 0-1,1 1 0,0-1 0,0 1 0,0 0 1,1-1-1,0 1 0,0 0 0,1 0 0,0 0 1,0 0-1,1 7 0,0-13 10,0 0 0,0 0 1,0 0-1,0 0 0,0 0 1,1 0-1,-1-1 0,0 1 0,0 0 1,1-1-1,-1 1 0,0-1 0,1 1 1,-1-1-1,1 1 0,-1-1 0,0 0 1,1 0-1,-1 0 0,1 0 0,-1 0 1,1 0-1,-1 0 0,1 0 0,-1-1 1,3 0-1,42-9 197,27-27-122,-62 29-92,1 1 1,1 1-1,-1 0 0,1 0 0,0 1 1,0 1-1,18-4 0,-30 8 15,0 0 0,0 1 0,0-1 0,0 1-1,0-1 1,0 1 0,0-1 0,0 1 0,-1-1 0,1 1-1,0 0 1,0-1 0,-1 1 0,1 0 0,0 0-1,-1-1 1,1 1 0,-1 0 0,1 0 0,-1 0 0,1 0-1,-1 0 1,1 0 0,-1 0 0,0 0 0,0 0 0,0 0-1,1 0 1,-1 0 0,0 0 0,0 0 0,0 0 0,-1 0-1,1 1 1,0 50-766,-1-37-1659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7.219"/>
    </inkml:context>
    <inkml:brush xml:id="br0">
      <inkml:brushProperty name="width" value="0.025" units="cm"/>
      <inkml:brushProperty name="height" value="0.025" units="cm"/>
    </inkml:brush>
  </inkml:definitions>
  <inkml:trace contextRef="#ctx0" brushRef="#br0">153 73 3587,'0'0'12796,"5"-7"-9897,1-2-1837,7-13 240,-9-3 3061,-4 24-4309,-1 1 1,1-1-1,0 0 1,-1 1-1,1-1 1,-1 1-1,0-1 1,1 0 0,-1 1-1,1 0 1,-1-1-1,0 1 1,0-1-1,1 1 1,-1 0-1,0-1 1,1 1-1,-1 0 1,0 0 0,0 0-1,0 0 1,1-1-1,-1 1 1,0 0-1,0 0 1,0 1-1,1-1 1,-2 0-1,-28 1-218,28-1 215,-6 1-113,-1 1 1,0 0 0,1 0 0,0 1 0,-1 0-1,1 1 1,0-1 0,1 1 0,-1 1 0,1 0-1,0 0 1,0 0 0,0 1 0,-10 11-1,17-17 23,0 0 0,0 0 0,0 1 0,-1-1 0,1 0 0,0 1 0,0-1 0,0 0 0,0 1 0,-1-1 0,1 1 0,0-1 0,0 0 0,0 1 0,0-1 0,0 0 0,0 1-1,0-1 1,0 1 0,0-1 0,0 0 0,0 1 0,1-1 0,-1 0 0,0 1 0,0-1 0,0 0 0,0 1 0,0-1 0,1 0 0,-1 1 0,0-1 0,0 0 0,1 1 0,-1-1 0,18 7-717,31-5 230,-40-2 405,-1 0 68,8 0-8,0 0 0,0 0 0,0 2 1,-1 0-1,1 1 0,0 0 0,-1 1 0,0 1 0,20 9 1,-33-13 80,-1 0 0,1 0 0,-1-1 0,1 1 1,-1 0-1,0 0 0,1 1 0,-1-1 1,0 0-1,0 0 0,0 0 0,0 1 0,0-1 1,0 1-1,0-1 0,-1 1 0,1-1 1,-1 1-1,1-1 0,-1 1 0,1-1 0,-1 1 1,0 0-1,1-1 0,-1 1 0,0 0 1,0-1-1,0 1 0,-1 0 0,1-1 1,0 1-1,-1 0 0,1-1 0,-1 1 0,1-1 1,-1 1-1,0-1 0,0 1 0,1-1 1,-1 1-1,0-1 0,0 0 0,-1 0 0,1 1 1,0-1-1,0 0 0,-2 1 0,-3 3 269,0 1-1,0-2 0,0 1 1,-1-1-1,0 1 0,0-2 1,0 1-1,-12 3 1,7-3-76,-1-1 0,0-1 0,1-1 1,-1 1-1,0-2 0,1 0 1,-24-3-1,31 2-297,1 0 0,0 0 1,0 0-1,-1-1 0,1 1 0,0-1 1,0 0-1,1 0 0,-1-1 0,0 1 0,-4-4 1,6 3-251,0 1 1,0-1 0,0 1 0,0-1-1,1 0 1,-1 0 0,1 0-1,-1 0 1,1 0 0,0 0 0,0 0-1,1 0 1,-1 0 0,0-1-1,1 1 1,0-7 0,0 9 112,0 1 1,0-1-1,0 0 1,0 0-1,0 0 1,0 0-1,1 0 0,-1 0 1,0 0-1,1 0 1,-1 0-1,0 0 1,1 1-1,-1-1 1,1 0-1,0 0 0,-1 1 1,1-1-1,-1 0 1,1 1-1,0-1 1,0 0-1,-1 1 1,1-1-1,0 1 0,0-1 1,0 1-1,0-1 1,-1 1-1,1 0 1,0 0-1,0-1 1,0 1-1,1 0 1,21-5-4815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8.035"/>
    </inkml:context>
    <inkml:brush xml:id="br0">
      <inkml:brushProperty name="width" value="0.025" units="cm"/>
      <inkml:brushProperty name="height" value="0.025" units="cm"/>
    </inkml:brush>
  </inkml:definitions>
  <inkml:trace contextRef="#ctx0" brushRef="#br0">170 86 4036,'0'0'16202,"-3"-9"-14286,1 3-1742,0 0 0,-1 0-1,0 1 1,0-1 0,0 1-1,-1 0 1,1 0 0,-7-7-1,8 11-171,1-1-1,-1 1 1,0 0-1,1 0 1,-1-1-1,0 1 1,0 0-1,0 1 1,1-1-1,-1 0 1,0 0-1,0 1 1,0-1 0,0 1-1,-1 0 1,1-1-1,0 1 1,0 0-1,0 0 1,0 1-1,0-1 1,0 0-1,0 1 1,0-1-1,0 1 1,0-1-1,0 1 1,0 0-1,0 0 1,1 0-1,-1 0 1,0 0-1,0 1 1,1-1-1,-3 3 1,-2 2-16,0 0 0,0 0 0,1 1 0,0 0 0,0 0 1,0 0-1,1 1 0,1 0 0,-1-1 0,1 1 0,0 0 0,1 1 0,0-1 1,-2 16-1,4-23 13,0 0 1,0 1-1,0-1 1,0 0 0,0 0-1,0 1 1,0-1-1,0 0 1,1 0-1,-1 1 1,0-1 0,1 0-1,-1 0 1,1 0-1,0 0 1,-1 0-1,1 0 1,0 0 0,-1 0-1,1 0 1,0 0-1,0 0 1,0 0 0,0 0-1,0 0 1,0-1-1,2 2 1,0-1 15,0 0 0,1 0 0,-1 0 0,0-1 0,1 1 0,-1-1 0,1 0 0,-1 1-1,0-2 1,5 1 0,2-2 18,1 0 1,-1 0-1,0 0 0,-1-2 0,1 1 0,11-7 0,-9 3-80,0-1 0,0-1-1,-1 0 1,-1 0 0,1-1 0,-2-1-1,1 0 1,-1 0 0,-1 0 0,0-1 0,-1-1-1,11-25 1,-30 67-335,-15 36 441,26-60-15,0-1 0,0 1 0,0-1 1,0 1-1,1 0 0,-1-1 0,1 1 0,0 0 0,1 0 1,-1-1-1,1 1 0,2 6 0,-2-10-29,0 0 0,0 0-1,0 0 1,0 0 0,0 0 0,0 0 0,0 0-1,0 0 1,0 0 0,1-1 0,-1 1 0,0 0-1,1-1 1,-1 1 0,0-1 0,1 0 0,-1 1-1,1-1 1,-1 0 0,1 0 0,-1 0 0,0 0-1,1 0 1,-1 0 0,2 0 0,39-8 374,-27 0-339,0 0 0,-1-1-1,0-1 1,0 0 0,-1 0 0,0-2 0,-1 1 0,14-18-1,23-21 32,-49 51-82,1 0 1,-1-1 0,1 1 0,-1 0 0,0-1 0,1 1 0,-1 0 0,0 0 0,1 0 0,-1-1 0,0 1 0,0 0 0,0 0 0,0 0 0,0 0 0,0-1 0,0 1 0,0 0 0,0 0 0,0 0-1,0 0 1,0-1 0,-1 1 0,1 0 0,-1 1 0,-3 31 7,3-30-5,-3 8-2,1 0 1,1-1-1,0 1 1,0 1-1,1-1 1,0 20-1,2-30 20,0 0-1,-1 0 1,1-1-1,0 1 1,0-1-1,0 1 1,-1-1-1,1 1 0,0-1 1,0 1-1,0-1 1,0 0-1,0 1 1,0-1-1,0 0 1,0 0-1,0 0 1,0 0-1,0 0 1,0 0-1,0 0 1,0 0-1,-1 0 1,1 0-1,0 0 0,0-1 1,0 1-1,0 0 1,1-1-1,31-9 444,-17 2-421,0-1 1,25-18 0,16-10-11,-57 36-27,0 1 0,1 0 0,-1 0 0,0-1 0,1 1 0,-1 0 0,1 0 0,-1-1 0,0 1 0,1 0 1,-1 0-1,1 0 0,-1 0 0,1 0 0,-1 0 0,1 0 0,-1 0 0,1 0 0,-1 0 0,1 0 0,-1 0 0,0 0 0,1 0 1,-1 0-1,1 0 0,-1 0 0,1 1 0,-1-1 0,0 0 0,1 0 0,-1 1 0,1-1 0,-1 0 0,0 1 0,1-1 0,-1 0 1,0 1-1,1-1 0,-1 0 0,0 1 0,0-1 0,1 0 0,-1 1 0,0-1 0,0 1 0,0-1 0,0 1 0,0-1 1,1 1-1,-1-1 0,0 0 0,0 1 0,0-1 0,0 1 0,0-1 0,0 1 0,-3 36 526,1-21-316,2-16-193,0 1-1,1-1 1,-1 0-1,1 1 1,-1-1-1,1 0 1,-1 1-1,1-1 1,-1 0-1,1 0 1,-1 1-1,1-1 1,-1 0-1,1 0 1,-1 0-1,1 0 1,0 0-1,-1 0 1,1 0-1,-1 0 1,1 0-1,-1 0 1,1 0-1,-1 0 1,1 0-1,0 0 1,-1 0-1,1-1 1,-1 1-1,1 0 1,-1 0-1,1-1 1,0 0-1,20-6 337,26-19-180,-29 16-298,0 0 1,39-14-1,-57 24 113,0-1 0,1 1-1,-1 0 1,0 0 0,1 0 0,-1 0 0,0 0 0,1 0-1,-1-1 1,1 1 0,-1 0 0,0 0 0,1 0 0,-1 1-1,1-1 1,-1 0 0,0 0 0,1 0 0,-1 0 0,0 0-1,1 0 1,-1 0 0,0 1 0,1-1 0,-1 0 0,0 0 0,1 1-1,-1-1 1,0 0 0,1 0 0,-1 1 0,0-1 0,0 0-1,1 1 1,-1-1 0,0 0 0,0 1 0,0-1 0,0 0-1,1 1 1,-1-1 0,0 0 0,0 1 0,0-1 0,0 1-1,0-1 1,0 0 0,0 1 0,0-1 0,0 1 0,0-1-1,0 0 1,0 1 0,0-1 0,-1 1 0,-7 31 196,4-11-2716,5-21 2005,0 0-1,0 0 1,0 0-1,1 0 1,-1-1 0,0 1-1,0 0 1,1 0-1,-1-1 1,0 1-1,0-1 1,0 1-1,0-1 1,0 1-1,0-1 1,0 0-1,0 1 1,0-1 0,0 0-1,2-2 1,-3 3 187,17-13-7774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8.491"/>
    </inkml:context>
    <inkml:brush xml:id="br0">
      <inkml:brushProperty name="width" value="0.025" units="cm"/>
      <inkml:brushProperty name="height" value="0.025" units="cm"/>
    </inkml:brush>
  </inkml:definitions>
  <inkml:trace contextRef="#ctx0" brushRef="#br0">52 1 3299,'0'0'16106,"-5"8"-14953,-2 3-913,2-4 233,0 0 1,1 0 0,-1 0-1,2 1 1,-1 0-1,1 0 1,0 0-1,0 0 1,-2 15-1,7-22-428,0-1 0,-1 1-1,1-1 1,-1 0 0,1 1-1,0-1 1,-1 0-1,1 0 1,0 0 0,-1 0-1,1 0 1,0-1-1,2 0 1,9-3 6,1-1 0,-1-1-1,-1 0 1,1-1 0,17-13 0,1 2-25,-22 12-21,-7 4 4,0 1 0,0 0 1,0 0-1,0-1 0,0 1 0,0 1 0,1-1 0,-1 0 0,0 0 0,5 0 0,-6 2-3,0-1-1,-1 1 0,1 0 0,0-1 0,0 1 1,-1 0-1,1 0 0,0 0 0,-1 0 0,1-1 1,-1 1-1,1 0 0,-1 0 0,1 0 0,-1 0 1,0 0-1,0 0 0,1 0 0,-1 0 0,0 0 1,0 0-1,0 1 0,0-1 0,0 0 0,0 0 1,0 0-1,-1 0 0,1 1 0,-1 17 102,1-16-71,-1 0 0,1 0 0,0-1 1,0 1-1,0 0 0,1-1 0,-1 1 0,1 0 1,-1-1-1,1 1 0,1 3 0,-1-5-13,1 0 0,-1 0 0,1 0 0,-1 0 0,1 0 0,0 0 1,-1 0-1,1 0 0,0 0 0,-1-1 0,1 1 0,0-1 0,0 1 0,0-1 0,0 0 0,-1 0 0,1 0 0,0 0 0,0 0 0,3-1 0,9 0-23,0-1 0,1 0-1,-1-1 1,0-1 0,0 0-1,19-9 1,-19 7-129,-1 1-1,0 1 1,1 0 0,0 1-1,0 0 1,21-1 0,-35 4 127,0 0 1,0 0-1,1 0 1,-1 0-1,0 0 1,0 0-1,1 0 1,-1 0-1,0 0 1,1 0-1,-1 0 1,0 0-1,0 0 1,1 1-1,-1-1 1,0 0-1,0 0 1,0 0-1,1 0 0,-1 0 1,0 1-1,0-1 1,0 0-1,1 0 1,-1 0-1,0 1 1,0-1-1,0 0 1,0 0-1,0 1 1,0-1-1,1 0 1,-1 0-1,0 1 1,0-1-1,0 0 1,0 0-1,0 1 1,0-1-1,0 0 1,0 1-1,0-1 1,0 0-1,-7 17 106,-12 12 88,9-18-160,8-9-48,0 0-1,-1 0 1,1 1-1,0-1 1,0 0-1,1 1 1,-1 0 0,0-1-1,1 1 1,0 0-1,-2 5 1,32-22-7762,-8-2 1313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8.864"/>
    </inkml:context>
    <inkml:brush xml:id="br0">
      <inkml:brushProperty name="width" value="0.025" units="cm"/>
      <inkml:brushProperty name="height" value="0.025" units="cm"/>
    </inkml:brush>
  </inkml:definitions>
  <inkml:trace contextRef="#ctx0" brushRef="#br0">68 16 16720,'0'0'8386,"1"9"-7483,-1-9-900,0 2 25,0 0 0,0 1 0,0-1 0,0 0 1,0 0-1,1 0 0,-1 0 0,1 0 0,-1 0 0,1 0 0,0 0 0,0 0 0,0 0 0,0 0 0,0 0 0,0 0 0,1-1 1,-1 1-1,0-1 0,1 1 0,-1-1 0,1 1 0,0-1 0,0 0 0,-1 0 0,1 1 0,0-2 0,0 1 0,0 0 0,0 0 1,0 0-1,0-1 0,0 1 0,0-1 0,4 0 0,2 2 18,1-1 0,-1 0-1,1-1 1,-1 0 0,0-1 0,15-2 0,-21 3-28,-1 0 0,1-1-1,0 0 1,0 1 0,0-1 0,-1 0 0,1 0 0,0 0 0,-1 0 0,1 0 0,0 0-1,-1 0 1,0-1 0,1 1 0,-1-1 0,0 1 0,0-1 0,0 1 0,0-1-1,0 0 1,0 1 0,0-1 0,0 0 0,-1 0 0,1 0 0,-1 0 0,1 1-1,-1-1 1,0 0 0,0 0 0,0 0 0,0 0 0,0-3 0,-1 3-13,1 0 1,-1 1-1,0-1 1,0 0-1,0 1 1,0-1-1,0 1 1,0 0-1,0-1 1,-1 1-1,1 0 1,0 0-1,-1 0 1,1 0-1,-1 0 1,1 0-1,-1 0 1,0 0-1,1 0 1,-1 1-1,0-1 1,1 1-1,-1-1 1,0 1-1,0 0 1,1 0-1,-1 0 1,-4 0-1,-54 0-186,54 1 191,0 0-1,0 1 0,0 0 0,0 0 0,1 0 0,-1 0 0,0 1 0,1 0 0,0 1 1,-1-1-1,2 1 0,-1 0 0,0 0 0,1 0 0,-1 1 0,1 0 0,1 0 0,-1 0 0,-5 10 1,7-12 6,0 1 1,0 0 0,1-1 0,-1 1 0,1 0 0,0 0-1,0 0 1,0 0 0,0 0 0,1 0 0,0 0 0,0 0-1,0 0 1,0 0 0,1 0 0,-1 0 0,1 0 0,0 0-1,0 0 1,1 0 0,-1 0 0,1-1 0,0 1-1,0 0 1,0-1 0,0 0 0,1 1 0,-1-1 0,1 0-1,0 0 1,4 3 0,-1-1-197,1-1-1,-1 1 1,1-1 0,0-1 0,0 0-1,1 0 1,-1 0 0,0-1-1,14 3 1,41 0-8534,-18-5-5192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6.120"/>
    </inkml:context>
    <inkml:brush xml:id="br0">
      <inkml:brushProperty name="width" value="0.025" units="cm"/>
      <inkml:brushProperty name="height" value="0.025" units="cm"/>
    </inkml:brush>
  </inkml:definitions>
  <inkml:trace contextRef="#ctx0" brushRef="#br0">10 1 9257,'0'0'8034,"-3"8"-7975,3-7-60,-2 2-51,1 0-1,0-1 1,1 1-1,-1 0 1,0 0-1,1 0 1,0 0 0,0 0-1,-1-1 1,2 6-1,0-7 14,-1 1-1,1-1 1,0 0-1,0 1 1,0-1-1,0 0 0,0 0 1,0 0-1,0 1 1,0-1-1,0 0 1,1-1-1,-1 1 1,0 0-1,1 0 1,-1 0-1,0-1 0,1 1 1,-1-1-1,1 1 1,0-1-1,-1 0 1,1 1-1,-1-1 1,1 0-1,-1 0 1,1 0-1,2 0 0,57-1-7972,-65 26 12918,-8 10-881,8-27-3597,1 0 1,-1 0-1,2 0 0,-1 0 1,1 0-1,1 1 1,0-1-1,0 1 0,0-1 1,1 1-1,1 12 1,0-20-426,0 0 1,-1 0-1,1-1 1,0 1-1,0 0 1,-1-1-1,1 1 1,0-1-1,0 1 1,0-1 0,0 0-1,0 1 1,0-1-1,0 0 1,0 1-1,0-1 1,0 0-1,0 0 1,0 0-1,0 0 1,0 0 0,0 0-1,0 0 1,0 0-1,1-1 1,28-4-294,-13 0-56,-3 0 137,1 1 1,0 1-1,0 0 1,29-1-1,-41 3 224,-1 1 0,1 0 1,-1 1-1,1-1 0,-1 0 0,1 1 0,-1-1 0,1 1 1,-1 0-1,0 0 0,1 0 0,-1 0 0,0 0 1,0 1-1,0-1 0,0 0 0,0 1 0,0 0 0,0-1 1,0 1-1,0 0 0,-1 0 0,1 0 0,-1 0 0,0 0 1,1 1-1,-1-1 0,0 0 0,0 1 0,-1-1 0,1 1 1,0-1-1,-1 0 0,1 1 0,-1-1 0,0 5 1,0 0 291,0 1 0,0-1 0,-1 1 0,0-1 0,-1 1 1,0-1-1,0 0 0,0 0 0,-1 0 0,0 0 1,0-1-1,-7 10 0,8-12-311,-1 0 1,0 0-1,0 0 1,0-1-1,0 0 1,0 1-1,-1-1 0,0 0 1,1-1-1,-1 1 1,0-1-1,0 1 1,-1-1-1,1 0 0,0-1 1,-1 1-1,1-1 1,-1 0-1,1 0 1,-10 1-1,13-2-260,-1 0-1,1 0 1,-1-1 0,1 1 0,-1 0-1,1 0 1,-1-1 0,1 1 0,-1-1-1,1 1 1,-1-1 0,1 1 0,-1-1-1,1 0 1,0 0 0,0 0 0,-1 0-1,1 0 1,0 0 0,0 0 0,0 0-1,0-1 1,-1 0 0,-10-22-6793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9.344"/>
    </inkml:context>
    <inkml:brush xml:id="br0">
      <inkml:brushProperty name="width" value="0.025" units="cm"/>
      <inkml:brushProperty name="height" value="0.025" units="cm"/>
    </inkml:brush>
  </inkml:definitions>
  <inkml:trace contextRef="#ctx0" brushRef="#br0">306 118 2755,'0'0'10319,"0"-10"-5376,1 6-4721,-1 1-1,0-1 0,0 0 1,0 1-1,-1-1 1,1 0-1,-1 1 1,1-1-1,-1 0 1,-1 1-1,1-1 1,0 1-1,-1 0 0,1-1 1,-1 1-1,0 0 1,0 0-1,-1 0 1,1 0-1,-1 1 1,1-1-1,-1 0 1,0 1-1,0 0 0,0 0 1,0 0-1,0 0 1,0 0-1,-1 1 1,-5-3-1,-6 0-86,1 1 0,-1 0 0,0 2 0,0-1 0,0 2 0,0 0 0,1 0 0,-1 2 0,0 0 0,0 0 0,1 2 0,-1 0 0,-23 9 0,37-12-141,0-1 0,0 0 0,0 0 0,1 1 0,-1-1 0,0 0 0,0 1 0,0-1 0,1 1-1,-1-1 1,0 1 0,1-1 0,-1 1 0,0-1 0,1 1 0,-1 0 0,1 0 0,-1-1 0,1 1 0,-1 0 0,1 0 0,0-1 0,-1 1 0,1 0 0,0 0 0,-1 0 0,1 1-1,1-1-8,-1 0 0,1-1-1,0 1 1,0 0-1,0 0 1,-1 0-1,1-1 1,0 1-1,0 0 1,0-1 0,0 1-1,0-1 1,0 1-1,1-1 1,-1 0-1,0 1 1,1-1-1,65 12-570,-58-11 483,12 2-96,0 1-1,0 1 1,27 10 0,-43-14 177,-1 1 1,1 0 0,-1 0 0,0 0-1,0 0 1,0 0 0,0 1-1,-1 0 1,1 0 0,0 0 0,-1 0-1,0 1 1,0-1 0,0 1 0,0 0-1,-1-1 1,1 1 0,-1 1-1,0-1 1,0 0 0,-1 0 0,2 6-1,-3-7 80,0 0-1,-1-1 1,1 1-1,-1-1 0,1 1 1,-1-1-1,0 1 1,0-1-1,0 1 0,0-1 1,-1 0-1,1 1 0,-1-1 1,1 0-1,-1 0 1,0 0-1,0 0 0,0-1 1,0 1-1,0 0 1,0-1-1,0 1 0,0-1 1,-1 0-1,1 0 1,-1 0-1,1 0 0,-1 0 1,-3 0-1,-9 4 412,1 0 0,-2-2 0,-27 4 0,37-6-421,-1 0 0,0-1 0,1 0 0,-1 0 0,0 0 0,0-1 0,1 0 0,-1 0 0,1-1 0,-1 0 0,-9-4 0,14 5-262,0 0 1,0-1-1,0 1 0,0-1 1,0 1-1,1-1 1,-1 0-1,0 0 1,1 0-1,0 0 1,-1 0-1,1 0 1,0 0-1,-1-3 1,1 1-783,0 0 0,0-1 0,0 1 0,1 0 0,-1-1 0,1 1 0,0-1 0,1 1 0,0-9 0,7-14-8405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0.080"/>
    </inkml:context>
    <inkml:brush xml:id="br0">
      <inkml:brushProperty name="width" value="0.025" units="cm"/>
      <inkml:brushProperty name="height" value="0.025" units="cm"/>
    </inkml:brush>
  </inkml:definitions>
  <inkml:trace contextRef="#ctx0" brushRef="#br0">49 167 15278,'0'0'6460,"9"3"-5061,-5-2-1347,0 0 1,-1 0-1,1 0 1,0 0 0,0-1-1,0 1 1,0-1-1,0 0 1,0 0 0,-1-1-1,1 1 1,0-1-1,0 0 1,0 0 0,-1 0-1,1 0 1,0-1-1,-1 0 1,1 1 0,-1-1-1,0-1 1,0 1-1,0 0 1,0-1 0,0 1-1,0-1 1,0 0-1,-1 0 1,0 0-1,1 0 1,-1-1 0,0 1-1,2-6 1,-2 6-67,-1 0 0,1-1 0,-1 1 0,0 0 0,0 0 0,0-1 0,0 1 0,-1 0 0,1-1 0,-1 1 0,0-1 0,0 1 0,0-1 0,0 1 0,-1 0 0,0-1 0,1 1 0,-1 0 0,0-1 0,-1 1 0,1 0 0,0 0 0,-1 0 0,0 0 0,0 0 0,0 0 0,0 0 0,0 1 0,0-1 0,-1 1 0,1 0 0,-1-1 0,0 1 0,0 0 0,0 1 0,0-1 0,0 0 0,0 1 0,0 0 0,0 0 0,-1 0 0,1 0 0,0 0 0,-1 0 0,1 1 0,0 0 0,-1 0 0,1 0 0,-1 0 0,1 0 0,-1 1 0,1-1 0,0 1 0,-1 0 0,1 0 0,0 0 0,0 1 0,0-1 0,0 1 0,0 0 0,0-1 0,0 1 0,0 1 0,1-1 0,-3 3 0,0 0 29,0 1-1,0 0 0,1 0 1,0 1-1,0-1 0,1 1 1,-1 0-1,2 0 1,-1 0-1,1 0 0,0 0 1,0 1-1,1-1 0,0 1 1,0 7-1,1-11 9,0 0 0,1 0 0,-1 0 0,1 0 0,0 0 0,0 0 0,0 0 0,1 0 0,-1-1-1,1 1 1,0 0 0,0-1 0,0 1 0,0-1 0,1 0 0,-1 0 0,1 0 0,0 0 0,0 0 0,0 0 0,0-1 0,1 0 0,-1 1 0,1-1 0,-1 0 0,1-1 0,0 1 0,-1-1 0,6 2 0,3-1 18,0 1 1,0-1-1,0-1 1,0 0 0,0-1-1,1-1 1,-1 1 0,0-2-1,0 0 1,0 0 0,0-1-1,0-1 1,-1 0 0,18-8-1,-21 8-18,-1 1 0,0-2 0,0 1 0,0-1 0,0 0 0,-1 0 0,0 0 0,0-1 0,0 0 0,-1-1 0,0 1 0,0-1 0,-1 0 0,1 0 0,-2 0 0,1-1 0,-1 1 0,0-1 0,0 0 0,-1 0 0,0 0 0,1-12 0,-3 20-23,0 0 0,0-1 0,0 1 0,0-1 1,0 1-1,0 0 0,0-1 0,0 1 0,0 0 0,0-1 1,0 1-1,0 0 0,0-1 0,0 1 0,0 0 0,0-1 1,0 1-1,-1-1 0,1 1 0,0 0 0,0 0 1,0-1-1,0 1 0,-1 0 0,1-1 0,0 1 0,0 0 1,-1 0-1,1-1 0,0 1 0,-1 0 0,1 0 0,0 0 1,-1-1-1,1 1 0,0 0 0,-1 0 0,-14 6 19,-13 19 46,23-18-76,-21 31 498,25-36-431,1-1-1,-1 1 1,0 0 0,0 0 0,1 0-1,-1 0 1,1 0 0,-1 0 0,1 0 0,0 0-1,0 0 1,0 0 0,0 0 0,0 0-1,0 0 1,1 1 0,-1-1 0,1 0-1,1 2 1,0-2-38,0-1 0,1 0 0,0 0 0,-1 0 0,1 0-1,0 0 1,0-1 0,-1 1 0,1-1 0,0 1 0,0-1 0,0 0-1,0 0 1,-1-1 0,1 1 0,4-1 0,2 0 36,9-2-92,0 0-1,0-1 1,0-1 0,0-1 0,-1 0 0,0-1-1,0-1 1,24-16 0,6 0 72,-47 23-24,0 1 1,1-1-1,-1 1 0,1 0 0,-1-1 0,1 1 0,-1 0 1,1-1-1,-1 1 0,1 0 0,-1-1 0,1 1 0,-1 0 1,1 0-1,-1 0 0,1 0 0,-1 0 0,1 0 0,0 0 0,-1 0 1,1 0-1,-1 0 0,1 0 0,0 0 0,-1 0 0,1 0 1,-1 0-1,1 0 0,-1 1 0,1-1 0,-1 0 0,1 0 1,-1 1-1,1-1 0,-1 0 0,1 1 0,-1-1 0,1 1 1,-1-1-1,0 0 0,1 1 0,-1-1 0,0 1 0,1-1 0,-1 1 1,0-1-1,1 2 0,-3 35 434,-1-2 16,3-34-433,0 0 1,0 0-1,0 0 0,0 0 0,0 0 0,0 0 1,1 0-1,-1 0 0,0 0 0,0 0 0,1 0 1,-1-1-1,1 1 0,-1 0 0,1 0 0,-1 0 1,1 0-1,-1-1 0,1 1 0,0 0 0,-1-1 1,1 1-1,1 1 0,4 0 1,0-1 0,1 1 0,-1-1 0,0 0 0,0 0 0,1-1 1,-1 1-1,0-2 0,0 1 0,1-1 0,5-1 0,75-21-645,-43 10-299,-35 10 812,-2 1-6,0 0 0,1 0 1,-1 1-1,1 0 0,-1 0 1,9 1-1,-15 0 109,0 0 0,0 0 0,0 1 0,0-1 0,0 0 0,0 0 0,0 1 0,0-1 0,-1 1 0,1-1 0,0 1 0,0-1 0,0 1 0,0 0 0,-1-1 0,1 1 0,0 0 0,0-1 0,-1 1 0,2 1 0,-2 0 38,1 0 1,-1 0-1,1 0 1,-1 0-1,0 0 1,0 0-1,1-1 1,-1 1-1,0 0 1,-1 0-1,1 0 1,0 0-1,-1 0 1,0 3-1,-2 5-629,-8 30 2417,7-30-3637,2-19-5184,2-13-1161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0.410"/>
    </inkml:context>
    <inkml:brush xml:id="br0">
      <inkml:brushProperty name="width" value="0.025" units="cm"/>
      <inkml:brushProperty name="height" value="0.025" units="cm"/>
    </inkml:brush>
  </inkml:definitions>
  <inkml:trace contextRef="#ctx0" brushRef="#br0">0 151 8648,'0'0'14862,"50"-24"-16175,-26 32-3203,2-1-6311</inkml:trace>
  <inkml:trace contextRef="#ctx0" brushRef="#br0" timeOffset="1">456 1 18546,'0'0'9384,"-15"74"-8359,3-29-256,1 8-417,-1 3-287,1 7-1251,0-2-2177,1-1-2402,-3-1-5061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0.742"/>
    </inkml:context>
    <inkml:brush xml:id="br0">
      <inkml:brushProperty name="width" value="0.025" units="cm"/>
      <inkml:brushProperty name="height" value="0.025" units="cm"/>
    </inkml:brush>
  </inkml:definitions>
  <inkml:trace contextRef="#ctx0" brushRef="#br0">6 1 4036,'0'0'14702,"-5"45"-11563,5-38-481,0-5-1184,5-13-10571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5.793"/>
    </inkml:context>
    <inkml:brush xml:id="br0">
      <inkml:brushProperty name="width" value="0.025" units="cm"/>
      <inkml:brushProperty name="height" value="0.025" units="cm"/>
    </inkml:brush>
  </inkml:definitions>
  <inkml:trace contextRef="#ctx0" brushRef="#br0">7 0 4644,'-5'252'3318,"4"165"-3027,20-80 565,14 314 141,-8 1255 2235,0 15 1613,42-39-4998,16 736 1032,-53-1778 439,-28-809-1313,0 0 1,3-1-1,0 1 0,18 54 1,-11-63-572,-6-21-1308,-4-16-2487,-2-23-3327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6.700"/>
    </inkml:context>
    <inkml:brush xml:id="br0">
      <inkml:brushProperty name="width" value="0.025" units="cm"/>
      <inkml:brushProperty name="height" value="0.025" units="cm"/>
    </inkml:brush>
  </inkml:definitions>
  <inkml:trace contextRef="#ctx0" brushRef="#br0">0 610 6951,'44'16'950,"1"-2"0,0-2 0,1-1 1,0-3-1,50 3 0,233-5-26,466-66-590,-493 30-284,1844-139-136,623 44 322,-1398 78-141,5811-188 6071,-5620 226-6156,-1016 10-1151,-465-3-1347,-12-10-2637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7.734"/>
    </inkml:context>
    <inkml:brush xml:id="br0">
      <inkml:brushProperty name="width" value="0.025" units="cm"/>
      <inkml:brushProperty name="height" value="0.025" units="cm"/>
    </inkml:brush>
  </inkml:definitions>
  <inkml:trace contextRef="#ctx0" brushRef="#br0">75 1 9065,'0'0'4874,"10"3"-3348,5 0-1075,-1 1 215,1 0-1,-1 0 1,0 2-1,25 12 1,-36-17-638,-1 1-1,1-1 1,-1 1-1,1 0 1,-1 0-1,1 0 1,-1 0-1,0 0 1,0 0-1,0 1 1,0-1-1,-1 1 1,1 0-1,0-1 1,-1 1-1,0 0 1,0 0 0,0 0-1,0 0 1,0 0-1,-1 0 1,1 0-1,-1 0 1,0 0-1,0 0 1,0 0-1,0 0 1,0 0-1,-1 0 1,1 0-1,-1 0 1,-1 4-1,-5 5 71,-1 1-1,0-2 0,0 1 0,-1-1 0,0-1 1,-1 0-1,0 0 0,-1-1 0,-17 12 0,-1 3 261,8-7 13,15-13-165,0 0 0,0 1 0,0 0 0,0 0 0,1 0 0,0 0 1,0 1-1,1 0 0,-1 0 0,1 1 0,0-1 0,1 1 0,-5 12 0,8-18-177,0 0 0,0 0 0,1 1 0,-1-1 0,0 0 0,1 0 0,-1 0 0,1 0 0,-1 0 0,1 0 0,-1 0 0,1 0 0,0 0 0,0-1 0,-1 1 0,1 0 0,0 0 0,0 0 0,0-1 0,0 1 0,0-1 0,0 1 0,0-1 0,0 1 0,0-1 0,0 1 0,0-1 0,0 0 0,0 1 0,0-1 0,1 0 0,-1 0 0,0 0 0,0 0 0,0 0 0,2-1 0,55 1 348,-47 0-273,48-5-470,93-18 1,-82 9-2979,-2-2-3699,-63 15 6277,33-7-8773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8.077"/>
    </inkml:context>
    <inkml:brush xml:id="br0">
      <inkml:brushProperty name="width" value="0.025" units="cm"/>
      <inkml:brushProperty name="height" value="0.025" units="cm"/>
    </inkml:brush>
  </inkml:definitions>
  <inkml:trace contextRef="#ctx0" brushRef="#br0">20 1 13869,'0'0'9097,"-9"53"-8136,4-16-321,5 8-63,-5 0-193,5-1-224,0-3-64,0-5-96,0-6-256,5-7-1281,4-10-866,-4-9-1472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8.450"/>
    </inkml:context>
    <inkml:brush xml:id="br0">
      <inkml:brushProperty name="width" value="0.025" units="cm"/>
      <inkml:brushProperty name="height" value="0.025" units="cm"/>
    </inkml:brush>
  </inkml:definitions>
  <inkml:trace contextRef="#ctx0" brushRef="#br0">1 38 15118,'0'0'5798,"59"-1"-4901,-20-1-385,-1-2-448,12 0-192,-2-2-1730,-2-4-2049,-5-1-3332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8.795"/>
    </inkml:context>
    <inkml:brush xml:id="br0">
      <inkml:brushProperty name="width" value="0.025" units="cm"/>
      <inkml:brushProperty name="height" value="0.025" units="cm"/>
    </inkml:brush>
  </inkml:definitions>
  <inkml:trace contextRef="#ctx0" brushRef="#br0">2 58 10698,'0'0'9065,"10"-8"-7928,-1 2-757,0-1 0,0 2 1,1-1-1,0 1 0,0 0 1,15-4-1,-22 8-323,1 0 0,-1 0 0,0 0 0,0 0 0,1 0 0,-1 1 0,1-1 0,-1 1 0,0 0 0,1 0 0,-1 0 0,1 1 0,-1-1 0,0 1 0,1 0 0,-1 0 0,0 0 0,0 0 0,0 1 0,0-1 0,0 1 0,0 0 0,0 0 0,0 0 0,-1 0 0,1 0 0,-1 0 0,1 1 0,3 4 0,-4-3-39,0 0 0,-1 0 0,1 0 0,-1 0 0,0 1 0,0-1 1,0 0-1,0 0 0,-1 1 0,0-1 0,0 0 0,0 1 0,0-1 0,-1 0 0,1 1 0,-1-1 1,0 0-1,-1 0 0,1 0 0,-1 0 0,0 0 0,0 0 0,-2 4 0,-7 10 211,-1-1-1,0-1 0,-23 24 1,20-24-61,-12 12 98,-24 28 145,48-53-382,1 1-1,-1 0 0,1-1 0,0 1 1,0 0-1,0 0 0,1 1 0,-1-1 1,1 0-1,0 0 0,0 1 1,1-1-1,-1 7 0,1-9-24,1-1-1,0 0 0,-1 0 1,1 0-1,0 0 1,-1 1-1,1-1 1,0 0-1,0 0 1,0-1-1,0 1 1,0 0-1,0 0 1,0 0-1,1-1 1,-1 1-1,0 0 1,0-1-1,0 1 1,1-1-1,-1 0 1,0 1-1,1-1 1,-1 0-1,0 0 1,1 0-1,-1 0 1,0 0-1,2 0 1,53 0 145,-41-1-115,9 0-528,0-1 1,0-2-1,0 0 0,29-11 0,42-17-7068,-52 14 1103</inkml:trace>
  <inkml:trace contextRef="#ctx0" brushRef="#br0" timeOffset="1">672 94 3972,'0'0'21780,"12"58"-21555,-12-26-161,0 3 0,4-2-64,-2-2 32,3-4-128,-3-1-1730,1-7-1153,-1-6-1857,-2-5-3556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6.467"/>
    </inkml:context>
    <inkml:brush xml:id="br0">
      <inkml:brushProperty name="width" value="0.025" units="cm"/>
      <inkml:brushProperty name="height" value="0.025" units="cm"/>
    </inkml:brush>
  </inkml:definitions>
  <inkml:trace contextRef="#ctx0" brushRef="#br0">0 144 3523,'0'0'7602,"8"-1"-3582,-1 0-3210,0 0 0,-1 0 0,1-1 0,0 0 1,0-1-1,-1 1 0,11-7 0,-13 7-666,-1 0 1,0 0-1,0-1 0,0 1 1,0-1-1,0 0 1,0 0-1,-1 0 1,0 0-1,1 0 0,-1 0 1,0-1-1,-1 1 1,1-1-1,0 1 0,-1-1 1,0 0-1,1-5 1,-1 5-79,0 0 0,-1 0 1,0 0-1,0 0 0,0 0 1,0 0-1,0 0 0,-2-6 1,1 9-52,1 0 0,-1 0 0,1 0 0,-1 0 0,1 0 1,-1 0-1,1 0 0,-1 1 0,0-1 0,0 0 0,1 0 0,-1 1 0,0-1 1,0 0-1,0 1 0,0-1 0,0 1 0,0-1 0,0 1 0,0 0 0,0-1 1,0 1-1,0 0 0,0 0 0,0-1 0,0 1 0,0 0 0,0 0 0,0 0 0,0 0 1,0 1-1,0-1 0,-1 0 0,0 1 0,0 0-27,0-1 1,1 1-1,-1 0 0,1 0 1,-1 1-1,1-1 0,-1 0 1,1 0-1,-1 1 0,1-1 1,0 1-1,0-1 0,0 1 1,0-1-1,0 1 0,0 0 1,0 0-1,1-1 0,-1 1 1,0 3-1,-9 40-133,8-33 167,0 0 0,1 0 0,1 0-1,0 0 1,3 18 0,-3-26-161,1-1 1,0 1 0,0-1 0,1 1 0,-1-1-1,1 0 1,-1 0 0,1 0 0,4 6-1,-4-7-244,0 0 0,0-1 0,0 1 0,0 0 0,0-1 0,1 1 0,-1-1 0,0 0-1,1 0 1,-1 1 0,1-2 0,-1 1 0,1 0 0,4 0 0,8 0-6002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9.185"/>
    </inkml:context>
    <inkml:brush xml:id="br0">
      <inkml:brushProperty name="width" value="0.025" units="cm"/>
      <inkml:brushProperty name="height" value="0.025" units="cm"/>
    </inkml:brush>
  </inkml:definitions>
  <inkml:trace contextRef="#ctx0" brushRef="#br0">0 86 4292,'0'0'19218,"79"-34"-18897,-31 26-193,4 0-128,-1-1-1185,6-4-2819,-3-1-4612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9.531"/>
    </inkml:context>
    <inkml:brush xml:id="br0">
      <inkml:brushProperty name="width" value="0.025" units="cm"/>
      <inkml:brushProperty name="height" value="0.025" units="cm"/>
    </inkml:brush>
  </inkml:definitions>
  <inkml:trace contextRef="#ctx0" brushRef="#br0">1 220 17745,'0'0'6614,"8"4"-5626,-5-3-918,1 1 1,0-1 0,-1 0-1,1 0 1,0 0-1,0-1 1,0 1 0,-1-1-1,1 0 1,0 0 0,0 0-1,0-1 1,7-1-1,-1-1-31,1-1-1,-1 0 0,0-1 0,17-10 0,1-2-25,0-1 0,31-28 0,-50 38 72,0 0-1,-1 0 0,0-1 1,-1 0-1,0 0 0,0-1 0,-1 0 1,0 0-1,-1 0 0,4-12 1,-9 22-57,0 0 0,0 0 0,0 0 0,0 0 0,0 0 0,0 0 0,-1 0 0,1 0 0,0 0 0,0 0 0,0 0 0,0 0 0,0 0 0,0 0 0,0 0 0,0 0 0,0 0 0,0 0 0,0-1 0,-1 1 0,1 0 0,0 0 0,0 0 0,0 0 0,0 0 0,0 0 0,0 0 1,0 0-1,0 0 0,0 0 0,0-1 0,0 1 0,0 0 0,0 0 0,0 0 0,0 0 0,0 0 0,0 0 0,0 0 0,0 0 0,0 0 0,0-1 0,0 1 0,0 0 0,0 0 0,0 0 0,0 0 0,0 0 0,0 0 0,1 0 0,-1 0 0,-10 11 372,-12 20-352,15-17-47,0 1-1,0 1 1,1-1-1,1 1 1,1 0-1,0 0 1,1 0-1,1 0 1,0 1-1,1-1 1,2 20-1,0-22-1454,1 0 0,1 0-1,0-1 1,8 23 0,-3-17-6554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0.252"/>
    </inkml:context>
    <inkml:brush xml:id="br0">
      <inkml:brushProperty name="width" value="0.025" units="cm"/>
      <inkml:brushProperty name="height" value="0.025" units="cm"/>
    </inkml:brush>
  </inkml:definitions>
  <inkml:trace contextRef="#ctx0" brushRef="#br0">19 45 8072,'0'0'9988,"11"-4"-9940,14-6 9,52-12 1,-66 19-59,0 1 0,0 1 0,1-1 0,-1 2 0,0 0 0,1 0 0,-1 1 1,18 3-1,-27-3-3,0-1 0,0 1 0,0 0 0,-1-1 1,1 1-1,0 0 0,0 0 0,-1 0 1,1 1-1,0-1 0,-1 0 0,1 1 0,-1-1 1,0 1-1,1-1 0,-1 1 0,0-1 1,0 1-1,0 0 0,0 0 0,1 3 0,-1-1 19,0 0-1,-1 0 0,1 0 0,-1 0 0,0 0 0,0 0 0,0 0 0,-1 0 0,0 0 0,-1 6 0,-3 5 109,0 0-1,-1-1 0,-1 1 1,-13 19-1,-81 108 746,63-92 862,-51 88 1,87-136-1686,1 1 0,-1-1 1,1 1-1,0-1 0,-1 1 0,1 0 0,1 0 0,-1-1 0,0 1 0,1 0 0,-1 0 0,1 0 0,0 0 0,0 0 0,0-1 1,0 1-1,1 0 0,-1 0 0,2 4 0,-1-6-24,0 1-1,1 0 1,-1 0 0,1-1-1,-1 1 1,1 0 0,0-1-1,0 0 1,-1 1 0,1-1-1,0 0 1,0 0 0,0 0-1,0 0 1,1 0 0,-1-1 0,0 1-1,0 0 1,3-1 0,9 2 30,1-1 1,0-1-1,0 0 1,0-1-1,0 0 1,15-5 0,0 0-661,0-2 0,-1-2-1,57-25 1,-53 18-4314,41-28-1,-32 16-4781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0.633"/>
    </inkml:context>
    <inkml:brush xml:id="br0">
      <inkml:brushProperty name="width" value="0.025" units="cm"/>
      <inkml:brushProperty name="height" value="0.025" units="cm"/>
    </inkml:brush>
  </inkml:definitions>
  <inkml:trace contextRef="#ctx0" brushRef="#br0">218 0 7719,'0'0'12588,"-28"76"-10890,12-34 352,-2 8-192,2 2-866,3 3-607,3-3-353,6-6-32,4-9-160,0-10-1089,11-11-1058,-4-10-800,2-6-1985,-7-12-3973</inkml:trace>
  <inkml:trace contextRef="#ctx0" brushRef="#br0" timeOffset="1">1 165 9257,'0'0'15150,"67"16"-14637,-22-16-385,7 0-64,1-4-1345,1-12-2563,-4-1-6053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1.004"/>
    </inkml:context>
    <inkml:brush xml:id="br0">
      <inkml:brushProperty name="width" value="0.025" units="cm"/>
      <inkml:brushProperty name="height" value="0.025" units="cm"/>
    </inkml:brush>
  </inkml:definitions>
  <inkml:trace contextRef="#ctx0" brushRef="#br0">1 297 17360,'0'0'10731,"10"-9"-10395,20-15-667,-1-3 0,-1 0 0,-1-2 0,-2 0 0,-1-2 0,-1-1 0,30-57 0,-57 133 1756,-10 18-1371,3 2-1,3-1 1,-1 122-1,12-165-3817,1-12-3651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1.391"/>
    </inkml:context>
    <inkml:brush xml:id="br0">
      <inkml:brushProperty name="width" value="0.025" units="cm"/>
      <inkml:brushProperty name="height" value="0.025" units="cm"/>
    </inkml:brush>
  </inkml:definitions>
  <inkml:trace contextRef="#ctx0" brushRef="#br0">0 1 17969,'0'0'5733,"34"68"-4291,-25-38-898,-4 5-191,-5 0-289,4-2-32,-4 1-64,5-4-993,-5-1-961,0-8-1153,0-7-2274,-7-8-4805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1.782"/>
    </inkml:context>
    <inkml:brush xml:id="br0">
      <inkml:brushProperty name="width" value="0.025" units="cm"/>
      <inkml:brushProperty name="height" value="0.025" units="cm"/>
    </inkml:brush>
  </inkml:definitions>
  <inkml:trace contextRef="#ctx0" brushRef="#br0">0 129 8456,'0'0'13196,"59"-10"-11466,-20-2-449,10-1-416,9-4-641,5-4-192,-4 2-1633,-2 0-2563,-12 1-5509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2.111"/>
    </inkml:context>
    <inkml:brush xml:id="br0">
      <inkml:brushProperty name="width" value="0.025" units="cm"/>
      <inkml:brushProperty name="height" value="0.025" units="cm"/>
    </inkml:brush>
  </inkml:definitions>
  <inkml:trace contextRef="#ctx0" brushRef="#br0">0 20 5894,'9'-2'10836,"10"-3"-9181,0 1 0,0 1-1,34-2 1,-47 5-1436,-1 0 0,1 0 0,-1 1-1,1 0 1,-1 0 0,1 0 0,-1 1 0,9 4 0,-11-5-178,-1 0 1,0 0 0,0 1 0,0-1-1,0 1 1,0 0 0,0 0 0,-1 0-1,1 0 1,0 0 0,-1 0 0,0 0-1,1 0 1,-1 0 0,0 1 0,0-1-1,0 1 1,0-1 0,-1 1 0,1 2-1,0 3 30,0 1 0,0-1-1,-1 1 1,-1-1 0,1 1-1,-1-1 1,-1 1-1,1-1 1,-2 0 0,-5 16-1,-3 0 416,-1 0-1,-18 26 0,21-38-326,0 1-1,1 0 0,1 1 1,0-1-1,1 2 1,1-1-1,0 0 1,0 1-1,-3 29 0,8-42-167,0-1-1,0 0 1,1 0-1,-1 1 1,0-1-1,1 0 1,0 0-1,-1 1 1,1-1-1,-1 0 1,1 0 0,0 0-1,0 0 1,0 0-1,0 0 1,-1 0-1,1 0 1,1 0-1,-1-1 1,0 1-1,0 0 1,0-1-1,0 1 1,0 0-1,1-1 1,-1 1-1,0-1 1,0 0-1,1 0 1,-1 1-1,0-1 1,1 0-1,-1 0 1,0 0-1,3 0 1,53-5-1166,-40 0-537,-1-1 0,1 0-1,28-16 1,-43 20 1435,53-27-8281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7.121"/>
    </inkml:context>
    <inkml:brush xml:id="br0">
      <inkml:brushProperty name="width" value="0.025" units="cm"/>
      <inkml:brushProperty name="height" value="0.025" units="cm"/>
      <inkml:brushProperty name="color" value="#AB008B"/>
    </inkml:brush>
  </inkml:definitions>
  <inkml:trace contextRef="#ctx0" brushRef="#br0">362 1 8008,'-2'10'3128,"-28"132"-1346,-16 107-297,26 657-477,22-744-916,0 70-48,-23 1124 120,-16-858-120,-30 444 2142,33 2-327,48 1168-1715,1-448 1180,-13-882-554,-18 1632-712,14-2323-197,-32 455-2333,32-524 1578,-2 0 1,0 0-1,-1-1 0,-2 0 0,0 0 0,-11 23 1,-22 8-5193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7.949"/>
    </inkml:context>
    <inkml:brush xml:id="br0">
      <inkml:brushProperty name="width" value="0.025" units="cm"/>
      <inkml:brushProperty name="height" value="0.025" units="cm"/>
      <inkml:brushProperty name="color" value="#AB008B"/>
    </inkml:brush>
  </inkml:definitions>
  <inkml:trace contextRef="#ctx0" brushRef="#br0">1 287 11082,'460'16'3309,"-1"-37"-3721,-201 6 457,1801-37 214,-920 31 833,326-16-660,1841-41-256,-1831 47 847,595-9 1358,-2 33-890,-294 17-944,-1018-9-3106,-636-2-3116,-29-3-7036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7.342"/>
    </inkml:context>
    <inkml:brush xml:id="br0">
      <inkml:brushProperty name="width" value="0.025" units="cm"/>
      <inkml:brushProperty name="height" value="0.025" units="cm"/>
    </inkml:brush>
  </inkml:definitions>
  <inkml:trace contextRef="#ctx0" brushRef="#br0">147 1 4132,'0'0'14905,"-9"3"-14462,-2 1-130,1 2 1,0-1-1,0 2 1,0-1-1,1 1 0,0 1 1,0-1-1,1 1 1,0 1-1,0 0 1,1 0-1,0 0 0,-8 17 1,9-6 78,11-12-231,-2-8-149,0 0 1,0 0 0,0-1 0,-1 1 0,1-1 0,0 1 0,0-1-1,-1 0 1,1 0 0,3-2 0,35-15 56,-33 13-87,0 0 0,1 1 1,-1 0-1,1 0 1,0 1-1,0 0 0,1 1 1,-1 0-1,0 1 1,1 0-1,-1 0 0,12 1 1,-20 1 10,0 0 0,0 0 0,0 0 0,0 0 0,0 0 0,0 0 0,0 1 0,0-1 0,0 0 0,-1 1 0,1-1 0,0 1 0,-1-1 0,1 0 0,-1 1 0,0-1 0,0 1 0,1-1 0,-1 1 0,0-1 0,0 1 0,0-1 0,0 1 0,-1 1 0,-2 42 406,1-35-357,0 0-1,-1 0 1,-1 0 0,1 0 0,-2-1-1,1 1 1,-1-1 0,-1 0 0,0-1-1,-8 10 1,4-11-1286,7-22-10874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0.059"/>
    </inkml:context>
    <inkml:brush xml:id="br0">
      <inkml:brushProperty name="width" value="0.025" units="cm"/>
      <inkml:brushProperty name="height" value="0.025" units="cm"/>
      <inkml:brushProperty name="color" value="#AB008B"/>
    </inkml:brush>
  </inkml:definitions>
  <inkml:trace contextRef="#ctx0" brushRef="#br0">74 2 10218,'39'-2'6277,"2"7"-4562,-39-4-1699,-1-1 0,1 1 0,0-1 1,-1 1-1,1 0 0,-1-1 0,1 1 0,-1 0 0,0 0 0,1 0 0,-1 0 0,0 0 1,1 0-1,-1 1 0,0-1 0,0 0 0,0 1 0,0-1 0,0 0 0,0 1 0,-1-1 1,1 1-1,0 0 0,-1-1 0,1 1 0,-1-1 0,0 1 0,0 0 0,1-1 1,-1 1-1,0 0 0,0-1 0,0 1 0,-1 0 0,1 0 0,0-1 0,-1 1 0,1-1 1,-1 1-1,1 0 0,-1-1 0,0 1 0,0-1 0,-1 3 0,-5 7 289,0 0 1,0 0-1,-2 0 0,1-1 0,-1-1 0,-1 1 0,-13 9 0,-34 39 1231,52-52-1325,0 1 0,1-1 0,0 1 1,0 0-1,1 1 0,0-1 0,0 1 0,0 0 0,1-1 0,-2 12 0,4-16-158,0 0 0,0 0 0,0 0 0,0 0 0,0 0 0,0 0 0,1 0 0,-1 0 0,1 0 0,0 0 0,0 0 0,0 0 1,1 0-1,-1 0 0,1 0 0,-1-1 0,1 1 0,0-1 0,0 1 0,0-1 0,0 0 0,0 0 0,1 0 0,-1 0 0,1 0 0,-1 0 0,1-1 0,0 1 0,4 1 0,11 3-228,1 0 1,0-1-1,0-1 0,0-1 0,0-1 0,0-1 0,0 0 0,21-2 0,-23 0-1313,-1-1 1,1-1-1,-1 0 0,0-1 1,25-9-1,2-8-5260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1.245"/>
    </inkml:context>
    <inkml:brush xml:id="br0">
      <inkml:brushProperty name="width" value="0.025" units="cm"/>
      <inkml:brushProperty name="height" value="0.025" units="cm"/>
      <inkml:brushProperty name="color" value="#AB008B"/>
    </inkml:brush>
  </inkml:definitions>
  <inkml:trace contextRef="#ctx0" brushRef="#br0">28 451 18706,'-7'4'1271,"-11"7"280,15-9-266,10-4 875,6-3-1700,-1-1-1,0-1 1,-1 0 0,1 0-1,-1-1 1,12-12 0,58-60-454,-78 77 37,22-25-14,-1 0 0,39-62 1,-52 72-2,-1-1 1,-1 0 0,-1-1-1,0 0 1,-1 0 0,6-33-1,-12 45-140,-3 10 23,-5 20-30,-7 41 66,10-20 54,1 0 1,3 1-1,1-1 1,3 0 0,1 0-1,2 0 1,2-1-1,2 0 1,30 76 0,-26-94-855,-14-23 630,-1 0 0,1-1 0,-1 1-1,1-1 1,-1 0 0,1 1 0,-1-1-1,1 1 1,0-1 0,-1 0 0,1 1-1,0-1 1,-1 0 0,1 0 0,0 1-1,-1-1 1,1 0 0,0 0 0,0 0-1,-1 0 1,1 0 0,0 0 0,0 0-1,-1 0 1,1 0 0,0 0 0,-1-1-1,1 1 1,0 0 0,-1 0 0,1-1-1,0 1 1,-1-1 0,1 1 0,0 0-1,0-2 1,13-14-7048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1.604"/>
    </inkml:context>
    <inkml:brush xml:id="br0">
      <inkml:brushProperty name="width" value="0.025" units="cm"/>
      <inkml:brushProperty name="height" value="0.025" units="cm"/>
      <inkml:brushProperty name="color" value="#AB008B"/>
    </inkml:brush>
  </inkml:definitions>
  <inkml:trace contextRef="#ctx0" brushRef="#br0">42 1 11050,'0'0'13496,"-3"11"-12759,-6 37 416,2 0 1,-1 79-1,7 30-2512,2-76-1266,-1-78 2068,-1 6-2468,-4-7-2334,-3-1-3380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1.948"/>
    </inkml:context>
    <inkml:brush xml:id="br0">
      <inkml:brushProperty name="width" value="0.025" units="cm"/>
      <inkml:brushProperty name="height" value="0.025" units="cm"/>
      <inkml:brushProperty name="color" value="#AB008B"/>
    </inkml:brush>
  </inkml:definitions>
  <inkml:trace contextRef="#ctx0" brushRef="#br0">1 9 17457,'0'0'5477,"44"-8"-4452,-5 8 64,6 4-897,7 1-160,9-4-1249,-4-1-2082,-6-3-3652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2.556"/>
    </inkml:context>
    <inkml:brush xml:id="br0">
      <inkml:brushProperty name="width" value="0.025" units="cm"/>
      <inkml:brushProperty name="height" value="0.025" units="cm"/>
      <inkml:brushProperty name="color" value="#AB008B"/>
    </inkml:brush>
  </inkml:definitions>
  <inkml:trace contextRef="#ctx0" brushRef="#br0">378 21 6758,'-13'-4'9140,"-2"0"-8474,0 0-1,-1 1 1,1 1 0,-23-1 0,30 2-604,-1 1 1,1 1-1,-1 0 1,1 0-1,-1 1 1,1 0-1,0 0 0,-1 1 1,2 0-1,-1 0 1,-11 7-1,4 0 379,0 1-1,1 0 1,1 1 0,0 0-1,1 1 1,0 1-1,-11 16 1,18-23-300,1 0 1,-1 1-1,1-1 1,1 1 0,-1 0-1,1 0 1,1 0-1,-1 1 1,2-1-1,-1 1 1,1-1-1,0 1 1,1-1 0,0 1-1,0 0 1,3 13-1,-2-17-113,1-1 0,0 1 1,0 0-1,1-1 0,-1 0 0,1 0 0,0 0 0,0 0 0,0 0 0,1 0 1,-1-1-1,1 1 0,0-1 0,0 0 0,0 0 0,0-1 0,1 1 0,-1-1 1,1 0-1,-1 0 0,1 0 0,0-1 0,0 0 0,6 1 0,8 2 63,1-1 0,0-1 1,1 0-1,33-3 0,-43 0-78,0 0 0,-1-1 1,1 0-1,0 0 0,0-1 1,-1-1-1,0 0 0,0 0 1,0-1-1,0 0 0,-1-1 1,1 0-1,-1 0 0,-1-1 1,1 0-1,-1-1 0,-1 0 1,0 0-1,0-1 1,0 0-1,-1 0 0,0 0 1,-1-1-1,0 0 0,0 0 1,-1 0-1,-1 0 0,1-1 1,-2 1-1,0-1 0,0 0 1,-1 0-1,0 0 0,0 0 1,-3-19-1,1 25-47,-1 0 1,0-1-1,0 1 0,0 0 0,0 1 1,-1-1-1,0 0 0,0 1 0,0-1 1,0 1-1,-1 0 0,1 0 0,-1 0 1,0 1-1,-1-1 0,1 1 0,-1 0 1,-7-4-1,10 6-103,-1-1 1,1 1-1,-1 0 1,0-1-1,0 1 1,0 0-1,1 1 1,-1-1-1,0 1 1,0-1-1,0 1 1,0 0-1,0 0 1,0 0-1,0 0 1,0 1-1,0-1 1,0 1 0,0-1-1,0 1 1,1 0-1,-1 0 1,0 1-1,0-1 1,1 1-1,-1-1 1,1 1-1,0 0 1,-1 0-1,1 0 1,0 0-1,0 0 1,0 0-1,-2 3 1,2-2-448,0 1 1,1-1 0,-1 1-1,1 0 1,-1-1 0,1 1 0,0 0-1,0 0 1,1-1 0,-1 1-1,1 0 1,0 0 0,0 0 0,0 0-1,1 0 1,-1 0 0,1-1-1,2 7 1,14 13-5081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2.922"/>
    </inkml:context>
    <inkml:brush xml:id="br0">
      <inkml:brushProperty name="width" value="0.025" units="cm"/>
      <inkml:brushProperty name="height" value="0.025" units="cm"/>
      <inkml:brushProperty name="color" value="#AB008B"/>
    </inkml:brush>
  </inkml:definitions>
  <inkml:trace contextRef="#ctx0" brushRef="#br0">247 1 18962,'0'0'3235,"-34"53"-1698,20-20 33,3 4-33,10 3-992,1 3-417,0 3-96,7-3 64,7-4-256,0-4-833,2-9-1057,-5-10-1121,-6-11-1121</inkml:trace>
  <inkml:trace contextRef="#ctx0" brushRef="#br0" timeOffset="1">1 188 12107,'0'0'8681,"50"-12"-7945,-6 18 129,10 3-577,12-2-223,0-4-738,2-3-1922,-4-2-4579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3.277"/>
    </inkml:context>
    <inkml:brush xml:id="br0">
      <inkml:brushProperty name="width" value="0.025" units="cm"/>
      <inkml:brushProperty name="height" value="0.025" units="cm"/>
      <inkml:brushProperty name="color" value="#AB008B"/>
    </inkml:brush>
  </inkml:definitions>
  <inkml:trace contextRef="#ctx0" brushRef="#br0">15 254 18001,'-2'8'2360,"-9"30"-540,10-37-1750,1 1 0,0-1 1,0 1-1,-1-1 0,1 0 0,0 1 1,0-1-1,0 1 0,0-1 0,0 0 0,1 1 1,-1-1-1,0 0 0,1 1 0,-1-1 0,1 0 1,-1 1-1,1-1 0,0 0 0,-1 0 1,1 0-1,0 1 0,0-1 0,0 0 0,0 0 1,0 0-1,0 0 0,0-1 0,0 1 0,0 0 1,1 0-1,-1-1 0,0 1 0,0 0 1,1-1-1,2 1 0,3 1 170,1-1-1,-1 0 1,1 0 0,0 0 0,9-1 0,-12 0-49,12-2-171,-1 1 0,1-2 0,-1 0 1,0-1-1,-1-1 0,1 0 0,-1-1 0,1 0 0,-2-2 0,1 0 0,-1 0 1,0-1-1,20-19 0,-17 14-181,-1-1 0,0-1 0,-2-1-1,0 0 1,0 0 0,-2-2 0,0 1 0,-1-2 0,14-36 0,-18 21 586,-11 28 469,-7 18-574,2 4-200,2-1 0,0 1 0,0 0 1,2 0-1,0 0 0,0 1 0,2 0 1,-4 32-1,3 0 86,6 84 0,10-59-1196,4-26-3491,-7-24-2118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4.199"/>
    </inkml:context>
    <inkml:brush xml:id="br0">
      <inkml:brushProperty name="width" value="0.025" units="cm"/>
      <inkml:brushProperty name="height" value="0.025" units="cm"/>
      <inkml:brushProperty name="color" value="#AB008B"/>
    </inkml:brush>
  </inkml:definitions>
  <inkml:trace contextRef="#ctx0" brushRef="#br0">78 68 14670,'0'0'1762,"4"-10"-695,-3 7-923,0 0 0,0 0 0,0 0 0,1 0 0,-1 0 0,1 0 0,0 1 0,0-1 0,0 0 0,0 1 0,0 0 0,0-1 0,1 1 0,-1 0 0,1 0-1,0 0 1,-1 0 0,1 1 0,0-1 0,0 1 0,0 0 0,0 0 0,0 0 0,1 0 0,-1 0 0,0 1 0,0-1 0,6 1 0,-3-1 24,1 1 1,-1 0-1,0 0 0,1 0 1,-1 1-1,0 0 1,0 0-1,1 1 0,9 4 1,-14-5-135,0 1 0,0-1-1,0 1 1,0 0 0,0 0 0,0 0 0,0 0 0,-1 0 0,1 0 0,-1 1 0,0-1 0,1 0 0,-1 1 0,0-1 0,-1 1-1,1-1 1,0 1 0,-1-1 0,1 1 0,-1 0 0,0-1 0,0 1 0,0 0 0,0-1 0,0 1 0,-1 3 0,-1 4 66,0-1 0,0 0 0,0 1 0,-2-1 1,1 0-1,-1-1 0,0 1 0,-1-1 0,0 1 0,-9 10 1,-11 13 186,-34 33 0,27-32-159,14-13-38,10-13-53,1 0 0,0 0 1,0 1-1,0 0 1,1 1-1,0-1 1,1 1-1,0 0 1,1 0-1,-1 1 1,-2 12-1,6-21-29,1 1 0,0-1-1,1 0 1,-1 0 0,0 1-1,0-1 1,0 0 0,1 0 0,-1 1-1,1-1 1,-1 0 0,1 0 0,-1 0-1,1 0 1,0 0 0,-1 0-1,1 0 1,0 0 0,0 0 0,0 0-1,0 0 1,0 0 0,0-1-1,0 1 1,0 0 0,0-1 0,0 1-1,0-1 1,0 1 0,1-1-1,-1 1 1,0-1 0,0 0 0,3 1-1,51 3 125,-46-4-123,56 0-945,94-12 1,-84 0-4964,-2-4-6627,-43 8 7748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4.626"/>
    </inkml:context>
    <inkml:brush xml:id="br0">
      <inkml:brushProperty name="width" value="0.025" units="cm"/>
      <inkml:brushProperty name="height" value="0.025" units="cm"/>
      <inkml:brushProperty name="color" value="#AB008B"/>
    </inkml:brush>
  </inkml:definitions>
  <inkml:trace contextRef="#ctx0" brushRef="#br0">20 1 15759,'0'0'5221,"-19"49"-3972,19-17 224,0 8-95,0 1-578,0 1-639,8-1-129,3-5 0,-4-1 0,0-8-673,-1-6-1024,-1-6-225,-5-7-480,-11-8-10539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4.958"/>
    </inkml:context>
    <inkml:brush xml:id="br0">
      <inkml:brushProperty name="width" value="0.025" units="cm"/>
      <inkml:brushProperty name="height" value="0.025" units="cm"/>
      <inkml:brushProperty name="color" value="#AB008B"/>
    </inkml:brush>
  </inkml:definitions>
  <inkml:trace contextRef="#ctx0" brushRef="#br0">1 10 11050,'0'0'7047,"67"0"-5445,-29 0-673,8 0-417,1 0-384,6 0-256,-4 0-1281,-5-1-1506,-5-7-3107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7.765"/>
    </inkml:context>
    <inkml:brush xml:id="br0">
      <inkml:brushProperty name="width" value="0.025" units="cm"/>
      <inkml:brushProperty name="height" value="0.025" units="cm"/>
    </inkml:brush>
  </inkml:definitions>
  <inkml:trace contextRef="#ctx0" brushRef="#br0">10 31 16816,'0'0'5493,"-1"10"-4746,0-5-669,-1 3 97,0 0 1,1 0-1,0 0 0,0 0 1,1 0-1,0 0 1,0 0-1,1 0 0,2 10 1,-2-17-169,0 0 1,0 0 0,0 0 0,1 0 0,-1 0 0,1 0-1,-1 0 1,0 0 0,1-1 0,-1 1 0,1-1-1,0 1 1,-1-1 0,1 1 0,-1-1 0,1 0 0,0 0-1,-1 0 1,1 0 0,-1 0 0,1 0 0,0 0 0,-1-1-1,1 1 1,-1-1 0,1 1 0,1-2 0,4 1 5,-1-1 0,1-1 1,-1 1-1,0-1 0,9-6 1,62-57-442,-75 75 454,0 1 0,-1 0-1,0-1 1,-1 18 0,0-27-19,0-1 1,1 1 0,-1-1-1,1 1 1,-1 0 0,0-1 0,1 1-1,-1-1 1,1 1 0,-1 0 0,1-1-1,-1 1 1,1 0 0,-1-1-1,1 1 1,-1 0 0,1 0 0,0 0-1,-1-1 1,1 1 0,-1 0-1,1 0 1,0 0 0,-1 0 0,1 0-1,-1 0 1,1 0 0,0 0 0,-1 1-1,1-1 1,-1 0 0,1 0-1,-1 0 1,1 1 0,-1-1 0,1 0-1,-1 0 1,1 1 0,-1-1 0,1 1-1,-1-1 1,1 0 0,-1 1-1,1-1 1,-1 1 0,0-1 0,1 1-1,-1-1 1,0 1 0,1-1-1,-1 1 1,0-1 0,0 1 0,0 0-1,0-1 1,1 1 0,-1-1 0,0 1-1,0-1 1,0 1 0,0 0-1,0-1 1,0 1 0,-1-1 0,1 1-1,0 0 1,0-1 0,0 1 0,-1 0-1,42-44 368,-31 32-399,1-1 21,35-34 34,-43 44-51,0-1 1,0 1-1,0 0 1,0 0-1,1 0 1,-1 0-1,1 1 1,-1-1-1,1 1 1,0 0-1,-1 0 1,1 0-1,4 0 0,-7 1 21,0 0-1,0 0 0,0 1 1,-1-1-1,1 0 0,0 1 0,0-1 1,-1 1-1,1-1 0,0 1 0,-1-1 1,1 1-1,0-1 0,-1 1 1,1-1-1,-1 1 0,1 0 0,-1-1 1,1 1-1,-1 0 0,0 0 0,1-1 1,-1 1-1,0 0 0,1 0 0,-1 0 1,0-1-1,0 1 0,0 0 1,0 1-1,2 31-1593,-2-28 76,-4-19-18449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5.321"/>
    </inkml:context>
    <inkml:brush xml:id="br0">
      <inkml:brushProperty name="width" value="0.025" units="cm"/>
      <inkml:brushProperty name="height" value="0.025" units="cm"/>
      <inkml:brushProperty name="color" value="#AB008B"/>
    </inkml:brush>
  </inkml:definitions>
  <inkml:trace contextRef="#ctx0" brushRef="#br0">152 43 7239,'0'0'6401,"-9"-4"-2996,-31-11-1050,37 15-2249,0 0 0,1 0 1,-1 0-1,0 0 1,0 0-1,1 0 0,-1 1 1,0-1-1,0 1 1,1 0-1,-1-1 0,1 1 1,-1 1-1,1-1 1,-1 0-1,1 1 0,0-1 1,-1 1-1,1 0 0,0-1 1,0 1-1,0 0 1,0 0-1,1 1 0,-1-1 1,1 0-1,-1 1 1,1-1-1,-2 4 0,-2 3 199,0 1-1,1 0 1,0 0-1,0 0 0,-3 20 1,6-23-184,0-1 0,0 0 1,1 1-1,0-1 0,0 0 0,0 1 0,1-1 1,0 0-1,0 1 0,1-1 0,-1 0 1,1 0-1,1 0 0,3 7 0,-3-9-108,-1 0 0,1-1 0,1 1 0,-1-1 0,1 0 0,-1 1 0,1-2 0,0 1 0,0 0-1,0-1 1,0 0 0,1 0 0,-1 0 0,1 0 0,-1-1 0,1 1 0,-1-1 0,1-1 0,7 2-1,-8-2 0,1 1 0,-1-1-1,1 1 1,-1-1 0,1-1-1,-1 1 1,1-1 0,-1 1-1,1-1 1,-1-1 0,0 1-1,0-1 1,1 1 0,-1-1-1,0 0 1,0-1-1,6-3 1,-7 2-2,0 0-1,0 1 1,0-1 0,0 0-1,-1-1 1,1 1 0,-1 0-1,0-1 1,-1 1 0,1-1-1,-1 0 1,0 1-1,0-1 1,0 0 0,-1 0-1,1-6 1,-1 2-109,0 0-1,-1 1 1,0-1 0,0 0 0,0 1-1,-1-1 1,-1 1 0,0 0-1,0 0 1,0 0 0,-1 0 0,0 0-1,-1 1 1,1 0 0,-11-12-1,11 14-553,-1 1 0,0-1 1,0 1-1,0 0 0,0 0 0,-1 1 0,0 0 0,1 0 0,-1 0 0,0 1 0,-1-1 0,1 1 0,-11-1 0,-7 1-4915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5.681"/>
    </inkml:context>
    <inkml:brush xml:id="br0">
      <inkml:brushProperty name="width" value="0.025" units="cm"/>
      <inkml:brushProperty name="height" value="0.025" units="cm"/>
      <inkml:brushProperty name="color" value="#AB008B"/>
    </inkml:brush>
  </inkml:definitions>
  <inkml:trace contextRef="#ctx0" brushRef="#br0">6 1 20115,'0'0'1858,"-5"45"-801,5-25-64,5 2-705,2 0-288,0 4-1217,2-1-513,-3 1-384,-1-2-1025,-5-6-1761,0-5-1218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6.025"/>
    </inkml:context>
    <inkml:brush xml:id="br0">
      <inkml:brushProperty name="width" value="0.025" units="cm"/>
      <inkml:brushProperty name="height" value="0.025" units="cm"/>
      <inkml:brushProperty name="color" value="#AB008B"/>
    </inkml:brush>
  </inkml:definitions>
  <inkml:trace contextRef="#ctx0" brushRef="#br0">1 42 7143,'0'0'10666,"73"1"-8616,-39-6-737,4-3-704,-1 3-385,-3-1-192,-4 1-1794,-10-1-3427,-2-2-4836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6.416"/>
    </inkml:context>
    <inkml:brush xml:id="br0">
      <inkml:brushProperty name="width" value="0.025" units="cm"/>
      <inkml:brushProperty name="height" value="0.025" units="cm"/>
      <inkml:brushProperty name="color" value="#AB008B"/>
    </inkml:brush>
  </inkml:definitions>
  <inkml:trace contextRef="#ctx0" brushRef="#br0">125 5 15439,'-8'-1'5055,"2"0"-4840,0 0 86,0 0 0,0 1 0,0 0 0,0 0 1,0 0-1,-9 2 0,12-1-189,1 0 1,0-1-1,-1 1 1,1 1 0,0-1-1,-1 0 1,1 1-1,0-1 1,0 1-1,0-1 1,0 1 0,1 0-1,-1 0 1,0 0-1,1 0 1,-1 0-1,1 0 1,0 0 0,-1 1-1,1-1 1,-1 4-1,-1 3 41,-1 0 0,2 0 0,-1 1 0,1-1 0,1 1 0,-1 0 0,2-1 0,-1 1 0,2 0 0,-1 0 0,1-1 0,0 1-1,1 0 1,0-1 0,7 17 0,-6-18-121,1-1 0,0 0-1,1 0 1,0 0-1,0 0 1,0-1 0,1 0-1,-1 0 1,2 0 0,-1-1-1,1 0 1,-1 0 0,1 0-1,1-1 1,-1 0 0,1-1-1,-1 0 1,15 4-1,-13-4-15,1 0-1,-1-1 1,0-1-1,1 1 1,0-1-1,-1-1 1,1 0-1,-1 0 1,1-1-1,0-1 1,-1 1-1,10-4 1,-14 3-10,-1 0 0,0 0 0,1 0 0,-1 0 0,0-1 0,0 0 0,-1 0 0,1 0 0,-1-1 0,1 1 0,-1-1 0,0 1 0,0-1 0,-1 0 0,1 0 0,-1-1 0,0 1 0,0 0 0,0-1 0,0 1 0,-1-1 0,0 0 0,0 1 0,0-1 0,0-8 0,0 4-76,-1 1 0,0 0 0,0 0 0,0 0 0,-1 0 0,0-1 0,-1 1 0,0 1 0,0-1 0,-5-11 0,5 15-205,0 0 1,-1 0 0,1 1 0,-1-1 0,0 1-1,0-1 1,0 1 0,-1 0 0,1 0 0,-1 1-1,1-1 1,-1 1 0,0 0 0,0 0 0,0 0-1,0 0 1,-1 1 0,1-1 0,0 1 0,-9-1-1,-36 0-4775,-8 4-3358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0.782"/>
    </inkml:context>
    <inkml:brush xml:id="br0">
      <inkml:brushProperty name="width" value="0.025" units="cm"/>
      <inkml:brushProperty name="height" value="0.025" units="cm"/>
      <inkml:brushProperty name="color" value="#F6630D"/>
    </inkml:brush>
  </inkml:definitions>
  <inkml:trace contextRef="#ctx0" brushRef="#br0">1 0 8712,'10'1046'1890,"9"194"2520,77-29-1827,38-3-2590,-65-604 190,92 1164-263,-95 5 1314,-66 403 1157,34-1535-1762,6-369-5779,-35-245-210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1.661"/>
    </inkml:context>
    <inkml:brush xml:id="br0">
      <inkml:brushProperty name="width" value="0.025" units="cm"/>
      <inkml:brushProperty name="height" value="0.025" units="cm"/>
      <inkml:brushProperty name="color" value="#F6630D"/>
    </inkml:brush>
  </inkml:definitions>
  <inkml:trace contextRef="#ctx0" brushRef="#br0">261 170 11339,'-260'26'5920,"548"-61"-7970,596 18 289,-726 18 1606,660 8 146,992-6 1571,-736-24-857,2108-55-27,2024 16 726,-3830 74 19,535 10 52,-1772-21-1396,354 13 284,-9 37-164,-455-49-310,-16-3-238,0 1-1,-1 0 1,1 1 0,0 0 0,-1 1-1,1 1 1,-1 0 0,0 0 0,15 10 0,-19-3-3399,-10-4-1297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3.425"/>
    </inkml:context>
    <inkml:brush xml:id="br0">
      <inkml:brushProperty name="width" value="0.025" units="cm"/>
      <inkml:brushProperty name="height" value="0.025" units="cm"/>
      <inkml:brushProperty name="color" value="#F6630D"/>
    </inkml:brush>
  </inkml:definitions>
  <inkml:trace contextRef="#ctx0" brushRef="#br0">7 73 14862,'0'-2'55,"0"-1"0,1 1 1,0 0-1,-1-1 0,1 1 0,0 0 0,0 0 0,0 0 0,0-1 1,1 1-1,-1 0 0,0 0 0,1 1 0,0-1 0,-1 0 1,1 1-1,0-1 0,0 0 0,0 1 0,0 0 0,0 0 0,0-1 1,0 1-1,0 0 0,1 1 0,-1-1 0,4 0 0,9-4 436,0 2 1,0 0-1,18-2 0,-20 4-66,28-4 431,0 2 0,79 4 0,-117 0-806,1-1 1,0 1-1,-1-1 0,1 1 0,-1 0 1,0 1-1,1-1 0,-1 0 0,0 1 1,1 0-1,3 3 0,-6-4-31,-1-1 1,1 1-1,0 0 0,0 0 1,-1 0-1,1 0 0,-1 0 0,1 0 1,-1 0-1,1 0 0,-1 0 0,1 0 1,-1 1-1,0-1 0,0 0 1,0 0-1,0 0 0,0 0 0,0 1 1,0-1-1,0 0 0,0 0 1,0 0-1,0 0 0,-1 0 0,1 0 1,-1 1-1,1-1 0,-1 0 0,1 0 1,-1 0-1,1 0 0,-1 0 1,0-1-1,0 1 0,1 0 0,-1 0 1,0 0-1,0-1 0,-1 2 1,-18 15 312,0-2 1,0 0-1,-1-2 1,-39 19 0,5-1-75,39-21-131,-4 0 29,1 1 0,0 1-1,1 1 1,0 1-1,1 0 1,1 1 0,-16 18-1,31-31-127,-1 0-1,1-1 1,0 1-1,-1 0 0,1 0 1,0 0-1,0 0 1,0 0-1,1 0 0,-1 0 1,0 0-1,1 0 1,-1 0-1,1 0 0,0 0 1,0 0-1,0 1 1,0-1-1,0 0 0,0 0 1,1 0-1,-1 0 1,0 0-1,1 0 0,0 0 1,0 0-1,-1 0 1,1 0-1,1 0 0,-1 0 1,0 0-1,0 0 1,0-1-1,1 1 0,-1 0 1,1-1-1,0 0 1,-1 1-1,1-1 0,0 0 1,0 0-1,0 0 1,0 0-1,0 0 0,3 1 1,10 4 3,0-1-1,1 0 1,-1-1 0,27 3 0,14 1-470,73 1 1,-104-9-1711,0-1 0,45-8 0,-27-6-4247,-8-7-3538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3.786"/>
    </inkml:context>
    <inkml:brush xml:id="br0">
      <inkml:brushProperty name="width" value="0.025" units="cm"/>
      <inkml:brushProperty name="height" value="0.025" units="cm"/>
      <inkml:brushProperty name="color" value="#F6630D"/>
    </inkml:brush>
  </inkml:definitions>
  <inkml:trace contextRef="#ctx0" brushRef="#br0">31 0 8040,'0'0'14830,"0"55"-12844,-9-26-417,4 6-736,0 3-577,3-1-224,2-1 0,0-6-64,0-1-833,0-8-896,0-7-706,0-10-704,-9-4-12171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4.130"/>
    </inkml:context>
    <inkml:brush xml:id="br0">
      <inkml:brushProperty name="width" value="0.025" units="cm"/>
      <inkml:brushProperty name="height" value="0.025" units="cm"/>
      <inkml:brushProperty name="color" value="#F6630D"/>
    </inkml:brush>
  </inkml:definitions>
  <inkml:trace contextRef="#ctx0" brushRef="#br0">0 252 8264,'0'0'12043,"50"-28"-11114,-4 28-288,13 3-481,9 3-320,0-3-2018,-4-3-2211,-1 0-3234</inkml:trace>
  <inkml:trace contextRef="#ctx0" brushRef="#br0" timeOffset="1">743 3 10666,'0'0'4698,"-12"-1"-2109,5 0-2382,0 1 0,0 0 0,0 0 0,0 1 0,0 0 0,0 0 0,0 0 0,0 1 0,0 0 0,0 0 0,0 1 0,1 0 0,0 0 0,-1 1 0,1 0 0,0 0 0,-6 5 0,2 0 231,0 1 1,1 0-1,0 0 0,0 1 1,1 0-1,1 0 0,-13 25 0,17-28-341,-1-1-1,2 1 1,-1 0 0,1 0-1,0 0 1,1 1-1,0-1 1,0 0-1,1 1 1,0-1-1,0 0 1,1 1-1,0-1 1,3 11-1,-3-15-83,1 0 0,1 0 0,-1 0 0,1 0 0,-1 0 0,1 0 0,0-1 0,0 1 0,1-1 0,-1 0 0,1 0 0,-1 0-1,1 0 1,0-1 0,0 0 0,0 1 0,1-1 0,-1-1 0,0 1 0,1-1 0,-1 0 0,1 0 0,0 0 0,8 0 0,-1 1 17,0-2 0,0 1-1,0-2 1,-1 1 0,1-2 0,0 1 0,0-2 0,21-6 0,-20 3-4,0-1 1,0 0 0,-1 0-1,0-1 1,0-1 0,-1 0-1,0 0 1,-1-1 0,12-14-1,-17 18-44,0 0 0,-1 0 0,0 0 0,0 0 0,0-1-1,-1 0 1,0 0 0,0 0 0,0 0 0,-1 0 0,0 0 0,-1-1 0,0 1-1,0-1 1,0 1 0,-1-1 0,0 1 0,0-1 0,-3-10 0,2 14-41,-1 1 1,0-1-1,1 1 1,-1-1 0,-1 1-1,1 0 1,0 0-1,-1 0 1,0 0 0,1 0-1,-1 1 1,0-1-1,-1 1 1,1 0-1,0-1 1,-1 2 0,1-1-1,-1 0 1,1 1-1,-1-1 1,0 1 0,0 0-1,0 1 1,0-1-1,1 0 1,-7 1-1,1-1-607,0 1-1,0 0 1,0 0-1,-16 4 0,19-3-600,0 1 1,0-1-1,0 1 0,0 1 0,0-1 0,-8 6 0,-6 4-6479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4.490"/>
    </inkml:context>
    <inkml:brush xml:id="br0">
      <inkml:brushProperty name="width" value="0.025" units="cm"/>
      <inkml:brushProperty name="height" value="0.025" units="cm"/>
      <inkml:brushProperty name="color" value="#F6630D"/>
    </inkml:brush>
  </inkml:definitions>
  <inkml:trace contextRef="#ctx0" brushRef="#br0">80 0 10698,'0'0'5451,"-3"11"-2158,-26 80 2428,-8 21-1461,34-98-4314,0 0 0,1 0-1,0 20 1,2-24-127,0 24 97,0-33-51,0 0 0,0 0 0,0-1-1,0 1 1,0 0 0,0 0 0,0-1 0,1 1 0,-1 0 0,0-1 0,0 1-1,1 0 1,-1-1 0,0 1 0,1 0 0,-1-1 0,1 1 0,-1 0 0,1-1-1,-1 1 1,1-1 0,-1 1 0,1-1 0,0 1 0,-1-1 0,1 0 0,-1 1-1,1-1 1,0 0 0,0 1 0,-1-1 0,2 0 0,-1-9-6005,-3-25-1675,-4 4-374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8.111"/>
    </inkml:context>
    <inkml:brush xml:id="br0">
      <inkml:brushProperty name="width" value="0.025" units="cm"/>
      <inkml:brushProperty name="height" value="0.025" units="cm"/>
    </inkml:brush>
  </inkml:definitions>
  <inkml:trace contextRef="#ctx0" brushRef="#br0">1 1 17809,'0'0'6150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4.848"/>
    </inkml:context>
    <inkml:brush xml:id="br0">
      <inkml:brushProperty name="width" value="0.025" units="cm"/>
      <inkml:brushProperty name="height" value="0.025" units="cm"/>
      <inkml:brushProperty name="color" value="#F6630D"/>
    </inkml:brush>
  </inkml:definitions>
  <inkml:trace contextRef="#ctx0" brushRef="#br0">0 1 6342,'0'0'14734,"74"26"-13965,-30-18-577,3-4-416,12-4-2211,-2-2-3202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5.176"/>
    </inkml:context>
    <inkml:brush xml:id="br0">
      <inkml:brushProperty name="width" value="0.025" units="cm"/>
      <inkml:brushProperty name="height" value="0.025" units="cm"/>
      <inkml:brushProperty name="color" value="#F6630D"/>
    </inkml:brush>
  </inkml:definitions>
  <inkml:trace contextRef="#ctx0" brushRef="#br0">154 0 7847,'0'0'12925,"-11"6"-11137,1-1-1498,1 2 1,-1-1-1,1 1 1,1 0-1,-1 1 0,1 0 1,0 0-1,1 1 1,0 0-1,0 0 0,1 1 1,0-1-1,1 2 1,-4 10-1,4-9-277,0 0 0,2 0 1,-1 1-1,2-1 0,-1 1 0,2 0 0,0-1 1,0 1-1,1 0 0,3 20 0,-2-28-4,0 0 1,0 0-1,1-1 0,-1 1 0,1 0 0,0-1 1,0 1-1,1-1 0,-1 0 0,1 0 1,0 0-1,0 0 0,0 0 0,1 0 0,-1-1 1,1 0-1,0 0 0,0 0 0,0 0 1,0 0-1,1-1 0,-1 0 0,1 0 1,0 0-1,-1-1 0,1 1 0,0-1 0,0 0 1,8 0-1,-4 0 7,0 0 1,1-1 0,-1 0-1,0-1 1,0 0-1,1-1 1,-1 1 0,0-2-1,0 1 1,-1-1-1,1-1 1,0 0 0,-1 0-1,0 0 1,8-7-1,-10 7-5,0-1-1,-1 0 1,1-1-1,-1 1 1,0-1-1,-1 0 1,0 0-1,1 0 1,-2 0-1,1-1 1,-1 0-1,0 0 1,-1 0-1,1 0 1,-1 0-1,-1 0 1,1-1-1,-1 1 0,0-11 1,-1 14-75,0-1 1,0 0-1,-1 0 0,0 0 0,1 1 1,-2-1-1,1 0 0,0 1 1,-1-1-1,0 1 0,0-1 0,0 1 1,-1 0-1,1 0 0,-1 0 1,0 0-1,-3-3 0,0 2-210,1 1 0,-1-1 0,0 1 0,0 1 0,0-1 0,-1 1 0,1 0 0,-1 0 0,1 1 0,-12-3 0,4 2-483,0 1 1,0 0-1,0 1 1,0 1-1,0 0 1,0 1-1,0 0 1,0 1-1,0 1 1,1 0-1,-20 8 1,-1 4-11896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5.784"/>
    </inkml:context>
    <inkml:brush xml:id="br0">
      <inkml:brushProperty name="width" value="0.025" units="cm"/>
      <inkml:brushProperty name="height" value="0.025" units="cm"/>
      <inkml:brushProperty name="color" value="#F6630D"/>
    </inkml:brush>
  </inkml:definitions>
  <inkml:trace contextRef="#ctx0" brushRef="#br0">1 255 9801,'0'0'12038,"14"2"-10393,-13-2-1630,5 2 124,0-1 0,0 0 0,1 0 0,-1-1 0,0 1 0,1-1 1,-1-1-1,0 1 0,0-1 0,1-1 0,-1 1 0,0-1 0,0 0 0,0 0 1,-1 0-1,1-1 0,0 0 0,6-5 0,272-228 523,-293 249-747,0 0 0,1 1 0,-8 18 1,0 1 76,11-25-5,-60 126 26,58-118-60,2 0 1,0 0-1,0 1 1,2-1-1,0 1 1,-2 28-1,5-43-75,0-1-1,0 1 0,0 0 0,0-1 0,1 1 0,-1 0 1,0-1-1,1 1 0,-1-1 0,1 1 0,-1 0 0,1-1 1,0 1-1,0-1 0,0 0 0,0 1 0,0-1 0,0 0 1,0 1-1,0-1 0,0 0 0,0 0 0,1 0 0,-1 0 1,1 0-1,2 1 0,0-1-707,0 1 0,0-1 0,0-1 0,1 1 0,-1-1 0,0 1 0,1-1 0,-1 0 0,5-1 0,21-4-7311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6.114"/>
    </inkml:context>
    <inkml:brush xml:id="br0">
      <inkml:brushProperty name="width" value="0.025" units="cm"/>
      <inkml:brushProperty name="height" value="0.025" units="cm"/>
      <inkml:brushProperty name="color" value="#F6630D"/>
    </inkml:brush>
  </inkml:definitions>
  <inkml:trace contextRef="#ctx0" brushRef="#br0">68 1 14318,'0'0'5391,"-7"9"-4195,-2 9-768,1-1-1,0 1 1,2 0 0,0 1-1,1-1 1,0 1 0,2 0-1,-2 28 1,2-22-319,2 0-1,0 0 1,2 0-1,0 0 1,2 0-1,1 0 1,1 0-1,8 25 1,-11-42-190,-1-6-2028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6.533"/>
    </inkml:context>
    <inkml:brush xml:id="br0">
      <inkml:brushProperty name="width" value="0.025" units="cm"/>
      <inkml:brushProperty name="height" value="0.025" units="cm"/>
      <inkml:brushProperty name="color" value="#F6630D"/>
    </inkml:brush>
  </inkml:definitions>
  <inkml:trace contextRef="#ctx0" brushRef="#br0">1 53 13261,'0'0'8520,"77"-8"-7111,-33 3-384,13-2-737,2 1-192,0 1-160,-2 0-1890,-3-3-2946,-8 0-6087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6.877"/>
    </inkml:context>
    <inkml:brush xml:id="br0">
      <inkml:brushProperty name="width" value="0.025" units="cm"/>
      <inkml:brushProperty name="height" value="0.025" units="cm"/>
      <inkml:brushProperty name="color" value="#F6630D"/>
    </inkml:brush>
  </inkml:definitions>
  <inkml:trace contextRef="#ctx0" brushRef="#br0">1 336 10346,'0'0'12913,"14"-9"-11541,54-37-965,-2-3 0,-3-3 0,-2-3-1,60-70 1,-131 149-70,1 1 0,-6 26 0,3-13-136,1 3 104,1 1 1,2 0-1,-6 83 1,12-15-5809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7.236"/>
    </inkml:context>
    <inkml:brush xml:id="br0">
      <inkml:brushProperty name="width" value="0.025" units="cm"/>
      <inkml:brushProperty name="height" value="0.025" units="cm"/>
      <inkml:brushProperty name="color" value="#F6630D"/>
    </inkml:brush>
  </inkml:definitions>
  <inkml:trace contextRef="#ctx0" brushRef="#br0">145 1 19154,'0'0'8419,"-2"13"-7368,-7 48-1006,3 0-1,3 98 1,2-137-2177,1-18-1960</inkml:trace>
  <inkml:trace contextRef="#ctx0" brushRef="#br0" timeOffset="1">1 112 5573,'0'0'17393,"78"-13"-16560,-33 13-641,1 0-160,11 0-1121,2-5-1121,-2-7-1314,2-4-3843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7.578"/>
    </inkml:context>
    <inkml:brush xml:id="br0">
      <inkml:brushProperty name="width" value="0.025" units="cm"/>
      <inkml:brushProperty name="height" value="0.025" units="cm"/>
      <inkml:brushProperty name="color" value="#F6630D"/>
    </inkml:brush>
  </inkml:definitions>
  <inkml:trace contextRef="#ctx0" brushRef="#br0">238 2 8904,'0'0'7138,"-10"-1"-4197,4 1-2718,0 0 0,0 0 0,0 1 0,1-1 0,-1 1 0,0 1 0,0-1 0,1 1 0,-1 0 0,1 0 0,-1 1 0,1 0 0,0-1 0,0 2 0,0-1 0,0 1 0,1-1 0,-1 1 0,1 1 0,0-1 0,-6 9 0,2-3 32,-1 0-1,2 1 0,0 0 0,0 0 1,1 1-1,0 0 0,1 0 1,1 1-1,0-1 0,0 1 1,1 0-1,1 0 0,0 0 0,0 22 1,3-27-233,-1 0 0,1 0 1,0-1-1,1 1 0,0 0 0,0-1 1,1 1-1,0-1 0,0 0 0,1 0 1,-1 0-1,2-1 0,-1 1 1,1-1-1,0 0 0,0 0 0,0 0 1,1-1-1,0 0 0,0 0 0,1-1 1,-1 1-1,1-1 0,0-1 0,14 6 1,-14-5-35,0-2 1,0 1 0,0-1 0,1 0-1,-1 0 1,1-1 0,-1 0-1,1-1 1,0 1 0,0-1-1,-1-1 1,1 0 0,-1 0-1,1 0 1,0-1 0,-1 0-1,0 0 1,0-1 0,0 0 0,0 0-1,0-1 1,0 0 0,-1 0-1,0-1 1,1 0 0,-2 0-1,1 0 1,-1 0 0,0-1-1,0 0 1,0 0 0,-1 0-1,0-1 1,0 0 0,0 0 0,-1 0-1,0 0 1,-1 0 0,0 0-1,0-1 1,2-14 0,-2 11-41,-1-1 1,0 0-1,0 1 0,-1-1 1,-1 1-1,0-1 1,0 1-1,-1-1 1,-1 1-1,0 0 0,0 0 1,-6-12-1,5 17-119,1 0 0,-1 0 1,0 1-1,0-1 0,0 1 0,-1 0 0,1 1 0,-1-1 0,-1 1 0,1 0 0,-1 0 0,1 1 0,-1-1 0,0 1 0,0 0 0,0 1 1,-1 0-1,1 0 0,-1 0 0,1 1 0,-1 0 0,-9-1 0,3 1-279,0 1 0,0 1 0,0 0 0,0 0 0,0 2 0,1-1 0,-1 2 0,1-1 0,-1 2 0,1 0 1,0 0-1,1 1 0,-14 9 0,-39 27-5759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2"/>
    </inkml:context>
    <inkml:brush xml:id="br0">
      <inkml:brushProperty name="width" value="0.025" units="cm"/>
      <inkml:brushProperty name="height" value="0.025" units="cm"/>
    </inkml:brush>
  </inkml:definitions>
  <inkml:trace contextRef="#ctx0" brushRef="#br0">218 7 6983,'0'0'11007,"-10"-1"-9528,5-1-1337,0 1 0,-1 0 0,0 1-1,1-1 1,-1 1 0,0 0 0,1 0 0,-1 1 0,1 0 0,-1 0-1,1 0 1,-1 0 0,1 1 0,-1 0 0,1 0 0,0 1 0,0-1-1,0 1 1,1 0 0,-6 4 0,2 1-14,-1 0 1,2 1-1,-1 0 1,1 0-1,0 1 0,1-1 1,0 1-1,1 1 1,0-1-1,1 1 1,0 0-1,0 0 0,1 0 1,1 0-1,0 1 1,0-1-1,1 17 0,0-26-126,2 0 1,-1-1-1,0 1 0,0 0 0,1 0 0,-1-1 0,1 1 0,-1 0 0,1 0 0,0-1 0,-1 1 0,1-1 0,0 1 0,0-1 0,0 1 0,1-1 0,-1 1 0,0-1 0,0 0 0,1 0 1,-1 0-1,3 2 0,0-1 16,-1-1 0,1 0 0,-1 0 0,1 0 0,0 0 0,-1 0 0,1-1 0,0 0 0,-1 0 0,8 0 0,-2-1 28,1 0 0,0-1 0,0 0 0,-1-1 0,1 0 0,-1-1 0,16-8 0,-17 7-9,0 0-1,0-1 1,-1-1-1,0 1 1,6-9-1,-11 14 13,0-1-1,-1 0 0,1 0 0,-1 0 1,1 0-1,-1 0 0,0 0 0,0 0 1,0 0-1,0 0 0,0-1 0,-1 1 1,1 0-1,-1-1 0,1 1 0,-1 0 1,0-1-1,0 1 0,0-1 0,0 1 0,0 0 1,-1-1-1,1 1 0,-1 0 0,-1-5 1,1 6-35,0-1 0,-1 1 0,1-1 1,-1 1-1,1 0 0,-1 0 0,1 0 0,-1 0 0,0 0 1,0 0-1,1 0 0,-1 1 0,0-1 0,0 1 1,0-1-1,0 1 0,0-1 0,1 1 0,-1 0 1,0 0-1,0 0 0,0 0 0,0 1 0,0-1 1,-3 1-1,4-1-117,-1 0 0,0 1 1,1-1-1,-1 0 0,0 1 1,1-1-1,-1 1 0,1 0 1,-1 0-1,1-1 0,-1 1 0,1 0 1,0 0-1,-1 0 0,1 0 1,0 1-1,0-1 0,0 0 1,0 0-1,0 1 0,0-1 0,0 1 1,0-1-1,0 1 0,1-1 1,-1 1-1,0-1 0,1 1 1,-1 2-1,1-1-520,0-1 337,0-1 0,0 0 1,0 0-1,0 0 0,0 0 1,0 0-1,0 0 0,0 1 1,1-1-1,-1 0 0,0 0 1,1 0-1,-1 0 0,0 0 1,1 0-1,0 0 0,-1 0 1,1 0-1,0 1 0,16 6-5276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3"/>
    </inkml:context>
    <inkml:brush xml:id="br0">
      <inkml:brushProperty name="width" value="0.025" units="cm"/>
      <inkml:brushProperty name="height" value="0.025" units="cm"/>
    </inkml:brush>
  </inkml:definitions>
  <inkml:trace contextRef="#ctx0" brushRef="#br0">1 0 12588,'0'0'13389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8.854"/>
    </inkml:context>
    <inkml:brush xml:id="br0">
      <inkml:brushProperty name="width" value="0.025" units="cm"/>
      <inkml:brushProperty name="height" value="0.025" units="cm"/>
    </inkml:brush>
  </inkml:definitions>
  <inkml:trace contextRef="#ctx0" brushRef="#br0">116 264 10025,'0'0'6711,"-4"-9"-4699,3 6-1991,-20-47 1585,21 48-1461,-1 0-1,0 0 1,1 1-1,-1-1 0,0 0 1,0 0-1,0 1 1,0-1-1,-1 0 0,1 1 1,0 0-1,-1-1 1,1 1-1,-1 0 0,1-1 1,-1 1-1,0 0 1,1 0-1,-1 0 0,0 0 1,0 1-1,0-1 1,0 1-1,-3-2 0,3 3-145,1 0-1,-1 0 1,1 0-1,-1 1 1,1-1-1,-1 0 1,1 0-1,0 1 1,-1-1-1,1 1 1,0-1-1,0 1 1,0 0-1,0-1 1,1 1-1,-1 0 1,-1 2-1,-11 40-110,10-32 102,-1 5 93,0 1-1,2-1 1,0 1 0,1 0 0,2 25-1,-1-41-72,-1-1 0,2 0-1,-1 1 1,0-1 0,0 0 0,0 0-1,1 1 1,-1-1 0,0 0-1,1 0 1,-1 1 0,1-1 0,0 0-1,-1 0 1,1 0 0,0 0-1,0 0 1,-1 0 0,1 0 0,0 0-1,0 0 1,0 0 0,0-1-1,1 1 1,-1 0 0,0-1-1,0 1 1,0 0 0,0-1 0,1 0-1,-1 1 1,0-1 0,0 0-1,1 1 1,-1-1 0,0 0 0,1 0-1,-1 0 1,0 0 0,1 0-1,-1-1 1,0 1 0,2-1 0,3 0 44,-1 0 0,0-1 1,0 0-1,0 0 1,0 0-1,0 0 1,0-1-1,0 0 0,5-5 1,7-7 22,-1-2 0,-1 0 1,-1 0-1,0-1 0,-1-1 0,-2-1 1,1 1-1,-2-2 0,-1 1 0,-1-2 1,0 1-1,-2-1 0,0 0 0,-1 0 1,-2 0-1,2-38 0,-5 60-70,0 0 1,1-1-1,-1 1 0,0 0 1,0-1-1,0 1 0,0 0 1,0-1-1,0 1 0,1-1 0,-1 1 1,0 0-1,0-1 0,0 1 1,0 0-1,0-1 0,-1 1 0,1-1 1,0 1-1,0 0 0,0-1 1,0 1-1,0 0 0,0-1 1,-1 1-1,1 0 0,0-1 0,0 1 1,0 0-1,-1 0 0,1-1 1,0 1-1,0 0 0,-1 0 0,1-1 1,0 1-1,-1 0 0,1 0 1,0 0-1,-1 0 0,1-1 0,0 1 1,-1 0-1,1 0 0,0 0 1,-1 0-1,-14 16 145,-10 33-102,19-37-10,2 1 1,-1 0-1,2 0 0,0 0 1,0 0-1,1 0 1,1 1-1,0-1 0,2 19 1,-1-27-39,1 0 0,0-1 0,0 1 1,0 0-1,1-1 0,-1 1 0,1-1 0,0 0 1,0 1-1,1-1 0,-1 0 0,1 0 0,0-1 1,0 1-1,1 0 0,-1-1 0,1 0 0,-1 0 0,1 0 1,0 0-1,0-1 0,0 1 0,1-1 0,-1 0 1,0-1-1,1 1 0,-1-1 0,1 1 0,6 0 0,-3-1-545,-1 0 0,1 0 1,0 0-1,0-1 0,-1 0 0,16-2 0,4-10-4678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4"/>
    </inkml:context>
    <inkml:brush xml:id="br0">
      <inkml:brushProperty name="width" value="0.025" units="cm"/>
      <inkml:brushProperty name="height" value="0.025" units="cm"/>
    </inkml:brush>
  </inkml:definitions>
  <inkml:trace contextRef="#ctx0" brushRef="#br0">15 1 17072,'0'0'3908,"-1"2"-1378,-4 17-2092,1 17-798,0 66-1,4-102 308,0 0 1,0 0-1,0 0 0,1-1 0,-1 1 0,0 0 0,0 0 0,0 0 1,0 0-1,1 0 0,-1 0 0,0 0 0,0 0 0,0 0 1,0 0-1,1 0 0,-1 0 0,0 0 0,0 0 0,0 0 0,0 0 1,1 0-1,-1 0 0,0 0 0,0 0 0,0 0 0,0 1 0,0-1 1,1 0-1,-1 0 0,0 0 0,0 0 0,0 0 0,0 0 0,0 0 1,0 1-1,1-1 0,-1 0 0,0 0 0,0 0 0,0 0 0,0 1 1,0-1-1,0 0 0,0 0 0,0 0 0,0 0 0,0 1 0,0-1 1,0 0-1,0 0 0,0 0 0,0 0 0,0 1 0,0-1 0,0 0 1,0 0-1,0 0 0,0 0 0,0 1 0,0-1 0,0 0 1,0 0-1,0 0 0,0 0 0,-1 0 0,1 1 0,6-16-6506,-6-3-1550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5"/>
    </inkml:context>
    <inkml:brush xml:id="br0">
      <inkml:brushProperty name="width" value="0.025" units="cm"/>
      <inkml:brushProperty name="height" value="0.025" units="cm"/>
    </inkml:brush>
  </inkml:definitions>
  <inkml:trace contextRef="#ctx0" brushRef="#br0">1 18 8264,'0'0'14990,"57"-4"-13613,-27-1-576,-1 1-609,-1 0-160,-5 3-64,-1 1-32,-8 0-929,-5 0-736,-4 0-417,-5 5-353,0 0-768,-9 0-1569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6"/>
    </inkml:context>
    <inkml:brush xml:id="br0">
      <inkml:brushProperty name="width" value="0.025" units="cm"/>
      <inkml:brushProperty name="height" value="0.025" units="cm"/>
    </inkml:brush>
  </inkml:definitions>
  <inkml:trace contextRef="#ctx0" brushRef="#br0">34 3 7591,'0'0'14318,"63"12"-13261,-37-17-545,3 0-416,-6 0-32,2 5-288,-12 0-1313,-6 0-1250,-7 10-9384</inkml:trace>
  <inkml:trace contextRef="#ctx0" brushRef="#br0" timeOffset="1">0 167 7559,'0'0'15183,"56"-2"-13710,-28-4-736,1 2-545,-3 3-128,-2 1-96,-3 0-288,-5 0-930,-2 1-255,-3 5-705,-6-4-1634,-1-2-2113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8"/>
    </inkml:context>
    <inkml:brush xml:id="br0">
      <inkml:brushProperty name="width" value="0.025" units="cm"/>
      <inkml:brushProperty name="height" value="0.025" units="cm"/>
    </inkml:brush>
  </inkml:definitions>
  <inkml:trace contextRef="#ctx0" brushRef="#br0">0 57 6983,'0'0'16682,"1"12"-16079,4 175 273,-5-185-871,0-1-1,0 0 1,0 0 0,0 0-1,0 0 1,0 0 0,0 0 0,0 1-1,1-1 1,-1 0 0,0 0 0,1 0-1,-1 0 1,1 0 0,-1 0 0,1 0-1,0 0 1,-1 0 0,1-1 0,0 1-1,-1 0 1,1 0 0,0 0 0,0-1-1,0 1 1,0 0 0,0-1-1,0 1 1,2 0 0,0-1 36,-1 0 1,1 0-1,-1 0 1,1 0-1,0 0 1,-1-1-1,1 1 1,-1-1-1,1 0 1,-1 0-1,1 0 1,2-2-1,10-5 235,0-1-1,25-20 0,-40 28-277,40-30 109,-2-1 0,-1-3 0,57-70-1,-87 92-1166,-9 4-5129,-7 5-1755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9"/>
    </inkml:context>
    <inkml:brush xml:id="br0">
      <inkml:brushProperty name="width" value="0.025" units="cm"/>
      <inkml:brushProperty name="height" value="0.025" units="cm"/>
    </inkml:brush>
  </inkml:definitions>
  <inkml:trace contextRef="#ctx0" brushRef="#br0">0 1 7847,'0'0'14350,"48"45"-14318,-17-44-961,-1-1-1890,-3 0-2498,-2 0-1921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0"/>
    </inkml:context>
    <inkml:brush xml:id="br0">
      <inkml:brushProperty name="width" value="0.025" units="cm"/>
      <inkml:brushProperty name="height" value="0.025" units="cm"/>
    </inkml:brush>
  </inkml:definitions>
  <inkml:trace contextRef="#ctx0" brushRef="#br0">74 174 12556,'0'0'6566,"-10"5"-6224,6-4-375,-35 23 529,37-23-457,1 0-1,-1 1 1,0 0-1,1-1 1,-1 1 0,1 0-1,0 0 1,0 0-1,0 0 1,0 0-1,0 0 1,0 0 0,0 0-1,1 0 1,-1 1-1,1-1 1,-1 0 0,1 0-1,0 1 1,0-1-1,0 0 1,0 4-1,1-5-32,0-1 0,0 1 0,0-1-1,0 1 1,0-1 0,0 1 0,0-1-1,0 0 1,0 1 0,0-1 0,0 0-1,0 0 1,0 0 0,0 1 0,0-1-1,1-1 1,-1 1 0,0 0 0,0 0-1,0 0 1,0 0 0,1-1 0,27-5 22,-23 2-49,0 0 0,-1 0 1,1 0-1,-1-1 1,0 1-1,0-1 1,0-1-1,-1 1 1,0-1-1,4-6 1,14-18 53,-22 72 262,1-28-109,-1-13-174,0-1 0,1 1 1,-1 0-1,0-1 0,1 1 0,-1-1 1,1 1-1,-1-1 0,1 1 0,-1-1 1,1 1-1,0-1 0,-1 1 0,1-1 1,-1 1-1,1-1 0,0 0 0,-1 0 1,1 1-1,0-1 0,0 0 0,-1 0 1,1 0-1,0 0 0,-1 1 1,1-1-1,0 0 0,0 0 0,-1-1 1,1 1-1,0 0 0,0 0 0,-1 0 1,1 0-1,1-1 0,29-9 385,-24 6-390,0 0 0,-1-1-1,0 0 1,0-1 0,0 1 0,-1-1-1,0 0 1,0 0 0,0-1 0,4-8 0,-9 14-242,-14 80 149,14-79 109,1 1-1,-1-1 0,1 1 0,-1-1 0,1 1 0,-1-1 0,1 1 1,-1-1-1,1 1 0,-1-1 0,1 0 0,0 1 0,-1-1 1,1 0-1,0 1 0,-1-1 0,1 0 0,0 0 0,-1 0 0,1 0 1,0 0-1,-1 1 0,1-1 0,0 0 0,0-1 0,-1 1 1,1 0-1,0 0 0,-1 0 0,1 0 0,0-1 0,-1 1 1,1 0-1,0 0 0,-1-1 0,1 1 0,0-1 0,29-12 305,-23 7-383,1-1-1,-1 0 0,0 0 0,-1-1 0,11-16 0,-25 92-98,8-68 162,1 1 1,-1-1-1,1 1 0,-1-1 0,1 1 1,-1-1-1,1 0 0,-1 1 0,1-1 1,-1 0-1,1 1 0,-1-1 0,1 0 1,-1 1-1,1-1 0,0 0 1,-1 0-1,1 0 0,0 0 0,-1 0 1,1 1-1,-1-1 0,1 0 0,0-1 1,-1 1-1,1 0 0,0 0 1,-1 0-1,1 0 0,0 0 0,-1-1 1,1 1-1,25-7 100,-17 1-266,0 0-1,-1 0 1,0-1-1,-1 0 1,1 0 0,-1-1-1,-1 0 1,1 0-1,-2-1 1,8-12 0,0-4 179,0-1 0,12-41 1,-34 95 275,1 0 0,1 1 1,2 0-1,1 0 0,-1 44 0,4-34-309,0-24-69,0 1-1,1 0 0,1 0 0,1-1 0,0 1 1,8 27-1,-10-43 86,0 0 1,0 0 0,0 0-1,0 1 1,0-1-1,0 0 1,0 0-1,0 0 1,0 0 0,0 1-1,0-1 1,0 0-1,1 0 1,-1 0 0,0 0-1,0 1 1,0-1-1,0 0 1,0 0-1,0 0 1,0 0 0,1 0-1,-1 0 1,0 0-1,0 1 1,0-1-1,0 0 1,1 0 0,-1 0-1,0 0 1,0 0-1,0 0 1,0 0-1,1 0 1,-1 0 0,0 0-1,0 0 1,0 0-1,1 0 1,-1 0 0,0 0-1,0 0 1,0 0-1,0 0 1,1 0-1,-1 0 1,0 0 0,0 0-1,0 0 1,0-1-1,1 1 1,-1 0-1,0 0 1,8-13 229,4-17 19,8-41-138,2-10-417,57-132 1,-89 234 359,2 0 0,1 1 0,1 0-1,1 0 1,0 1 0,2-1 0,1 1 0,1 45 0,1-64-49,1 0 0,0 1-1,0-1 1,1 0 0,-1 0 0,1 0 0,3 7-1,-4-10-30,-1 1 0,1-1 0,0 0-1,0 0 1,0 1 0,0-1-1,0 0 1,0 0 0,0 0 0,0 0-1,0 0 1,1 0 0,-1 0 0,0 0-1,1-1 1,-1 1 0,0 0 0,1-1-1,-1 1 1,1-1 0,-1 0 0,1 1-1,-1-1 1,1 0 0,-1 0 0,2 0-1,-2-1 2,0 0 0,0 0 0,-1 0 0,1 0 0,0 0 0,-1 0 0,1 0 0,-1 0 0,1 0 0,-1 0 0,1 0-1,-1 0 1,0-1 0,0 1 0,0 0 0,0 0 0,0 0 0,0-1 0,0 1 0,0 0 0,0 0 0,0 0 0,0 0 0,-1-1 0,1 1 0,-1 0-1,0-1 1,-10-36-235,2 24 362,0 0 0,-2 1 1,1 0-1,-2 1 0,0 0 0,-21-16 0,33 27-48,-1 1-1,1 0 1,0 0-1,-1 0 1,1-1-1,-1 1 1,1 0-1,0 0 0,-1-1 1,1 1-1,0 0 1,0-1-1,-1 1 1,1 0-1,0-1 0,0 1 1,0 0-1,-1-1 1,1 1-1,0-1 1,0 1-1,0 0 0,0-1 1,0 1-1,0-1 1,0 1-1,0 0 1,0-1-1,0 1 0,0-1 1,0 1-1,0-1 1,0 1-1,0-1 1,16-7 559,35 3-1310,-38 4 462,60-12-7247,-34 0-3849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1"/>
    </inkml:context>
    <inkml:brush xml:id="br0">
      <inkml:brushProperty name="width" value="0.025" units="cm"/>
      <inkml:brushProperty name="height" value="0.025" units="cm"/>
    </inkml:brush>
  </inkml:definitions>
  <inkml:trace contextRef="#ctx0" brushRef="#br0">0 0 3812,'5'1'15541,"-2"16"-12475,-2 28-4066,-1-43 1575,6 214 1712,-3-172-2140,3 0 0,20 81 0,-16-107-107,1-25 148,2-30-69,-8-8-550,-1 0-1,-2-54 0,-2 79 494,-2 13-167,-1 12-65,-1 16 66,3-18 112,1 0 1,0 0 0,0 1-1,0-1 1,0 0-1,1 0 1,-1 0 0,1 0-1,0 0 1,0 0-1,0 0 1,0-1 0,0 1-1,1 0 1,-1 0-1,1-1 1,0 1 0,-1-1-1,1 1 1,0-1-1,1 0 1,-1 0 0,0 0-1,1 0 1,-1 0-1,1-1 1,0 1-1,-1-1 1,1 1 0,0-1-1,0 0 1,0 0-1,0 0 1,0-1 0,0 1-1,0-1 1,0 1-1,0-1 1,0 0 0,5-1-1,-4 2 28,0-1-1,0 0 1,0 0-1,0 0 1,0 0-1,0-1 1,0 0-1,0 1 1,0-1-1,-1-1 1,1 1-1,0 0 1,-1-1-1,1 0 1,-1 0-1,1 0 1,-1 0-1,0-1 1,0 1-1,0-1 1,0 0-1,-1 1 1,1-1-1,-1-1 1,1 1-1,-1 0 1,0-1-1,0 1 1,-1-1-1,1 1 1,-1-1-1,0 0 1,0 0-1,0 1 1,0-1-1,-1 0 1,1 0-1,-1 0 1,0-7-1,0 11-38,0 0-1,0-1 0,0 1 1,1 0-1,-1-1 0,0 1 1,0 0-1,0-1 0,0 1 1,0-1-1,0 1 0,0 0 1,0-1-1,0 1 0,0 0 1,0-1-1,0 1 0,0 0 1,0-1-1,0 1 0,0-1 1,0 1-1,-1 0 0,1-1 1,0 1-1,0 0 0,0-1 1,0 1-1,-1 0 0,1 0 1,0-1-1,0 1 0,-1 0 1,1 0-1,0-1 0,-1 1 1,1 0-1,0 0 0,-1 0 1,1-1-1,0 1 0,-1 0 1,1 0-1,-1 0 0,-11 16-6,-7 35 500,18-50-465,1 1 0,0-1 0,0 0-1,0 1 1,0-1 0,0 0 0,1 1 0,-1-1 0,0 1-1,0-1 1,1 0 0,-1 0 0,1 1 0,-1-1 0,1 0-1,0 0 1,0 1 0,-1-1 0,1 0 0,0 0 0,0 0-1,0 0 1,0 0 0,0 0 0,0-1 0,2 2 0,0 0 4,1-1 1,-1 0 0,0 0 0,1 0 0,-1 0 0,1-1-1,-1 1 1,1-1 0,-1 0 0,6-1 0,3 0-134,0 0-1,0-2 1,0 1 0,0-2 0,18-7 0,-5-4-527,-21 12 535,-1 1 1,1-1-1,0 1 1,0-1 0,0 1-1,0 1 1,1-1-1,-1 0 1,8-1-1,-11 6 67,-1-1 0,0 0-1,0 0 1,0 1 0,-1-1-1,1 0 1,-1 0-1,1 1 1,-1-1 0,0 0-1,1 0 1,-1 0 0,-2 3-1,2-4 65,0 1 0,0-1 0,0 1-1,0-1 1,1 1 0,-1-1 0,0 1 0,1 0-1,-1-1 1,1 1 0,0 0 0,-1 0-1,1-1 1,0 1 0,0 3 0,1-5-19,-1 0 0,0 1 1,1-1-1,-1 0 0,1 1 0,-1-1 1,1 0-1,-1 0 0,1 1 0,-1-1 1,1 0-1,-1 0 0,1 0 0,-1 0 1,1 0-1,-1 0 0,1 0 1,-1 0-1,1 0 0,-1 0 0,1 0 1,-1 0-1,1 0 0,-1 0 0,1 0 1,-1 0-1,1 0 0,-1-1 1,1 1-1,0-1 0,6-2 46,0 0-1,0-1 1,-1 1 0,1-2-1,8-7 1,-4 3-191,-8 5 127,1 0-1,-1 0 0,1 1 1,0-1-1,0 1 0,1 0 1,-1 1-1,0-1 1,1 1-1,0 0 0,0 0 1,-1 0-1,1 0 0,0 1 1,0 0-1,1 0 0,-1 0 1,0 1-1,6 0 0,-2-4-6424,-8-3-1266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2"/>
    </inkml:context>
    <inkml:brush xml:id="br0">
      <inkml:brushProperty name="width" value="0.025" units="cm"/>
      <inkml:brushProperty name="height" value="0.025" units="cm"/>
    </inkml:brush>
  </inkml:definitions>
  <inkml:trace contextRef="#ctx0" brushRef="#br0">1 45 7655,'0'0'11755,"64"-33"-15534,-35 21-9994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3"/>
    </inkml:context>
    <inkml:brush xml:id="br0">
      <inkml:brushProperty name="width" value="0.025" units="cm"/>
      <inkml:brushProperty name="height" value="0.025" units="cm"/>
    </inkml:brush>
  </inkml:definitions>
  <inkml:trace contextRef="#ctx0" brushRef="#br0">69 234 4420,'0'0'924,"-10"7"4847,-48 35 1318,151-112 897,-45 31-7539,-2-2-1,70-82 1,-116 122-447,0 1 1,0-1-1,0 1 0,1-1 0,-1 1 1,0-1-1,0 1 0,1-1 0,-1 1 1,1-1-1,-1 1 0,0 0 1,1-1-1,-1 1 0,1 0 0,-1-1 1,1 1-1,-1 0 0,1-1 0,-1 1 1,1 0-1,-1 0 0,1 0 1,-1 0-1,1-1 0,-1 1 0,1 0 1,-1 0-1,2 0 0,-3 18-29,-17 42-52,13-46 71,-1 8 10,-1-2-128,1 1 0,1 0 0,1 0 0,-3 33-1,7-53-40,0-1-1,0 1 1,-1-1-1,1 1 0,0 0 1,0-1-1,0 1 1,0 0-1,1-1 0,-1 1 1,0 0-1,0-1 1,0 1-1,0 0 0,1-1 1,-1 1-1,0-1 1,0 1-1,1-1 0,-1 1 1,1 0-1,-1-1 1,0 1-1,1-1 0,-1 0 1,1 1-1,-1-1 1,1 1-1,-1-1 0,1 0 1,0 1-1,-1-1 1,1 0-1,-1 0 0,1 1 1,0-1-1,-1 0 1,1 0-1,0 0 0,-1 0 1,1 0-1,0 0 1,-1 0-1,1 0 1,0 0-1,-1 0 0,1 0 1,-1 0-1,1 0 1,0-1-1,0 1 0,19-3-7122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4"/>
    </inkml:context>
    <inkml:brush xml:id="br0">
      <inkml:brushProperty name="width" value="0.025" units="cm"/>
      <inkml:brushProperty name="height" value="0.025" units="cm"/>
    </inkml:brush>
  </inkml:definitions>
  <inkml:trace contextRef="#ctx0" brushRef="#br0">147 0 17521,'0'0'2034,"-12"8"-438,12-7-1584,-17 10 637,0 1 0,1 1 0,-17 17 0,28-25-570,0 1 0,1-1 0,-1 1 0,1 0 1,0 0-1,0 1 0,1-1 0,0 1 0,0 0 0,1-1 1,-1 2-1,2-1 0,-1 0 0,-1 13 0,3-15-71,0 0 0,0-1 0,0 1 0,1 0 0,0-1 0,-1 1 0,2 0 0,-1-1 0,0 1 0,1-1 0,0 0 0,0 0 0,0 1-1,1-1 1,-1 0 0,1-1 0,0 1 0,0 0 0,1-1 0,-1 0 0,0 0 0,1 0 0,0 0 0,0 0 0,0-1 0,0 0 0,0 0 0,1 0 0,-1 0 0,0 0 0,1-1-1,0 0 1,-1 0 0,1 0 0,-1-1 0,1 0 0,0 1 0,0-2 0,-1 1 0,8-2 0,-11 2 18,0 0 0,0-1 0,0 1 0,-1 0-1,1-1 1,0 1 0,-1-1 0,1 1 0,0-1 0,-1 1 0,1-1 0,-1 0 0,1 1 0,-1-1-1,1 0 1,-1 1 0,1-1 0,-1 0 0,0 0 0,1 1 0,-1-1 0,0 0 0,0 0-1,0 0 1,1 1 0,-1-1 0,0 0 0,0 0 0,0 0 0,0 0 0,0 1 0,-1-1 0,1 0-1,0 0 1,-1-1 0,1 0 60,0 1-1,-1-1 0,1 0 0,-1 0 0,0 1 0,0-1 1,1 1-1,-1-1 0,0 0 0,-1 1 0,1 0 0,0-1 1,0 1-1,-3-3 0,-3 1-28,0 1 0,0 0 1,0 0-1,0 0 0,-1 1 0,1 0 1,0 0-1,-1 1 0,-14 1 0,9-1-47,5 1 12,12 1-10,15 2 13,0-6-183,0 0 0,0-1 1,0-1-1,0-1 0,0-1 1,-1 0-1,24-12 0,5-2-1063,-47 20 1219,0 0-1,0 0 0,1 0 0,-1 0 1,0 0-1,0 0 0,0 0 0,0 0 1,0-1-1,1 1 0,-1 0 1,0 0-1,0 0 0,0 0 0,0 0 1,0 0-1,1 0 0,-1 0 0,0 0 1,0 0-1,0 0 0,0 0 1,1 0-1,-1 0 0,0 0 0,0 0 1,0 0-1,0 0 0,0 1 0,1-1 1,-1 0-1,0 0 0,0 0 0,0 0 1,0 0-1,0 0 0,0 0 1,1 0-1,-1 0 0,0 1 0,0-1 1,0 0-1,0 0 0,0 0 0,0 0 1,0 0-1,0 1 0,0-1 1,0 0-1,0 0 0,0 0 0,0 0 1,0 1-1,0-1 0,0 0 0,0 0 1,0 0-1,0 0 0,0 1 1,-6 14 158,-15 21 432,18-32-517,0 0-16,1 0 0,0 0 0,-1 1 0,1-1 0,1 1 1,-1-1-1,1 1 0,-1 5 0,2-10-201,0 0 0,1 0-1,-1 1 1,1-1 0,-1 0 0,1 0-1,-1 0 1,1 0 0,-1 0 0,1 0-1,-1 0 1,1 0 0,-1 0 0,1 0-1,-1 0 1,1 0 0,-1 0 0,1 0-1,-1 0 1,1 0 0,-1 0 0,1-1-1,-1 1 1,0 0 0,1 0 0,-1-1-1,1 1 1,-1 0 0,0-1 0,1 1 0,-1 0-1,0-1 1,1 1 0,-1-1 0,1 0-1,16-12-5932,-2-7-4560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4.654"/>
    </inkml:context>
    <inkml:brush xml:id="br0">
      <inkml:brushProperty name="width" value="0.025" units="cm"/>
      <inkml:brushProperty name="height" value="0.025" units="cm"/>
    </inkml:brush>
  </inkml:definitions>
  <inkml:trace contextRef="#ctx0" brushRef="#br0">0 330 6150,'1'-2'161,"0"1"1,0-1-1,0 0 0,0 1 1,0 0-1,0-1 1,0 1-1,1 0 0,-1-1 1,1 1-1,-1 0 1,1 0-1,-1 0 0,1 0 1,-1 1-1,1-1 1,0 0-1,-1 1 0,1-1 1,0 1-1,0-1 1,0 1-1,-1 0 0,1 0 1,0 0-1,0 0 1,0 0-1,1 0 0,62 8-808,-53-5 1274,44 4 327,-1-2-1,0-3 1,106-8-1,166-41 676,-89 9-1162,727-57-262,1 31-25,-952 63-181,2358-78 1240,-2243 82-676,180 28 0,-257-17-721,-32-7-4787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9.753"/>
    </inkml:context>
    <inkml:brush xml:id="br0">
      <inkml:brushProperty name="width" value="0.025" units="cm"/>
      <inkml:brushProperty name="height" value="0.025" units="cm"/>
    </inkml:brush>
  </inkml:definitions>
  <inkml:trace contextRef="#ctx0" brushRef="#br0">68 184 8264,'0'0'3240,"-10"5"-1030,-32 12-368,42-17-1796,0 0 0,-1 1 0,1-1 0,0 0 0,-1 0 0,1 0 0,-1 0 0,1 0 0,-1 0 0,1 1 0,0-1 0,-1 0 0,1 0 0,-1 0 0,1 0 0,-1 0 0,1-1 0,0 1 0,-1 0 0,1 0 0,-1 0 0,1 0 0,0 0 0,-1-1 0,1 1 0,-1 0 0,1 0 0,0-1 0,-1 1 0,1 0 0,0 0 0,-1-1 0,1 1 0,0 0 0,0-1 0,-1 1 0,1 0 0,0-1 0,0 1 0,0-1 0,0 1 0,-1 0 0,1-1 0,0 1 0,0-1 0,0 1 0,0-1 0,0 1 0,0 0 0,0-1 0,0 1 0,0-1 0,0 1 0,0-1 0,0 1 0,0 0 0,1-1 0,-1 1 0,0-1 0,0 1 0,0 0 0,1-1 0,-1 0 0,10-25 635,-3 11-314,1 1-1,1 1 1,0 0 0,1 0 0,20-19-1,-23 25-313,0 0-1,0 1 1,0 0-1,1 0 0,0 1 1,0 0-1,1 1 1,-1-1-1,1 2 0,0-1 1,10-2-1,-18 6-49,1 0 0,-1 0 0,0 0-1,1 0 1,-1 0 0,1 0 0,-1 0 0,1 0 0,-1 0-1,0 1 1,1-1 0,-1 1 0,0-1 0,1 1 0,-1-1-1,0 1 1,0 0 0,1-1 0,-1 1 0,0 0 0,0 0-1,0 0 1,0 0 0,0 0 0,0 0 0,0 0-1,0 1 1,-1-1 0,1 0 0,0 0 0,-1 1 0,1-1-1,-1 0 1,1 1 0,-1-1 0,0 1 0,1-1 0,-1 3-1,1 7 48,0 1-1,0-1 1,-3 24-1,1-14-37,-1 134 90,2-154-101,0 0-1,0 0 1,-1-1 0,1 1-1,0 0 1,0 0 0,0 0 0,0 0-1,0-1 1,0 1 0,0 0-1,0 0 1,0 0 0,0-1-1,1 1 1,-1 0 0,0 0 0,1 0-1,-1-1 1,0 1 0,1 0-1,-1 0 1,1-1 0,-1 1 0,1-1-1,-1 1 1,1 0 0,-1-1-1,1 1 1,0-1 0,-1 1 0,1-1-1,0 1 1,0-1 0,-1 0-1,1 1 1,0-1 0,0 0-1,0 0 1,-1 0 0,1 1 0,0-1-1,0 0 1,0 0 0,-1 0-1,1 0 1,0 0 0,0 0 0,0-1-1,0 1 1,-1 0 0,1 0-1,0-1 1,0 1 0,-1 0-1,1-1 1,0 1 0,0-1 0,-1 1-1,1-1 1,0 1 0,0-1-1,43-36 650,-23 14-431,-1-1 0,18-27 0,-32 42-114,-1 1 0,0-1-1,0 1 1,-1-1 0,0-1 0,-1 1-1,0 0 1,0-1 0,-1 0 0,2-16 0,-4 25-82,0 0 0,-1 0 0,1 0 1,0 0-1,0 0 0,0 0 0,-1 0 1,1 0-1,0 0 0,-1 0 0,1 1 1,-1-1-1,1 0 0,-1 0 0,1 0 1,-1 0-1,0 1 0,1-1 1,-1 0-1,0 1 0,0-1 0,1 0 1,-1 1-1,0-1 0,0 1 0,0 0 1,0-1-1,0 1 0,0-1 0,0 1 1,0 0-1,0 0 0,0 0 0,0 0 1,0 0-1,0 0 0,0 0 0,0 0 1,0 0-1,0 0 0,0 0 0,0 0 1,0 1-1,1-1 0,-1 0 1,-1 1-1,-1 0-41,1-1 0,0 1 0,0 0 0,0 0 0,0 0 0,0 0 0,0 0 1,0 0-1,0 1 0,0-1 0,0 1 0,1-1 0,-1 1 0,1 0 0,-1-1 0,1 1 0,-1 0 1,1 0-1,0 0 0,0 0 0,-1 2 0,2-2-113,0-1 0,-1 0-1,1 0 1,0 0 0,0 0 0,0 0 0,0 1-1,0-1 1,0 0 0,1 0 0,-1 0 0,0 0 0,0 0-1,1 0 1,-1 1 0,1-1 0,-1 0 0,1 0 0,-1 0-1,1 0 1,0 0 0,-1-1 0,1 1 0,2 2-1,-1-2-264,0 0-1,0 0 0,1 1 0,-1-2 0,0 1 0,1 0 0,-1 0 1,1-1-1,-1 1 0,1-1 0,2 1 0,4-1-1285,1 0 0,-1-1 0,1 0 0,-1 0 0,15-5-1,2-5-3191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5"/>
    </inkml:context>
    <inkml:brush xml:id="br0">
      <inkml:brushProperty name="width" value="0.025" units="cm"/>
      <inkml:brushProperty name="height" value="0.025" units="cm"/>
    </inkml:brush>
  </inkml:definitions>
  <inkml:trace contextRef="#ctx0" brushRef="#br0">52 0 17809,'0'0'2754,"-28"55"-608,19-29 161,0-1-546,3-3-1024,6-3-545,0-4-128,9-2-64,-2-2-352,1-5-897,-3-4-1057,0-2-737,-5-11-6759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6"/>
    </inkml:context>
    <inkml:brush xml:id="br0">
      <inkml:brushProperty name="width" value="0.025" units="cm"/>
      <inkml:brushProperty name="height" value="0.025" units="cm"/>
    </inkml:brush>
  </inkml:definitions>
  <inkml:trace contextRef="#ctx0" brushRef="#br0">1 56 9865,'0'0'16320,"12"-8"-15466,-2 2-738,0 0 1,0 1-1,0 0 0,1 1 1,-1 0-1,1 0 1,0 1-1,0 1 0,15-2 1,-3 2-125,-12 1-371,0 0-1,1 0 1,-1 1-1,0 1 0,17 2 1,-19 7-2133,-9-9 2250,1-1 0,-1 1 0,0-1 0,0 0 0,0 1 0,0-1 0,0 1 0,0-1 0,1 1 0,-1-1 0,0 1 0,0-1 0,0 0 0,0 1 0,-1-1 0,1 1 0,0-1 0,0 1 0,0-1 0,0 0 0,0 1 0,-1-1 0,1 1 0,0-1 0,0 0 0,0 1 0,-1-1 0,1 1 0,0-1 0,-1 1 0,-11 2-5701</inkml:trace>
  <inkml:trace contextRef="#ctx0" brushRef="#br0" timeOffset="1">6 119 4676,'0'0'16624,"54"13"-14958,-20-14-577,5-7-449,0 0-415,-5 3-193,-5 1-32,-6 4-865,-12 0-577,-8 0-255,-3 9-417,-9 3-1730,-8 0-2370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8"/>
    </inkml:context>
    <inkml:brush xml:id="br0">
      <inkml:brushProperty name="width" value="0.025" units="cm"/>
      <inkml:brushProperty name="height" value="0.025" units="cm"/>
    </inkml:brush>
  </inkml:definitions>
  <inkml:trace contextRef="#ctx0" brushRef="#br0">1 61 7783,'0'0'14510,"53"9"-13069,-10-19-640,-4-2-545,3 1-191,-7 1-194,-3 1-1985,-5 1-2530,-9-2-11211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9"/>
    </inkml:context>
    <inkml:brush xml:id="br0">
      <inkml:brushProperty name="width" value="0.025" units="cm"/>
      <inkml:brushProperty name="height" value="0.025" units="cm"/>
    </inkml:brush>
  </inkml:definitions>
  <inkml:trace contextRef="#ctx0" brushRef="#br0">94 97 5637,'0'0'-352,"0"-9"5455,0-38-750,0 6 5244,-21 66-6635,9-2-2722,5-14-215,2 1 1,-1 0 0,1 0 0,1 1-1,-1-1 1,2 1 0,0 0-1,0 0 1,-2 16 0,6-26-35,-1 0 0,0 0-1,1 0 1,-1 0 0,0 0 0,1 0 0,-1 0 0,1 0-1,0 0 1,-1-1 0,1 1 0,-1 0 0,1 0-1,0-1 1,0 1 0,0 0 0,-1-1 0,1 1 0,0-1-1,0 1 1,0-1 0,0 1 0,0-1 0,0 0 0,0 1-1,0-1 1,0 0 0,0 0 0,0 0 0,0 0-1,0 0 1,1 0 0,42 1-453,-32-2 335,1 1-79,0 0-1,0 1 0,0 1 0,0 0 0,14 4 0,-25-5 192,1-1-1,-1 1 1,0 0-1,1 0 1,-1 0-1,0 0 1,0 0-1,1 1 1,-1-1-1,0 1 1,0-1-1,-1 1 1,1 0 0,0-1-1,-1 1 1,1 0-1,-1 0 1,1 0-1,-1 1 1,0-1-1,0 0 1,0 0-1,0 1 1,0-1-1,0 1 1,-1-1-1,1 0 1,-1 1-1,0-1 1,0 1-1,0-1 1,0 1-1,0-1 1,-1 4-1,0-4 79,0 1-1,0-1 0,0 0 0,0 1 0,-1-1 0,1 0 0,-1 0 1,1 0-1,-1 0 0,0 0 0,0 0 0,0 0 0,0 0 0,0-1 0,-1 1 1,1-1-1,0 0 0,-1 0 0,1 0 0,-4 2 0,-55 14 1392,55-15-1292,-2 0-22,0-1 0,0 1 1,0-1-1,0-1 1,0 1-1,-1-1 1,1-1-1,-13-1 1,19 1-302,0 0 1,-1 0-1,1 0 0,0 0 1,0 0-1,0 0 1,0 0-1,0 0 0,1-1 1,-1 1-1,0-1 1,1 0-1,-1 1 0,1-1 1,-1 0-1,1 0 1,0 0-1,0 0 0,0 0 1,0 0-1,0 0 1,0 0-1,0 0 1,1-1-1,-1 1 0,1 0 1,0-1-1,-1 1 1,1 0-1,0 0 0,1-1 1,-1 1-1,1-4 1,-1 3-446,0 0 0,1 0 0,-1 0 0,1 0 0,0 0 0,0 0 0,0 0 0,0 1 0,0-1 1,1 0-1,0 0 0,-1 1 0,1-1 0,0 1 0,3-3 0,20-16-6884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0"/>
    </inkml:context>
    <inkml:brush xml:id="br0">
      <inkml:brushProperty name="width" value="0.025" units="cm"/>
      <inkml:brushProperty name="height" value="0.025" units="cm"/>
    </inkml:brush>
  </inkml:definitions>
  <inkml:trace contextRef="#ctx0" brushRef="#br0">1 66 5029,'0'0'4527,"9"3"-246,7 1-3007,1-1 1,-1 0-1,1-1 1,0-1-1,17-1 0,-29 1-1114,0-1 0,0 0 0,0-1 0,0 1 0,0-1 0,0 0-1,0-1 1,0 1 0,-1-1 0,1 0 0,-1 0 0,1 0 0,-1-1-1,1 1 1,-1-1 0,0 0 0,-1 0 0,1-1 0,0 1 0,-1-1-1,0 0 1,0 0 0,5-6 0,-8 9-137,0 0 0,1 1 0,-1-1 0,0 1 0,0-1 0,1 0 0,-1 1-1,0-1 1,0 0 0,0 1 0,0-1 0,0 0 0,0 0 0,0 1 0,0-1 0,0 0 0,0 1 0,0-1 0,0 0 0,0 1 0,0-1 0,-1 0 0,1 1-1,0-1 1,-1 0 0,1 1 0,0-1 0,-1 1 0,1-1 0,-1 0 0,-22-4 196,18 5-229,1 1-1,0-1 1,-1 1 0,1 0 0,0 1-1,-1-1 1,1 1 0,0-1 0,-7 6-1,4-1 4,0 2 0,1-1 0,0 1 0,1 0 0,-7 11 0,11-16 15,0-1-1,0 1 1,0-1 0,0 1-1,0 0 1,0 0 0,1-1-1,-1 1 1,1 0 0,0 4 0,0-6-3,0 0 0,0 0-1,1 0 1,-1 0 0,0 0 0,1 0 0,-1 0 0,1 0 0,-1-1 0,1 1 0,-1 0 0,1 0 0,0 0 0,-1-1 0,1 1 0,0 0 0,-1-1 0,1 1 0,0 0 0,0-1 0,0 1 0,0-1 0,0 0 0,0 1 0,0-1 0,0 0 0,-1 1 0,3-1 0,7 2-37,0-1 0,0-1 0,0 0 0,0 0 0,0-1 0,0 0 0,0 0 0,0-1 0,-1-1 0,1 0 0,-1 0 0,0-1 0,0 0 0,0 0 0,0-1 0,0 0 0,-1-1 0,0 0 0,0 0 0,-1-1 0,0 0 0,0 0 0,-1 0 0,8-12-1,-21 31-31,2-4 214,0 1 1,1-1 0,0 1-1,0 0 1,1 0-1,0 0 1,0 0 0,1 0-1,-2 19 1,4-28-141,0 1-1,1 0 1,-1 0 0,0-1-1,0 1 1,0 0 0,0 0 0,1-1-1,-1 1 1,0 0 0,1 0-1,-1-1 1,1 1 0,-1 0 0,0-1-1,1 1 1,-1-1 0,1 1-1,0-1 1,-1 1 0,1-1 0,-1 1-1,1-1 1,0 1 0,0-1-1,-1 0 1,1 1 0,0-1 0,0 0-1,32 1 19,2-10-1800,-12-7-3336,-12-4-1373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1"/>
    </inkml:context>
    <inkml:brush xml:id="br0">
      <inkml:brushProperty name="width" value="0.025" units="cm"/>
      <inkml:brushProperty name="height" value="0.025" units="cm"/>
    </inkml:brush>
  </inkml:definitions>
  <inkml:trace contextRef="#ctx0" brushRef="#br0">1 1 2755,'0'0'22229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2"/>
    </inkml:context>
    <inkml:brush xml:id="br0">
      <inkml:brushProperty name="width" value="0.025" units="cm"/>
      <inkml:brushProperty name="height" value="0.025" units="cm"/>
    </inkml:brush>
  </inkml:definitions>
  <inkml:trace contextRef="#ctx0" brushRef="#br0">1 1 3940,'0'0'21401,"6"13"-20781,0 0-566,0 0 1,-2 1-1,1 0 1,-2 0-1,0 0 1,0 0 0,-2 0-1,1 17 1,-2-16-142,-1-8-109,0 0 0,1 1 1,0-1-1,1 0 1,0 1-1,0-1 0,0 0 1,1 0-1,0 0 1,0 0-1,5 9 0,-7-16 104,0 0-1,0 1 1,1-1 0,-1 0-1,0 0 1,0 1-1,1-1 1,-1 0-1,0 0 1,0 1-1,1-1 1,-1 0 0,0 0-1,1 0 1,-1 0-1,0 1 1,1-1-1,-1 0 1,0 0-1,1 0 1,-1 0-1,0 0 1,1 0 0,-1 0-1,0 0 1,1 0-1,-1 0 1,0 0-1,1 0 1,-1 0-1,0 0 1,1-1 0,-1 1-1,0 0 1,1 0-1,-1 0 1,0 0-1,1-1 1,10-15-3082,4-24-3546,-15 38 5923,9-34-7579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3"/>
    </inkml:context>
    <inkml:brush xml:id="br0">
      <inkml:brushProperty name="width" value="0.025" units="cm"/>
      <inkml:brushProperty name="height" value="0.025" units="cm"/>
    </inkml:brush>
  </inkml:definitions>
  <inkml:trace contextRef="#ctx0" brushRef="#br0">191 0 4452,'0'0'15199,"0"11"-14532,-10 103 805,-3 34-72,14-128-3259,4 13-8075,-13-47 3822</inkml:trace>
  <inkml:trace contextRef="#ctx0" brushRef="#br0" timeOffset="1">0 180 12364,'0'0'8616,"50"-9"-8520,-16 7-32,9 0-64,-2-2-993,0-5-2178,-2-3-5221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5"/>
    </inkml:context>
    <inkml:brush xml:id="br0">
      <inkml:brushProperty name="width" value="0.025" units="cm"/>
      <inkml:brushProperty name="height" value="0.025" units="cm"/>
    </inkml:brush>
  </inkml:definitions>
  <inkml:trace contextRef="#ctx0" brushRef="#br0">39 113 7976,'0'0'15929,"9"-6"-15341,-1 2-498,43-29 168,-48 31-234,-1 0 0,1 0 0,-1 0 0,1-1 0,-1 1 0,0-1-1,0 0 1,-1 1 0,1-1 0,0 0 0,-1 0 0,0 0 0,1 0 0,-1-1 0,0 1 0,-1 0 0,2-7 0,-3 9-24,1 1 0,-1-1 0,0 0 0,1 0 0,-1 0 0,0 1 0,0-1 0,1 0 0,-1 0 0,0 1 0,0-1 0,0 1 0,0-1 0,0 1 0,0-1 0,0 1 0,0 0 0,0-1 0,0 1 0,0 0 0,0 0 0,0 0 0,0 0 0,0 0 0,0 0 0,0 0 0,0 0 0,0 0 0,0 0 0,-2 1 0,-35 6-198,33-4 179,0 1 0,0 0 0,0 0 0,1 0 0,0 0-1,-1 1 1,1 0 0,1 0 0,-1 0 0,1 0-1,0 0 1,-5 12 0,6-13 19,0 1 0,0-1 0,1 1 0,-1 0 0,1 0 0,0 0-1,0 0 1,1 0 0,0 0 0,0-1 0,0 1 0,0 0 0,1 0 0,-1 0 0,1 0 0,3 8-1,-2-11 1,0 1 0,0-1 0,0 0 0,0 0 0,0 0 0,0-1 0,0 1 0,1 0 0,-1-1-1,1 1 1,-1-1 0,1 0 0,0 0 0,-1 0 0,1 0 0,0-1 0,0 1 0,0-1 0,0 1-1,-1-1 1,1 0 0,0 0 0,5-1 0,-1 1-48,-1-1 0,1 0 1,-1 0-1,1 0 0,-1-1 0,1 0 0,-1 0 1,0 0-1,9-6 0,-9 5 61,0-2 0,0 1 0,0-1 0,0 0 1,-1 0-1,0 0 0,0-1 0,0 0 0,-1 0 0,0 0 0,0-1 0,0 1 0,-1-1 0,0 0 1,0 0-1,-1 0 0,0 0 0,0 0 0,-1-1 0,0 1 0,1-10 0,-2 16 3,0 1 0,0-1-1,0 1 1,0-1 0,0 1-1,0-1 1,0 1 0,-1-1-1,1 1 1,0-1-1,0 0 1,0 1 0,-1-1-1,1 1 1,0-1 0,0 1-1,-1 0 1,1-1 0,0 1-1,-1-1 1,1 1 0,-1 0-1,1-1 1,-1 1 0,1 0-1,0-1 1,-1 1 0,1 0-1,-1-1 1,1 1 0,-1 0-1,0 0 1,1 0 0,-1 0-1,1 0 1,-1-1-1,1 1 1,-1 0 0,1 0-1,-1 0 1,1 0 0,-1 1-1,0-1 1,1 0 0,-1 0-1,1 0 1,-1 0 0,1 1-1,-1-1 1,1 0 0,-1 0-1,0 1 1,-1 0 24,0 0 0,0 0 0,0 0-1,0 0 1,0 1 0,0-1 0,0 1 0,0-1 0,0 1 0,1 0-1,-3 3 1,2-3-16,1 1-1,1-1 1,-1 0 0,0 1-1,0-1 1,1 0-1,0 1 1,-1-1-1,1 1 1,0-1 0,0 1-1,0-1 1,0 1-1,1-1 1,-1 1-1,1-1 1,0 0 0,-1 1-1,1-1 1,0 0-1,0 1 1,0-1 0,1 0-1,-1 0 1,1 0-1,2 3 1,0-1 14,-1-1 1,1 0-1,0 1 1,0-1-1,0-1 1,1 1-1,-1-1 1,1 1-1,-1-1 1,1-1-1,0 1 1,9 1-1,-12-3-29,0 0-1,0 0 1,0-1 0,0 1-1,1-1 1,-1 1-1,0-1 1,0 0-1,-1 0 1,1 0-1,0 0 1,0 0 0,0 0-1,-1-1 1,1 1-1,0-1 1,-1 1-1,1-1 1,-1 1-1,2-4 1,30-42 250,-25 34-228,5-11 2,11-11 25,-25 75-508,2-29 451,-3 75 208,33-97 111,-14-1-653,-13 8 279,0 1-1,0 0 0,0 0 1,1 1-1,-1-1 1,1 1-1,-1 0 1,1 0-1,0 1 0,0-1 1,9-1-1,-12 7 230,-1 0 0,1 1-1,-1-1 1,0 0-1,-1 0 1,1 0 0,0 9-1,0 5-4500,0-27-9961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6"/>
    </inkml:context>
    <inkml:brush xml:id="br0">
      <inkml:brushProperty name="width" value="0.025" units="cm"/>
      <inkml:brushProperty name="height" value="0.025" units="cm"/>
    </inkml:brush>
  </inkml:definitions>
  <inkml:trace contextRef="#ctx0" brushRef="#br0">1 0 17905,'0'0'11627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0.086"/>
    </inkml:context>
    <inkml:brush xml:id="br0">
      <inkml:brushProperty name="width" value="0.025" units="cm"/>
      <inkml:brushProperty name="height" value="0.025" units="cm"/>
    </inkml:brush>
  </inkml:definitions>
  <inkml:trace contextRef="#ctx0" brushRef="#br0">63 68 6470,'0'0'10688,"-8"7"-9904,4-4-671,-1 1 0,1-1-1,0 1 1,0 1-1,0-1 1,1 0 0,0 1-1,-1 0 1,2-1-1,-1 1 1,0 1 0,1-1-1,0 0 1,0 0 0,1 1-1,0-1 1,0 1-1,0-1 1,0 1 0,1 8-1,0-13-105,0-1-1,0 1 1,0-1 0,0 1-1,1-1 1,-1 1-1,0-1 1,0 1 0,1-1-1,-1 1 1,0-1-1,0 1 1,1-1 0,-1 0-1,1 1 1,-1-1-1,0 1 1,1-1 0,-1 0-1,1 1 1,-1-1-1,1 0 1,-1 0 0,1 1-1,-1-1 1,1 0 0,-1 0-1,1 0 1,-1 0-1,1 0 1,-1 0 0,1 0-1,-1 0 1,1 0-1,-1 0 1,1 0 0,-1 0-1,1 0 1,0 0-1,-1 0 1,1 0 0,-1-1-1,1 1 1,0 0-1,25-14 936,-20 7-653,-1 0 0,-1 0 0,1 0 0,-1 0 1,0-1-1,0 0 0,-1 1 0,0-1 0,-1-1 0,0 1 1,0 0-1,-1-1 0,0 1 0,0 0 0,-1-1 0,0 1 0,-2-15 1,2 22-305,0-1 0,0 1 1,-1 0-1,1 0 1,0 0-1,-1 0 1,1 0-1,-1 0 0,1 0 1,-1 0-1,1 0 1,-1 1-1,1-1 1,-1 0-1,0 0 0,0 0 1,0 1-1,1-1 1,-1 0-1,0 1 1,0-1-1,0 0 0,0 1 1,0 0-1,0-1 1,0 1-1,0-1 1,0 1-1,0 0 0,0 0 1,0 0-1,0 0 1,0-1-1,-1 1 1,1 1-1,0-1 0,0 0 1,0 0-1,0 0 1,0 1-1,0-1 1,0 0-1,0 1 0,0-1 1,0 1-1,0-1 1,0 1-1,0-1 1,0 1-1,1 0 0,-1 0 1,0-1-1,0 1 1,1 0-1,-1 0 1,0 0-1,1 0 0,-1 0 1,1 0-1,-1 0 1,1 0-1,-1 1 0,-2 10-696,1 0 0,0 1 0,1-1 0,0 18 0,1-29 603,0-1-1,0 1 1,0-1 0,0 1-1,0-1 1,0 1 0,0-1-1,0 1 1,1-1 0,-1 1-1,0-1 1,0 0 0,0 1-1,1-1 1,-1 1 0,0-1-1,0 1 1,1-1 0,-1 0-1,0 1 1,1-1 0,-1 0-1,1 1 1,-1-1 0,0 0-1,1 1 1,-1-1-1,1 0 1,-1 0 0,1 0-1,-1 0 1,1 1 0,-1-1-1,1 0 1,-1 0 0,1 0-1,-1 0 1,1 0 0,-1 0-1,1 0 1,-1 0 0,1 0-1,-1 0 1,1 0 0,-1-1-1,1 1 1,-1 0 0,1 0-1,-1 0 1,0-1 0,1 1-1,-1 0 1,1-1 0,-1 1-1,1-1 1,25-17-3754,-4-11 354,1-6-2129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9.917"/>
    </inkml:context>
    <inkml:brush xml:id="br0">
      <inkml:brushProperty name="width" value="0.025" units="cm"/>
      <inkml:brushProperty name="height" value="0.025" units="cm"/>
      <inkml:brushProperty name="color" value="#F6630D"/>
    </inkml:brush>
  </inkml:definitions>
  <inkml:trace contextRef="#ctx0" brushRef="#br0">106 133 22453,'-61'28'-2658,"17"-10"31,44-196 1186,50 192-3908,26-14 1793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5.399"/>
    </inkml:context>
    <inkml:brush xml:id="br0">
      <inkml:brushProperty name="width" value="0.025" units="cm"/>
      <inkml:brushProperty name="height" value="0.025" units="cm"/>
    </inkml:brush>
  </inkml:definitions>
  <inkml:trace contextRef="#ctx0" brushRef="#br0">23 0 5221,'-23'1'11201,"56"0"-7123,3 1-3513,181 10 1537,745 36-1102,-767-41-1110,1-9-1,242-33 1,-446 36-1081,-1-2 1,1 1 0,-1-1-1,-15-4 1,-4-3-6316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2.199"/>
    </inkml:context>
    <inkml:brush xml:id="br0">
      <inkml:brushProperty name="width" value="0.025" units="cm"/>
      <inkml:brushProperty name="height" value="0.025" units="cm"/>
    </inkml:brush>
  </inkml:definitions>
  <inkml:trace contextRef="#ctx0" brushRef="#br0">1 154 7431,'0'0'6812,"11"-2"-5915,906-78 4478,16 42-5699,-619 27 1108,-96 2-520,523-4 1158,-638 21-1135,138 29 0,-81-9 52,-149-26-300,-4 0 6,0-1 0,-1 0 0,1 0 0,0-1 0,0 1 0,0-2 0,0 1 0,0-1 0,0 0 0,9-2 0,-16 3-91,1-1 1,-1 1-1,1-1 0,-1 1 0,1 0 0,-1-1 0,1 1 1,-1-1-1,0 1 0,1-1 0,-1 0 0,0 1 0,1-1 1,-1 1-1,0-1 0,0 0 0,1 1 0,-1-1 1,0 1-1,0-1 0,0 0 0,0 1 0,0-1 0,0 0 1,0 1-1,0-1 0,0 0 0,0 1 0,0-1 0,-1 1 1,1-2-1,-11-17-6778,1 5-3805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9.367"/>
    </inkml:context>
    <inkml:brush xml:id="br0">
      <inkml:brushProperty name="width" value="0.025" units="cm"/>
      <inkml:brushProperty name="height" value="0.025" units="cm"/>
    </inkml:brush>
  </inkml:definitions>
  <inkml:trace contextRef="#ctx0" brushRef="#br0">65 142 9417,'0'0'2621,"-11"-4"-1148,-30-16-202,40 20-1153,1 0 1,-1 0-1,0-1 1,0 1-1,1 0 1,-1-1-1,0 1 1,1-1-1,-1 1 1,1-1-1,-1 1 1,1-1-1,-1 1 1,0-1-1,1 1 1,0-1-1,-1 0 1,1 1-1,-1-1 1,1 0-1,-1-1 1,11-6 819,27 0-675,-33 8-9,171-19 905,324 7 0,-282 13-1016,151-5 180,969 9 1821,-148-10-3384,-883-2 2240,714-23-242,-742 24-787,-176 7-6348,-116-3 3195,-6-10-3416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3.686"/>
    </inkml:context>
    <inkml:brush xml:id="br0">
      <inkml:brushProperty name="width" value="0.025" units="cm"/>
      <inkml:brushProperty name="height" value="0.025" units="cm"/>
    </inkml:brush>
  </inkml:definitions>
  <inkml:trace contextRef="#ctx0" brushRef="#br0">1 98 2338,'3'-8'9476,"3"-7"-7397,-3 5-754,0 1 0,1-1 1,0 0-1,1 1 0,10-16 1,-15 25-1279,0 0 0,0 0 0,0 0-1,0 0 1,0 0 0,0-1 0,0 1 0,1 0 0,-1 0 0,0 0 0,0 0 0,0 0 0,0 0 0,0 0 0,1 0 0,-1 0 0,0-1 0,0 1 0,0 0 0,0 0 0,1 0 0,-1 0 0,0 0 0,0 0 0,0 0 0,1 0-1,-1 0 1,0 0 0,0 0 0,0 0 0,0 0 0,1 0 0,-1 1 0,0-1 0,0 0 0,0 0 0,0 0 0,0 0 0,1 0 0,-1 0 0,0 0 0,0 0 0,0 1 0,0-1 0,0 0 0,0 0 0,1 0 0,-1 0 0,0 0-1,0 1 1,4 13 454,-2 16-418,-6 164 651,0-41-2482,4-151 1641,0-1 1,-1 1-1,2-1 0,-1 1 0,0-1 0,0 1 1,0-1-1,1 1 0,-1-1 0,1 1 0,-1-1 1,1 0-1,0 1 0,-1-1 0,1 0 0,2 3 1,-3-4 26,1 1 1,0-1 0,-1 0-1,1 1 1,0-1 0,0 0-1,0 1 1,-1-1 0,1 0 0,0 0-1,0 1 1,0-1 0,0 0-1,-1 0 1,1 0 0,0 0-1,0 0 1,0-1 0,0 1-1,-1 0 1,2 0 0,3-2-256,-1 0-1,0 0 1,0 0 0,0-1-1,0 1 1,0-1 0,0 0 0,-1 0-1,4-4 1,7-8-1879,-1-1 0,-1-1 0,15-25 0,4-17-5057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4.311"/>
    </inkml:context>
    <inkml:brush xml:id="br0">
      <inkml:brushProperty name="width" value="0.025" units="cm"/>
      <inkml:brushProperty name="height" value="0.025" units="cm"/>
    </inkml:brush>
  </inkml:definitions>
  <inkml:trace contextRef="#ctx0" brushRef="#br0">130 117 4933,'15'-105'9402,"-14"93"-1786,-16 81-7475,2 1-1,4 0 0,-1 89 0,10-156-273,0 1-1,-1-1 1,1 1-1,1-1 1,-1 1-1,0-1 1,1 1-1,0-1 1,0 0-1,0 1 1,0-1-1,0 0 1,1 1 0,-1-1-1,1 0 1,0 0-1,0 0 1,0-1-1,5 6 1,-13-26-2616,5 17 2728,-44-62-2250,41 58 2456,0-1-1,-1 1 1,0 0 0,0 0 0,-1 1 0,1-1 0,-1 1 0,0 0 0,-7-2-1,13 5-109,0 1 0,0 0-1,-1 0 1,1 0-1,0 0 1,-1 0 0,1 0-1,0 0 1,-1 0 0,1 0-1,0 0 1,-1 0-1,1 0 1,0 0 0,0 0-1,-1 0 1,1 0-1,0 0 1,-1 0 0,1 1-1,0-1 1,0 0-1,-1 0 1,1 0 0,0 0-1,0 1 1,-1-1 0,1 0-1,0 0 1,0 0-1,0 1 1,-1-1 0,1 0-1,0 0 1,0 1-1,0-1 1,0 0 0,-1 1-1,0 16 641,1-14-707,0-1 0,0 0 1,1 0-1,-1 0 0,1 1 0,0-1 0,-1 0 1,1 0-1,0 0 0,0 0 0,0 0 0,1 0 1,-1 0-1,3 3 0,1-3 32,0 0 0,0 0 0,1 0 1,-1 0-1,1-1 0,-1 0 0,1 0 0,-1 0 0,1-1 0,0 1 0,-1-2 1,1 1-1,-1 0 0,1-1 0,7-2 0,-1 0 23,0-1 0,0 0 0,0 0 0,-1-1 0,21-13 0,1-12 833,-11 7 685,-21 23-1574,-1 0 1,0 0-1,1 0 1,-1 0 0,0 0-1,1 0 1,-1 0 0,0 0-1,1 0 1,-1 0-1,0 1 1,1-1 0,-1 0-1,0 0 1,0 0 0,1 0-1,-1 0 1,0 1-1,1-1 1,-1 0 0,0 0-1,0 0 1,1 1 0,-1-1-1,0 0 1,0 0-1,0 1 1,1-1 0,-1 0-1,0 0 1,0 1 0,0-1-1,0 0 1,0 1-1,0-1 1,0 0 0,1 1-1,-1-1 1,0 0 0,0 1-1,0-1 1,0 0-1,0 1 1,0-1 0,-1 0-1,1 1 1,0-1 0,0 0-1,0 0 1,0 1-1,2 28-35,-2-20 159,2 9 43,-2-13-119,0 0 0,1 0 0,0 0 0,-1 0 0,2 0 0,-1 0-1,0-1 1,4 7 0,-4-9-8,0-1-1,1 1 1,-1-1-1,1 1 1,-1-1-1,1 0 1,0 0-1,0 0 1,-1 0-1,1 0 1,0 0-1,0 0 1,0-1-1,0 1 1,0 0-1,0-1 1,0 0-1,0 1 1,0-1-1,0 0 1,0 0-1,0 0 1,0-1-1,4 0 1,6-1 103,1-1 0,-1-1 0,0 0 0,0 0 0,-1-1 0,1-1 1,-1 0-1,0 0 0,19-16 0,-19 13-228,1 1 1,0 0-1,1 1 1,-1 1-1,1 0 1,0 0-1,18-4 1,-30 10 57,0-1 0,1 1 1,-1 0-1,0-1 1,1 1-1,-1 0 1,1 0-1,-1 0 0,0 0 1,1 0-1,-1 0 1,1 0-1,-1 1 0,0-1 1,1 0-1,-1 1 1,0-1-1,1 1 0,-1-1 1,0 1-1,0 0 1,0 0-1,1-1 0,-1 1 1,0 0-1,0 0 1,0 0-1,1 2 1,-1 0 54,1 1 1,-1-1 0,0 1 0,0 0 0,-1-1 0,1 1-1,-1 0 1,0 5 0,7 30 563,-6-38-585,0 1-1,0-1 1,-1 0-1,1 0 1,0 0 0,0 0-1,0 0 1,0 0-1,0 0 1,1 0 0,-1 0-1,0 0 1,0-1-1,1 1 1,-1 0 0,0-1-1,1 1 1,-1-1 0,0 0-1,1 1 1,-1-1-1,1 0 1,-1 0 0,1 0-1,-1 0 1,2 0-1,5-1 68,0 0 0,0 0 0,0-1 0,0-1 0,0 1 0,-1-1 0,1 0 0,-1-1-1,0 0 1,13-9 0,-13 8-296,0 1 0,1-1-1,-1 1 1,1 1 0,0-1-1,0 1 1,0 1 0,0 0-1,0 0 1,11-1 0,-18 3 174,1 0 1,-1 1 0,0-1 0,0 0 0,0 1-1,0 0 1,1-1 0,-1 1 0,0-1 0,0 1-1,0 0 1,0 0 0,0 0 0,0 0 0,-1 0-1,1 0 1,0 0 0,0 0 0,-1 0-1,1 0 1,0 0 0,-1 0 0,1 0 0,-1 0-1,0 1 1,1-1 0,-1 0 0,0 0 0,0 1-1,0-1 1,0 0 0,0 0 0,0 1 0,0 1-1,0-1-123,0 0-1,0 0 0,-1 0 0,1 0 1,0 1-1,-1-1 0,1-1 0,-1 1 1,0 0-1,0 0 0,0 0 0,-1 2 0,-13 4-4619,7-7-2172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4.655"/>
    </inkml:context>
    <inkml:brush xml:id="br0">
      <inkml:brushProperty name="width" value="0.025" units="cm"/>
      <inkml:brushProperty name="height" value="0.025" units="cm"/>
    </inkml:brush>
  </inkml:definitions>
  <inkml:trace contextRef="#ctx0" brushRef="#br0">22 80 12396,'0'0'10890,"-21"-49"-7911,21 42-2178,0 3-737,0 1-257,0-4-2881,11-2-4678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5.621"/>
    </inkml:context>
    <inkml:brush xml:id="br0">
      <inkml:brushProperty name="width" value="0.025" units="cm"/>
      <inkml:brushProperty name="height" value="0.025" units="cm"/>
    </inkml:brush>
  </inkml:definitions>
  <inkml:trace contextRef="#ctx0" brushRef="#br0">66 0 6342,'0'0'15780,"-3"14"-15614,-21 129 1353,5 1 1,1 182 0,18-326-1502,-1 0 1,1 0-1,0 0 0,0 0 1,0 1-1,0-1 1,0 0-1,0 0 1,-1 0-1,1 0 0,0 1 1,0-1-1,0 0 1,0 0-1,0 0 0,0 1 1,0-1-1,0 0 1,0 0-1,0 1 1,0-1-1,0 0 0,0 0 1,0 0-1,0 1 1,0-1-1,0 0 0,0 0 1,1 0-1,-1 0 1,0 1-1,0-1 1,0 0-1,0 0 0,0 0 1,0 0-1,1 1 1,-1-1-1,0 0 1,0 0-1,0 0 0,0 0 1,0 0-1,1 0 1,-1 1-1,0-1 0,0 0 1,0 0-1,1 0 1,-1 0-1,0 0 1,0 0-1,0 0 0,1 0 1,-1 0-1,8-14 985,6-28 224,-6-5-1238,-3 0-1,-1 0 1,-3-1-1,-1 1 1,-9-58-1,9 132-893,-1-21 882,1 0 0,0-1 0,0 1 0,1 0 0,0 0-1,2 8 1,-3-12 19,1 0 0,0 0 0,0-1-1,0 1 1,0 0 0,0 0-1,1-1 1,-1 1 0,0 0 0,1-1-1,-1 0 1,1 1 0,0-1 0,-1 0-1,1 0 1,0 1 0,0-2 0,0 1-1,0 0 1,0 0 0,0 0 0,0-1-1,3 1 1,0 0 16,0 0 0,1-1 1,-1 1-1,0-1 0,0-1 1,1 1-1,-1-1 0,0 0 0,0 0 1,0 0-1,0 0 0,0-1 0,0 0 1,5-3-1,-2 0 64,0 0-1,0-1 1,0 1 0,-1-2 0,0 1-1,0-1 1,8-11 0,-5 5 24,-1-1 0,0 0 1,-1 0-1,-1-1 0,0 0 0,-1 0 1,0-1-1,6-30 0,-21 80-867,-16 65 704,23-88 66,0 0-1,1 0 1,0 0 0,1 1-1,0-1 1,3 22 0,-2-31-3,0 0-1,0 0 1,1 0 0,-1 0 0,0 0 0,1 0 0,0-1-1,-1 1 1,1-1 0,0 1 0,0-1 0,0 0-1,0 1 1,0-1 0,0 0 0,0 0 0,0 0-1,0-1 1,0 1 0,1 0 0,-1-1 0,0 0 0,0 1-1,1-1 1,-1 0 0,0 0 0,1 0 0,-1-1-1,5 0 1,3 0 19,1 0 0,-1-1-1,1 0 1,-1 0 0,13-6 0,-13 4-19,-1-1 0,0 0 0,0 0 0,0-1-1,14-12 1,-20 15 9,0 0-1,0 0 0,0 0 0,0 0 0,-1-1 1,0 1-1,1-1 0,-1 0 0,0 1 0,-1-1 0,1 0 1,-1 0-1,1 0 0,-1 0 0,0 0 0,0-9 0,-1 13-13,0 0 0,-1 0-1,1 0 1,0 0-1,-1-1 1,1 1-1,0 0 1,0 0-1,-1 0 1,1 0 0,0 0-1,-1 0 1,1 0-1,0 0 1,-1-1-1,1 1 1,0 0 0,0 0-1,-1 1 1,1-1-1,0 0 1,-1 0-1,1 0 1,0 0-1,-1 0 1,1 0 0,0 0-1,0 0 1,-1 1-1,1-1 1,0 0-1,-1 0 1,1 0 0,0 0-1,0 1 1,0-1-1,-1 0 1,1 0-1,0 1 1,0-1-1,0 0 1,0 1 0,-1-1-1,1 0 1,0 1-1,-13 11-96,12-10 98,-1 0-1,0 0 1,1 0-1,0 0 1,-1 1-1,1-1 1,0 0-1,0 1 1,0-1-1,1 1 1,-1-1 0,0 1-1,1-1 1,0 1-1,0 0 1,0-1-1,0 1 1,0-1-1,0 1 1,1 3-1,0-5 8,1 1 0,-1-1 1,1 1-1,-1-1 0,1 1 0,0-1 0,0 0 0,-1 0 0,1 0 0,0 0 0,0 0 0,0 0 0,0 0 0,0-1 0,0 1 0,0-1 0,0 0 0,1 1 0,-1-1 0,0 0 0,0 0 0,0 0 0,3-1 0,5 0 9,-1 0 1,1-1 0,-1 0 0,1 0-1,-1-1 1,0 0 0,14-7-1,-18 8 27,-1-1 0,1 1-1,0-1 1,-1 0 0,0 0-1,0 0 1,0 0 0,0-1 0,0 1-1,-1-1 1,0 0 0,1 0-1,-1-1 1,-1 1 0,5-9-1,-6 11 17,-1-1 0,1 1 0,-1 0-1,0-1 1,0 1 0,0-1 0,0 1-1,0 0 1,0-1 0,-2-4-1,2 7-51,0-1-1,0 1 0,-1-1 0,1 0 0,0 1 0,-1-1 1,1 1-1,0-1 0,-1 1 0,1-1 0,-1 1 0,1 0 1,-1-1-1,1 1 0,-1-1 0,1 1 0,-1 0 0,1-1 1,-1 1-1,0 0 0,1 0 0,-1 0 0,1-1 0,-1 1 0,0 0 1,1 0-1,-1 0 0,1 0 0,-1 0 0,0 0 0,1 0 1,-1 0-1,0 0 0,1 0 0,-1 1 0,1-1 0,-1 0 1,0 0-1,1 0 0,-1 1 0,1-1 0,-1 0 0,1 1 1,-2 0-1,0 0-5,0 1 0,1-1 1,-1 0-1,0 1 0,0 0 0,1-1 1,-1 1-1,1 0 0,-1 0 1,1 0-1,0 0 0,0 0 1,0 0-1,0 0 0,0 0 0,1 1 1,-1-1-1,0 0 0,1 0 1,0 1-1,-1-1 0,1 0 1,0 1-1,0-1 0,1 0 0,-1 1 1,0-1-1,2 3 0,-2-1-2,1-1 0,0 1 0,0 0 0,1-1 0,-1 1 0,1-1-1,0 1 1,0-1 0,0 0 0,0 0 0,0 0 0,1 0 0,0 0 0,-1 0-1,1-1 1,4 4 0,1-2-294,0-1 0,0 1-1,0-2 1,1 1 0,-1-1 0,11 2-1,18-5-3529,-36 0 3352,1 1 0,0-1 0,-1 1 0,1-1 0,-1 0 0,1 0 0,-1 1-1,1-1 1,-1 0 0,0-1 0,1 1 0,-1 0 0,0 0 0,0 0 0,0-1 0,2-1 0,8-20-11978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5.962"/>
    </inkml:context>
    <inkml:brush xml:id="br0">
      <inkml:brushProperty name="width" value="0.025" units="cm"/>
      <inkml:brushProperty name="height" value="0.025" units="cm"/>
    </inkml:brush>
  </inkml:definitions>
  <inkml:trace contextRef="#ctx0" brushRef="#br0">44 48 17649,'0'0'11050,"-43"-48"-9096,54 48-2370,1 1-129,8 3-1857,-8-2-3300,1-2-11722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6.416"/>
    </inkml:context>
    <inkml:brush xml:id="br0">
      <inkml:brushProperty name="width" value="0.025" units="cm"/>
      <inkml:brushProperty name="height" value="0.025" units="cm"/>
    </inkml:brush>
  </inkml:definitions>
  <inkml:trace contextRef="#ctx0" brushRef="#br0">1 65 16848,'0'0'8584,"61"-13"-7303,-8 1-192,15 0-544,5 2-225,0 1-224,-1 2-64,-13 6-160,-11 1-705,-18 0-544,-14 5-833,-16 8-673,-10 0-288,-19-2-3011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0.434"/>
    </inkml:context>
    <inkml:brush xml:id="br0">
      <inkml:brushProperty name="width" value="0.025" units="cm"/>
      <inkml:brushProperty name="height" value="0.025" units="cm"/>
    </inkml:brush>
  </inkml:definitions>
  <inkml:trace contextRef="#ctx0" brushRef="#br0">23 41 2338,'0'0'14339,"-2"10"-13682,-6 33 29,2 0 0,2 0 0,2 87 0,2-129-671,0 0-1,-1 1 1,1-1 0,0 0 0,0 1 0,1-1 0,-1 0 0,0 0 0,0 1 0,1-1 0,-1 0-1,0 1 1,1-1 0,-1 0 0,1 0 0,0 0 0,-1 0 0,1 1 0,0-1 0,0 0-1,0 0 1,0 0 0,0 0 0,0-1 0,0 1 0,0 0 0,0 0 0,0-1 0,0 1 0,1 0-1,-1-1 1,0 0 0,0 1 0,1-1 0,-1 1 0,0-1 0,3 0 0,-2-1 64,1 1 1,0-1-1,-1 0 1,1 0-1,-1-1 1,1 1-1,-1 0 1,0-1-1,0 0 0,0 1 1,0-1-1,0 0 1,0 0-1,0 0 1,0 0-1,-1 0 1,3-5-1,10-20 190,-3-1 0,0 0-1,-2 0 1,0-1 0,-3 0-1,0-1 1,-2 1 0,1-57 0,-7 187-512,3 97 283,-1-197-84,0 0 1,0 0 0,0-1 0,0 1 0,0 0-1,0 0 1,0-1 0,0 1 0,0 0 0,0 0-1,0-1 1,0 1 0,1 0 0,-1 0 0,0-1-1,1 1 1,-1 0 0,0-1 0,1 1 0,-1 0-1,1-1 1,-1 1 0,1-1 0,-1 1 0,1-1 0,-1 1-1,1-1 1,0 1 0,-1-1 0,1 0 0,0 1-1,-1-1 1,1 0 0,0 1 0,-1-1 0,1 0-1,0 0 1,0 0 0,-1 0 0,1 0 0,0 0-1,0 0 1,-1 0 0,1 0 0,0 0 0,0 0-1,-1 0 1,1 0 0,0-1 0,0 1 0,-1 0-1,1 0 1,0-1 0,-1 1 0,1-1 0,0 1-1,-1-1 1,1 1 0,-1-1 0,1 1 0,-1-1-1,1 1 1,0-2 0,4-2-800,0-1 1,0 1-1,-1-1 0,1 0 1,6-11-1,4-19-3828,1-6-1778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6.787"/>
    </inkml:context>
    <inkml:brush xml:id="br0">
      <inkml:brushProperty name="width" value="0.025" units="cm"/>
      <inkml:brushProperty name="height" value="0.025" units="cm"/>
    </inkml:brush>
  </inkml:definitions>
  <inkml:trace contextRef="#ctx0" brushRef="#br0">48 0 11307,'0'0'6043,"8"9"-4100,-4-5-1679,0 1 0,1-1 0,0 0-1,-1 0 1,1 0 0,0-1 0,1 0 0,-1 0 0,0 0 0,1-1-1,0 0 1,0 0 0,11 3 0,-14-5-175,13 2 113,0 1-1,0 0 1,0 1 0,-1 1-1,16 7 1,-27-10-198,0 0-1,0 1 1,-1-1 0,1 1-1,-1-1 1,1 1 0,-1 0 0,0 1-1,0-1 1,-1 0 0,1 1-1,-1 0 1,1-1 0,-1 1 0,0 0-1,-1 0 1,1 0 0,-1 0-1,0 1 1,0-1 0,0 0 0,0 1-1,0 5 1,-1 1 104,-1-1 1,0 1-1,0-1 0,-1 0 1,0 1-1,-1-1 0,0 0 1,-1 0-1,0-1 0,0 1 1,-1-1-1,0 0 0,-9 12 0,-10 11 498,-2-1-1,-34 31 0,40-41-221,-36 28 441,41-38-698,1 1 1,0 1-1,-17 21 0,49-35-554,187-58 454,-62 39-184,-46 12-3565,-55 5-241,14-2-6810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8.626"/>
    </inkml:context>
    <inkml:brush xml:id="br0">
      <inkml:brushProperty name="width" value="0.025" units="cm"/>
      <inkml:brushProperty name="height" value="0.025" units="cm"/>
    </inkml:brush>
  </inkml:definitions>
  <inkml:trace contextRef="#ctx0" brushRef="#br0">85 50 6726,'0'0'12957,"0"5"-12931,-5 146 3770,6-67-3389,-4 116-125,1-169-139,-2-1 0,0 0 0,-3 0 0,-14 43 0,21-72-112,0 0 0,-1 0 0,1 0 0,0 0 0,-1 0 0,1 0 0,-1 0 0,1 0 1,-1 0-1,1 0 0,-1 0 0,0 0 0,0 0 0,1 0 0,-1 0 0,0-1 0,0 1 0,0 0 0,-1 0 0,1-1 6,1 0-1,-1-1 0,1 1 1,-1 0-1,1 0 0,-1-1 1,1 1-1,-1 0 0,1-1 0,-1 1 1,1-1-1,-1 1 0,1 0 1,0-1-1,-1 1 0,1-1 1,0 1-1,-1-1 0,1 1 1,0-1-1,0 0 0,0 1 1,-1-1-1,1 0 0,-10-50 618,6 7-643,2-1 0,1 1 0,3-1 0,13-74-1,-11 96 2,1 0 1,1 1-1,1 0 0,1 1 0,1-1 0,1 2 0,0-1 0,2 1 0,0 1 0,30-36 0,-35 48-18,0 0-1,1 0 1,0 1-1,0 0 1,0 1-1,0-1 0,1 1 1,0 1-1,0 0 1,0 0-1,1 1 1,-1 0-1,1 1 1,0 0-1,-1 0 1,1 1-1,14 0 1,-22 1-1,-1 0 1,1-1 0,-1 2 0,1-1-1,0 0 1,-1 0 0,1 0 0,0 1-1,-1-1 1,1 1 0,-1-1 0,1 1-1,-1 0 1,1-1 0,-1 1 0,1 0-1,-1 0 1,0 0 0,0 0 0,1 0-1,-1 0 1,0 1 0,0-1 0,0 0-1,0 1 1,0-1 0,-1 1 0,1-1 0,0 0-1,-1 1 1,1 0 0,-1-1 0,1 1-1,-1-1 1,0 1 0,1 2 0,-1 0 10,0 0 0,-1-1 1,1 1-1,-1 0 0,1 0 1,-1 0-1,-1 0 1,1 0-1,0-1 0,-1 1 1,0-1-1,0 1 0,0-1 1,-3 5-1,-14 11 126,-1 0-1,-1-1 0,0-1 0,-1-1 1,-1-1-1,-34 16 0,29-15 93,26-15-174,34-2-385,-26 0 223,1 1-1,-1 0 1,1 1-1,-1-1 1,1 1-1,-1 1 1,0-1 0,0 1-1,1 0 1,-1 0-1,0 1 1,0 0-1,8 5 1,-11-5 76,0 0 0,0-1 0,-1 1 0,1 0 0,-1 1 0,1-1 0,-1 0 0,0 1 0,0-1 0,-1 1 0,1-1 0,-1 1 0,0 0 0,1 0 0,-2 0 0,1 0 0,0 0 0,-1 0 0,0 0 0,0 0 0,0 0 0,0 0 0,-2 7 0,0-7 90,1 1 0,-1-1 0,0 1 0,0-1 0,0 0 0,-1 0 0,0 0 0,0 0 1,0 0-1,0-1 0,0 1 0,-1-1 0,1 0 0,-1 0 0,0 0 0,0 0 0,0-1 0,-1 0 0,1 0 0,0 0 0,-1 0 0,-4 1 0,3-1-6,1 0 0,-1 0 0,0-1 0,1 0 0,-1 0 0,0 0 0,0-1-1,0 0 1,0 0 0,0 0 0,1-1 0,-1 1 0,0-2 0,0 1 0,0-1-1,1 1 1,-11-6 0,14 5-187,0 1 0,0-1 0,1 1 0,-1-1 0,0 0 0,1 1 0,-1-1 0,1 0 0,0 0 0,0 0 0,0 0 0,0-1 0,0 1-1,0 0 1,0 0 0,0-4 0,0 4-270,1-1 0,0 1-1,0 0 1,0 0-1,0-1 1,0 1-1,0 0 1,1 0 0,-1-1-1,1 1 1,-1 0-1,1 0 1,0 0 0,0 0-1,0 0 1,0 0-1,0 0 1,0 0 0,1 0-1,-1 0 1,1 1-1,-1-1 1,1 1 0,0-1-1,-1 1 1,1-1-1,2 0 1,24-10-6032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8.979"/>
    </inkml:context>
    <inkml:brush xml:id="br0">
      <inkml:brushProperty name="width" value="0.025" units="cm"/>
      <inkml:brushProperty name="height" value="0.025" units="cm"/>
    </inkml:brush>
  </inkml:definitions>
  <inkml:trace contextRef="#ctx0" brushRef="#br0">0 105 13677,'0'0'9016,"9"2"-7478,-6-1-1459,0 0 1,0-1-1,0 1 0,0-1 1,1 0-1,-1 0 1,0 0-1,0 0 0,0 0 1,0-1-1,1 1 1,-1-1-1,0 0 0,0 0 1,0 0-1,0 0 0,0-1 1,-1 1-1,1-1 1,0 1-1,-1-1 0,1 0 1,-1 0-1,1-1 1,-1 1-1,0 0 0,0-1 1,0 1-1,0-1 1,1-3-1,0 2-54,-1 0 0,1 0 0,-1-1 0,0 1 0,0-1 0,-1 1 0,0-1 0,1 0 0,-1 1 0,-1-1 0,1 0 1,-1-7-1,0 12-28,0 0 0,0-1 0,0 1 0,0 0 0,-1 0 0,1-1 0,0 1 0,0 0 0,0 0 0,-1-1 0,1 1 0,0 0 0,0 0 0,-1 0 1,1 0-1,0-1 0,0 1 0,-1 0 0,1 0 0,0 0 0,-1 0 0,1 0 0,0 0 0,-1 0 0,1 0 0,0 0 0,0 0 0,-1 0 0,1 0 0,0 0 1,-1 0-1,1 0 0,0 0 0,-1 0 0,1 0 0,0 0 0,0 0 0,-1 0 0,1 1 0,0-1 0,0 0 0,-1 0 0,1 0 0,0 1 0,0-1 1,-1 0-1,1 0 0,0 0 0,0 1 0,-1-1 0,-13 12-104,9-6 104,2 0 0,-1 0 0,1 1-1,0 0 1,0-1 0,1 1 0,0 0-1,0 0 1,0 1 0,0 7 0,2-13 5,0 0 0,-1 0 0,1 0 1,0 0-1,0 0 0,1 0 0,-1 0 1,0 0-1,1 0 0,-1 0 0,1 0 0,-1 0 1,1 0-1,0-1 0,0 1 0,0 0 1,0 0-1,0-1 0,0 1 0,1 0 0,-1-1 1,0 0-1,1 1 0,0-1 0,-1 0 1,1 1-1,-1-1 0,1 0 0,0 0 0,0-1 1,0 1-1,0 0 0,0 0 0,0-1 1,-1 0-1,1 1 0,0-1 0,0 0 0,3 0 1,4 0 46,1-1 0,-1 0 0,0 0 0,1-1 1,-1-1-1,0 0 0,0 0 0,0 0 0,-1-1 0,1-1 1,-1 1-1,0-1 0,12-10 0,-10 8-526,-1 0-1,1 1 1,0 1-1,0 0 1,0 0-1,1 1 1,-1 0-1,18-3 1,-27 7 298,1-1 0,-1 1 0,0 1 0,1-1 0,-1 0 0,1 0 1,-1 0-1,0 1 0,1-1 0,-1 0 0,0 1 0,1 0 0,-1-1 0,0 1 0,0 0 0,0-1 0,0 1 1,1 0-1,-1 0 0,0 0 0,0 0 0,-1 0 0,1 0 0,0 0 0,0 0 0,0 1 0,-1-1 0,1 0 1,-1 0-1,1 1 0,-1-1 0,1 0 0,-1 3 0,1-2-101,-1-1-1,1 1 1,-1 0-1,1-1 1,0 1-1,0-1 1,-1 1-1,1-1 1,0 1-1,0-1 1,0 1 0,1-1-1,-1 0 1,0 0-1,0 0 1,1 0-1,-1 0 1,1 0-1,-1 0 1,1 0-1,-1 0 1,1 0 0,-1-1-1,1 1 1,0-1-1,0 0 1,-1 1-1,4-1 1,14 0-3425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9.617"/>
    </inkml:context>
    <inkml:brush xml:id="br0">
      <inkml:brushProperty name="width" value="0.025" units="cm"/>
      <inkml:brushProperty name="height" value="0.025" units="cm"/>
    </inkml:brush>
  </inkml:definitions>
  <inkml:trace contextRef="#ctx0" brushRef="#br0">88 122 4100,'0'0'13287,"-8"5"-12016,-40 34 359,45-36-1460,0 0 1,0 0 0,1 0 0,-1 1-1,1-1 1,-1 1 0,1 0-1,1-1 1,-1 1 0,0 0 0,1 0-1,0 0 1,0 0 0,0 1-1,0 4 1,1-8-163,0 0 1,1-1-1,-1 1 0,0 0 1,1-1-1,-1 1 0,0 0 1,1-1-1,-1 1 0,1-1 1,-1 1-1,1-1 0,-1 1 1,1-1-1,0 1 0,-1-1 1,1 1-1,0-1 0,-1 0 1,1 1-1,0-1 0,-1 0 0,1 0 1,0 1-1,0-1 0,-1 0 1,1 0-1,0 0 0,0 0 1,-1 0-1,1 0 0,0 0 1,0 0-1,0 0 0,-1-1 1,1 1-1,0 0 0,-1 0 1,1-1-1,1 0 0,35-12 575,-18 1-416,-1-1 1,0-1 0,-1 0 0,0-1-1,-1-1 1,-1-1 0,0 0-1,-1-1 1,-1-1 0,-1 0 0,16-33-1,-32 61 170,-26 71 420,28-74-731,0 1 0,0 0 1,1 0-1,0 0 0,0 0 1,0 0-1,1 0 0,0 0 1,1 0-1,0 0 0,2 9 1,-1-12-20,0-1 0,0 0 1,0-1-1,1 1 1,-1 0-1,1-1 1,0 1-1,-1-1 0,1 0 1,1 0-1,-1 0 1,0 0-1,0 0 1,1-1-1,-1 1 0,1-1 1,-1 0-1,1 0 1,-1-1-1,1 1 1,0-1-1,-1 1 0,8-2 1,-1 2-26,0-1 1,0 0-1,0-1 0,0-1 1,-1 1-1,1-1 1,18-7-1,33-25-178,-57 32 184,0-1 0,0 0 1,0 0-1,0-1 0,-1 1 1,1-1-1,-1 1 0,0-1 1,0 0-1,0-1 0,4-8 1,-9 8-45,-7 9-62,-9 8-7,17-10 126,-37 37 497,36-37-401,0 1 0,-1 0 0,1 0 0,1 0 0,-1 0 0,0 1 1,1-1-1,0 0 0,-1 1 0,1-1 0,1 1 0,-2 6 0,3-9-85,0 0 0,0-1 0,0 1 0,0 0-1,0 0 1,0 0 0,0-1 0,0 1 0,0 0-1,1-1 1,-1 1 0,0-1 0,0 0 0,0 1-1,1-1 1,-1 0 0,0 0 0,1 0 0,-1 0-1,0 0 1,1 0 0,-1 0 0,0 0 0,2-1 0,38-1 178,18-10-214,-43 8-244,-1 0 1,1 1-1,25-1 1,-39 4 264,-1 0 0,0 0 0,1 0 0,-1 1 0,1-1 0,-1 0 0,1 1 0,-1-1 0,0 1 0,1-1 0,-1 1 0,0 0 0,0-1 0,0 1 0,1 0 0,-1 0 0,0 0 0,0 0 0,0 0 0,0 0 0,1 2 0,13 30 232,3 6 140,-17-37-358,1 0 0,-1-1 1,1 1-1,-1-1 0,1 0 1,-1 1-1,1-1 0,0 0 0,0 0 1,0 0-1,0 0 0,0-1 1,0 1-1,0 0 0,0-1 1,0 1-1,0-1 0,0 0 0,4 0 1,7 0 78,0-2 1,-1 1-1,1-2 1,0 0 0,0 0-1,12-6 1,-13 4-310,1 1 0,-1 1 1,1 0-1,0 0 0,0 1 1,16 0-1,-28 2 165,1 0 0,-1 0 0,0 1 0,0-1 0,0 0 0,0 0 0,0 1 0,0-1 0,0 0 0,0 1 0,0-1 0,0 1 0,0 0 0,0-1 0,0 1 0,0 0 0,-1-1 0,1 1 0,0 0 0,0 0 0,-1 0 0,2 1 0,12 9-5484,-4-10-2523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0.228"/>
    </inkml:context>
    <inkml:brush xml:id="br0">
      <inkml:brushProperty name="width" value="0.025" units="cm"/>
      <inkml:brushProperty name="height" value="0.025" units="cm"/>
    </inkml:brush>
  </inkml:definitions>
  <inkml:trace contextRef="#ctx0" brushRef="#br0">274 86 8264,'0'0'4868,"3"-11"-1750,12-32-299,-15 42-2693,0 0 0,1 0 1,-1 0-1,0 0 0,0 0 1,1 1-1,-1-1 0,0 0 1,0 0-1,0 0 0,0 0 0,-1 0 1,1 0-1,0 0 0,0 0 1,0 0-1,-1 1 0,1-1 1,0 0-1,-1 0 0,1 0 1,-1 1-1,1-1 0,-1 0 1,1 0-1,-1 1 0,1-1 1,-1 0-1,0 1 0,0-1 0,1 1 1,-1-1-1,0 1 0,0-1 1,1 1-1,-1-1 0,0 1 1,0 0-1,0 0 0,0-1 1,-1 1-1,-41-1 1692,33 1-1339,-7 2-325,0 0 0,0 1 1,1 1-1,0 0 0,-1 1 1,2 1-1,-1 1 0,1 0 1,0 1-1,-26 18 0,39-25-175,1 0 0,-1 0 1,0 0-1,1 0 0,0 0 0,-1 1 0,1-1 0,0 1 0,0-1 0,0 1 1,-1-1-1,2 1 0,-3 2 0,3-3 13,0 0 0,1-1 1,-1 1-1,0-1 0,0 1 1,0 0-1,0-1 0,1 1 0,-1-1 1,0 1-1,0-1 0,1 1 0,-1-1 1,1 1-1,-1-1 0,0 1 1,1-1-1,-1 0 0,1 1 0,-1-1 1,1 0-1,-1 1 0,1-1 0,-1 0 1,1 1-1,-1-1 0,1 0 1,-1 0-1,1 0 0,0 0 0,-1 1 1,1-1-1,-1 0 0,1 0 0,0 0 1,-1 0-1,1 0 0,-1 0 0,1-1 1,0 1-1,-1 0 0,2 0 1,32 0-12,0 0-11,56 7 0,-83-6 20,1 0-1,-1 0 1,0 1-1,1 1 1,-1-1 0,0 1-1,0 0 1,0 0-1,-1 1 1,1 0 0,-1 1-1,0-1 1,7 7-1,-11-9 33,-1 0 0,1 0 0,-1 0 0,1 0 0,-1 1 0,0-1 0,0 0 0,0 1 0,0-1 0,0 1 0,0-1-1,-1 1 1,1-1 0,-1 1 0,0-1 0,0 1 0,0 0 0,0-1 0,0 1 0,0-1 0,-1 1 0,1-1 0,-1 1 0,0-1-1,0 1 1,0-1 0,0 1 0,0-1 0,0 0 0,-1 0 0,1 0 0,-1 0 0,0 0 0,1 0 0,-1 0 0,0 0 0,0 0-1,-3 1 1,-5 5 209,0 0 0,0-1 0,-1 0 0,0-1 0,0 0 0,-19 7 0,16-9-72,0 0 0,0 0 0,0-2 1,-24 3-1,35-5-258,0 0 0,-1 0 0,1 0 0,0-1 0,-1 1 0,1-1 0,0 0 0,0 0 0,0 0 0,0 0 0,-6-3 0,8 3-91,0 0 0,0 0 0,0 0-1,0-1 1,0 1 0,0 0 0,0 0 0,0-1 0,0 1 0,1 0 0,-1-1 0,0 1-1,1-1 1,-1 1 0,1-1 0,0 1 0,0-1 0,-1 1 0,1-1 0,0 0 0,0 1-1,0-1 1,1 1 0,-1-1 0,0 1 0,1-3 0,0 0-587,1 0 0,-1 1 0,1-1 0,0 0 0,0 0 0,0 1 0,0-1 0,1 1 0,-1 0 0,1 0 0,0 0 1,6-5-1,22-18-9425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0.825"/>
    </inkml:context>
    <inkml:brush xml:id="br0">
      <inkml:brushProperty name="width" value="0.025" units="cm"/>
      <inkml:brushProperty name="height" value="0.025" units="cm"/>
    </inkml:brush>
  </inkml:definitions>
  <inkml:trace contextRef="#ctx0" brushRef="#br0">113 1 18353,'0'0'9449,"-9"10"-9342,2-2-82,1 0 0,0 1-1,0 0 1,1 0 0,0 1 0,0 0-1,1-1 1,0 1 0,1 1 0,-4 19-1,4 17-18,1 1-1,3 0 1,7 56-1,-1-26-326,-10-94-149,-1 1-1,0 0 0,-7-17 1,3 13 460,2-1 0,0 1 0,1-1-1,1 0 1,-2-26 0,6 45 17,0-1-1,0 1 0,1-1 1,-1 1-1,0-1 0,1 1 1,-1-1-1,1 1 0,-1 0 1,1-1-1,-1 1 0,1 0 1,0-1-1,0 1 0,0 0 1,0 0-1,0 0 0,0 0 1,0 0-1,0 0 0,0 0 1,1 0-1,-1 0 0,3-1 1,0 1 30,1-1 0,0 0 0,-1 1 0,1 0 0,0 0 0,0 0 0,9 1 0,-2-1 23,0 2-1,0 0 0,-1 0 0,1 1 1,0 1-1,11 4 0,-18-6-4,0 1-1,0 0 1,0 0 0,-1 0-1,1 0 1,-1 1-1,1 0 1,-1 0-1,0 0 1,0 0-1,0 1 1,-1 0 0,1-1-1,-1 1 1,0 1-1,0-1 1,0 0-1,-1 1 1,1-1-1,-1 1 1,0 0-1,-1 0 1,1 0 0,-1 0-1,0 0 1,0 0-1,0 0 1,-1 0-1,0 0 1,0 1-1,-1 7 1,31-44 516,-24 22-537,-1-1-1,0 0 0,-1 0 1,0 0-1,-1 0 0,0-1 1,0 1-1,-1-1 0,-1 0 1,0 0-1,0-15 1,-1 26-45,0 0 0,0-1 0,0 1 1,0 0-1,0 0 0,0 0 0,0 0 1,0 0-1,0-1 0,0 1 0,0 0 1,-1 0-1,1 0 0,0 0 0,0 0 0,0-1 1,0 1-1,0 0 0,0 0 0,0 0 1,0 0-1,-1 0 0,1 0 0,0 0 1,0 0-1,0-1 0,0 1 0,0 0 1,0 0-1,-1 0 0,1 0 0,0 0 1,0 0-1,0 0 0,0 0 0,-1 0 1,1 0-1,0 0 0,0 0 0,0 0 1,0 0-1,-1 0 0,1 0 0,0 0 1,0 0-1,0 0 0,0 0 0,0 0 0,-1 1 1,1-1-1,0 0 0,0 0 0,0 0 1,0 0-1,0 0 0,0 0 0,-1 0 1,1 0-1,0 1 0,0-1 0,-7 11-694,7-10 605,-1 1-1,1-1 0,0 0 0,0 1 0,0-1 1,1 1-1,-1-1 0,0 1 0,0-1 1,1 0-1,-1 1 0,1-1 0,-1 0 0,1 1 1,0-1-1,-1 0 0,1 0 0,0 0 0,0 1 1,0-1-1,0 0 0,0 0 0,0 0 1,0 0-1,0-1 0,2 2 0,0-1-131,0 1 0,0-1 0,1 0 0,-1 0 0,0-1 0,1 1 0,-1-1 0,1 0 0,-1 0 0,7 0 0,5-2-1063,1-1-1,-1 0 1,0-1 0,15-6 0,0-2-3724,0 0-1349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1.633"/>
    </inkml:context>
    <inkml:brush xml:id="br0">
      <inkml:brushProperty name="width" value="0.025" units="cm"/>
      <inkml:brushProperty name="height" value="0.025" units="cm"/>
    </inkml:brush>
  </inkml:definitions>
  <inkml:trace contextRef="#ctx0" brushRef="#br0">92 1 11371,'0'0'6208,"-8"4"-5295,6-4-917,-6 4 434,1-1 0,0 1 0,-1 0 0,1 0-1,1 1 1,-1 0 0,1 0 0,0 0 0,0 1 0,-8 9 0,14-14-416,0-1 1,1 0-1,-1 1 1,0-1-1,0 0 0,0 1 1,1-1-1,-1 0 1,0 1-1,0-1 1,1 0-1,-1 0 1,0 1-1,1-1 1,-1 0-1,0 0 1,1 1-1,-1-1 1,0 0-1,1 0 0,-1 0 1,1 0-1,-1 0 1,0 0-1,1 0 1,-1 0-1,0 0 1,1 0-1,-1 0 1,1 0-1,-1 0 1,0 0-1,1 0 1,-1 0-1,1 0 0,22 0 273,-18 0-165,207-14 491,-211 14-572,0 0 0,0 0 0,0 0 0,0 1 0,0-1 0,0 0 0,0 1 0,0-1 0,-1 1 0,1-1 0,0 1 0,0-1 0,0 1 0,-1 0 0,1-1 0,0 1 0,-1 0 0,1 0 0,-1-1 0,1 1 0,0 0 0,-1 0 0,0 0 0,1 0 0,-1-1 0,0 1 0,1 0 0,-1 0 0,0 0 0,0 0 0,0 0 0,0 0 0,1 0 0,-2 0 0,1 0 0,0 0 0,0 0 0,0 0 0,0 0 0,-1 0 0,1 1 0,-1-1-6,1 0 0,0 0 0,-1 0 0,1 0 0,0 0 0,0 0 0,0 0 0,0 0 0,0 0 0,0 0 0,0 0 0,0 0 0,1 0 0,-1 0 0,0 0 0,1 0 0,-1 0 0,0 0 0,1 0 0,-1 0 0,1 0 0,-1 0 0,1-1 0,0 1 0,-1 0 0,1 0 0,0-1 0,0 1 0,0 0 0,-1-1 0,1 1 0,0-1 0,0 1 0,0-1 0,0 1 0,1-1 0,10-1 76,0 0 1,1-1-1,-2-1 0,1 0 1,0-1-1,0 0 1,-1 0-1,0-1 1,15-10-1,17-5-190,-36 17 48,4-2-104,-1 0 1,1 0 0,0 1-1,1 1 1,-1 0-1,1 0 1,-1 1 0,1 1-1,0 0 1,0 0-1,14 2 1,-25 0 134,0-1 1,0 1-1,0-1 0,0 1 1,0 0-1,0-1 0,0 1 1,-1 0-1,1-1 0,0 1 1,0 0-1,-1 0 0,1 0 1,0 0-1,-1 0 0,1 0 0,-1 0 1,1 0-1,-1 0 0,0 0 1,1 0-1,-1 0 0,0 0 1,0 0-1,0 0 0,1 2 1,-1 38 845,-1-18-3,2-22-805,0-1 0,0 1 0,0 0 1,0 0-1,1 0 0,-1-1 0,0 1 1,0-1-1,0 1 0,1-1 0,-1 1 1,0-1-1,1 0 0,-1 0 0,0 1 1,1-1-1,-1 0 0,0 0 0,1 0 1,1-1-1,39 0 330,-36 1-370,33-4 90,-24 2-309,0 1 1,0 0 0,28 2 0,-39 0 211,0 0 0,0 0 0,0 0 0,0 0 0,0 0 1,0 1-1,0 0 0,-1 0 0,1 0 0,-1 0 0,1 0 1,-1 1-1,0 0 0,0-1 0,0 1 0,0 0 0,0 1 1,3 4-1,-5-6 41,0-1 0,0 0-1,0 0 1,0 0 0,0 0 0,0 0 0,0 0 0,0 0 0,1 0-1,-1 0 1,0 0 0,1-1 0,-1 1 0,0-1 0,1 1 0,-1-1 0,1 1-1,-1-1 1,1 0 0,-1 0 0,3 0 0,0 0 10,0 0 1,1-1-1,-1 1 1,1-1-1,-1 0 0,0 0 1,6-3-1,4-3-20,1 0-1,-2-1 1,16-10-1,3-4-1,-17 13-258,0-1 1,-1-1-1,0 0 0,20-21 0,-100 72 1258,64-39-1021,0 0 0,0 1 0,0-1 0,0 1 0,0-1 1,0 1-1,0-1 0,1 1 0,-1 0 0,0 0 0,1 0 0,0 0 1,-1 0-1,1 0 0,0 1 0,0-1 0,0 0 0,0 0 0,1 1 1,-1-1-1,0 1 0,1-1 0,0 0 0,0 1 0,0-1 0,0 1 0,0-1 1,0 1-1,0-1 0,1 1 0,0-1 0,-1 0 0,1 1 0,0-1 1,0 0-1,0 1 0,0-1 0,0 0 0,1 0 0,-1 0 0,1 0 1,-1 0-1,1-1 0,0 1 0,2 2 0,2 1 5,0 1 1,1-1-1,-1 0 0,1 0 0,0-1 1,0 0-1,1 0 0,-1-1 1,1 0-1,0 0 0,0-1 0,13 3 1,-19-5-69,0 0 1,0 0 0,0 0-1,0 1 1,1-2 0,-1 1-1,0 0 1,0 0 0,0-1-1,0 1 1,0-1 0,0 0-1,0 1 1,0-1 0,-1 0-1,1 0 1,0 0 0,0-1-1,-1 1 1,1 0 0,0-1-1,-1 1 1,2-3 0,-1 2-454,-1-1 1,0 0-1,0 1 1,-1-1 0,1 0-1,0 1 1,-1-1-1,0 0 1,1 0 0,-1 0-1,0 1 1,-1-1-1,1 0 1,0 0-1,-1 0 1,1 1 0,-3-5-1,-10-23-8131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1.978"/>
    </inkml:context>
    <inkml:brush xml:id="br0">
      <inkml:brushProperty name="width" value="0.025" units="cm"/>
      <inkml:brushProperty name="height" value="0.025" units="cm"/>
    </inkml:brush>
  </inkml:definitions>
  <inkml:trace contextRef="#ctx0" brushRef="#br0">1 51 12780,'0'0'12812,"64"-42"-11370,-16 37-610,13 2-671,1 3-322,1 0-2049,-1 0-4196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2.446"/>
    </inkml:context>
    <inkml:brush xml:id="br0">
      <inkml:brushProperty name="width" value="0.025" units="cm"/>
      <inkml:brushProperty name="height" value="0.025" units="cm"/>
    </inkml:brush>
  </inkml:definitions>
  <inkml:trace contextRef="#ctx0" brushRef="#br0">0 1 15727,'0'0'3587,"54"25"-2338,-4-21 257,17-3-289,7-1-672,8 0-481,-11 0-513,-7 0-1088,-15 0-577,-24 0 640,-31 8-7494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2.818"/>
    </inkml:context>
    <inkml:brush xml:id="br0">
      <inkml:brushProperty name="width" value="0.025" units="cm"/>
      <inkml:brushProperty name="height" value="0.025" units="cm"/>
    </inkml:brush>
  </inkml:definitions>
  <inkml:trace contextRef="#ctx0" brushRef="#br0">1 98 9705,'0'0'8648,"84"22"-6470,-11-36-224,4-3-512,12-3-481,-3 1-737,-4 3-384,-14 4-2050,-15 1-1986,-8 0-7496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0.769"/>
    </inkml:context>
    <inkml:brush xml:id="br0">
      <inkml:brushProperty name="width" value="0.025" units="cm"/>
      <inkml:brushProperty name="height" value="0.025" units="cm"/>
    </inkml:brush>
  </inkml:definitions>
  <inkml:trace contextRef="#ctx0" brushRef="#br0">40 1 7559,'0'0'7159,"-3"8"-4687,-5 17-1872,0 0 1,2 0-1,1 0 1,1 1-1,-1 28 1,5-52-507,0 12 26,0 0-1,1 0 1,1 0 0,3 15-1,-5-28-76,1 1-1,-1-1 0,0 1 0,0-1 0,1 1 0,-1-1 0,1 1 0,-1-1 0,1 1 1,0-1-1,0 0 0,0 1 0,-1-1 0,1 0 0,0 1 0,0-1 0,1 0 0,-1 0 0,0 0 1,0 0-1,1 0 0,-1 0 0,0-1 0,1 1 0,-1 0 0,1-1 0,-1 1 0,0-1 1,1 1-1,0-1 0,-1 0 0,1 1 0,-1-1 0,1 0 0,-1 0 0,1 0 0,0 0 1,-1-1-1,1 1 0,-1 0 0,1-1 0,-1 1 0,1-1 0,-1 1 0,1-1 0,-1 0 1,0 1-1,1-1 0,-1 0 0,2-1 0,11-10 199,0 0-1,-1 0 1,-1-2 0,0 1-1,0-2 1,16-26 0,1-1-186,-2 7-52,27-47 0,-54 81-93,1 1 0,-1 0 0,0-1 0,1 1 0,-1 0 0,0-1 0,0 1 0,1 0 0,-1-1 0,0 1 0,0 0 0,1-1 0,-1 1 0,0-1 0,0 1-1,0-1 1,0 1 0,0 0 0,1-1 0,-1 1 0,0-1 0,0 1 0,0-1 0,0 1 0,0-1 0,-1 1 0,1-1 0,0 1 0,0-1 0,0 1 0,0 0 0,0-1 0,-1 1 0,1-1 0,0 1 0,0 0 0,-1-1 0,1 1 0,0 0 0,0-1 0,-1 1 0,1 0 0,-1-1 0,-20 9-8687,4 5 684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3.158"/>
    </inkml:context>
    <inkml:brush xml:id="br0">
      <inkml:brushProperty name="width" value="0.025" units="cm"/>
      <inkml:brushProperty name="height" value="0.025" units="cm"/>
    </inkml:brush>
  </inkml:definitions>
  <inkml:trace contextRef="#ctx0" brushRef="#br0">99 94 6951,'-31'12'2426,"21"-9"-1251,-1 1 0,1 0 0,0 1 0,-13 8 0,19-7 1061,18-4-1435,45-4 451,1-3 0,-1-2-1,67-17 1,-9 1-968,313-34 380,-246 39-3389,-167 16-296,-14-3-2921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3.515"/>
    </inkml:context>
    <inkml:brush xml:id="br0">
      <inkml:brushProperty name="width" value="0.025" units="cm"/>
      <inkml:brushProperty name="height" value="0.025" units="cm"/>
    </inkml:brush>
  </inkml:definitions>
  <inkml:trace contextRef="#ctx0" brushRef="#br0">218 3 16912,'0'0'3534,"13"0"-2642,77 0 1002,-52-2-1423,1 2 1,-1 1-1,57 10 0,-93-11-466,1 0 0,0 1 0,0 0 1,-1-1-1,1 1 0,0 0 0,-1 0 0,1 0 0,-1 1 0,0-1 1,1 1-1,-1-1 0,0 1 0,0 0 0,0 0 0,0 0 0,0 0 0,0 0 1,0 0-1,-1 1 0,1-1 0,-1 1 0,0-1 0,0 1 0,0-1 0,0 1 1,0-1-1,0 1 0,-1 0 0,1 0 0,-1-1 0,0 1 0,0 0 0,0 4 1,-1 0 39,-1 0 0,0 0 1,0 0-1,-1 0 0,0 0 1,0-1-1,0 1 0,-1-1 1,0 0-1,0 0 0,-1 0 0,-6 7 1,-55 48 749,-1-3 1,-136 88-1,52-40-32,145-101-765,-29 23 32,34-28-36,0 1 0,0 0-1,0-1 1,0 1 0,0 0 0,1 0 0,-1 0-1,0 0 1,0 0 0,1 0 0,-1 0 0,0 0 0,1 0-1,-1 0 1,1 0 0,0 0 0,-1 0 0,1 1-1,0-1 1,-1 0 0,1 0 0,0 0 0,0 1-1,0-1 1,1 2 0,0-2-6,1 1 0,0-1 0,-1-1-1,1 1 1,0 0 0,0 0 0,0-1 0,0 1 0,-1-1 0,1 1-1,0-1 1,0 0 0,0 0 0,0 0 0,0 0 0,0 0 0,0 0 0,0 0-1,3-1 1,6 0-1,44-3 65,0-2 0,-1-3 0,86-24 0,-12 3-15,170-13-453,-169 36-6513,-98 6 597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4.886"/>
    </inkml:context>
    <inkml:brush xml:id="br0">
      <inkml:brushProperty name="width" value="0.025" units="cm"/>
      <inkml:brushProperty name="height" value="0.025" units="cm"/>
    </inkml:brush>
  </inkml:definitions>
  <inkml:trace contextRef="#ctx0" brushRef="#br0">55 27 4740,'4'-9'4928,"1"-6"823,-4 13-2208,-1 6 690,-28 125-942,17-84-2754,1 0-1,-3 54 1,12-93-499,0 3-10,1 0 0,-1 1 0,2-1 0,-1 0 0,1 0 0,3 10 0,-4-17-25,1 0 0,0 0 0,0 0-1,0-1 1,0 1 0,0 0 0,0 0 0,1-1 0,-1 1 0,0 0-1,1-1 1,-1 0 0,1 1 0,0-1 0,-1 0 0,1 0 0,0 0-1,0 0 1,0 0 0,0 0 0,0 0 0,0-1 0,0 1 0,0-1 0,0 1-1,0-1 1,0 0 0,0 0 0,0 0 0,0 0 0,4-1 0,4 0-3,-1-2 1,1 1-1,-1-1 1,0-1-1,0 0 1,0 0 0,-1 0-1,1-1 1,-1-1-1,0 1 1,-1-1-1,1-1 1,-1 1 0,6-9-1,-3 6-17,-1 0 0,2 0-1,-1 1 1,1 1 0,0-1 0,15-5-1,-26 13 13,1 0-1,-1 0 1,1 0-1,-1 0 1,1 0 0,-1 0-1,1 1 1,-1-1-1,1 0 1,-1 0-1,1 0 1,-1 1-1,1-1 1,-1 0-1,0 1 1,1-1-1,-1 0 1,0 1-1,1-1 1,-1 1-1,0-1 1,1 1-1,-1-1 1,0 0-1,0 1 1,1-1-1,-1 1 1,0-1-1,0 1 1,0-1-1,0 1 1,0-1-1,0 1 1,0-1-1,0 1 1,0 0-1,0-1 1,0 1-1,0-1 1,0 1-1,0 0 1,0 31-24,0-26 22,-15 133 140,20-136-901,4-9-486,6-10-2036,-5-7-2267,0-4-4255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5.293"/>
    </inkml:context>
    <inkml:brush xml:id="br0">
      <inkml:brushProperty name="width" value="0.025" units="cm"/>
      <inkml:brushProperty name="height" value="0.025" units="cm"/>
    </inkml:brush>
  </inkml:definitions>
  <inkml:trace contextRef="#ctx0" brushRef="#br0">45 147 9513,'0'0'13592,"8"0"-11772,-1-1-1603,1 0 1,-1 0-1,0-1 0,0 0 1,0 0-1,0-1 0,0 0 1,-1 0-1,10-6 0,-12 7-188,1-1 0,-1 0 0,0 0 0,0 0 0,-1-1 0,1 1 1,0-1-1,-1 0 0,0 0 0,0 0 0,0 0 0,-1-1 0,1 1 0,-1-1 0,0 1 0,0-1 0,1-6 0,-3 10-25,1-1 1,-1 1-1,0-1 0,0 1 1,1-1-1,-1 1 0,0 0 1,0-1-1,-1 1 1,1-1-1,0 1 0,0-1 1,-1 1-1,1-1 0,-1 1 1,1 0-1,-1-1 1,1 1-1,-1 0 0,0 0 1,0-1-1,0 1 1,0 0-1,0 0 0,0 0 1,0 0-1,0 0 0,0 0 1,0 0-1,0 0 1,-1 1-1,1-1 0,0 0 1,-1 1-1,1-1 0,0 1 1,-1-1-1,1 1 1,-1 0-1,1 0 0,-1 0 1,1-1-1,-2 2 0,-2-1-13,0 0 0,1 0 0,-1 1 0,0 0 0,0 0 0,1 0 0,-1 0 0,1 1 0,-1 0 0,1 0 0,-1 0 0,-5 5 0,1 0 31,2 0 0,-1 0 0,1 1 0,0-1 0,1 2 0,-1-1 0,2 1 0,-1 0 0,1 0 0,1 0 0,0 1 0,0 0 0,1 0 0,-4 17 1,7-26-23,0 0 0,-1 1 1,1-1-1,0 0 0,1 0 1,-1 0-1,0 1 1,0-1-1,0 0 0,1 0 1,-1 0-1,0 0 0,1 1 1,-1-1-1,1 0 1,0 0-1,-1 0 0,1 0 1,0 0-1,0 0 1,-1-1-1,1 1 0,0 0 1,1 1-1,1-1 4,0 1 0,0-1 0,0 0 1,-1 0-1,1 0 0,0 0 0,0 0 0,0-1 0,5 1 0,7-1 22,-1 0 0,1-1 0,16-2 0,-3-3-44,0-1 0,-1-2 0,40-17 0,-32 12-85,46-12 1,-81 25 379,15-23-4334,11-13-8387,-15 27 5120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5.947"/>
    </inkml:context>
    <inkml:brush xml:id="br0">
      <inkml:brushProperty name="width" value="0.025" units="cm"/>
      <inkml:brushProperty name="height" value="0.025" units="cm"/>
    </inkml:brush>
  </inkml:definitions>
  <inkml:trace contextRef="#ctx0" brushRef="#br0">211 74 4388,'0'0'10346,"3"-9"-7319,-2 7-2840,0-1 1,-1 0-1,1 0 1,-1 0-1,1 0 0,-1 0 1,0 0-1,0 0 1,0 0-1,-1-4 1,0 5-124,0 1 1,0-1-1,1 1 1,-1 0 0,0-1-1,-1 1 1,1 0-1,0 0 1,0 0 0,0 0-1,-1 0 1,1 0-1,-1 0 1,1 0-1,-1 0 1,1 0 0,-1 1-1,1-1 1,-1 1-1,1-1 1,-1 1 0,0 0-1,1 0 1,-1 0-1,0-1 1,1 1 0,-3 1-1,-3-2 20,0 1-1,0 0 1,0 1-1,0-1 1,0 1-1,0 1 1,0-1-1,1 1 1,-1 1-1,0-1 0,1 1 1,0 0-1,-1 0 1,1 1-1,0 0 1,1 0-1,-1 0 1,1 1-1,0 0 1,0 0-1,0 0 1,1 1-1,0-1 1,0 1-1,0 0 1,0 0-1,1 1 1,0-1-1,1 1 1,0-1-1,0 1 1,0 0-1,0 0 1,1 0-1,0 10 1,1-15-72,1 1 0,0-1 0,-1 0 0,1 0 0,0 0 0,0 0 0,0 1 0,1-1 0,-1-1 0,0 1 0,1 0 0,-1 0 1,1 0-1,0-1 0,-1 1 0,1-1 0,0 1 0,0-1 0,0 0 0,0 0 0,0 0 0,0 0 0,1 0 0,-1 0 0,0 0 0,0-1 0,1 1 0,-1-1 1,0 0-1,1 0 0,3 0 0,9 1 38,1 0 0,-1-1 1,25-3-1,-29 0-35,-1 1 1,1-1-1,-1-1 0,0 0 1,0-1-1,0 0 0,0 0 1,-1-1-1,0 0 0,0 0 1,0-1-1,-1 0 0,0-1 1,-1 0-1,0 0 0,0-1 1,-1 0-1,1 0 0,-2 0 1,0-1-1,0 0 1,-1 0-1,6-17 0,-13 24 225,-5 10-161,-9 11-29,-12 35 10,28-50-29,0-1-1,0 1 0,0 0 0,0 0 0,0 0 0,1 0 0,-1 0 0,1 0 1,0 0-1,0 0 0,0 0 0,0 0 0,0 0 0,1 0 0,-1 0 1,1 0-1,2 5 0,-2-7-8,1 1 1,0-1 0,0 0-1,0 0 1,0 0 0,0 0-1,0 0 1,0 0 0,0 0-1,0-1 1,0 1-1,1-1 1,-1 1 0,0-1-1,0 0 1,1 0 0,-1 0-1,0 0 1,4-1 0,46-8 351,-34 1-344,0 0 0,-1-2 0,0 0 0,-1-1 0,0 0 0,23-23 0,-20 18 22,-16 16-283,-4 8 131,-10 20 167,-1 8 208,11-35-254,1 0 1,0 0 0,-1 0 0,1 0-1,0 0 1,0 1 0,0-1 0,0 0 0,0 0-1,0 0 1,1 0 0,-1 1 0,0-1 0,0 0-1,1 0 1,-1 0 0,1 0 0,-1 0-1,1 0 1,0 0 0,-1 0 0,1 0 0,0 0-1,-1 0 1,1 0 0,0-1 0,0 1 0,0 0-1,0 0 1,1 0 0,1 0 7,0 0 0,0-1 0,0 1 0,0-1 0,0 0 0,0 1 0,0-2 0,0 1-1,0 0 1,0 0 0,5-2 0,6-2 11,0 0 0,-1-1 0,1 0 0,16-11 0,-1-2-44,-2-3 0,45-39 1,-45 35-18,-30 30-24,1 0 1,0 0 0,0 0-1,0 0 1,0 1-1,1-1 1,0 1-1,-1 9 1,1-13 22,1 1-1,-1 0 1,1 0 0,0 0 0,0 0 0,0 0 0,0 0 0,0 0 0,1 0-1,-1 0 1,1 0 0,0 0 0,0 0 0,0 0 0,0 0 0,0-1 0,1 1-1,-1 0 1,1-1 0,3 5 0,4-4-714,0 0 0,0 0 0,0 0 0,0-1 0,1-1 0,-1 0 0,0 0 0,1-1 0,-1 0 0,1 0 0,-1-1 0,1 0 0,-1-1 0,12-3 0,11-9-5291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6.294"/>
    </inkml:context>
    <inkml:brush xml:id="br0">
      <inkml:brushProperty name="width" value="0.025" units="cm"/>
      <inkml:brushProperty name="height" value="0.025" units="cm"/>
    </inkml:brush>
  </inkml:definitions>
  <inkml:trace contextRef="#ctx0" brushRef="#br0">123 8 11531,'0'0'10186,"-62"-7"-9930,44 24 352,4 3-63,8-3-385,6-4-160,0-3-32,11-1-897,10-1-512,4-4-962,6 2-1568,-1 1-1314,4 0-2435</inkml:trace>
  <inkml:trace contextRef="#ctx0" brushRef="#br0" timeOffset="1">259 146 4805,'0'0'17616,"-16"54"-15246,-9-45-448,-9 0-384,-5-5-738,5-3-447,0-1-289,3-1-513,8-12-2113,9-5-3396,5-3-8936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7.279"/>
    </inkml:context>
    <inkml:brush xml:id="br0">
      <inkml:brushProperty name="width" value="0.025" units="cm"/>
      <inkml:brushProperty name="height" value="0.025" units="cm"/>
    </inkml:brush>
  </inkml:definitions>
  <inkml:trace contextRef="#ctx0" brushRef="#br0">63 33 15246,'0'0'2509,"-1"8"-928,-19 94 1819,-18 137-731,38-232-2612,-3 29 377,3 66-1,0-102-431,0 0 1,0 1-1,0-1 1,0 1-1,0-1 1,0 1-1,0-1 0,0 0 1,0 1-1,0-1 1,0 1-1,0-1 1,0 1-1,0-1 1,0 1-1,0-1 0,0 0 1,0 1-1,1-1 1,-1 1-1,0-1 1,0 0-1,1 1 1,-1-1-1,0 0 0,0 1 1,1-1-1,-1 0 1,0 1-1,1-1 1,-1 0-1,1 0 1,-1 1-1,0-1 0,1 0 1,-1 0-1,1 0 1,-1 0-1,0 1 1,1-1-1,-1 0 1,1 0-1,-1 0 0,1 0 1,-1 0-1,1 0 1,-1 0-1,0 0 1,1 0-1,-1-1 1,1 1-1,-1 0 0,1 0 1,-1 0-1,0 0 1,1-1-1,-1 1 1,1 0-1,-1 0 1,0-1-1,1 1 0,-1 0 1,0 0-1,1-1 1,19-25 260,-12 4-249,0-1 1,-1 0 0,-1 0-1,-2-1 1,0 0 0,-1 1-1,-1-26 1,54 82-2679,-48-31 2701,-1 0-1,1-1 0,0 0 1,0-1-1,0 1 0,0-2 1,0 1-1,-1-1 0,1 0 1,0 0-1,0-1 0,-1 0 1,1-1-1,-1 0 0,0 0 1,0 0-1,0-1 0,0 0 1,0-1-1,-1 1 0,0-1 1,0 0-1,0-1 0,9-11 1,-4 5 137,0-1 0,-1-1 0,-1 0 0,0 0 0,-1 0 1,-1-1-1,0-1 0,-1 1 0,-1-1 0,7-29 0,-9-15-93,-3 59-97,0 0-1,0 0 1,0 0-1,0 0 0,0-1 1,-1 1-1,1 0 1,0 0-1,-1 0 1,1 0-1,-1 0 0,1 0 1,-1 0-1,1 0 1,-1 1-1,0-1 0,0 0 1,1 0-1,-2-1 1,0 2-10,1 0 1,0 0 0,0 0-1,0 0 1,-1 0-1,1 0 1,0 0 0,0 0-1,0 0 1,0 1 0,-1-1-1,1 0 1,0 1-1,0-1 1,0 1 0,0 0-1,0-1 1,0 1 0,0 0-1,0-1 1,0 1-1,0 0 1,-1 1 0,-4 5 7,-1 0 0,1 1 0,0 0 0,0 0 0,1 0 0,0 0 0,-6 15 0,-23 67 2,33-89 16,-5 16 51,1 0 1,0 0-1,2 0 1,-3 24-1,5-38-41,1 0-1,0 0 0,0 0 0,0 0 1,0-1-1,0 1 0,0 0 0,1 0 1,0 0-1,-1 0 0,1-1 0,0 1 1,0 0-1,1-1 0,-1 1 0,0-1 1,1 1-1,0-1 0,0 0 1,-1 0-1,1 1 0,0-1 0,1 0 1,-1-1-1,0 1 0,0 0 0,1-1 1,-1 1-1,1-1 0,0 0 0,-1 0 1,1 0-1,0 0 0,4 1 0,3-1 45,-1 0 0,1-1 0,-1 0-1,1 0 1,-1-1 0,1 0 0,-1-1-1,0 0 1,1-1 0,-1 1 0,0-2-1,-1 1 1,1-1 0,-1-1 0,1 0-1,7-6 1,-2 1-16,0-1 0,-1-1 0,0 0 0,-1-1 0,-1-1 0,0 1 0,17-30 0,-29 46-261,-4 9 194,0 0 0,1 0-1,0 0 1,1 0 0,0 1 0,-1 20 0,5-31 32,0-1 0,0 0 1,0 1-1,0-1 1,0 1-1,1-1 0,-1 0 1,0 0-1,1 0 1,-1 0-1,1 0 0,-1 0 1,1 0-1,-1 0 0,1-1 1,-1 1-1,1 0 1,0-1-1,0 0 0,-1 1 1,1-1-1,0 0 1,0 0-1,-1 0 0,1 0 1,0 0-1,0 0 1,-1-1-1,3 0 0,5 1 26,-1-1-1,0 0 1,0-1-1,1 0 0,9-4 1,-9 2-12,0-1 0,-1-1 0,1 1 0,-1-1 0,0-1 0,-1 1 0,0-1 1,9-11-1,-12 13-23,0 0 0,0-1 0,0 0-1,-1 1 1,0-1 0,0-1 0,0 1 0,-1 0 0,0-1 0,0 1 0,-1-1 0,0 1 0,1-10 0,-2 16-5,0 0 0,0-1 0,0 1 0,0 0-1,0-1 1,0 1 0,0 0 0,0-1 0,0 1 0,0 0-1,0 0 1,0-1 0,0 1 0,0 0 0,0 0 0,-1-1-1,1 1 1,0 0 0,0 0 0,0-1 0,0 1 0,-1 0-1,1 0 1,0-1 0,0 1 0,0 0 0,-1 0 0,1 0-1,0 0 1,0-1 0,-1 1 0,1 0 0,0 0 0,0 0-1,-1 0 1,1 0 0,0 0 0,-1 0 0,-13 5-211,-9 15 94,14-9 118,0 1-1,1 0 1,-6 14-1,11-21 51,1-1 0,0 1 0,0 0-1,1 0 1,-1-1 0,1 1 0,0 0 0,1 1-1,-1-1 1,1 0 0,0 0 0,1 8 0,0-12-25,0 1 0,0 0 0,0 0 0,0-1 0,0 1 0,0-1 0,1 1 0,-1-1 0,0 1 0,1-1 0,0 0 1,-1 0-1,1 0 0,0 0 0,-1 0 0,1 0 0,0 0 0,0 0 0,0-1 0,0 1 0,0-1 0,-1 1 0,1-1 1,0 0-1,0 0 0,3 0 0,59 1-665,-55-2 156,-6 1-49,0 0 1,0 0-1,0-1 1,0 1-1,0-1 1,0 0-1,0 0 1,0 0-1,-1 0 1,1 0-1,0 0 1,0-1-1,-1 0 1,1 1-1,3-5 1,13-17-9254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7.607"/>
    </inkml:context>
    <inkml:brush xml:id="br0">
      <inkml:brushProperty name="width" value="0.025" units="cm"/>
      <inkml:brushProperty name="height" value="0.025" units="cm"/>
    </inkml:brush>
  </inkml:definitions>
  <inkml:trace contextRef="#ctx0" brushRef="#br0">1 1 17457,'0'0'4548,"62"51"-14990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8.354"/>
    </inkml:context>
    <inkml:brush xml:id="br0">
      <inkml:brushProperty name="width" value="0.025" units="cm"/>
      <inkml:brushProperty name="height" value="0.025" units="cm"/>
    </inkml:brush>
  </inkml:definitions>
  <inkml:trace contextRef="#ctx0" brushRef="#br0">162 385 15919,'-5'14'1666,"-64"212"5684,52-122-6575,17-98-752,-7 40 25,7-45-39,0 0-1,0 1 1,-1-1-1,1 0 1,0 0-1,-1 1 0,1-1 1,-1 0-1,1 0 1,-1 0-1,0 0 1,1 0-1,-1 0 1,0 0-1,0 0 1,0 0-1,0 0 1,0 0-1,0 0 1,0-1-1,0 1 1,0 0-1,0-1 0,0 1 1,0-1-1,-1 1 1,1-1-1,0 0 1,-2 1-1,2-1 3,0-1-1,0 1 0,0-1 1,0 1-1,0-1 1,-1 1-1,1-1 0,0 1 1,0-1-1,1 0 1,-1 0-1,0 0 0,0 1 1,0-1-1,0 0 1,1 0-1,-1 0 0,0 0 1,1 0-1,-1 0 1,1-1-1,-1 1 0,1 0 1,0 0-1,-1-1 1,-7-36 121,7 34-118,-3-35-199,1 0 0,2 0 1,1 0-1,2 1 0,2-1 0,2 0 1,1 1-1,2 0 0,2 0 1,1 1-1,2 1 0,1 0 0,2 1 1,35-54-1,-43 76 204,1 1 0,0 1 1,0-1-1,2 2 0,-1-1 0,1 2 0,19-12 1,-26 17-17,0 1 0,1 0 0,-1 0 0,1 1 0,0 0 0,0 0 0,0 0 1,0 1-1,0-1 0,0 1 0,1 1 0,-1-1 0,0 1 0,1 1 0,-1-1 0,0 1 1,0 0-1,0 0 0,0 1 0,11 3 0,-14-3 2,0 0-1,0-1 1,0 1 0,0 1-1,0-1 1,0 0 0,0 1 0,-1-1-1,0 1 1,1 0 0,-1 0-1,0 0 1,0 0 0,0 0 0,-1 0-1,1 0 1,-1 1 0,0-1-1,0 1 1,0-1 0,0 1-1,-1-1 1,1 1 0,-1-1 0,0 1-1,0 0 1,0-1 0,0 1-1,-1-1 1,0 1 0,1-1 0,-1 1-1,-3 5 1,0 3 273,0-1-1,-1 0 1,-1 0-1,1-1 1,-2 1 0,0-1-1,0 0 1,-15 15-1,16-18-28,-2 1-1,1-1 0,-1 0 0,0-1 0,0 0 0,-1-1 0,0 1 0,0-1 0,0-1 0,0 0 0,-1 0 0,0-1 0,1 0 0,-21 2 0,28 11-17359,5 16 12911,-2-32 4145,2 14-1667,-3-3 4122,-1-10-2087,0 0 0,0-1 0,0 1 0,0-1 0,0 1 0,0-1 0,0 1 0,1-1 0,-2 0 0,1 1 0,0-1 0,0 0 0,0 0 0,0 0 0,0 0 1,0 0-1,0 0 0,0 0 0,0 0 0,-1-1 0,1 1-372,30 0-1884,-7 1 623,-15 0 1032,0-1 0,1 0 0,-1 0 0,0-1-1,1 0 1,7-2 0,-39-3 6284,-24-14-6696,47 19 790,-1 1 0,1 0 0,0-1 0,0 1 1,0-1-1,0 0 0,0 1 0,0-1 0,0 0 0,0 1 0,0-1 0,0 0 1,0 0-1,0 0 0,0 0 0,0 0 0,1 0 0,-1 0 0,0 0 0,1 0 1,-1-1-1,1 1 0,-1-2 0,2 2 104,-1 0 0,1 0 1,0 1-1,0-1 0,0 0 0,0 0 1,0 1-1,0-1 0,0 0 0,0 1 1,0-1-1,0 1 0,0 0 0,0-1 1,0 1-1,0 0 0,0 0 0,0-1 1,2 1-1,67-3 2844,-67 3-3012,-1 0 0,1 0 0,-1 0 0,1 1 0,-1-1 0,1 1 1,-1-1-1,1 1 0,-1 0 0,1 0 0,-1 0 0,0 0 0,0 0 0,1 1 0,-1-1 0,0 1 1,0-1-1,0 1 0,-1 0 0,1 0 0,0-1 0,-1 1 0,1 1 0,-1-1 0,0 0 1,1 0-1,-1 0 0,0 1 0,0-1 0,-1 1 0,1-1 0,0 1 0,-1-1 0,0 1 0,1-1 1,-1 1-1,0-1 0,0 1 0,-1 4 0,0 2 321,-1 0 0,0 0 1,0-1-1,0 1 0,-1 0 0,-1-1 0,1 0 1,-1 0-1,-1 0 0,-5 8 0,8-14-355,1 0-1,-1-1 1,0 1 0,0 0-1,0 0 1,0-1 0,0 0-1,-1 1 1,1-1 0,0 0-1,-1 0 1,1 0 0,-1 0-1,1 0 1,-1-1 0,1 1-1,-5-1 1,-51-2-1164,2-1-735,53 3 1737,0 0 0,0 1 0,0-1 0,0 1-1,0 0 1,0-1 0,0 1 0,0 1 0,1-1 0,-1 0-1,0 1 1,1-1 0,-1 1 0,-2 3 0,15-6-6204,7-5-395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8.839"/>
    </inkml:context>
    <inkml:brush xml:id="br0">
      <inkml:brushProperty name="width" value="0.025" units="cm"/>
      <inkml:brushProperty name="height" value="0.025" units="cm"/>
    </inkml:brush>
  </inkml:definitions>
  <inkml:trace contextRef="#ctx0" brushRef="#br0">88 109 4356,'-8'1'11835,"-2"-1"-9754,2 2-1162,0-2 0,0 1 0,0-1 1,0-1-1,0 1 0,-14-4 0,77-9 1248,-41 9-2135,0 0 0,-1-1 0,0 0 0,14-8 0,-23 11-25,1 0-1,-1-1 1,0 1 0,0-1 0,0 0-1,0 0 1,-1 0 0,1-1-1,-1 1 1,0-1 0,0 0 0,0 0-1,0 0 1,-1 0 0,4-7-1,-10 7-379,-7 9 197,-8 8 85,14-9 122,0 1-1,0 0 1,0 0 0,0 1 0,1-1 0,0 1 0,0 0-1,0 0 1,1 0 0,0 1 0,0-1 0,1 1 0,0 0 0,0-1-1,0 1 1,1 0 0,-1 10 0,3-16-21,-1 0-1,0 0 1,0 0 0,0 0 0,0 0-1,1 0 1,-1 1 0,1-1-1,-1 0 1,1 0 0,-1 0 0,1-1-1,-1 1 1,1 0 0,0 0 0,-1 0-1,1 0 1,0-1 0,0 1-1,0 0 1,0 0 0,0-1 0,0 1-1,0-1 1,0 1 0,0-1-1,0 1 1,0-1 0,0 0 0,0 0-1,0 1 1,2-1 0,43 1 199,-33-2-163,4-1-103,1 0-1,-1-2 0,0 0 0,-1-1 0,1 0 1,20-11-1,-22 9-9,1 0 1,-1 2-1,1 0 1,1 0-1,-1 2 1,31-3-1,-46 6 107,0 0-1,-1 1 0,1-1 1,0 0-1,0 1 1,-1-1-1,1 1 0,0 0 1,-1-1-1,1 1 1,-1-1-1,1 1 0,-1 0 1,1 0-1,-1-1 1,1 1-1,-1 0 0,1 0 1,-1-1-1,0 1 1,0 0-1,1 0 0,-1 0 1,0 0-1,0-1 1,0 1-1,0 0 0,0 0 1,0 0-1,0 0 1,0 0-1,0-1 0,-1 1 1,1 1-1,-1-1 1,1 1-1,0-1 0,0 0 1,0 0-1,-1 0 1,1 0-1,1 1 1,-1-1-1,0 0 1,0 0-1,0 0 1,0 1-1,1-1 1,-1 0-1,1 0 0,-1 0 1,1 0-1,-1 0 1,1 0-1,-1 0 1,1 0-1,0 0 1,0 0-1,0 0 1,-1 0-1,1-1 1,0 1-1,0 0 1,0-1-1,0 1 0,0 0 1,0-1-1,0 1 1,2 0-1,41-1-772,-16-6-2724,0-5-2720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1.101"/>
    </inkml:context>
    <inkml:brush xml:id="br0">
      <inkml:brushProperty name="width" value="0.025" units="cm"/>
      <inkml:brushProperty name="height" value="0.025" units="cm"/>
    </inkml:brush>
  </inkml:definitions>
  <inkml:trace contextRef="#ctx0" brushRef="#br0">1 1 4132,'0'0'12844,"19"46"-11210,3-34-577,1-4-353,4 1-447,-2-1-193,0-2-64,-6 2-1314,3-3-960,-10-3-2210,-1-2-897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9.635"/>
    </inkml:context>
    <inkml:brush xml:id="br0">
      <inkml:brushProperty name="width" value="0.025" units="cm"/>
      <inkml:brushProperty name="height" value="0.025" units="cm"/>
    </inkml:brush>
  </inkml:definitions>
  <inkml:trace contextRef="#ctx0" brushRef="#br0">394 272 5573,'0'0'5456,"-9"0"-6064,-34-2 1251,12-3 4120,-56-17 0,71 17-4065,1 1 0,-1 0 1,0 2-1,0 0 0,-25 0 0,36 2-639,1 0 1,-1 0-1,0 0 0,0 1 0,0 0 1,1 0-1,-1 0 0,0 0 0,1 1 1,-1 0-1,1 0 0,0 0 0,0 1 1,0-1-1,0 1 0,0 0 1,0 0-1,1 0 0,-1 1 0,1-1 1,0 1-1,-4 5 0,7-8-56,-1-1 0,1 1 0,0-1 0,-1 1 0,1 0 0,0-1 0,0 1 0,-1-1 0,1 1 0,0 0 0,0-1 0,0 1 0,0 0 0,0-1 0,0 1 0,0 0 0,0-1 0,0 1 0,0 0 0,0-1 0,0 1 0,0 0 0,1-1 0,-1 1 0,0 0 0,1-1 0,-1 1 0,0-1 0,1 1 0,-1-1 0,0 1 1,1-1-1,-1 1 0,1-1 0,-1 1 0,1 0 0,31 7 112,39-10 88,-70 2-201,22-4 2,0-1-1,0-1 1,0 0-1,-1-2 1,0-1-1,-1 0 1,1-2-1,-2 0 1,22-17-1,-19 12 17,0-1 0,-2-2-1,0 0 1,-1-1 0,-1-1-1,-1-1 1,20-30 0,-29 32 136,-19 24-31,-22 28 37,15-11-105,1 2-1,-17 29 1,29-45-32,1 0 0,0 0 0,0 1 1,0-1-1,1 0 0,0 1 0,1 0 0,-1-1 0,2 1 0,-1 0 0,1-1 0,1 17 0,0-22-16,0 1-1,0-1 1,0 1-1,0-1 1,0 1 0,1-1-1,-1 0 1,1 0-1,0 1 1,-1-1-1,1 0 1,0 0 0,0-1-1,0 1 1,1 0-1,-1-1 1,0 1-1,1-1 1,-1 0 0,1 0-1,-1 0 1,1 0-1,-1 0 1,1 0-1,0-1 1,-1 1 0,1-1-1,0 0 1,-1 0-1,1 0 1,0 0-1,5-1 1,2 0 15,0 0 0,0-1 0,0 1 0,-1-2 0,1 0 0,0 0 0,15-8 0,-10 3-38,0-1 0,21-18 0,-32 23 5,0 1 0,0-1 1,0 0-1,0 0 0,-1 0 1,0 0-1,0-1 1,0 0-1,0 1 0,-1-1 1,0 0-1,3-8 1,-5 12-2,0 1 0,0-1 0,0 1 0,0-1 0,0 1 0,0-1 0,0 1 0,0-1 0,0 1 0,0 0 0,-1-1 0,1 1 0,0-1 0,0 1 0,0-1 0,-1 1 0,1 0 0,0-1 0,-1 1 0,1 0 0,0-1 0,-1 1 0,1 0 0,0-1 0,-1 1 0,1 0 0,-1 0 0,1-1 0,0 1 1,-1 0-1,1 0 0,-1 0 0,1-1 0,-1 1 0,1 0 0,-1 0 0,1 0 0,-1 0 0,1 0 0,-1 0 0,1 0 0,-1 0 0,1 0 0,0 1 0,-1-1 0,1 0 0,-1 0 0,1 0 0,-1 0 0,1 1 0,-1-1 0,1 0 0,0 0 0,-1 1 0,0 0 0,-28 12-24,24-9 96,0 0 0,1 0 0,-1 1 0,1 0 0,0-1 0,0 2 0,-6 9 0,9-14-45,0 0 0,1 0 0,-1 0 0,1 0 0,-1 0 0,1 0 0,-1 0 0,1 0 0,-1 1 0,1-1 0,0 0 0,0 0 0,0 1 0,0-1 0,0 0 0,0 0 0,0 0 0,0 1 0,0-1 0,0 0 0,1 0 0,-1 0 0,0 1 0,1-1 0,-1 0 0,1 0 0,-1 0 0,1 0 0,0 0 0,0 0 0,-1 0 0,1 0 0,0 0 0,0 0 0,0-1 0,0 1 0,0 0 0,0 0 0,0-1 0,0 1 0,0-1 0,0 1 0,0-1 0,0 1 0,1-1 0,-1 0 0,0 0 0,2 1 0,12 1-40,1 0-1,0-1 0,0-1 1,0-1-1,-1 0 0,1-1 1,0 0-1,28-9 0,-22 6-199,0 0 0,1 2 0,25-1 0,-47 4 230,-1 0 0,1 0 0,0 0 0,-1 1-1,1-1 1,0 0 0,-1 1 0,1-1 0,0 1 0,-1-1 0,1 0-1,-1 1 1,1-1 0,-1 1 0,1 0 0,-1-1 0,1 1-1,-1-1 1,1 1 0,-1 0 0,0-1 0,0 1 0,1 0 0,-1-1-1,0 1 1,0 0 0,0 0 0,1-1 0,-1 1 0,0 0 0,0 0-1,0-1 1,0 1 0,0 0 0,-1 0 0,1-1 0,0 1-1,0 0 1,0-1 0,-1 2 0,1-1 19,-1 0 0,1 0 1,0 0-1,0 0 0,-1 0 0,1 0 1,0 0-1,0 0 0,0 0 0,0 0 0,0 0 1,1 0-1,-1 0 0,0 0 0,0-1 1,1 1-1,-1 0 0,0 0 0,1 0 0,-1 0 1,1 0-1,-1 0 0,1-1 0,0 1 1,-1 0-1,1 0 0,0-1 0,-1 1 0,1 0 1,0-1-1,0 1 0,0-1 0,-1 1 1,1-1-1,0 1 0,0-1 0,0 0 0,0 1 1,0-1-1,2 0 0,71 1-421,-38-2-6689,-22 1 507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0.214"/>
    </inkml:context>
    <inkml:brush xml:id="br0">
      <inkml:brushProperty name="width" value="0.025" units="cm"/>
      <inkml:brushProperty name="height" value="0.025" units="cm"/>
    </inkml:brush>
  </inkml:definitions>
  <inkml:trace contextRef="#ctx0" brushRef="#br0">193 53 15887,'0'0'2488,"0"-8"-460,1 7-1950,-1-1-1,0 0 1,0 1-1,0-1 0,0 1 1,0-1-1,0 1 1,-1-1-1,1 1 1,-1-1-1,1 1 1,-1-1-1,1 1 0,-1-1 1,0 1-1,1 0 1,-1-1-1,0 1 1,0 0-1,0 0 0,0-1 1,0 1-1,-1 0 1,1 0-1,0 0 1,0 1-1,-2-2 1,-4 0 67,-1 0 1,1 1-1,0 0 1,0 0-1,0 1 1,-10 1-1,8-1-59,1 0 0,0 1-1,0 1 1,0-1 0,0 1 0,-13 6-1,18-7-87,0 0 0,1 0 0,-1 0 0,1 0 0,0 1 0,-1-1 0,1 1 0,0 0 0,0-1-1,0 1 1,0 0 0,0 0 0,0 1 0,1-1 0,-1 0 0,1 0 0,0 1 0,-1-1 0,1 1 0,0-1-1,0 1 1,1 0 0,-2 4 0,2-5-4,0-1 0,0 1-1,1-1 1,-1 0 0,0 1-1,1-1 1,-1 0 0,1 0-1,-1 1 1,1-1 0,-1 0 0,1 0-1,0 0 1,0 0 0,0 1-1,0-1 1,0 0 0,0-1-1,0 1 1,0 0 0,0 0 0,0 0-1,0-1 1,0 1 0,3 0-1,38 14 81,-29-11-27,0-1-16,16 6-30,-1 0 0,0 2 0,34 17 0,-55-24-5,0 1 1,-1-1 0,1 1 0,-1 0 0,0 1 0,-1-1 0,9 11-1,-12-13 10,0 0-1,0 1 0,0-1 0,0 1 0,-1 0 0,1-1 0,-1 1 0,0 0 0,0 0 1,0 0-1,-1 0 0,1 0 0,-1 0 0,0 0 0,-1 7 0,0-6 124,-1 0 0,0-1-1,1 1 1,-1-1 0,-1 1 0,1-1 0,-1 0-1,0 0 1,0 0 0,0 0 0,0-1-1,-1 1 1,1-1 0,-1 0 0,0 0-1,0 0 1,0 0 0,0-1 0,-1 1-1,1-1 1,-1 0 0,1-1 0,-10 3-1,-3 1 70,-1-1 0,1 0-1,-1-1 1,0-1 0,-20-1-1,35 0-232,1-1 1,0 0-1,-1 0 0,1 0 0,0 0 0,-1 0 0,1-1 1,0 1-1,-1-1 0,1 0 0,0 1 0,0-1 0,0 0 1,0 0-1,0-1 0,0 1 0,0 0 0,0-1 0,0 1 0,0-1 1,1 1-1,-1-1 0,-2-3 0,3 3-222,1-1 0,-1 0-1,1 1 1,0-1 0,0 1 0,0-1-1,0 1 1,0-1 0,0 0 0,1 1-1,-1-1 1,1 1 0,0-1 0,0 1-1,0 0 1,0-1 0,0 1-1,0 0 1,1 0 0,-1-1 0,1 1-1,1-2 1,28-33-4510,7-5-2312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0.656"/>
    </inkml:context>
    <inkml:brush xml:id="br0">
      <inkml:brushProperty name="width" value="0.025" units="cm"/>
      <inkml:brushProperty name="height" value="0.025" units="cm"/>
    </inkml:brush>
  </inkml:definitions>
  <inkml:trace contextRef="#ctx0" brushRef="#br0">178 0 15887,'0'0'8056,"-11"12"-7063,-85 104 1333,87-103-2142,0 0 0,0 1 0,2-1 0,-1 2 0,2-1 0,0 1 0,1 0 0,-6 28 0,10-41-180,2-1 0,-1 1-1,0-1 1,0 1 0,0 0 0,1-1-1,-1 1 1,1-1 0,-1 1 0,1-1-1,-1 1 1,1-1 0,0 0 0,0 1-1,0-1 1,0 0 0,0 1 0,0-1-1,0 0 1,0 0 0,1 0 0,-1 0-1,0 0 1,1 0 0,-1-1 0,0 1 0,1 0-1,-1-1 1,1 1 0,-1-1 0,1 1-1,-1-1 1,1 0 0,0 0 0,-1 1-1,1-1 1,1-1 0,12 3 11,0-2 0,-1 0 0,18-2 1,-14 1-188,8-1 34,-17 1 50,1 0 1,0 1-1,-1 0 0,1 1 0,11 2 1,-19-3 75,0 1 1,1 0 0,-1-1 0,0 1 0,0 0 0,0 1-1,0-1 1,0 0 0,0 0 0,0 1 0,0-1-1,-1 1 1,1 0 0,-1-1 0,1 1 0,-1 0 0,1 0-1,-1 0 1,0 0 0,0 0 0,0 0 0,0 0 0,0 1-1,-1-1 1,1 0 0,0 3 0,0 4 254,-1 1 1,0 0 0,0-1-1,-2 12 1,2 3 1243,17-52-706,66-177-705,-77 186-168,-5 18 11,0 1 1,0-1 0,0 0 0,0 0-1,1 0 1,-1 1 0,0-1 0,0 1-1,0-1 1,1 1 0,-1-1-1,0 1 1,1 0 0,-1 0 0,0 0-1,1 0 1,-1 0 0,0 0-1,1 0 1,-1 0 0,3 1 0,30 4-4913,-53-18-13264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1.031"/>
    </inkml:context>
    <inkml:brush xml:id="br0">
      <inkml:brushProperty name="width" value="0.025" units="cm"/>
      <inkml:brushProperty name="height" value="0.025" units="cm"/>
    </inkml:brush>
  </inkml:definitions>
  <inkml:trace contextRef="#ctx0" brushRef="#br0">1 6 13965,'0'0'7431,"75"-6"-7239,-36 16-160,9 4-32,0 3-992,2 0-2340,2 0-3939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1.610"/>
    </inkml:context>
    <inkml:brush xml:id="br0">
      <inkml:brushProperty name="width" value="0.025" units="cm"/>
      <inkml:brushProperty name="height" value="0.025" units="cm"/>
    </inkml:brush>
  </inkml:definitions>
  <inkml:trace contextRef="#ctx0" brushRef="#br0">163 82 17969,'0'0'7212,"-12"0"-6294,-1 2-695,0 0-1,0 0 0,1 1 1,-16 6-1,23-8-188,1 1 0,-1 0 0,0 0-1,1 0 1,-1 1 0,1 0 0,0 0 0,0 0 0,0 0-1,0 0 1,1 1 0,-1 0 0,1 0 0,0 0 0,0 0-1,-4 9 1,7-13-37,0 1 1,0 0-1,0-1 0,0 1 0,0-1 0,0 1 0,0 0 0,1-1 0,-1 1 1,0-1-1,0 1 0,1-1 0,-1 1 0,0-1 0,1 1 0,-1-1 0,0 1 1,1-1-1,-1 1 0,1-1 0,-1 0 0,1 1 0,-1-1 0,1 0 1,-1 1-1,1-1 0,-1 0 0,1 0 0,0 0 0,-1 1 0,1-1 0,-1 0 1,1 0-1,0 0 0,-1 0 0,1 0 0,-1 0 0,1 0 0,0 0 0,-1 0 1,1 0-1,0-1 0,37 1 132,-32-1-103,16-1-281,0-2 0,0 0 0,-1-2 0,1 0 0,26-13 0,-27 11 171,-1 1 0,1 0 0,0 1 0,1 1 0,33-2 0,-55 6 113,1 1-1,0 0 0,-1 0 0,1 0 1,0 0-1,-1 0 0,1 0 0,0 0 1,-1 1-1,1-1 0,-1 0 0,1 0 1,0 0-1,-1 1 0,1-1 0,-1 0 1,1 1-1,0-1 0,-1 0 0,1 1 1,-1-1-1,1 1 0,-1-1 0,0 1 1,1-1-1,-1 1 0,1-1 0,-1 1 1,0-1-1,0 1 0,1 0 0,-1 22 867,1 3-147,-1-25-736,0 0 0,1-1 0,-1 1 0,1 0 0,-1 0 1,1-1-1,-1 1 0,1 0 0,-1-1 0,1 1 0,-1 0 1,1-1-1,0 1 0,-1-1 0,1 1 0,0-1 0,0 1 0,-1-1 1,1 0-1,0 1 0,0-1 0,0 0 0,0 0 0,-1 0 1,1 1-1,0-1 0,0 0 0,1 0 0,22 0-149,0-1-1,-1-1 0,1-1 1,0-2-1,-1 0 1,43-15-1,-35 10-187,1 1 0,53-7 0,-84 16 333,-1 0-1,0 0 0,1 0 0,-1 0 1,0 0-1,1 0 0,-1 0 1,0 0-1,1 0 0,-1 0 0,0 0 1,1 0-1,-1 0 0,0 1 1,1-1-1,-1 0 0,0 0 0,0 0 1,1 1-1,-1-1 0,0 0 1,0 0-1,1 1 0,-1-1 0,0 0 1,0 0-1,0 1 0,0-1 1,1 0-1,-1 1 0,0-1 0,0 0 1,0 1-1,0-1 0,0 0 1,0 1-1,0-1 0,0 0 0,0 1 1,0-1-1,0 0 0,0 1 1,0-1-1,0 0 0,0 1 0,0-1 1,0 0-1,0 1 0,0-1 1,-1 0-1,1 0 0,0 1 0,0-1 1,-1 1-1,-12 29 821,1-1 388,16-27-1188,0-1 0,-1-1 1,1 1-1,0 0 0,0-1 0,-1 0 0,1 0 0,0 0 0,5-1 0,-3 1-10,106-9-2354,-77 4 915,57 1 0,-91 4 1453,0 1 1,-1-1-1,1 1 0,0-1 0,0 1 1,0-1-1,0 1 0,0-1 0,-1 1 1,1 0-1,0-1 0,-1 1 0,1 0 1,0 0-1,-1 0 0,1 0 0,-1-1 1,1 1-1,-1 0 0,1 0 0,-1 0 1,0 0-1,0 0 0,1 2 0,-1-2 22,1 1 0,-1-1 0,1 1 0,-1-1 0,1 1 0,0-1 0,0 1 0,-1-1 0,1 0 0,0 1 0,0-1 0,1 0 0,-1 0 0,0 0 0,0 0 0,2 1 0,5 1 56,-1-1 0,1-1 0,0 1 0,-1-1 0,1-1 0,0 1 0,0-1 0,-1-1 0,14-1 0,-4-1-80,0-1-1,0-1 0,20-7 0,-20 4-45,0 0 0,0 0 0,-1-2 0,21-15 0,-32 21-46,1-1 1,-1 1 0,0-1 0,0 0 0,0-1 0,-1 1-1,1-1 1,-1 0 0,-1 0 0,1 0 0,-1 0 0,0 0-1,-1-1 1,4-11 0,-6 17 69,0 1 0,1-1 0,-1 0 0,0 1 0,0-1 0,0 0 0,0 1 0,0-1 0,0 0 0,0 0-1,0 1 1,0-1 0,0 0 0,0 1 0,-1-1 0,1 0 0,0 1 0,0-1 0,-1 0 0,1 1 0,0-1 0,-1 0 0,1 1 0,-1-1 0,1 1 0,-1-1-1,1 1 1,-1-1 0,1 1 0,-1-1 0,0 0 0,-1 1-2,1 0 0,-1 0-1,0 0 1,1-1 0,-1 1-1,1 1 1,-1-1 0,0 0 0,1 0-1,-1 1 1,1-1 0,-1 0-1,-1 2 1,-4 0 45,1 1 0,0 0-1,0 1 1,0-1 0,0 1-1,-5 6 1,6-6 85,1 0 1,0 1-1,1-1 1,-1 1-1,1 0 1,0 0-1,0 0 1,1 1-1,0-1 1,0 1-1,0-1 1,0 1-1,1 0 1,0-1-1,-1 12 1,2-13-108,1 0 0,-1 0 0,1 0 0,0 0 0,0 0 1,0 0-1,0-1 0,1 1 0,0 0 0,0-1 0,0 1 0,0-1 0,0 1 0,1-1 1,-1 0-1,1 0 0,0 0 0,0 0 0,0-1 0,0 1 0,0-1 0,1 0 0,5 3 1,5 2-162,0-1 0,1-1 0,0 0 1,-1-1-1,1 0 0,23 1 0,-24-3-896,-1-2-1,1 1 1,-1-2 0,18-2-1,-2-9-4811,-12-10-5259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1.956"/>
    </inkml:context>
    <inkml:brush xml:id="br0">
      <inkml:brushProperty name="width" value="0.025" units="cm"/>
      <inkml:brushProperty name="height" value="0.025" units="cm"/>
    </inkml:brush>
  </inkml:definitions>
  <inkml:trace contextRef="#ctx0" brushRef="#br0">0 58 19603,'0'0'8135,"106"-42"-7270,-28 32-192,21 5-449,17 5-288,3 0-1249,4 0-5350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6.039"/>
    </inkml:context>
    <inkml:brush xml:id="br0">
      <inkml:brushProperty name="width" value="0.025" units="cm"/>
      <inkml:brushProperty name="height" value="0.025" units="cm"/>
    </inkml:brush>
  </inkml:definitions>
  <inkml:trace contextRef="#ctx0" brushRef="#br0">5145 390 7719,'-337'-99'7273,"-284"-63"-6816,441 134-595,-2 9 1,-1 7-1,1 9 0,-1 7 0,1 9 0,0 7 0,1 8 1,2 8-1,2 8 0,-341 133 0,397-122 139,3 5 1,2 6-1,3 4 0,3 5 1,4 5-1,3 4 0,-159 169 1,178-158-35,3 4 0,5 3 1,5 4-1,4 2 1,5 3-1,5 3 0,5 2 1,-43 144-1,48-93-98,8 2-1,8 2 0,6 1 1,9 1-1,11 335 0,19-325 202,8 0-1,9-2 0,7-1 1,79 225-1,-87-321 175,3-1 1,4-3-1,3 0 0,56 80 0,-58-107-86,1-2 1,2-1-1,3-3 0,2-2 0,1-1 0,75 52 0,-42-45-81,2-2 0,2-5 0,2-3 0,1-4 0,2-4 1,2-4-1,106 21 0,-41-22-57,1-6 1,0-7 0,239-8-1,-265-14-47,0-6-1,-2-5 1,0-7-1,-1-4 1,177-67-1,-166 41 87,-3-6-1,-2-6 1,-3-6 0,183-135-1,-142 76 204,-5-7 0,-8-7 0,-5-7 0,169-220 0,-230 251-255,-6-5-1,-6-3 1,-5-4-1,-6-3 1,-6-3 0,83-271-1,-106 248 24,34-279 1,-40-174 159,-35 496 8,-4-1 1,-6 1-1,-5 0 0,-51-194 1,48 252-182,-3 0 0,-3 1 0,-2 1 0,-3 2 0,-3 0 0,-2 2 0,-2 2 0,-2 1 1,-3 3-1,-60-59 0,49 63-381,-2 2-1,-2 2 1,-1 3 0,-2 3 0,-84-39 0,34 29-1542,-1 4 1,-153-37 0,-34 10-5403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8.683"/>
    </inkml:context>
    <inkml:brush xml:id="br0">
      <inkml:brushProperty name="width" value="0.025" units="cm"/>
      <inkml:brushProperty name="height" value="0.025" units="cm"/>
    </inkml:brush>
  </inkml:definitions>
  <inkml:trace contextRef="#ctx0" brushRef="#br0">1 430 6566,'0'0'11915,"11"-7"-10201,164-94 2172,-85 57-3515,115-40 0,38 11-302,64-24-180,-292 89 17,-19 3-766,-33 3-2144,19 1 983,-16-6-3585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2.152"/>
    </inkml:context>
    <inkml:brush xml:id="br0">
      <inkml:brushProperty name="width" value="0.025" units="cm"/>
      <inkml:brushProperty name="height" value="0.025" units="cm"/>
    </inkml:brush>
  </inkml:definitions>
  <inkml:trace contextRef="#ctx0" brushRef="#br0">26 565 2018,'-1'0'442,"0"0"0,0 0 0,0 0 0,-1 0 0,1 0 0,0 0 0,0 0 0,0 0 0,-1-1 0,1 1 0,0 0-1,0-1 1,0 1 0,0-1 0,0 1 0,0-1 0,0 1 0,0-1 0,0 0 0,0 0 0,-1 0 0,2 0-214,0 0 0,-1 0 0,1 0 0,0 0 0,0 0 0,0 1 0,0-1 0,0 0 0,0 0 0,0 0 0,1 0 0,-1 0-1,0 1 1,0-1 0,1 0 0,-1 0 0,0 0 0,1 1 0,-1-1 0,1 0 0,0-1 0,3-3 130,1-1 0,0 1 0,0 0-1,0 0 1,0 1 0,8-5 0,110-62 1214,252-104 0,-298 142-1486,257-99-867,-223 89-1161,-102 40 1448,22-11-1885,-14 1-2713,-8 0-2995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6.630"/>
    </inkml:context>
    <inkml:brush xml:id="br0">
      <inkml:brushProperty name="width" value="0.025" units="cm"/>
      <inkml:brushProperty name="height" value="0.025" units="cm"/>
    </inkml:brush>
  </inkml:definitions>
  <inkml:trace contextRef="#ctx0" brushRef="#br0">73 519 13549,'0'0'859,"-9"-3"161,2 1-758,0-1 0,1 1 0,-1-1 0,1 0 0,-12-8 0,17 10-176,0 0-1,0 0 0,0 0 0,0 0 1,1 0-1,-1 0 0,0 0 0,0 0 0,1 0 1,-1 0-1,0 0 0,1 0 0,-1-1 1,1 1-1,-1 0 0,1 0 0,0-1 0,0 1 1,-1-2-1,2 1-15,-1 1 1,1-1 0,-1 0-1,1 0 1,0 0-1,0 1 1,-1-1-1,1 1 1,0-1 0,1 0-1,-1 1 1,0-1-1,0 1 1,1 0-1,-1 0 1,0-1 0,1 1-1,2-1 1,40-27 419,2 2 1,1 2 0,89-34 0,-47 22-399,-4 0-92,130-60-2872,-75 25-3983,-47 18-811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1.462"/>
    </inkml:context>
    <inkml:brush xml:id="br0">
      <inkml:brushProperty name="width" value="0.025" units="cm"/>
      <inkml:brushProperty name="height" value="0.025" units="cm"/>
    </inkml:brush>
  </inkml:definitions>
  <inkml:trace contextRef="#ctx0" brushRef="#br0">90 89 11435,'0'0'4991,"-8"0"-4831,5-1-93,0 1 0,1 0 0,-1 0 0,0 0 0,0 1 0,0-1 0,1 1 0,-1-1 0,0 1 0,1 0 0,-1 0 0,1 0 0,-1 0 0,1 1 0,-1-1 0,1 1 0,0-1 0,-1 1 0,1 0 0,0 0-1,0 0 1,1 0 0,-1 0 0,0 1 0,1-1 0,-1 0 0,1 1 0,0-1 0,-1 1 0,1-1 0,1 1 0,-1 0 0,0 0 0,0 3 0,-9 35 1732,10-41-1794,1 0 0,-1 1 0,0-1 0,0 0 0,0 1 1,0-1-1,0 0 0,0 1 0,0-1 0,0 0 0,1 1 0,-1-1 0,0 0 0,0 0 0,0 1 1,1-1-1,-1 0 0,0 0 0,0 0 0,1 1 0,-1-1 0,0 0 0,0 0 0,1 0 1,-1 0-1,0 1 0,1-1 0,-1 0 0,0 0 0,1 0 0,-1 0 0,0 0 0,1 0 0,-1 0 1,0 0-1,1 0 0,-1 0 0,0 0 0,1 0 0,-1 0 0,0 0 0,1 0 0,-1 0 0,0-1 1,0 1-1,1 0 0,-1 0 0,0 0 0,1 0 0,-1-1 0,0 1 0,0 0 0,1 0 1,-1-1-1,0 1 0,0 0 0,1-1 0,13-9 195,18-23 73,28-25-162,-56 54-124,0 1 0,1 0 1,-1 1-1,1-1 0,-1 1 0,1 0 0,0 0 0,0 0 0,0 1 0,0-1 0,0 1 0,1 1 0,4-1 0,-8 1 11,0 0 1,-1 0-1,1 1 0,0-1 0,-1 0 0,1 1 0,0 0 1,-1-1-1,1 1 0,-1 0 0,1 0 0,-1 0 1,0 0-1,1 0 0,-1 0 0,0 0 0,0 0 0,0 1 1,1-1-1,-1 0 0,-1 1 0,1-1 0,0 1 0,0-1 1,0 1-1,-1-1 0,1 1 0,-1 0 0,1-1 0,-1 1 1,0 0-1,0-1 0,1 4 0,-1-3 53,0 0-1,0 0 1,1 0-1,-1 0 1,1 0-1,-1 0 1,1-1-1,0 1 1,0 0-1,0 0 1,0-1-1,0 1 1,0 0-1,0-1 1,1 1-1,-1-1 1,0 0-1,1 1 1,-1-1-1,3 1 1,-3-2-16,0 0 1,0 0 0,-1 0 0,1 0-1,0 0 1,0 0 0,0 0-1,0 0 1,-1-1 0,1 1 0,0 0-1,0-1 1,0 1 0,-1 0 0,1-1-1,0 1 1,0-1 0,-1 1 0,1-1-1,-1 0 1,1 1 0,0-1 0,-1 1-1,1-1 1,0-1 0,16-23 447,-13 18-353,7-9-96,28-36 41,-37 50-119,1-1 1,-1 1-1,1 0 0,-1 0 0,1 0 1,0 0-1,0 1 0,0-1 0,0 1 0,0-1 1,0 1-1,0 0 0,0 0 0,0 1 1,1-1-1,3 0 0,-5 2 32,-1-1 0,1 1 0,-1-1 0,0 1 0,1 0 0,-1-1-1,0 1 1,0 0 0,1 0 0,-1 0 0,0 0 0,0 0 0,0 0 0,0 0 0,0 1 0,0-1-1,-1 0 1,1 1 0,0-1 0,-1 0 0,1 1 0,-1-1 0,1 0 0,-1 1 0,1-1 0,-1 1 0,0-1-1,0 1 1,0-1 0,0 3 0,2 57 88,-2-49-81,1 11 298,3-17 193,10-30 475,7-13-1009,-18 32 16,1 1-1,-1-1 1,1 1 0,0 0 0,-1 0-1,2 0 1,-1 1 0,0 0-1,1-1 1,0 2 0,0-1 0,-1 0-1,2 1 1,-1 0 0,0 0 0,0 1-1,1-1 1,-1 1 0,1 0-1,6 0 1,-10 1 25,-1 1-1,0-1 1,0 1-1,1 0 1,-1-1-1,0 1 1,0 0-1,0-1 1,0 1-1,0 0 1,0 0-1,0 0 1,0 0-1,0 0 1,0 0-1,-1 0 1,1 1-1,0-1 1,-1 0-1,1 0 1,-1 1-1,1-1 1,-1 0-1,0 0 1,1 1-1,-1-1 1,0 1-1,0-1 1,0 2-1,3 43 110,-3-44-102,0-2-13,0 0-1,0 0 0,0 0 1,0 1-1,0-1 0,0 0 1,0 0-1,0 0 1,0 0-1,0 0 0,0 1 1,0-1-1,0 0 0,0 0 1,0 0-1,0 0 1,0 0-1,0 0 0,0 1 1,0-1-1,0 0 0,1 0 1,-1 0-1,0 0 0,0 0 1,0 0-1,0 0 1,0 1-1,0-1 0,0 0 1,0 0-1,0 0 0,1 0 1,-1 0-1,0 0 0,0 0 1,0 0-1,0 0 1,0 0-1,0 0 0,1 0 1,-1 0-1,0 0 0,0 0 1,0 0-1,0 0 0,0 0 1,1 0-1,-1 0 1,0 0-1,0 0 0,0 0 1,0 0-1,0 0 0,10-7-2781,5-11-4673,-4 1-1789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37.789"/>
    </inkml:context>
    <inkml:brush xml:id="br0">
      <inkml:brushProperty name="width" value="0.025" units="cm"/>
      <inkml:brushProperty name="height" value="0.025" units="cm"/>
    </inkml:brush>
  </inkml:definitions>
  <inkml:trace contextRef="#ctx0" brushRef="#br0">1268 1147 7527,'0'0'12246,"11"-4"-10932,26-8-775,-2-3 1,1-1 0,61-39-1,-34 14-444,68-60 1,-102 76-75,-2-1 1,0-2 0,-2 0 0,-1-2-1,-1 0 1,22-41 0,-33 48-12,0-1 1,-1 0-1,-2-1 0,0 0 1,-1-1-1,-2 0 1,-1 0-1,-1 0 0,1-45 1,-5 59-5,0 0 0,-1 0 0,-1 0 0,0 0 0,-1 1 0,0-1 0,-1 1 1,0 0-1,-1 0 0,0 0 0,0 1 0,-1-1 0,-9-11 0,4 9-7,-1 0 0,0 1 0,-1 1 0,0-1 0,-1 2 0,0 0 0,0 1-1,-22-11 1,-2 4-19,0 1 0,-1 2 1,-1 2-1,0 1 0,0 2 0,-82-5 0,46 11-13,-1 3 1,1 3 0,-1 3 0,2 4-1,-1 3 1,-84 27 0,102-22 21,1 2 0,1 3 0,2 2 0,0 3-1,2 1 1,1 3 0,1 3 0,-57 53 0,79-63 31,2 1 0,1 2 0,1 1 0,2 0 0,1 2 0,-21 41 0,31-50-23,1 1 0,1-1 0,1 2 0,1-1 0,1 1 0,1 0 0,2 0 0,0 1 0,2-1 0,2 30 0,-1-46-40,1 0 0,1 0 0,0-1 0,0 1 1,0-1-1,1 0 0,1 1 0,-1-1 0,1 0 0,0-1 0,1 1 1,0-1-1,0 0 0,11 11 0,-11-13-270,0-1 0,1 0 0,-1 0 0,1 0 0,0-1 0,0 1 0,0-1 0,0-1 0,1 1 0,-1-1 0,1 0 0,0-1 0,-1 0 0,1 0 0,0 0 0,0-1 0,0 1 0,0-2 0,8 0 0,25-9-5783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38.400"/>
    </inkml:context>
    <inkml:brush xml:id="br0">
      <inkml:brushProperty name="width" value="0.025" units="cm"/>
      <inkml:brushProperty name="height" value="0.025" units="cm"/>
    </inkml:brush>
  </inkml:definitions>
  <inkml:trace contextRef="#ctx0" brushRef="#br0">5 286 6951,'0'0'5482,"0"10"-3501,-1-3-1776,0-1 30,0 0-1,0 0 0,1 0 1,-1 0-1,2 0 0,-1-1 1,1 1-1,0 0 0,0 0 1,0 0-1,1-1 0,0 1 1,0 0-1,4 7 0,6 2-29,1-1 0,0 1 0,1-2 0,1 0-1,0-1 1,1 0 0,0-2 0,0 1 0,1-2-1,1 0 1,-1-2 0,1 1 0,1-2 0,35 8-1,-32-10 1,-1-1 0,0-1-1,0 0 1,1-2-1,-1 0 1,1-2 0,-1 0-1,0-2 1,0 0-1,0-1 1,0-1 0,-1-1-1,25-12 1,-30 11-38,0-1 0,0 0 0,0-1-1,-1-1 1,-1 0 0,0-1 0,-1-1 0,0 0 0,0 0 0,17-29 0,-24 32 0,0 1 0,0-1 0,-1 0 1,0 0-1,-1-1 0,0 1 0,-1-1 0,0 1 1,0-1-1,-1 0 0,-1 0 0,0 0 0,0 0 1,-1 1-1,-1-1 0,1 0 0,-2 1 0,-6-20 1,2 15-145,0 1 0,0-1 0,-2 2 0,1-1 0,-2 1 0,0 1 0,0 0 1,-21-18-1,31 30-133,-1 0 0,1 0 0,0-1 1,0 1-1,-1 0 0,1 0 0,0 0 1,0-1-1,0 1 0,-1 0 0,1 0 1,0 0-1,0-1 0,0 1 0,0 0 1,0-1-1,-1 1 0,1 0 0,0 0 1,0-1-1,0 1 0,0 0 0,0 0 1,0-1-1,0 1 0,0 0 0,0-1 0,0 1 1,0 0-1,0-1 0,0 1 0,0 0 1,1 0-1,-1-1 0,0 1 0,0 0 1,0 0-1,0-1 0,0 1 0,1 0 1,-1 0-1,0-1 0,0 1 0,0 0 1,1 0-1,-1 0 0,0 0 0,0-1 1,1 1-1,-1 0 0,0 0 0,0 0 1,1 0-1,-1 0 0,0 0 0,0 0 0,1-1 1,-1 1-1,0 0 0,1 0 0,1 0-641,9-7-6680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39.014"/>
    </inkml:context>
    <inkml:brush xml:id="br0">
      <inkml:brushProperty name="width" value="0.025" units="cm"/>
      <inkml:brushProperty name="height" value="0.025" units="cm"/>
    </inkml:brush>
  </inkml:definitions>
  <inkml:trace contextRef="#ctx0" brushRef="#br0">53 116 14606,'0'0'870,"13"-9"27,81-53 1687,-81 55-2182,-1 1 0,1 0 1,1 0-1,-1 1 1,1 1-1,-1 0 0,18-2 1,-30 6-399,-1 0 0,1 0 0,-1 0 0,0 0 1,1 0-1,-1 0 0,0 0 0,1 0 0,-1 0 1,1 0-1,-1 0 0,0 0 0,1 0 0,-1 0 1,1 0-1,-1 0 0,0 1 0,1-1 0,-1 0 1,0 0-1,1 0 0,-1 1 0,0-1 0,1 0 1,-1 0-1,0 1 0,0-1 0,1 0 0,-1 1 1,0-1-1,0 0 0,1 1 0,-1-1 0,0 0 1,0 1-1,0-1 0,0 0 0,0 1 0,1-1 1,-1 1-1,0-1 0,0 0 0,0 1 1,0-1-1,0 1 0,0 0 0,-10 20 178,-8 1-37,-2-1 1,-1 0 0,0-2-1,-35 25 1,-21 19-79,70-57-53,1-1-1,-1 1 1,1 0-1,0 1 1,1-1-1,-1 1 1,1 0 0,1 1-1,-1-1 1,1 1-1,1 0 1,-5 12-1,8-18-11,0 0-1,0 0 1,0 0-1,0 0 1,1-1-1,-1 1 1,1 0-1,-1 0 1,1-1-1,0 1 0,-1 0 1,1-1-1,0 1 1,0 0-1,0-1 1,0 1-1,1-1 1,-1 0-1,0 1 1,0-1-1,1 0 1,-1 0-1,1 0 1,-1 0-1,1 0 1,0 0-1,-1 0 1,1 0-1,0-1 0,0 1 1,-1-1-1,1 1 1,0-1-1,0 0 1,3 0-1,11 3 45,1-1 0,33 0-1,-39-1-27,179-8-948,-63-12-7140,-58 4-5511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0.430"/>
    </inkml:context>
    <inkml:brush xml:id="br0">
      <inkml:brushProperty name="width" value="0.025" units="cm"/>
      <inkml:brushProperty name="height" value="0.025" units="cm"/>
    </inkml:brush>
  </inkml:definitions>
  <inkml:trace contextRef="#ctx0" brushRef="#br0">1 303 5157,'0'0'18006,"11"-7"-16164,43-34-1412,-2-2-1,-1-2 1,73-87 0,-112 117-426,3-5 320,-13 21-168,-7 12-90,-33 61-49,26-55-16,2 0 0,0 1 0,1 0 1,1 1-1,1 0 0,1 0 0,-4 25 0,9-44-65,1-1-1,0 1 1,0-1-1,0 0 1,0 1-1,0-1 1,0 1-1,0-1 1,0 1-1,0-1 1,1 0-1,-1 1 1,0-1-1,1 1 1,0-1-1,-1 0 0,1 0 1,0 1-1,-1-1 1,1 0-1,0 0 1,0 0-1,0 0 1,0 0-1,0 0 1,0 0-1,0 0 1,1 0-1,-1 0 1,0-1-1,0 1 0,1 0 1,-1-1-1,0 1 1,1-1-1,1 1 1,2-1-491,-1 0 0,0 0 0,1 0 0,-1 0-1,1-1 1,-1 1 0,0-1 0,0 0 0,1-1 0,-1 1 0,4-3 0,23-15-7319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0.775"/>
    </inkml:context>
    <inkml:brush xml:id="br0">
      <inkml:brushProperty name="width" value="0.025" units="cm"/>
      <inkml:brushProperty name="height" value="0.025" units="cm"/>
    </inkml:brush>
  </inkml:definitions>
  <inkml:trace contextRef="#ctx0" brushRef="#br0">0 50 17392,'0'0'7784,"25"-10"-10667,-5-8-1121,-6-4-3267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1.152"/>
    </inkml:context>
    <inkml:brush xml:id="br0">
      <inkml:brushProperty name="width" value="0.025" units="cm"/>
      <inkml:brushProperty name="height" value="0.025" units="cm"/>
    </inkml:brush>
  </inkml:definitions>
  <inkml:trace contextRef="#ctx0" brushRef="#br0">509 43 4452,'-12'-5'6241,"-8"-3"-5210,-1 1 1,0 1-1,0 1 0,-1 1 1,0 1-1,0 0 1,-33 2-1,44 1-906,-1 1 1,0 1-1,1 0 1,-1 0-1,1 1 0,-1 1 1,1 0-1,0 0 1,1 1-1,-1 1 1,1-1-1,0 2 0,0-1 1,1 2-1,0-1 1,-15 16-1,13-9-161,0 1 1,1 0-1,1 1 0,0 0 0,1 0 1,1 1-1,0 0 0,1 0 0,1 0 1,1 1-1,0 0 0,2 0 1,0 0-1,1 0 0,0 0 0,2 1 1,0-1-1,1 0 0,5 22 1,-4-27 42,0 0 0,1 0 0,1 0 1,0 0-1,0-1 0,1 0 1,1 0-1,0 0 0,1-1 0,0 0 1,0-1-1,1 0 0,1 0 0,-1-1 1,2 0-1,-1 0 0,1-1 1,0-1-1,1 0 0,0 0 0,0-1 1,1-1-1,-1 0 0,1-1 1,0 0-1,16 2 0,1-3 262,0 0-1,-1-3 1,1 0-1,0-2 1,-1-1-1,1-1 1,-1-2-1,0-1 1,0-1 0,-1-1-1,0-2 1,-1 0-1,0-2 1,-1-1-1,0-2 1,-2 0-1,1-1 1,-2-2-1,-1 0 1,0-2 0,-1 0-1,20-27 1,-33 37-191,-1 0 0,0-1 1,0 0-1,-1 0 1,-1 0-1,0-1 0,0 1 1,-1-1-1,-1 0 1,0-1-1,-1 1 0,-1 0 1,0-1-1,-1-22 1,-1 26-63,-1 1 1,1-1 0,-2 1-1,1 0 1,-1 0 0,-1 0-1,0 0 1,0 0 0,-1 1-1,0 0 1,0 0 0,-1 0-1,0 1 1,0 0 0,0 0-1,-1 0 1,-1 1 0,1 0-1,-1 0 1,0 1 0,-10-6-1,3 4-95,-1 0-1,0 1 0,0 0 0,-1 1 1,1 1-1,-1 1 0,0 0 0,0 1 1,0 1-1,-1 1 0,1 0 0,0 1 1,-21 5-1,13-2-752,0 2 0,1 1 0,-29 12 0,26-7-1706,0 1-1,-34 23 1,-2 9-9164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8.358"/>
    </inkml:context>
    <inkml:brush xml:id="br0">
      <inkml:brushProperty name="width" value="0.025" units="cm"/>
      <inkml:brushProperty name="height" value="0.025" units="cm"/>
    </inkml:brush>
  </inkml:definitions>
  <inkml:trace contextRef="#ctx0" brushRef="#br0">1 1 5285,'0'0'3619,"9"3"-1035,-2 0-2213,0 1-1,-1 0 1,1 0 0,-1 0-1,0 1 1,0 0 0,0 0-1,-1 0 1,0 1 0,0 0-1,0 0 1,-1 0-1,7 12 1,193 356 1637,-138-247-1768,235 490-10,89 162 634,377 441 220,-441-724-1020,1414 2070 3075,-1477-2233-2963,-142-196-5717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8.784"/>
    </inkml:context>
    <inkml:brush xml:id="br0">
      <inkml:brushProperty name="width" value="0.025" units="cm"/>
      <inkml:brushProperty name="height" value="0.025" units="cm"/>
    </inkml:brush>
  </inkml:definitions>
  <inkml:trace contextRef="#ctx0" brushRef="#br0">0 319 3748,'0'0'12641,"14"8"-11072,53 38-442,-1 4 0,75 74 0,-24-20-499,-98-89-562,26 25 166,80 51 0,-111-82-95,1-1 1,0 0 0,0-1 0,0-1-1,1 0 1,0-1 0,0-1 0,0 0 0,1-1-1,26 1 1,-39-4-74,-1-1-1,1 1 1,0-1 0,-1 0-1,1 0 1,0 0 0,-1 0-1,1-1 1,-1 1 0,0-1-1,1 0 1,-1 0 0,0 0-1,0 0 1,0-1 0,0 1-1,-1-1 1,1 1 0,-1-1-1,0 0 1,1 0 0,-1-1-1,0 1 1,-1 0 0,1 0-1,-1-1 1,1 1 0,-1-1-1,0 0 1,1-7 0,2-11 169,-1-1 1,-1 0-1,-1-44 1,-1 45-72,-16-302 879,-19 109-7165,21 167 647,-2 8-4895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9.571"/>
    </inkml:context>
    <inkml:brush xml:id="br0">
      <inkml:brushProperty name="width" value="0.025" units="cm"/>
      <inkml:brushProperty name="height" value="0.025" units="cm"/>
    </inkml:brush>
  </inkml:definitions>
  <inkml:trace contextRef="#ctx0" brushRef="#br0">0 693 6534,'0'0'10624,"2"-11"-9648,68-296 2156,-7 48-877,-56 221-1956,9-40 320,-9 103-197,-3 12-336,41 235 147,-38-239-221,2-2 1,1 1-1,2-1 1,1-1-1,1 0 0,24 36 1,-35-61-89,0 0 0,1 0 0,-1 0 1,1 0-1,1-1 0,-1 1 1,1-1-1,-1 0 0,1-1 0,0 1 1,1-1-1,-1 0 0,1 0 1,-1 0-1,1-1 0,0 0 1,0 0-1,0-1 0,0 1 0,0-1 1,12 0-1,-18-1-21,1 0 1,-1 0-1,0 0 1,0 0-1,1 0 1,-1 0-1,0 0 1,1 0-1,-1 0 1,0 0-1,1 0 1,-1 0-1,0 0 1,0 0-1,1 0 1,-1 0-1,0 0 1,1-1-1,-1 1 1,0 0-1,0 0 1,1 0-1,-1-1 1,0 1-1,0 0 0,0 0 1,1 0-1,-1-1 1,0 1-1,0 0 1,0 0-1,0-1 1,0 1-1,1 0 1,-1-1-1,0 1 1,0 0-1,0 0 1,0-1-1,0 1 1,0 0-1,0-1 1,0 1-1,0 0 1,0-1-1,0 1 1,0 0-1,0-1 0,0 0-207,0-7-5034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9.932"/>
    </inkml:context>
    <inkml:brush xml:id="br0">
      <inkml:brushProperty name="width" value="0.025" units="cm"/>
      <inkml:brushProperty name="height" value="0.025" units="cm"/>
    </inkml:brush>
  </inkml:definitions>
  <inkml:trace contextRef="#ctx0" brushRef="#br0">0 1 16335,'0'0'-4964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1.921"/>
    </inkml:context>
    <inkml:brush xml:id="br0">
      <inkml:brushProperty name="width" value="0.025" units="cm"/>
      <inkml:brushProperty name="height" value="0.025" units="cm"/>
    </inkml:brush>
  </inkml:definitions>
  <inkml:trace contextRef="#ctx0" brushRef="#br0">25 56 6598,'0'0'11302,"-4"10"-10363,0 1-680,0 0-1,1 0 0,0 0 1,1 1-1,0-1 0,1 1 1,0-1-1,1 1 1,1 19-1,-1-30-251,1-1-1,-1 1 1,0 0 0,0-1-1,0 1 1,1 0 0,-1-1-1,0 1 1,1-1-1,-1 1 1,1-1 0,-1 1-1,0-1 1,1 1 0,-1-1-1,1 1 1,0-1 0,-1 1-1,1-1 1,-1 0 0,1 1-1,-1-1 1,1 0 0,0 0-1,-1 1 1,1-1 0,0 0-1,-1 0 1,1 0 0,0 0-1,-1 0 1,1 0 0,0 0-1,-1 0 1,1 0-1,0 0 1,-1 0 0,1 0-1,0-1 1,-1 1 0,1 0-1,0 0 1,-1-1 0,1 1-1,-1 0 1,1-1 0,-1 1-1,1-1 1,-1 1 0,1-1-1,-1 1 1,1-2 0,28-25 272,-29 27-281,25-35-160,-21 28 103,1-1-1,0 1 1,0 0-1,0 1 0,1-1 1,0 1-1,0 0 1,1 1-1,0 0 1,7-5-1,-13 9 54,0 1 0,-1 0 1,1 0-1,0 0 0,0 0 0,-1 0 0,1 0 1,0 0-1,-1 0 0,1 0 0,0 0 0,0 0 1,-1 1-1,1-1 0,0 0 0,-1 0 0,1 1 0,0-1 1,-1 0-1,1 1 0,-1-1 0,1 1 0,0-1 1,-1 1-1,1-1 0,-1 1 0,0-1 0,1 1 1,-1-1-1,1 1 0,-1 0 0,0-1 0,1 1 0,-1 0 1,0-1-1,0 1 0,1 0 0,-1-1 0,0 1 1,0 0-1,0 0 0,0-1 0,0 1 0,0 0 1,0 1-1,1 43 154,-2-36-120,1 44 1035,23-73-711,8-18-511,-10 11-620,33-32 1,-48 53 528,-1 1 0,1 0 0,0 1 0,0 0 1,1 0-1,-1 0 0,1 0 0,0 1 0,-1 0 0,2 1 0,-1-1 0,7 0 0,-13 3 228,0 0-1,0 0 0,0 0 0,0 0 0,-1 0 1,1 0-1,0 0 0,0 0 0,0 0 1,0 0-1,0 1 0,-1-1 0,1 0 1,0 1-1,0-1 0,-1 1 0,1-1 1,0 1-1,-1-1 0,1 1 0,0-1 0,-1 1 1,1 0-1,-1-1 0,1 1 0,-1 0 1,1 0-1,-1-1 0,1 1 0,-1 0 1,1 1-1,3 36 337,-16 36 1745,8-49-1397,3-19-3301,4-18-2778,2-8-6429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0.262"/>
    </inkml:context>
    <inkml:brush xml:id="br0">
      <inkml:brushProperty name="width" value="0.025" units="cm"/>
      <inkml:brushProperty name="height" value="0.025" units="cm"/>
    </inkml:brush>
  </inkml:definitions>
  <inkml:trace contextRef="#ctx0" brushRef="#br0">0 21 9737,'0'0'12738,"8"-5"-11543,-6 3-1147,0 0 32,0 1 0,0 0-1,0-1 1,0 1 0,0 0-1,0 0 1,1 0 0,-1 0-1,0 0 1,5 0 0,-6 1-49,0 0 0,0 1 0,1-1 1,-1 1-1,0-1 0,0 1 1,0-1-1,0 1 0,1 0 1,-1-1-1,0 1 0,0 0 0,0 0 1,-1 0-1,1 0 0,0 0 1,0 0-1,0 0 0,-1 0 1,1 0-1,-1 0 0,1 0 0,-1 1 1,1-1-1,-1 0 0,1 0 1,-1 1-1,0-1 0,0 3 0,6 29 96,-1 0 0,-2 1 0,-2-1 0,-1 1 0,-1 0 0,-10 52 0,4-25 319,7-59-425,-1 1 1,1 0-1,0-1 0,-1 1 0,1 0 1,0-1-1,0 1 0,1 0 0,-1-1 1,1 1-1,-1-1 0,1 1 1,0 0-1,0-1 0,0 0 0,0 1 1,0-1-1,1 0 0,-1 1 0,1-1 1,-1 0-1,1 0 0,0 0 0,0 0 1,4 2-1,-3-2-20,1-1 1,0 0-1,0 0 1,0-1-1,0 1 0,0-1 1,0 0-1,0 0 0,0 0 1,0-1-1,0 1 1,0-1-1,0 0 0,0 0 1,0 0-1,7-4 1,5-2-615,-1 0 0,0-1 0,0-1 0,18-15 0,22-22-7325,-26 17-1329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0.593"/>
    </inkml:context>
    <inkml:brush xml:id="br0">
      <inkml:brushProperty name="width" value="0.025" units="cm"/>
      <inkml:brushProperty name="height" value="0.025" units="cm"/>
    </inkml:brush>
  </inkml:definitions>
  <inkml:trace contextRef="#ctx0" brushRef="#br0">1 135 18962,'0'0'8072,"14"-43"-11692,1 11-127,-5 1-2435,-4 2-4997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0.981"/>
    </inkml:context>
    <inkml:brush xml:id="br0">
      <inkml:brushProperty name="width" value="0.025" units="cm"/>
      <inkml:brushProperty name="height" value="0.025" units="cm"/>
    </inkml:brush>
  </inkml:definitions>
  <inkml:trace contextRef="#ctx0" brushRef="#br0">427 28 10826,'-12'0'1815,"-1"2"-1475,0 0 0,-1 0 0,1 1 0,0 1 0,1 0 0,-1 1 0,1 1 0,0 0 0,0 0 0,1 1 0,-1 1 0,-17 15 0,6-2-113,2 0-1,1 1 0,0 1 0,2 1 0,0 1 0,2 1 0,1 0 0,1 1 0,1 0 0,1 1 0,2 1 0,1 0 0,-11 58 0,17-65-208,1-1-1,1 1 1,0-1 0,2 1-1,0-1 1,2 1-1,0-1 1,1 0 0,2 0-1,0-1 1,1 1-1,1-1 1,1 0-1,0-1 1,2 0 0,0-1-1,1 0 1,1-1-1,0 0 1,22 19-1,-21-23 49,1-1 1,1-1-1,0 0 0,0-1 0,1-1 0,0 0 0,1-2 0,0 0 0,0-1 0,0 0 0,1-2 0,0 0 0,0-1 0,0-1 0,0-1 0,0-1 0,0 0 0,1-1 0,-1-2 0,0 0 0,-1 0 0,1-2 0,0 0 0,-1-2 0,0 0 0,-1 0 0,0-2 0,0 0 0,20-15 0,-8 2 318,-1-1 0,-2-1-1,0-1 1,-1-1 0,-2-1 0,-1-1 0,-1-1-1,31-59 1,-34 52-74,-1-2 1,-2 0-1,-1-1 0,-2 0 0,-2-1 1,-2 0-1,5-60 0,-12 81-275,0 0 1,-1 0-1,-2 0 0,0 0 0,0 0 0,-2 0 0,0 1 0,-12-30 1,13 40-97,-1 0 1,0 0 0,0 1 0,-1-1 0,0 1 0,0 0 0,-1 1 0,0-1 0,0 1 0,0 0 0,-1 0 0,0 1 0,0 0 0,0 0 0,-1 1 0,0 0 0,1 0 0,-2 1-1,1 0 1,-15-4 0,10 5-252,1 0-1,-1 1 1,0 0-1,0 0 1,0 2-1,0 0 1,1 0-1,-1 1 1,0 1-1,1 0 1,-1 0-1,-22 11 1,13-2-954,-1 0 1,2 2 0,0 0 0,1 1 0,-30 29 0,-8 15-4624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5.498"/>
    </inkml:context>
    <inkml:brush xml:id="br0">
      <inkml:brushProperty name="width" value="0.025" units="cm"/>
      <inkml:brushProperty name="height" value="0.025" units="cm"/>
    </inkml:brush>
  </inkml:definitions>
  <inkml:trace contextRef="#ctx0" brushRef="#br0">4521 0 6566,'0'0'7031,"-11"12"-6866,-23 25 348,2 3-1,-36 58 1,-95 192 474,-42 71-1168,-440 653-1164,-917 1526 432,1033-1711 1272,-285 476 2431,730-1160-2747,-264 444 1030,334-572-1034,6-18-2134,4-34-4070,4 2 917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5.855"/>
    </inkml:context>
    <inkml:brush xml:id="br0">
      <inkml:brushProperty name="width" value="0.025" units="cm"/>
      <inkml:brushProperty name="height" value="0.025" units="cm"/>
    </inkml:brush>
  </inkml:definitions>
  <inkml:trace contextRef="#ctx0" brushRef="#br0">123 0 10570,'0'0'5749,"-4"8"-4046,-9 25-1693,1 0-1,2 0 0,1 1 0,1 0 1,-3 47-1,-3 8-22,5-41 1,-2 1 274,2 1 0,3 0 0,0 101 0,6-150-248,0 0 0,0 0 0,0 0-1,0 0 1,1 0 0,-1 0 0,1 0 0,-1 0 0,1 1 0,-1-1 0,1-1 0,-1 1 0,1 0 0,0 0 0,0 0 0,-1 0 0,1 0 0,0-1 0,0 1-1,0 0 1,0-1 0,0 1 0,0 0 0,0-1 0,0 0 0,0 1 0,0-1 0,0 1 0,0-1 0,1 0 0,-1 0 0,0 0 0,0 0 0,0 0-1,0 0 1,1 0 0,-1 0 0,0 0 0,0 0 0,0-1 0,0 1 0,0 0 0,2-2 0,5 0 203,1-1 0,-1 0 0,0 0-1,14-9 1,225-165 1717,-124 84-1860,-7 10 34,56-40-2779,-131 87-2614,-16 6-3203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6.699"/>
    </inkml:context>
    <inkml:brush xml:id="br0">
      <inkml:brushProperty name="width" value="0.025" units="cm"/>
      <inkml:brushProperty name="height" value="0.025" units="cm"/>
    </inkml:brush>
  </inkml:definitions>
  <inkml:trace contextRef="#ctx0" brushRef="#br0">0 236 11275,'11'-11'1601,"33"-32"830,49-37-1,-74 64-1937,1 2 0,0 0 0,1 2 0,1 0 0,0 1 0,29-9 0,-50 19-483,0 1-1,0-1 0,0 1 1,0 0-1,0 0 1,0-1-1,0 1 1,1 0-1,-1 0 1,0 0-1,0 0 0,0 0 1,0 0-1,0 1 1,0-1-1,0 0 1,0 1-1,0-1 1,0 0-1,0 1 0,0-1 1,0 1-1,0-1 1,-1 1-1,1 0 1,0-1-1,0 1 1,0 0-1,-1 0 0,1-1 1,0 1-1,-1 0 1,1 0-1,-1 0 1,1 0-1,-1 0 1,1 0-1,-1 0 0,0 0 1,0 0-1,1 0 1,-1 0-1,0 0 1,0 0-1,0 0 1,0 0-1,0 0 0,0 0 1,0 0-1,0 0 1,-1 0-1,1 0 1,-1 2-1,0 8 90,-1 0 0,-1 0-1,0-1 1,-5 12 0,-51 102 90,41-90 248,1 1 0,-22 63 0,38-95-374,0 0-1,0 1 1,1-1 0,-1 0 0,1 1 0,0-1 0,0 0 0,0 1-1,0-1 1,2 7 0,-2-9-39,1 1 0,-1-1 0,1 0-1,0 1 1,-1-1 0,1 0 0,0 0 0,0 1 0,0-1-1,0 0 1,0 0 0,0 0 0,0 0 0,0 0-1,1 0 1,-1-1 0,0 1 0,2 1 0,3-1 24,0 1 0,-1-1 1,1 0-1,0-1 1,0 0-1,0 1 0,0-2 1,0 1-1,0-1 0,0 0 1,6-2-1,16-3 51,0-3 0,0 0 0,45-23 1,-48 19-1692,44-30 0,-33 11-4269,-5-2-5622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7.359"/>
    </inkml:context>
    <inkml:brush xml:id="br0">
      <inkml:brushProperty name="width" value="0.025" units="cm"/>
      <inkml:brushProperty name="height" value="0.025" units="cm"/>
    </inkml:brush>
  </inkml:definitions>
  <inkml:trace contextRef="#ctx0" brushRef="#br0">1 131 13677,'0'0'4244,"6"-11"-2461,4-4-1322,0 1 0,0-1 0,19-18 0,-26 29-390,1 1-1,-1-1 1,0 1-1,1 0 1,0 0-1,0 0 1,0 0-1,0 1 1,0 0-1,0-1 1,1 2-1,-1-1 1,1 0-1,-1 1 1,1 0-1,0 0 1,-1 0-1,1 1 1,0-1-1,0 1 1,6 1-1,-10 0-64,-1-1-1,1 1 0,0 0 0,-1 0 1,1 0-1,-1 0 0,1 0 1,-1 0-1,1 0 0,-1 0 1,1 0-1,-1 0 0,0 0 1,0 0-1,0 1 0,0-1 1,0 0-1,0 0 0,0 0 1,0 0-1,0 0 0,0 2 1,-4 24 250,1-17-181,-1-1 0,0 1 1,0-1-1,-1 0 0,-1-1 0,-6 10 0,6-10-63,0 0 0,1 0 0,1 1-1,-1-1 1,1 1 0,-5 16 0,9-24-17,0 0 0,1 0 0,-1 0 0,0 0 0,1-1 0,-1 1 0,0 0 0,1 0 0,-1-1 0,1 1 0,-1 0 0,1 0 0,0-1 0,-1 1 0,1-1 0,0 1 0,-1-1 0,1 1 0,0-1 0,0 1 0,-1-1 0,1 1 0,0-1 1,0 0-1,0 0 0,0 1 0,-1-1 0,1 0 0,0 0 0,0 0 0,0 0 0,0 0 0,0 0 0,0 0 0,-1 0 0,1 0 0,1-1 0,43 0 43,-40 1-31,20-3 94,-12 1-136,1 1 0,-1 0-1,0 1 1,0 0 0,1 1 0,12 3-1,-24-4 44,0 1-1,0-1 1,-1 1-1,1 0 0,0-1 1,-1 1-1,1 0 1,0 0-1,-1 0 0,1 0 1,-1 1-1,0-1 1,1 0-1,-1 1 1,0-1-1,0 1 0,0-1 1,0 1-1,0-1 1,1 3-1,-1-1 45,-1 0-1,1 1 0,-1-1 1,0 0-1,0 1 0,0-1 1,-1 0-1,1 1 1,-1-1-1,1 0 0,-1 1 1,0-1-1,0 0 1,-1 0-1,-1 4 0,0-2 104,0-1-1,0 1 0,-1-1 0,1 0 0,-1 0 0,0 0 0,0 0 0,-1-1 0,1 1 0,-1-1 0,0 0 0,1-1 1,-1 1-1,0-1 0,-1 0 0,1 0 0,0 0 0,-1-1 0,1 0 0,0 0 0,-9 0 0,12-6-3512,10-5 1189,12-9-1747,6 0-1092,5-2-1499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7.704"/>
    </inkml:context>
    <inkml:brush xml:id="br0">
      <inkml:brushProperty name="width" value="0.025" units="cm"/>
      <inkml:brushProperty name="height" value="0.025" units="cm"/>
    </inkml:brush>
  </inkml:definitions>
  <inkml:trace contextRef="#ctx0" brushRef="#br0">1 58 17168,'0'0'6791,"0"-28"-17201,3-1 1345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8.048"/>
    </inkml:context>
    <inkml:brush xml:id="br0">
      <inkml:brushProperty name="width" value="0.025" units="cm"/>
      <inkml:brushProperty name="height" value="0.025" units="cm"/>
    </inkml:brush>
  </inkml:definitions>
  <inkml:trace contextRef="#ctx0" brushRef="#br0">485 1 7399,'-16'0'351,"-1"-1"0,0 2 0,0 0 0,0 1 0,1 1-1,-1 1 1,1 0 0,0 1 0,0 0 0,0 2 0,1 0 0,0 0 0,0 2 0,-25 18 0,22-12-39,0 2 0,0 0 0,2 1 1,0 0-1,2 2 0,0 0 0,0 0 0,2 1 1,1 1-1,1 0 0,-13 39 0,14-29-185,1 1-1,1 0 0,2 1 0,2-1 0,1 1 1,2 0-1,6 64 0,-2-77-116,0 1 1,1-1-1,1 0 0,0 0 1,2-1-1,1 0 0,0 0 1,1-1-1,2 0 0,19 25 1,-21-32 34,0 0 0,1-1 1,0 0-1,0-1 0,1-1 0,1 0 1,0 0-1,0-1 0,0-1 1,1 0-1,0-1 0,0 0 0,1-1 1,0-1-1,26 4 0,-9-6 123,0-1 1,0-1-1,1-2 0,-1-2 0,0 0 0,-1-2 0,1-2 0,-1-1 0,-1-1 0,0-1 1,0-2-1,-1-1 0,30-20 0,-20 9 114,-1-1 0,-1-1-1,-1-3 1,-2-1 0,-1-1 0,-2-2 0,-1-1-1,41-63 1,-58 77-174,-1 0 1,-1-1-1,-1-1 0,-1 1 0,-1-1 1,-1-1-1,7-39 0,-12 55-57,-1 0-1,-1 0 1,1-1 0,-1 1-1,0 0 1,-1 0 0,0 0-1,-1 0 1,1 0 0,-1 0-1,-1 0 1,1 0 0,-2 1-1,1-1 1,-1 1 0,0 0-1,0 0 1,-1 0 0,0 1 0,0 0-1,0-1 1,-1 2 0,0-1-1,0 1 1,-14-9 0,1 4-111,1 2 1,-2 0 0,1 0 0,-1 2 0,0 1 0,-1 0-1,1 2 1,-1 0 0,0 1 0,0 2 0,-30 1 0,19 2-262,1 1 1,0 1 0,1 1-1,-1 2 1,1 1 0,-55 25 0,54-17-736,1 0 0,0 2 1,-26 24-1,-3 7-3295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2.457"/>
    </inkml:context>
    <inkml:brush xml:id="br0">
      <inkml:brushProperty name="width" value="0.025" units="cm"/>
      <inkml:brushProperty name="height" value="0.025" units="cm"/>
    </inkml:brush>
  </inkml:definitions>
  <inkml:trace contextRef="#ctx0" brushRef="#br0">131 7705 5029,'0'0'6384,"-9"-10"-4734,-2-1-1529,0-2-1,1 1 1,1-1 0,0-1-1,1 0 1,0 0 0,1 0-1,1-1 1,-7-24 0,0-37 25,3-1 1,4 0-1,5-134 1,2 104-93,56-766 1153,-8 513-671,16 3 1,16 2-1,135-369 1,-104 429-508,12 5 1,274-461 0,444-471 35,-642 971 49,283-275-1,-347 396-12,5 7 0,6 6 0,239-146-1,-291 209 229,119-50 0,-172 86-260,2 3-1,0 1 0,0 2 0,1 2 1,68-6-1,-111 16-113,1 1 1,0-1-1,0-1 0,-1 1 0,1 0 1,0-1-1,-1 1 0,1-1 0,-1 0 1,1 0-1,0 0 0,-1 0 0,0 0 1,5-4-1,-5 2-500,0 0 0,-1 0 0,0-1-1,1 1 1,-1 0 0,0-1 0,-1 1 0,1-1 0,-1 1 0,1-1 0,-1-3 0,2-18-3288,-2-2-721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2.476"/>
    </inkml:context>
    <inkml:brush xml:id="br0">
      <inkml:brushProperty name="width" value="0.025" units="cm"/>
      <inkml:brushProperty name="height" value="0.025" units="cm"/>
    </inkml:brush>
  </inkml:definitions>
  <inkml:trace contextRef="#ctx0" brushRef="#br0">0 137 10698,'0'0'7703,"8"5"-7083,-6-3-587,1 0 0,-1 0 0,1-1 0,-1 1 0,1-1 0,0 1 0,0-1 0,-1 0 0,1 0 0,0 0 0,0 0 0,0-1 0,0 1 1,0-1-1,0 0 0,0 0 0,0 0 0,0 0 0,0-1 0,0 1 0,0-1 0,0 1 0,0-1 0,0 0 0,0 0 0,-1-1 0,1 1 0,0 0 1,-1-1-1,4-2 0,3-2 7,-1-1 0,0-1 0,0 1 1,-1-1-1,10-13 0,-15 18-17,0 1 0,0-1 0,-1 0 0,1 0 0,-1 1 0,1-1 0,-1 0-1,0 0 1,0 0 0,0 0 0,0-1 0,-1 1 0,0 0 0,1 0 0,-1 0 0,0-1 0,0 1 0,-1 0 0,1 0 0,-1 0 0,1-1-1,-3-5 1,3 9-22,-1-1-1,1 0 0,0 0 1,-1 1-1,1-1 0,-1 0 1,1 1-1,-1-1 0,1 1 1,-1-1-1,0 0 0,1 1 1,-1-1-1,0 1 0,1 0 1,-1-1-1,0 1 0,0 0 1,1-1-1,-1 1 0,0 0 1,0 0-1,0-1 1,1 1-1,-1 0 0,0 0 1,0 0-1,0 0 0,1 0 1,-1 0-1,0 1 0,0-1 1,0 0-1,1 0 0,-1 0 1,0 1-1,0-1 0,1 0 1,-1 1-1,0-1 0,0 1 1,1-1-1,-1 1 0,0 0 1,-2 1 7,0 1 1,0 0 0,0 0 0,1 0-1,-1 0 1,1 0 0,-4 6 0,-1 4 171,2 0 0,0 1-1,0-1 1,1 1 0,1 0 0,0 0 0,1 0 0,0 0 0,1 15 0,1-28-173,0 0 1,0-1-1,0 1 1,0 0 0,0 0-1,0-1 1,0 1-1,1 0 1,-1 0-1,0-1 1,0 1-1,1 0 1,-1 0-1,0-1 1,1 1 0,-1 0-1,1-1 1,-1 1-1,0-1 1,1 1-1,0-1 1,-1 1-1,1-1 1,-1 1 0,1-1-1,0 1 1,-1-1-1,1 0 1,0 1-1,-1-1 1,1 0-1,0 0 1,0 1-1,-1-1 1,1 0 0,0 0-1,0 0 1,-1 0-1,1 0 1,0 0-1,0 0 1,-1 0-1,1 0 1,0 0-1,0-1 1,-1 1 0,1 0-1,0-1 1,0 1-1,-1 0 1,1-1-1,0 1 1,0-1-1,39-23 216,15-37-781,-10 9 139,-44 51 417,-1 1 1,0-1 0,0 1-1,1 0 1,-1-1 0,0 1-1,1 0 1,-1-1 0,1 1-1,-1 0 1,0 0-1,1-1 1,-1 1 0,1 0-1,-1 0 1,1 0 0,-1-1-1,0 1 1,1 0 0,-1 0-1,1 0 1,-1 0-1,1 0 1,-1 0 0,1 0-1,-1 0 1,1 0 0,-1 0-1,1 0 1,-1 0-1,1 1 1,-1-1 0,0 0-1,2 1 1,5 17 269,-6 34 449,-1-44-640,0-1 6,0 0 0,1 0-1,-1 0 1,2 1 0,2 11 0,-3-18-70,-1 0 1,0 0 0,1 0-1,-1 0 1,1 0 0,-1 0-1,1 0 1,0-1 0,-1 1-1,1 0 1,0 0 0,0-1 0,-1 1-1,1 0 1,0-1 0,0 1-1,0 0 1,0-1 0,2 1-1,-2-1 4,1 0 1,-1 0-1,0 0 0,1 0 0,-1 0 0,1 0 0,-1-1 0,1 1 0,-1-1 0,0 1 0,1-1 0,-1 1 0,0-1 0,1 0 0,-1 0 0,0 0 0,0 1 0,3-3 0,27-32 18,7-7-603,-36 40 528,0 0 0,1 1-1,-1-1 1,1 0 0,-1 1 0,1-1-1,-1 1 1,1 0 0,0 0 0,0 0-1,0 0 1,0 0 0,0 1 0,4-1-1,-6 1 45,0 0 0,1 1-1,-1-1 1,0 0 0,0 1-1,0-1 1,0 1 0,0 0-1,0-1 1,1 1 0,-1 0-1,-1-1 1,1 1-1,0 0 1,0 0 0,0 0-1,0 0 1,-1 0 0,1 0-1,0 0 1,-1 0 0,1 0-1,-1 1 1,1-1 0,-1 0-1,1 3 1,9 42 224,-5-18-261,0-16-544,-1-6-3421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2.820"/>
    </inkml:context>
    <inkml:brush xml:id="br0">
      <inkml:brushProperty name="width" value="0.025" units="cm"/>
      <inkml:brushProperty name="height" value="0.025" units="cm"/>
    </inkml:brush>
  </inkml:definitions>
  <inkml:trace contextRef="#ctx0" brushRef="#br0">0 162 4356,'0'0'4015,"0"-9"-2275,0-29-1014,0 35-606,1 1 0,-1-1-1,0 1 1,1-1 0,0 0 0,0 1 0,0 0 0,0-1-1,0 1 1,0-1 0,0 1 0,1 0 0,-1 0 0,1 0-1,0 0 1,0 0 0,0 0 0,0 1 0,0-1 0,0 0-1,0 1 1,0 0 0,4-3 0,5-1 480,0 1-1,0 0 1,20-5 0,-20 6-280,23-7-51,1 2 0,-1 1 0,2 1 0,-1 2 1,0 2-1,46 3 0,-80-1-254,1 0 1,0 0-1,0 1 1,-1-1-1,1 0 0,0 1 1,0 0-1,-1-1 0,1 1 1,-1 0-1,1 0 1,-1 0-1,1 0 0,-1 0 1,1 0-1,-1 1 1,0-1-1,0 0 0,0 1 1,0-1-1,2 3 1,-1 0 81,-1-1 0,0 0 0,0 1 0,0-1 0,-1 1 0,1-1 0,-1 1 0,0-1 0,0 1 0,-1 5 0,-1 4 258,0 1 0,-1-1 0,-1 0 0,-9 22 1,-62 123 899,40-88-927,-44 122 0,78-189-458,-13 55-41,13-55-346,1 0 0,0 0-1,0 0 1,0 0 0,0 0 0,0 0 0,1 0 0,-1 0-1,1 0 1,1 3 0,5-2-7581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3.436"/>
    </inkml:context>
    <inkml:brush xml:id="br0">
      <inkml:brushProperty name="width" value="0.025" units="cm"/>
      <inkml:brushProperty name="height" value="0.025" units="cm"/>
    </inkml:brush>
  </inkml:definitions>
  <inkml:trace contextRef="#ctx0" brushRef="#br0">1 688 14478,'0'0'3384,"2"-10"-2738,21-70 196,56-133 1,-23 72-617,-38 92-34,0 3 511,-2 0 0,12-57 0,-30 240 1011,-4-64-1709,2-44-17,1 1 1,2-1-1,1 1 0,6 53 0,-5-81-52,-1-1 0,1 1-1,-1 0 1,1-1 0,-1 1-1,1 0 1,0-1-1,0 1 1,-1-1 0,1 1-1,1-1 1,-1 1 0,0-1-1,0 0 1,0 1-1,1-1 1,-1 0 0,0 0-1,1 0 1,-1 0 0,1 0-1,0-1 1,-1 1-1,1 0 1,0-1 0,-1 1-1,1-1 1,2 1 0,-1-1-369,0 0 1,0 0-1,0 0 1,0-1-1,0 1 1,-1-1-1,1 1 1,0-1-1,0 0 1,-1 0-1,1-1 1,0 1-1,-1 0 1,1-1-1,-1 0 1,4-3-1,24-25-6656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3.816"/>
    </inkml:context>
    <inkml:brush xml:id="br0">
      <inkml:brushProperty name="width" value="0.025" units="cm"/>
      <inkml:brushProperty name="height" value="0.025" units="cm"/>
    </inkml:brush>
  </inkml:definitions>
  <inkml:trace contextRef="#ctx0" brushRef="#br0">1 27 14157,'0'0'6535,"21"13"-8489,-21-31-2274,-1-3-6534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5.704"/>
    </inkml:context>
    <inkml:brush xml:id="br0">
      <inkml:brushProperty name="width" value="0.025" units="cm"/>
      <inkml:brushProperty name="height" value="0.025" units="cm"/>
    </inkml:brush>
  </inkml:definitions>
  <inkml:trace contextRef="#ctx0" brushRef="#br0">55 88 3972,'0'-59'13522,"-2"49"-6552,-4-3-5102,0 7-2121,1 17 861,-24 303-336,27-285-264,0-17-7,1 0-1,0 1 0,0-1 0,2 0 1,-1 0-1,2 0 0,-1 0 0,7 20 1,-8-30-1,1-1 0,0 0 0,0 1 1,0-1-1,0 0 0,1 0 1,-1 0-1,0 0 0,0 0 0,1 0 1,-1 0-1,0 0 0,1-1 1,-1 1-1,1 0 0,-1-1 0,1 1 1,-1-1-1,1 0 0,-1 1 1,1-1-1,0 0 0,-1 0 0,1 0 1,-1 0-1,1 0 0,0 0 1,-1-1-1,1 1 0,1-1 0,4-1 20,-1 0 0,1 0 0,-1-1 0,1 0 0,9-6 0,14-10-294,0-1 0,-2-1 1,0-2-1,-2-1 1,0-1-1,-2-1 0,36-49 1,-58 71-195,13-25-3033,-15 28 3061,0 0-1,0 0 1,1 0 0,-1 0-1,0 0 1,0 0 0,0 0 0,0 0-1,0 0 1,-1 0 0,1 0-1,0 0 1,0 1 0,-1-1 0,1 0-1,0 0 1,-1 0 0,1 0-1,-2-1 1,-11-8-6185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6.083"/>
    </inkml:context>
    <inkml:brush xml:id="br0">
      <inkml:brushProperty name="width" value="0.025" units="cm"/>
      <inkml:brushProperty name="height" value="0.025" units="cm"/>
    </inkml:brush>
  </inkml:definitions>
  <inkml:trace contextRef="#ctx0" brushRef="#br0">15 1 11499,'0'0'5605,"-14"62"-4324,14-35-95,0 5-33,0 5-353,3-2-319,8-2-161,0-6-224,-2-7-64,10-8-192,-1-9-1313,0-3-1666,-6-10-3748</inkml:trace>
  <inkml:trace contextRef="#ctx0" brushRef="#br0" timeOffset="1">185 44 14926,'0'0'6150,"19"30"-8969,-8-47-3106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6.525"/>
    </inkml:context>
    <inkml:brush xml:id="br0">
      <inkml:brushProperty name="width" value="0.025" units="cm"/>
      <inkml:brushProperty name="height" value="0.025" units="cm"/>
    </inkml:brush>
  </inkml:definitions>
  <inkml:trace contextRef="#ctx0" brushRef="#br0">1192 214 12620,'-12'-10'657,"-6"-3"-541,0 0 0,-1 1 0,0 1 0,-1 1 0,0 1-1,-1 0 1,0 2 0,0 0 0,-1 1 0,-42-5 0,35 11-32,0 1-1,0 1 0,1 1 1,0 2-1,-1 1 0,2 1 1,-1 1-1,-32 15 0,-9 9 493,-123 75-1,156-84-391,2 1 1,1 1-1,0 2 1,2 1-1,1 2 1,-40 51-1,58-64-136,0 0 1,1 0-1,1 1 1,0 0-1,2 1 1,0 0-1,1 1 0,1 0 1,1 0-1,1 0 1,0 0-1,2 1 1,0-1-1,1 1 0,3 26 1,-1-35-22,1-1 0,1 1 1,-1-1-1,2 0 0,0 0 0,0 0 1,1 0-1,0 0 0,1-1 0,0 0 1,0-1-1,1 1 0,9 8 0,-4-6-9,0-1 0,1-1 0,0 0 0,0-1-1,1 0 1,0-1 0,1-1 0,24 10-1,-9-8 13,1 0-1,0-2 0,0-2 0,0 0 0,1-3 0,-1 0 0,1-2 0,-1-1 1,42-7-1,-29-2 279,-1-1 1,0-2 0,-1-1 0,0-3 0,-2-1-1,47-29 1,-21 6 245,-2-3-1,101-89 1,-129 100-169,-1-1 1,-1-2-1,-2-1 0,40-61 1,-61 80-256,0-1 1,-2 0-1,0 0 1,-1-1 0,-1 0-1,-1 0 1,0-1 0,-2 1-1,0-1 1,-2 0-1,0-1 1,-2-37 0,-1 49-79,0 0 0,-1 0 0,0 0 0,-1 1 0,0-1 0,0 0 0,-1 1 0,-1 0 0,1 0 0,-1 0 0,-1 0 0,0 1 0,0 0 0,-14-14 0,9 12-12,-1 0 1,-1 1-1,0 1 1,0 0-1,0 0 1,-1 1 0,0 1-1,-1 0 1,-16-3-1,2 1-56,0 2 0,-1 2 0,0 0 0,0 2 0,0 2 0,0 0 0,1 2 0,-1 1 0,-49 12 0,46-4-637,0 1 0,0 2 0,-40 24 0,-10 5-6238,60-37-2878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7.857"/>
    </inkml:context>
    <inkml:brush xml:id="br0">
      <inkml:brushProperty name="width" value="0.025" units="cm"/>
      <inkml:brushProperty name="height" value="0.025" units="cm"/>
    </inkml:brush>
  </inkml:definitions>
  <inkml:trace contextRef="#ctx0" brushRef="#br0">4946 8656 4132,'0'0'9086,"8"-4"-7581,-4 2-1332,-1 0 1,1 0-1,-1 0 0,1 0 0,-1-1 0,0 0 0,0 1 0,0-1 1,0-1-1,0 1 0,4-7 0,-1-1 251,-1 0 0,1 0 0,5-22 1,32-118 1352,42-275 0,-26-164-1386,-46 370-363,-9-1 0,-10 1 0,-70-435 0,-292-787 159,290 1214-589,-10 3 1,-10 5-1,-9 4 1,-231-347-1,136 290 491,-242-250-1,-283-200 1065,359 401-1065,-633-425 0,862 656 439,-4 6 1,-3 7 0,-4 6-1,-2 7 1,-245-69-1,336 119-570,-25-6 8,32 0-2753,58 22-1477,2 0 2152,4 0 398,8 8-2513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8.435"/>
    </inkml:context>
    <inkml:brush xml:id="br0">
      <inkml:brushProperty name="width" value="0.025" units="cm"/>
      <inkml:brushProperty name="height" value="0.025" units="cm"/>
    </inkml:brush>
  </inkml:definitions>
  <inkml:trace contextRef="#ctx0" brushRef="#br0">313 1062 9097,'0'0'13095,"-10"-13"-11830,-7-15-735,1-1 1,1 0 0,1-1-1,-9-33 1,-52-188-146,-52-158-300,124 401-94,0 0 0,1 0 0,-1 0 0,2 0 0,-1-1 0,1-13 0,1 20-3,0 0 0,0-1 0,1 1-1,-1 0 1,1 0 0,0-1 0,-1 1 0,1 0 0,0 0 0,0 0 0,1 0 0,-1 0 0,0 0 0,1 0 0,-1 0 0,1 0 0,0 1 0,-1-1 0,1 1 0,0-1 0,0 1 0,0 0 0,0 0 0,0 0 0,0 0 0,1 0-1,2-1 1,67-19-20,2 2 1,0 4-1,114-8 0,-168 21 5,66-5-1835,-31 6-2688,-24 1-1482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9.431"/>
    </inkml:context>
    <inkml:brush xml:id="br0">
      <inkml:brushProperty name="width" value="0.025" units="cm"/>
      <inkml:brushProperty name="height" value="0.025" units="cm"/>
    </inkml:brush>
  </inkml:definitions>
  <inkml:trace contextRef="#ctx0" brushRef="#br0">100 1 13901,'0'0'9753,"2"14"-8765,-2 5-851,0 0 1,-2 0-1,0 0 1,-1 0-1,0 0 1,-2 0-1,-8 21 1,7-25-125,0 0-7,1 0 0,0 0 0,1 0-1,-4 27 1,9-40-14,-1-1 0,0 1 0,1-1-1,-1 0 1,1 1 0,-1-1-1,1 0 1,0 1 0,-1-1 0,1 0-1,0 0 1,0 0 0,0 0 0,0 0-1,0 0 1,0 0 0,0 0-1,0 0 1,0 0 0,1 0 0,-1-1-1,0 1 1,0-1 0,1 1 0,-1-1-1,1 1 1,-1-1 0,0 0-1,1 1 1,-1-1 0,1 0 0,-1 0-1,0 0 1,1 0 0,1-1 0,62 0-760,-58 0 590,62-9-1230,-50 7 1178,0 0 0,0 1 1,0 0-1,1 2 0,29 2 0,-47-1 241,0-1 0,-1 0 1,1 1-1,0-1 0,0 1 1,-1-1-1,1 1 0,0 0 0,-1 0 1,1 0-1,-1 0 0,1 0 0,-1 0 1,1 0-1,-1 0 0,0 1 1,1-1-1,-1 0 0,0 1 0,0-1 1,0 1-1,0 0 0,0-1 0,-1 1 1,1 0-1,0-1 0,-1 1 1,1 0-1,-1 0 0,0-1 0,0 1 1,1 0-1,-1 0 0,0 0 0,-1 2 1,1-1 122,-1 1 1,1-1 0,-1 1 0,0-1-1,0 1 1,0-1 0,-1 0-1,1 0 1,-1 0 0,0 1 0,0-1-1,0-1 1,0 1 0,-1 0-1,1 0 1,-5 3 0,-9 4 304,0 0 0,0-1 1,-1-1-1,-1-1 0,1 0 1,-1-2-1,-37 8 0,40-10-958,0-1 0,-1-1 0,1-1 0,-1 0 0,-29-4 0,41 3-95,1 0-1,-1 0 1,1 0-1,-1-1 1,1 1-1,-1-1 1,1 0-1,0 0 1,0 0-1,0 0 1,0-1-1,0 1 1,1-1-1,-1 0 1,1 0-1,0 0 1,-3-4-1,-15-29-9971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9.778"/>
    </inkml:context>
    <inkml:brush xml:id="br0">
      <inkml:brushProperty name="width" value="0.025" units="cm"/>
      <inkml:brushProperty name="height" value="0.025" units="cm"/>
    </inkml:brush>
  </inkml:definitions>
  <inkml:trace contextRef="#ctx0" brushRef="#br0">0 91 7495,'0'0'8776,"48"-17"-6726,-19 8 1025,1-3-897,8 2-993,-3-1-576,5 1-513,-3 2-128,1 3-1666,-1-1-1697,-6 4-2658,-6 2-7560</inkml:trace>
  <inkml:trace contextRef="#ctx0" brushRef="#br0" timeOffset="1">538 428 17521,'0'0'8744,"60"-10"-11691,-38-10-800,-3-5-2756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3.590"/>
    </inkml:context>
    <inkml:brush xml:id="br0">
      <inkml:brushProperty name="width" value="0.025" units="cm"/>
      <inkml:brushProperty name="height" value="0.025" units="cm"/>
    </inkml:brush>
  </inkml:definitions>
  <inkml:trace contextRef="#ctx0" brushRef="#br0">91 229 6822,'1'-13'5115,"1"-6"-4149,4-65 1354,-5 78-2088,-1 0-1,-1 0 1,1 0-1,-1 1 1,0-1-1,0 0 1,0 0-1,-1 1 1,0-1-1,0 1 1,-6-10-1,8 14-196,0 1 0,0 0-1,0-1 1,0 1 0,-1 0 0,1-1 0,0 1-1,0 0 1,-1-1 0,1 1 0,0 0-1,0 0 1,-1 0 0,1-1 0,0 1 0,-1 0-1,1 0 1,0 0 0,-1 0 0,1-1-1,0 1 1,-1 0 0,1 0 0,0 0 0,-1 0-1,1 0 1,-1 0 0,1 0 0,0 0-1,-1 0 1,1 0 0,0 0 0,-1 0 0,1 0-1,0 1 1,-1-1 0,1 0 0,0 0 0,-1 0-1,1 0 1,0 1 0,-1-1 0,1 0-1,0 0 1,-1 1 0,-8 21 378,1 30-173,2 26 582,4-1 0,3 0 0,4 1 0,24 131 0,-25-194-818,-2-5 10,0 0 1,1 0-1,0-1 0,7 15 0,-5-21 28,-2-15 74,-3-17 153,-3 9-234,-1-1 0,0 0 0,-2 1 0,-1 0 0,0 0 0,-2 1 0,-10-20 0,6 12-251,0-1 0,-11-40 0,24 67 199,0 0 0,0 1 0,0-1-1,0 1 1,1-1 0,-1 1 0,0-1 0,0 1 0,1-1 0,-1 1 0,0-1 0,1 1 0,-1 0-1,0-1 1,1 1 0,-1-1 0,1 1 0,-1 0 0,0-1 0,1 1 0,-1 0 0,1 0 0,-1-1-1,1 1 1,-1 0 0,1 0 0,0 0 0,-1-1 0,1 1 0,-1 0 0,1 0 0,-1 0 0,1 0-1,-1 0 1,1 0 0,0 0 0,-1 0 0,1 1 0,-1-1 0,1 0 0,0 0 0,40 4-4,-19-1-20,-16-4 44,-1 1-1,0-1 1,1 0-1,-1 0 0,0-1 1,0 0-1,0 0 0,0 0 1,0 0-1,0-1 0,0 0 1,-1 0-1,0 0 0,1 0 1,-1-1-1,0 1 1,-1-1-1,1 0 0,-1-1 1,1 1-1,-1 0 0,3-8 1,6-10 113,-2 0 0,0 0 1,10-39-1,-17 51-102,1-5 52,0 0-1,0 0 0,-2 0 1,0-1-1,-1 1 1,0-1-1,-3-29 0,1 45-68,1 0 0,0 0 0,-1 0 0,1 0 0,-1 0 0,1 0 0,0 0 0,-1 0 0,1 0 0,-1 0 0,1 0 0,0 1 0,-1-1 0,1 0 0,0 0 0,-1 0 0,1 0 0,0 1 0,-1-1 0,1 0 0,0 0 0,-1 1 0,1-1 0,0 0 0,0 1 0,-1-1 0,1 0 0,0 0 0,0 1 0,0-1 0,-1 1 0,-4 11-27,0 0 0,1 0 0,1 0-1,0 1 1,1-1 0,0 1 0,-1 20-1,0-3 6,-1 26 194,3 75-1,1-129-164,-1 0 1,1 0 0,0 0 0,0 0-1,0 0 1,1 0 0,-1 0-1,0 0 1,1 0 0,-1 0-1,1 0 1,0 0 0,-1-1-1,1 1 1,0 0 0,0 0 0,0-1-1,0 1 1,1 0 0,-1-1-1,0 0 1,1 1 0,-1-1-1,1 0 1,-1 1 0,1-1 0,0 0-1,-1 0 1,1 0 0,0-1-1,0 1 1,0 0 0,0-1-1,0 1 1,0-1 0,-1 1-1,1-1 1,0 0 0,2 0 0,1-1 16,0 1 0,0-1 0,0-1 1,0 1-1,-1-1 0,1 1 1,0-1-1,-1-1 0,0 1 0,1-1 1,-1 1-1,0-1 0,-1 0 1,7-7-1,1-1 13,-1-1 0,0 0 0,-1-1 0,-1 0 0,0 0 0,0-1-1,-2 0 1,1 0 0,-2-1 0,0 1 0,-1-1 0,0 0 0,1-20 0,-5 34-30,0 1 0,1-1 0,-1 1 0,0-1 0,0 1 0,0-1 1,0 1-1,0-1 0,-1 1 0,1 0 0,0-1 0,0 1 0,0-1 0,0 1 0,0-1 0,-1 1 0,1 0 0,0-1 0,0 1 0,-1-1 1,1 1-1,0 0 0,0-1 0,-1 1 0,1 0 0,-1 0 0,1-1 0,0 1 0,-1 0 0,1 0 0,-1-1 0,1 1 0,-1 0 1,-15 5-85,-13 19-80,20-12 195,0 0 0,1 1 0,0 0 0,2 1 0,-1 0 0,2-1 1,0 2-1,0-1 0,1 1 0,1-1 0,-2 30 0,4-42-35,1 0 1,1-1-1,-1 1 0,0-1 0,0 1 0,1 0 0,-1-1 0,1 1 0,-1-1 0,1 1 0,-1-1 1,1 0-1,0 1 0,0-1 0,0 0 0,0 1 0,0-1 0,0 0 0,0 0 0,0 0 1,1 0-1,-1 0 0,3 2 0,-1-2-29,1 1 0,-1-1 0,1 0 0,0 0 0,0 0-1,-1 0 1,1-1 0,0 0 0,7 0 0,-1 0-419,-1-1 1,0 0-1,0-1 0,1 0 0,-1 0 0,-1-1 0,1-1 0,9-4 1,13-13-3258,-2-3-2216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0.278"/>
    </inkml:context>
    <inkml:brush xml:id="br0">
      <inkml:brushProperty name="width" value="0.025" units="cm"/>
      <inkml:brushProperty name="height" value="0.025" units="cm"/>
    </inkml:brush>
  </inkml:definitions>
  <inkml:trace contextRef="#ctx0" brushRef="#br0">1425 53 13773,'-36'-12'225,"0"1"1,-1 2-1,0 2 1,0 1-1,-1 2 1,0 1-1,1 3 1,-1 0-1,-50 9 1,28 0 52,-1 3 0,1 3 1,1 2-1,-111 49 0,129-46-286,1 2 0,1 1 0,1 2 0,1 2 0,1 2 0,1 0 1,2 3-1,1 1 0,-49 66 0,58-66 39,1 2 0,1 1 0,2 1 0,2 0 0,2 1 0,1 1 0,1 0 0,3 1 0,1 1 1,2-1-1,-2 45 0,8-55-47,0-1 1,2 1-1,1 0 1,2-1-1,0 1 0,2-1 1,18 53-1,-18-69 13,0 0-1,0 0 1,1 0-1,1-1 1,0 0-1,0-1 0,2 1 1,-1-2-1,1 1 1,1-1-1,0-1 1,0 0-1,1-1 0,0 0 1,0 0-1,1-1 1,0-1-1,15 5 1,-5-4 256,0-2 0,0 0 0,0-1 1,1-2-1,0 0 0,-1-2 1,1 0-1,-1-2 0,1 0 1,-1-2-1,1 0 0,-2-2 0,31-11 1,5-5 539,-1-3 1,-1-3 0,97-63 0,-57 27-97,-4-5 1,98-92-1,-149 120-630,-1 0 0,-2-3 1,-2-1-1,-2-2 0,-2-1 0,32-64 0,-54 91-97,-1-1-1,-1 1 1,-2-1 0,0 0 0,-1-1-1,-1 0 1,-1 1 0,-1-1 0,-1-38-1,-2 48-20,-1 0 0,1 0 0,-2 1-1,0-1 1,-1 1 0,0-1 0,0 1 0,-2 0-1,1 1 1,-2-1 0,1 1 0,-2 1-1,1-1 1,-1 1 0,-1 0 0,0 1 0,0 0-1,-14-10 1,4 7-274,0 0 0,0 1 0,-1 2 0,-1 0 1,1 0-1,-2 2 0,1 1 0,-39-6 0,16 6-1430,-1 2-1,0 2 1,-61 6 0,17 7-5852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2.148"/>
    </inkml:context>
    <inkml:brush xml:id="br0">
      <inkml:brushProperty name="width" value="0.025" units="cm"/>
      <inkml:brushProperty name="height" value="0.025" units="cm"/>
    </inkml:brush>
  </inkml:definitions>
  <inkml:trace contextRef="#ctx0" brushRef="#br0">1 334 17072,'0'0'1014,"12"1"-709,84 9-373,1-4 0,0-5-1,105-12 1,308-54-623,-276 30 1105,457-41 210,714 14 1,-38 69-214,-222-1 406,1282-82 598,-2210 66-1373,530-6 199,-437 16-3918,-265 0 2602,-76-4-5817,11-6 1421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2.529"/>
    </inkml:context>
    <inkml:brush xml:id="br0">
      <inkml:brushProperty name="width" value="0.025" units="cm"/>
      <inkml:brushProperty name="height" value="0.025" units="cm"/>
    </inkml:brush>
  </inkml:definitions>
  <inkml:trace contextRef="#ctx0" brushRef="#br0">480 23 12268,'0'0'3341,"-7"-3"-2641,-37-15-503,49 17 2627,31 4-2386,40 24-45,-1 3 1,85 47-1,-145-69-392,0 0 1,0 1 0,-1 1-1,0 0 1,-1 1 0,15 15-1,-25-22 12,1-1 0,-1 1 0,-1 0-1,1 0 1,0 0 0,-1 0 0,0 0-1,0 1 1,0-1 0,-1 1 0,1-1-1,-1 1 1,0 0 0,0-1 0,-1 1-1,0 0 1,1 0 0,-1-1 0,-1 1-1,1 0 1,-1 0 0,0-1-1,0 1 1,0-1 0,-1 1 0,1-1-1,-4 7 1,0-2 96,-1 0-1,0-1 0,0 1 1,-1-1-1,0-1 0,-1 1 1,-14 11-1,-67 41 578,75-52-605,-90 52 440,-158 67 1,7-29-3076,183-76-2587,20-12-4559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3.510"/>
    </inkml:context>
    <inkml:brush xml:id="br0">
      <inkml:brushProperty name="width" value="0.025" units="cm"/>
      <inkml:brushProperty name="height" value="0.025" units="cm"/>
    </inkml:brush>
  </inkml:definitions>
  <inkml:trace contextRef="#ctx0" brushRef="#br0">53 555 8456,'0'0'5808,"-8"9"-3363,-1-1-1968,5-5-296,1 0 0,-1 0 0,1 0-1,0 0 1,0 1 0,1-1 0,-1 1 0,1 0 0,-1-1 0,-2 9-1,5-11-111,1-1-1,-1 1 0,0-1 1,1 1-1,-1-1 0,1 0 1,-1 1-1,1-1 0,0 0 1,-1 0-1,1 1 0,-1-1 0,1 0 1,-1 0-1,1 0 0,0 0 1,-1 1-1,1-1 0,-1 0 1,1 0-1,0 0 0,-1 0 1,1-1-1,-1 1 0,1 0 1,0 0-1,-1 0 0,1 0 0,-1-1 1,1 1-1,-1 0 0,1 0 1,-1-1-1,2 0 0,27-8 787,59-41-273,-2-3-1,98-82 1,-156 114-506,370-318 271,-384 327-271,-11 13 72,-18 23 84,14-23-229,-30 47 351,1 0 0,-29 67 0,52-100-348,1 1 0,1-1 0,0 1-1,1 0 1,1 0 0,0 0-1,1 0 1,1 1 0,0-1 0,2 1-1,0-1 1,5 30 0,-4-39-525,6 17 34,-7-15-7821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4.639"/>
    </inkml:context>
    <inkml:brush xml:id="br0">
      <inkml:brushProperty name="width" value="0.025" units="cm"/>
      <inkml:brushProperty name="height" value="0.025" units="cm"/>
    </inkml:brush>
  </inkml:definitions>
  <inkml:trace contextRef="#ctx0" brushRef="#br0">299 25 10634,'0'-1'279,"0"1"1,1-1-1,-1 0 1,0 0-1,0 1 0,0-1 1,0 0-1,1 0 1,-1 0-1,0 0 0,0 1 1,0-1-1,-1 0 1,1 0-1,0 0 0,0 0 1,0 1-1,-1-1 1,1 0-1,0 0 0,-1 1 1,1-1-1,0 0 1,-2 0-1,-17-4 2533,14 6-2603,-1 0 0,0 0 0,0 1-1,1 0 1,-1 0 0,-8 4 0,-4 5 123,1 1 1,0 0-1,0 2 1,2 0 0,-1 0-1,2 2 1,-21 26-1,25-28-191,1-1-1,0 2 1,1-1 0,0 1-1,1 1 1,1-1-1,0 1 1,1 0-1,1 0 1,-2 19-1,5-31-128,1 1 0,-1 0 0,1 0 0,1 0 0,-1 0-1,0 0 1,1-1 0,0 1 0,1 0 0,-1 0-1,1-1 1,-1 1 0,1-1 0,1 1 0,-1-1 0,1 0-1,-1 0 1,5 5 0,-2-5 5,0 0 0,0 0 0,0-1 1,0 0-1,1 0 0,-1 0 0,1 0 0,0-1 0,0 0 0,0 0 0,0-1 1,0 0-1,12 2 0,-6-2 14,1 0-1,-1-1 1,0 0 0,1-1 0,-1-1 0,15-3 0,-24 5-21,1-1-1,-1 0 1,0 0 0,0 0 0,0 0 0,0-1 0,0 1 0,0-1-1,-1 0 1,1 1 0,-1-1 0,1 0 0,-1-1 0,1 1 0,-1 0-1,0-1 1,0 1 0,0-1 0,0 0 0,-1 0 0,1 1 0,-1-1-1,0 0 1,0 0 0,0-1 0,0 1 0,0 0 0,0-3 0,-1 2 42,1 1 1,-1 0-1,0-1 1,0 1-1,0 0 1,-1-1 0,1 1-1,-1 0 1,1-1-1,-1 1 1,0 0-1,-1 0 1,1 0 0,0 0-1,-1 0 1,0 0-1,0 0 1,0 1-1,0-1 1,0 0 0,-5-3-1,2 3-16,0 0 0,0 0-1,-1 1 1,1-1 0,-1 1 0,0 1-1,0-1 1,0 1 0,1 0 0,-1 0-1,-10 1 1,10 0-111,-59 1 193,63-1-161,0 0 1,1 0-1,-1 0 1,0 0-1,0 1 1,0-1-1,1 1 1,-1-1-1,0 1 0,0 0 1,1-1-1,-1 1 1,0 0-1,1 0 1,-1 0-1,1 1 1,0-1-1,-1 0 1,1 0-1,0 1 1,0-1-1,-1 1 1,1-1-1,0 1 1,1-1-1,-1 1 1,0 0-1,0-1 0,0 4 1,1-5-72,0 1 1,0 0-1,0 0 0,0-1 0,1 1 1,-1 0-1,0 0 0,0-1 1,1 1-1,-1 0 0,0-1 1,1 1-1,-1 0 0,1-1 0,-1 1 1,1-1-1,-1 1 0,1-1 1,-1 1-1,1-1 0,0 1 0,-1-1 1,1 1-1,0-1 0,-1 0 1,1 1-1,0-1 0,-1 0 1,1 0-1,0 1 0,0-1 0,1 0 1,29 3-2673,-26-3 2197,40-1-4135,7-6-3028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5.033"/>
    </inkml:context>
    <inkml:brush xml:id="br0">
      <inkml:brushProperty name="width" value="0.025" units="cm"/>
      <inkml:brushProperty name="height" value="0.025" units="cm"/>
    </inkml:brush>
  </inkml:definitions>
  <inkml:trace contextRef="#ctx0" brushRef="#br0">137 0 11659,'0'0'10986,"-61"21"-9672,36-12 319,4 0-480,4 2 96,7-2-704,8 0-513,2-2-641,12-3-1312,10-4-1475,5-2-2337,-2-16-6727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5.362"/>
    </inkml:context>
    <inkml:brush xml:id="br0">
      <inkml:brushProperty name="width" value="0.025" units="cm"/>
      <inkml:brushProperty name="height" value="0.025" units="cm"/>
    </inkml:brush>
  </inkml:definitions>
  <inkml:trace contextRef="#ctx0" brushRef="#br0">527 0 6470,'-30'0'874,"-1"2"1,1 1-1,0 1 1,-1 1-1,2 2 0,-1 1 1,-46 20-1,60-21-587,0 1 0,0 1-1,1 1 1,1 0 0,-1 0-1,2 2 1,-1-1 0,2 2 0,-1 0-1,2 0 1,0 1 0,0 1 0,2 0-1,-13 24 1,16-26-224,1 1-1,0 0 0,1 0 1,1 0-1,0 0 1,0 0-1,2 1 1,0-1-1,0 1 0,1 0 1,3 16-1,1-11-11,0 0 0,1-1 0,1 1 0,1-1 0,0 0 0,2-1 0,13 24 0,-1-11-17,1 0 1,2-1-1,0-2 1,2 0 0,1-2-1,1-1 1,1-1 0,40 25-1,-42-33 124,0 0-1,1-2 1,1 0 0,0-2-1,0-2 1,1 0 0,1-2-1,58 7 1,-71-13 94,-1-1-1,1-1 1,0-1-1,0 0 1,-1-1-1,1-1 1,-1-1 0,1-1-1,-1 0 1,-1-1-1,1-1 1,-1 0-1,0-1 1,-1-1-1,0-1 1,0 0 0,14-13-1,-8 3-14,-1-1 1,-1-1-1,0 0 0,-2-2 0,-1 0 0,-1-1 1,-1 0-1,16-40 0,-18 32-182,-1 0 0,-2 0 0,0-1 0,-3 0 0,-1 0 0,1-60 0,-6 82-67,0 0 0,-1 0 0,-1 0 0,0 0 0,0 0 0,-2 0 0,1 1 0,-1 0 0,-1-1 0,0 1 0,-1 1 0,0-1 0,0 1 0,-11-12 0,7 11-56,0 1 0,-1 0 0,0 1 1,0 0-1,-1 1 0,0 0 1,0 1-1,-1 1 0,0 0 0,-1 0 1,-24-6-1,5 4-240,0 2 0,-1 1 0,1 2 0,-1 1 1,0 2-1,0 1 0,1 2 0,-62 12 0,36 0-864,0 2 0,1 3-1,1 2 1,-55 30 0,-19 19-4060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9.405"/>
    </inkml:context>
    <inkml:brush xml:id="br0">
      <inkml:brushProperty name="width" value="0.025" units="cm"/>
      <inkml:brushProperty name="height" value="0.025" units="cm"/>
    </inkml:brush>
  </inkml:definitions>
  <inkml:trace contextRef="#ctx0" brushRef="#br0">56 185 3716,'0'0'7927,"-8"2"-4388,-2 0-2601,7-2-536,0 1 0,0-1 0,0 1 0,0 0 0,0 0 0,0 0 0,0 0 0,0 1 0,0-1 0,-4 4 0,49-4 2540,28-10-1698,-1-4 1,92-29 0,-49 12-1088,6 0-243,105-25-272,-76 33-3730,-126 20 1746,-11 2-2897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9.747"/>
    </inkml:context>
    <inkml:brush xml:id="br0">
      <inkml:brushProperty name="width" value="0.025" units="cm"/>
      <inkml:brushProperty name="height" value="0.025" units="cm"/>
    </inkml:brush>
  </inkml:definitions>
  <inkml:trace contextRef="#ctx0" brushRef="#br0">122 249 6854,'-12'8'4159,"-98"62"3870,124-69-5600,24-9-1473,0-2 0,-1-2 0,-1-1 0,40-21 0,-11 7-451,40-18-653,144-54 1641,-122 59-3222,3 12-4021,-102 23-1553,-8-2-5984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4.008"/>
    </inkml:context>
    <inkml:brush xml:id="br0">
      <inkml:brushProperty name="width" value="0.025" units="cm"/>
      <inkml:brushProperty name="height" value="0.025" units="cm"/>
    </inkml:brush>
  </inkml:definitions>
  <inkml:trace contextRef="#ctx0" brushRef="#br0">32 80 10282,'0'0'9999,"10"-10"-8537,-3 4-1191,0-1-1,0 1 1,1 0-1,-1 1 1,1 0-1,1 0 1,-1 1-1,1 0 1,-1 0-1,1 1 1,17-4-1,-13 4-17,1 1 0,0 0 0,0 1 0,0 1 0,0 0-1,0 1 1,19 3 0,-31-3-238,-1-1-1,0 1 0,0 0 1,1-1-1,-1 1 0,0 0 1,0 0-1,0 0 0,0 0 0,0 0 1,0 0-1,0 0 0,0 0 1,0 0-1,-1 0 0,1 0 1,0 1-1,-1-1 0,1 0 1,-1 1-1,1-1 0,-1 0 1,0 1-1,1-1 0,-1 1 1,0-1-1,0 0 0,0 1 1,0-1-1,0 1 0,0-1 1,-1 0-1,1 1 0,-1 2 1,-1 1 38,1 0 1,-1 0-1,-1 0 0,1 0 1,0-1-1,-1 1 1,0-1-1,-4 5 0,-20 19 60,-2-1 0,0-1-1,-35 23 1,-41 35 638,81-53-258,24-31-487,-1 1 1,1-1-1,0 1 0,0 0 1,0-1-1,-1 1 0,1 0 1,0-1-1,0 1 0,0-1 1,0 1-1,0 0 0,0-1 1,0 1-1,1 0 0,-1-1 0,0 1 1,0 0-1,0-1 0,1 1 1,-1-1-1,0 1 0,1-1 1,-1 1-1,0 0 0,1-1 1,-1 1-1,1-1 0,-1 0 1,1 1-1,-1-1 0,1 1 1,-1-1-1,1 0 0,-1 1 1,1-1-1,0 0 0,-1 0 1,1 1-1,-1-1 0,1 0 0,0 0 1,-1 0-1,1 0 0,0 0 1,-1 0-1,1 0 0,0 0 1,-1 0-1,1 0 0,0 0 1,36 0 261,1 0 0,-1-3 0,-1-1 0,1-2 0,48-14 1,-41 10-1516,0 1 0,1 2 0,48-1 0,-77 9-5389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3.937"/>
    </inkml:context>
    <inkml:brush xml:id="br0">
      <inkml:brushProperty name="width" value="0.025" units="cm"/>
      <inkml:brushProperty name="height" value="0.025" units="cm"/>
    </inkml:brush>
  </inkml:definitions>
  <inkml:trace contextRef="#ctx0" brushRef="#br0">147 1 9129,'0'0'11029,"-3"11"-10955,-7 38 17,-23 87 488,28-118-514,-1-1-1,-1 0 1,0 0-1,-1-1 1,-16 24-1,7-25-1112,16-15 957,1 0 0,-1 0 0,1 0 0,-1 0 0,1 0 0,0 0 0,-1 0 0,1 0 0,-1-1 0,1 1 0,-1 0 0,1 0 0,0 0 0,-1 0 0,1-1 0,-1 1 0,1 0 0,0 0 0,-1-1 0,1 1 0,0 0 0,-1-1 0,1 1 0,0 0 0,-1-1 0,1 1 0,0-1 0,-11-38-5916,6 5 983</inkml:trace>
  <inkml:trace contextRef="#ctx0" brushRef="#br0" timeOffset="1">0 112 5285,'0'0'11819,"59"31"-11466,-39-19-193,3 1-96,4-5 32,0-1 32,-2-5-64,-2 1-1345,4-3-1218,-9 0-1793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6.079"/>
    </inkml:context>
    <inkml:brush xml:id="br0">
      <inkml:brushProperty name="width" value="0.025" units="cm"/>
      <inkml:brushProperty name="height" value="0.025" units="cm"/>
    </inkml:brush>
  </inkml:definitions>
  <inkml:trace contextRef="#ctx0" brushRef="#br0">1 115 4260,'0'0'15588,"11"-2"-14291,473-48 2599,-316 39-3937,-113 7-427,83-8-1729,-50-8-4577,-47 4-1388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2.059"/>
    </inkml:context>
    <inkml:brush xml:id="br0">
      <inkml:brushProperty name="width" value="0.025" units="cm"/>
      <inkml:brushProperty name="height" value="0.025" units="cm"/>
    </inkml:brush>
  </inkml:definitions>
  <inkml:trace contextRef="#ctx0" brushRef="#br0">0 14 10890,'0'0'11403,"72"14"-10122,-20-14-448,12 0-577,7 0-160,-1-6-320,-2 0-1666,-9-1-1921,-18 2-2467,-23 1-2370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2.419"/>
    </inkml:context>
    <inkml:brush xml:id="br0">
      <inkml:brushProperty name="width" value="0.025" units="cm"/>
      <inkml:brushProperty name="height" value="0.025" units="cm"/>
    </inkml:brush>
  </inkml:definitions>
  <inkml:trace contextRef="#ctx0" brushRef="#br0">1 87 17713,'0'0'3811,"66"5"-3490,-9-17 255,9-1-352,9 1-224,4-4-608,-1-1-3684,1-4-3876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2.780"/>
    </inkml:context>
    <inkml:brush xml:id="br0">
      <inkml:brushProperty name="width" value="0.025" units="cm"/>
      <inkml:brushProperty name="height" value="0.025" units="cm"/>
    </inkml:brush>
  </inkml:definitions>
  <inkml:trace contextRef="#ctx0" brushRef="#br0">0 51 18001,'14'-4'966,"27"-9"-232,0 3 0,1 2 0,77-7 0,-109 15-596,2-1-26,0 1 0,0 0-1,0 1 1,23 5 0,-33-6-112,0 1 1,-1-1-1,1 1 1,0-1-1,-1 1 1,1 0-1,0-1 0,-1 1 1,1 0-1,-1 0 1,1 0-1,-1 0 1,0 1-1,1-1 1,-1 0-1,0 1 1,0-1-1,0 0 0,0 1 1,0-1-1,0 1 1,0 0-1,-1-1 1,1 1-1,0 0 1,-1-1-1,1 1 0,-1 0 1,0 0-1,0 0 1,0-1-1,0 1 1,0 0-1,0 0 1,0-1-1,0 1 0,-1 0 1,1 0-1,-1-1 1,1 1-1,-2 3 1,-2 3 134,1-1 0,-2 1 1,1 0-1,-1-1 0,0 0 0,0 0 1,-13 12-1,-54 44 565,28-25-486,33-28-181,6-7-16,1 1-1,0 0 0,0-1 1,0 1-1,0 1 0,1-1 1,0 1-1,-1-1 0,2 1 1,-1 0-1,0 0 1,-2 10-1,5-14-14,0 0 1,0 0 0,0 0-1,0 0 1,0 0-1,0 0 1,0 0-1,1 0 1,-1 0-1,0 0 1,1 0 0,-1 0-1,1 0 1,-1 0-1,1 0 1,-1 0-1,1-1 1,0 1 0,0 0-1,-1 0 1,1 0-1,0-1 1,0 1-1,0 0 1,0-1-1,-1 1 1,1-1 0,0 1-1,0-1 1,0 0-1,0 1 1,0-1-1,2 0 1,41 8 208,-38-7-173,244 7 91,-84-16-4539,-89 0-2637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5.117"/>
    </inkml:context>
    <inkml:brush xml:id="br0">
      <inkml:brushProperty name="width" value="0.025" units="cm"/>
      <inkml:brushProperty name="height" value="0.025" units="cm"/>
    </inkml:brush>
  </inkml:definitions>
  <inkml:trace contextRef="#ctx0" brushRef="#br0">5 0 5862,'0'0'17536,"-2"8"-16708,1 8-621,0 0 0,1 0 1,1-1-1,0 1 1,1 0-1,1 0 1,0-1-1,11 28 1,-5-16 14,2 0 0,1-1 1,1 0-1,22 32 0,-35-58-192,0 0 1,0 0-1,0 1 0,0-1 0,0 0 0,0 0 0,0 0 0,0 1 0,0-1 0,0 0 0,0 0 0,0 0 0,0 0 0,1 1 0,-1-1 0,0 0 1,0 0-1,0 0 0,0 0 0,0 0 0,1 1 0,-1-1 0,0 0 0,0 0 0,0 0 0,1 0 0,-1 0 0,0 0 0,0 0 0,0 0 0,1 0 1,-1 0-1,0 0 0,0 0 0,0 0 0,1 0 0,-1 0 0,0 0 0,0 0 0,0 0 0,1 0 0,-1 0 0,0 0 0,0 0 0,0 0 1,1 0-1,-1 0 0,0 0 0,0 0 0,0-1 0,0 1 0,1 0 0,-1 0 0,0 0 0,0 0 0,0 0 0,0-1 0,0 1 0,1 0 0,2-20 916,-4-27-263,-2 30-701,0-1 0,-2 1 0,0 0 0,-1 0 0,-1 1 0,0-1 0,-13-19 0,21 34-82,0 0 1,-1 0-1,1 0 0,1 0 1,-1 0-1,0 0 0,0 0 1,1 1-1,-1-1 0,1 1 1,-1-1-1,1 1 1,0-1-1,0 1 0,-1 0 1,1 0-1,0 0 0,0 0 1,4-1-1,48-24-2979,-34 21 631,2 1 0,-1 1 0,38-1 0,-29 2-27,17-1-1390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5.792"/>
    </inkml:context>
    <inkml:brush xml:id="br0">
      <inkml:brushProperty name="width" value="0.025" units="cm"/>
      <inkml:brushProperty name="height" value="0.025" units="cm"/>
    </inkml:brush>
  </inkml:definitions>
  <inkml:trace contextRef="#ctx0" brushRef="#br0">257 23 18353,'-11'0'1442,"-8"0"-889,-1 1-1,1 1 1,0 1 0,0 1 0,-28 9 0,41-12-504,0 1 0,0 1 0,1-1 0,-1 0 0,1 1 0,0 0 0,0 1 0,0-1 0,0 1 0,0 0 0,1 0 1,-1 0-1,1 1 0,1 0 0,-1 0 0,0 0 0,1 0 0,0 0 0,0 0 0,1 1 0,0 0 0,0-1 1,-3 11-1,5-14-47,0-1 1,1 1-1,-1 0 1,0-1 0,0 1-1,1-1 1,-1 1-1,1-1 1,-1 1 0,1-1-1,0 1 1,0-1-1,0 0 1,-1 1 0,1-1-1,0 0 1,0 0-1,1 0 1,-1 0 0,0 0-1,0 0 1,1 0-1,-1 0 1,0 0 0,1 0-1,-1-1 1,1 1-1,-1-1 1,1 1 0,-1-1-1,1 1 1,-1-1-1,1 0 1,-1 0 0,1 0-1,0 0 1,2 0-1,6 1 78,0-1 0,0 0-1,0-1 1,18-3-1,-16 0-27,0 0-1,-1-1 1,1-1 0,-1 0-1,0 0 1,-1-1-1,0-1 1,0 1 0,0-2-1,-1 1 1,0-1-1,-1-1 1,0 0 0,12-18-1,-14 5 73,-8 19-174,-7 13-168,5-1 193,0 1 0,0-1 0,1 1 0,0 0 0,0 0 1,1 1-1,0-1 0,1 0 0,0 1 0,0-1 0,2 16 0,-1-24 28,0 1-1,0 0 1,0-1 0,0 1-1,1-1 1,-1 1 0,1 0-1,-1-1 1,1 1 0,-1-1-1,1 0 1,0 1 0,0-1-1,0 1 1,0-1 0,0 0-1,0 0 1,0 0 0,0 0-1,0 1 1,1-1 0,-1-1-1,0 1 1,3 1 0,-1 0 8,1-1 1,0 0-1,0 0 1,-1-1 0,1 1-1,0-1 1,0 1-1,0-1 1,0 0 0,4-1-1,3-1 24,-1 0-1,0 0 1,0-1-1,0 0 0,0-1 1,0 0-1,10-6 1,-7 1 3,0 1 1,-1-1-1,-1-1 1,0 0-1,11-13 1,-18 18-47,0 0 0,0 0 0,-1-1 0,0 0 0,0 1 0,0-1 0,-1 0 0,1-1 0,-1 1 1,-1 0-1,1 0 0,-1-1 0,-1 1 0,1-9 0,-1 15-7,0 0 0,1 0 1,-1 0-1,0 0 0,0-1 0,0 1 0,0 0 0,0 0 1,0 0-1,0-1 0,0 1 0,0 0 0,0 0 1,0-1-1,0 1 0,0 0 0,0 0 0,0 0 1,0-1-1,0 1 0,0 0 0,0 0 0,0 0 0,0-1 1,0 1-1,0 0 0,-1 0 0,1 0 0,0-1 1,0 1-1,0 0 0,0 0 0,0 0 0,-1 0 1,1 0-1,0-1 0,0 1 0,0 0 0,-1 0 0,1 0 1,0 0-1,0 0 0,0 0 0,-1 0 0,1 0 1,0 0-1,0 0 0,0 0 0,-1 0 0,1 0 1,0 0-1,-11 11-334,-5 19 160,14-27 184,1 0 1,0 0-1,0 0 0,1 0 0,-1 0 0,1 0 1,-1 0-1,1 0 0,0 0 0,0 1 0,0-1 1,1 0-1,-1 0 0,1 0 0,1 5 1,-1-7 17,0 1 1,1-1-1,-1 1 1,0-1 0,1 0-1,-1 1 1,1-1 0,0 0-1,-1 0 1,1 0 0,0 0-1,0 0 1,-1-1 0,1 1-1,0 0 1,0-1-1,0 1 1,0-1 0,0 0-1,0 0 1,0 0 0,0 0-1,4 0 1,-1-1 38,1 1 1,-1-1-1,1 0 0,-1-1 0,1 1 1,-1-1-1,0 0 0,0-1 0,0 1 1,0-1-1,0 0 0,0 0 1,-1-1-1,8-7 0,-4 4 24,-1-1 0,0 0 1,-1 0-1,0 0 0,0-1 0,0 0 0,4-11 0,-11 24-98,0-1 1,1 0-1,0 1 0,0-1 0,0 1 1,0-1-1,1 0 0,-1 1 0,1-1 0,0 0 1,0 1-1,0-1 0,1 0 0,-1 0 0,1 0 1,-1 0-1,1 0 0,2 3 0,-1-3 48,-1 1 0,1-1 0,0 1 0,0-1 0,0 0 0,0 0 0,1 0 1,-1-1-1,1 1 0,0-1 0,0 0 0,0 0 0,0 0 0,0-1 0,0 1 0,0-1 0,0 0 0,1 0 0,6 0 0,-1 0 60,-5 0-73,0-1 0,1 1 0,-1-1 0,0 0 0,0 0 0,0 0 0,0-1 0,0 0 0,1 0 1,4-2-1,-10 2-238,0 0 1,0 0-1,-1 1 1,1-1-1,0 0 1,0 0-1,-1 1 1,1-1-1,-1 0 1,1 0-1,-1 1 1,1-1-1,-1 1 1,1-1-1,-1 0 1,0 1-1,1-1 1,-1 1-1,0-1 1,1 1-1,-1-1 1,0 1-1,1 0 1,-1-1-1,0 1 1,-1 0-1,0-1-1070,-10-8-6349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6.185"/>
    </inkml:context>
    <inkml:brush xml:id="br0">
      <inkml:brushProperty name="width" value="0.025" units="cm"/>
      <inkml:brushProperty name="height" value="0.025" units="cm"/>
    </inkml:brush>
  </inkml:definitions>
  <inkml:trace contextRef="#ctx0" brushRef="#br0">176 79 18417,'0'0'3289,"0"-10"-753,1-2-1791,0 8-527,-1 0-1,1 0 1,-1 0 0,0 0-1,0 0 1,0 0-1,-1 0 1,1 0-1,-1 0 1,-1-4 0,1 7-195,1 0 1,0 1 0,-1-1 0,1 1 0,-1-1 0,0 1 0,1-1 0,-1 1 0,1-1 0,-1 1 0,1 0 0,-1-1 0,0 1-1,1 0 1,-1 0 0,0-1 0,0 1 0,1 0 0,-1 0 0,0 0 0,1 0 0,-1 0 0,0 0 0,0 0 0,1 0-1,-1 0 1,0 0 0,0 0 0,1 0 0,-1 1 0,0-1 0,1 0 0,-1 0 0,0 1 0,1-1 0,-1 0 0,1 1 0,-1-1-1,-1 2 1,-24 16-169,23-16 133,1 0 1,-1 0-1,1 0 0,0 1 0,0-1 1,0 1-1,0 0 0,0-1 1,0 1-1,1 0 0,-1 0 0,1 0 1,-1 4-1,2-6-7,0 1 0,1-1 1,-1 0-1,0 1 0,1-1 0,-1 0 0,1 0 1,-1 1-1,1-1 0,0 0 0,-1 0 0,1 0 1,0 0-1,0 0 0,0 0 0,0 0 0,0 0 1,0 0-1,0-1 0,0 1 0,0 0 0,0-1 1,0 1-1,1-1 0,-1 1 0,0-1 0,0 1 1,1-1-1,-1 0 0,0 0 0,1 1 0,-1-1 0,0 0 1,2 0-1,79 14-210,-41-7 65,0 1 0,41 14 0,-81-22 180,1 1-1,-1-1 0,1 1 0,-1-1 1,1 1-1,-1-1 0,1 1 1,-1 0-1,1 0 0,-1-1 1,0 1-1,1 0 0,-1 0 0,0 1 1,0-1-1,0 0 0,0 0 1,0 0-1,0 1 0,0-1 1,0 1-1,0 1 0,-1-2 22,0 0 1,-1 1-1,1-1 0,0 0 0,-1 0 0,1 0 1,-1 1-1,1-1 0,-1 0 0,0 0 0,1 0 1,-1 0-1,0 0 0,0 0 0,0 0 0,0 0 1,0-1-1,0 1 0,0 0 0,0 0 0,-1 0 1,-10 6 364,0-1 1,0 0 0,-22 7 0,-138 36 1891,146-45-2721,0 0 0,-41 0 1,65-4 234,-12-1-2919,7-6-1786,6-8-4472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9.742"/>
    </inkml:context>
    <inkml:brush xml:id="br0">
      <inkml:brushProperty name="width" value="0.025" units="cm"/>
      <inkml:brushProperty name="height" value="0.025" units="cm"/>
    </inkml:brush>
  </inkml:definitions>
  <inkml:trace contextRef="#ctx0" brushRef="#br0">0 42 15150,'0'0'5115,"0"-8"-3541,0-24-212,2 30-157,2 9-985,3 10-327,23 202-1050,-26-145-2048,-3-2-3318,-1-67 1729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0.114"/>
    </inkml:context>
    <inkml:brush xml:id="br0">
      <inkml:brushProperty name="width" value="0.025" units="cm"/>
      <inkml:brushProperty name="height" value="0.025" units="cm"/>
    </inkml:brush>
  </inkml:definitions>
  <inkml:trace contextRef="#ctx0" brushRef="#br0">0 126 14125,'0'0'8232,"52"-14"-7175,-13 9-448,15-3-481,0-1-96,8-6-1185,2-4-1698,-10-6-2210,-1-6-5733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0.457"/>
    </inkml:context>
    <inkml:brush xml:id="br0">
      <inkml:brushProperty name="width" value="0.025" units="cm"/>
      <inkml:brushProperty name="height" value="0.025" units="cm"/>
    </inkml:brush>
  </inkml:definitions>
  <inkml:trace contextRef="#ctx0" brushRef="#br0">0 271 9353,'0'0'16277,"12"-10"-15733,105-104-258,-98 94-294,-1-1 0,-1 0 0,-1-2 0,21-39 0,-51 99 61,0 1 0,3 1 0,-7 40 0,12-48-23,1 1 1,2-1-1,1 1 1,1 0-1,6 49 1,-3-74-174,-1 0 1,1 1 0,1-1 0,-1 0-1,1 0 1,0 0 0,6 9 0,21 18-7080,-14-24-4250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5.002"/>
    </inkml:context>
    <inkml:brush xml:id="br0">
      <inkml:brushProperty name="width" value="0.025" units="cm"/>
      <inkml:brushProperty name="height" value="0.025" units="cm"/>
    </inkml:brush>
  </inkml:definitions>
  <inkml:trace contextRef="#ctx0" brushRef="#br0">227 21 6470,'0'0'10399,"-1"-3"-10041,1 2-343,0 1 1,0-1-1,-1 1 1,1-1-1,0 1 1,0-1-1,0 1 1,0-1-1,0 1 0,0-1 1,0 1-1,0-1 1,0 1-1,0-1 1,0 1-1,0-1 1,0 1-1,1-1 0,-1 1 1,0-1-1,0 1 1,0-1-1,1 1 1,-1 0-1,0-1 1,1 1-1,-1-1 0,0 1 1,1 0-1,-1-1 1,0 1-1,1 0 1,-1-1-1,1 1 1,-1 0-1,0 0 0,1 0 1,-1-1-1,1 1 1,-1 0-1,2 0 1,30 1 276,-24 0-276,-1 1 1,0 0-1,0 1 1,0-1-1,0 1 1,0 1-1,-1-1 1,7 5-1,-10-5 28,0 1 1,-1-1-1,1 0 0,-1 0 1,0 1-1,1 0 0,-1-1 1,-1 1-1,1 0 0,-1 0 0,1 0 1,-1 0-1,0 0 0,-1 0 1,1 0-1,-1 1 0,0-1 1,0 0-1,0 0 0,0 0 1,-1 0-1,1 1 0,-1-1 1,0 0-1,-1 0 0,1 0 1,-1 0-1,1-1 0,-4 5 1,-5 12 171,-1-1 0,-1-1 1,-1 0-1,-17 18 1,28-34-227,-169 179 83,91-113-2431,63-57-893,13-9-1841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4.270"/>
    </inkml:context>
    <inkml:brush xml:id="br0">
      <inkml:brushProperty name="width" value="0.025" units="cm"/>
      <inkml:brushProperty name="height" value="0.025" units="cm"/>
    </inkml:brush>
  </inkml:definitions>
  <inkml:trace contextRef="#ctx0" brushRef="#br0">67 213 12684,'0'0'7271,"-9"56"-7239,9-30-32,9-1 32,0-3-64,2-2-769,-2-5-672,-2-8-1410</inkml:trace>
  <inkml:trace contextRef="#ctx0" brushRef="#br0" timeOffset="1">1 0 16848,'0'0'3427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3.028"/>
    </inkml:context>
    <inkml:brush xml:id="br0">
      <inkml:brushProperty name="width" value="0.025" units="cm"/>
      <inkml:brushProperty name="height" value="0.025" units="cm"/>
    </inkml:brush>
  </inkml:definitions>
  <inkml:trace contextRef="#ctx0" brushRef="#br0">72 0 19763,'0'0'3587,"-27"59"-3459,17-19 0,-3 4 225,1 3-161,3 0-128,9-1-32,0-2-32,10-4-96,8 0-961,2-1-449,-2-5-832,-6-7-1890,-6-8-961,-6-11-3587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3.403"/>
    </inkml:context>
    <inkml:brush xml:id="br0">
      <inkml:brushProperty name="width" value="0.025" units="cm"/>
      <inkml:brushProperty name="height" value="0.025" units="cm"/>
    </inkml:brush>
  </inkml:definitions>
  <inkml:trace contextRef="#ctx0" brushRef="#br0">67 177 4933,'0'0'10826,"-47"-27"-7719,33 18-96,8 5-1186,6 3-1120,6 1-737,19-1-192,9-3 320,9-5-192,15-2-993,10-6-801,6-9-1281,-7-4-2851,-8-7-2882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3.746"/>
    </inkml:context>
    <inkml:brush xml:id="br0">
      <inkml:brushProperty name="width" value="0.025" units="cm"/>
      <inkml:brushProperty name="height" value="0.025" units="cm"/>
    </inkml:brush>
  </inkml:definitions>
  <inkml:trace contextRef="#ctx0" brushRef="#br0">63 1 8008,'0'0'15107,"9"10"-14322,19 17-289,45 34 1,-69-58-491,0 0 0,0 0 0,-1 0 0,1 0 1,-1 1-1,0 0 0,0-1 0,0 1 0,0 0 0,-1 1 0,1-1 0,-1 0 0,0 1 1,-1-1-1,1 1 0,-1 0 0,0-1 0,0 1 0,0 0 0,-1 0 0,0 0 1,0-1-1,0 1 0,0 0 0,-1 0 0,0 0 0,0-1 0,0 1 0,0 0 1,-1-1-1,0 1 0,0-1 0,-3 7 0,-11 16 49,-1 0-1,-2-1 1,-24 28 0,25-35 94,2 1-1,0 1 1,2 1-1,0 0 1,-17 39-1,30-60-145,1 0-1,0 0 1,-1-1-1,1 1 1,0 0-1,0 0 1,0 0-1,0 0 0,0 0 1,0 0-1,0 0 1,0 0-1,0 0 1,0 0-1,0 0 0,0 0 1,1 0-1,-1-1 1,0 1-1,1 0 1,-1 0-1,1 0 1,-1 0-1,1-1 0,-1 1 1,1 0-1,0 0 1,-1-1-1,1 1 1,0 0-1,0-1 0,-1 1 1,1-1-1,0 1 1,0-1-1,0 1 1,0-1-1,-1 0 1,1 0-1,0 1 0,0-1 1,0 0-1,0 0 1,0 0-1,0 0 1,0 0-1,1 0 0,58-1 148,-46 0-134,182-30 72,-106 15-795,61-18-6644,-89 15-1724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1.575"/>
    </inkml:context>
    <inkml:brush xml:id="br0">
      <inkml:brushProperty name="width" value="0.025" units="cm"/>
      <inkml:brushProperty name="height" value="0.025" units="cm"/>
    </inkml:brush>
  </inkml:definitions>
  <inkml:trace contextRef="#ctx0" brushRef="#br0">1 139 5669,'0'0'11809,"3"-9"-10480,-1 4-1237,0 1-1,0-1 0,0 1 1,1 0-1,-1 0 1,1 0-1,0 0 1,1 1-1,-1-1 1,0 1-1,7-5 1,-1 2 42,-1 1 1,1 0-1,0 1 1,1 0-1,-1 0 1,12-2-1,29-8 591,72-9-1,-98 20-665,1 1-1,-1 1 0,1 0 1,-1 3-1,29 3 0,-51-4-58,0-1-1,1 0 1,-1 1-1,1 0 1,-1-1-1,0 1 1,1 0-1,-1 0 1,0 1-1,0-1 1,0 0-1,0 1 1,0-1-1,0 1 1,0-1-1,-1 1 1,1 0-1,0 0 1,-1 0-1,1 0 1,-1 0-1,2 5 1,-2-4 6,0 1 0,-1 0 1,1 0-1,-1 0 1,0 0-1,0 0 0,0 0 1,-1 0-1,1 0 1,-1 0-1,0 0 1,-2 7-1,-5 6 31,0 1 0,-1-1 0,0 0 0,-19 23 0,-9 6 12,-64 61 1,-7 9 326,103-110-299,0 0 0,0 1 0,0 0 1,1 0-1,0 0 0,1 1 0,-5 12 0,8-18-66,-1 0-1,1-1 1,0 1-1,0 0 1,-1-1-1,1 1 1,0 0-1,1 0 1,-1-1-1,0 1 1,0 0-1,1-1 1,-1 1-1,1 0 0,0-1 1,-1 1-1,1-1 1,0 1-1,0-1 1,0 1-1,0-1 1,0 1-1,0-1 1,0 0-1,1 0 1,-1 1-1,0-1 0,1 0 1,-1 0-1,1-1 1,-1 1-1,1 0 1,-1 0-1,1-1 1,0 1-1,-1-1 1,1 1-1,0-1 1,-1 0-1,1 0 1,0 1-1,2-2 0,24 5 4,0-2-1,0-1 1,0-2-1,0 0 1,0-2-1,30-7 1,55-18-2006,-7-7-3371,11-9-6888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4.128"/>
    </inkml:context>
    <inkml:brush xml:id="br0">
      <inkml:brushProperty name="width" value="0.025" units="cm"/>
      <inkml:brushProperty name="height" value="0.025" units="cm"/>
    </inkml:brush>
  </inkml:definitions>
  <inkml:trace contextRef="#ctx0" brushRef="#br0">49 4 18417,'0'0'4010,"0"10"-3658,0 386 1949,3-375-1727,0-23 806,0-38 56,-2 19-1418,-2-1 0,0 0-1,-1 0 1,-1 1 0,-2-1 0,0 1 0,-1 0 0,-1 0 0,0 1 0,-13-22 0,19 40-71,2 5 15,-1 0 0,1 0 1,0 0-1,1 0 0,-1 0 0,0 0 1,1-1-1,0 1 0,-1 0 0,1-1 1,0 0-1,0 1 0,1-1 1,-1 0-1,0 0 0,1 0 0,-1 0 1,1 0-1,0-1 0,3 2 0,3 2 50,-1 0 0,1-1 0,0-1 0,1 1 0,11 2 0,-8-4 2,1-1-1,0 0 1,0 0 0,0-2 0,0 1-1,0-2 1,-1 0 0,1-1-1,0 0 1,-1-1 0,0 0 0,16-8-1,-23 9 3,-1 0 0,1 0 0,0 0 0,-1-1 0,0 0 0,0 0 0,0 0 0,-1-1 0,1 1 0,-1-1 0,0 0 0,-1 0 0,1-1 0,-1 1-1,0-1 1,0 0 0,0 0 0,-1 0 0,0 0 0,-1 0 0,1 0 0,-1 0 0,0-1 0,0 1 0,-1-1 0,0 1 0,0 0 0,-2-9 0,2 14-17,0 0 0,0 0 0,0 0 0,0 0 0,0 0 0,-1-1 0,1 1 0,0 0 0,-1 0 0,1 0 0,-1 0 0,0 0 0,1 0 0,-1 0 1,1 0-1,-1 0 0,0 0 0,0 1 0,0-1 0,0 0 0,1 0 0,-1 1 0,0-1 0,0 1 0,0-1 0,0 1 0,-1-1 0,1 1 0,0-1 0,0 1 0,0 0 1,0 0-1,0-1 0,-2 1 0,0 0-14,1 1 0,0-1-1,0 1 1,0-1 0,0 1 0,-1 0 0,1 0 0,0 0 0,0 0 0,0 0 0,1 0 0,-1 0 0,0 1 0,0-1 0,1 1 0,-1-1-1,-1 3 1,-7 9-7,2 0 0,0 1 0,0 0 0,1 0 0,-6 19 0,10-25 12,0 1 0,0 0 1,1-1-1,1 1 0,-1 0 0,1 0 0,1 0 1,0 0-1,0 0 0,3 16 0,-3-24 9,1 0-1,0 1 1,0-1-1,0 0 1,0 0-1,0 0 1,0 1-1,0-1 1,0 0-1,0 0 0,1-1 1,-1 1-1,0 0 1,1 0-1,-1-1 1,0 1-1,1 0 1,-1-1-1,1 0 1,-1 1-1,1-1 1,-1 0-1,1 0 1,-1 0-1,1 0 1,-1 0-1,1 0 1,-1 0-1,1 0 1,2-1-1,3 0 15,0 0 0,0-1 1,0 0-1,0 0 0,11-5 0,-5-2-56,1 0 1,-2-1-1,1-1 0,-2 0 1,1-1-1,-1 0 0,-1 0 1,0-1-1,-1 0 0,-1-1 0,0 0 1,0-1-1,8-23 0,-19 51-38,0-1-1,2 1 0,-1 0 1,2 25-1,0-34 63,0-2 16,0-1 0,-1 1 0,1 0 0,1 0 0,-1 0-1,0-1 1,0 1 0,1 0 0,-1 0 0,1-1 0,-1 1 0,1 0-1,0-1 1,-1 1 0,1-1 0,0 1 0,0-1 0,0 1 0,1-1-1,-1 0 1,0 1 0,0-1 0,1 0 0,-1 0 0,1 0 0,-1 0-1,1 0 1,-1 0 0,1 0 0,2 0 0,0 0 11,1-1 1,-1 1 0,1-1-1,0 0 1,-1 0-1,1-1 1,-1 1-1,1-1 1,0 0-1,-1 0 1,6-3 0,11-4-34,-1-2 0,-1 0 1,1-1-1,31-25 0,-29 20-115,2 0 0,30-15-1,-53 31 135,1-1 0,-1 0 1,0 0-1,1 0 0,-1 1 0,0-1 1,1 1-1,-1-1 0,1 1 0,-1-1 0,1 1 1,-1 0-1,1 0 0,-1 0 0,1 0 0,-1 0 1,1 0-1,-1 0 0,1 0 0,-1 1 1,1-1-1,-1 1 0,1-1 0,-1 1 0,1-1 1,-1 1-1,0 0 0,2 0 0,-1 2 45,-1 0-1,1 0 1,-1 0-1,0 0 1,0 0-1,0 0 1,0 0 0,0 0-1,-1 1 1,1 3-1,10 32 575,-10-38-591,0 1 0,0-1 0,0 0 1,0 0-1,0 1 0,0-1 0,0 0 1,1 0-1,-1 0 0,0-1 1,1 1-1,-1 0 0,0 0 0,1-1 1,-1 1-1,1-1 0,-1 1 0,1-1 1,-1 1-1,1-1 0,0 0 1,-1 0-1,1 0 0,2 0 0,3-1 29,1-1 0,-1 1 0,0-2 0,1 1 0,-1-1 1,0 0-1,-1 0 0,1-1 0,0 0 0,10-8 0,-11 7-173,0 1 0,1-1 0,0 1 0,0 1 0,0-1 0,0 1 1,1 1-1,-1-1 0,1 1 0,13-2 0,-20 4 32,0 0 0,0 0 1,0 1-1,0-1 0,0 0 0,-1 1 0,1-1 1,0 0-1,0 1 0,0-1 0,0 1 0,-1-1 1,1 1-1,0 0 0,-1-1 0,1 1 0,0 0 1,-1-1-1,1 1 0,-1 0 0,1 0 0,-1 0 1,1-1-1,-1 1 0,0 0 0,1 0 0,-1 0 1,0 0-1,0 0 0,1 0 0,-1 0 0,0 0 1,0 0-1,0-1 0,0 1 0,0 0 0,-1 0 1,1 0-1,0 1 0,-8 18-3507,8-19 3174,-1 0 0,0 0-1,0 0 1,1-1 0,-1 1-1,0 0 1,0-1 0,0 1-1,1 0 1,-1-1 0,0 1-1,0-1 1,0 0 0,0 1-1,0-1 1,0 0 0,-2 1-1,-13-1-9372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4.487"/>
    </inkml:context>
    <inkml:brush xml:id="br0">
      <inkml:brushProperty name="width" value="0.025" units="cm"/>
      <inkml:brushProperty name="height" value="0.025" units="cm"/>
    </inkml:brush>
  </inkml:definitions>
  <inkml:trace contextRef="#ctx0" brushRef="#br0">1 0 22485,'0'0'2050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7.589"/>
    </inkml:context>
    <inkml:brush xml:id="br0">
      <inkml:brushProperty name="width" value="0.025" units="cm"/>
      <inkml:brushProperty name="height" value="0.025" units="cm"/>
    </inkml:brush>
  </inkml:definitions>
  <inkml:trace contextRef="#ctx0" brushRef="#br0">3 0 6887,'0'0'13324,"-2"54"-12715,2-31-257,4 3-256,4 2-64,0-1 0,6-2-32,-7-3-640,0-1-546,-3 0-95,-4-4-577,-6-3-864,-15-3-1282,-4-3-2626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7.964"/>
    </inkml:context>
    <inkml:brush xml:id="br0">
      <inkml:brushProperty name="width" value="0.025" units="cm"/>
      <inkml:brushProperty name="height" value="0.025" units="cm"/>
    </inkml:brush>
  </inkml:definitions>
  <inkml:trace contextRef="#ctx0" brushRef="#br0">1 106 6374,'0'0'11243,"57"-39"-9898,-23 32-544,7-1-161,3 0-63,6 0-417,0 0-224,-9 2-897,-3 0-993,-9-2-1921,-15 1-2147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8.294"/>
    </inkml:context>
    <inkml:brush xml:id="br0">
      <inkml:brushProperty name="width" value="0.025" units="cm"/>
      <inkml:brushProperty name="height" value="0.025" units="cm"/>
    </inkml:brush>
  </inkml:definitions>
  <inkml:trace contextRef="#ctx0" brushRef="#br0">1 243 9673,'0'0'14126,"12"-10"-13662,26-18-386,-2-2 1,-2-1-1,0-2 0,-2-2 0,29-41 1,-70 93-62,2-1 1,0 1 0,0 0-1,2 1 1,0-1-1,1 1 1,0 0 0,2 0-1,-1 28 1,3-23-467,1-1 1,1 1 0,1 0-1,8 32 1,-9-47-4,1-1-1,0 1 1,0-1 0,0 1 0,1-1 0,0 0-1,0 0 1,1 0 0,0-1 0,0 0 0,0 0-1,1 0 1,0-1 0,0 1 0,1-1 0,6 4 0,13 1-14112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7.490"/>
    </inkml:context>
    <inkml:brush xml:id="br0">
      <inkml:brushProperty name="width" value="0.025" units="cm"/>
      <inkml:brushProperty name="height" value="0.025" units="cm"/>
    </inkml:brush>
  </inkml:definitions>
  <inkml:trace contextRef="#ctx0" brushRef="#br0">33 0 4965,'0'0'15406,"-29"46"-14285,26-9 32,3 8-320,0 5-512,0 3-257,9-1-32,3-2-32,6-9-96,0-8-769,3-7-352,-5-8-33,-3-7-543,-10-7-2660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4.740"/>
    </inkml:context>
    <inkml:brush xml:id="br0">
      <inkml:brushProperty name="width" value="0.025" units="cm"/>
      <inkml:brushProperty name="height" value="0.025" units="cm"/>
    </inkml:brush>
  </inkml:definitions>
  <inkml:trace contextRef="#ctx0" brushRef="#br0">1 1 14414,'0'0'1953,"3"10"-1040,101 360 4538,-104-368-5439,0-1 0,0 1 0,1-1 0,-1 1 0,0-1 0,1 0 0,-1 1 0,1-1 0,0 1 0,-1-1 0,1 0 0,0 0 0,0 1 0,0-1 0,0 0 0,0 0 0,0 0 0,2 1 0,-2-2-3,-1 0 0,1 1 0,0-1 0,0 0 0,-1 0-1,1 0 1,0-1 0,0 1 0,0 0 0,-1 0 0,1 0 0,0-1-1,0 1 1,-1 0 0,1 0 0,0-1 0,-1 1 0,1-1 0,0 1-1,-1-1 1,1 1 0,0-1 0,-1 1 0,1-2 0,7-7-49,-1 0 1,0-1-1,9-18 1,-5 9-536,-6 13 421,-1 0 0,1 0-1,0 1 1,0-1 0,0 1 0,1 1 0,0-1 0,0 1 0,9-5-1,-13 8 122,0 0 0,0 0 0,0 0-1,0 1 1,0-1 0,0 1 0,0-1-1,1 1 1,-1 0 0,0 0 0,0 0-1,0 0 1,0 0 0,1 1 0,-1-1-1,0 1 1,0-1 0,0 1 0,0 0-1,0-1 1,0 1 0,0 0 0,0 1-1,0-1 1,-1 0 0,1 0 0,0 1-1,-1-1 1,1 1 0,-1-1 0,1 1-1,-1 0 1,0 0 0,0 0 0,2 2-1,1 3 283,0 1 0,0 0 0,-1 0 0,0 0 0,0 1 0,-1-1 0,0 0 0,0 1 0,-1 0 0,0-1 0,-1 1 0,0 0 0,0-1 0,-2 13 0,1-17-136,0 0 1,0 0-1,0 0 1,0 0 0,-1 0-1,1-1 1,-1 1 0,0-1-1,0 1 1,-1-1 0,1 0-1,0 1 1,-1-1 0,0-1-1,0 1 1,0 0-1,0-1 1,0 1 0,-1-1-1,1 0 1,-1 0 0,1 0-1,-1-1 1,0 1 0,0-1-1,1 0 1,-1 0 0,0 0-1,0-1 1,0 1-1,0-1 1,-6 0 0,7 0-237,-1 0 0,1 0 0,0 0 0,0 0 0,0-1 0,0 1 0,-1-1 0,1 0 0,0 0 0,0 0 0,-3-2 0,5 2-269,-1-1-1,1 1 1,0 0-1,0-1 1,-1 1-1,1-1 1,1 0-1,-1 1 1,0-1-1,0 0 1,0 1-1,1-1 1,-1 0-1,1 0 1,0 0-1,-1 1 0,1-1 1,0 0-1,0 0 1,0 0-1,1-2 1,-1-10-5448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7.829"/>
    </inkml:context>
    <inkml:brush xml:id="br0">
      <inkml:brushProperty name="width" value="0.025" units="cm"/>
      <inkml:brushProperty name="height" value="0.025" units="cm"/>
    </inkml:brush>
  </inkml:definitions>
  <inkml:trace contextRef="#ctx0" brushRef="#br0">1 144 7175,'0'0'12267,"2"-48"-11434,26 36-577,12 2-192,10-3-64,7-3-864,9-6-2660,-7-1-2401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8.161"/>
    </inkml:context>
    <inkml:brush xml:id="br0">
      <inkml:brushProperty name="width" value="0.025" units="cm"/>
      <inkml:brushProperty name="height" value="0.025" units="cm"/>
    </inkml:brush>
  </inkml:definitions>
  <inkml:trace contextRef="#ctx0" brushRef="#br0">4 1 9385,'0'0'9315,"9"1"-8444,-1 1-654,1-1 0,-1 1 0,0 1 0,1-1 0,-1 1 0,10 6 0,-15-8-183,-1 1 0,1 0 0,0 0 0,-1 0 0,1 0 1,-1 1-1,0-1 0,0 1 0,0-1 0,0 1 0,0 0 0,0-1 0,-1 1 1,0 0-1,1 0 0,-1 0 0,0 0 0,0 1 0,-1-1 0,1 0 0,-1 0 1,1 1-1,-1 3 0,-1 3 124,0 0 1,-1-1-1,0 1 1,-1-1-1,0 1 1,-1-1-1,1 0 1,-2 0-1,1 0 0,-1-1 1,-1 0-1,1 0 1,-12 12-1,9-10-22,1 0 0,-1 0 0,2 1-1,-1 0 1,2 0 0,-1 1-1,-4 17 1,9-28-128,1 0-1,0 0 0,0 0 1,0 0-1,0 0 1,0 0-1,0 0 0,0 1 1,0-1-1,0 0 1,0 0-1,1 0 0,-1 0 1,0 0-1,1 0 1,-1 0-1,1 0 1,-1 0-1,1 0 0,-1 0 1,1 0-1,0-1 1,-1 1-1,1 0 0,1 0 1,1 1 10,-1 0 1,1 0-1,0-1 0,0 1 1,0-1-1,0 0 1,0 0-1,6 2 1,9-1 29,-1 0 0,29 0 0,-33-1-70,78-1-3742,-48 0-2471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8.664"/>
    </inkml:context>
    <inkml:brush xml:id="br0">
      <inkml:brushProperty name="width" value="0.025" units="cm"/>
      <inkml:brushProperty name="height" value="0.025" units="cm"/>
    </inkml:brush>
  </inkml:definitions>
  <inkml:trace contextRef="#ctx0" brushRef="#br0">1 234 9961,'0'0'4260,"36"73"-2626,-27-38-417,-6 5-288,3 0-224,2-2 127,3-8-543,3-11-193,13-16 128,14-11 321,18-31 63,18-21-288,21-16-223,11-9-194,5-3-1440,-7 5-897,-10 11-2179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9.056"/>
    </inkml:context>
    <inkml:brush xml:id="br0">
      <inkml:brushProperty name="width" value="0.025" units="cm"/>
      <inkml:brushProperty name="height" value="0.025" units="cm"/>
    </inkml:brush>
  </inkml:definitions>
  <inkml:trace contextRef="#ctx0" brushRef="#br0">85 116 23510,'-8'9'91,"0"-2"-98,1 1 0,0 0 0,0 0 0,1 1 0,0 0 0,0 0 0,1 1 0,1 0 0,-1-1 0,1 1 0,1 1 0,-4 16 0,7-24 11,-1 0 0,1 1 1,0-1-1,0 0 0,0 1 0,0-1 0,0 0 0,1 1 0,0-1 0,-1 0 0,1 0 0,1 0 0,1 6 0,-1-8 15,0 1 0,0 0-1,0 0 1,0-1 0,0 0-1,0 1 1,1-1-1,-1 0 1,0 0 0,1 0-1,-1 0 1,1-1 0,-1 1-1,1 0 1,-1-1-1,1 0 1,-1 0 0,6 0-1,9 0 100,0-1 0,1-1-1,-1 0 1,0-2 0,0 0-1,0 0 1,31-15 0,111-61-352,-140 69 114,40-21-1804,-2-2 0,83-66 1,-102 65-2850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07.471"/>
    </inkml:context>
    <inkml:brush xml:id="br0">
      <inkml:brushProperty name="width" value="0.025" units="cm"/>
      <inkml:brushProperty name="height" value="0.025" units="cm"/>
      <inkml:brushProperty name="color" value="#F6630D"/>
    </inkml:brush>
  </inkml:definitions>
  <inkml:trace contextRef="#ctx0" brushRef="#br0">5015 1005 15182,'-91'-97'2231,"-169"-139"0,127 134-2449,-3 7-1,-202-107 1,246 156 110,-3 4 0,-1 5 0,-1 4 0,-2 4 0,-2 4 0,-154-17 0,134 30 106,-1 6 0,1 5 0,-1 6-1,1 4 1,-146 32 0,136-11 45,2 6 0,1 6-1,3 5 1,2 6 0,2 5 0,2 5 0,4 5 0,3 6-1,3 4 1,-163 151 0,181-140-10,4 5 0,4 3 0,4 4 0,-106 178 0,131-180 52,3 2 1,5 2-1,5 2 0,4 2 0,-34 165 1,56-194-52,4 1-1,4 0 1,2 0 0,4 0 0,12 97 0,-2-114-22,2 0 0,2-1 0,4 0 0,2-2 0,3 0 0,2-1 0,36 62 0,-6-32 2,4-2 0,4-2 1,4-3-1,3-4 1,3-2-1,4-3 1,2-4-1,137 90 1,-77-70-15,3-7 1,4-6 0,3-6-1,275 86 1,-278-113 17,2-6-1,1-7 0,2-7 1,0-5-1,1-8 1,175-11-1,-197-8 3,0-5-1,-2-6 1,0-5-1,-1-6 0,-3-6 1,-1-4-1,180-90 1,-169 58 94,-3-5 1,-3-6-1,143-124 1,-109 66 56,242-281 0,-321 327-213,-5-3-1,-3-4 1,-6-2 0,-4-4-1,56-131 1,-95 176 30,-2-1 0,-3-1 0,-3-1 1,11-97-1,-23 111 75,-2 0 0,-3 0 0,-2 0 0,-2 0 0,-3 1 0,-18-74 1,4 58 107,-3 0 1,-3 2-1,-3 1 1,-3 1-1,-3 2 1,-2 1-1,-3 2 1,-2 2-1,-63-64 1,36 50-165,-4 3 0,-2 3 1,-3 4-1,-3 3 1,-2 3-1,-103-49 1,87 59-891,-1 3 1,-2 6 0,-139-32 0,-66 5-4077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0.714"/>
    </inkml:context>
    <inkml:brush xml:id="br0">
      <inkml:brushProperty name="width" value="0.025" units="cm"/>
      <inkml:brushProperty name="height" value="0.025" units="cm"/>
      <inkml:brushProperty name="color" value="#F6630D"/>
    </inkml:brush>
  </inkml:definitions>
  <inkml:trace contextRef="#ctx0" brushRef="#br0">1 292 17040,'0'0'2018,"55"-12"-1954,1-5 32,13-4 32,17-5 161,9 0-65,5-2-224,3-1 64,-1 1-96,3-3-1089,-8-3-3011,-6-5-2787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1.354"/>
    </inkml:context>
    <inkml:brush xml:id="br0">
      <inkml:brushProperty name="width" value="0.025" units="cm"/>
      <inkml:brushProperty name="height" value="0.025" units="cm"/>
      <inkml:brushProperty name="color" value="#F6630D"/>
    </inkml:brush>
  </inkml:definitions>
  <inkml:trace contextRef="#ctx0" brushRef="#br0">70 379 4901,'0'0'5765,"-48"15"-3939,32-12 544,10-3 961,33-13-2402,10-6-32,28-9-192,12-6-225,24-6-192,12-1-224,10-3-32,2 3-224,2-3-1025,-11-2-2210,-11-1-2563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4.545"/>
    </inkml:context>
    <inkml:brush xml:id="br0">
      <inkml:brushProperty name="width" value="0.025" units="cm"/>
      <inkml:brushProperty name="height" value="0.025" units="cm"/>
      <inkml:brushProperty name="color" value="#F6630D"/>
    </inkml:brush>
  </inkml:definitions>
  <inkml:trace contextRef="#ctx0" brushRef="#br0">1 13 17905,'0'0'7879,"71"6"-6758,-3-6-704,13-3-257,4-4-160,8 2-192,-11 2-1218,-16 3-1024,-19 0-801,-20 0-1986,-22 8-3491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4.904"/>
    </inkml:context>
    <inkml:brush xml:id="br0">
      <inkml:brushProperty name="width" value="0.025" units="cm"/>
      <inkml:brushProperty name="height" value="0.025" units="cm"/>
      <inkml:brushProperty name="color" value="#F6630D"/>
    </inkml:brush>
  </inkml:definitions>
  <inkml:trace contextRef="#ctx0" brushRef="#br0">0 144 17745,'0'0'3587,"79"4"-1889,-22-19-289,11-4-672,5 0-449,4-2-288,-2-2-673,-9-1-2273,-8-2-3589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5.589"/>
    </inkml:context>
    <inkml:brush xml:id="br0">
      <inkml:brushProperty name="width" value="0.025" units="cm"/>
      <inkml:brushProperty name="height" value="0.025" units="cm"/>
      <inkml:brushProperty name="color" value="#F6630D"/>
    </inkml:brush>
  </inkml:definitions>
  <inkml:trace contextRef="#ctx0" brushRef="#br0">102 187 3716,'-10'3'6470,"-6"1"-5043,-58 18 3600,75-22-4968,-1 0 1,0 0-1,1 0 0,-1 0 1,0 1-1,1-1 1,-1 0-1,0 0 0,1 0 1,-1 1-1,0-1 1,0 0-1,1 0 1,-1 1-1,0-1 0,0 0 1,1 0-1,-1 1 1,0-1-1,0 0 0,0 1 1,0-1-1,1 0 1,-1 1-1,0-1 1,0 0-1,0 1 0,0-1 1,0 0-1,0 1 1,0-1-1,0 0 0,0 1 1,0-1-1,0 1 1,0-1-1,0 0 0,0 1 1,-1-1-1,1 0 1,0 1-1,0-1 1,0 0-1,0 1 0,-1-1 1,1 0-1,0 0 1,0 1-1,-1-1 0,1 0 1,0 0-1,0 1 1,-1-1-1,1 0 1,0 0-1,-1 0 0,1 0 1,0 1-1,-1-1 1,1 0-1,0 0 0,-1 0 1,1 0-1,-1 0 1,29 7 1325,67-1-123,0-4 1,155-16-1,183-50-1285,214-78-1228,-606 131 932,43-5-1629,-78 17-173,-15 3 692,-18 5-1005,-13 1-2504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5.374"/>
    </inkml:context>
    <inkml:brush xml:id="br0">
      <inkml:brushProperty name="width" value="0.025" units="cm"/>
      <inkml:brushProperty name="height" value="0.025" units="cm"/>
    </inkml:brush>
  </inkml:definitions>
  <inkml:trace contextRef="#ctx0" brushRef="#br0">0 470 4548,'0'0'16635,"12"2"-16390,-10-2-239,2 1 20,0 0 0,0 0-1,-1 0 1,1-1 0,0 0-1,0 1 1,0-2 0,0 1-1,0 0 1,-1-1 0,1 1-1,0-1 1,0 0 0,-1-1-1,1 1 1,-1-1 0,1 1 0,-1-1-1,1 0 1,-1 0 0,0 0-1,0-1 1,0 1 0,0-1-1,-1 0 1,4-4 0,1-2 97,-1 0 0,-1 0 0,0-1 1,0 1-1,4-16 0,-7 20-80,0 0-1,0 0 0,-1-1 1,0 1-1,-1-1 1,1 1-1,-1-1 1,0 1-1,0-1 1,0 1-1,-1-1 1,-2-7-1,3 12-54,-1 0 0,1 0 0,-1 0 0,1 0 0,-1 0 0,1 1-1,-1-1 1,0 0 0,1 0 0,-1 1 0,0-1 0,0 0-1,0 1 1,0-1 0,1 0 0,-1 1 0,0 0 0,0-1-1,0 1 1,0-1 0,0 1 0,0 0 0,0 0 0,0 0-1,0-1 1,0 1 0,0 0 0,0 0 0,0 0 0,-1 1-1,1-1 1,0 0 0,0 0 0,0 0 0,0 1 0,0-1 0,0 1-1,1-1 1,-1 1 0,0-1 0,0 1 0,-1 0 0,-2 1-38,0 0 0,1 1 1,0-1-1,-1 1 0,1-1 1,0 1-1,0 0 0,0 0 1,-3 5-1,1 2 90,1 0 0,0 0 1,1 0-1,0 0 0,1 0 0,0 1 1,0-1-1,1 1 0,1 0 0,0-1 1,0 1-1,3 19 0,-2-27-32,0-1 0,-1 0 0,1 0 1,0 0-1,0 0 0,0 0 0,0-1 0,0 1 0,0 0 0,1 0 0,-1-1 1,0 1-1,1-1 0,0 1 0,-1-1 0,1 1 0,0-1 0,0 0 1,-1 0-1,1 0 0,0 0 0,0 0 0,0-1 0,0 1 0,0 0 0,1-1 1,-1 0-1,0 1 0,0-1 0,0 0 0,0 0 0,0 0 0,1 0 1,-1-1-1,0 1 0,0-1 0,0 1 0,4-2 0,1 0 42,0 0 0,0-1 0,0 0 0,0 0 0,-1 0 0,1-1 0,-1 0 0,0 0 0,12-11 0,-5 0 26,0-1 1,-1 0 0,-1-1-1,-1-1 1,0 0 0,-1 0 0,-1-1-1,-1 0 1,8-31 0,-7 15 125,-2-1 0,-2 0 0,-1 0 0,-2-54 0,-6 71-143,-6 18 11,9 2-61,0 0 0,1 1 0,-1-1 1,0 1-1,1 0 0,0-1 0,-1 1 1,1 0-1,0 0 0,0 0 0,0 0 1,0 0-1,0 0 0,0 3 0,-7 19 230,2 0 0,1 0 0,0 0 0,2 1 0,1 0 0,2 40 0,0-59-233,1 0 0,-1 0-1,1 0 1,1 0 0,-1 0 0,1 0-1,0 0 1,1 0 0,-1-1 0,1 1 0,0-1-1,1 0 1,-1 1 0,1-2 0,0 1-1,0 0 1,1-1 0,-1 0 0,1 0-1,0 0 1,0-1 0,0 1 0,1-1 0,-1 0-1,1-1 1,0 1 0,-1-1 0,1 0-1,0-1 1,0 0 0,0 0 0,9 1-1,37 0-2619,-18-11-6324,-15-7-6901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6.985"/>
    </inkml:context>
    <inkml:brush xml:id="br0">
      <inkml:brushProperty name="width" value="0.025" units="cm"/>
      <inkml:brushProperty name="height" value="0.025" units="cm"/>
      <inkml:brushProperty name="color" value="#F6630D"/>
    </inkml:brush>
  </inkml:definitions>
  <inkml:trace contextRef="#ctx0" brushRef="#br0">0 51 8008,'1'-8'6171,"-1"7"-6259,6-33 4775,-3 26-1750,-2 27-1804,21 270 2927,-8-165-3753,-13-122 519,0-9-299,3-24-118,0-43-372,-3 19-29,1 31-25,-1 0-1,-2-1 1,0 1 0,-2 0-1,-6-26 1,8 48-315,2 8 221,14 15 42,-6-15-85,0 0 0,0-1 1,1 0-1,0-1 0,0 0 1,0 0-1,0-1 1,0 0-1,1-1 0,11 1 1,6-1-3072,0 0-1,47-4 1,-43-3-3373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7.646"/>
    </inkml:context>
    <inkml:brush xml:id="br0">
      <inkml:brushProperty name="width" value="0.025" units="cm"/>
      <inkml:brushProperty name="height" value="0.025" units="cm"/>
      <inkml:brushProperty name="color" value="#F6630D"/>
    </inkml:brush>
  </inkml:definitions>
  <inkml:trace contextRef="#ctx0" brushRef="#br0">137 106 15118,'0'0'4565,"-11"-3"-2633,4 0-1579,-1 1 1,1 1-1,-1-1 0,1 1 1,-1 0-1,-15 1 0,21 0-273,-1 1 1,1-1-1,-1 1 0,1 0 0,-1-1 0,1 1 1,-1 0-1,1 0 0,0 0 0,0 1 0,-1-1 1,1 1-1,0-1 0,0 1 0,1 0 0,-1-1 1,0 1-1,0 0 0,1 0 0,-1 0 0,1 1 1,0-1-1,0 0 0,-1 0 0,1 1 0,1-1 1,-1 1-1,0-1 0,1 1 0,-1 2 0,0-2-59,0-1 0,1 1 0,-1 0 0,1 0 0,0 0 0,0 0-1,0 0 1,0 0 0,1 0 0,-1 0 0,1 0 0,-1-1-1,1 1 1,0 0 0,0 0 0,1 0 0,-1-1 0,0 1-1,1-1 1,-1 1 0,1-1 0,0 0 0,0 0 0,0 1-1,0-1 1,0 0 0,4 2 0,0-1-4,1 0 1,-1 0-1,1-1 0,-1 0 1,1 0-1,0 0 0,0-1 1,0 0-1,0-1 0,12 1 1,-15-2-13,0 1 0,0 0 0,0-1 1,-1 1-1,1-1 0,0 0 1,-1-1-1,1 1 0,-1-1 0,1 1 1,-1-1-1,1 0 0,-1 0 0,0 0 1,0-1-1,0 1 0,-1-1 1,1 0-1,0 0 0,-1 0 0,0 0 1,1 0-1,1-5 0,-1 2 3,0 0-1,-1-1 0,1 1 1,-2 0-1,1-1 0,-1 1 1,0-1-1,0 0 0,-1 1 1,1-1-1,-2 0 0,1 1 1,-2-9-1,2 15-9,0-1-1,0 1 1,0-1-1,0 0 1,0 1 0,0-1-1,0 1 1,0-1 0,-1 0-1,1 1 1,0-1-1,0 1 1,-1-1 0,1 1-1,0-1 1,-1 1-1,1-1 1,0 1 0,-1-1-1,1 1 1,-1-1-1,1 1 1,-1 0 0,1-1-1,-1 1 1,1 0-1,-1-1 1,1 1 0,-1 0-1,1-1 1,-1 1-1,0 0 1,1 0 0,-1 0-1,1 0 1,-1 0-1,0 0 1,1 0 0,-1 0-1,1 0 1,-1 0-1,0 0 1,1 0 0,-1 0-1,1 0 1,-1 1-1,0-1 1,1 0 0,-1 0-1,1 1 1,-1-1-1,1 0 1,-1 1 0,-1 1-8,0-1 0,0 0 1,1 1-1,-1-1 1,1 1-1,-1-1 0,1 1 1,0 0-1,0-1 1,0 1-1,0 0 1,0 0-1,0 0 0,0 0 1,0 2-1,0 1 8,0-1-1,1 1 1,-1 0-1,1-1 0,0 1 1,1 0-1,-1-1 1,1 1-1,0 0 1,0-1-1,0 1 1,1-1-1,-1 0 1,1 1-1,0-1 1,1 0-1,-1 0 0,1 0 1,0 0-1,0-1 1,6 7-1,-4-6 7,2 1 0,-1-1 0,0 0 0,1-1 0,0 0 0,-1 0 0,1 0 0,1-1 0,-1 0 0,0 0 0,0-1 0,1 0 0,8 0 0,-5 0-15,0-1 0,-1 0-1,1 0 1,0-2 0,-1 1 0,1-1-1,-1-1 1,1 0 0,-1 0 0,0-1-1,17-9 1,-21 9-5,0 0 1,-1 0-1,1-1 0,-1 1 1,0-1-1,-1 0 0,1 0 1,-1-1-1,0 0 0,-1 1 1,1-1-1,-1 0 0,0-1 1,0 1-1,-1-1 0,0 1 1,0-1-1,-1 1 0,2-12 1,-4-10 35,1 28-16,0-1 1,0 1-1,-1-1 1,1 1-1,0-1 1,0 1-1,-1-1 1,1 1-1,0 0 1,0-1-1,-1 1 1,1 0-1,-1-1 1,1 1-1,0 0 1,-1-1-1,1 1 1,-1 0-1,1 0 1,-1 0-1,1-1 1,0 1-1,-1 0 1,1 0-1,-1 0 1,1 0-1,-1 0 1,1 0-1,-1 0 1,1 0-1,-1 0 1,1 0-1,-1 0 1,1 0-1,-1 0 1,1 0-1,-1 0 1,1 0-1,-1 1 1,1-1-1,-1 0 1,1 0-1,0 1 1,-1-1-1,1 0 0,-1 1 1,1-1-1,-1 1 1,-1 0 16,0 1 0,0 0 0,0 0 0,0 0 0,0 0 0,1 0 0,-1 0 0,0 1 0,1-1 0,0 1 0,-1-1 0,1 1 0,0-1 0,1 1 0,-1 0 0,0-1 0,1 1 0,-1 0 0,1 0 0,0-1 0,0 1 0,0 0 0,1 4 0,-1-4-7,0 0 1,0 0 0,1 0-1,-1 0 1,1 0 0,0 0-1,0 0 1,0 0 0,1 0-1,-1 0 1,0 0 0,1-1-1,0 1 1,0 0-1,0-1 1,0 0 0,0 1-1,0-1 1,1 0 0,2 2-1,1-1 1,0 0 0,1 0 0,-1-1 0,1 0 0,-1 0 0,1 0 0,0-1 0,-1 0 0,1 0 0,0-1 0,0 0 0,0 0 0,0 0 0,-1-1 0,1 0 0,0 0 0,0-1 0,-1 0 0,1 0 0,-1-1 0,0 0 0,0 0 0,0 0 0,0-1 0,11-8 0,-10 6 5,0-1 0,-1 0-1,1-1 1,-1 1 0,-1-1 0,1 0 0,-2-1 0,1 1 0,-1-1 0,0 0 0,-1 0-1,0 0 1,0-1 0,-1 1 0,0-1 0,-1 1 0,1-18 0,-3 26-7,1 1 0,0 0 0,0 0 0,-1 0 0,1 0 0,0 0 0,0 0 0,-1 0 0,1 0 0,0 0 0,0 0 0,-1-1 1,1 1-1,0 0 0,0 1 0,-1-1 0,1 0 0,0 0 0,0 0 0,-1 0 0,1 0 0,0 0 0,0 0 0,-1 0 0,1 0 0,0 0 0,0 1 0,-1-1 0,1 0 0,0 0 1,0 0-1,0 0 0,0 1 0,-1-1 0,1 0 0,0 0 0,0 0 0,0 1 0,0-1 0,0 0 0,-1 0 0,1 1 0,0-1 0,0 0 0,0 0 0,0 1 0,0-1 0,0 0 0,-10 14 90,6-8-93,2 0 1,-1 0 0,1 1 0,0-1-1,0 1 1,1-1 0,-1 1-1,2 0 1,-1 0 0,1-1-1,0 1 1,0 0 0,1 0-1,0 0 1,0-1 0,0 1-1,1 0 1,0-1 0,1 0-1,-1 1 1,1-1 0,0 0-1,1 0 1,-1 0 0,1-1-1,1 1 1,-1-1 0,1 0-1,-1 0 1,2-1 0,-1 1-1,0-1 1,1 0 0,0-1 0,-1 1-1,2-1 1,-1 0 0,8 2-1,38 8-4106,-46-12 3029,-1-1-1,1 0 1,0 0-1,-1 0 1,1 0-1,-1-1 1,9-2-1,12-10-5850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7.992"/>
    </inkml:context>
    <inkml:brush xml:id="br0">
      <inkml:brushProperty name="width" value="0.025" units="cm"/>
      <inkml:brushProperty name="height" value="0.025" units="cm"/>
      <inkml:brushProperty name="color" value="#F6630D"/>
    </inkml:brush>
  </inkml:definitions>
  <inkml:trace contextRef="#ctx0" brushRef="#br0">179 12 17360,'0'0'8211,"-10"-3"-6967,-1 0-1055,1 1 1,-1 1 0,1 0 0,-1 0-1,-17 2 1,23-1-157,1 0-1,-1 1 1,1 0-1,-1 0 1,1 0-1,-1 0 1,1 1-1,0-1 1,0 1-1,0 0 1,0 1-1,0-1 1,0 1-1,1-1 1,-1 1-1,1 0 1,0 1 0,-6 6-1,8-9-45,1 0 1,-1 0-1,0 0 1,1 0-1,-1 0 0,1 0 1,0 0-1,-1 0 0,1 1 1,0-1-1,-1 0 1,1 0-1,0 0 0,0 0 1,0 1-1,0-1 0,0 0 1,1 0-1,-1 0 1,0 0-1,0 1 0,1-1 1,-1 0-1,1 0 0,-1 0 1,1 0-1,-1 0 1,1 0-1,0 0 0,-1 0 1,1 0-1,0 0 0,0-1 1,0 1-1,0 0 1,0 0-1,0-1 0,0 1 1,0 0-1,0-1 1,0 1-1,1-1 0,7 4-169,0 0 0,0-1 0,0 0 1,11 2-1,-11-3 49,83 16-1308,-60-14 1297,0 2-1,53 18 1,-82-23 195,-1 0 0,0 0 0,0 0 0,0 0 0,0 1 0,0-1 0,0 0 0,0 1-1,0 0 1,0-1 0,0 1 0,-1 0 0,1 0 0,-1 0 0,0 0 0,1 0 0,1 4 0,-3-4 5,0-1-1,1 1 0,-1 0 1,0 0-1,0-1 0,0 1 0,0 0 1,0 0-1,-1-1 0,1 1 1,0 0-1,-1-1 0,1 1 1,-1-1-1,0 1 0,1 0 1,-1-1-1,0 1 0,0-1 1,0 0-1,0 1 0,0-1 1,-1 0-1,1 0 0,0 1 0,-1-1 1,-1 1-1,-17 13 330,-2-1-1,0 0 1,0-2-1,-45 18 1,44-21-1807,-2-1 0,-38 7 0,35-12-4323,4-2-4680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8.732"/>
    </inkml:context>
    <inkml:brush xml:id="br0">
      <inkml:brushProperty name="width" value="0.025" units="cm"/>
      <inkml:brushProperty name="height" value="0.025" units="cm"/>
      <inkml:brushProperty name="color" value="#F6630D"/>
    </inkml:brush>
  </inkml:definitions>
  <inkml:trace contextRef="#ctx0" brushRef="#br0">0 132 13613,'7'-10'2141,"0"1"-1777,1 0 0,0 1 0,1 0 0,-1 0 0,1 1 1,1 0-1,-1 0 0,1 1 0,1 1 0,-1 0 0,1 0 0,-1 1 1,15-4-1,8 0 249,1 2 0,0 1 0,0 1 0,1 2 0,-1 1 1,57 7-1,-84-5-565,0 0 1,0 1-1,-1 0 1,1 0-1,0 0 1,-1 1-1,0 0 1,0 1-1,0-1 1,10 8-1,-14-9-24,0 0 1,0 0 0,0 0-1,0 0 1,-1 0-1,1 0 1,0 1-1,-1-1 1,0 1-1,1-1 1,-1 1-1,0 0 1,0-1-1,-1 1 1,1 0-1,-1 0 1,1-1-1,-1 1 1,0 0-1,0 0 1,0 0-1,0-1 1,-1 1-1,1 0 1,-1 0-1,1 0 1,-1-1-1,-2 5 1,-1 1 78,0 0 1,-1 0-1,0-1 1,0 0-1,-1 0 1,0 0 0,0 0-1,-1-1 1,-7 5-1,-71 49 187,80-57-281,-169 93 338,42-26 192,128-68-529,-2 1-4,0 0 1,0 0-1,0 1 1,1 0-1,0 0 0,0 0 1,0 1-1,0-1 1,1 1-1,-7 9 0,10-13-7,1 0-1,0-1 1,-1 1-1,1 0 0,0-1 1,0 1-1,-1 0 0,1 0 1,0-1-1,0 1 0,0 0 1,0 0-1,0-1 0,0 1 1,0 0-1,0 0 0,1-1 1,-1 1-1,0 0 1,0 0-1,0-1 0,1 1 1,-1 0-1,1-1 0,-1 1 1,0 0-1,1-1 0,-1 1 1,1-1-1,-1 1 0,1-1 1,-1 1-1,2 0 0,26 10-38,16-3 33,1-2-1,0-3 0,0-1 0,59-5 1,-5 0-446,162 1-5083,-143-4-2743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9.314"/>
    </inkml:context>
    <inkml:brush xml:id="br0">
      <inkml:brushProperty name="width" value="0.025" units="cm"/>
      <inkml:brushProperty name="height" value="0.025" units="cm"/>
      <inkml:brushProperty name="color" value="#F6630D"/>
    </inkml:brush>
  </inkml:definitions>
  <inkml:trace contextRef="#ctx0" brushRef="#br0">0 188 16496,'0'0'2455,"8"7"-1350,-3-2-1041,0 0 0,0 1-1,-1-1 1,1 1 0,-1 0-1,-1 0 1,1 0 0,-1 0-1,0 0 1,-1 1 0,1 0-1,-1-1 1,1 10 0,-2-11-40,-1-1 1,1 1 0,1-1-1,-1 1 1,0-1-1,1 0 1,0 1-1,0-1 1,0 0-1,4 5 1,-3-7-13,-1 0-1,0 0 1,1 0 0,0-1-1,-1 1 1,1 0 0,0-1-1,0 0 1,0 0 0,0 0-1,0 0 1,0 0 0,0-1 0,0 1-1,0-1 1,0 0 0,4 0-1,8 0 88,0-1-1,0 0 0,0-2 1,-1 0-1,1 0 0,23-10 0,88-42 111,-87 36-236,213-110-1294,-93 31-4415,-107 63-1561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2.655"/>
    </inkml:context>
    <inkml:brush xml:id="br0">
      <inkml:brushProperty name="width" value="0.025" units="cm"/>
      <inkml:brushProperty name="height" value="0.025" units="cm"/>
      <inkml:brushProperty name="color" value="#F6630D"/>
    </inkml:brush>
  </inkml:definitions>
  <inkml:trace contextRef="#ctx0" brushRef="#br0">70 0 16207,'0'0'2718,"-4"12"-2633,-6 17 404,1 0 0,1 0 1,-4 40-1,-7 105 576,12-99-708,13-130 1443,11-180-2164,-17 235 362,0 0 0,-1 0 0,1 1 0,0-1 0,0 0 0,0 0 0,-1 0 1,1 0-1,0 0 0,0 1 0,-1-1 0,1 0 0,0 0 0,0 0 0,-1 0 0,1 0 0,0 0 0,0 0 0,-1 0 0,1 0 0,0 0 0,0 0 0,-1 0 0,1 0 0,0 0 0,0 0 0,-1 0 0,1 0 0,0 0 0,0 0 0,-1-1 0,1 1 1,0 0-1,0 0 0,0 0 0,-1 0 0,1 0 0,0-1 0,0 1 0,0 0 0,-1 0 0,1 0 0,0-1 0,0 1 0,0 0 0,0 0 0,0-1 0,-1 1 0,1 6 0,-1 0-1,1 1 1,1-1 0,-1 0-1,1 1 1,0-1-1,0 0 1,1 0 0,-1 0-1,1 0 1,1 0 0,5 10-1,-6-12 3,2 0 1,-1-1-1,0 1 0,1-1 0,0 0 1,-1 0-1,1 0 0,0 0 0,1 0 1,-1-1-1,0 0 0,1 0 0,0 0 0,-1-1 1,1 1-1,0-1 0,9 1 0,-3-1 8,0 0-1,1-1 0,-1 0 1,0-1-1,0-1 0,0 1 1,0-1-1,0-1 0,0 0 0,-1-1 1,1 0-1,11-7 0,-18 9 6,1 0 1,0-1-1,0 0 0,-1 0 0,0-1 0,1 1 0,-1-1 0,-1 0 0,1 0 0,0 0 0,-1-1 0,0 1 1,0-1-1,0 0 0,-1 0 0,0 0 0,0 0 0,0 0 0,0 0 0,-1 0 0,0-1 0,0 1 1,0-1-1,-1 1 0,0-1 0,0-8 0,0 12-9,0 0-1,0 0 1,-1 0 0,1 1-1,0-1 1,-1 0 0,1 0 0,-1 0-1,0 1 1,1-1 0,-1 0 0,0 1-1,0-1 1,0 0 0,0 1-1,-1 0 1,1-1 0,0 1 0,0 0-1,-1-1 1,1 1 0,-1 0 0,1 0-1,-1 0 1,0 0 0,1 0-1,-1 1 1,0-1 0,0 0 0,1 1-1,-1-1 1,0 1 0,0 0-1,0 0 1,0 0 0,0 0 0,0 0-1,1 0 1,-1 0 0,-3 1 0,1 0 23,1 0 1,-1 0 0,0 0-1,1 1 1,-1-1-1,1 1 1,-1 0 0,1 0-1,0 0 1,0 1 0,0-1-1,0 1 1,0-1 0,0 1-1,1 0 1,0 0 0,-1 1-1,-2 4 1,3-3 19,-1 1-1,1-1 1,0 0 0,1 1 0,-1-1-1,1 1 1,0-1 0,1 1-1,-1 0 1,1-1 0,0 1 0,1 0-1,-1-1 1,1 1 0,0-1 0,1 1-1,-1-1 1,1 1 0,3 6 0,-2-7-39,0-1 0,0 0 1,1 0-1,0 0 0,-1 0 1,1 0-1,1-1 0,-1 1 1,0-1-1,1 0 1,0-1-1,-1 1 0,1-1 1,0 0-1,1 0 0,-1 0 1,0-1-1,0 0 0,1 0 1,6 0-1,2 1-21,1-1 0,-1-1 0,1 0-1,-1-1 1,1-1 0,-1 0 0,1-1 0,-1 0-1,0-2 1,13-5 0,-17 6 13,0-1-1,-1 0 1,0-1 0,0 0-1,-1 0 1,0-1 0,0 0 0,0 0-1,-1-1 1,0 0 0,0 0 0,-1-1-1,0 0 1,6-13 0,-10 33 1090,1 27-536,-3-37-529,0 1 0,1 0 0,-1-1 0,0 1 0,1-1 0,-1 1 0,1-1 0,0 1 0,-1-1 0,1 1 0,0-1 0,0 1 0,0-1 0,0 0 0,0 1 0,0-1 0,1 0 0,1 2 0,7 0 7,0 0 0,-1-1 0,1 1 0,0-2 0,0 0 0,1 0 0,-1-1 0,12-1 0,-1 0-21,0-1 0,-1-1-1,22-7 1,12-8-221,-38 12 32,0 0-1,-1 1 0,2 1 1,-1 0-1,28-1 1,-43 5 192,1 0 0,-1 1-1,0-1 1,1 1 0,-1-1 0,0 1 0,1 0 0,-1 0 0,0-1 0,0 1 0,0 0-1,0 0 1,0 0 0,0 0 0,0 0 0,0 0 0,0 1 0,0-1 0,-1 0-1,1 0 1,0 1 0,-1-1 0,1 3 0,0-2 32,0 0 0,0 0 0,1 0 0,-1 0 0,0 0-1,1 0 1,-1-1 0,1 1 0,-1 0 0,4 2 0,2-1 25,0-1 0,0 0 0,0 0 0,0 0 0,0-1 0,0 0 0,1-1 0,-1 1 0,0-1 0,14-2 0,28-6-1390,-7-3-4304,-35 7-436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3.016"/>
    </inkml:context>
    <inkml:brush xml:id="br0">
      <inkml:brushProperty name="width" value="0.025" units="cm"/>
      <inkml:brushProperty name="height" value="0.025" units="cm"/>
      <inkml:brushProperty name="color" value="#F6630D"/>
    </inkml:brush>
  </inkml:definitions>
  <inkml:trace contextRef="#ctx0" brushRef="#br0">1 0 9417,'0'0'15823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3.343"/>
    </inkml:context>
    <inkml:brush xml:id="br0">
      <inkml:brushProperty name="width" value="0.025" units="cm"/>
      <inkml:brushProperty name="height" value="0.025" units="cm"/>
      <inkml:brushProperty name="color" value="#F6630D"/>
    </inkml:brush>
  </inkml:definitions>
  <inkml:trace contextRef="#ctx0" brushRef="#br0">1 447 13004,'0'0'8371,"12"-4"-6529,15-6-1404,-1 0 1,-1-2 0,0-1-1,-1-1 1,0-1 0,-1-1-1,31-28 1,149-153 113,-196 190-476,82-96 207,-83 101-284,-5 11-14,-5 13-1,-36 95 134,27-86-54,2 0 0,1 1 0,1 0 0,2 0 0,1 1 0,-1 39 0,7-69-195,0-1 0,0 0 1,0 1-1,0-1 1,0 1-1,1-1 0,-1 0 1,1 0-1,0 1 1,0-1-1,0 0 0,0 0 1,0 0-1,0 0 1,0 0-1,1 0 0,-1 0 1,1 0-1,0 0 1,2 1-1,-2-2-322,-1 0 0,1 0-1,0-1 1,0 1 0,0-1 0,0 1 0,0-1-1,0 0 1,0 1 0,0-1 0,0 0 0,-1-1-1,1 1 1,0 0 0,0-1 0,0 1 0,0-1-1,0 1 1,0-1 0,0 0 0,-1 0 0,1 1-1,0-1 1,-1-1 0,4-1 0,18-19-9605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3.733"/>
    </inkml:context>
    <inkml:brush xml:id="br0">
      <inkml:brushProperty name="width" value="0.025" units="cm"/>
      <inkml:brushProperty name="height" value="0.025" units="cm"/>
      <inkml:brushProperty name="color" value="#F6630D"/>
    </inkml:brush>
  </inkml:definitions>
  <inkml:trace contextRef="#ctx0" brushRef="#br0">162 0 11307,'0'0'14365,"-3"13"-13308,-9 39-612,0-10-139,3 1-1,-7 84 1,15-114-578,4 48-3276,-3-59 3418,0-1 0,0 1 0,0-1-1,0 1 1,0-1 0,1 1 0,-1-1 0,1 0-1,-1 1 1,1-1 0,0 1 0,-1-1-1,1 0 1,0 0 0,0 1 0,0-1 0,0 0-1,0 0 1,0 0 0,0 0 0,0 0 0,0 0-1,1 0 1,-1 0 0,0-1 0,1 1-1,-1 0 1,0-1 0,1 1 0,-1-1 0,3 1-1,0-4-5002,-3-7 1700,-2 7 1483,1-18-6997</inkml:trace>
  <inkml:trace contextRef="#ctx0" brushRef="#br0" timeOffset="1">1 208 10410,'0'0'14478,"64"-5"-13582,-17 2-639,11-4-225,0-2-192,1 0-1698,-1-4-1377,-6-3-4389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4.077"/>
    </inkml:context>
    <inkml:brush xml:id="br0">
      <inkml:brushProperty name="width" value="0.025" units="cm"/>
      <inkml:brushProperty name="height" value="0.025" units="cm"/>
      <inkml:brushProperty name="color" value="#F6630D"/>
    </inkml:brush>
  </inkml:definitions>
  <inkml:trace contextRef="#ctx0" brushRef="#br0">0 387 20083,'0'0'7906,"12"-3"-6689,4-2-1104,-1-1 1,0 0-1,0-1 0,-1 0 0,0-1 0,0-1 1,-1 0-1,0-1 0,13-13 0,15-20-424,-2-1 1,-3-2-1,-1-1 0,36-66 1,-71 113 306,0 0 0,0 0 0,0 0 1,0 0-1,0 0 0,0 0 0,0 0 1,0 0-1,0 0 0,0 0 0,0 0 1,0 0-1,0 0 0,1 0 0,-1 0 1,0 0-1,0 0 0,0 0 1,0 0-1,0 0 0,0 0 0,0 0 1,0 0-1,0 0 0,0 0 0,0 0 1,0 0-1,0 0 0,1 0 0,-1 0 1,0 0-1,0 0 0,0 0 0,0 0 1,0 0-1,0 0 0,0 0 0,0 0 1,0 0-1,0 0 0,0 0 0,0 0 1,0 0-1,0 0 0,0 0 1,1 0-1,-1 0 0,0 0 0,0 0 1,0 0-1,0-1 0,-1 14-36,-6 16 109,4-18-302,-8 27 901,1 0 0,-9 67 0,18-92-865,1 1 1,0-1 0,1 1-1,4 22 1,-3-27-636,0 0 0,1-1 0,0 1 0,1-1 0,0 0 0,0 0-1,0 0 1,7 8 0,-5-10-7506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4:02.639"/>
    </inkml:context>
    <inkml:brush xml:id="br0">
      <inkml:brushProperty name="width" value="0.025" units="cm"/>
      <inkml:brushProperty name="height" value="0.025" units="cm"/>
    </inkml:brush>
  </inkml:definitions>
  <inkml:trace contextRef="#ctx0" brushRef="#br0">172 929 11915,'-9'0'2205,"8"0"-2093,-41-3 539,41 3-656,0 0 0,0 0 0,0 0-1,1 0 1,-1-1 0,0 1 0,0 0 0,1-1-1,-1 1 1,0-1 0,0 1 0,1-1-1,-1 1 1,1-1 0,-1 1 0,0-1 0,1 1-1,-1-1 1,1 0 0,0 0 0,-1 0-1,1 0-19,0-1-1,0 1 1,0 0-1,0 0 0,0 0 1,1 0-1,-1 0 1,1 0-1,-1-1 1,1 1-1,-1 0 0,1 0 1,-1 0-1,1 0 1,0 1-1,-1-1 0,1 0 1,0 0-1,0 0 1,0 0-1,1 0 0,19-17-398,0 1 0,1 2 0,0 0 0,1 1 0,46-20-1,133-39-250,-150 56 580,761-236 1177,0 0 927,-754 233-1984,330-123 222,-388 143-217,1-1-1,-1 1 0,0 0 1,0-1-1,1 1 0,-1-1 0,0 1 1,0-1-1,0 0 0,0 1 0,0-1 1,0 0-1,0 0 0,0 0 0,0 0 1,0 0-1,-1 0 0,1 0 1,1-2-1,-21-2 730,-49 10-534,-5 8-322,0 4 0,-123 46 0,93-28 158,-27 7-42,-736 245 166,13 34-100,610-209-123,225-100-19,16-5-558,4-6 548,0-1 0,0 1 0,0-1 0,1 1 0,-1-1 0,0 0 0,0 0 0,1 0 0,-1 0 0,0-1 0,0 1 1,4-1-1,36-10 8,-1-2 1,0-1 0,68-35-1,-38 17 52,1094-453-345,-1030 432-2050,-10 0-1826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9.905"/>
    </inkml:context>
    <inkml:brush xml:id="br0">
      <inkml:brushProperty name="width" value="0.025" units="cm"/>
      <inkml:brushProperty name="height" value="0.025" units="cm"/>
      <inkml:brushProperty name="color" value="#F6630D"/>
    </inkml:brush>
  </inkml:definitions>
  <inkml:trace contextRef="#ctx0" brushRef="#br0">1 565 17104,'0'0'1410,"17"65"-289,-6-45-385,9-5-127,-1-5 96,15-10-257,15-6 64,9-24 417,19-14-288,16-15-289,14-10-256,11-8-64,0-3-96,-4-1-993,-3 1-929,-18 2-1633,-15 7-5253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25.387"/>
    </inkml:context>
    <inkml:brush xml:id="br0">
      <inkml:brushProperty name="width" value="0.025" units="cm"/>
      <inkml:brushProperty name="height" value="0.025" units="cm"/>
      <inkml:brushProperty name="color" value="#F6630D"/>
    </inkml:brush>
  </inkml:definitions>
  <inkml:trace contextRef="#ctx0" brushRef="#br0">5012 1280 14542,'-134'-196'2938,"-221"-231"-4424,294 365 1271,-2 1 0,-3 4 0,-3 3 0,-2 2 0,-2 4 0,-2 3 0,-2 3 0,-2 4 0,-1 3 0,-2 4 0,-1 3 0,-1 4 0,-1 4 0,-92-10 0,46 14 460,0 7-1,-1 5 1,0 6-1,0 5 1,-150 29-1,173-14-11,1 4 0,1 5 0,1 4-1,3 5 1,1 5 0,-143 85 0,129-55-123,3 5-1,4 5 1,4 5 0,-130 142 0,133-115-86,4 4 0,6 4 0,-127 229 1,171-260-82,3 2 0,4 2 0,5 1 0,4 2 0,-24 135 0,43-157 88,4 0 1,3 0-1,4 1 0,3-1 1,3 1-1,4-1 0,31 133 1,-14-118 71,4-1 1,5-2 0,3-1-1,4-2 1,4-2-1,4-1 1,71 93 0,-74-120-97,2-1 1,2-3 0,3-2-1,2-3 1,2-1 0,2-4-1,2-2 1,2-2-1,1-4 1,77 32 0,-62-38 41,1-3-1,2-4 1,1-3 0,0-4 0,1-4 0,1-3 0,-1-4 0,139-9-1,-104-8 339,-2-5 0,0-5 0,-1-5-1,-1-5 1,175-74 0,-108 23 86,-3-8 1,-4-8-1,285-215 1,-239 136-369,-8-10 1,203-231-1,-286 276-393,-6-5 0,128-202 0,-207 276-168,-4-2 0,53-138 0,-74 157-57,-3 0 1,-2-2 0,-3 0-1,8-102 1,-18 126-36,-2 0 0,-1 0 0,-2 1 0,-1-1 0,-1 1 0,-2 0 1,-2 0-1,-1 0 0,-1 2 0,-19-38 0,-57-79-2601,63 113 2342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0.679"/>
    </inkml:context>
    <inkml:brush xml:id="br0">
      <inkml:brushProperty name="width" value="0.025" units="cm"/>
      <inkml:brushProperty name="height" value="0.025" units="cm"/>
      <inkml:brushProperty name="color" value="#AB008B"/>
    </inkml:brush>
  </inkml:definitions>
  <inkml:trace contextRef="#ctx0" brushRef="#br0">3790 206 14350,'0'0'3192,"-3"-8"-2984,2 4-193,-1 0-1,1 0 1,-1 0-1,0 0 0,-1 0 1,1 0-1,0 1 1,-1-1-1,0 1 1,0-1-1,0 1 1,0 0-1,-1 0 1,1 1-1,-1-1 0,1 1 1,-1 0-1,0-1 1,0 2-1,0-1 1,0 0-1,0 1 1,-9-2-1,-22-2-280,-47-1 0,50 5 337,0-2-1,-36-7 1,-77-31 372,103 27-410,-1 1 0,0 3 0,0 1 0,-70-4 0,58 14-45,1 2 1,-1 3-1,-63 14 0,-159 53 75,141-34 60,-32 7-43,1 9 0,3 6 0,-257 136 0,-178 168-165,512-303 68,3 3 0,3 5 0,3 2 0,-107 129 0,145-150 22,3 1 0,-35 66 1,55-84-3,1 1 0,1 1 0,2 1 0,-16 70 1,2 50 2,7 1 1,7 0 0,14 295-1,1-425-11,20 260 89,-12-209 56,34 127-1,-26-141-85,3-1 1,2-1-1,45 83 1,-53-119-29,1-1 1,2-1 0,0 0 0,1-2 0,2 0 0,0-1-1,2-1 1,0-1 0,46 30 0,-20-22-3,0-3 1,2-2-1,1-2 1,0-2-1,72 15 1,-10-11-16,175 14 0,-143-30 50,-1-7 0,1-6 1,218-36-1,421-130 115,-677 141-152,191-81-1,86-81 422,-316 156-315,246-139 108,-243 131-250,-2-4-1,79-71 0,-24 6-11,118-138 0,-207 209 45,-1-1-1,-3-2 1,-2-1-1,-1-1 1,-3-2-1,-2 0 1,22-68 0,-34 71 74,-2-1 1,-1 0-1,-3 0 1,-2-1 0,-2 0-1,-3 1 1,-1-1-1,-16-84 1,-5 24 61,-5 1 0,-71-179 0,69 218-64,-2 2 0,-4 2-1,-2 1 1,-3 1 0,-3 3-1,-2 1 1,-72-70 0,54 69-49,-2 2 1,-2 3 0,-3 3 0,-2 4 0,-2 3 0,-81-36-1,106 59-392,-1 2-1,-1 3 1,-1 2-1,0 3 1,-1 1-1,0 4 0,-70-3 1,58 10-1056,-1 2-1,0 4 1,-73 15 0,-76 29-5576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2.846"/>
    </inkml:context>
    <inkml:brush xml:id="br0">
      <inkml:brushProperty name="width" value="0.025" units="cm"/>
      <inkml:brushProperty name="height" value="0.025" units="cm"/>
      <inkml:brushProperty name="color" value="#AB008B"/>
    </inkml:brush>
  </inkml:definitions>
  <inkml:trace contextRef="#ctx0" brushRef="#br0">72 233 4708,'0'0'5104,"-9"2"-2937,-3 1-1314,-17 5 210,8-6 5024,68-5-5184,-1-2 0,62-15 0,-4 1-570,94-9-171,171-28-140,-260 35-186,142-48 0,-238 62-1612,-25-2-3879,-11-2-2395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6.439"/>
    </inkml:context>
    <inkml:brush xml:id="br0">
      <inkml:brushProperty name="width" value="0.025" units="cm"/>
      <inkml:brushProperty name="height" value="0.025" units="cm"/>
      <inkml:brushProperty name="color" value="#AB008B"/>
    </inkml:brush>
  </inkml:definitions>
  <inkml:trace contextRef="#ctx0" brushRef="#br0">1 650 13549,'0'0'5514,"12"-3"-4708,48-17-135,-2-2 0,0-3 0,57-34 0,7-3-184,649-349 357,-752 400-1034,-12 6-166,1 1-1,-1-1 1,1 1 0,0 0 0,1 1-1,-1 0 1,1 0 0,-1 1-1,13-2 1,-14 5-3600,-6 2-1585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0.716"/>
    </inkml:context>
    <inkml:brush xml:id="br0">
      <inkml:brushProperty name="width" value="0.025" units="cm"/>
      <inkml:brushProperty name="height" value="0.025" units="cm"/>
      <inkml:brushProperty name="color" value="#AB008B"/>
    </inkml:brush>
  </inkml:definitions>
  <inkml:trace contextRef="#ctx0" brushRef="#br0">139 515 4612,'0'0'4356,"-8"-1"-2968,-52-3 524,-10 5 7339,142-19-5503,53-32-2788,-59 22-634,224-90-82,458-173-1134,-730 286 559,-26 10-283,-43 19-1347,28-12 351,-50 19-6601,42-23 861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3.736"/>
    </inkml:context>
    <inkml:brush xml:id="br0">
      <inkml:brushProperty name="width" value="0.025" units="cm"/>
      <inkml:brushProperty name="height" value="0.025" units="cm"/>
      <inkml:brushProperty name="color" value="#AB008B"/>
    </inkml:brush>
  </inkml:definitions>
  <inkml:trace contextRef="#ctx0" brushRef="#br0">10 1 7271,'0'0'14494,"0"11"-14067,-4 61-4,1-35-304,1 1-1,6 69 1,-4-107-95,0 1 1,0 0-1,0-1 0,0 1 1,0-1-1,0 1 0,0 0 1,1-1-1,-1 1 1,0-1-1,0 1 0,0 0 1,1-1-1,-1 1 0,0-1 1,1 1-1,-1-1 0,1 1 1,-1-1-1,0 0 0,1 1 1,-1-1-1,1 1 0,-1-1 1,1 0-1,-1 1 0,1-1 1,-1 0-1,1 0 0,0 1 1,-1-1-1,1 0 0,-1 0 1,1 0-1,-1 0 0,1 0 1,0 0-1,-1 0 0,1 0 1,0 0-1,-1 0 0,1 0 1,-1 0-1,1 0 1,-1 0-1,1-1 0,0 1 1,-1 0-1,1 0 0,-1-1 1,1 1-1,-1 0 0,1-1 1,-1 1-1,1-1 0,-1 1 1,1 0-1,-1-1 0,0 1 1,1-1-1,-1 1 0,0-1 1,1-1-1,26-31 991,-17 12-1114,0 0-1,-2 0 0,0-1 1,-2 0-1,0 0 0,-1-1 1,-2 0-1,2-41 0,-4 67-67,0-1 1,-1 1-1,1 0 0,0-1 0,1 1 0,-1-1 0,0 0 0,1 1 0,-1-1 0,1 0 0,0 0 1,0 0-1,0 0 0,0 0 0,0 0 0,0-1 0,0 1 0,1 0 0,-1-1 0,5 2 1,56 24-3958,-13-15-339,7-6-950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4.397"/>
    </inkml:context>
    <inkml:brush xml:id="br0">
      <inkml:brushProperty name="width" value="0.025" units="cm"/>
      <inkml:brushProperty name="height" value="0.025" units="cm"/>
      <inkml:brushProperty name="color" value="#AB008B"/>
    </inkml:brush>
  </inkml:definitions>
  <inkml:trace contextRef="#ctx0" brushRef="#br0">203 42 15022,'0'0'1596,"-8"-2"-544,-3 0-783,1 0-1,-1 1 1,1 0-1,-1 1 1,0 1-1,1-1 1,-1 2 0,1-1-1,-17 6 1,23-6-243,0 0 0,0 0 1,0 1-1,0 0 0,1-1 1,-1 1-1,1 0 0,-1 1 1,1-1-1,0 1 0,0-1 1,0 1-1,0 0 0,1 0 1,-1 0-1,1 1 0,-1-1 1,1 0-1,0 1 0,1 0 1,-1-1-1,1 1 0,-1 0 1,1 0-1,0 0 0,0 0 1,1 0-1,-1 0 0,1 0 1,0 6-1,1-8-7,-1 0 0,1-1 0,-1 1 1,1-1-1,0 1 0,0-1 0,-1 1 0,1-1 0,0 0 1,0 1-1,1-1 0,-1 0 0,0 0 0,0 0 0,1 0 1,-1 0-1,0 0 0,1 0 0,-1 0 0,1 0 0,-1-1 0,1 1 1,-1 0-1,1-1 0,0 0 0,-1 1 0,1-1 0,0 0 1,-1 0-1,1 0 0,0 0 0,-1 0 0,1 0 0,0 0 0,1-1 1,3 1 62,1-1 0,-1 0 1,0 0-1,0 0 0,0-1 1,-1 0-1,1 0 0,10-5 1,-4-2 11,1 0 0,-1-1 0,13-15 0,-21 22-4,-1-1 0,0 1 1,0-1-1,0 0 0,0 0 0,-1-1 1,1 1-1,-1 0 0,0-1 0,-1 0 0,1 1 1,-1-1-1,0 0 0,1-6 0,-2 9 343,-10 28-497,9-23 57,1 0 0,0 0 0,0 0-1,0 0 1,0 0 0,0 0 0,0 1 0,1-1 0,-1-1 0,1 1 0,0 0 0,0 0 0,0 0 0,1 0 0,-1 0 0,0-1 0,1 1 0,0-1 0,3 4-1,-2-2 13,1-1-1,0 0 0,0 0 0,0-1 0,0 1 0,0-1 0,1 0 0,-1 0 0,1 0 0,-1-1 0,8 2 0,-2-1 20,0-1-1,0 0 0,-1 0 0,1-1 1,0 0-1,0-1 0,0 0 0,0-1 1,-1 0-1,1 0 0,17-8 1,-12 3 4,-1-1 0,0-1 1,21-17-1,-30 22-5,-1 0 0,0-1 0,1 1 0,-1-1 0,-1 1 0,1-1-1,-1 0 1,0-1 0,0 1 0,0 0 0,-1-1 0,4-11 0,-6 17-22,0 0 1,0-1-1,-1 1 1,1-1-1,0 1 1,0 0-1,0-1 1,0 1-1,-1 0 1,1-1-1,0 1 0,0 0 1,-1-1-1,1 1 1,0 0-1,-1 0 1,1-1-1,0 1 1,-1 0-1,1 0 1,0 0-1,-1-1 1,1 1-1,0 0 1,-1 0-1,1 0 1,-1 0-1,1 0 1,0 0-1,-1 0 1,1 0-1,-1 0 1,1 0-1,0 0 1,-1 0-1,1 0 1,-1 0-1,1 0 1,0 0-1,-1 0 1,1 1-1,0-1 1,-1 0-1,1 0 1,0 0-1,-1 1 1,1-1-1,0 0 1,-1 1-1,-22 9-1,18-6 15,-1 0 0,1 1 1,0-1-1,0 1 0,1 1 0,0-1 0,-1 1 0,2-1 0,-1 1 0,1 0 0,0 1 0,0-1 0,0 0 0,1 1 0,0-1 1,-1 8-1,3-11-9,0 0 0,-1 1 0,1-1 0,0 0 0,0 0 0,1 0 0,-1 0 0,1 0 0,0 1 0,-1-1 0,1 0 0,1 0 0,-1-1 0,0 1 1,1 0-1,-1 0 0,1-1 0,0 1 0,0 0 0,0-1 0,0 0 0,0 0 0,1 1 0,-1-1 0,1-1 0,-1 1 0,1 0 0,0-1 0,0 1 0,0-1 0,0 0 1,0 0-1,0 0 0,0 0 0,0 0 0,4 0 0,2 0 12,1 0 0,0-1-1,0 0 1,0 0 0,0-1 0,0 0 0,0-1 0,0 0 0,0 0-1,-1-1 1,0 0 0,1-1 0,-1 0 0,0-1 0,-1 0 0,1 0-1,-1-1 1,0 0 0,0 0 0,-1-1 0,0 0 0,0 0 0,0-1-1,-1 0 1,0 0 0,-1 0 0,0-1 0,5-11 0,-8 8 126,-11 18 133,-11 15 113,18-18-390,0 0 1,0 0-1,1 0 1,-1 0-1,1 1 0,-1-1 1,1 0-1,0 1 0,0-1 1,1 1-1,-1-1 1,1 1-1,-1-1 0,1 1 1,0-1-1,1 1 0,-1-1 1,0 1-1,1-1 1,0 1-1,0-1 0,0 0 1,0 1-1,3 4 0,-1-5-18,0 0 0,0 0-1,0 0 1,1 0 0,-1 0-1,1-1 1,-1 0 0,1 1-1,0-1 1,0 0 0,0-1-1,0 1 1,0-1-1,0 0 1,1 0 0,-1 0-1,0-1 1,1 1 0,6-1-1,-2 0-581,1 0-1,0 0 1,-1-1-1,1 0 1,-1-1-1,1 0 0,17-6 1,-15 2-707,-2 1 0,1-1-1,-1-1 1,0 0 0,0 0 0,9-10 0,20-17-4357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4.729"/>
    </inkml:context>
    <inkml:brush xml:id="br0">
      <inkml:brushProperty name="width" value="0.025" units="cm"/>
      <inkml:brushProperty name="height" value="0.025" units="cm"/>
      <inkml:brushProperty name="color" value="#AB008B"/>
    </inkml:brush>
  </inkml:definitions>
  <inkml:trace contextRef="#ctx0" brushRef="#br0">279 1 14670,'0'0'8557,"-9"0"-8124,1 1-418,0 1-1,0 0 1,1 0 0,-1 0 0,1 1-1,-9 4 1,14-6-69,0-1-1,1 1 1,-1 0-1,1 0 0,-1 0 1,1 0-1,-1 0 1,1 0-1,0 0 1,-1 0-1,1 1 1,0-1-1,0 1 1,0-1-1,0 0 0,0 1 1,0 0-1,1-1 1,-1 1-1,0-1 1,1 1-1,-1 0 1,1 0-1,0-1 0,-1 1 1,1 0-1,0 0 1,0-1-1,0 1 1,0 0-1,0 0 1,1-1-1,-1 1 1,1 0-1,-1 0 0,1-1 1,-1 1-1,1-1 1,0 1-1,0 0 1,0-1-1,2 3 1,2 3-76,1-1 1,0 0-1,0 0 1,1-1 0,-1 1-1,11 5 1,-8-5 91,-1 0 1,0 0-1,0 0 1,9 11-1,-15-14 99,0 0 0,0 0-1,0 0 1,0 0 0,-1 0 0,1 0-1,-1 0 1,0 1 0,0-1 0,0 0-1,-1 1 1,1-1 0,-1 0 0,1 1-1,-1-1 1,0 1 0,-1 3 0,0-4 96,0-1-1,0 1 1,0-1 0,-1 1 0,1-1 0,-1 0 0,1 0 0,-1 1 0,0-1 0,0 0 0,0-1 0,0 1 0,0 0 0,0-1 0,-1 1-1,1-1 1,0 1 0,-1-1 0,1 0 0,-1 0 0,0 0 0,-3 0 0,-63 15 1765,66-15-1869,-70 3 944,5 0-1967,26 6-7049,35-7-357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5.210"/>
    </inkml:context>
    <inkml:brush xml:id="br0">
      <inkml:brushProperty name="width" value="0.025" units="cm"/>
      <inkml:brushProperty name="height" value="0.025" units="cm"/>
      <inkml:brushProperty name="color" value="#AB008B"/>
    </inkml:brush>
  </inkml:definitions>
  <inkml:trace contextRef="#ctx0" brushRef="#br0">68 339 9865,'-8'5'4591,"2"-1"-3852,1-2-455,0 1 0,0-1-1,1 1 1,-1 0 0,1 1 0,0-1-1,0 1 1,0 0 0,0 0-1,-5 8 1,10-11-130,0-1 0,0 1 0,0 0 1,0-1-1,0 1 0,0-1 0,0 1 0,1-1 0,-1 0 0,0 0 0,0 1 1,0-1-1,0 0 0,1 0 0,-1 0 0,0 0 0,0 0 0,0-1 1,3 1-1,33-4 874,13-12-424,-1-2 0,-1-3 0,78-45 1,-96 50-481,43-22 104,-3-4 0,-1-2 0,104-88 0,-189 155-308,1 0 0,1 1 0,1 1 0,2 0 0,0 1 0,-11 41 0,13 7-1534,11-26-2586,4-23-1565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4:03.353"/>
    </inkml:context>
    <inkml:brush xml:id="br0">
      <inkml:brushProperty name="width" value="0.025" units="cm"/>
      <inkml:brushProperty name="height" value="0.025" units="cm"/>
    </inkml:brush>
  </inkml:definitions>
  <inkml:trace contextRef="#ctx0" brushRef="#br0">2724 134 8872,'0'0'3246,"-10"-6"-2290,-4-4-882,-1 0 1,0 1 0,-1 1 0,0 0-1,0 1 1,-1 1 0,0 1 0,-18-4-1,-22 4-278,1 3-1,-1 2 0,-103 14 0,-171 48-504,252-45 695,-492 118 8,411-89 81,-234 102 0,331-118-68,1 2 1,1 4-1,3 1 1,0 3-1,-54 51 1,85-67-20,1 1 1,2 1 0,0 2-1,2 0 1,1 1 0,1 1-1,2 1 1,1 0 0,1 1 0,2 1-1,-17 58 1,27-74-3,0 1 0,2-1 0,0 0 0,1 1 0,0 0 0,2-1 0,0 1 0,7 33 0,-4-37 15,0-1 0,1 1-1,1-1 1,0 0 0,1 0-1,0-1 1,1 0 0,0 0-1,1-1 1,1 0 0,14 14-1,2-3 7,1-1 0,1-1 0,1-1 0,1-1 0,0-2 0,2-1 0,-1-1 0,2-2 0,0-2-1,0 0 1,48 6 0,-14-7 7,1-2-1,0-4 0,0-2 1,127-16-1,-94-2 2,0-4-1,146-50 1,184-101 53,-253 89-24,245-154-1,-334 179-69,-3-4 0,-3-4 0,-3-4 0,99-109 0,-155 151 54,-1-1-1,-1-1 0,21-40 0,-34 53 86,-1-1-1,-1 1 1,0-1-1,-1-1 1,-1 1-1,-1-1 1,4-36-1,-8 47-54,0 0 0,0-1 0,-1 1 0,0 0 0,0-1 0,-1 1 0,0 0 0,-1 0 0,1 0 0,-1 0 0,-1 1 0,0-1 0,-6-9 0,2 7-74,0 0 0,0 1 0,-1 0-1,0 0 1,-1 1 0,0 1 0,0-1 0,-14-6-1,-6-2-325,-2 2 0,0 2-1,-1 0 1,0 3 0,-60-11-1,-94-2-1611,-31 11-960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7.333"/>
    </inkml:context>
    <inkml:brush xml:id="br0">
      <inkml:brushProperty name="width" value="0.025" units="cm"/>
      <inkml:brushProperty name="height" value="0.025" units="cm"/>
      <inkml:brushProperty name="color" value="#AB008B"/>
    </inkml:brush>
  </inkml:definitions>
  <inkml:trace contextRef="#ctx0" brushRef="#br0">1 1 19571,'0'0'7036,"6"11"-6988,3 7-56,-1 0 0,-2 0 0,1 1 0,3 21 0,-2 7-2282,-5-4-3324,-5-30 457,-10-4-1895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7.678"/>
    </inkml:context>
    <inkml:brush xml:id="br0">
      <inkml:brushProperty name="width" value="0.025" units="cm"/>
      <inkml:brushProperty name="height" value="0.025" units="cm"/>
      <inkml:brushProperty name="color" value="#AB008B"/>
    </inkml:brush>
  </inkml:definitions>
  <inkml:trace contextRef="#ctx0" brushRef="#br0">1 173 11211,'0'0'7270,"1"-46"-5156,26 33-448,9-2-64,7-2-257,12 2-769,-1 0-447,6 5-386,-2-1-1761,-3 1-1121,-5 1-1697,-9-3-2627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8.065"/>
    </inkml:context>
    <inkml:brush xml:id="br0">
      <inkml:brushProperty name="width" value="0.025" units="cm"/>
      <inkml:brushProperty name="height" value="0.025" units="cm"/>
      <inkml:brushProperty name="color" value="#AB008B"/>
    </inkml:brush>
  </inkml:definitions>
  <inkml:trace contextRef="#ctx0" brushRef="#br0">1 117 13965,'0'0'12172,"9"-5"-11793,18-13-362,0-2 0,-1-1 1,30-32-1,-63 96-145,-24 73 590,29-103-453,0 0 0,0 0 0,2 0 0,-1 0 0,2 0 0,0 0 0,3 16 0,-3-25-143,1 0 1,-1 0-1,1 0 1,0 0-1,0 0 1,0-1-1,0 1 1,1-1-1,-1 1 1,1-1-1,5 4 1,23 12-5926,-11-15-2253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9.717"/>
    </inkml:context>
    <inkml:brush xml:id="br0">
      <inkml:brushProperty name="width" value="0.025" units="cm"/>
      <inkml:brushProperty name="height" value="0.025" units="cm"/>
      <inkml:brushProperty name="color" value="#AB008B"/>
    </inkml:brush>
  </inkml:definitions>
  <inkml:trace contextRef="#ctx0" brushRef="#br0">20 33 12204,'0'0'7623,"4"11"-6609,1 10-706,-1-1 0,0 0 0,-2 1-1,0 0 1,-2 0 0,0-1 0,-1 1 0,-5 24 0,-7 15-163,7-38 46,1 1-1,1 0 1,-1 29-1,8-49-244,5-8 104,6-12 173,2-8-291,-1 0 0,-1-1 1,-2 0-1,16-46 0,21-117-447,-49 193 500,1 11-42,0 1 0,1-1 0,0 0 0,1 0-1,8 22 1,-9-32 54,1 0-1,0-1 0,0 0 0,1 0 1,-1 0-1,1 0 0,-1 0 0,1 0 1,1-1-1,-1 0 0,0 0 0,1 0 1,-1-1-1,1 1 0,0-1 1,0 0-1,0 0 0,0-1 0,0 0 1,0 1-1,1-2 0,-1 1 0,0-1 1,1 0-1,-1 0 0,0 0 0,0 0 1,6-2-1,-1-1 19,0 0 1,-1 0-1,1 0 0,-1-2 1,0 1-1,-1-1 0,1 0 1,-1-1-1,0 0 1,0 0-1,0 0 0,-1-1 1,12-16-1,-11 14 12,-1-1-1,-1-1 1,1 1 0,-2-1-1,1 0 1,-2 0 0,1-1 0,-2 1-1,5-22 1,-8 33-24,0-1 0,1 0 0,-1 0 0,0 0-1,0 0 1,0 0 0,0 0 0,0 0 0,0 0 0,-1 0 0,1 0 0,0 0 0,0 0 0,-1 0 0,1 1-1,0-1 1,-1 0 0,0-1 0,-12 1-68,10 3 66,0 0 0,0 0 0,0 0 0,1 0 0,-1 0 1,0 0-1,1 1 0,-4 4 0,-7 12 166,1 1 0,0-1 0,-14 39 0,23-50-114,0 1-1,0 0 1,1-1-1,0 1 1,1 0-1,0 0 1,0 0-1,1 0 1,0 0-1,0 0 1,1 0-1,3 14 1,-2-19-54,0-1 0,0 0 1,0 1-1,0-1 0,0 0 1,0-1-1,1 1 1,0 0-1,-1-1 0,1 1 1,0-1-1,0 0 1,0 0-1,1 0 0,-1 0 1,0-1-1,1 1 0,-1-1 1,1 0-1,0 0 1,-1 0-1,1 0 0,0-1 1,5 1-1,4 0-12,0 0 0,-1-1 0,1-1 0,0 0 0,0 0 0,12-4 0,-10 0-11,0-1 0,0 0 0,-1-1 0,0-1 0,0 0 0,-1-1 1,0 0-1,0-1 0,-1-1 0,-1 0 0,1 0 0,-2-1 0,0 0 0,0-1 1,-1-1-1,-1 1 0,0-1 0,9-25 0,-35 71 1151,14-27-1084,0 1-1,1-1 1,-1 1 0,1 0-1,1 0 1,-1 0 0,1 0-1,-3 12 1,5-16-29,-1 0 1,1 0-1,0 0 1,-1 0-1,1 0 1,0 0-1,1 0 1,-1 0-1,0 0 1,1 0-1,-1 0 1,1 0-1,-1 0 1,1 0-1,0 0 1,0 0-1,0 0 1,0 0-1,1 1 1,1-1-9,-1-1 1,1 1-1,-1-1 0,1 0 1,0 0-1,0 0 0,-1 0 1,1 0-1,0-1 0,0 1 1,0-1-1,0 0 0,5 0 1,9 1-37,0-1 0,0-1 0,0-1 1,0-1-1,-1 0 0,23-7 0,88-42-1774,-38 14 998,-88 38 830,0-1-1,0 0 0,0 1 1,0-1-1,0 0 0,0 1 1,0 0-1,0-1 0,0 1 1,1-1-1,-1 1 1,0 0-1,0 0 0,0 0 1,1 0-1,-1 0 0,0 0 1,0 0-1,0 0 1,1 0-1,-1 1 0,0-1 1,0 1-1,0-1 0,0 0 1,0 1-1,0 0 1,0-1-1,0 1 0,0 0 1,0-1-1,0 1 0,0 0 1,0 0-1,0 0 1,0 0-1,-1 0 0,1 0 1,0 0-1,-1 0 0,1 0 1,-1 0-1,1 0 1,-1 0-1,0 0 0,1 1 1,-1-1-1,0 0 0,0 0 1,0 0-1,0 1 1,0 1-1,0 0-7,1 0 0,0 0 0,0 0 0,0 0 0,0 0 0,0 0 0,0 0 0,1-1 0,-1 1 0,1-1 0,0 1 0,2 2 0,2-1-74,-1 0 1,1-1 0,0 0-1,1 0 1,-1 0-1,0 0 1,1-1 0,-1 0-1,1-1 1,0 1-1,0-1 1,12 0 0,11 0-4064,44-5 0,-71 4 3457,23-4-5763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0.043"/>
    </inkml:context>
    <inkml:brush xml:id="br0">
      <inkml:brushProperty name="width" value="0.025" units="cm"/>
      <inkml:brushProperty name="height" value="0.025" units="cm"/>
      <inkml:brushProperty name="color" value="#AB008B"/>
    </inkml:brush>
  </inkml:definitions>
  <inkml:trace contextRef="#ctx0" brushRef="#br0">0 0 22645,'0'0'2755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2.683"/>
    </inkml:context>
    <inkml:brush xml:id="br0">
      <inkml:brushProperty name="width" value="0.025" units="cm"/>
      <inkml:brushProperty name="height" value="0.025" units="cm"/>
      <inkml:brushProperty name="color" value="#AB008B"/>
    </inkml:brush>
  </inkml:definitions>
  <inkml:trace contextRef="#ctx0" brushRef="#br0">0 125 16816,'0'0'1249,"0"61"-800,5-41 255,8-1-416,14-7-127,7-6 383,17-6 865,8-3-287,14-18-610,10-5-224,-1-8-224,5-3-32,-3-2-1217,-12-3-2242,-12 1-4581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8.391"/>
    </inkml:context>
    <inkml:brush xml:id="br0">
      <inkml:brushProperty name="width" value="0.025" units="cm"/>
      <inkml:brushProperty name="height" value="0.025" units="cm"/>
      <inkml:brushProperty name="color" value="#AB008B"/>
    </inkml:brush>
  </inkml:definitions>
  <inkml:trace contextRef="#ctx0" brushRef="#br0">1 14 7591,'0'0'14670,"62"20"-13068,-12-20-321,6-5-737,4-3-384,-1 0-128,-7 0-32,-7 4-864,-13 4-1090,-14 0-1666,-15 0-1985,-8 0-2467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8.765"/>
    </inkml:context>
    <inkml:brush xml:id="br0">
      <inkml:brushProperty name="width" value="0.025" units="cm"/>
      <inkml:brushProperty name="height" value="0.025" units="cm"/>
      <inkml:brushProperty name="color" value="#AB008B"/>
    </inkml:brush>
  </inkml:definitions>
  <inkml:trace contextRef="#ctx0" brushRef="#br0">0 76 15214,'0'0'6567,"75"13"-4549,-23-18-833,7-7-993,0-2-160,3-2-1602,-1-2-1825,-11-6-5477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1.844"/>
    </inkml:context>
    <inkml:brush xml:id="br0">
      <inkml:brushProperty name="width" value="0.025" units="cm"/>
      <inkml:brushProperty name="height" value="0.025" units="cm"/>
      <inkml:brushProperty name="color" value="#AB008B"/>
    </inkml:brush>
  </inkml:definitions>
  <inkml:trace contextRef="#ctx0" brushRef="#br0">72 78 17777,'0'0'-11,"7"-8"-405,-1 1 578,1 1 0,1-1 1,-1 2-1,1-1 0,0 1 0,0 0 1,1 0-1,-1 1 0,1 1 1,0-1-1,0 1 0,1 1 0,-1 0 1,19-2-1,-21 3-37,0 0 0,1 1 0,-1 0 0,0 1 0,0 0 0,0 0 0,1 0-1,-1 1 1,0 0 0,-1 0 0,1 1 0,12 6 0,-16-7-62,-1 0 0,1 0 0,-1 1 0,0-1 0,0 1 0,1-1 0,-2 1 0,1 0 0,0 0 0,0 0 0,-1 0 0,0 0 0,1 0 0,-1 0 0,-1 1 0,1-1 0,0 0 0,-1 1 0,1-1 0,-1 0 0,0 1 0,0-1 0,-1 0 0,1 1 0,-1-1 0,1 0 0,-1 1 0,0-1 0,0 0 0,-3 4 0,0 5 111,-2-1-1,0 0 1,0 0 0,-1-1 0,0 0 0,-1 0 0,-14 14 0,-68 59 965,89-83-1134,-63 50 760,42-35-524,1 1 0,1 1 1,-30 32-1,49-47-243,-1-1 0,1 0 0,0 1 0,0-1-1,0 1 1,0 0 0,0-1 0,0 1 0,0 0 0,0 0 0,1-1 0,-1 1-1,1 0 1,-1 0 0,1 0 0,0 0 0,0 0 0,-1 0 0,2 0-1,-1 2 1,1-2-3,-1 0-1,1-1 0,0 1 0,0-1 1,0 0-1,0 1 0,1-1 1,-1 0-1,0 0 0,0 0 0,1 1 1,-1-1-1,1 0 0,-1-1 1,1 1-1,-1 0 0,1 0 0,2 0 1,9 3 4,1-1 0,0 0 0,0-1 0,21 1 0,-27-3 42,116 8-221,212-15 0,-144-22-8178,-112 8-7230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3.299"/>
    </inkml:context>
    <inkml:brush xml:id="br0">
      <inkml:brushProperty name="width" value="0.025" units="cm"/>
      <inkml:brushProperty name="height" value="0.025" units="cm"/>
      <inkml:brushProperty name="color" value="#AB008B"/>
    </inkml:brush>
  </inkml:definitions>
  <inkml:trace contextRef="#ctx0" brushRef="#br0">47 244 14253,'0'0'4901,"-29"62"-4036,17-32-160,6-1-65,6-4-352,4-15-223,30-10-130,19-13 386,21-21 191,20-11-223,15-8-257,9-4-737,2-5-1537,-8-3-385,-7-5-4003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9:24.281"/>
    </inkml:context>
    <inkml:brush xml:id="br0">
      <inkml:brushProperty name="width" value="0.025" units="cm"/>
      <inkml:brushProperty name="height" value="0.025" units="cm"/>
    </inkml:brush>
  </inkml:definitions>
  <inkml:trace contextRef="#ctx0" brushRef="#br0">176 15 4164,'-18'-5'395,"-1"2"0,-30-3 0,45 6-234,0-1 1,0 1-1,0 0 0,0 0 1,-1 0-1,1 1 0,0 0 1,0-1-1,0 1 0,0 1 1,0-1-1,0 1 0,0-1 1,0 1-1,1 0 0,-1 0 1,-6 6-1,9-5-136,-1 1-1,0 0 0,1 0 1,-1 0-1,1 0 0,1 0 1,-1 0-1,0 0 1,1 0-1,0 0 0,0 0 1,0 7-1,9 51 188,35 73 660,-2-11-725,-8 26-166,-6 2 0,-7 0 0,-6 2-1,-6 155 1,-12-90 1458,-56 400 0,46-540-875,-13 69 843,-7 171 1,33-310-1403,0 1 1,1 0-1,-1-1 1,2 1-1,2 12 1,-3-21-42,-1 1 0,0-1 0,1 1 0,-1-1 0,1 0 0,-1 1 0,1-1 0,-1 0 0,1 1 1,0-1-1,0 0 0,0 0 0,0 0 0,0 0 0,0 1 0,0-1 0,0-1 0,0 1 0,0 0 0,1 0 0,-1 0 0,0-1 0,1 1 0,-1 0 0,0-1 1,1 1-1,-1-1 0,1 0 0,-1 0 0,1 1 0,-1-1 0,1 0 0,-1 0 0,1 0 0,-1 0 0,1-1 0,-1 1 0,0 0 0,1-1 0,-1 1 0,1-1 0,-1 1 1,2-2-1,4-2-285,-1 0 1,0-1 0,-1 0-1,1 0 1,-1 0 0,0-1 0,0 0-1,0 0 1,-1 0 0,0 0-1,5-11 1,25-46-2403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17.656"/>
    </inkml:context>
    <inkml:brush xml:id="br0">
      <inkml:brushProperty name="width" value="0.025" units="cm"/>
      <inkml:brushProperty name="height" value="0.025" units="cm"/>
    </inkml:brush>
  </inkml:definitions>
  <inkml:trace contextRef="#ctx0" brushRef="#br0">116 1 7079,'-12'3'3769,"-4"0"-3169,4-1-368,1 0 0,-1 1-1,0 1 1,1-1 0,-18 10 0,29-13-227,0 0-1,0-1 1,1 1 0,-1 0-1,0 0 1,0 0 0,0 0 0,1 0-1,-1 0 1,0 0 0,0 0-1,1 0 1,-1 0 0,0 0-1,0 0 1,0 0 0,1 0 0,-1 0-1,0 0 1,0 0 0,0 1-1,1-1 1,-1 0 0,0 0 0,0 0-1,0 0 1,1 0 0,-1 0-1,0 0 1,0 1 0,0-1 0,0 0-1,0 0 1,1 0 0,-1 1-1,0-1 1,0 0 0,0 0 0,0 0-1,0 0 1,0 1 0,0-1-1,0 0 1,0 0 0,0 1 0,0-1-1,0 0 1,0 0 0,0 0-1,0 1 1,0-1 0,0 0-1,0 0 1,0 0 0,0 1 0,0-1-1,0 0 1,0 0 0,0 0-1,0 1 1,-1-1 0,1 0 0,0 0-1,0 0 1,0 0 0,0 1-1,-1-1 1,80 4 2040,114-8 0,-109 0-1523,1595 2 1995,-739 13-2364,-266-17-21,124 0-707,-716 8 322,-1 3 1,0 3 0,93 24 0,-120-19 126,0 3 1,-2 2-1,0 2 1,-1 3-1,72 44 1,-77-46-2167,-45-20 2076,1-1-1,0 1 1,0-1-1,0 1 0,0-1 1,-1 0-1,1 1 1,0-1-1,0 0 0,0-1 1,0 1-1,0 0 1,0 0-1,0-1 1,-1 1-1,1-1 0,0 0 1,0 1-1,0-1 1,-1 0-1,1 0 0,-1 0 1,4-3-1,6-13-6910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16.379"/>
    </inkml:context>
    <inkml:brush xml:id="br0">
      <inkml:brushProperty name="width" value="0.025" units="cm"/>
      <inkml:brushProperty name="height" value="0.025" units="cm"/>
    </inkml:brush>
  </inkml:definitions>
  <inkml:trace contextRef="#ctx0" brushRef="#br0">57 106 3395,'-8'1'6711,"-3"0"-6284,-24 3 4497,32-2-2549,26-2-1549,863 21 2447,257-2-3167,-371-78 64,105-1-153,-734 60-28,-143 0-45,0 0 1,0 0-1,-1 0 1,1-1-1,0 1 0,0 0 1,0 0-1,0 0 1,0 0-1,0 0 0,0 0 1,0 0-1,0 0 1,0 0-1,0 0 0,0 0 1,0 0-1,0-1 1,0 1-1,0 0 0,0 0 1,0 0-1,0 0 1,0 0-1,0 0 0,0 0 1,0 0-1,0 0 1,0 0-1,0 0 0,0-1 1,0 1-1,-13-10-2983,-6-11-4787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19.334"/>
    </inkml:context>
    <inkml:brush xml:id="br0">
      <inkml:brushProperty name="width" value="0.025" units="cm"/>
      <inkml:brushProperty name="height" value="0.025" units="cm"/>
    </inkml:brush>
  </inkml:definitions>
  <inkml:trace contextRef="#ctx0" brushRef="#br0">386 165 32,'-15'-1'758,"-172"-3"517,50 4 7823,110-5-5740,26 5-3193,0 0-1,0-1 0,0 1 1,0 0-1,0 0 0,0-1 1,0 1-1,0-1 1,0 1-1,1-1 0,-1 1 1,0-1-1,0 1 1,0-1-1,1 0 0,-1 1 1,0-1-1,1 0 1,-1 0-1,1 0 0,-1 0 1,1 1-1,-1-1 1,0-2-1,23 5-591,80 13 498,1-5 0,0-4 0,112-9 0,-117 2-78,1092-44 176,-747 24-396,-250 12 215,707-9 18,-868 19-80,51 9 0,-75-8 52,-1-1 1,1 1-1,-1 0 0,0 1 0,0-1 0,0 1 0,0 1 0,0-1 0,-1 1 1,1 1-1,-1-1 0,10 10 0,-16-13 10,1-1-1,-1 0 1,0 0 0,0 0-1,1 0 1,-1 0-1,0 1 1,0-1 0,0 0-1,1 0 1,-1 1 0,0-1-1,0 0 1,0 0-1,1 1 1,-1-1 0,0 0-1,0 0 1,0 1 0,0-1-1,0 0 1,0 1 0,0-1-1,0 0 1,0 0-1,0 1 1,0-1 0,0 0-1,0 1 1,0-1 0,0 0-1,0 1 1,0-1-1,0 0 1,0 0 0,0 1-1,0-1 1,0 0 0,-1 0-1,1 1 1,0-1 0,0 0-1,0 0 1,-1 1-1,1-1 1,0 0 0,0 0-1,0 0 1,-1 1 0,1-1-1,0 0 1,0 0-1,-1 0 1,1 0 0,0 0-1,-1 1 1,1-1 0,0 0-1,0 0 1,-1 0 0,-23 0-126,17 0 181,-320-27 340,138 7-189,-1112-5-338,1056 36 83,1 10 1,-334 74-1,688-106-227,1016-65 509,-648 56-287,365-35-63,-487 27-2833,-295 22 640,-20-1-1127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20.678"/>
    </inkml:context>
    <inkml:brush xml:id="br0">
      <inkml:brushProperty name="width" value="0.025" units="cm"/>
      <inkml:brushProperty name="height" value="0.025" units="cm"/>
    </inkml:brush>
  </inkml:definitions>
  <inkml:trace contextRef="#ctx0" brushRef="#br0">58 335 7303,'-9'1'1948,"-36"5"-408,41-5-297,37-4-561,95-11 914,401-34 513,166 14-1854,383-24 493,446 0 1089,-1363 58-1972,340 1 537,-166 6-2869,-336-6 2273,1 0-1,-1 0 1,1 0-1,-1-1 1,0 1-1,1 0 0,-1 0 1,0 0-1,0-1 1,1 1-1,-1 0 0,0-1 1,0 1-1,0-1 1,0 1-1,0-1 1,0 1-1,0-1 0,-2 1 1,-61 2 354,0-3 1,1-2-1,-87-15 1,60 7 126,-1032-95 3119,-3 87-1986,392 99-2846,713-79 1254,15-1 26,-1-1-1,1 1 1,-1 0-1,1 0 1,-1 0-1,1 1 1,0 0 0,-1 0-1,1 0 1,-9 6-1,14-3-793,12-2-228,35 3-394,1-2 0,91-5 0,-38-1 66,98 2-1638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55.264"/>
    </inkml:context>
    <inkml:brush xml:id="br0">
      <inkml:brushProperty name="width" value="0.025" units="cm"/>
      <inkml:brushProperty name="height" value="0.025" units="cm"/>
    </inkml:brush>
  </inkml:definitions>
  <inkml:trace contextRef="#ctx0" brushRef="#br0">1 79 6534,'16'0'2483,"426"-18"4555,0-1-4916,-8 18-1886,580-15 25,-867 8-119,75-3 366,-102 9-4356,-130 1 437,-4-2-1319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0:16.715"/>
    </inkml:context>
    <inkml:brush xml:id="br0">
      <inkml:brushProperty name="width" value="0.025" units="cm"/>
      <inkml:brushProperty name="height" value="0.025" units="cm"/>
    </inkml:brush>
  </inkml:definitions>
  <inkml:trace contextRef="#ctx0" brushRef="#br0">583 78 4260,'0'0'3518,"-8"-7"-2701,0 1-778,1-1-9,0 1 0,-1 0 1,1 0-1,-1 1 0,0 0 0,0 0 0,-1 1 0,1 0 0,-1 0 0,0 1 0,0 0 1,-1 1-1,1 0 0,-10-1 0,8 4 10,0 0 0,1 0 1,-1 1-1,1 0 0,0 1 0,0 0 1,-19 9-1,-68 43-73,32-15 91,14-15 410,32-17-40,0 1 1,1 1-1,1 0 1,-20 16-1,36-26-413,1 1 0,-1-1-1,1 0 1,0 0 0,-1 1 0,1-1-1,0 0 1,-1 0 0,1 1-1,0-1 1,0 0 0,-1 1-1,1-1 1,0 0 0,0 1 0,0-1-1,-1 1 1,1-1 0,0 0-1,0 1 1,0-1 0,0 1-1,0-1 1,0 0 0,0 1 0,0-1-1,0 1 1,0-1 0,0 1-1,0-1 1,0 0 0,0 1-1,0-1 1,0 1 0,1 0 0,15 7 627,29-2 373,-42-6-965,511 7 2243,-291-10-2178,1407-28 2015,-655 7-1164,-864 21-960,234 6 31,-397 5-10127,29-8 2307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0:37.995"/>
    </inkml:context>
    <inkml:brush xml:id="br0">
      <inkml:brushProperty name="width" value="0.025" units="cm"/>
      <inkml:brushProperty name="height" value="0.025" units="cm"/>
    </inkml:brush>
  </inkml:definitions>
  <inkml:trace contextRef="#ctx0" brushRef="#br0">74 99 11979,'0'0'278,"-8"-1"-177,-57-11 3540,69 14-3544,0 0 0,1 0 0,-1 0 0,1 0 0,-1-1 0,1 0 0,7 1-1,-11-1-43,62 9 68,-1-3 1,122-2-1,-65-3 11,931 44 583,303 11 75,792 14 775,-463-111-1480,1250-123 1570,-2897 162-1611,-18 1 25,1-1 0,-1 0 0,25-6 0,-41 7-64,-1 0-1,0 0 0,1 0 1,-1 0-1,0-1 0,1 1 1,-1 0-1,0 0 0,1 0 1,-1 0-1,0 0 0,0-1 1,1 1-1,-1 0 0,0 0 1,0 0-1,1-1 1,-1 1-1,0 0 0,0 0 1,0-1-1,1 1 0,-1 0 1,0-1-1,0 1 0,0 0 1,0 0-1,0-1 0,0 1 1,1 0-1,-1-1 0,0 1 1,0 0-1,0-1 0,0 0 1,-8-12-517,-20-11-1718,24 22 1564,-12-16-3343,1-2-2952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1:30.296"/>
    </inkml:context>
    <inkml:brush xml:id="br0">
      <inkml:brushProperty name="width" value="0.025" units="cm"/>
      <inkml:brushProperty name="height" value="0.025" units="cm"/>
    </inkml:brush>
  </inkml:definitions>
  <inkml:trace contextRef="#ctx0" brushRef="#br0">1 261 8808,'0'0'4090,"0"-7"-4112,0 5 18,0 0-1,0 0 1,0 0-1,0 1 1,0-1-1,0 0 1,0 0-1,1 1 1,-1-1-1,1 0 1,-1 1-1,1-1 1,0 0-1,0 1 1,0-1-1,0 1 1,0-1-1,2-2 1,0 2 2,0 1 0,1-1 0,-1 1 1,1 0-1,-1-1 0,1 1 0,0 1 1,-1-1-1,1 1 0,0-1 0,4 1 0,322-1-104,-23 2-28,71-34 317,-44 2 376,1812-84 141,-597 88-579,2 40 335,-440-1-361,879 19 334,-296-2-223,973 55 1230,238 19-1190,-1430-110-202,-658 0 366,-701 6-387,221 3-265,-333-1 87,19 0-308,-1 1 1,27 6-1,-46-8 103,1 1 0,-1-1-1,1 1 1,-1 0-1,1 0 1,-1 1 0,0-1-1,0 1 1,1 0 0,-1-1-1,0 1 1,-1 1 0,1-1-1,0 0 1,-1 1 0,1-1-1,-1 1 1,0 0 0,0 0-1,0 0 1,3 6 0,-4 2-4194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1:49.760"/>
    </inkml:context>
    <inkml:brush xml:id="br0">
      <inkml:brushProperty name="width" value="0.025" units="cm"/>
      <inkml:brushProperty name="height" value="0.025" units="cm"/>
    </inkml:brush>
  </inkml:definitions>
  <inkml:trace contextRef="#ctx0" brushRef="#br0">125 342 7655,'-5'-3'308,"-66"-43"2965,67 42-2993,-1 1 0,1-1 0,0 0 1,0 0-1,0 0 0,1 0 0,0-1 0,0 0 0,0 1 1,0-1-1,0 0 0,-2-10 0,5 15-281,0 0 0,0-1-1,0 1 1,0 0 0,0-1 0,0 1 0,0 0-1,0-1 1,0 1 0,1 0 0,-1-1 0,0 1-1,0 0 1,0 0 0,0-1 0,1 1-1,-1 0 1,0-1 0,0 1 0,1 0 0,-1 0-1,0 0 1,0-1 0,1 1 0,-1 0 0,0 0-1,1 0 1,-1 0 0,0 0 0,1-1 0,-1 1-1,0 0 1,1 0 0,-1 0 0,0 0-1,1 0 1,0 0 0,23-1 13,24 9-26,26 8-245,0-2 0,1-3 1,120 0-1,233-26 1019,-150 2 118,1533-30 19,-487 49-1005,-51 0 35,-524-24 151,920-12 153,-1593 30-201,611-13-5,-524 2 49,0-7 0,186-47 1,-329 61 23,-1-1 0,1-1-1,-2 0 1,1-2 0,18-10 0,-37 18-87,1 0 0,-1 0 0,1 0 0,0 0 0,-1-1 0,1 1 0,-1 0 0,1-1 0,-1 1 0,1 0 0,-1-1 0,1 1 0,-1 0 0,0-1 0,1 1 0,-1-1 0,1 1 0,-1-1 0,0 1 0,0-1 0,1 1-1,-1-1 1,0 1 0,0-1 0,0 0 0,1 1 0,-1-1 0,0 0 0,-15-3 21,-30 8-569,-94 39-4513,53-20 587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1:51.993"/>
    </inkml:context>
    <inkml:brush xml:id="br0">
      <inkml:brushProperty name="width" value="0.025" units="cm"/>
      <inkml:brushProperty name="height" value="0.025" units="cm"/>
    </inkml:brush>
  </inkml:definitions>
  <inkml:trace contextRef="#ctx0" brushRef="#br0">6265 1000 10122,'-12'-13'181,"-40"-39"203,-111-85 1,132 114-373,-346-234 47,302 212 69,-2 4 0,-1 3-1,-107-35 1,9 21 18,-330-52 1,-195 21 58,664 80-180,-1929-76-164,1793 82 154,1 6-1,-177 35 1,263-28 84,1 4 1,0 3-1,2 4 1,1 4-1,-149 80 1,189-87-51,1 3 0,1 1 1,2 3-1,1 0 1,2 3-1,1 0 0,-47 63 1,64-73-53,1 1 1,1 0 0,1 1 0,1 1-1,1 0 1,2 1 0,1 0-1,1 1 1,1 0 0,2 0 0,1 0-1,1 1 1,1 45 0,6-37 0,1-1 1,2 0 0,1 0 0,2-1-1,1 0 1,2-1 0,2 0 0,1-1-1,24 37 1,2-5 19,4-1 0,2-2 0,76 74-1,-59-74 79,4-3-1,1-3 1,3-3-1,3-3 1,1-4-1,99 44 1,-29-26 391,2-7 0,258 63 0,-190-74-184,1-10 0,418 16 0,-280-53-183,369-48-1,347-116-95,-809 104-87,-2-11 0,253-107 0,-388 125 98,177-101 1,-245 118 8,-2-1 0,-1-3 0,-2-2 1,-2-3-1,45-51 0,-77 74 11,-1 0-1,-1-1 1,-1-1 0,-1-1 0,-2 0-1,0-1 1,-1 0 0,-2-1-1,-1 0 1,-1-1 0,8-51 0,-13 55-16,-2 0 1,-1 0-1,0 0 1,-2-1-1,-1 1 1,0 1-1,-2-1 1,-1 0-1,-1 1 1,-1 0-1,-1 1 1,-1 0-1,0 0 1,-21-29-1,4 15-89,-1 0 1,-2 2-1,-1 1 0,-2 2 0,-1 1 0,-2 2 1,0 1-1,-2 2 0,-52-27 0,13 14-224,-3 3-1,0 4 1,-167-41-1,118 45-996,-185-13 0,-139 22-2145,125 17 315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9:26"/>
    </inkml:context>
    <inkml:brush xml:id="br0">
      <inkml:brushProperty name="width" value="0.025" units="cm"/>
      <inkml:brushProperty name="height" value="0.025" units="cm"/>
    </inkml:brush>
  </inkml:definitions>
  <inkml:trace contextRef="#ctx0" brushRef="#br0">0 1 3972,'0'0'4762,"6"9"-4800,-1-2 28,1 1 0,0-1 0,1-1 0,-1 1 0,1-1 0,1 0 0,-1-1 0,1 1 0,0-2 0,0 1 0,0-1 0,1 0 0,-1-1 0,1 0 0,0 0-1,13 1 1,26 3-1,0-3-1,1-1 0,49-5 0,-15 0 27,80 2 12,497 17 32,-597-11-58,770 48-2,-22-84-13,-298 5 97,1023 58 77,-401-4-140,2-34 524,-225-1 72,-677 6-534,1644-26 71,-162-37-13,0 51 131,-1022 44-252,-87-2-9,-2-41-7,40-51-3339,-520 50-22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1:58.447"/>
    </inkml:context>
    <inkml:brush xml:id="br0">
      <inkml:brushProperty name="width" value="0.025" units="cm"/>
      <inkml:brushProperty name="height" value="0.025" units="cm"/>
    </inkml:brush>
  </inkml:definitions>
  <inkml:trace contextRef="#ctx0" brushRef="#br0">1 1 7143,'0'0'2706,"7"0"-2124,916 15 1671,-734 6-2204,-2 9 1,-1 8-1,196 67 1,64 19-28,-319-97-65,204 18-1,447-32 202,-167-9-65,991 1-61,-74-43-5,698-26 10,-2080 58-37,1497-15 24,-702 19-21,398-43 28,-945 28-24,98-8 282,642-9 831,-1055 37-1231,0 2 0,0 4 0,-1 4 0,-1 3 0,0 3 0,-1 4 0,-2 3 0,125 62 1,-102-32-2864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9:26.992"/>
    </inkml:context>
    <inkml:brush xml:id="br0">
      <inkml:brushProperty name="width" value="0.025" units="cm"/>
      <inkml:brushProperty name="height" value="0.025" units="cm"/>
    </inkml:brush>
  </inkml:definitions>
  <inkml:trace contextRef="#ctx0" brushRef="#br0">0 1 3587,'724'69'3320,"5"-62"-2574,-450-7-616,1511 22-55,412-1 448,-1114-31-325,649-1 117,-337 16-269,1364-9 249,-2551 0-97,1950-9 1403,-1584 35-1499,-112-3-1111,-235-15-1207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28:11.895"/>
    </inkml:context>
    <inkml:brush xml:id="br0">
      <inkml:brushProperty name="width" value="0.025" units="cm"/>
      <inkml:brushProperty name="height" value="0.025" units="cm"/>
    </inkml:brush>
  </inkml:definitions>
  <inkml:trace contextRef="#ctx0" brushRef="#br0">1 0 8296,'0'0'6950,"5"9"-7046,6-6-640,-6-3-1442,-1 0-1346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28:13"/>
    </inkml:context>
    <inkml:brush xml:id="br0">
      <inkml:brushProperty name="width" value="0.025" units="cm"/>
      <inkml:brushProperty name="height" value="0.025" units="cm"/>
    </inkml:brush>
  </inkml:definitions>
  <inkml:trace contextRef="#ctx0" brushRef="#br0">1717 501 4036,'0'0'4783,"-7"-10"-2883,-53-85-225,46 69-1557,-1 0 0,-2 1 1,0 0-1,-2 1 0,-1 2 1,0 0-1,-27-22 1,14 21-481,-1 2 0,-2 1 1,0 2-1,-1 1 1,0 2-1,-2 1 0,-76-16 1,60 21 503,0 1 0,0 4 1,0 1-1,-1 3 0,-70 9 0,88-4-24,1 2 1,1 1-1,0 2 0,0 2 0,1 1 0,0 1 0,1 2 0,1 1 0,1 2 0,0 2 0,-39 32 0,47-32-160,2 0-1,0 2 1,2 0-1,0 1 1,2 1-1,0 1 1,2 1-1,1 0 1,1 1-1,2 1 1,0 0-1,2 0 1,2 1-1,-7 35 1,11-40-66,1 0 0,1 1 0,1 0 0,1-1 0,1 1 0,2-1 0,9 43 0,-7-48 76,2-1 1,0 0-1,1 0 0,1-1 1,0 0-1,2-1 0,0 0 1,1 0-1,0-1 1,19 18-1,4-3 67,0-1 1,2-1 0,1-3-1,1-1 1,1-1-1,1-3 1,1-1-1,54 17 1,-15-11 68,1-3 0,0-4 0,137 13 1,-145-25-30,2-3 0,-1-3 1,0-4-1,0-3 0,0-3 1,-1-3-1,0-4 0,78-27 1,-73 14 285,0-4 1,120-69 0,-165 82-201,0-3-1,-1-1 1,-2-1-1,0-1 1,-2-2 0,-1-1-1,40-55 1,-58 69-80,-1 0 1,0 0-1,-2-1 1,0 0 0,-1-1-1,0 1 1,-1-1-1,-1 0 1,-1-1-1,0 1 1,-1 0-1,-1-1 1,-1 0-1,-1 1 1,-2-22-1,-1 18-48,0 1-1,-2-1 0,0 1 1,-1 0-1,-1 0 0,-1 1 0,-1 0 1,-1 0-1,0 1 0,-1 1 1,-1 0-1,-17-17 0,8 12-125,-2 0 1,-1 2-1,0 1 0,-1 1 0,-1 1 1,-1 1-1,0 1 0,-1 2 1,-1 1-1,0 2 0,0 0 0,-58-9 1,26 11-823,-1 2 0,0 3 0,1 3 0,-1 3 1,-100 17-1,-20 12-3740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5.834"/>
    </inkml:context>
    <inkml:brush xml:id="br0">
      <inkml:brushProperty name="width" value="0.025" units="cm"/>
      <inkml:brushProperty name="height" value="0.025" units="cm"/>
    </inkml:brush>
  </inkml:definitions>
  <inkml:trace contextRef="#ctx0" brushRef="#br0">30 372 3427,'0'0'7143,"-5"9"-6049,-17 26 65,19-22 1327,13-12-1300,16-14 261,16-27-364,-2-2-1,39-53 0,-36 43-864,98-136 161,-138 188-104,-3 8-209,-2 12-39,-6 11 36,-20 106 90,26-122-191,1 0-1,0 0 1,1 0 0,1 0-1,0 0 1,1 0 0,5 17 0,-6-28-134,0 1 0,1-1 1,0 0-1,0 0 0,0 0 1,0 0-1,1 0 1,0-1-1,-1 1 0,1-1 1,1 0-1,-1 1 1,0-1-1,1-1 0,-1 1 1,1 0-1,7 2 1,-6-2-665,0-1 1,1 0-1,-1-1 1,1 1 0,-1-1-1,1 0 1,-1-1 0,9 1-1,17-1-6616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28:39.170"/>
    </inkml:context>
    <inkml:brush xml:id="br0">
      <inkml:brushProperty name="width" value="0.025" units="cm"/>
      <inkml:brushProperty name="height" value="0.025" units="cm"/>
    </inkml:brush>
  </inkml:definitions>
  <inkml:trace contextRef="#ctx0" brushRef="#br0">1 335 4292,'0'0'4741,"11"-4"-4357,94-36 764,-103 40-1046,1 0 0,-1 0 0,1 1 0,0-1 0,-1 0 0,1 1 0,-1-1 0,1 1 0,-1 0 1,1 0-1,-1 0 0,1 0 0,-1 1 0,0-1 0,0 0 0,0 1 0,0 0 0,0-1 0,0 1 0,0 0 0,0 0 1,-1 0-1,1 0 0,1 3 0,24 21 31,-16-21-109,0 1-1,1-1 1,-1-1 0,1 0-1,0 0 1,-1-1 0,2-1-1,-1 0 1,24 0 0,3-3 165,70-10 1,-84 6-124,-1 1 1,1 2-1,0 0 1,0 2-1,0 1 1,0 1-1,30 6 1,40 23 355,-65-19-341,0-2 0,1-2 1,45 8-1,-36-13-52,1-2 0,-1-1 1,0-2-1,1-2 0,54-12 0,190-66 62,-130 34-58,-67 25 2,0 5 0,155-13 0,185 17 559,-327 13-343,460 1-80,-290 28-83,12 1-10,-191-30-50,-1-4 0,167-32 1,-99 11-18,1 7-1,209 0 1,85 25 53,-416-10-52,0-1 1,0-2-1,0-2 1,-1-1-1,0-2 1,57-27-1,-34 15 9,69-19-1,-122 41-573,27-6 1515,-18 8-7579,-25-6-83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29:33.278"/>
    </inkml:context>
    <inkml:brush xml:id="br0">
      <inkml:brushProperty name="width" value="0.025" units="cm"/>
      <inkml:brushProperty name="height" value="0.025" units="cm"/>
    </inkml:brush>
  </inkml:definitions>
  <inkml:trace contextRef="#ctx0" brushRef="#br0">0 125 4548,'0'0'7084,"9"-7"-7084,-4 3-4,1 0 1,0 0-1,0 0 0,0 1 0,0 0 0,0 0 0,1 0 0,-1 1 0,1 0 0,0 0 0,0 1 0,0 0 0,-1 0 1,10 0-1,644-11 794,191 7 650,9-1-1305,252-7 571,-489 11-302,-549 2 114,69-2-283,-140 0 231,-9-3-430,-6-1-683,-27-11-4328,17 7 667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5:35.599"/>
    </inkml:context>
    <inkml:brush xml:id="br0">
      <inkml:brushProperty name="width" value="0.025" units="cm"/>
      <inkml:brushProperty name="height" value="0.025" units="cm"/>
    </inkml:brush>
  </inkml:definitions>
  <inkml:trace contextRef="#ctx0" brushRef="#br0">0 307 5541,'0'0'3710,"8"-8"-3293,2-4-275,1 1 1,1 1-1,-1 0 0,2 0 1,-1 1-1,1 1 0,1 0 1,26-11-1,-8 10-98,0 1-1,0 1 1,1 2-1,34-2 1,138 4 112,-133 4-140,948 23 1121,-1014-23-1133,1283 61 510,-600-75-391,536 15 111,285 28 823,-592-110 364,-407 26-1267,-236 28-119,369-27-38,-544 49 73,-98 3-284,-1 0 0,1 0 0,0 1 0,-1-1 0,1 0 0,-1 0 0,1-1 0,-1 1 0,0 0 0,1 0 1,-1-1-1,0 1 0,0-1 0,0 1 0,0-1 0,0 1 0,1-3 0,0 0-553,14-21-3205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6:09.687"/>
    </inkml:context>
    <inkml:brush xml:id="br0">
      <inkml:brushProperty name="width" value="0.025" units="cm"/>
      <inkml:brushProperty name="height" value="0.025" units="cm"/>
    </inkml:brush>
  </inkml:definitions>
  <inkml:trace contextRef="#ctx0" brushRef="#br0">88 185 3812,'0'0'112,"-8"4"2114,-42 16-720,25-9-606,20-9-725,10-3-301,13-4 157,1 0-1,0 2 0,-1 0 0,2 1 1,-1 1-1,0 1 0,0 1 0,0 0 1,0 1-1,0 1 0,28 9 0,-3-2 81,1-2-1,-1-2 0,55 0 0,137-10 583,-150-1-466,1 4 0,116 14 1,826 69-919,-695-65 693,932 9 1039,-635-62-985,-74 1-294,187 68 72,-180 1 172,-243-27-3,1855 16 165,-1811-26-142,389-9-9,-76-32-24,-60 2 51,-146 19-39,450-11 1,102-10-82,-103 1 50,543 19 80,-1227 14-217,318-55 0,-403 39-47,1 7 0,301 3 0,-414 21 432,1 2 1,-1 2-1,0 1 0,-1 2 0,-1 2 0,40 20 0,-63-28-234,-3-1-371,0-1-1,0 0 1,0-1 0,14 2-1,-7-4-1895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6:17.963"/>
    </inkml:context>
    <inkml:brush xml:id="br0">
      <inkml:brushProperty name="width" value="0.025" units="cm"/>
      <inkml:brushProperty name="height" value="0.025" units="cm"/>
    </inkml:brush>
  </inkml:definitions>
  <inkml:trace contextRef="#ctx0" brushRef="#br0">1 50 3427,'0'0'5622,"19"2"-5825,24 1 210,0-3 0,0-1 0,52-9 0,19-1 13,-78 10 1,1 3 0,-1 0 1,0 3-1,68 16 1,-51-10-12,0-2 1,1-3 0,65-1 0,160-18 46,-7 1-29,103 26 164,-1 1 0,110-34 120,1 0 81,-243 21-213,473-17 286,771-31 425,-1185 65-819,36-1 0,53-31 379,-208 3-252,269 19 0,-102 7-20,-199-16 2453,-144 0-2453,15 4-2901,-18-4 2446,-1 1 0,0 0 0,1-1 0,-1 1 0,0-1 0,0 0 0,1 0 0,-1 0 0,1 0 0,-1 0 0,0 0 0,1-1 0,-1 1 0,0-1 0,4-1 0,5-13-4320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6:43.406"/>
    </inkml:context>
    <inkml:brush xml:id="br0">
      <inkml:brushProperty name="width" value="0.025" units="cm"/>
      <inkml:brushProperty name="height" value="0.025" units="cm"/>
    </inkml:brush>
  </inkml:definitions>
  <inkml:trace contextRef="#ctx0" brushRef="#br0">61 227 3844,'0'0'4553,"-8"1"-3330,-45 8 346,81-19-1526,-2-2 0,48-29-1,-46 25-26,0 1 0,1 1 0,37-13 0,15 7 218,157-17-1,-139 24-16,-24 4-137,118-1 0,-153 12-22,0 0 0,-1 3-1,0 1 1,69 21-1,-27 0 30,1-3-1,1-4 1,0-4-1,88 6 1,538 22 420,289-30-349,-631-17-124,-216 3-33,1033 6 30,-413-34-36,-475-2 24,0 14 1,339 23-1,164 23-81,95 7 124,-857-34-62,982 51-42,1920-11 31,-1373-58-16,-880-27 53,564-27 103,-567 4-121,-6-49 43,-633 109 42,0 1 1,59 3-1,-57 1 12,88-9 1,-134 9-54,-1 0 0,0 1 1,1-1-1,-1 1 0,1-1 1,-1 1-1,1 0 0,-1-1 0,1 1 1,-1-1-1,1 1 0,0 0 1,-1-1-1,1 1 0,0 0 0,0 0 1,-1-1-1,1 1 0,0 0 0,0-1 1,0 1-1,0 1 0,0-1-241,-1 1 0,1 0-1,0-1 1,-1 1 0,1-1 0,-1 1-1,0-1 1,1 1 0,-1-1 0,0 0-1,0 1 1,0-1 0,0 0 0,0 0-1,-1 2 1,-17 5-3115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6:51.922"/>
    </inkml:context>
    <inkml:brush xml:id="br0">
      <inkml:brushProperty name="width" value="0.025" units="cm"/>
      <inkml:brushProperty name="height" value="0.025" units="cm"/>
    </inkml:brush>
  </inkml:definitions>
  <inkml:trace contextRef="#ctx0" brushRef="#br0">1 55 3908,'0'0'4543,"9"6"-4410,-4-3-108,0 1 1,0-1-1,1 0 1,-1-1-1,1 1 0,0-1 1,0 0-1,0-1 0,0 1 1,0-1-1,0-1 0,0 1 1,0-1-1,1 0 0,10-1 1,207-12 139,3 1 444,30-20 50,313 3 0,-501 34-609,0 3-1,103 25 0,32 5 166,22-20 146,288-14 0,-260-7-239,132 16-107,-1-1 7,-55-13-3,887 21 37,-255-2 926,88-30-912,-351 91-38,-690-78-32,583 48 52,6-50 34,-238-3-64,331-12-81,248 26 118,-344 18 16,-339-27-162,281-35 1,-132 3 24,-4 29 100,-201 5-461,-154-6-1701,-6-10-1901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7:12.906"/>
    </inkml:context>
    <inkml:brush xml:id="br0">
      <inkml:brushProperty name="width" value="0.025" units="cm"/>
      <inkml:brushProperty name="height" value="0.025" units="cm"/>
    </inkml:brush>
  </inkml:definitions>
  <inkml:trace contextRef="#ctx0" brushRef="#br0">135 150 4068,'-12'2'2781,"1"0"-2305,-17 3 933,-56 3 0,98-23-1964,-2 11 514,1 1 1,-1 0-1,1 0 0,-1 1 1,1 1-1,0 0 1,-1 1-1,1 1 0,14 1 1,18 0 19,313-7 49,373 10 98,-436 4-77,341-33-1,-333 2-15,1 13 1,324 33 0,-273 5 350,689-33 1,542-62 698,-1125 65-950,1526 15 161,1011 23-181,-2277-47-33,179-1 91,67 26 762,238-1-436,-1121-16-473,102-15-1,-153 12-672,-1-2-1,1-1 1,-1-1 0,-1-2-1,61-29 1,-38 4-2522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7:00.358"/>
    </inkml:context>
    <inkml:brush xml:id="br0">
      <inkml:brushProperty name="width" value="0.025" units="cm"/>
      <inkml:brushProperty name="height" value="0.025" units="cm"/>
    </inkml:brush>
  </inkml:definitions>
  <inkml:trace contextRef="#ctx0" brushRef="#br0">169 317 6662,'-13'0'2926,"-1"0"-2302,0-1 0,1-1-1,-1 0 1,-22-6 0,27 5 291,-1-1 1,1 0-1,0 0 0,0-1 0,-9-6 1,45 11 327,18 12-1208,6 2-40,0-3 1,74 9 0,360-20 108,2-42 772,-161 12 2,435-22 704,384-34-1205,-1138 85-382,107-10-73,197-44 1,-308 54 7,51-18-1069,-52 18 714,1-1 0,-1 1-1,1-1 1,-1 0-1,0 0 1,0 0-1,0 0 1,0 0-1,0 0 1,2-3-1,0-5-4667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3:53.336"/>
    </inkml:context>
    <inkml:brush xml:id="br0">
      <inkml:brushProperty name="width" value="0.025" units="cm"/>
      <inkml:brushProperty name="height" value="0.025" units="cm"/>
    </inkml:brush>
  </inkml:definitions>
  <inkml:trace contextRef="#ctx0" brushRef="#br0">178 1 18449,'0'0'5979,"-2"8"-5018,-20 57-409,-42 85 1,-20 61 360,83-210-887,0 1 0,0-1-1,1 0 1,-1 1-1,1-1 1,-1 1 0,1-1-1,0 0 1,0 1 0,-1-1-1,1 1 1,0-1 0,0 1-1,0-1 1,0 1 0,1-1-1,-1 1 1,0-1-1,1 1 1,-1-1 0,1 0-1,-1 1 1,1-1 0,0 1-1,0-1 1,-1 0 0,1 0-1,0 0 1,0 1 0,0-1-1,1 1 1,3-1 53,-1 0-1,0 1 1,0-1 0,1-1 0,-1 1-1,1-1 1,-1 0 0,9 0 0,-5 0 30,96-7 1205,6 1-1294,-39 12-4936,-63-5-2793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6.596"/>
    </inkml:context>
    <inkml:brush xml:id="br0">
      <inkml:brushProperty name="width" value="0.025" units="cm"/>
      <inkml:brushProperty name="height" value="0.025" units="cm"/>
    </inkml:brush>
  </inkml:definitions>
  <inkml:trace contextRef="#ctx0" brushRef="#br0">31 110 3043,'0'0'1185,"-5"10"3337,0 1-4093,1 1 1,0 0-1,0-1 1,2 1-1,-1 0 1,1 1-1,1-1 1,0 0-1,1 1 1,1-1-1,-1 0 1,5 21 0,7 23 493,-3 0 1,-2 1-1,-2 110 1,-5-168-894,0 1 1,0 0 0,0 0 0,0 0-1,0 0 1,0 0 0,0 0 0,0 0-1,0 0 1,0-1 0,-1 1 0,1 0-1,0 0 1,0 0 0,0 0 0,0 0-1,0 0 1,0 0 0,0 0 0,-1 0-1,1 0 1,0 0 0,0 0 0,0 0-1,0 0 1,0 0 0,-1 0-1,1 0 1,0 0 0,0 0 0,0 0-1,0 0 1,0 0 0,0 0 0,-1 0-1,1 0 1,0 0 0,0 0 0,0 0-1,0 0 1,0 0 0,0 1 0,0-1-1,0 0 1,-1 0 0,1 0 0,0 0-1,0 0 1,0 0 0,0 0 0,0 0-1,0 1 1,-7-15 742,0-16-692,2-1-1,1 1 1,1-1 0,2 0-1,1 0 1,2 1 0,0-1-1,12-50 1,-8 49-64,2 1 0,1-1 1,2 2-1,18-41 0,-24 64-10,-1-1 0,1 0 0,0 1-1,1 0 1,0 0 0,0 1 0,1-1 0,13-9-1,-15 13-8,0 0 0,1 0-1,-1 0 1,1 1 0,0 0-1,-1 0 1,1 1 0,0-1-1,0 1 1,0 0 0,0 1-1,0 0 1,0 0-1,10 1 1,-15-1 6,0 0-1,0 1 1,0-1-1,0 0 1,0 1-1,0-1 1,0 1 0,-1-1-1,1 1 1,0 0-1,0-1 1,0 1-1,0 0 1,-1-1-1,1 1 1,0 0 0,-1 0-1,1 0 1,-1 0-1,1-1 1,-1 1-1,1 0 1,-1 0-1,1 0 1,-1 0 0,0 0-1,0 0 1,0 0-1,1 0 1,-1 0-1,0 1 1,0-1-1,0 0 1,-1 0 0,1 0-1,0 0 1,0 0-1,0 0 1,-1 0-1,1 0 1,-1 0-1,0 1 1,0 3 40,-1 0-1,0 1 1,0-1-1,-1 0 1,1-1 0,-1 1-1,-5 6 1,-23 21 290,-67 53 0,77-68-372,8-5-219,14-5-2832,27-11-5331,10-10-1157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14.936"/>
    </inkml:context>
    <inkml:brush xml:id="br0">
      <inkml:brushProperty name="width" value="0.025" units="cm"/>
      <inkml:brushProperty name="height" value="0.025" units="cm"/>
    </inkml:brush>
  </inkml:definitions>
  <inkml:trace contextRef="#ctx0" brushRef="#br0">17 11 13997,'-6'-5'2947,"1"1"-865,3 3-192,-2 1 96,4 9-2050,0 9 32,6 8 64,-6 3-32,5 7 32,-5 3 0,0 1-32,0-1-225,6-7-1152,2-9-1409,0-14-3012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18.515"/>
    </inkml:context>
    <inkml:brush xml:id="br0">
      <inkml:brushProperty name="width" value="0.025" units="cm"/>
      <inkml:brushProperty name="height" value="0.025" units="cm"/>
    </inkml:brush>
  </inkml:definitions>
  <inkml:trace contextRef="#ctx0" brushRef="#br0">80 0 4708,'0'0'10490,"-5"9"-9379,-2 6-839,0 1 0,1 0 0,1 0 0,0 1 1,-3 22-1,-9 100 102,10-77-337,-5 192 156,11-195 1627,5-102-1639,15-62 0,-11 65-129,-1 0 0,1-44 0,-8 14-71,0 40 2,0 24 8,0 9 0,-2 78 66,-4 0 0,-19 94 0,15-93-3228,9-78-1847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1.695"/>
    </inkml:context>
    <inkml:brush xml:id="br0">
      <inkml:brushProperty name="width" value="0.025" units="cm"/>
      <inkml:brushProperty name="height" value="0.025" units="cm"/>
    </inkml:brush>
  </inkml:definitions>
  <inkml:trace contextRef="#ctx0" brushRef="#br0">46 74 2883,'1'-8'1473,"0"-9"16,-1-20 6340,-1 26-1653,-1 44-5628,-4 112-425,-9 105 48,18-270-102,22-190 732,-25 70-775,-3 138-59,-2 11-44,-4 14-74,-4 38 172,4 0 1,2 1-1,1 88 0,6-150-80,0 0 0,1 0 0,-1 0 0,0 0 0,0 0 0,0-1 0,0 1 0,1 0 0,-1 0-1,0 0 1,0 0 0,0 0 0,1 0 0,-1 0 0,0 0 0,0 0 0,1 0 0,-1 0 0,0 0 0,0 0-1,0 0 1,1 0 0,-1 0 0,0 0 0,0 0 0,1 0 0,-1 0 0,0 0 0,0 0 0,0 1 0,1-1 0,-1 0-1,0 0 1,0 0 0,0 0 0,0 0 0,1 0 0,-1 1 0,0-1 0,0 0 0,0 0 0,0 0 0,0 1 0,0-1-1,0 0 1,1 0 0,-1 0 0,0 1 0,0-1 0,0 0 0,0 0 0,0 1 0,0-1 0,0 0 0,0 0 0,0 0-1,0 1 1,0-1 0,4-17-5311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2.166"/>
    </inkml:context>
    <inkml:brush xml:id="br0">
      <inkml:brushProperty name="width" value="0.025" units="cm"/>
      <inkml:brushProperty name="height" value="0.025" units="cm"/>
    </inkml:brush>
  </inkml:definitions>
  <inkml:trace contextRef="#ctx0" brushRef="#br0">98 0 17585,'0'0'752,"-8"9"-463,0 1-200,0 1 1,1 0 0,0 0-1,0 1 1,2-1 0,-1 1-1,1 1 1,1-1 0,-4 19-1,-2 27 37,3 0-1,0 92 1,17 120 159,19 322 241,-37 1 1634,-2-272-1192,12-253-1011,3 0-1,24 111 1,-22-147-546,6 26-1290,-8-22-2396,-5-29-919,-6-6-1933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2.530"/>
    </inkml:context>
    <inkml:brush xml:id="br0">
      <inkml:brushProperty name="width" value="0.025" units="cm"/>
      <inkml:brushProperty name="height" value="0.025" units="cm"/>
    </inkml:brush>
  </inkml:definitions>
  <inkml:trace contextRef="#ctx0" brushRef="#br0">1 203 15278,'0'0'2937,"10"1"-2329,29-3 445,0-1 0,71-14 0,-25 3-950,620-45-31,-17 3 443,-246 7 2014,-359 46-2418,-1 2 0,1 5 1,112 18-1,-86 0-202,-46-8-564,1-3-1,0-2 1,84 0 0,-146-9 414,1 0 0,-1 1-1,0-1 1,0 0 0,1 0 0,-1-1 0,0 1 0,0 0 0,0-1 0,1 1 0,-1-1 0,0 0 0,0 0 0,0 1-1,0-2 1,0 1 0,0 0 0,0 0 0,0 0 0,-1-1 0,1 1 0,0-1 0,-1 0 0,3-3 0,-1-19-7281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2.862"/>
    </inkml:context>
    <inkml:brush xml:id="br0">
      <inkml:brushProperty name="width" value="0.025" units="cm"/>
      <inkml:brushProperty name="height" value="0.025" units="cm"/>
    </inkml:brush>
  </inkml:definitions>
  <inkml:trace contextRef="#ctx0" brushRef="#br0">0 6 11147,'0'0'11440,"9"-1"-11531,11 0 115,16-1-26,1 1 0,65 7 1,-93-5 4,0 0 0,0 1 1,0 0-1,-1 0 1,1 1-1,-1 0 0,0 1 1,1 0-1,-2 0 1,1 1-1,0-1 1,-1 2-1,0-1 0,0 1 1,-1 0-1,1 1 1,8 11-1,-12-11 151,1 0 0,-1 0 0,-1 0 0,0 1 0,0-1 0,0 1 0,-1 0 0,0-1 0,0 1 1,-1 0-1,0-1 0,-1 1 0,1 0 0,-1-1 0,-1 1 0,0 0 0,0-1 0,0 0 0,-7 15 0,-5 7 406,0-1 1,-2 0-1,-26 35 0,7-16-271,-1-2-1,-46 43 0,80-87-548,-20 18 193,9-13-2255,4-11-4595,3-15-5426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3.544"/>
    </inkml:context>
    <inkml:brush xml:id="br0">
      <inkml:brushProperty name="width" value="0.025" units="cm"/>
      <inkml:brushProperty name="height" value="0.025" units="cm"/>
    </inkml:brush>
  </inkml:definitions>
  <inkml:trace contextRef="#ctx0" brushRef="#br0">79 277 3716,'0'0'5765,"-9"6"-2925,5-4-2416,-35 25 1470,37-26-1490,0 1-1,0 0 1,0 0-1,0-1 0,0 2 1,0-1-1,0 0 1,1 0-1,-1 0 1,1 1-1,0-1 1,0 1-1,0-1 0,0 1 1,0-1-1,-1 5 1,16-20 802,90-115 2983,37-76-3445,-141 203-750,0 1 0,0-1 0,0 1 0,0 0 0,1-1 0,-1 1 0,0 0 0,0-1 0,0 1 0,1 0 0,-1 0 0,0-1 0,0 1 0,1 0 0,-1 0 0,0-1 0,0 1 0,1 0 0,-1 0 0,0 0 0,1-1 0,-1 1 0,1 0 0,-1 0 0,0 0 0,1 0 0,-1 0 0,0 0 0,1 0 0,-1 0 0,0 0 0,1 0 0,-1 0 0,1 0 0,-1 0 0,0 0 0,1 0 0,0 0 0,7 17-147,1 38 88,-7-41 127,1 4-71,1-1 0,0 0-1,1 0 1,1-1 0,0 0 0,1 0-1,10 16 1,-14-27-246,0 0 0,1-1 0,0 1 0,-1-1 0,1 0 0,1 0 0,-1-1 0,0 1 0,1-1 0,0 0 0,0 0 0,0 0 0,0-1 0,0 0 0,1 0-1,-1 0 1,0 0 0,1-1 0,0 0 0,-1 0 0,1-1 0,0 1 0,-1-1 0,1-1 0,7 0 0,26-10-6082,-1-11-5466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4.409"/>
    </inkml:context>
    <inkml:brush xml:id="br0">
      <inkml:brushProperty name="width" value="0.025" units="cm"/>
      <inkml:brushProperty name="height" value="0.025" units="cm"/>
    </inkml:brush>
  </inkml:definitions>
  <inkml:trace contextRef="#ctx0" brushRef="#br0">0 60 17809,'0'0'2669,"0"9"-2098,1 5-494,0-1 0,0 0 0,2 0 0,5 19 0,-7-29-70,0 0 0,0 1-1,1-1 1,-1 0 0,1 0-1,0 0 1,0 0 0,0 0-1,0 0 1,0-1-1,6 5 1,-7-6 4,1 0 1,-1 0-1,1-1 0,0 1 1,-1 0-1,1-1 0,0 1 0,0-1 1,0 0-1,-1 0 0,1 1 1,0-1-1,0 0 0,0 0 1,0-1-1,-1 1 0,1 0 1,0-1-1,0 1 0,0-1 0,-1 1 1,1-1-1,0 0 0,2-2 1,5-4 273,0-1 0,-1-1 0,0 0 0,-1 0 0,0 0 1,0-1-1,-1 0 0,0 0 0,6-15 0,-6 13-200,28-62 1532,-30 113-1222,-5-3-338,3 62 36,-2-93-91,1 1-1,0 0 1,0-1-1,0 1 1,1 0-1,0-1 1,0 0-1,0 1 1,1-1-1,0 0 1,0 0-1,0 0 1,6 5-1,-8-8 53,1-1 0,0 1 0,-1-1 0,1 0 0,0 0 0,0 0 0,0 0 0,0 0-1,0 0 1,0 0 0,0-1 0,1 1 0,-1-1 0,0 0 0,0 1 0,0-1 0,0 0 0,1 0 0,-1-1 0,0 1 0,0 0 0,0-1-1,0 1 1,1-1 0,-1 0 0,0 0 0,0 1 0,0-1 0,-1-1 0,1 1 0,0 0 0,0 0 0,0-1 0,-1 1 0,1-1-1,-1 1 1,1-1 0,1-3 0,5-3 243,-1-1 0,-1-1-1,1 1 1,-1-1 0,-1 0-1,5-12 1,-5 7-87,-1 0 0,5-29 0,-7 30-415,1 0-1,0 0 1,10-25-1,-13 38-50,1 0 0,0 0-1,-1 1 1,1-1 0,0 1 0,0-1 0,-1 0 0,1 1 0,0-1-1,0 1 1,0 0 0,0-1 0,0 1 0,0 0 0,-1-1-1,1 1 1,0 0 0,0 0 0,0 0 0,0 0 0,0 0 0,0 0-1,0 0 1,0 0 0,0 0 0,1 1 0,4-1-2298,8 0-4659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3:59.051"/>
    </inkml:context>
    <inkml:brush xml:id="br0">
      <inkml:brushProperty name="width" value="0.025" units="cm"/>
      <inkml:brushProperty name="height" value="0.025" units="cm"/>
    </inkml:brush>
  </inkml:definitions>
  <inkml:trace contextRef="#ctx0" brushRef="#br0">65 1 6342,'0'0'8675,"-8"0"-5814,5 0-2746,1 0 0,0 0 0,0 0 0,-1 1-1,1-1 1,0 1 0,0-1 0,-1 1 0,1 0 0,0-1-1,0 1 1,0 0 0,0 0 0,0 1 0,0-1 0,0 0-1,1 1 1,-1-1 0,0 1 0,1-1 0,-1 1 0,1 0-1,-1 0 1,1 0 0,0 0 0,0 0 0,0 0 0,0 0-1,0 0 1,0 0 0,1 0 0,-1 1 0,1-1 0,0 0-1,-1 0 1,1 1 0,0-1 0,0 0 0,0 1 0,1-1-1,-1 0 1,0 0 0,1 1 0,0-1 0,-1 0 0,2 2-1,6 10 67,1 0 0,0-1 0,1-1 0,1 0 0,0 0 0,0-1 0,1 0 0,19 13 0,-9-5 21,172 154 108,-7 9 0,167 212-1,-249-258 504,41 47 606,-114-148-1342,1-2 1,1-1-1,40 28 0,-64-52-150,5 3-84,1 0 0,1 0 0,17 8 0,-27-17-442,0 1 1,-1-1 0,1 0 0,0-1-1,0 1 1,0-1 0,8 0 0,5-3-4330,-9-10-3816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3:59.885"/>
    </inkml:context>
    <inkml:brush xml:id="br0">
      <inkml:brushProperty name="width" value="0.025" units="cm"/>
      <inkml:brushProperty name="height" value="0.025" units="cm"/>
    </inkml:brush>
  </inkml:definitions>
  <inkml:trace contextRef="#ctx0" brushRef="#br0">59 1485 4676,'0'0'7661,"-8"10"-5301,-5 2-1891,-25 29 2094,61-50-428,23-26-548,73-72 0,-54 45-826,1089-868 1160,-532 536-613,-620 393-1844,12-7 1675,-10 6-2596,-12 9-8766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7.346"/>
    </inkml:context>
    <inkml:brush xml:id="br0">
      <inkml:brushProperty name="width" value="0.025" units="cm"/>
      <inkml:brushProperty name="height" value="0.025" units="cm"/>
    </inkml:brush>
  </inkml:definitions>
  <inkml:trace contextRef="#ctx0" brushRef="#br0">397 1 11787,'0'0'5274,"-13"11"-4163,-30 32-1068,1 2-1,-51 70 1,45-46 121,-103 157 798,151-226-1039,0 0 0,0 0-1,0 0 1,0 0-1,0-1 1,0 1-1,0 0 1,-1 0 0,1 0-1,0 0 1,0 0-1,0 0 1,0 0 0,0 0-1,0 0 1,-1-1-1,1 1 1,0 0-1,0 0 1,0 0 0,0 0-1,0 0 1,0 0-1,-1 0 1,1 0 0,0 0-1,0 0 1,0 0-1,0 0 1,-1 0-1,1 0 1,0 0 0,0 0-1,0 0 1,0 0-1,0 0 1,0 1 0,-1-1-1,1 0 1,0 0-1,0 0 1,0 0-1,0 0 1,0 0 0,0 0-1,-1 0 1,1 0-1,0 1 1,0-1 0,0 0-1,0 0 1,0 0-1,0 0 1,0 0-1,0 0 1,0 1 0,0-1-1,0 0 1,0 0-1,0 0 1,0 0-1,0 0 1,0 1 0,0-1-1,0 0 1,0 0-1,0 0 1,0 1 0,-1-19-2959,8-28-1506,4 1-139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01.586"/>
    </inkml:context>
    <inkml:brush xml:id="br0">
      <inkml:brushProperty name="width" value="0.025" units="cm"/>
      <inkml:brushProperty name="height" value="0.025" units="cm"/>
    </inkml:brush>
  </inkml:definitions>
  <inkml:trace contextRef="#ctx0" brushRef="#br0">151 114 3267,'0'0'1388,"8"-9"2797,1 0-3002,23-28 1532,-12 7 4950,-36 59-4936,-27 37 0,-72 81-3869,69-90-621,132-157-8159,-7 14 7096,-9 12 4101,-5 8 4254,-64 64-3999,-2 11-1125,-1 0 1,-1 0-1,0-1 0,0 1 0,0-1 1,-1 1-1,-9 14 0,-6 13 739,16-27-1007,0 0-1,0 0 1,1 0-1,0 1 1,0-1-1,1 1 1,1-1-1,0 11 1,0-18-143,0 1 0,0-1 0,0 1 0,1-1 1,-1 0-1,1 1 0,-1-1 0,1 0 0,0 1 0,0-1 1,0 0-1,0 0 0,0 0 0,0 1 0,1-1 1,-1-1-1,1 1 0,-1 0 0,1 0 0,0-1 0,0 1 1,0 0-1,0-1 0,0 0 0,0 0 0,0 1 1,0-1-1,1 0 0,-1-1 0,0 1 0,1 0 0,-1-1 1,0 1-1,1-1 0,-1 0 0,4 0 0,-6 0-748,-23-10-4175,20 8 3875,-10-6-1237,-35-20-4385,-1 0 5357,16 10 4882,-1 0 6273,37 18-8963,71 1 1400,30 0-1727,-36-3-4059,-32-3-3552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03.004"/>
    </inkml:context>
    <inkml:brush xml:id="br0">
      <inkml:brushProperty name="width" value="0.025" units="cm"/>
      <inkml:brushProperty name="height" value="0.025" units="cm"/>
    </inkml:brush>
  </inkml:definitions>
  <inkml:trace contextRef="#ctx0" brushRef="#br0">54 97 4644,'7'-3'9917,"-4"9"-4755,-4 20-2468,-14 34-3464,-32 86 781,66-210-2229,-5 25 1520,-3-2-1,12-71 0,-26 146 1882,2-1-1,1 1 1,6 42-1,-5-72-1084,0-1-1,0 0 1,0 0-1,1 0 1,-1 0-1,1 0 1,0 0 0,0 0-1,0-1 1,0 1-1,0-1 1,1 1-1,-1-1 1,1 0-1,-1 0 1,1 0-1,0 0 1,0 0-1,0-1 1,0 1-1,0-1 1,0 0 0,1 0-1,-1 0 1,0 0-1,0-1 1,1 1-1,-1-1 1,0 0-1,1 0 1,-1 0-1,1-1 1,-1 1-1,0-1 1,1 1 0,-1-1-1,0 0 1,0 0-1,0-1 1,0 1-1,0-1 1,0 1-1,0-1 1,0 0-1,0 0 1,-1 0-1,3-3 1,5-9 33,-1 1 0,-1-2 0,0 1 0,-1-1 0,-1 0 0,0 0 0,-1-1 0,0 1 0,-1-1 0,-1 0 0,-1-1 0,1-31 0,-3 47-414,14-4-5326,14-21 162,-8-1-2352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09.317"/>
    </inkml:context>
    <inkml:brush xml:id="br0">
      <inkml:brushProperty name="width" value="0.025" units="cm"/>
      <inkml:brushProperty name="height" value="0.025" units="cm"/>
    </inkml:brush>
  </inkml:definitions>
  <inkml:trace contextRef="#ctx0" brushRef="#br0">11 150 7271,'0'0'11926,"-10"-5"-10319,17 3-1356,0 0 1,1 1 0,-1-1-1,0 2 1,1-1 0,9 2-1,-4-1-215,112 0 293,222-26 0,-164-6-264,-15 1-23,237-12 1,447 38-1960,-506 6 2601,-68 16-514,-35-2 1459,-262-15-1743,-16 0-4089,-59-6 0,48-4-3853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10.360"/>
    </inkml:context>
    <inkml:brush xml:id="br0">
      <inkml:brushProperty name="width" value="0.025" units="cm"/>
      <inkml:brushProperty name="height" value="0.025" units="cm"/>
    </inkml:brush>
  </inkml:definitions>
  <inkml:trace contextRef="#ctx0" brushRef="#br0">1 63 5285,'3'-22'14395,"4"32"-9287,10 53-6451,-10-38 2641,-3-10-1272,1-1-1,0 0 1,1 0-1,1-1 1,14 22-1,-20-33-10,1 0 0,-1 0-1,1 0 1,0-1 0,0 1 0,0-1 0,0 1-1,0-1 1,0 1 0,0-1 0,0 0-1,0 0 1,1 0 0,-1 0 0,0-1 0,1 1-1,3 0 1,-3-1 41,0-1 0,0 1 0,0-1 0,0 0 0,0 1 0,0-2 0,0 1 0,0 0-1,0 0 1,0-1 0,-1 0 0,1 1 0,0-1 0,-1 0 0,0 0 0,1-1 0,2-2 0,4-6 300,0 0 0,-1-1 0,8-13 0,-10 14-102,0 1 1,0 1-1,1-1 0,17-15 1,-24 24-266,1 1 0,-1 0 0,1 0 0,-1 0 0,1 0 1,0 0-1,-1 0 0,1 0 0,-1 0 0,1 0 0,0 0 1,-1 0-1,1 0 0,-1 1 0,1-1 0,-1 0 0,1 0 1,-1 1-1,1-1 0,-1 0 0,1 1 0,-1-1 0,1 0 0,-1 1 1,1-1-1,-1 1 0,0-1 0,1 0 0,-1 1 0,0-1 1,1 1-1,-1-1 0,0 1 0,0 0 0,1-1 0,-1 2 1,16 28 88,-10-18-49,-5-10-18,0 0 1,0 0-1,0 0 1,0-1-1,1 1 0,-1 0 1,1-1-1,-1 1 0,1-1 1,-1 1-1,1-1 1,0 0-1,0 0 0,0 0 1,0 0-1,0 0 0,0 0 1,0 0-1,0 0 1,0-1-1,0 1 0,0-1 1,0 0-1,3 0 1,-2 0 73,0-1 1,1 0-1,-1 0 1,0 0 0,0-1-1,0 1 1,0-1-1,-1 0 1,1 1-1,0-1 1,-1 0 0,1-1-1,-1 1 1,3-3-1,5-8 211,0 1 0,-1-1-1,-1-1 1,0 0-1,9-20 1,-9 8-193,-7 21-192,1 0 0,-1-1 1,1 1-1,1 0 0,-1 0 1,5-8-1,-1 12-7078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5.083"/>
    </inkml:context>
    <inkml:brush xml:id="br0">
      <inkml:brushProperty name="width" value="0.025" units="cm"/>
      <inkml:brushProperty name="height" value="0.025" units="cm"/>
    </inkml:brush>
  </inkml:definitions>
  <inkml:trace contextRef="#ctx0" brushRef="#br0">76 30 1281,'1'-21'2536,"-1"12"6444,-6 27-4982,2 1-3900,0 0 1,1 1 0,-1 37 0,4-57 333,0-38 2253,7-45-795,-7 82-1751,-11 37-119,5-22-158,-5 36-353,32-69 790,-14 8-95,11-20-5,-12 29-227,-8 20-91,-4 6 87,-1-1 0,-19 44-1,-8 28-1474,31-84 444,1 1 0,0 0 0,0 22 0,4 99-10062,-6-98 7329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5.441"/>
    </inkml:context>
    <inkml:brush xml:id="br0">
      <inkml:brushProperty name="width" value="0.025" units="cm"/>
      <inkml:brushProperty name="height" value="0.025" units="cm"/>
    </inkml:brush>
  </inkml:definitions>
  <inkml:trace contextRef="#ctx0" brushRef="#br0">2 1 1217,'0'0'2595,"-1"48"-1282,1-30-1089,0-3-96,0-1-128,5 1-288,0-1-64,1 4-321,-3 2-1665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5.801"/>
    </inkml:context>
    <inkml:brush xml:id="br0">
      <inkml:brushProperty name="width" value="0.025" units="cm"/>
      <inkml:brushProperty name="height" value="0.025" units="cm"/>
    </inkml:brush>
  </inkml:definitions>
  <inkml:trace contextRef="#ctx0" brushRef="#br0">33 0 3555,'-3'9'2210,"2"-4"-1881,-3 13 1176,0 0-1,1 0 1,0 19 0,18-17 1015,-12 0-1853,-1 1 1,-1 0-1,-1 0 1,-1-1-1,-6 35 1,1 3-814,4-49-2039,1-1-1,-1 0 1,0 0-1,-7 16 0,3-11-3552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6.170"/>
    </inkml:context>
    <inkml:brush xml:id="br0">
      <inkml:brushProperty name="width" value="0.025" units="cm"/>
      <inkml:brushProperty name="height" value="0.025" units="cm"/>
    </inkml:brush>
  </inkml:definitions>
  <inkml:trace contextRef="#ctx0" brushRef="#br0">268 0 8296,'0'0'10805,"-3"8"-10127,-24 89-432,-15 99 1,20 10-7536,5-25-993,15-165 7654,-5 33-2965</inkml:trace>
  <inkml:trace contextRef="#ctx0" brushRef="#br0" timeOffset="1">82 1258 7207,'0'0'1633,"-14"62"-608,5-29 385,2-3 736,0-1-737,-2-2-768,3 2-161,1-3 161,0 0-321,-1-5-256,5-3-96,-5-1-929,1-6-1537,3-6-1666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8.781"/>
    </inkml:context>
    <inkml:brush xml:id="br0">
      <inkml:brushProperty name="width" value="0.025" units="cm"/>
      <inkml:brushProperty name="height" value="0.025" units="cm"/>
    </inkml:brush>
  </inkml:definitions>
  <inkml:trace contextRef="#ctx0" brushRef="#br0">1 400 5990,'0'0'15759,"14"-47"-15727,-3 20 32,-6-3 0,6-7-96,-4-8-609,2-6-1089,-2-4-1537,-3 0-768,-2 2-1026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9.125"/>
    </inkml:context>
    <inkml:brush xml:id="br0">
      <inkml:brushProperty name="width" value="0.025" units="cm"/>
      <inkml:brushProperty name="height" value="0.025" units="cm"/>
    </inkml:brush>
  </inkml:definitions>
  <inkml:trace contextRef="#ctx0" brushRef="#br0">1 423 897,'0'-10'1713,"3"-43"5380,20-98-1,-7 68-2013,-11 47-5387,0-53-1,-5 89-59,-2 13-7997,2-1 1735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07.03.2024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78.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117" Type="http://schemas.openxmlformats.org/officeDocument/2006/relationships/image" Target="../media/image137.png"/><Relationship Id="rId21" Type="http://schemas.openxmlformats.org/officeDocument/2006/relationships/customXml" Target="../ink/ink88.xml"/><Relationship Id="rId42" Type="http://schemas.openxmlformats.org/officeDocument/2006/relationships/image" Target="../media/image100.png"/><Relationship Id="rId63" Type="http://schemas.openxmlformats.org/officeDocument/2006/relationships/customXml" Target="../ink/ink109.xml"/><Relationship Id="rId84" Type="http://schemas.openxmlformats.org/officeDocument/2006/relationships/customXml" Target="../ink/ink120.xml"/><Relationship Id="rId138" Type="http://schemas.openxmlformats.org/officeDocument/2006/relationships/customXml" Target="../ink/ink147.xml"/><Relationship Id="rId107" Type="http://schemas.openxmlformats.org/officeDocument/2006/relationships/image" Target="../media/image132.png"/><Relationship Id="rId11" Type="http://schemas.openxmlformats.org/officeDocument/2006/relationships/customXml" Target="../ink/ink83.xml"/><Relationship Id="rId32" Type="http://schemas.openxmlformats.org/officeDocument/2006/relationships/image" Target="../media/image95.png"/><Relationship Id="rId37" Type="http://schemas.openxmlformats.org/officeDocument/2006/relationships/customXml" Target="../ink/ink96.xml"/><Relationship Id="rId53" Type="http://schemas.openxmlformats.org/officeDocument/2006/relationships/customXml" Target="../ink/ink104.xml"/><Relationship Id="rId58" Type="http://schemas.openxmlformats.org/officeDocument/2006/relationships/image" Target="../media/image108.png"/><Relationship Id="rId74" Type="http://schemas.openxmlformats.org/officeDocument/2006/relationships/image" Target="../media/image116.png"/><Relationship Id="rId79" Type="http://schemas.openxmlformats.org/officeDocument/2006/relationships/customXml" Target="../ink/ink117.xml"/><Relationship Id="rId102" Type="http://schemas.openxmlformats.org/officeDocument/2006/relationships/customXml" Target="../ink/ink129.xml"/><Relationship Id="rId123" Type="http://schemas.openxmlformats.org/officeDocument/2006/relationships/image" Target="../media/image140.png"/><Relationship Id="rId128" Type="http://schemas.openxmlformats.org/officeDocument/2006/relationships/customXml" Target="../ink/ink142.xml"/><Relationship Id="rId5" Type="http://schemas.openxmlformats.org/officeDocument/2006/relationships/customXml" Target="../ink/ink80.xml"/><Relationship Id="rId90" Type="http://schemas.openxmlformats.org/officeDocument/2006/relationships/customXml" Target="../ink/ink123.xml"/><Relationship Id="rId95" Type="http://schemas.openxmlformats.org/officeDocument/2006/relationships/image" Target="../media/image126.png"/><Relationship Id="rId22" Type="http://schemas.openxmlformats.org/officeDocument/2006/relationships/image" Target="../media/image90.png"/><Relationship Id="rId27" Type="http://schemas.openxmlformats.org/officeDocument/2006/relationships/customXml" Target="../ink/ink91.xml"/><Relationship Id="rId43" Type="http://schemas.openxmlformats.org/officeDocument/2006/relationships/customXml" Target="../ink/ink99.xml"/><Relationship Id="rId48" Type="http://schemas.openxmlformats.org/officeDocument/2006/relationships/image" Target="../media/image103.png"/><Relationship Id="rId64" Type="http://schemas.openxmlformats.org/officeDocument/2006/relationships/image" Target="../media/image111.png"/><Relationship Id="rId69" Type="http://schemas.openxmlformats.org/officeDocument/2006/relationships/customXml" Target="../ink/ink112.xml"/><Relationship Id="rId113" Type="http://schemas.openxmlformats.org/officeDocument/2006/relationships/image" Target="../media/image135.png"/><Relationship Id="rId118" Type="http://schemas.openxmlformats.org/officeDocument/2006/relationships/customXml" Target="../ink/ink137.xml"/><Relationship Id="rId134" Type="http://schemas.openxmlformats.org/officeDocument/2006/relationships/customXml" Target="../ink/ink145.xml"/><Relationship Id="rId139" Type="http://schemas.openxmlformats.org/officeDocument/2006/relationships/image" Target="../media/image148.png"/><Relationship Id="rId80" Type="http://schemas.openxmlformats.org/officeDocument/2006/relationships/image" Target="../media/image119.png"/><Relationship Id="rId85" Type="http://schemas.openxmlformats.org/officeDocument/2006/relationships/image" Target="../media/image121.png"/><Relationship Id="rId12" Type="http://schemas.openxmlformats.org/officeDocument/2006/relationships/image" Target="../media/image85.png"/><Relationship Id="rId17" Type="http://schemas.openxmlformats.org/officeDocument/2006/relationships/customXml" Target="../ink/ink86.xml"/><Relationship Id="rId33" Type="http://schemas.openxmlformats.org/officeDocument/2006/relationships/customXml" Target="../ink/ink94.xml"/><Relationship Id="rId38" Type="http://schemas.openxmlformats.org/officeDocument/2006/relationships/image" Target="../media/image98.png"/><Relationship Id="rId59" Type="http://schemas.openxmlformats.org/officeDocument/2006/relationships/customXml" Target="../ink/ink107.xml"/><Relationship Id="rId103" Type="http://schemas.openxmlformats.org/officeDocument/2006/relationships/image" Target="../media/image130.png"/><Relationship Id="rId108" Type="http://schemas.openxmlformats.org/officeDocument/2006/relationships/customXml" Target="../ink/ink132.xml"/><Relationship Id="rId124" Type="http://schemas.openxmlformats.org/officeDocument/2006/relationships/customXml" Target="../ink/ink140.xml"/><Relationship Id="rId129" Type="http://schemas.openxmlformats.org/officeDocument/2006/relationships/image" Target="../media/image143.png"/><Relationship Id="rId54" Type="http://schemas.openxmlformats.org/officeDocument/2006/relationships/image" Target="../media/image106.png"/><Relationship Id="rId70" Type="http://schemas.openxmlformats.org/officeDocument/2006/relationships/image" Target="../media/image114.png"/><Relationship Id="rId75" Type="http://schemas.openxmlformats.org/officeDocument/2006/relationships/customXml" Target="../ink/ink115.xml"/><Relationship Id="rId91" Type="http://schemas.openxmlformats.org/officeDocument/2006/relationships/image" Target="../media/image124.png"/><Relationship Id="rId96" Type="http://schemas.openxmlformats.org/officeDocument/2006/relationships/customXml" Target="../ink/ink126.xml"/><Relationship Id="rId140" Type="http://schemas.openxmlformats.org/officeDocument/2006/relationships/customXml" Target="../ink/ink148.xml"/><Relationship Id="rId1" Type="http://schemas.openxmlformats.org/officeDocument/2006/relationships/slideLayout" Target="../slideLayouts/slideLayout7.xml"/><Relationship Id="rId6" Type="http://schemas.openxmlformats.org/officeDocument/2006/relationships/image" Target="../media/image82.png"/><Relationship Id="rId23" Type="http://schemas.openxmlformats.org/officeDocument/2006/relationships/customXml" Target="../ink/ink89.xml"/><Relationship Id="rId28" Type="http://schemas.openxmlformats.org/officeDocument/2006/relationships/image" Target="../media/image93.png"/><Relationship Id="rId49" Type="http://schemas.openxmlformats.org/officeDocument/2006/relationships/customXml" Target="../ink/ink102.xml"/><Relationship Id="rId114" Type="http://schemas.openxmlformats.org/officeDocument/2006/relationships/customXml" Target="../ink/ink135.xml"/><Relationship Id="rId119" Type="http://schemas.openxmlformats.org/officeDocument/2006/relationships/image" Target="../media/image138.png"/><Relationship Id="rId44" Type="http://schemas.openxmlformats.org/officeDocument/2006/relationships/image" Target="../media/image101.png"/><Relationship Id="rId60" Type="http://schemas.openxmlformats.org/officeDocument/2006/relationships/image" Target="../media/image109.png"/><Relationship Id="rId65" Type="http://schemas.openxmlformats.org/officeDocument/2006/relationships/customXml" Target="../ink/ink110.xml"/><Relationship Id="rId81" Type="http://schemas.openxmlformats.org/officeDocument/2006/relationships/customXml" Target="../ink/ink118.xml"/><Relationship Id="rId86" Type="http://schemas.openxmlformats.org/officeDocument/2006/relationships/customXml" Target="../ink/ink121.xml"/><Relationship Id="rId130" Type="http://schemas.openxmlformats.org/officeDocument/2006/relationships/customXml" Target="../ink/ink143.xml"/><Relationship Id="rId135" Type="http://schemas.openxmlformats.org/officeDocument/2006/relationships/image" Target="../media/image146.png"/><Relationship Id="rId13" Type="http://schemas.openxmlformats.org/officeDocument/2006/relationships/customXml" Target="../ink/ink84.xml"/><Relationship Id="rId18" Type="http://schemas.openxmlformats.org/officeDocument/2006/relationships/image" Target="../media/image88.png"/><Relationship Id="rId39" Type="http://schemas.openxmlformats.org/officeDocument/2006/relationships/customXml" Target="../ink/ink97.xml"/><Relationship Id="rId109" Type="http://schemas.openxmlformats.org/officeDocument/2006/relationships/image" Target="../media/image133.png"/><Relationship Id="rId34" Type="http://schemas.openxmlformats.org/officeDocument/2006/relationships/image" Target="../media/image96.png"/><Relationship Id="rId50" Type="http://schemas.openxmlformats.org/officeDocument/2006/relationships/image" Target="../media/image104.png"/><Relationship Id="rId55" Type="http://schemas.openxmlformats.org/officeDocument/2006/relationships/customXml" Target="../ink/ink105.xml"/><Relationship Id="rId76" Type="http://schemas.openxmlformats.org/officeDocument/2006/relationships/image" Target="../media/image117.png"/><Relationship Id="rId97" Type="http://schemas.openxmlformats.org/officeDocument/2006/relationships/image" Target="../media/image127.png"/><Relationship Id="rId104" Type="http://schemas.openxmlformats.org/officeDocument/2006/relationships/customXml" Target="../ink/ink130.xml"/><Relationship Id="rId120" Type="http://schemas.openxmlformats.org/officeDocument/2006/relationships/customXml" Target="../ink/ink138.xml"/><Relationship Id="rId125" Type="http://schemas.openxmlformats.org/officeDocument/2006/relationships/image" Target="../media/image141.png"/><Relationship Id="rId141" Type="http://schemas.openxmlformats.org/officeDocument/2006/relationships/image" Target="../media/image149.png"/><Relationship Id="rId7" Type="http://schemas.openxmlformats.org/officeDocument/2006/relationships/customXml" Target="../ink/ink81.xml"/><Relationship Id="rId71" Type="http://schemas.openxmlformats.org/officeDocument/2006/relationships/customXml" Target="../ink/ink113.xml"/><Relationship Id="rId92" Type="http://schemas.openxmlformats.org/officeDocument/2006/relationships/customXml" Target="../ink/ink124.xml"/><Relationship Id="rId2" Type="http://schemas.openxmlformats.org/officeDocument/2006/relationships/notesSlide" Target="../notesSlides/notesSlide8.xml"/><Relationship Id="rId29" Type="http://schemas.openxmlformats.org/officeDocument/2006/relationships/customXml" Target="../ink/ink92.xml"/><Relationship Id="rId24" Type="http://schemas.openxmlformats.org/officeDocument/2006/relationships/image" Target="../media/image91.png"/><Relationship Id="rId40" Type="http://schemas.openxmlformats.org/officeDocument/2006/relationships/image" Target="../media/image99.png"/><Relationship Id="rId45" Type="http://schemas.openxmlformats.org/officeDocument/2006/relationships/customXml" Target="../ink/ink100.xml"/><Relationship Id="rId66" Type="http://schemas.openxmlformats.org/officeDocument/2006/relationships/image" Target="../media/image112.png"/><Relationship Id="rId87" Type="http://schemas.openxmlformats.org/officeDocument/2006/relationships/image" Target="../media/image122.png"/><Relationship Id="rId110" Type="http://schemas.openxmlformats.org/officeDocument/2006/relationships/customXml" Target="../ink/ink133.xml"/><Relationship Id="rId115" Type="http://schemas.openxmlformats.org/officeDocument/2006/relationships/image" Target="../media/image136.png"/><Relationship Id="rId131" Type="http://schemas.openxmlformats.org/officeDocument/2006/relationships/image" Target="../media/image144.png"/><Relationship Id="rId136" Type="http://schemas.openxmlformats.org/officeDocument/2006/relationships/customXml" Target="../ink/ink146.xml"/><Relationship Id="rId61" Type="http://schemas.openxmlformats.org/officeDocument/2006/relationships/customXml" Target="../ink/ink108.xml"/><Relationship Id="rId82" Type="http://schemas.openxmlformats.org/officeDocument/2006/relationships/customXml" Target="../ink/ink119.xml"/><Relationship Id="rId19" Type="http://schemas.openxmlformats.org/officeDocument/2006/relationships/customXml" Target="../ink/ink87.xml"/><Relationship Id="rId14" Type="http://schemas.openxmlformats.org/officeDocument/2006/relationships/image" Target="../media/image86.png"/><Relationship Id="rId30" Type="http://schemas.openxmlformats.org/officeDocument/2006/relationships/image" Target="../media/image94.png"/><Relationship Id="rId35" Type="http://schemas.openxmlformats.org/officeDocument/2006/relationships/customXml" Target="../ink/ink95.xml"/><Relationship Id="rId56" Type="http://schemas.openxmlformats.org/officeDocument/2006/relationships/image" Target="../media/image107.png"/><Relationship Id="rId77" Type="http://schemas.openxmlformats.org/officeDocument/2006/relationships/customXml" Target="../ink/ink116.xml"/><Relationship Id="rId100" Type="http://schemas.openxmlformats.org/officeDocument/2006/relationships/customXml" Target="../ink/ink128.xml"/><Relationship Id="rId105" Type="http://schemas.openxmlformats.org/officeDocument/2006/relationships/image" Target="../media/image131.png"/><Relationship Id="rId126" Type="http://schemas.openxmlformats.org/officeDocument/2006/relationships/customXml" Target="../ink/ink141.xml"/><Relationship Id="rId8" Type="http://schemas.openxmlformats.org/officeDocument/2006/relationships/image" Target="../media/image83.png"/><Relationship Id="rId51" Type="http://schemas.openxmlformats.org/officeDocument/2006/relationships/customXml" Target="../ink/ink103.xml"/><Relationship Id="rId72" Type="http://schemas.openxmlformats.org/officeDocument/2006/relationships/image" Target="../media/image115.png"/><Relationship Id="rId93" Type="http://schemas.openxmlformats.org/officeDocument/2006/relationships/image" Target="../media/image125.png"/><Relationship Id="rId98" Type="http://schemas.openxmlformats.org/officeDocument/2006/relationships/customXml" Target="../ink/ink127.xml"/><Relationship Id="rId121" Type="http://schemas.openxmlformats.org/officeDocument/2006/relationships/image" Target="../media/image139.png"/><Relationship Id="rId3" Type="http://schemas.openxmlformats.org/officeDocument/2006/relationships/customXml" Target="../ink/ink79.xml"/><Relationship Id="rId25" Type="http://schemas.openxmlformats.org/officeDocument/2006/relationships/customXml" Target="../ink/ink90.xml"/><Relationship Id="rId46" Type="http://schemas.openxmlformats.org/officeDocument/2006/relationships/image" Target="../media/image102.png"/><Relationship Id="rId67" Type="http://schemas.openxmlformats.org/officeDocument/2006/relationships/customXml" Target="../ink/ink111.xml"/><Relationship Id="rId116" Type="http://schemas.openxmlformats.org/officeDocument/2006/relationships/customXml" Target="../ink/ink136.xml"/><Relationship Id="rId137" Type="http://schemas.openxmlformats.org/officeDocument/2006/relationships/image" Target="../media/image147.png"/><Relationship Id="rId20" Type="http://schemas.openxmlformats.org/officeDocument/2006/relationships/image" Target="../media/image89.png"/><Relationship Id="rId41" Type="http://schemas.openxmlformats.org/officeDocument/2006/relationships/customXml" Target="../ink/ink98.xml"/><Relationship Id="rId62" Type="http://schemas.openxmlformats.org/officeDocument/2006/relationships/image" Target="../media/image110.png"/><Relationship Id="rId83" Type="http://schemas.openxmlformats.org/officeDocument/2006/relationships/image" Target="../media/image120.png"/><Relationship Id="rId88" Type="http://schemas.openxmlformats.org/officeDocument/2006/relationships/customXml" Target="../ink/ink122.xml"/><Relationship Id="rId111" Type="http://schemas.openxmlformats.org/officeDocument/2006/relationships/image" Target="../media/image134.png"/><Relationship Id="rId132" Type="http://schemas.openxmlformats.org/officeDocument/2006/relationships/customXml" Target="../ink/ink144.xml"/><Relationship Id="rId15" Type="http://schemas.openxmlformats.org/officeDocument/2006/relationships/customXml" Target="../ink/ink85.xml"/><Relationship Id="rId36" Type="http://schemas.openxmlformats.org/officeDocument/2006/relationships/image" Target="../media/image97.png"/><Relationship Id="rId57" Type="http://schemas.openxmlformats.org/officeDocument/2006/relationships/customXml" Target="../ink/ink106.xml"/><Relationship Id="rId106" Type="http://schemas.openxmlformats.org/officeDocument/2006/relationships/customXml" Target="../ink/ink131.xml"/><Relationship Id="rId127" Type="http://schemas.openxmlformats.org/officeDocument/2006/relationships/image" Target="../media/image142.png"/><Relationship Id="rId10" Type="http://schemas.openxmlformats.org/officeDocument/2006/relationships/image" Target="../media/image84.png"/><Relationship Id="rId31" Type="http://schemas.openxmlformats.org/officeDocument/2006/relationships/customXml" Target="../ink/ink93.xml"/><Relationship Id="rId52" Type="http://schemas.openxmlformats.org/officeDocument/2006/relationships/image" Target="../media/image105.png"/><Relationship Id="rId73" Type="http://schemas.openxmlformats.org/officeDocument/2006/relationships/customXml" Target="../ink/ink114.xml"/><Relationship Id="rId78" Type="http://schemas.openxmlformats.org/officeDocument/2006/relationships/image" Target="../media/image118.png"/><Relationship Id="rId94" Type="http://schemas.openxmlformats.org/officeDocument/2006/relationships/customXml" Target="../ink/ink125.xml"/><Relationship Id="rId99" Type="http://schemas.openxmlformats.org/officeDocument/2006/relationships/image" Target="../media/image128.png"/><Relationship Id="rId101" Type="http://schemas.openxmlformats.org/officeDocument/2006/relationships/image" Target="../media/image129.png"/><Relationship Id="rId122" Type="http://schemas.openxmlformats.org/officeDocument/2006/relationships/customXml" Target="../ink/ink139.xml"/><Relationship Id="rId4" Type="http://schemas.openxmlformats.org/officeDocument/2006/relationships/image" Target="../media/image81.png"/><Relationship Id="rId9" Type="http://schemas.openxmlformats.org/officeDocument/2006/relationships/customXml" Target="../ink/ink82.xml"/><Relationship Id="rId26" Type="http://schemas.openxmlformats.org/officeDocument/2006/relationships/image" Target="../media/image92.png"/><Relationship Id="rId47" Type="http://schemas.openxmlformats.org/officeDocument/2006/relationships/customXml" Target="../ink/ink101.xml"/><Relationship Id="rId68" Type="http://schemas.openxmlformats.org/officeDocument/2006/relationships/image" Target="../media/image113.png"/><Relationship Id="rId89" Type="http://schemas.openxmlformats.org/officeDocument/2006/relationships/image" Target="../media/image123.png"/><Relationship Id="rId112" Type="http://schemas.openxmlformats.org/officeDocument/2006/relationships/customXml" Target="../ink/ink134.xml"/><Relationship Id="rId133" Type="http://schemas.openxmlformats.org/officeDocument/2006/relationships/image" Target="../media/image145.png"/><Relationship Id="rId16" Type="http://schemas.openxmlformats.org/officeDocument/2006/relationships/image" Target="../media/image87.png"/></Relationships>
</file>

<file path=ppt/slides/_rels/slide13.xml.rels><?xml version="1.0" encoding="UTF-8" standalone="yes"?>
<Relationships xmlns="http://schemas.openxmlformats.org/package/2006/relationships"><Relationship Id="rId26" Type="http://schemas.openxmlformats.org/officeDocument/2006/relationships/image" Target="../media/image161.png"/><Relationship Id="rId21" Type="http://schemas.openxmlformats.org/officeDocument/2006/relationships/customXml" Target="../ink/ink158.xml"/><Relationship Id="rId42" Type="http://schemas.openxmlformats.org/officeDocument/2006/relationships/image" Target="../media/image169.png"/><Relationship Id="rId47" Type="http://schemas.openxmlformats.org/officeDocument/2006/relationships/customXml" Target="../ink/ink171.xml"/><Relationship Id="rId63" Type="http://schemas.openxmlformats.org/officeDocument/2006/relationships/customXml" Target="../ink/ink179.xml"/><Relationship Id="rId68" Type="http://schemas.openxmlformats.org/officeDocument/2006/relationships/image" Target="../media/image181.png"/><Relationship Id="rId84" Type="http://schemas.openxmlformats.org/officeDocument/2006/relationships/image" Target="../media/image189.png"/><Relationship Id="rId89" Type="http://schemas.openxmlformats.org/officeDocument/2006/relationships/image" Target="../media/image191.png"/><Relationship Id="rId112" Type="http://schemas.openxmlformats.org/officeDocument/2006/relationships/customXml" Target="../ink/ink204.xml"/><Relationship Id="rId16" Type="http://schemas.openxmlformats.org/officeDocument/2006/relationships/image" Target="../media/image156.png"/><Relationship Id="rId107" Type="http://schemas.openxmlformats.org/officeDocument/2006/relationships/image" Target="../media/image200.png"/><Relationship Id="rId11" Type="http://schemas.openxmlformats.org/officeDocument/2006/relationships/customXml" Target="../ink/ink153.xml"/><Relationship Id="rId32" Type="http://schemas.openxmlformats.org/officeDocument/2006/relationships/image" Target="../media/image164.png"/><Relationship Id="rId37" Type="http://schemas.openxmlformats.org/officeDocument/2006/relationships/customXml" Target="../ink/ink166.xml"/><Relationship Id="rId53" Type="http://schemas.openxmlformats.org/officeDocument/2006/relationships/customXml" Target="../ink/ink174.xml"/><Relationship Id="rId58" Type="http://schemas.openxmlformats.org/officeDocument/2006/relationships/image" Target="../media/image177.png"/><Relationship Id="rId74" Type="http://schemas.openxmlformats.org/officeDocument/2006/relationships/image" Target="../media/image184.png"/><Relationship Id="rId79" Type="http://schemas.openxmlformats.org/officeDocument/2006/relationships/customXml" Target="../ink/ink187.xml"/><Relationship Id="rId102" Type="http://schemas.openxmlformats.org/officeDocument/2006/relationships/customXml" Target="../ink/ink199.xml"/><Relationship Id="rId5" Type="http://schemas.openxmlformats.org/officeDocument/2006/relationships/customXml" Target="../ink/ink150.xml"/><Relationship Id="rId90" Type="http://schemas.openxmlformats.org/officeDocument/2006/relationships/customXml" Target="../ink/ink193.xml"/><Relationship Id="rId95" Type="http://schemas.openxmlformats.org/officeDocument/2006/relationships/image" Target="../media/image194.png"/><Relationship Id="rId22" Type="http://schemas.openxmlformats.org/officeDocument/2006/relationships/image" Target="../media/image159.png"/><Relationship Id="rId27" Type="http://schemas.openxmlformats.org/officeDocument/2006/relationships/customXml" Target="../ink/ink161.xml"/><Relationship Id="rId43" Type="http://schemas.openxmlformats.org/officeDocument/2006/relationships/customXml" Target="../ink/ink169.xml"/><Relationship Id="rId48" Type="http://schemas.openxmlformats.org/officeDocument/2006/relationships/image" Target="../media/image172.png"/><Relationship Id="rId64" Type="http://schemas.openxmlformats.org/officeDocument/2006/relationships/image" Target="../media/image179.png"/><Relationship Id="rId69" Type="http://schemas.openxmlformats.org/officeDocument/2006/relationships/customXml" Target="../ink/ink182.xml"/><Relationship Id="rId113" Type="http://schemas.openxmlformats.org/officeDocument/2006/relationships/image" Target="../media/image203.png"/><Relationship Id="rId80" Type="http://schemas.openxmlformats.org/officeDocument/2006/relationships/image" Target="../media/image187.png"/><Relationship Id="rId85" Type="http://schemas.openxmlformats.org/officeDocument/2006/relationships/customXml" Target="../ink/ink190.xml"/><Relationship Id="rId12" Type="http://schemas.openxmlformats.org/officeDocument/2006/relationships/image" Target="../media/image154.png"/><Relationship Id="rId17" Type="http://schemas.openxmlformats.org/officeDocument/2006/relationships/customXml" Target="../ink/ink156.xml"/><Relationship Id="rId33" Type="http://schemas.openxmlformats.org/officeDocument/2006/relationships/customXml" Target="../ink/ink164.xml"/><Relationship Id="rId38" Type="http://schemas.openxmlformats.org/officeDocument/2006/relationships/image" Target="../media/image167.png"/><Relationship Id="rId59" Type="http://schemas.openxmlformats.org/officeDocument/2006/relationships/customXml" Target="../ink/ink177.xml"/><Relationship Id="rId103" Type="http://schemas.openxmlformats.org/officeDocument/2006/relationships/image" Target="../media/image198.png"/><Relationship Id="rId108" Type="http://schemas.openxmlformats.org/officeDocument/2006/relationships/customXml" Target="../ink/ink202.xml"/><Relationship Id="rId54" Type="http://schemas.openxmlformats.org/officeDocument/2006/relationships/image" Target="../media/image175.png"/><Relationship Id="rId70" Type="http://schemas.openxmlformats.org/officeDocument/2006/relationships/image" Target="../media/image182.png"/><Relationship Id="rId75" Type="http://schemas.openxmlformats.org/officeDocument/2006/relationships/customXml" Target="../ink/ink185.xml"/><Relationship Id="rId91" Type="http://schemas.openxmlformats.org/officeDocument/2006/relationships/image" Target="../media/image192.png"/><Relationship Id="rId96" Type="http://schemas.openxmlformats.org/officeDocument/2006/relationships/customXml" Target="../ink/ink196.xml"/><Relationship Id="rId1" Type="http://schemas.openxmlformats.org/officeDocument/2006/relationships/slideLayout" Target="../slideLayouts/slideLayout7.xml"/><Relationship Id="rId6" Type="http://schemas.openxmlformats.org/officeDocument/2006/relationships/image" Target="../media/image151.png"/><Relationship Id="rId15" Type="http://schemas.openxmlformats.org/officeDocument/2006/relationships/customXml" Target="../ink/ink155.xml"/><Relationship Id="rId23" Type="http://schemas.openxmlformats.org/officeDocument/2006/relationships/customXml" Target="../ink/ink159.xml"/><Relationship Id="rId28" Type="http://schemas.openxmlformats.org/officeDocument/2006/relationships/image" Target="../media/image162.png"/><Relationship Id="rId36" Type="http://schemas.openxmlformats.org/officeDocument/2006/relationships/image" Target="../media/image166.png"/><Relationship Id="rId49" Type="http://schemas.openxmlformats.org/officeDocument/2006/relationships/customXml" Target="../ink/ink172.xml"/><Relationship Id="rId57" Type="http://schemas.openxmlformats.org/officeDocument/2006/relationships/customXml" Target="../ink/ink176.xml"/><Relationship Id="rId106" Type="http://schemas.openxmlformats.org/officeDocument/2006/relationships/customXml" Target="../ink/ink201.xml"/><Relationship Id="rId10" Type="http://schemas.openxmlformats.org/officeDocument/2006/relationships/image" Target="../media/image153.png"/><Relationship Id="rId31" Type="http://schemas.openxmlformats.org/officeDocument/2006/relationships/customXml" Target="../ink/ink163.xml"/><Relationship Id="rId44" Type="http://schemas.openxmlformats.org/officeDocument/2006/relationships/image" Target="../media/image170.png"/><Relationship Id="rId52" Type="http://schemas.openxmlformats.org/officeDocument/2006/relationships/image" Target="../media/image174.png"/><Relationship Id="rId60" Type="http://schemas.openxmlformats.org/officeDocument/2006/relationships/image" Target="../media/image178.png"/><Relationship Id="rId65" Type="http://schemas.openxmlformats.org/officeDocument/2006/relationships/customXml" Target="../ink/ink180.xml"/><Relationship Id="rId73" Type="http://schemas.openxmlformats.org/officeDocument/2006/relationships/customXml" Target="../ink/ink184.xml"/><Relationship Id="rId78" Type="http://schemas.openxmlformats.org/officeDocument/2006/relationships/image" Target="../media/image186.png"/><Relationship Id="rId81" Type="http://schemas.openxmlformats.org/officeDocument/2006/relationships/customXml" Target="../ink/ink188.xml"/><Relationship Id="rId86" Type="http://schemas.openxmlformats.org/officeDocument/2006/relationships/image" Target="../media/image190.png"/><Relationship Id="rId94" Type="http://schemas.openxmlformats.org/officeDocument/2006/relationships/customXml" Target="../ink/ink195.xml"/><Relationship Id="rId99" Type="http://schemas.openxmlformats.org/officeDocument/2006/relationships/image" Target="../media/image196.png"/><Relationship Id="rId101" Type="http://schemas.openxmlformats.org/officeDocument/2006/relationships/image" Target="../media/image197.png"/><Relationship Id="rId4" Type="http://schemas.openxmlformats.org/officeDocument/2006/relationships/image" Target="../media/image150.png"/><Relationship Id="rId9" Type="http://schemas.openxmlformats.org/officeDocument/2006/relationships/customXml" Target="../ink/ink152.xml"/><Relationship Id="rId13" Type="http://schemas.openxmlformats.org/officeDocument/2006/relationships/customXml" Target="../ink/ink154.xml"/><Relationship Id="rId18" Type="http://schemas.openxmlformats.org/officeDocument/2006/relationships/image" Target="../media/image157.png"/><Relationship Id="rId39" Type="http://schemas.openxmlformats.org/officeDocument/2006/relationships/customXml" Target="../ink/ink167.xml"/><Relationship Id="rId109" Type="http://schemas.openxmlformats.org/officeDocument/2006/relationships/image" Target="../media/image201.png"/><Relationship Id="rId34" Type="http://schemas.openxmlformats.org/officeDocument/2006/relationships/image" Target="../media/image165.png"/><Relationship Id="rId50" Type="http://schemas.openxmlformats.org/officeDocument/2006/relationships/image" Target="../media/image173.png"/><Relationship Id="rId55" Type="http://schemas.openxmlformats.org/officeDocument/2006/relationships/customXml" Target="../ink/ink175.xml"/><Relationship Id="rId76" Type="http://schemas.openxmlformats.org/officeDocument/2006/relationships/image" Target="../media/image185.png"/><Relationship Id="rId97" Type="http://schemas.openxmlformats.org/officeDocument/2006/relationships/image" Target="../media/image195.png"/><Relationship Id="rId104" Type="http://schemas.openxmlformats.org/officeDocument/2006/relationships/customXml" Target="../ink/ink200.xml"/><Relationship Id="rId7" Type="http://schemas.openxmlformats.org/officeDocument/2006/relationships/customXml" Target="../ink/ink151.xml"/><Relationship Id="rId71" Type="http://schemas.openxmlformats.org/officeDocument/2006/relationships/customXml" Target="../ink/ink183.xml"/><Relationship Id="rId92" Type="http://schemas.openxmlformats.org/officeDocument/2006/relationships/customXml" Target="../ink/ink194.xml"/><Relationship Id="rId2" Type="http://schemas.openxmlformats.org/officeDocument/2006/relationships/notesSlide" Target="../notesSlides/notesSlide9.xml"/><Relationship Id="rId29" Type="http://schemas.openxmlformats.org/officeDocument/2006/relationships/customXml" Target="../ink/ink162.xml"/><Relationship Id="rId24" Type="http://schemas.openxmlformats.org/officeDocument/2006/relationships/image" Target="../media/image160.png"/><Relationship Id="rId40" Type="http://schemas.openxmlformats.org/officeDocument/2006/relationships/image" Target="../media/image168.png"/><Relationship Id="rId45" Type="http://schemas.openxmlformats.org/officeDocument/2006/relationships/customXml" Target="../ink/ink170.xml"/><Relationship Id="rId66" Type="http://schemas.openxmlformats.org/officeDocument/2006/relationships/image" Target="../media/image180.png"/><Relationship Id="rId87" Type="http://schemas.openxmlformats.org/officeDocument/2006/relationships/customXml" Target="../ink/ink191.xml"/><Relationship Id="rId110" Type="http://schemas.openxmlformats.org/officeDocument/2006/relationships/customXml" Target="../ink/ink203.xml"/><Relationship Id="rId61" Type="http://schemas.openxmlformats.org/officeDocument/2006/relationships/customXml" Target="../ink/ink178.xml"/><Relationship Id="rId82" Type="http://schemas.openxmlformats.org/officeDocument/2006/relationships/image" Target="../media/image188.png"/><Relationship Id="rId19" Type="http://schemas.openxmlformats.org/officeDocument/2006/relationships/customXml" Target="../ink/ink157.xml"/><Relationship Id="rId14" Type="http://schemas.openxmlformats.org/officeDocument/2006/relationships/image" Target="../media/image155.png"/><Relationship Id="rId30" Type="http://schemas.openxmlformats.org/officeDocument/2006/relationships/image" Target="../media/image163.png"/><Relationship Id="rId35" Type="http://schemas.openxmlformats.org/officeDocument/2006/relationships/customXml" Target="../ink/ink165.xml"/><Relationship Id="rId56" Type="http://schemas.openxmlformats.org/officeDocument/2006/relationships/image" Target="../media/image176.png"/><Relationship Id="rId77" Type="http://schemas.openxmlformats.org/officeDocument/2006/relationships/customXml" Target="../ink/ink186.xml"/><Relationship Id="rId100" Type="http://schemas.openxmlformats.org/officeDocument/2006/relationships/customXml" Target="../ink/ink198.xml"/><Relationship Id="rId105" Type="http://schemas.openxmlformats.org/officeDocument/2006/relationships/image" Target="../media/image199.png"/><Relationship Id="rId8" Type="http://schemas.openxmlformats.org/officeDocument/2006/relationships/image" Target="../media/image152.png"/><Relationship Id="rId51" Type="http://schemas.openxmlformats.org/officeDocument/2006/relationships/customXml" Target="../ink/ink173.xml"/><Relationship Id="rId72" Type="http://schemas.openxmlformats.org/officeDocument/2006/relationships/image" Target="../media/image183.png"/><Relationship Id="rId93" Type="http://schemas.openxmlformats.org/officeDocument/2006/relationships/image" Target="../media/image193.png"/><Relationship Id="rId98" Type="http://schemas.openxmlformats.org/officeDocument/2006/relationships/customXml" Target="../ink/ink197.xml"/><Relationship Id="rId3" Type="http://schemas.openxmlformats.org/officeDocument/2006/relationships/customXml" Target="../ink/ink149.xml"/><Relationship Id="rId25" Type="http://schemas.openxmlformats.org/officeDocument/2006/relationships/customXml" Target="../ink/ink160.xml"/><Relationship Id="rId46" Type="http://schemas.openxmlformats.org/officeDocument/2006/relationships/image" Target="../media/image171.png"/><Relationship Id="rId67" Type="http://schemas.openxmlformats.org/officeDocument/2006/relationships/customXml" Target="../ink/ink181.xml"/><Relationship Id="rId20" Type="http://schemas.openxmlformats.org/officeDocument/2006/relationships/image" Target="../media/image158.png"/><Relationship Id="rId41" Type="http://schemas.openxmlformats.org/officeDocument/2006/relationships/customXml" Target="../ink/ink168.xml"/><Relationship Id="rId62" Type="http://schemas.openxmlformats.org/officeDocument/2006/relationships/image" Target="../media/image102.png"/><Relationship Id="rId83" Type="http://schemas.openxmlformats.org/officeDocument/2006/relationships/customXml" Target="../ink/ink189.xml"/><Relationship Id="rId88" Type="http://schemas.openxmlformats.org/officeDocument/2006/relationships/customXml" Target="../ink/ink192.xml"/><Relationship Id="rId111" Type="http://schemas.openxmlformats.org/officeDocument/2006/relationships/image" Target="../media/image202.png"/></Relationships>
</file>

<file path=ppt/slides/_rels/slide14.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customXml" Target="../ink/ink210.xml"/><Relationship Id="rId18" Type="http://schemas.openxmlformats.org/officeDocument/2006/relationships/image" Target="../media/image211.png"/><Relationship Id="rId26" Type="http://schemas.openxmlformats.org/officeDocument/2006/relationships/image" Target="../media/image215.png"/><Relationship Id="rId3" Type="http://schemas.openxmlformats.org/officeDocument/2006/relationships/customXml" Target="../ink/ink205.xml"/><Relationship Id="rId21" Type="http://schemas.openxmlformats.org/officeDocument/2006/relationships/customXml" Target="../ink/ink214.xml"/><Relationship Id="rId7" Type="http://schemas.openxmlformats.org/officeDocument/2006/relationships/customXml" Target="../ink/ink207.xml"/><Relationship Id="rId12" Type="http://schemas.openxmlformats.org/officeDocument/2006/relationships/image" Target="../media/image208.png"/><Relationship Id="rId17" Type="http://schemas.openxmlformats.org/officeDocument/2006/relationships/customXml" Target="../ink/ink212.xml"/><Relationship Id="rId25" Type="http://schemas.openxmlformats.org/officeDocument/2006/relationships/customXml" Target="../ink/ink216.xml"/><Relationship Id="rId2" Type="http://schemas.openxmlformats.org/officeDocument/2006/relationships/notesSlide" Target="../notesSlides/notesSlide10.xml"/><Relationship Id="rId16" Type="http://schemas.openxmlformats.org/officeDocument/2006/relationships/image" Target="../media/image210.png"/><Relationship Id="rId20" Type="http://schemas.openxmlformats.org/officeDocument/2006/relationships/image" Target="../media/image212.png"/><Relationship Id="rId29" Type="http://schemas.openxmlformats.org/officeDocument/2006/relationships/customXml" Target="../ink/ink218.xml"/><Relationship Id="rId1" Type="http://schemas.openxmlformats.org/officeDocument/2006/relationships/slideLayout" Target="../slideLayouts/slideLayout7.xml"/><Relationship Id="rId6" Type="http://schemas.openxmlformats.org/officeDocument/2006/relationships/image" Target="../media/image205.png"/><Relationship Id="rId11" Type="http://schemas.openxmlformats.org/officeDocument/2006/relationships/customXml" Target="../ink/ink209.xml"/><Relationship Id="rId24" Type="http://schemas.openxmlformats.org/officeDocument/2006/relationships/image" Target="../media/image214.png"/><Relationship Id="rId32" Type="http://schemas.openxmlformats.org/officeDocument/2006/relationships/image" Target="../media/image218.png"/><Relationship Id="rId5" Type="http://schemas.openxmlformats.org/officeDocument/2006/relationships/customXml" Target="../ink/ink206.xml"/><Relationship Id="rId15" Type="http://schemas.openxmlformats.org/officeDocument/2006/relationships/customXml" Target="../ink/ink211.xml"/><Relationship Id="rId23" Type="http://schemas.openxmlformats.org/officeDocument/2006/relationships/customXml" Target="../ink/ink215.xml"/><Relationship Id="rId28" Type="http://schemas.openxmlformats.org/officeDocument/2006/relationships/image" Target="../media/image216.png"/><Relationship Id="rId10" Type="http://schemas.openxmlformats.org/officeDocument/2006/relationships/image" Target="../media/image207.png"/><Relationship Id="rId19" Type="http://schemas.openxmlformats.org/officeDocument/2006/relationships/customXml" Target="../ink/ink213.xml"/><Relationship Id="rId31" Type="http://schemas.openxmlformats.org/officeDocument/2006/relationships/customXml" Target="../ink/ink219.xml"/><Relationship Id="rId4" Type="http://schemas.openxmlformats.org/officeDocument/2006/relationships/image" Target="../media/image204.png"/><Relationship Id="rId9" Type="http://schemas.openxmlformats.org/officeDocument/2006/relationships/customXml" Target="../ink/ink208.xml"/><Relationship Id="rId14" Type="http://schemas.openxmlformats.org/officeDocument/2006/relationships/image" Target="../media/image209.png"/><Relationship Id="rId22" Type="http://schemas.openxmlformats.org/officeDocument/2006/relationships/image" Target="../media/image213.png"/><Relationship Id="rId27" Type="http://schemas.openxmlformats.org/officeDocument/2006/relationships/customXml" Target="../ink/ink217.xml"/><Relationship Id="rId30" Type="http://schemas.openxmlformats.org/officeDocument/2006/relationships/image" Target="../media/image217.png"/></Relationships>
</file>

<file path=ppt/slides/_rels/slide15.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customXml" Target="../ink/ink220.xml"/><Relationship Id="rId7" Type="http://schemas.openxmlformats.org/officeDocument/2006/relationships/customXml" Target="../ink/ink22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customXml" Target="../ink/ink221.xml"/><Relationship Id="rId4" Type="http://schemas.openxmlformats.org/officeDocument/2006/relationships/image" Target="../media/image2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4.png"/><Relationship Id="rId13" Type="http://schemas.openxmlformats.org/officeDocument/2006/relationships/customXml" Target="../ink/ink228.xml"/><Relationship Id="rId3" Type="http://schemas.openxmlformats.org/officeDocument/2006/relationships/customXml" Target="../ink/ink223.xml"/><Relationship Id="rId7" Type="http://schemas.openxmlformats.org/officeDocument/2006/relationships/customXml" Target="../ink/ink225.xml"/><Relationship Id="rId12" Type="http://schemas.openxmlformats.org/officeDocument/2006/relationships/image" Target="../media/image2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3.png"/><Relationship Id="rId11" Type="http://schemas.openxmlformats.org/officeDocument/2006/relationships/customXml" Target="../ink/ink227.xml"/><Relationship Id="rId5" Type="http://schemas.openxmlformats.org/officeDocument/2006/relationships/customXml" Target="../ink/ink224.xml"/><Relationship Id="rId10" Type="http://schemas.openxmlformats.org/officeDocument/2006/relationships/image" Target="../media/image225.png"/><Relationship Id="rId4" Type="http://schemas.openxmlformats.org/officeDocument/2006/relationships/image" Target="../media/image222.png"/><Relationship Id="rId9" Type="http://schemas.openxmlformats.org/officeDocument/2006/relationships/customXml" Target="../ink/ink226.xml"/><Relationship Id="rId14" Type="http://schemas.openxmlformats.org/officeDocument/2006/relationships/image" Target="../media/image227.png"/></Relationships>
</file>

<file path=ppt/slides/_rels/slide17.xml.rels><?xml version="1.0" encoding="UTF-8" standalone="yes"?>
<Relationships xmlns="http://schemas.openxmlformats.org/package/2006/relationships"><Relationship Id="rId13" Type="http://schemas.openxmlformats.org/officeDocument/2006/relationships/customXml" Target="../ink/ink234.xml"/><Relationship Id="rId18" Type="http://schemas.openxmlformats.org/officeDocument/2006/relationships/image" Target="../media/image235.png"/><Relationship Id="rId26" Type="http://schemas.openxmlformats.org/officeDocument/2006/relationships/image" Target="../media/image239.png"/><Relationship Id="rId39" Type="http://schemas.openxmlformats.org/officeDocument/2006/relationships/customXml" Target="../ink/ink247.xml"/><Relationship Id="rId21" Type="http://schemas.openxmlformats.org/officeDocument/2006/relationships/customXml" Target="../ink/ink238.xml"/><Relationship Id="rId34" Type="http://schemas.openxmlformats.org/officeDocument/2006/relationships/image" Target="../media/image243.png"/><Relationship Id="rId42" Type="http://schemas.openxmlformats.org/officeDocument/2006/relationships/image" Target="../media/image247.png"/><Relationship Id="rId7" Type="http://schemas.openxmlformats.org/officeDocument/2006/relationships/customXml" Target="../ink/ink231.xml"/><Relationship Id="rId2" Type="http://schemas.openxmlformats.org/officeDocument/2006/relationships/notesSlide" Target="../notesSlides/notesSlide13.xml"/><Relationship Id="rId16" Type="http://schemas.openxmlformats.org/officeDocument/2006/relationships/image" Target="../media/image234.png"/><Relationship Id="rId20" Type="http://schemas.openxmlformats.org/officeDocument/2006/relationships/image" Target="../media/image236.png"/><Relationship Id="rId29" Type="http://schemas.openxmlformats.org/officeDocument/2006/relationships/customXml" Target="../ink/ink242.xml"/><Relationship Id="rId41" Type="http://schemas.openxmlformats.org/officeDocument/2006/relationships/customXml" Target="../ink/ink248.xml"/><Relationship Id="rId1" Type="http://schemas.openxmlformats.org/officeDocument/2006/relationships/slideLayout" Target="../slideLayouts/slideLayout7.xml"/><Relationship Id="rId6" Type="http://schemas.openxmlformats.org/officeDocument/2006/relationships/image" Target="../media/image229.png"/><Relationship Id="rId11" Type="http://schemas.openxmlformats.org/officeDocument/2006/relationships/customXml" Target="../ink/ink233.xml"/><Relationship Id="rId24" Type="http://schemas.openxmlformats.org/officeDocument/2006/relationships/image" Target="../media/image238.png"/><Relationship Id="rId32" Type="http://schemas.openxmlformats.org/officeDocument/2006/relationships/image" Target="../media/image242.png"/><Relationship Id="rId37" Type="http://schemas.openxmlformats.org/officeDocument/2006/relationships/customXml" Target="../ink/ink246.xml"/><Relationship Id="rId40" Type="http://schemas.openxmlformats.org/officeDocument/2006/relationships/image" Target="../media/image246.png"/><Relationship Id="rId5" Type="http://schemas.openxmlformats.org/officeDocument/2006/relationships/customXml" Target="../ink/ink230.xml"/><Relationship Id="rId15" Type="http://schemas.openxmlformats.org/officeDocument/2006/relationships/customXml" Target="../ink/ink235.xml"/><Relationship Id="rId23" Type="http://schemas.openxmlformats.org/officeDocument/2006/relationships/customXml" Target="../ink/ink239.xml"/><Relationship Id="rId28" Type="http://schemas.openxmlformats.org/officeDocument/2006/relationships/image" Target="../media/image240.png"/><Relationship Id="rId36" Type="http://schemas.openxmlformats.org/officeDocument/2006/relationships/image" Target="../media/image244.png"/><Relationship Id="rId10" Type="http://schemas.openxmlformats.org/officeDocument/2006/relationships/image" Target="../media/image231.png"/><Relationship Id="rId19" Type="http://schemas.openxmlformats.org/officeDocument/2006/relationships/customXml" Target="../ink/ink237.xml"/><Relationship Id="rId31" Type="http://schemas.openxmlformats.org/officeDocument/2006/relationships/customXml" Target="../ink/ink243.xml"/><Relationship Id="rId44" Type="http://schemas.openxmlformats.org/officeDocument/2006/relationships/image" Target="../media/image248.png"/><Relationship Id="rId4" Type="http://schemas.openxmlformats.org/officeDocument/2006/relationships/image" Target="../media/image228.png"/><Relationship Id="rId9" Type="http://schemas.openxmlformats.org/officeDocument/2006/relationships/customXml" Target="../ink/ink232.xml"/><Relationship Id="rId14" Type="http://schemas.openxmlformats.org/officeDocument/2006/relationships/image" Target="../media/image233.png"/><Relationship Id="rId22" Type="http://schemas.openxmlformats.org/officeDocument/2006/relationships/image" Target="../media/image237.png"/><Relationship Id="rId27" Type="http://schemas.openxmlformats.org/officeDocument/2006/relationships/customXml" Target="../ink/ink241.xml"/><Relationship Id="rId30" Type="http://schemas.openxmlformats.org/officeDocument/2006/relationships/image" Target="../media/image241.png"/><Relationship Id="rId35" Type="http://schemas.openxmlformats.org/officeDocument/2006/relationships/customXml" Target="../ink/ink245.xml"/><Relationship Id="rId43" Type="http://schemas.openxmlformats.org/officeDocument/2006/relationships/customXml" Target="../ink/ink249.xml"/><Relationship Id="rId8" Type="http://schemas.openxmlformats.org/officeDocument/2006/relationships/image" Target="../media/image230.png"/><Relationship Id="rId3" Type="http://schemas.openxmlformats.org/officeDocument/2006/relationships/customXml" Target="../ink/ink229.xml"/><Relationship Id="rId12" Type="http://schemas.openxmlformats.org/officeDocument/2006/relationships/image" Target="../media/image232.png"/><Relationship Id="rId17" Type="http://schemas.openxmlformats.org/officeDocument/2006/relationships/customXml" Target="../ink/ink236.xml"/><Relationship Id="rId25" Type="http://schemas.openxmlformats.org/officeDocument/2006/relationships/customXml" Target="../ink/ink240.xml"/><Relationship Id="rId33" Type="http://schemas.openxmlformats.org/officeDocument/2006/relationships/customXml" Target="../ink/ink244.xml"/><Relationship Id="rId38" Type="http://schemas.openxmlformats.org/officeDocument/2006/relationships/image" Target="../media/image24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308.xml"/><Relationship Id="rId21" Type="http://schemas.openxmlformats.org/officeDocument/2006/relationships/image" Target="../media/image257.png"/><Relationship Id="rId42" Type="http://schemas.openxmlformats.org/officeDocument/2006/relationships/customXml" Target="../ink/ink269.xml"/><Relationship Id="rId63" Type="http://schemas.openxmlformats.org/officeDocument/2006/relationships/image" Target="../media/image278.png"/><Relationship Id="rId84" Type="http://schemas.openxmlformats.org/officeDocument/2006/relationships/customXml" Target="../ink/ink291.xml"/><Relationship Id="rId138" Type="http://schemas.openxmlformats.org/officeDocument/2006/relationships/image" Target="../media/image314.png"/><Relationship Id="rId159" Type="http://schemas.openxmlformats.org/officeDocument/2006/relationships/image" Target="../media/image324.png"/><Relationship Id="rId170" Type="http://schemas.openxmlformats.org/officeDocument/2006/relationships/customXml" Target="../ink/ink335.xml"/><Relationship Id="rId107" Type="http://schemas.openxmlformats.org/officeDocument/2006/relationships/customXml" Target="../ink/ink303.xml"/><Relationship Id="rId11" Type="http://schemas.openxmlformats.org/officeDocument/2006/relationships/image" Target="../media/image252.png"/><Relationship Id="rId32" Type="http://schemas.openxmlformats.org/officeDocument/2006/relationships/customXml" Target="../ink/ink264.xml"/><Relationship Id="rId53" Type="http://schemas.openxmlformats.org/officeDocument/2006/relationships/image" Target="../media/image273.png"/><Relationship Id="rId74" Type="http://schemas.openxmlformats.org/officeDocument/2006/relationships/customXml" Target="../ink/ink285.xml"/><Relationship Id="rId128" Type="http://schemas.openxmlformats.org/officeDocument/2006/relationships/image" Target="../media/image309.png"/><Relationship Id="rId149" Type="http://schemas.openxmlformats.org/officeDocument/2006/relationships/image" Target="../media/image319.png"/><Relationship Id="rId5" Type="http://schemas.openxmlformats.org/officeDocument/2006/relationships/image" Target="../media/image250.png"/><Relationship Id="rId95" Type="http://schemas.openxmlformats.org/officeDocument/2006/relationships/customXml" Target="../ink/ink297.xml"/><Relationship Id="rId160" Type="http://schemas.openxmlformats.org/officeDocument/2006/relationships/customXml" Target="../ink/ink330.xml"/><Relationship Id="rId181" Type="http://schemas.openxmlformats.org/officeDocument/2006/relationships/customXml" Target="../ink/ink341.xml"/><Relationship Id="rId22" Type="http://schemas.openxmlformats.org/officeDocument/2006/relationships/customXml" Target="../ink/ink259.xml"/><Relationship Id="rId43" Type="http://schemas.openxmlformats.org/officeDocument/2006/relationships/image" Target="../media/image268.png"/><Relationship Id="rId64" Type="http://schemas.openxmlformats.org/officeDocument/2006/relationships/customXml" Target="../ink/ink280.xml"/><Relationship Id="rId118" Type="http://schemas.openxmlformats.org/officeDocument/2006/relationships/image" Target="../media/image304.png"/><Relationship Id="rId139" Type="http://schemas.openxmlformats.org/officeDocument/2006/relationships/customXml" Target="../ink/ink319.xml"/><Relationship Id="rId85" Type="http://schemas.openxmlformats.org/officeDocument/2006/relationships/image" Target="../media/image288.png"/><Relationship Id="rId150" Type="http://schemas.openxmlformats.org/officeDocument/2006/relationships/customXml" Target="../ink/ink325.xml"/><Relationship Id="rId171" Type="http://schemas.openxmlformats.org/officeDocument/2006/relationships/image" Target="../media/image330.png"/><Relationship Id="rId12" Type="http://schemas.openxmlformats.org/officeDocument/2006/relationships/customXml" Target="../ink/ink254.xml"/><Relationship Id="rId33" Type="http://schemas.openxmlformats.org/officeDocument/2006/relationships/image" Target="../media/image263.png"/><Relationship Id="rId108" Type="http://schemas.openxmlformats.org/officeDocument/2006/relationships/image" Target="../media/image299.png"/><Relationship Id="rId129" Type="http://schemas.openxmlformats.org/officeDocument/2006/relationships/customXml" Target="../ink/ink314.xml"/><Relationship Id="rId54" Type="http://schemas.openxmlformats.org/officeDocument/2006/relationships/customXml" Target="../ink/ink275.xml"/><Relationship Id="rId75" Type="http://schemas.openxmlformats.org/officeDocument/2006/relationships/image" Target="../media/image284.png"/><Relationship Id="rId96" Type="http://schemas.openxmlformats.org/officeDocument/2006/relationships/image" Target="../media/image293.png"/><Relationship Id="rId140" Type="http://schemas.openxmlformats.org/officeDocument/2006/relationships/image" Target="../media/image315.png"/><Relationship Id="rId161" Type="http://schemas.openxmlformats.org/officeDocument/2006/relationships/image" Target="../media/image325.png"/><Relationship Id="rId6" Type="http://schemas.openxmlformats.org/officeDocument/2006/relationships/customXml" Target="../ink/ink251.xml"/><Relationship Id="rId23" Type="http://schemas.openxmlformats.org/officeDocument/2006/relationships/image" Target="../media/image258.png"/><Relationship Id="rId119" Type="http://schemas.openxmlformats.org/officeDocument/2006/relationships/customXml" Target="../ink/ink309.xml"/><Relationship Id="rId44" Type="http://schemas.openxmlformats.org/officeDocument/2006/relationships/customXml" Target="../ink/ink270.xml"/><Relationship Id="rId60" Type="http://schemas.openxmlformats.org/officeDocument/2006/relationships/customXml" Target="../ink/ink278.xml"/><Relationship Id="rId65" Type="http://schemas.openxmlformats.org/officeDocument/2006/relationships/image" Target="../media/image279.png"/><Relationship Id="rId81" Type="http://schemas.openxmlformats.org/officeDocument/2006/relationships/customXml" Target="../ink/ink289.xml"/><Relationship Id="rId86" Type="http://schemas.openxmlformats.org/officeDocument/2006/relationships/customXml" Target="../ink/ink292.xml"/><Relationship Id="rId130" Type="http://schemas.openxmlformats.org/officeDocument/2006/relationships/image" Target="../media/image310.png"/><Relationship Id="rId135" Type="http://schemas.openxmlformats.org/officeDocument/2006/relationships/customXml" Target="../ink/ink317.xml"/><Relationship Id="rId151" Type="http://schemas.openxmlformats.org/officeDocument/2006/relationships/image" Target="../media/image320.png"/><Relationship Id="rId156" Type="http://schemas.openxmlformats.org/officeDocument/2006/relationships/customXml" Target="../ink/ink328.xml"/><Relationship Id="rId177" Type="http://schemas.openxmlformats.org/officeDocument/2006/relationships/customXml" Target="../ink/ink339.xml"/><Relationship Id="rId172" Type="http://schemas.openxmlformats.org/officeDocument/2006/relationships/customXml" Target="../ink/ink336.xml"/><Relationship Id="rId13" Type="http://schemas.openxmlformats.org/officeDocument/2006/relationships/image" Target="../media/image253.png"/><Relationship Id="rId18" Type="http://schemas.openxmlformats.org/officeDocument/2006/relationships/customXml" Target="../ink/ink257.xml"/><Relationship Id="rId39" Type="http://schemas.openxmlformats.org/officeDocument/2006/relationships/image" Target="../media/image266.png"/><Relationship Id="rId109" Type="http://schemas.openxmlformats.org/officeDocument/2006/relationships/customXml" Target="../ink/ink304.xml"/><Relationship Id="rId34" Type="http://schemas.openxmlformats.org/officeDocument/2006/relationships/customXml" Target="../ink/ink265.xml"/><Relationship Id="rId50" Type="http://schemas.openxmlformats.org/officeDocument/2006/relationships/customXml" Target="../ink/ink273.xml"/><Relationship Id="rId55" Type="http://schemas.openxmlformats.org/officeDocument/2006/relationships/image" Target="../media/image274.png"/><Relationship Id="rId76" Type="http://schemas.openxmlformats.org/officeDocument/2006/relationships/customXml" Target="../ink/ink286.xml"/><Relationship Id="rId97" Type="http://schemas.openxmlformats.org/officeDocument/2006/relationships/customXml" Target="../ink/ink298.xml"/><Relationship Id="rId104" Type="http://schemas.openxmlformats.org/officeDocument/2006/relationships/image" Target="../media/image297.png"/><Relationship Id="rId120" Type="http://schemas.openxmlformats.org/officeDocument/2006/relationships/image" Target="../media/image305.png"/><Relationship Id="rId125" Type="http://schemas.openxmlformats.org/officeDocument/2006/relationships/customXml" Target="../ink/ink312.xml"/><Relationship Id="rId141" Type="http://schemas.openxmlformats.org/officeDocument/2006/relationships/customXml" Target="../ink/ink320.xml"/><Relationship Id="rId146" Type="http://schemas.openxmlformats.org/officeDocument/2006/relationships/customXml" Target="../ink/ink323.xml"/><Relationship Id="rId167" Type="http://schemas.openxmlformats.org/officeDocument/2006/relationships/image" Target="../media/image328.png"/><Relationship Id="rId7" Type="http://schemas.openxmlformats.org/officeDocument/2006/relationships/image" Target="../media/image102.png"/><Relationship Id="rId71" Type="http://schemas.openxmlformats.org/officeDocument/2006/relationships/image" Target="../media/image282.png"/><Relationship Id="rId92" Type="http://schemas.openxmlformats.org/officeDocument/2006/relationships/customXml" Target="../ink/ink295.xml"/><Relationship Id="rId162" Type="http://schemas.openxmlformats.org/officeDocument/2006/relationships/customXml" Target="../ink/ink331.xml"/><Relationship Id="rId2" Type="http://schemas.openxmlformats.org/officeDocument/2006/relationships/notesSlide" Target="../notesSlides/notesSlide15.xml"/><Relationship Id="rId29" Type="http://schemas.openxmlformats.org/officeDocument/2006/relationships/image" Target="../media/image261.png"/><Relationship Id="rId24" Type="http://schemas.openxmlformats.org/officeDocument/2006/relationships/customXml" Target="../ink/ink260.xml"/><Relationship Id="rId40" Type="http://schemas.openxmlformats.org/officeDocument/2006/relationships/customXml" Target="../ink/ink268.xml"/><Relationship Id="rId45" Type="http://schemas.openxmlformats.org/officeDocument/2006/relationships/image" Target="../media/image269.png"/><Relationship Id="rId66" Type="http://schemas.openxmlformats.org/officeDocument/2006/relationships/customXml" Target="../ink/ink281.xml"/><Relationship Id="rId87" Type="http://schemas.openxmlformats.org/officeDocument/2006/relationships/image" Target="../media/image289.png"/><Relationship Id="rId110" Type="http://schemas.openxmlformats.org/officeDocument/2006/relationships/image" Target="../media/image300.png"/><Relationship Id="rId115" Type="http://schemas.openxmlformats.org/officeDocument/2006/relationships/customXml" Target="../ink/ink307.xml"/><Relationship Id="rId131" Type="http://schemas.openxmlformats.org/officeDocument/2006/relationships/customXml" Target="../ink/ink315.xml"/><Relationship Id="rId136" Type="http://schemas.openxmlformats.org/officeDocument/2006/relationships/image" Target="../media/image313.png"/><Relationship Id="rId157" Type="http://schemas.openxmlformats.org/officeDocument/2006/relationships/image" Target="../media/image323.png"/><Relationship Id="rId178" Type="http://schemas.openxmlformats.org/officeDocument/2006/relationships/image" Target="../media/image333.png"/><Relationship Id="rId61" Type="http://schemas.openxmlformats.org/officeDocument/2006/relationships/image" Target="../media/image277.png"/><Relationship Id="rId82" Type="http://schemas.openxmlformats.org/officeDocument/2006/relationships/customXml" Target="../ink/ink290.xml"/><Relationship Id="rId152" Type="http://schemas.openxmlformats.org/officeDocument/2006/relationships/customXml" Target="../ink/ink326.xml"/><Relationship Id="rId173" Type="http://schemas.openxmlformats.org/officeDocument/2006/relationships/image" Target="../media/image331.png"/><Relationship Id="rId19" Type="http://schemas.openxmlformats.org/officeDocument/2006/relationships/image" Target="../media/image256.png"/><Relationship Id="rId14" Type="http://schemas.openxmlformats.org/officeDocument/2006/relationships/customXml" Target="../ink/ink255.xml"/><Relationship Id="rId30" Type="http://schemas.openxmlformats.org/officeDocument/2006/relationships/customXml" Target="../ink/ink263.xml"/><Relationship Id="rId35" Type="http://schemas.openxmlformats.org/officeDocument/2006/relationships/image" Target="../media/image264.png"/><Relationship Id="rId56" Type="http://schemas.openxmlformats.org/officeDocument/2006/relationships/customXml" Target="../ink/ink276.xml"/><Relationship Id="rId77" Type="http://schemas.openxmlformats.org/officeDocument/2006/relationships/image" Target="../media/image285.png"/><Relationship Id="rId100" Type="http://schemas.openxmlformats.org/officeDocument/2006/relationships/image" Target="../media/image295.png"/><Relationship Id="rId105" Type="http://schemas.openxmlformats.org/officeDocument/2006/relationships/customXml" Target="../ink/ink302.xml"/><Relationship Id="rId126" Type="http://schemas.openxmlformats.org/officeDocument/2006/relationships/image" Target="../media/image308.png"/><Relationship Id="rId147" Type="http://schemas.openxmlformats.org/officeDocument/2006/relationships/image" Target="../media/image318.png"/><Relationship Id="rId168" Type="http://schemas.openxmlformats.org/officeDocument/2006/relationships/customXml" Target="../ink/ink334.xml"/><Relationship Id="rId8" Type="http://schemas.openxmlformats.org/officeDocument/2006/relationships/customXml" Target="../ink/ink252.xml"/><Relationship Id="rId51" Type="http://schemas.openxmlformats.org/officeDocument/2006/relationships/image" Target="../media/image272.png"/><Relationship Id="rId72" Type="http://schemas.openxmlformats.org/officeDocument/2006/relationships/customXml" Target="../ink/ink284.xml"/><Relationship Id="rId93" Type="http://schemas.openxmlformats.org/officeDocument/2006/relationships/customXml" Target="../ink/ink296.xml"/><Relationship Id="rId98" Type="http://schemas.openxmlformats.org/officeDocument/2006/relationships/image" Target="../media/image294.png"/><Relationship Id="rId121" Type="http://schemas.openxmlformats.org/officeDocument/2006/relationships/customXml" Target="../ink/ink310.xml"/><Relationship Id="rId142" Type="http://schemas.openxmlformats.org/officeDocument/2006/relationships/image" Target="../media/image316.png"/><Relationship Id="rId163" Type="http://schemas.openxmlformats.org/officeDocument/2006/relationships/image" Target="../media/image326.png"/><Relationship Id="rId3" Type="http://schemas.openxmlformats.org/officeDocument/2006/relationships/image" Target="../media/image249.png"/><Relationship Id="rId25" Type="http://schemas.openxmlformats.org/officeDocument/2006/relationships/image" Target="../media/image259.png"/><Relationship Id="rId46" Type="http://schemas.openxmlformats.org/officeDocument/2006/relationships/customXml" Target="../ink/ink271.xml"/><Relationship Id="rId67" Type="http://schemas.openxmlformats.org/officeDocument/2006/relationships/image" Target="../media/image280.png"/><Relationship Id="rId116" Type="http://schemas.openxmlformats.org/officeDocument/2006/relationships/image" Target="../media/image303.png"/><Relationship Id="rId137" Type="http://schemas.openxmlformats.org/officeDocument/2006/relationships/customXml" Target="../ink/ink318.xml"/><Relationship Id="rId158" Type="http://schemas.openxmlformats.org/officeDocument/2006/relationships/customXml" Target="../ink/ink329.xml"/><Relationship Id="rId20" Type="http://schemas.openxmlformats.org/officeDocument/2006/relationships/customXml" Target="../ink/ink258.xml"/><Relationship Id="rId41" Type="http://schemas.openxmlformats.org/officeDocument/2006/relationships/image" Target="../media/image267.png"/><Relationship Id="rId62" Type="http://schemas.openxmlformats.org/officeDocument/2006/relationships/customXml" Target="../ink/ink279.xml"/><Relationship Id="rId83" Type="http://schemas.openxmlformats.org/officeDocument/2006/relationships/image" Target="../media/image287.png"/><Relationship Id="rId88" Type="http://schemas.openxmlformats.org/officeDocument/2006/relationships/customXml" Target="../ink/ink293.xml"/><Relationship Id="rId111" Type="http://schemas.openxmlformats.org/officeDocument/2006/relationships/customXml" Target="../ink/ink305.xml"/><Relationship Id="rId132" Type="http://schemas.openxmlformats.org/officeDocument/2006/relationships/image" Target="../media/image311.png"/><Relationship Id="rId153" Type="http://schemas.openxmlformats.org/officeDocument/2006/relationships/image" Target="../media/image321.png"/><Relationship Id="rId174" Type="http://schemas.openxmlformats.org/officeDocument/2006/relationships/customXml" Target="../ink/ink337.xml"/><Relationship Id="rId179" Type="http://schemas.openxmlformats.org/officeDocument/2006/relationships/customXml" Target="../ink/ink340.xml"/><Relationship Id="rId15" Type="http://schemas.openxmlformats.org/officeDocument/2006/relationships/image" Target="../media/image254.png"/><Relationship Id="rId36" Type="http://schemas.openxmlformats.org/officeDocument/2006/relationships/customXml" Target="../ink/ink266.xml"/><Relationship Id="rId57" Type="http://schemas.openxmlformats.org/officeDocument/2006/relationships/image" Target="../media/image275.png"/><Relationship Id="rId106" Type="http://schemas.openxmlformats.org/officeDocument/2006/relationships/image" Target="../media/image298.png"/><Relationship Id="rId127" Type="http://schemas.openxmlformats.org/officeDocument/2006/relationships/customXml" Target="../ink/ink313.xml"/><Relationship Id="rId10" Type="http://schemas.openxmlformats.org/officeDocument/2006/relationships/customXml" Target="../ink/ink253.xml"/><Relationship Id="rId31" Type="http://schemas.openxmlformats.org/officeDocument/2006/relationships/image" Target="../media/image262.png"/><Relationship Id="rId52" Type="http://schemas.openxmlformats.org/officeDocument/2006/relationships/customXml" Target="../ink/ink274.xml"/><Relationship Id="rId73" Type="http://schemas.openxmlformats.org/officeDocument/2006/relationships/image" Target="../media/image283.png"/><Relationship Id="rId78" Type="http://schemas.openxmlformats.org/officeDocument/2006/relationships/customXml" Target="../ink/ink287.xml"/><Relationship Id="rId94" Type="http://schemas.openxmlformats.org/officeDocument/2006/relationships/image" Target="../media/image292.png"/><Relationship Id="rId99" Type="http://schemas.openxmlformats.org/officeDocument/2006/relationships/customXml" Target="../ink/ink299.xml"/><Relationship Id="rId101" Type="http://schemas.openxmlformats.org/officeDocument/2006/relationships/customXml" Target="../ink/ink300.xml"/><Relationship Id="rId122" Type="http://schemas.openxmlformats.org/officeDocument/2006/relationships/image" Target="../media/image306.png"/><Relationship Id="rId143" Type="http://schemas.openxmlformats.org/officeDocument/2006/relationships/customXml" Target="../ink/ink321.xml"/><Relationship Id="rId148" Type="http://schemas.openxmlformats.org/officeDocument/2006/relationships/customXml" Target="../ink/ink324.xml"/><Relationship Id="rId164" Type="http://schemas.openxmlformats.org/officeDocument/2006/relationships/customXml" Target="../ink/ink332.xml"/><Relationship Id="rId169" Type="http://schemas.openxmlformats.org/officeDocument/2006/relationships/image" Target="../media/image329.png"/><Relationship Id="rId4" Type="http://schemas.openxmlformats.org/officeDocument/2006/relationships/customXml" Target="../ink/ink250.xml"/><Relationship Id="rId9" Type="http://schemas.openxmlformats.org/officeDocument/2006/relationships/image" Target="../media/image251.png"/><Relationship Id="rId180" Type="http://schemas.openxmlformats.org/officeDocument/2006/relationships/image" Target="../media/image334.png"/><Relationship Id="rId26" Type="http://schemas.openxmlformats.org/officeDocument/2006/relationships/customXml" Target="../ink/ink261.xml"/><Relationship Id="rId47" Type="http://schemas.openxmlformats.org/officeDocument/2006/relationships/image" Target="../media/image270.png"/><Relationship Id="rId68" Type="http://schemas.openxmlformats.org/officeDocument/2006/relationships/customXml" Target="../ink/ink282.xml"/><Relationship Id="rId89" Type="http://schemas.openxmlformats.org/officeDocument/2006/relationships/image" Target="../media/image290.png"/><Relationship Id="rId112" Type="http://schemas.openxmlformats.org/officeDocument/2006/relationships/image" Target="../media/image301.png"/><Relationship Id="rId133" Type="http://schemas.openxmlformats.org/officeDocument/2006/relationships/customXml" Target="../ink/ink316.xml"/><Relationship Id="rId154" Type="http://schemas.openxmlformats.org/officeDocument/2006/relationships/customXml" Target="../ink/ink327.xml"/><Relationship Id="rId175" Type="http://schemas.openxmlformats.org/officeDocument/2006/relationships/customXml" Target="../ink/ink338.xml"/><Relationship Id="rId16" Type="http://schemas.openxmlformats.org/officeDocument/2006/relationships/customXml" Target="../ink/ink256.xml"/><Relationship Id="rId37" Type="http://schemas.openxmlformats.org/officeDocument/2006/relationships/image" Target="../media/image265.png"/><Relationship Id="rId58" Type="http://schemas.openxmlformats.org/officeDocument/2006/relationships/customXml" Target="../ink/ink277.xml"/><Relationship Id="rId79" Type="http://schemas.openxmlformats.org/officeDocument/2006/relationships/image" Target="../media/image286.png"/><Relationship Id="rId102" Type="http://schemas.openxmlformats.org/officeDocument/2006/relationships/image" Target="../media/image296.png"/><Relationship Id="rId123" Type="http://schemas.openxmlformats.org/officeDocument/2006/relationships/customXml" Target="../ink/ink311.xml"/><Relationship Id="rId144" Type="http://schemas.openxmlformats.org/officeDocument/2006/relationships/customXml" Target="../ink/ink322.xml"/><Relationship Id="rId90" Type="http://schemas.openxmlformats.org/officeDocument/2006/relationships/customXml" Target="../ink/ink294.xml"/><Relationship Id="rId165" Type="http://schemas.openxmlformats.org/officeDocument/2006/relationships/image" Target="../media/image327.png"/><Relationship Id="rId27" Type="http://schemas.openxmlformats.org/officeDocument/2006/relationships/image" Target="../media/image260.png"/><Relationship Id="rId48" Type="http://schemas.openxmlformats.org/officeDocument/2006/relationships/customXml" Target="../ink/ink272.xml"/><Relationship Id="rId69" Type="http://schemas.openxmlformats.org/officeDocument/2006/relationships/image" Target="../media/image281.png"/><Relationship Id="rId113" Type="http://schemas.openxmlformats.org/officeDocument/2006/relationships/customXml" Target="../ink/ink306.xml"/><Relationship Id="rId134" Type="http://schemas.openxmlformats.org/officeDocument/2006/relationships/image" Target="../media/image312.png"/><Relationship Id="rId80" Type="http://schemas.openxmlformats.org/officeDocument/2006/relationships/customXml" Target="../ink/ink288.xml"/><Relationship Id="rId155" Type="http://schemas.openxmlformats.org/officeDocument/2006/relationships/image" Target="../media/image322.png"/><Relationship Id="rId176" Type="http://schemas.openxmlformats.org/officeDocument/2006/relationships/image" Target="../media/image332.png"/><Relationship Id="rId17" Type="http://schemas.openxmlformats.org/officeDocument/2006/relationships/image" Target="../media/image255.png"/><Relationship Id="rId38" Type="http://schemas.openxmlformats.org/officeDocument/2006/relationships/customXml" Target="../ink/ink267.xml"/><Relationship Id="rId59" Type="http://schemas.openxmlformats.org/officeDocument/2006/relationships/image" Target="../media/image276.png"/><Relationship Id="rId103" Type="http://schemas.openxmlformats.org/officeDocument/2006/relationships/customXml" Target="../ink/ink301.xml"/><Relationship Id="rId124" Type="http://schemas.openxmlformats.org/officeDocument/2006/relationships/image" Target="../media/image307.png"/><Relationship Id="rId70" Type="http://schemas.openxmlformats.org/officeDocument/2006/relationships/customXml" Target="../ink/ink283.xml"/><Relationship Id="rId91" Type="http://schemas.openxmlformats.org/officeDocument/2006/relationships/image" Target="../media/image291.png"/><Relationship Id="rId145" Type="http://schemas.openxmlformats.org/officeDocument/2006/relationships/image" Target="../media/image317.png"/><Relationship Id="rId166" Type="http://schemas.openxmlformats.org/officeDocument/2006/relationships/customXml" Target="../ink/ink333.xml"/><Relationship Id="rId1" Type="http://schemas.openxmlformats.org/officeDocument/2006/relationships/slideLayout" Target="../slideLayouts/slideLayout7.xml"/><Relationship Id="rId28" Type="http://schemas.openxmlformats.org/officeDocument/2006/relationships/customXml" Target="../ink/ink262.xml"/><Relationship Id="rId49" Type="http://schemas.openxmlformats.org/officeDocument/2006/relationships/image" Target="../media/image271.png"/><Relationship Id="rId114" Type="http://schemas.openxmlformats.org/officeDocument/2006/relationships/image" Target="../media/image30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400.xml"/><Relationship Id="rId21" Type="http://schemas.openxmlformats.org/officeDocument/2006/relationships/image" Target="../media/image323.png"/><Relationship Id="rId63" Type="http://schemas.openxmlformats.org/officeDocument/2006/relationships/image" Target="../media/image343.png"/><Relationship Id="rId159" Type="http://schemas.openxmlformats.org/officeDocument/2006/relationships/customXml" Target="../ink/ink421.xml"/><Relationship Id="rId170" Type="http://schemas.openxmlformats.org/officeDocument/2006/relationships/image" Target="../media/image396.png"/><Relationship Id="rId226" Type="http://schemas.openxmlformats.org/officeDocument/2006/relationships/customXml" Target="../ink/ink455.xml"/><Relationship Id="rId268" Type="http://schemas.openxmlformats.org/officeDocument/2006/relationships/customXml" Target="../ink/ink476.xml"/><Relationship Id="rId32" Type="http://schemas.openxmlformats.org/officeDocument/2006/relationships/customXml" Target="../ink/ink356.xml"/><Relationship Id="rId74" Type="http://schemas.openxmlformats.org/officeDocument/2006/relationships/customXml" Target="../ink/ink378.xml"/><Relationship Id="rId128" Type="http://schemas.openxmlformats.org/officeDocument/2006/relationships/image" Target="../media/image375.png"/><Relationship Id="rId5" Type="http://schemas.openxmlformats.org/officeDocument/2006/relationships/image" Target="../media/image316.png"/><Relationship Id="rId181" Type="http://schemas.openxmlformats.org/officeDocument/2006/relationships/customXml" Target="../ink/ink432.xml"/><Relationship Id="rId237" Type="http://schemas.openxmlformats.org/officeDocument/2006/relationships/image" Target="../media/image429.png"/><Relationship Id="rId279" Type="http://schemas.openxmlformats.org/officeDocument/2006/relationships/image" Target="../media/image450.png"/><Relationship Id="rId43" Type="http://schemas.openxmlformats.org/officeDocument/2006/relationships/customXml" Target="../ink/ink362.xml"/><Relationship Id="rId139" Type="http://schemas.openxmlformats.org/officeDocument/2006/relationships/customXml" Target="../ink/ink411.xml"/><Relationship Id="rId290" Type="http://schemas.openxmlformats.org/officeDocument/2006/relationships/customXml" Target="../ink/ink487.xml"/><Relationship Id="rId85" Type="http://schemas.openxmlformats.org/officeDocument/2006/relationships/image" Target="../media/image354.png"/><Relationship Id="rId150" Type="http://schemas.openxmlformats.org/officeDocument/2006/relationships/image" Target="../media/image386.png"/><Relationship Id="rId192" Type="http://schemas.openxmlformats.org/officeDocument/2006/relationships/image" Target="../media/image407.png"/><Relationship Id="rId206" Type="http://schemas.openxmlformats.org/officeDocument/2006/relationships/customXml" Target="../ink/ink445.xml"/><Relationship Id="rId248" Type="http://schemas.openxmlformats.org/officeDocument/2006/relationships/customXml" Target="../ink/ink466.xml"/><Relationship Id="rId269" Type="http://schemas.openxmlformats.org/officeDocument/2006/relationships/image" Target="../media/image445.png"/><Relationship Id="rId12" Type="http://schemas.openxmlformats.org/officeDocument/2006/relationships/customXml" Target="../ink/ink346.xml"/><Relationship Id="rId33" Type="http://schemas.openxmlformats.org/officeDocument/2006/relationships/image" Target="../media/image329.png"/><Relationship Id="rId108" Type="http://schemas.openxmlformats.org/officeDocument/2006/relationships/image" Target="../media/image365.png"/><Relationship Id="rId129" Type="http://schemas.openxmlformats.org/officeDocument/2006/relationships/customXml" Target="../ink/ink406.xml"/><Relationship Id="rId280" Type="http://schemas.openxmlformats.org/officeDocument/2006/relationships/customXml" Target="../ink/ink482.xml"/><Relationship Id="rId54" Type="http://schemas.openxmlformats.org/officeDocument/2006/relationships/customXml" Target="../ink/ink368.xml"/><Relationship Id="rId75" Type="http://schemas.openxmlformats.org/officeDocument/2006/relationships/image" Target="../media/image349.png"/><Relationship Id="rId96" Type="http://schemas.openxmlformats.org/officeDocument/2006/relationships/customXml" Target="../ink/ink389.xml"/><Relationship Id="rId140" Type="http://schemas.openxmlformats.org/officeDocument/2006/relationships/image" Target="../media/image381.png"/><Relationship Id="rId161" Type="http://schemas.openxmlformats.org/officeDocument/2006/relationships/customXml" Target="../ink/ink422.xml"/><Relationship Id="rId182" Type="http://schemas.openxmlformats.org/officeDocument/2006/relationships/image" Target="../media/image402.png"/><Relationship Id="rId217" Type="http://schemas.openxmlformats.org/officeDocument/2006/relationships/image" Target="../media/image419.png"/><Relationship Id="rId6" Type="http://schemas.openxmlformats.org/officeDocument/2006/relationships/customXml" Target="../ink/ink343.xml"/><Relationship Id="rId238" Type="http://schemas.openxmlformats.org/officeDocument/2006/relationships/customXml" Target="../ink/ink461.xml"/><Relationship Id="rId259" Type="http://schemas.openxmlformats.org/officeDocument/2006/relationships/image" Target="../media/image440.png"/><Relationship Id="rId23" Type="http://schemas.openxmlformats.org/officeDocument/2006/relationships/image" Target="../media/image324.png"/><Relationship Id="rId119" Type="http://schemas.openxmlformats.org/officeDocument/2006/relationships/customXml" Target="../ink/ink401.xml"/><Relationship Id="rId270" Type="http://schemas.openxmlformats.org/officeDocument/2006/relationships/customXml" Target="../ink/ink477.xml"/><Relationship Id="rId291" Type="http://schemas.openxmlformats.org/officeDocument/2006/relationships/image" Target="../media/image456.png"/><Relationship Id="rId44" Type="http://schemas.openxmlformats.org/officeDocument/2006/relationships/image" Target="../media/image334.png"/><Relationship Id="rId65" Type="http://schemas.openxmlformats.org/officeDocument/2006/relationships/image" Target="../media/image344.png"/><Relationship Id="rId86" Type="http://schemas.openxmlformats.org/officeDocument/2006/relationships/customXml" Target="../ink/ink384.xml"/><Relationship Id="rId130" Type="http://schemas.openxmlformats.org/officeDocument/2006/relationships/image" Target="../media/image376.png"/><Relationship Id="rId151" Type="http://schemas.openxmlformats.org/officeDocument/2006/relationships/customXml" Target="../ink/ink417.xml"/><Relationship Id="rId172" Type="http://schemas.openxmlformats.org/officeDocument/2006/relationships/image" Target="../media/image397.png"/><Relationship Id="rId193" Type="http://schemas.openxmlformats.org/officeDocument/2006/relationships/customXml" Target="../ink/ink438.xml"/><Relationship Id="rId207" Type="http://schemas.openxmlformats.org/officeDocument/2006/relationships/image" Target="../media/image414.png"/><Relationship Id="rId228" Type="http://schemas.openxmlformats.org/officeDocument/2006/relationships/customXml" Target="../ink/ink456.xml"/><Relationship Id="rId249" Type="http://schemas.openxmlformats.org/officeDocument/2006/relationships/image" Target="../media/image435.png"/><Relationship Id="rId13" Type="http://schemas.openxmlformats.org/officeDocument/2006/relationships/image" Target="../media/image319.png"/><Relationship Id="rId109" Type="http://schemas.openxmlformats.org/officeDocument/2006/relationships/customXml" Target="../ink/ink396.xml"/><Relationship Id="rId260" Type="http://schemas.openxmlformats.org/officeDocument/2006/relationships/customXml" Target="../ink/ink472.xml"/><Relationship Id="rId281" Type="http://schemas.openxmlformats.org/officeDocument/2006/relationships/image" Target="../media/image451.png"/><Relationship Id="rId34" Type="http://schemas.openxmlformats.org/officeDocument/2006/relationships/customXml" Target="../ink/ink357.xml"/><Relationship Id="rId55" Type="http://schemas.openxmlformats.org/officeDocument/2006/relationships/image" Target="../media/image339.png"/><Relationship Id="rId76" Type="http://schemas.openxmlformats.org/officeDocument/2006/relationships/customXml" Target="../ink/ink379.xml"/><Relationship Id="rId97" Type="http://schemas.openxmlformats.org/officeDocument/2006/relationships/image" Target="../media/image360.png"/><Relationship Id="rId120" Type="http://schemas.openxmlformats.org/officeDocument/2006/relationships/image" Target="../media/image371.png"/><Relationship Id="rId141" Type="http://schemas.openxmlformats.org/officeDocument/2006/relationships/customXml" Target="../ink/ink412.xml"/><Relationship Id="rId7" Type="http://schemas.openxmlformats.org/officeDocument/2006/relationships/image" Target="../media/image102.png"/><Relationship Id="rId162" Type="http://schemas.openxmlformats.org/officeDocument/2006/relationships/image" Target="../media/image392.png"/><Relationship Id="rId183" Type="http://schemas.openxmlformats.org/officeDocument/2006/relationships/customXml" Target="../ink/ink433.xml"/><Relationship Id="rId218" Type="http://schemas.openxmlformats.org/officeDocument/2006/relationships/customXml" Target="../ink/ink451.xml"/><Relationship Id="rId239" Type="http://schemas.openxmlformats.org/officeDocument/2006/relationships/image" Target="../media/image430.png"/><Relationship Id="rId250" Type="http://schemas.openxmlformats.org/officeDocument/2006/relationships/customXml" Target="../ink/ink467.xml"/><Relationship Id="rId271" Type="http://schemas.openxmlformats.org/officeDocument/2006/relationships/image" Target="../media/image446.png"/><Relationship Id="rId24" Type="http://schemas.openxmlformats.org/officeDocument/2006/relationships/customXml" Target="../ink/ink352.xml"/><Relationship Id="rId45" Type="http://schemas.openxmlformats.org/officeDocument/2006/relationships/customXml" Target="../ink/ink363.xml"/><Relationship Id="rId66" Type="http://schemas.openxmlformats.org/officeDocument/2006/relationships/customXml" Target="../ink/ink374.xml"/><Relationship Id="rId87" Type="http://schemas.openxmlformats.org/officeDocument/2006/relationships/image" Target="../media/image355.png"/><Relationship Id="rId110" Type="http://schemas.openxmlformats.org/officeDocument/2006/relationships/image" Target="../media/image366.png"/><Relationship Id="rId131" Type="http://schemas.openxmlformats.org/officeDocument/2006/relationships/customXml" Target="../ink/ink407.xml"/><Relationship Id="rId152" Type="http://schemas.openxmlformats.org/officeDocument/2006/relationships/image" Target="../media/image387.png"/><Relationship Id="rId173" Type="http://schemas.openxmlformats.org/officeDocument/2006/relationships/customXml" Target="../ink/ink428.xml"/><Relationship Id="rId194" Type="http://schemas.openxmlformats.org/officeDocument/2006/relationships/image" Target="../media/image408.png"/><Relationship Id="rId208" Type="http://schemas.openxmlformats.org/officeDocument/2006/relationships/customXml" Target="../ink/ink446.xml"/><Relationship Id="rId229" Type="http://schemas.openxmlformats.org/officeDocument/2006/relationships/image" Target="../media/image425.png"/><Relationship Id="rId240" Type="http://schemas.openxmlformats.org/officeDocument/2006/relationships/customXml" Target="../ink/ink462.xml"/><Relationship Id="rId261" Type="http://schemas.openxmlformats.org/officeDocument/2006/relationships/image" Target="../media/image441.png"/><Relationship Id="rId14" Type="http://schemas.openxmlformats.org/officeDocument/2006/relationships/customXml" Target="../ink/ink347.xml"/><Relationship Id="rId35" Type="http://schemas.openxmlformats.org/officeDocument/2006/relationships/image" Target="../media/image330.png"/><Relationship Id="rId56" Type="http://schemas.openxmlformats.org/officeDocument/2006/relationships/customXml" Target="../ink/ink369.xml"/><Relationship Id="rId77" Type="http://schemas.openxmlformats.org/officeDocument/2006/relationships/image" Target="../media/image350.png"/><Relationship Id="rId100" Type="http://schemas.openxmlformats.org/officeDocument/2006/relationships/customXml" Target="../ink/ink391.xml"/><Relationship Id="rId282" Type="http://schemas.openxmlformats.org/officeDocument/2006/relationships/customXml" Target="../ink/ink483.xml"/><Relationship Id="rId8" Type="http://schemas.openxmlformats.org/officeDocument/2006/relationships/customXml" Target="../ink/ink344.xml"/><Relationship Id="rId98" Type="http://schemas.openxmlformats.org/officeDocument/2006/relationships/customXml" Target="../ink/ink390.xml"/><Relationship Id="rId121" Type="http://schemas.openxmlformats.org/officeDocument/2006/relationships/customXml" Target="../ink/ink402.xml"/><Relationship Id="rId142" Type="http://schemas.openxmlformats.org/officeDocument/2006/relationships/image" Target="../media/image382.png"/><Relationship Id="rId163" Type="http://schemas.openxmlformats.org/officeDocument/2006/relationships/customXml" Target="../ink/ink423.xml"/><Relationship Id="rId184" Type="http://schemas.openxmlformats.org/officeDocument/2006/relationships/image" Target="../media/image403.png"/><Relationship Id="rId219" Type="http://schemas.openxmlformats.org/officeDocument/2006/relationships/image" Target="../media/image420.png"/><Relationship Id="rId230" Type="http://schemas.openxmlformats.org/officeDocument/2006/relationships/customXml" Target="../ink/ink457.xml"/><Relationship Id="rId251" Type="http://schemas.openxmlformats.org/officeDocument/2006/relationships/image" Target="../media/image436.png"/><Relationship Id="rId25" Type="http://schemas.openxmlformats.org/officeDocument/2006/relationships/image" Target="../media/image325.png"/><Relationship Id="rId46" Type="http://schemas.openxmlformats.org/officeDocument/2006/relationships/customXml" Target="../ink/ink364.xml"/><Relationship Id="rId67" Type="http://schemas.openxmlformats.org/officeDocument/2006/relationships/image" Target="../media/image345.png"/><Relationship Id="rId272" Type="http://schemas.openxmlformats.org/officeDocument/2006/relationships/customXml" Target="../ink/ink478.xml"/><Relationship Id="rId88" Type="http://schemas.openxmlformats.org/officeDocument/2006/relationships/customXml" Target="../ink/ink385.xml"/><Relationship Id="rId111" Type="http://schemas.openxmlformats.org/officeDocument/2006/relationships/customXml" Target="../ink/ink397.xml"/><Relationship Id="rId132" Type="http://schemas.openxmlformats.org/officeDocument/2006/relationships/image" Target="../media/image377.png"/><Relationship Id="rId153" Type="http://schemas.openxmlformats.org/officeDocument/2006/relationships/customXml" Target="../ink/ink418.xml"/><Relationship Id="rId174" Type="http://schemas.openxmlformats.org/officeDocument/2006/relationships/image" Target="../media/image398.png"/><Relationship Id="rId195" Type="http://schemas.openxmlformats.org/officeDocument/2006/relationships/customXml" Target="../ink/ink439.xml"/><Relationship Id="rId209" Type="http://schemas.openxmlformats.org/officeDocument/2006/relationships/image" Target="../media/image415.png"/><Relationship Id="rId220" Type="http://schemas.openxmlformats.org/officeDocument/2006/relationships/customXml" Target="../ink/ink452.xml"/><Relationship Id="rId241" Type="http://schemas.openxmlformats.org/officeDocument/2006/relationships/image" Target="../media/image431.png"/><Relationship Id="rId15" Type="http://schemas.openxmlformats.org/officeDocument/2006/relationships/image" Target="../media/image320.png"/><Relationship Id="rId36" Type="http://schemas.openxmlformats.org/officeDocument/2006/relationships/customXml" Target="../ink/ink358.xml"/><Relationship Id="rId57" Type="http://schemas.openxmlformats.org/officeDocument/2006/relationships/image" Target="../media/image340.png"/><Relationship Id="rId262" Type="http://schemas.openxmlformats.org/officeDocument/2006/relationships/customXml" Target="../ink/ink473.xml"/><Relationship Id="rId283" Type="http://schemas.openxmlformats.org/officeDocument/2006/relationships/image" Target="../media/image452.png"/><Relationship Id="rId78" Type="http://schemas.openxmlformats.org/officeDocument/2006/relationships/customXml" Target="../ink/ink380.xml"/><Relationship Id="rId99" Type="http://schemas.openxmlformats.org/officeDocument/2006/relationships/image" Target="../media/image361.png"/><Relationship Id="rId101" Type="http://schemas.openxmlformats.org/officeDocument/2006/relationships/image" Target="../media/image362.png"/><Relationship Id="rId122" Type="http://schemas.openxmlformats.org/officeDocument/2006/relationships/image" Target="../media/image372.png"/><Relationship Id="rId143" Type="http://schemas.openxmlformats.org/officeDocument/2006/relationships/customXml" Target="../ink/ink413.xml"/><Relationship Id="rId164" Type="http://schemas.openxmlformats.org/officeDocument/2006/relationships/image" Target="../media/image393.png"/><Relationship Id="rId185" Type="http://schemas.openxmlformats.org/officeDocument/2006/relationships/customXml" Target="../ink/ink434.xml"/><Relationship Id="rId9" Type="http://schemas.openxmlformats.org/officeDocument/2006/relationships/image" Target="../media/image317.png"/><Relationship Id="rId210" Type="http://schemas.openxmlformats.org/officeDocument/2006/relationships/customXml" Target="../ink/ink447.xml"/><Relationship Id="rId26" Type="http://schemas.openxmlformats.org/officeDocument/2006/relationships/customXml" Target="../ink/ink353.xml"/><Relationship Id="rId231" Type="http://schemas.openxmlformats.org/officeDocument/2006/relationships/image" Target="../media/image426.png"/><Relationship Id="rId252" Type="http://schemas.openxmlformats.org/officeDocument/2006/relationships/customXml" Target="../ink/ink468.xml"/><Relationship Id="rId273" Type="http://schemas.openxmlformats.org/officeDocument/2006/relationships/image" Target="../media/image447.png"/><Relationship Id="rId47" Type="http://schemas.openxmlformats.org/officeDocument/2006/relationships/image" Target="../media/image335.png"/><Relationship Id="rId68" Type="http://schemas.openxmlformats.org/officeDocument/2006/relationships/customXml" Target="../ink/ink375.xml"/><Relationship Id="rId89" Type="http://schemas.openxmlformats.org/officeDocument/2006/relationships/image" Target="../media/image356.png"/><Relationship Id="rId112" Type="http://schemas.openxmlformats.org/officeDocument/2006/relationships/image" Target="../media/image367.png"/><Relationship Id="rId133" Type="http://schemas.openxmlformats.org/officeDocument/2006/relationships/customXml" Target="../ink/ink408.xml"/><Relationship Id="rId154" Type="http://schemas.openxmlformats.org/officeDocument/2006/relationships/image" Target="../media/image388.png"/><Relationship Id="rId175" Type="http://schemas.openxmlformats.org/officeDocument/2006/relationships/customXml" Target="../ink/ink429.xml"/><Relationship Id="rId196" Type="http://schemas.openxmlformats.org/officeDocument/2006/relationships/image" Target="../media/image409.png"/><Relationship Id="rId200" Type="http://schemas.openxmlformats.org/officeDocument/2006/relationships/image" Target="../media/image411.png"/><Relationship Id="rId16" Type="http://schemas.openxmlformats.org/officeDocument/2006/relationships/customXml" Target="../ink/ink348.xml"/><Relationship Id="rId221" Type="http://schemas.openxmlformats.org/officeDocument/2006/relationships/image" Target="../media/image421.png"/><Relationship Id="rId242" Type="http://schemas.openxmlformats.org/officeDocument/2006/relationships/customXml" Target="../ink/ink463.xml"/><Relationship Id="rId263" Type="http://schemas.openxmlformats.org/officeDocument/2006/relationships/image" Target="../media/image442.png"/><Relationship Id="rId284" Type="http://schemas.openxmlformats.org/officeDocument/2006/relationships/customXml" Target="../ink/ink484.xml"/><Relationship Id="rId37" Type="http://schemas.openxmlformats.org/officeDocument/2006/relationships/image" Target="../media/image331.png"/><Relationship Id="rId58" Type="http://schemas.openxmlformats.org/officeDocument/2006/relationships/customXml" Target="../ink/ink370.xml"/><Relationship Id="rId79" Type="http://schemas.openxmlformats.org/officeDocument/2006/relationships/image" Target="../media/image351.png"/><Relationship Id="rId102" Type="http://schemas.openxmlformats.org/officeDocument/2006/relationships/customXml" Target="../ink/ink392.xml"/><Relationship Id="rId123" Type="http://schemas.openxmlformats.org/officeDocument/2006/relationships/customXml" Target="../ink/ink403.xml"/><Relationship Id="rId144" Type="http://schemas.openxmlformats.org/officeDocument/2006/relationships/image" Target="../media/image383.png"/><Relationship Id="rId90" Type="http://schemas.openxmlformats.org/officeDocument/2006/relationships/customXml" Target="../ink/ink386.xml"/><Relationship Id="rId165" Type="http://schemas.openxmlformats.org/officeDocument/2006/relationships/customXml" Target="../ink/ink424.xml"/><Relationship Id="rId186" Type="http://schemas.openxmlformats.org/officeDocument/2006/relationships/image" Target="../media/image404.png"/><Relationship Id="rId211" Type="http://schemas.openxmlformats.org/officeDocument/2006/relationships/image" Target="../media/image416.png"/><Relationship Id="rId232" Type="http://schemas.openxmlformats.org/officeDocument/2006/relationships/customXml" Target="../ink/ink458.xml"/><Relationship Id="rId253" Type="http://schemas.openxmlformats.org/officeDocument/2006/relationships/image" Target="../media/image437.png"/><Relationship Id="rId274" Type="http://schemas.openxmlformats.org/officeDocument/2006/relationships/customXml" Target="../ink/ink479.xml"/><Relationship Id="rId27" Type="http://schemas.openxmlformats.org/officeDocument/2006/relationships/image" Target="../media/image326.png"/><Relationship Id="rId48" Type="http://schemas.openxmlformats.org/officeDocument/2006/relationships/customXml" Target="../ink/ink365.xml"/><Relationship Id="rId69" Type="http://schemas.openxmlformats.org/officeDocument/2006/relationships/image" Target="../media/image346.png"/><Relationship Id="rId113" Type="http://schemas.openxmlformats.org/officeDocument/2006/relationships/customXml" Target="../ink/ink398.xml"/><Relationship Id="rId134" Type="http://schemas.openxmlformats.org/officeDocument/2006/relationships/image" Target="../media/image378.png"/><Relationship Id="rId80" Type="http://schemas.openxmlformats.org/officeDocument/2006/relationships/customXml" Target="../ink/ink381.xml"/><Relationship Id="rId155" Type="http://schemas.openxmlformats.org/officeDocument/2006/relationships/customXml" Target="../ink/ink419.xml"/><Relationship Id="rId176" Type="http://schemas.openxmlformats.org/officeDocument/2006/relationships/image" Target="../media/image399.png"/><Relationship Id="rId197" Type="http://schemas.openxmlformats.org/officeDocument/2006/relationships/customXml" Target="../ink/ink440.xml"/><Relationship Id="rId201" Type="http://schemas.openxmlformats.org/officeDocument/2006/relationships/customXml" Target="../ink/ink442.xml"/><Relationship Id="rId222" Type="http://schemas.openxmlformats.org/officeDocument/2006/relationships/customXml" Target="../ink/ink453.xml"/><Relationship Id="rId243" Type="http://schemas.openxmlformats.org/officeDocument/2006/relationships/image" Target="../media/image432.png"/><Relationship Id="rId264" Type="http://schemas.openxmlformats.org/officeDocument/2006/relationships/customXml" Target="../ink/ink474.xml"/><Relationship Id="rId285" Type="http://schemas.openxmlformats.org/officeDocument/2006/relationships/image" Target="../media/image453.png"/><Relationship Id="rId17" Type="http://schemas.openxmlformats.org/officeDocument/2006/relationships/image" Target="../media/image321.png"/><Relationship Id="rId38" Type="http://schemas.openxmlformats.org/officeDocument/2006/relationships/customXml" Target="../ink/ink359.xml"/><Relationship Id="rId59" Type="http://schemas.openxmlformats.org/officeDocument/2006/relationships/image" Target="../media/image341.png"/><Relationship Id="rId103" Type="http://schemas.openxmlformats.org/officeDocument/2006/relationships/image" Target="../media/image363.png"/><Relationship Id="rId124" Type="http://schemas.openxmlformats.org/officeDocument/2006/relationships/image" Target="../media/image373.png"/><Relationship Id="rId70" Type="http://schemas.openxmlformats.org/officeDocument/2006/relationships/customXml" Target="../ink/ink376.xml"/><Relationship Id="rId91" Type="http://schemas.openxmlformats.org/officeDocument/2006/relationships/image" Target="../media/image357.png"/><Relationship Id="rId145" Type="http://schemas.openxmlformats.org/officeDocument/2006/relationships/customXml" Target="../ink/ink414.xml"/><Relationship Id="rId166" Type="http://schemas.openxmlformats.org/officeDocument/2006/relationships/image" Target="../media/image394.png"/><Relationship Id="rId187" Type="http://schemas.openxmlformats.org/officeDocument/2006/relationships/customXml" Target="../ink/ink435.xml"/><Relationship Id="rId1" Type="http://schemas.openxmlformats.org/officeDocument/2006/relationships/slideLayout" Target="../slideLayouts/slideLayout7.xml"/><Relationship Id="rId212" Type="http://schemas.openxmlformats.org/officeDocument/2006/relationships/customXml" Target="../ink/ink448.xml"/><Relationship Id="rId233" Type="http://schemas.openxmlformats.org/officeDocument/2006/relationships/image" Target="../media/image427.png"/><Relationship Id="rId254" Type="http://schemas.openxmlformats.org/officeDocument/2006/relationships/customXml" Target="../ink/ink469.xml"/><Relationship Id="rId28" Type="http://schemas.openxmlformats.org/officeDocument/2006/relationships/customXml" Target="../ink/ink354.xml"/><Relationship Id="rId49" Type="http://schemas.openxmlformats.org/officeDocument/2006/relationships/image" Target="../media/image336.png"/><Relationship Id="rId114" Type="http://schemas.openxmlformats.org/officeDocument/2006/relationships/image" Target="../media/image368.png"/><Relationship Id="rId275" Type="http://schemas.openxmlformats.org/officeDocument/2006/relationships/image" Target="../media/image448.png"/><Relationship Id="rId60" Type="http://schemas.openxmlformats.org/officeDocument/2006/relationships/customXml" Target="../ink/ink371.xml"/><Relationship Id="rId81" Type="http://schemas.openxmlformats.org/officeDocument/2006/relationships/image" Target="../media/image352.png"/><Relationship Id="rId135" Type="http://schemas.openxmlformats.org/officeDocument/2006/relationships/customXml" Target="../ink/ink409.xml"/><Relationship Id="rId156" Type="http://schemas.openxmlformats.org/officeDocument/2006/relationships/image" Target="../media/image389.png"/><Relationship Id="rId177" Type="http://schemas.openxmlformats.org/officeDocument/2006/relationships/customXml" Target="../ink/ink430.xml"/><Relationship Id="rId198" Type="http://schemas.openxmlformats.org/officeDocument/2006/relationships/image" Target="../media/image410.png"/><Relationship Id="rId202" Type="http://schemas.openxmlformats.org/officeDocument/2006/relationships/image" Target="../media/image412.png"/><Relationship Id="rId223" Type="http://schemas.openxmlformats.org/officeDocument/2006/relationships/image" Target="../media/image422.png"/><Relationship Id="rId244" Type="http://schemas.openxmlformats.org/officeDocument/2006/relationships/customXml" Target="../ink/ink464.xml"/><Relationship Id="rId18" Type="http://schemas.openxmlformats.org/officeDocument/2006/relationships/customXml" Target="../ink/ink349.xml"/><Relationship Id="rId39" Type="http://schemas.openxmlformats.org/officeDocument/2006/relationships/customXml" Target="../ink/ink360.xml"/><Relationship Id="rId265" Type="http://schemas.openxmlformats.org/officeDocument/2006/relationships/image" Target="../media/image443.png"/><Relationship Id="rId286" Type="http://schemas.openxmlformats.org/officeDocument/2006/relationships/customXml" Target="../ink/ink485.xml"/><Relationship Id="rId50" Type="http://schemas.openxmlformats.org/officeDocument/2006/relationships/customXml" Target="../ink/ink366.xml"/><Relationship Id="rId104" Type="http://schemas.openxmlformats.org/officeDocument/2006/relationships/customXml" Target="../ink/ink393.xml"/><Relationship Id="rId125" Type="http://schemas.openxmlformats.org/officeDocument/2006/relationships/customXml" Target="../ink/ink404.xml"/><Relationship Id="rId146" Type="http://schemas.openxmlformats.org/officeDocument/2006/relationships/image" Target="../media/image384.png"/><Relationship Id="rId167" Type="http://schemas.openxmlformats.org/officeDocument/2006/relationships/customXml" Target="../ink/ink425.xml"/><Relationship Id="rId188" Type="http://schemas.openxmlformats.org/officeDocument/2006/relationships/image" Target="../media/image405.png"/><Relationship Id="rId71" Type="http://schemas.openxmlformats.org/officeDocument/2006/relationships/image" Target="../media/image347.png"/><Relationship Id="rId92" Type="http://schemas.openxmlformats.org/officeDocument/2006/relationships/customXml" Target="../ink/ink387.xml"/><Relationship Id="rId213" Type="http://schemas.openxmlformats.org/officeDocument/2006/relationships/image" Target="../media/image417.png"/><Relationship Id="rId234" Type="http://schemas.openxmlformats.org/officeDocument/2006/relationships/customXml" Target="../ink/ink459.xml"/><Relationship Id="rId2" Type="http://schemas.openxmlformats.org/officeDocument/2006/relationships/notesSlide" Target="../notesSlides/notesSlide16.xml"/><Relationship Id="rId29" Type="http://schemas.openxmlformats.org/officeDocument/2006/relationships/image" Target="../media/image327.png"/><Relationship Id="rId255" Type="http://schemas.openxmlformats.org/officeDocument/2006/relationships/image" Target="../media/image438.png"/><Relationship Id="rId276" Type="http://schemas.openxmlformats.org/officeDocument/2006/relationships/customXml" Target="../ink/ink480.xml"/><Relationship Id="rId40" Type="http://schemas.openxmlformats.org/officeDocument/2006/relationships/image" Target="../media/image332.png"/><Relationship Id="rId115" Type="http://schemas.openxmlformats.org/officeDocument/2006/relationships/customXml" Target="../ink/ink399.xml"/><Relationship Id="rId136" Type="http://schemas.openxmlformats.org/officeDocument/2006/relationships/image" Target="../media/image379.png"/><Relationship Id="rId157" Type="http://schemas.openxmlformats.org/officeDocument/2006/relationships/customXml" Target="../ink/ink420.xml"/><Relationship Id="rId178" Type="http://schemas.openxmlformats.org/officeDocument/2006/relationships/image" Target="../media/image400.png"/><Relationship Id="rId61" Type="http://schemas.openxmlformats.org/officeDocument/2006/relationships/image" Target="../media/image342.png"/><Relationship Id="rId82" Type="http://schemas.openxmlformats.org/officeDocument/2006/relationships/customXml" Target="../ink/ink382.xml"/><Relationship Id="rId199" Type="http://schemas.openxmlformats.org/officeDocument/2006/relationships/customXml" Target="../ink/ink441.xml"/><Relationship Id="rId203" Type="http://schemas.openxmlformats.org/officeDocument/2006/relationships/customXml" Target="../ink/ink443.xml"/><Relationship Id="rId19" Type="http://schemas.openxmlformats.org/officeDocument/2006/relationships/image" Target="../media/image322.png"/><Relationship Id="rId224" Type="http://schemas.openxmlformats.org/officeDocument/2006/relationships/customXml" Target="../ink/ink454.xml"/><Relationship Id="rId245" Type="http://schemas.openxmlformats.org/officeDocument/2006/relationships/image" Target="../media/image433.png"/><Relationship Id="rId266" Type="http://schemas.openxmlformats.org/officeDocument/2006/relationships/customXml" Target="../ink/ink475.xml"/><Relationship Id="rId287" Type="http://schemas.openxmlformats.org/officeDocument/2006/relationships/image" Target="../media/image454.png"/><Relationship Id="rId30" Type="http://schemas.openxmlformats.org/officeDocument/2006/relationships/customXml" Target="../ink/ink355.xml"/><Relationship Id="rId105" Type="http://schemas.openxmlformats.org/officeDocument/2006/relationships/image" Target="../media/image364.png"/><Relationship Id="rId126" Type="http://schemas.openxmlformats.org/officeDocument/2006/relationships/image" Target="../media/image374.png"/><Relationship Id="rId147" Type="http://schemas.openxmlformats.org/officeDocument/2006/relationships/customXml" Target="../ink/ink415.xml"/><Relationship Id="rId168" Type="http://schemas.openxmlformats.org/officeDocument/2006/relationships/image" Target="../media/image395.png"/><Relationship Id="rId51" Type="http://schemas.openxmlformats.org/officeDocument/2006/relationships/image" Target="../media/image337.png"/><Relationship Id="rId72" Type="http://schemas.openxmlformats.org/officeDocument/2006/relationships/customXml" Target="../ink/ink377.xml"/><Relationship Id="rId93" Type="http://schemas.openxmlformats.org/officeDocument/2006/relationships/image" Target="../media/image358.png"/><Relationship Id="rId189" Type="http://schemas.openxmlformats.org/officeDocument/2006/relationships/customXml" Target="../ink/ink436.xml"/><Relationship Id="rId3" Type="http://schemas.openxmlformats.org/officeDocument/2006/relationships/image" Target="../media/image249.png"/><Relationship Id="rId214" Type="http://schemas.openxmlformats.org/officeDocument/2006/relationships/customXml" Target="../ink/ink449.xml"/><Relationship Id="rId235" Type="http://schemas.openxmlformats.org/officeDocument/2006/relationships/image" Target="../media/image428.png"/><Relationship Id="rId256" Type="http://schemas.openxmlformats.org/officeDocument/2006/relationships/customXml" Target="../ink/ink470.xml"/><Relationship Id="rId277" Type="http://schemas.openxmlformats.org/officeDocument/2006/relationships/image" Target="../media/image449.png"/><Relationship Id="rId116" Type="http://schemas.openxmlformats.org/officeDocument/2006/relationships/image" Target="../media/image369.png"/><Relationship Id="rId137" Type="http://schemas.openxmlformats.org/officeDocument/2006/relationships/customXml" Target="../ink/ink410.xml"/><Relationship Id="rId158" Type="http://schemas.openxmlformats.org/officeDocument/2006/relationships/image" Target="../media/image390.png"/><Relationship Id="rId20" Type="http://schemas.openxmlformats.org/officeDocument/2006/relationships/customXml" Target="../ink/ink350.xml"/><Relationship Id="rId41" Type="http://schemas.openxmlformats.org/officeDocument/2006/relationships/customXml" Target="../ink/ink361.xml"/><Relationship Id="rId62" Type="http://schemas.openxmlformats.org/officeDocument/2006/relationships/customXml" Target="../ink/ink372.xml"/><Relationship Id="rId83" Type="http://schemas.openxmlformats.org/officeDocument/2006/relationships/image" Target="../media/image353.png"/><Relationship Id="rId179" Type="http://schemas.openxmlformats.org/officeDocument/2006/relationships/customXml" Target="../ink/ink431.xml"/><Relationship Id="rId190" Type="http://schemas.openxmlformats.org/officeDocument/2006/relationships/image" Target="../media/image406.png"/><Relationship Id="rId204" Type="http://schemas.openxmlformats.org/officeDocument/2006/relationships/customXml" Target="../ink/ink444.xml"/><Relationship Id="rId225" Type="http://schemas.openxmlformats.org/officeDocument/2006/relationships/image" Target="../media/image423.png"/><Relationship Id="rId246" Type="http://schemas.openxmlformats.org/officeDocument/2006/relationships/customXml" Target="../ink/ink465.xml"/><Relationship Id="rId267" Type="http://schemas.openxmlformats.org/officeDocument/2006/relationships/image" Target="../media/image444.png"/><Relationship Id="rId288" Type="http://schemas.openxmlformats.org/officeDocument/2006/relationships/customXml" Target="../ink/ink486.xml"/><Relationship Id="rId106" Type="http://schemas.openxmlformats.org/officeDocument/2006/relationships/customXml" Target="../ink/ink394.xml"/><Relationship Id="rId127" Type="http://schemas.openxmlformats.org/officeDocument/2006/relationships/customXml" Target="../ink/ink405.xml"/><Relationship Id="rId10" Type="http://schemas.openxmlformats.org/officeDocument/2006/relationships/customXml" Target="../ink/ink345.xml"/><Relationship Id="rId31" Type="http://schemas.openxmlformats.org/officeDocument/2006/relationships/image" Target="../media/image328.png"/><Relationship Id="rId52" Type="http://schemas.openxmlformats.org/officeDocument/2006/relationships/customXml" Target="../ink/ink367.xml"/><Relationship Id="rId73" Type="http://schemas.openxmlformats.org/officeDocument/2006/relationships/image" Target="../media/image348.png"/><Relationship Id="rId94" Type="http://schemas.openxmlformats.org/officeDocument/2006/relationships/customXml" Target="../ink/ink388.xml"/><Relationship Id="rId148" Type="http://schemas.openxmlformats.org/officeDocument/2006/relationships/image" Target="../media/image385.png"/><Relationship Id="rId169" Type="http://schemas.openxmlformats.org/officeDocument/2006/relationships/customXml" Target="../ink/ink426.xml"/><Relationship Id="rId4" Type="http://schemas.openxmlformats.org/officeDocument/2006/relationships/customXml" Target="../ink/ink342.xml"/><Relationship Id="rId180" Type="http://schemas.openxmlformats.org/officeDocument/2006/relationships/image" Target="../media/image401.png"/><Relationship Id="rId215" Type="http://schemas.openxmlformats.org/officeDocument/2006/relationships/image" Target="../media/image418.png"/><Relationship Id="rId236" Type="http://schemas.openxmlformats.org/officeDocument/2006/relationships/customXml" Target="../ink/ink460.xml"/><Relationship Id="rId257" Type="http://schemas.openxmlformats.org/officeDocument/2006/relationships/image" Target="../media/image439.png"/><Relationship Id="rId278" Type="http://schemas.openxmlformats.org/officeDocument/2006/relationships/customXml" Target="../ink/ink481.xml"/><Relationship Id="rId42" Type="http://schemas.openxmlformats.org/officeDocument/2006/relationships/image" Target="../media/image333.png"/><Relationship Id="rId84" Type="http://schemas.openxmlformats.org/officeDocument/2006/relationships/customXml" Target="../ink/ink383.xml"/><Relationship Id="rId138" Type="http://schemas.openxmlformats.org/officeDocument/2006/relationships/image" Target="../media/image380.png"/><Relationship Id="rId191" Type="http://schemas.openxmlformats.org/officeDocument/2006/relationships/customXml" Target="../ink/ink437.xml"/><Relationship Id="rId205" Type="http://schemas.openxmlformats.org/officeDocument/2006/relationships/image" Target="../media/image413.png"/><Relationship Id="rId247" Type="http://schemas.openxmlformats.org/officeDocument/2006/relationships/image" Target="../media/image434.png"/><Relationship Id="rId107" Type="http://schemas.openxmlformats.org/officeDocument/2006/relationships/customXml" Target="../ink/ink395.xml"/><Relationship Id="rId289" Type="http://schemas.openxmlformats.org/officeDocument/2006/relationships/image" Target="../media/image455.png"/><Relationship Id="rId11" Type="http://schemas.openxmlformats.org/officeDocument/2006/relationships/image" Target="../media/image318.png"/><Relationship Id="rId53" Type="http://schemas.openxmlformats.org/officeDocument/2006/relationships/image" Target="../media/image338.png"/><Relationship Id="rId149" Type="http://schemas.openxmlformats.org/officeDocument/2006/relationships/customXml" Target="../ink/ink416.xml"/><Relationship Id="rId95" Type="http://schemas.openxmlformats.org/officeDocument/2006/relationships/image" Target="../media/image359.png"/><Relationship Id="rId160" Type="http://schemas.openxmlformats.org/officeDocument/2006/relationships/image" Target="../media/image391.png"/><Relationship Id="rId216" Type="http://schemas.openxmlformats.org/officeDocument/2006/relationships/customXml" Target="../ink/ink450.xml"/><Relationship Id="rId258" Type="http://schemas.openxmlformats.org/officeDocument/2006/relationships/customXml" Target="../ink/ink471.xml"/><Relationship Id="rId22" Type="http://schemas.openxmlformats.org/officeDocument/2006/relationships/customXml" Target="../ink/ink351.xml"/><Relationship Id="rId64" Type="http://schemas.openxmlformats.org/officeDocument/2006/relationships/customXml" Target="../ink/ink373.xml"/><Relationship Id="rId118" Type="http://schemas.openxmlformats.org/officeDocument/2006/relationships/image" Target="../media/image370.png"/><Relationship Id="rId171" Type="http://schemas.openxmlformats.org/officeDocument/2006/relationships/customXml" Target="../ink/ink427.xml"/><Relationship Id="rId227" Type="http://schemas.openxmlformats.org/officeDocument/2006/relationships/image" Target="../media/image424.png"/></Relationships>
</file>

<file path=ppt/slides/_rels/slide21.xml.rels><?xml version="1.0" encoding="UTF-8" standalone="yes"?>
<Relationships xmlns="http://schemas.openxmlformats.org/package/2006/relationships"><Relationship Id="rId117" Type="http://schemas.openxmlformats.org/officeDocument/2006/relationships/image" Target="../media/image492.png"/><Relationship Id="rId299" Type="http://schemas.openxmlformats.org/officeDocument/2006/relationships/image" Target="../media/image582.png"/><Relationship Id="rId21" Type="http://schemas.openxmlformats.org/officeDocument/2006/relationships/image" Target="../media/image323.png"/><Relationship Id="rId63" Type="http://schemas.openxmlformats.org/officeDocument/2006/relationships/image" Target="../media/image465.png"/><Relationship Id="rId159" Type="http://schemas.openxmlformats.org/officeDocument/2006/relationships/customXml" Target="../ink/ink567.xml"/><Relationship Id="rId170" Type="http://schemas.openxmlformats.org/officeDocument/2006/relationships/image" Target="../media/image518.png"/><Relationship Id="rId226" Type="http://schemas.openxmlformats.org/officeDocument/2006/relationships/image" Target="../media/image546.png"/><Relationship Id="rId268" Type="http://schemas.openxmlformats.org/officeDocument/2006/relationships/customXml" Target="../ink/ink622.xml"/><Relationship Id="rId32" Type="http://schemas.openxmlformats.org/officeDocument/2006/relationships/customXml" Target="../ink/ink502.xml"/><Relationship Id="rId74" Type="http://schemas.openxmlformats.org/officeDocument/2006/relationships/customXml" Target="../ink/ink524.xml"/><Relationship Id="rId128" Type="http://schemas.openxmlformats.org/officeDocument/2006/relationships/customXml" Target="../ink/ink551.xml"/><Relationship Id="rId5" Type="http://schemas.openxmlformats.org/officeDocument/2006/relationships/image" Target="../media/image316.png"/><Relationship Id="rId181" Type="http://schemas.openxmlformats.org/officeDocument/2006/relationships/customXml" Target="../ink/ink578.xml"/><Relationship Id="rId237" Type="http://schemas.openxmlformats.org/officeDocument/2006/relationships/image" Target="../media/image551.png"/><Relationship Id="rId279" Type="http://schemas.openxmlformats.org/officeDocument/2006/relationships/image" Target="../media/image572.png"/><Relationship Id="rId43" Type="http://schemas.openxmlformats.org/officeDocument/2006/relationships/customXml" Target="../ink/ink508.xml"/><Relationship Id="rId139" Type="http://schemas.openxmlformats.org/officeDocument/2006/relationships/image" Target="../media/image503.png"/><Relationship Id="rId290" Type="http://schemas.openxmlformats.org/officeDocument/2006/relationships/customXml" Target="../ink/ink633.xml"/><Relationship Id="rId304" Type="http://schemas.openxmlformats.org/officeDocument/2006/relationships/customXml" Target="../ink/ink640.xml"/><Relationship Id="rId85" Type="http://schemas.openxmlformats.org/officeDocument/2006/relationships/image" Target="../media/image476.png"/><Relationship Id="rId150" Type="http://schemas.openxmlformats.org/officeDocument/2006/relationships/image" Target="../media/image508.png"/><Relationship Id="rId192" Type="http://schemas.openxmlformats.org/officeDocument/2006/relationships/image" Target="../media/image529.png"/><Relationship Id="rId206" Type="http://schemas.openxmlformats.org/officeDocument/2006/relationships/image" Target="../media/image536.png"/><Relationship Id="rId248" Type="http://schemas.openxmlformats.org/officeDocument/2006/relationships/customXml" Target="../ink/ink612.xml"/><Relationship Id="rId12" Type="http://schemas.openxmlformats.org/officeDocument/2006/relationships/customXml" Target="../ink/ink492.xml"/><Relationship Id="rId108" Type="http://schemas.openxmlformats.org/officeDocument/2006/relationships/customXml" Target="../ink/ink541.xml"/><Relationship Id="rId315" Type="http://schemas.openxmlformats.org/officeDocument/2006/relationships/image" Target="../media/image590.png"/><Relationship Id="rId54" Type="http://schemas.openxmlformats.org/officeDocument/2006/relationships/customXml" Target="../ink/ink514.xml"/><Relationship Id="rId96" Type="http://schemas.openxmlformats.org/officeDocument/2006/relationships/customXml" Target="../ink/ink535.xml"/><Relationship Id="rId161" Type="http://schemas.openxmlformats.org/officeDocument/2006/relationships/customXml" Target="../ink/ink568.xml"/><Relationship Id="rId217" Type="http://schemas.openxmlformats.org/officeDocument/2006/relationships/customXml" Target="../ink/ink596.xml"/><Relationship Id="rId259" Type="http://schemas.openxmlformats.org/officeDocument/2006/relationships/image" Target="../media/image562.png"/><Relationship Id="rId23" Type="http://schemas.openxmlformats.org/officeDocument/2006/relationships/image" Target="../media/image324.png"/><Relationship Id="rId119" Type="http://schemas.openxmlformats.org/officeDocument/2006/relationships/image" Target="../media/image493.png"/><Relationship Id="rId270" Type="http://schemas.openxmlformats.org/officeDocument/2006/relationships/customXml" Target="../ink/ink623.xml"/><Relationship Id="rId65" Type="http://schemas.openxmlformats.org/officeDocument/2006/relationships/image" Target="../media/image466.png"/><Relationship Id="rId130" Type="http://schemas.openxmlformats.org/officeDocument/2006/relationships/customXml" Target="../ink/ink552.xml"/><Relationship Id="rId172" Type="http://schemas.openxmlformats.org/officeDocument/2006/relationships/image" Target="../media/image519.png"/><Relationship Id="rId228" Type="http://schemas.openxmlformats.org/officeDocument/2006/relationships/image" Target="../media/image547.png"/><Relationship Id="rId281" Type="http://schemas.openxmlformats.org/officeDocument/2006/relationships/image" Target="../media/image573.png"/><Relationship Id="rId34" Type="http://schemas.openxmlformats.org/officeDocument/2006/relationships/customXml" Target="../ink/ink503.xml"/><Relationship Id="rId55" Type="http://schemas.openxmlformats.org/officeDocument/2006/relationships/image" Target="../media/image461.png"/><Relationship Id="rId76" Type="http://schemas.openxmlformats.org/officeDocument/2006/relationships/customXml" Target="../ink/ink525.xml"/><Relationship Id="rId97" Type="http://schemas.openxmlformats.org/officeDocument/2006/relationships/image" Target="../media/image482.png"/><Relationship Id="rId120" Type="http://schemas.openxmlformats.org/officeDocument/2006/relationships/customXml" Target="../ink/ink547.xml"/><Relationship Id="rId141" Type="http://schemas.openxmlformats.org/officeDocument/2006/relationships/image" Target="../media/image504.png"/><Relationship Id="rId7" Type="http://schemas.openxmlformats.org/officeDocument/2006/relationships/image" Target="../media/image102.png"/><Relationship Id="rId162" Type="http://schemas.openxmlformats.org/officeDocument/2006/relationships/image" Target="../media/image514.png"/><Relationship Id="rId183" Type="http://schemas.openxmlformats.org/officeDocument/2006/relationships/customXml" Target="../ink/ink579.xml"/><Relationship Id="rId218" Type="http://schemas.openxmlformats.org/officeDocument/2006/relationships/image" Target="../media/image542.png"/><Relationship Id="rId239" Type="http://schemas.openxmlformats.org/officeDocument/2006/relationships/image" Target="../media/image552.png"/><Relationship Id="rId250" Type="http://schemas.openxmlformats.org/officeDocument/2006/relationships/customXml" Target="../ink/ink613.xml"/><Relationship Id="rId271" Type="http://schemas.openxmlformats.org/officeDocument/2006/relationships/image" Target="../media/image568.png"/><Relationship Id="rId292" Type="http://schemas.openxmlformats.org/officeDocument/2006/relationships/customXml" Target="../ink/ink634.xml"/><Relationship Id="rId306" Type="http://schemas.openxmlformats.org/officeDocument/2006/relationships/customXml" Target="../ink/ink641.xml"/><Relationship Id="rId24" Type="http://schemas.openxmlformats.org/officeDocument/2006/relationships/customXml" Target="../ink/ink498.xml"/><Relationship Id="rId45" Type="http://schemas.openxmlformats.org/officeDocument/2006/relationships/customXml" Target="../ink/ink509.xml"/><Relationship Id="rId66" Type="http://schemas.openxmlformats.org/officeDocument/2006/relationships/customXml" Target="../ink/ink520.xml"/><Relationship Id="rId87" Type="http://schemas.openxmlformats.org/officeDocument/2006/relationships/image" Target="../media/image477.png"/><Relationship Id="rId110" Type="http://schemas.openxmlformats.org/officeDocument/2006/relationships/customXml" Target="../ink/ink542.xml"/><Relationship Id="rId131" Type="http://schemas.openxmlformats.org/officeDocument/2006/relationships/image" Target="../media/image499.png"/><Relationship Id="rId152" Type="http://schemas.openxmlformats.org/officeDocument/2006/relationships/image" Target="../media/image509.png"/><Relationship Id="rId173" Type="http://schemas.openxmlformats.org/officeDocument/2006/relationships/customXml" Target="../ink/ink574.xml"/><Relationship Id="rId194" Type="http://schemas.openxmlformats.org/officeDocument/2006/relationships/image" Target="../media/image530.png"/><Relationship Id="rId208" Type="http://schemas.openxmlformats.org/officeDocument/2006/relationships/image" Target="../media/image537.png"/><Relationship Id="rId229" Type="http://schemas.openxmlformats.org/officeDocument/2006/relationships/customXml" Target="../ink/ink602.xml"/><Relationship Id="rId240" Type="http://schemas.openxmlformats.org/officeDocument/2006/relationships/customXml" Target="../ink/ink608.xml"/><Relationship Id="rId261" Type="http://schemas.openxmlformats.org/officeDocument/2006/relationships/image" Target="../media/image563.png"/><Relationship Id="rId14" Type="http://schemas.openxmlformats.org/officeDocument/2006/relationships/customXml" Target="../ink/ink493.xml"/><Relationship Id="rId35" Type="http://schemas.openxmlformats.org/officeDocument/2006/relationships/image" Target="../media/image330.png"/><Relationship Id="rId56" Type="http://schemas.openxmlformats.org/officeDocument/2006/relationships/customXml" Target="../ink/ink515.xml"/><Relationship Id="rId77" Type="http://schemas.openxmlformats.org/officeDocument/2006/relationships/image" Target="../media/image472.png"/><Relationship Id="rId100" Type="http://schemas.openxmlformats.org/officeDocument/2006/relationships/customXml" Target="../ink/ink537.xml"/><Relationship Id="rId282" Type="http://schemas.openxmlformats.org/officeDocument/2006/relationships/customXml" Target="../ink/ink629.xml"/><Relationship Id="rId317" Type="http://schemas.openxmlformats.org/officeDocument/2006/relationships/image" Target="../media/image591.png"/><Relationship Id="rId8" Type="http://schemas.openxmlformats.org/officeDocument/2006/relationships/customXml" Target="../ink/ink490.xml"/><Relationship Id="rId98" Type="http://schemas.openxmlformats.org/officeDocument/2006/relationships/customXml" Target="../ink/ink536.xml"/><Relationship Id="rId121" Type="http://schemas.openxmlformats.org/officeDocument/2006/relationships/image" Target="../media/image494.png"/><Relationship Id="rId142" Type="http://schemas.openxmlformats.org/officeDocument/2006/relationships/customXml" Target="../ink/ink558.xml"/><Relationship Id="rId163" Type="http://schemas.openxmlformats.org/officeDocument/2006/relationships/customXml" Target="../ink/ink569.xml"/><Relationship Id="rId184" Type="http://schemas.openxmlformats.org/officeDocument/2006/relationships/image" Target="../media/image525.png"/><Relationship Id="rId219" Type="http://schemas.openxmlformats.org/officeDocument/2006/relationships/customXml" Target="../ink/ink597.xml"/><Relationship Id="rId230" Type="http://schemas.openxmlformats.org/officeDocument/2006/relationships/image" Target="../media/image548.png"/><Relationship Id="rId251" Type="http://schemas.openxmlformats.org/officeDocument/2006/relationships/image" Target="../media/image558.png"/><Relationship Id="rId25" Type="http://schemas.openxmlformats.org/officeDocument/2006/relationships/image" Target="../media/image325.png"/><Relationship Id="rId46" Type="http://schemas.openxmlformats.org/officeDocument/2006/relationships/customXml" Target="../ink/ink510.xml"/><Relationship Id="rId67" Type="http://schemas.openxmlformats.org/officeDocument/2006/relationships/image" Target="../media/image467.png"/><Relationship Id="rId272" Type="http://schemas.openxmlformats.org/officeDocument/2006/relationships/customXml" Target="../ink/ink624.xml"/><Relationship Id="rId293" Type="http://schemas.openxmlformats.org/officeDocument/2006/relationships/image" Target="../media/image579.png"/><Relationship Id="rId307" Type="http://schemas.openxmlformats.org/officeDocument/2006/relationships/image" Target="../media/image586.png"/><Relationship Id="rId88" Type="http://schemas.openxmlformats.org/officeDocument/2006/relationships/customXml" Target="../ink/ink531.xml"/><Relationship Id="rId111" Type="http://schemas.openxmlformats.org/officeDocument/2006/relationships/image" Target="../media/image489.png"/><Relationship Id="rId132" Type="http://schemas.openxmlformats.org/officeDocument/2006/relationships/customXml" Target="../ink/ink553.xml"/><Relationship Id="rId153" Type="http://schemas.openxmlformats.org/officeDocument/2006/relationships/customXml" Target="../ink/ink564.xml"/><Relationship Id="rId174" Type="http://schemas.openxmlformats.org/officeDocument/2006/relationships/image" Target="../media/image520.png"/><Relationship Id="rId195" Type="http://schemas.openxmlformats.org/officeDocument/2006/relationships/customXml" Target="../ink/ink585.xml"/><Relationship Id="rId209" Type="http://schemas.openxmlformats.org/officeDocument/2006/relationships/customXml" Target="../ink/ink592.xml"/><Relationship Id="rId220" Type="http://schemas.openxmlformats.org/officeDocument/2006/relationships/image" Target="../media/image543.png"/><Relationship Id="rId241" Type="http://schemas.openxmlformats.org/officeDocument/2006/relationships/image" Target="../media/image553.png"/><Relationship Id="rId15" Type="http://schemas.openxmlformats.org/officeDocument/2006/relationships/image" Target="../media/image320.png"/><Relationship Id="rId36" Type="http://schemas.openxmlformats.org/officeDocument/2006/relationships/customXml" Target="../ink/ink504.xml"/><Relationship Id="rId57" Type="http://schemas.openxmlformats.org/officeDocument/2006/relationships/image" Target="../media/image462.png"/><Relationship Id="rId262" Type="http://schemas.openxmlformats.org/officeDocument/2006/relationships/customXml" Target="../ink/ink619.xml"/><Relationship Id="rId283" Type="http://schemas.openxmlformats.org/officeDocument/2006/relationships/image" Target="../media/image574.png"/><Relationship Id="rId318" Type="http://schemas.openxmlformats.org/officeDocument/2006/relationships/customXml" Target="../ink/ink647.xml"/><Relationship Id="rId78" Type="http://schemas.openxmlformats.org/officeDocument/2006/relationships/customXml" Target="../ink/ink526.xml"/><Relationship Id="rId99" Type="http://schemas.openxmlformats.org/officeDocument/2006/relationships/image" Target="../media/image483.png"/><Relationship Id="rId101" Type="http://schemas.openxmlformats.org/officeDocument/2006/relationships/image" Target="../media/image484.png"/><Relationship Id="rId122" Type="http://schemas.openxmlformats.org/officeDocument/2006/relationships/customXml" Target="../ink/ink548.xml"/><Relationship Id="rId143" Type="http://schemas.openxmlformats.org/officeDocument/2006/relationships/image" Target="../media/image505.png"/><Relationship Id="rId164" Type="http://schemas.openxmlformats.org/officeDocument/2006/relationships/image" Target="../media/image515.png"/><Relationship Id="rId185" Type="http://schemas.openxmlformats.org/officeDocument/2006/relationships/customXml" Target="../ink/ink580.xml"/><Relationship Id="rId9" Type="http://schemas.openxmlformats.org/officeDocument/2006/relationships/image" Target="../media/image317.png"/><Relationship Id="rId210" Type="http://schemas.openxmlformats.org/officeDocument/2006/relationships/image" Target="../media/image538.png"/><Relationship Id="rId26" Type="http://schemas.openxmlformats.org/officeDocument/2006/relationships/customXml" Target="../ink/ink499.xml"/><Relationship Id="rId231" Type="http://schemas.openxmlformats.org/officeDocument/2006/relationships/customXml" Target="../ink/ink603.xml"/><Relationship Id="rId252" Type="http://schemas.openxmlformats.org/officeDocument/2006/relationships/customXml" Target="../ink/ink614.xml"/><Relationship Id="rId273" Type="http://schemas.openxmlformats.org/officeDocument/2006/relationships/image" Target="../media/image569.png"/><Relationship Id="rId294" Type="http://schemas.openxmlformats.org/officeDocument/2006/relationships/customXml" Target="../ink/ink635.xml"/><Relationship Id="rId308" Type="http://schemas.openxmlformats.org/officeDocument/2006/relationships/customXml" Target="../ink/ink642.xml"/><Relationship Id="rId47" Type="http://schemas.openxmlformats.org/officeDocument/2006/relationships/image" Target="../media/image457.png"/><Relationship Id="rId68" Type="http://schemas.openxmlformats.org/officeDocument/2006/relationships/customXml" Target="../ink/ink521.xml"/><Relationship Id="rId89" Type="http://schemas.openxmlformats.org/officeDocument/2006/relationships/image" Target="../media/image478.png"/><Relationship Id="rId112" Type="http://schemas.openxmlformats.org/officeDocument/2006/relationships/customXml" Target="../ink/ink543.xml"/><Relationship Id="rId133" Type="http://schemas.openxmlformats.org/officeDocument/2006/relationships/image" Target="../media/image500.png"/><Relationship Id="rId154" Type="http://schemas.openxmlformats.org/officeDocument/2006/relationships/image" Target="../media/image510.png"/><Relationship Id="rId175" Type="http://schemas.openxmlformats.org/officeDocument/2006/relationships/customXml" Target="../ink/ink575.xml"/><Relationship Id="rId196" Type="http://schemas.openxmlformats.org/officeDocument/2006/relationships/image" Target="../media/image531.png"/><Relationship Id="rId200" Type="http://schemas.openxmlformats.org/officeDocument/2006/relationships/image" Target="../media/image533.png"/><Relationship Id="rId16" Type="http://schemas.openxmlformats.org/officeDocument/2006/relationships/customXml" Target="../ink/ink494.xml"/><Relationship Id="rId221" Type="http://schemas.openxmlformats.org/officeDocument/2006/relationships/customXml" Target="../ink/ink598.xml"/><Relationship Id="rId242" Type="http://schemas.openxmlformats.org/officeDocument/2006/relationships/customXml" Target="../ink/ink609.xml"/><Relationship Id="rId263" Type="http://schemas.openxmlformats.org/officeDocument/2006/relationships/image" Target="../media/image564.png"/><Relationship Id="rId284" Type="http://schemas.openxmlformats.org/officeDocument/2006/relationships/customXml" Target="../ink/ink630.xml"/><Relationship Id="rId319" Type="http://schemas.openxmlformats.org/officeDocument/2006/relationships/image" Target="../media/image592.png"/><Relationship Id="rId37" Type="http://schemas.openxmlformats.org/officeDocument/2006/relationships/image" Target="../media/image331.png"/><Relationship Id="rId58" Type="http://schemas.openxmlformats.org/officeDocument/2006/relationships/customXml" Target="../ink/ink516.xml"/><Relationship Id="rId79" Type="http://schemas.openxmlformats.org/officeDocument/2006/relationships/image" Target="../media/image473.png"/><Relationship Id="rId102" Type="http://schemas.openxmlformats.org/officeDocument/2006/relationships/customXml" Target="../ink/ink538.xml"/><Relationship Id="rId123" Type="http://schemas.openxmlformats.org/officeDocument/2006/relationships/image" Target="../media/image495.png"/><Relationship Id="rId144" Type="http://schemas.openxmlformats.org/officeDocument/2006/relationships/customXml" Target="../ink/ink559.xml"/><Relationship Id="rId90" Type="http://schemas.openxmlformats.org/officeDocument/2006/relationships/customXml" Target="../ink/ink532.xml"/><Relationship Id="rId165" Type="http://schemas.openxmlformats.org/officeDocument/2006/relationships/customXml" Target="../ink/ink570.xml"/><Relationship Id="rId186" Type="http://schemas.openxmlformats.org/officeDocument/2006/relationships/image" Target="../media/image526.png"/><Relationship Id="rId211" Type="http://schemas.openxmlformats.org/officeDocument/2006/relationships/customXml" Target="../ink/ink593.xml"/><Relationship Id="rId232" Type="http://schemas.openxmlformats.org/officeDocument/2006/relationships/image" Target="../media/image549.png"/><Relationship Id="rId253" Type="http://schemas.openxmlformats.org/officeDocument/2006/relationships/image" Target="../media/image559.png"/><Relationship Id="rId274" Type="http://schemas.openxmlformats.org/officeDocument/2006/relationships/customXml" Target="../ink/ink625.xml"/><Relationship Id="rId295" Type="http://schemas.openxmlformats.org/officeDocument/2006/relationships/image" Target="../media/image580.png"/><Relationship Id="rId309" Type="http://schemas.openxmlformats.org/officeDocument/2006/relationships/image" Target="../media/image587.png"/><Relationship Id="rId27" Type="http://schemas.openxmlformats.org/officeDocument/2006/relationships/image" Target="../media/image326.png"/><Relationship Id="rId48" Type="http://schemas.openxmlformats.org/officeDocument/2006/relationships/customXml" Target="../ink/ink511.xml"/><Relationship Id="rId69" Type="http://schemas.openxmlformats.org/officeDocument/2006/relationships/image" Target="../media/image468.png"/><Relationship Id="rId113" Type="http://schemas.openxmlformats.org/officeDocument/2006/relationships/image" Target="../media/image490.png"/><Relationship Id="rId134" Type="http://schemas.openxmlformats.org/officeDocument/2006/relationships/customXml" Target="../ink/ink554.xml"/><Relationship Id="rId320" Type="http://schemas.openxmlformats.org/officeDocument/2006/relationships/customXml" Target="../ink/ink648.xml"/><Relationship Id="rId80" Type="http://schemas.openxmlformats.org/officeDocument/2006/relationships/customXml" Target="../ink/ink527.xml"/><Relationship Id="rId155" Type="http://schemas.openxmlformats.org/officeDocument/2006/relationships/customXml" Target="../ink/ink565.xml"/><Relationship Id="rId176" Type="http://schemas.openxmlformats.org/officeDocument/2006/relationships/image" Target="../media/image521.png"/><Relationship Id="rId197" Type="http://schemas.openxmlformats.org/officeDocument/2006/relationships/customXml" Target="../ink/ink586.xml"/><Relationship Id="rId201" Type="http://schemas.openxmlformats.org/officeDocument/2006/relationships/customXml" Target="../ink/ink588.xml"/><Relationship Id="rId222" Type="http://schemas.openxmlformats.org/officeDocument/2006/relationships/image" Target="../media/image544.png"/><Relationship Id="rId243" Type="http://schemas.openxmlformats.org/officeDocument/2006/relationships/image" Target="../media/image554.png"/><Relationship Id="rId264" Type="http://schemas.openxmlformats.org/officeDocument/2006/relationships/customXml" Target="../ink/ink620.xml"/><Relationship Id="rId285" Type="http://schemas.openxmlformats.org/officeDocument/2006/relationships/image" Target="../media/image575.png"/><Relationship Id="rId17" Type="http://schemas.openxmlformats.org/officeDocument/2006/relationships/image" Target="../media/image321.png"/><Relationship Id="rId38" Type="http://schemas.openxmlformats.org/officeDocument/2006/relationships/customXml" Target="../ink/ink505.xml"/><Relationship Id="rId59" Type="http://schemas.openxmlformats.org/officeDocument/2006/relationships/image" Target="../media/image463.png"/><Relationship Id="rId103" Type="http://schemas.openxmlformats.org/officeDocument/2006/relationships/image" Target="../media/image485.png"/><Relationship Id="rId124" Type="http://schemas.openxmlformats.org/officeDocument/2006/relationships/customXml" Target="../ink/ink549.xml"/><Relationship Id="rId310" Type="http://schemas.openxmlformats.org/officeDocument/2006/relationships/customXml" Target="../ink/ink643.xml"/><Relationship Id="rId70" Type="http://schemas.openxmlformats.org/officeDocument/2006/relationships/customXml" Target="../ink/ink522.xml"/><Relationship Id="rId91" Type="http://schemas.openxmlformats.org/officeDocument/2006/relationships/image" Target="../media/image479.png"/><Relationship Id="rId145" Type="http://schemas.openxmlformats.org/officeDocument/2006/relationships/customXml" Target="../ink/ink560.xml"/><Relationship Id="rId166" Type="http://schemas.openxmlformats.org/officeDocument/2006/relationships/image" Target="../media/image516.png"/><Relationship Id="rId187" Type="http://schemas.openxmlformats.org/officeDocument/2006/relationships/customXml" Target="../ink/ink581.xml"/><Relationship Id="rId1" Type="http://schemas.openxmlformats.org/officeDocument/2006/relationships/slideLayout" Target="../slideLayouts/slideLayout7.xml"/><Relationship Id="rId212" Type="http://schemas.openxmlformats.org/officeDocument/2006/relationships/image" Target="../media/image539.png"/><Relationship Id="rId233" Type="http://schemas.openxmlformats.org/officeDocument/2006/relationships/customXml" Target="../ink/ink604.xml"/><Relationship Id="rId254" Type="http://schemas.openxmlformats.org/officeDocument/2006/relationships/customXml" Target="../ink/ink615.xml"/><Relationship Id="rId28" Type="http://schemas.openxmlformats.org/officeDocument/2006/relationships/customXml" Target="../ink/ink500.xml"/><Relationship Id="rId49" Type="http://schemas.openxmlformats.org/officeDocument/2006/relationships/image" Target="../media/image458.png"/><Relationship Id="rId114" Type="http://schemas.openxmlformats.org/officeDocument/2006/relationships/customXml" Target="../ink/ink544.xml"/><Relationship Id="rId275" Type="http://schemas.openxmlformats.org/officeDocument/2006/relationships/image" Target="../media/image570.png"/><Relationship Id="rId296" Type="http://schemas.openxmlformats.org/officeDocument/2006/relationships/customXml" Target="../ink/ink636.xml"/><Relationship Id="rId300" Type="http://schemas.openxmlformats.org/officeDocument/2006/relationships/customXml" Target="../ink/ink638.xml"/><Relationship Id="rId60" Type="http://schemas.openxmlformats.org/officeDocument/2006/relationships/customXml" Target="../ink/ink517.xml"/><Relationship Id="rId81" Type="http://schemas.openxmlformats.org/officeDocument/2006/relationships/image" Target="../media/image474.png"/><Relationship Id="rId135" Type="http://schemas.openxmlformats.org/officeDocument/2006/relationships/image" Target="../media/image501.png"/><Relationship Id="rId156" Type="http://schemas.openxmlformats.org/officeDocument/2006/relationships/image" Target="../media/image511.png"/><Relationship Id="rId177" Type="http://schemas.openxmlformats.org/officeDocument/2006/relationships/customXml" Target="../ink/ink576.xml"/><Relationship Id="rId198" Type="http://schemas.openxmlformats.org/officeDocument/2006/relationships/image" Target="../media/image532.png"/><Relationship Id="rId321" Type="http://schemas.openxmlformats.org/officeDocument/2006/relationships/image" Target="../media/image593.png"/><Relationship Id="rId202" Type="http://schemas.openxmlformats.org/officeDocument/2006/relationships/image" Target="../media/image534.png"/><Relationship Id="rId223" Type="http://schemas.openxmlformats.org/officeDocument/2006/relationships/customXml" Target="../ink/ink599.xml"/><Relationship Id="rId244" Type="http://schemas.openxmlformats.org/officeDocument/2006/relationships/customXml" Target="../ink/ink610.xml"/><Relationship Id="rId18" Type="http://schemas.openxmlformats.org/officeDocument/2006/relationships/customXml" Target="../ink/ink495.xml"/><Relationship Id="rId39" Type="http://schemas.openxmlformats.org/officeDocument/2006/relationships/customXml" Target="../ink/ink506.xml"/><Relationship Id="rId265" Type="http://schemas.openxmlformats.org/officeDocument/2006/relationships/image" Target="../media/image565.png"/><Relationship Id="rId286" Type="http://schemas.openxmlformats.org/officeDocument/2006/relationships/customXml" Target="../ink/ink631.xml"/><Relationship Id="rId50" Type="http://schemas.openxmlformats.org/officeDocument/2006/relationships/customXml" Target="../ink/ink512.xml"/><Relationship Id="rId104" Type="http://schemas.openxmlformats.org/officeDocument/2006/relationships/customXml" Target="../ink/ink539.xml"/><Relationship Id="rId125" Type="http://schemas.openxmlformats.org/officeDocument/2006/relationships/image" Target="../media/image496.png"/><Relationship Id="rId146" Type="http://schemas.openxmlformats.org/officeDocument/2006/relationships/image" Target="../media/image506.png"/><Relationship Id="rId167" Type="http://schemas.openxmlformats.org/officeDocument/2006/relationships/customXml" Target="../ink/ink571.xml"/><Relationship Id="rId188" Type="http://schemas.openxmlformats.org/officeDocument/2006/relationships/image" Target="../media/image527.png"/><Relationship Id="rId311" Type="http://schemas.openxmlformats.org/officeDocument/2006/relationships/image" Target="../media/image588.png"/><Relationship Id="rId71" Type="http://schemas.openxmlformats.org/officeDocument/2006/relationships/image" Target="../media/image469.png"/><Relationship Id="rId92" Type="http://schemas.openxmlformats.org/officeDocument/2006/relationships/customXml" Target="../ink/ink533.xml"/><Relationship Id="rId213" Type="http://schemas.openxmlformats.org/officeDocument/2006/relationships/customXml" Target="../ink/ink594.xml"/><Relationship Id="rId234" Type="http://schemas.openxmlformats.org/officeDocument/2006/relationships/image" Target="../media/image550.png"/><Relationship Id="rId2" Type="http://schemas.openxmlformats.org/officeDocument/2006/relationships/notesSlide" Target="../notesSlides/notesSlide17.xml"/><Relationship Id="rId29" Type="http://schemas.openxmlformats.org/officeDocument/2006/relationships/image" Target="../media/image327.png"/><Relationship Id="rId255" Type="http://schemas.openxmlformats.org/officeDocument/2006/relationships/image" Target="../media/image560.png"/><Relationship Id="rId276" Type="http://schemas.openxmlformats.org/officeDocument/2006/relationships/customXml" Target="../ink/ink626.xml"/><Relationship Id="rId297" Type="http://schemas.openxmlformats.org/officeDocument/2006/relationships/image" Target="../media/image581.png"/><Relationship Id="rId40" Type="http://schemas.openxmlformats.org/officeDocument/2006/relationships/image" Target="../media/image332.png"/><Relationship Id="rId115" Type="http://schemas.openxmlformats.org/officeDocument/2006/relationships/image" Target="../media/image491.png"/><Relationship Id="rId136" Type="http://schemas.openxmlformats.org/officeDocument/2006/relationships/customXml" Target="../ink/ink555.xml"/><Relationship Id="rId157" Type="http://schemas.openxmlformats.org/officeDocument/2006/relationships/customXml" Target="../ink/ink566.xml"/><Relationship Id="rId178" Type="http://schemas.openxmlformats.org/officeDocument/2006/relationships/image" Target="../media/image522.png"/><Relationship Id="rId301" Type="http://schemas.openxmlformats.org/officeDocument/2006/relationships/image" Target="../media/image583.png"/><Relationship Id="rId322" Type="http://schemas.openxmlformats.org/officeDocument/2006/relationships/customXml" Target="../ink/ink649.xml"/><Relationship Id="rId61" Type="http://schemas.openxmlformats.org/officeDocument/2006/relationships/image" Target="../media/image464.png"/><Relationship Id="rId82" Type="http://schemas.openxmlformats.org/officeDocument/2006/relationships/customXml" Target="../ink/ink528.xml"/><Relationship Id="rId199" Type="http://schemas.openxmlformats.org/officeDocument/2006/relationships/customXml" Target="../ink/ink587.xml"/><Relationship Id="rId203" Type="http://schemas.openxmlformats.org/officeDocument/2006/relationships/customXml" Target="../ink/ink589.xml"/><Relationship Id="rId19" Type="http://schemas.openxmlformats.org/officeDocument/2006/relationships/image" Target="../media/image322.png"/><Relationship Id="rId224" Type="http://schemas.openxmlformats.org/officeDocument/2006/relationships/image" Target="../media/image545.png"/><Relationship Id="rId245" Type="http://schemas.openxmlformats.org/officeDocument/2006/relationships/image" Target="../media/image555.png"/><Relationship Id="rId266" Type="http://schemas.openxmlformats.org/officeDocument/2006/relationships/customXml" Target="../ink/ink621.xml"/><Relationship Id="rId287" Type="http://schemas.openxmlformats.org/officeDocument/2006/relationships/image" Target="../media/image576.png"/><Relationship Id="rId30" Type="http://schemas.openxmlformats.org/officeDocument/2006/relationships/customXml" Target="../ink/ink501.xml"/><Relationship Id="rId105" Type="http://schemas.openxmlformats.org/officeDocument/2006/relationships/image" Target="../media/image486.png"/><Relationship Id="rId126" Type="http://schemas.openxmlformats.org/officeDocument/2006/relationships/customXml" Target="../ink/ink550.xml"/><Relationship Id="rId147" Type="http://schemas.openxmlformats.org/officeDocument/2006/relationships/customXml" Target="../ink/ink561.xml"/><Relationship Id="rId168" Type="http://schemas.openxmlformats.org/officeDocument/2006/relationships/image" Target="../media/image517.png"/><Relationship Id="rId312" Type="http://schemas.openxmlformats.org/officeDocument/2006/relationships/customXml" Target="../ink/ink644.xml"/><Relationship Id="rId51" Type="http://schemas.openxmlformats.org/officeDocument/2006/relationships/image" Target="../media/image459.png"/><Relationship Id="rId72" Type="http://schemas.openxmlformats.org/officeDocument/2006/relationships/customXml" Target="../ink/ink523.xml"/><Relationship Id="rId93" Type="http://schemas.openxmlformats.org/officeDocument/2006/relationships/image" Target="../media/image480.png"/><Relationship Id="rId189" Type="http://schemas.openxmlformats.org/officeDocument/2006/relationships/customXml" Target="../ink/ink582.xml"/><Relationship Id="rId3" Type="http://schemas.openxmlformats.org/officeDocument/2006/relationships/image" Target="../media/image249.png"/><Relationship Id="rId214" Type="http://schemas.openxmlformats.org/officeDocument/2006/relationships/image" Target="../media/image540.png"/><Relationship Id="rId235" Type="http://schemas.openxmlformats.org/officeDocument/2006/relationships/customXml" Target="../ink/ink605.xml"/><Relationship Id="rId256" Type="http://schemas.openxmlformats.org/officeDocument/2006/relationships/customXml" Target="../ink/ink616.xml"/><Relationship Id="rId277" Type="http://schemas.openxmlformats.org/officeDocument/2006/relationships/image" Target="../media/image571.png"/><Relationship Id="rId298" Type="http://schemas.openxmlformats.org/officeDocument/2006/relationships/customXml" Target="../ink/ink637.xml"/><Relationship Id="rId116" Type="http://schemas.openxmlformats.org/officeDocument/2006/relationships/customXml" Target="../ink/ink545.xml"/><Relationship Id="rId137" Type="http://schemas.openxmlformats.org/officeDocument/2006/relationships/image" Target="../media/image502.png"/><Relationship Id="rId158" Type="http://schemas.openxmlformats.org/officeDocument/2006/relationships/image" Target="../media/image512.png"/><Relationship Id="rId302" Type="http://schemas.openxmlformats.org/officeDocument/2006/relationships/customXml" Target="../ink/ink639.xml"/><Relationship Id="rId323" Type="http://schemas.openxmlformats.org/officeDocument/2006/relationships/image" Target="../media/image594.png"/><Relationship Id="rId20" Type="http://schemas.openxmlformats.org/officeDocument/2006/relationships/customXml" Target="../ink/ink496.xml"/><Relationship Id="rId41" Type="http://schemas.openxmlformats.org/officeDocument/2006/relationships/customXml" Target="../ink/ink507.xml"/><Relationship Id="rId62" Type="http://schemas.openxmlformats.org/officeDocument/2006/relationships/customXml" Target="../ink/ink518.xml"/><Relationship Id="rId83" Type="http://schemas.openxmlformats.org/officeDocument/2006/relationships/image" Target="../media/image475.png"/><Relationship Id="rId179" Type="http://schemas.openxmlformats.org/officeDocument/2006/relationships/customXml" Target="../ink/ink577.xml"/><Relationship Id="rId190" Type="http://schemas.openxmlformats.org/officeDocument/2006/relationships/image" Target="../media/image528.png"/><Relationship Id="rId204" Type="http://schemas.openxmlformats.org/officeDocument/2006/relationships/image" Target="../media/image535.png"/><Relationship Id="rId225" Type="http://schemas.openxmlformats.org/officeDocument/2006/relationships/customXml" Target="../ink/ink600.xml"/><Relationship Id="rId246" Type="http://schemas.openxmlformats.org/officeDocument/2006/relationships/customXml" Target="../ink/ink611.xml"/><Relationship Id="rId267" Type="http://schemas.openxmlformats.org/officeDocument/2006/relationships/image" Target="../media/image566.png"/><Relationship Id="rId288" Type="http://schemas.openxmlformats.org/officeDocument/2006/relationships/customXml" Target="../ink/ink632.xml"/><Relationship Id="rId106" Type="http://schemas.openxmlformats.org/officeDocument/2006/relationships/customXml" Target="../ink/ink540.xml"/><Relationship Id="rId127" Type="http://schemas.openxmlformats.org/officeDocument/2006/relationships/image" Target="../media/image497.png"/><Relationship Id="rId313" Type="http://schemas.openxmlformats.org/officeDocument/2006/relationships/image" Target="../media/image589.png"/><Relationship Id="rId10" Type="http://schemas.openxmlformats.org/officeDocument/2006/relationships/customXml" Target="../ink/ink491.xml"/><Relationship Id="rId31" Type="http://schemas.openxmlformats.org/officeDocument/2006/relationships/image" Target="../media/image328.png"/><Relationship Id="rId52" Type="http://schemas.openxmlformats.org/officeDocument/2006/relationships/customXml" Target="../ink/ink513.xml"/><Relationship Id="rId73" Type="http://schemas.openxmlformats.org/officeDocument/2006/relationships/image" Target="../media/image470.png"/><Relationship Id="rId94" Type="http://schemas.openxmlformats.org/officeDocument/2006/relationships/customXml" Target="../ink/ink534.xml"/><Relationship Id="rId148" Type="http://schemas.openxmlformats.org/officeDocument/2006/relationships/image" Target="../media/image507.png"/><Relationship Id="rId169" Type="http://schemas.openxmlformats.org/officeDocument/2006/relationships/customXml" Target="../ink/ink572.xml"/><Relationship Id="rId4" Type="http://schemas.openxmlformats.org/officeDocument/2006/relationships/customXml" Target="../ink/ink488.xml"/><Relationship Id="rId180" Type="http://schemas.openxmlformats.org/officeDocument/2006/relationships/image" Target="../media/image523.png"/><Relationship Id="rId215" Type="http://schemas.openxmlformats.org/officeDocument/2006/relationships/customXml" Target="../ink/ink595.xml"/><Relationship Id="rId236" Type="http://schemas.openxmlformats.org/officeDocument/2006/relationships/customXml" Target="../ink/ink606.xml"/><Relationship Id="rId257" Type="http://schemas.openxmlformats.org/officeDocument/2006/relationships/image" Target="../media/image561.png"/><Relationship Id="rId278" Type="http://schemas.openxmlformats.org/officeDocument/2006/relationships/customXml" Target="../ink/ink627.xml"/><Relationship Id="rId303" Type="http://schemas.openxmlformats.org/officeDocument/2006/relationships/image" Target="../media/image584.png"/><Relationship Id="rId42" Type="http://schemas.openxmlformats.org/officeDocument/2006/relationships/image" Target="../media/image333.png"/><Relationship Id="rId84" Type="http://schemas.openxmlformats.org/officeDocument/2006/relationships/customXml" Target="../ink/ink529.xml"/><Relationship Id="rId138" Type="http://schemas.openxmlformats.org/officeDocument/2006/relationships/customXml" Target="../ink/ink556.xml"/><Relationship Id="rId191" Type="http://schemas.openxmlformats.org/officeDocument/2006/relationships/customXml" Target="../ink/ink583.xml"/><Relationship Id="rId205" Type="http://schemas.openxmlformats.org/officeDocument/2006/relationships/customXml" Target="../ink/ink590.xml"/><Relationship Id="rId247" Type="http://schemas.openxmlformats.org/officeDocument/2006/relationships/image" Target="../media/image556.png"/><Relationship Id="rId107" Type="http://schemas.openxmlformats.org/officeDocument/2006/relationships/image" Target="../media/image487.png"/><Relationship Id="rId289" Type="http://schemas.openxmlformats.org/officeDocument/2006/relationships/image" Target="../media/image577.png"/><Relationship Id="rId11" Type="http://schemas.openxmlformats.org/officeDocument/2006/relationships/image" Target="../media/image318.png"/><Relationship Id="rId53" Type="http://schemas.openxmlformats.org/officeDocument/2006/relationships/image" Target="../media/image460.png"/><Relationship Id="rId149" Type="http://schemas.openxmlformats.org/officeDocument/2006/relationships/customXml" Target="../ink/ink562.xml"/><Relationship Id="rId314" Type="http://schemas.openxmlformats.org/officeDocument/2006/relationships/customXml" Target="../ink/ink645.xml"/><Relationship Id="rId95" Type="http://schemas.openxmlformats.org/officeDocument/2006/relationships/image" Target="../media/image481.png"/><Relationship Id="rId160" Type="http://schemas.openxmlformats.org/officeDocument/2006/relationships/image" Target="../media/image513.png"/><Relationship Id="rId216" Type="http://schemas.openxmlformats.org/officeDocument/2006/relationships/image" Target="../media/image541.png"/><Relationship Id="rId258" Type="http://schemas.openxmlformats.org/officeDocument/2006/relationships/customXml" Target="../ink/ink617.xml"/><Relationship Id="rId22" Type="http://schemas.openxmlformats.org/officeDocument/2006/relationships/customXml" Target="../ink/ink497.xml"/><Relationship Id="rId64" Type="http://schemas.openxmlformats.org/officeDocument/2006/relationships/customXml" Target="../ink/ink519.xml"/><Relationship Id="rId118" Type="http://schemas.openxmlformats.org/officeDocument/2006/relationships/customXml" Target="../ink/ink546.xml"/><Relationship Id="rId171" Type="http://schemas.openxmlformats.org/officeDocument/2006/relationships/customXml" Target="../ink/ink573.xml"/><Relationship Id="rId227" Type="http://schemas.openxmlformats.org/officeDocument/2006/relationships/customXml" Target="../ink/ink601.xml"/><Relationship Id="rId269" Type="http://schemas.openxmlformats.org/officeDocument/2006/relationships/image" Target="../media/image567.png"/><Relationship Id="rId33" Type="http://schemas.openxmlformats.org/officeDocument/2006/relationships/image" Target="../media/image329.png"/><Relationship Id="rId129" Type="http://schemas.openxmlformats.org/officeDocument/2006/relationships/image" Target="../media/image498.png"/><Relationship Id="rId280" Type="http://schemas.openxmlformats.org/officeDocument/2006/relationships/customXml" Target="../ink/ink628.xml"/><Relationship Id="rId75" Type="http://schemas.openxmlformats.org/officeDocument/2006/relationships/image" Target="../media/image471.png"/><Relationship Id="rId140" Type="http://schemas.openxmlformats.org/officeDocument/2006/relationships/customXml" Target="../ink/ink557.xml"/><Relationship Id="rId182" Type="http://schemas.openxmlformats.org/officeDocument/2006/relationships/image" Target="../media/image524.png"/><Relationship Id="rId6" Type="http://schemas.openxmlformats.org/officeDocument/2006/relationships/customXml" Target="../ink/ink489.xml"/><Relationship Id="rId238" Type="http://schemas.openxmlformats.org/officeDocument/2006/relationships/customXml" Target="../ink/ink607.xml"/><Relationship Id="rId291" Type="http://schemas.openxmlformats.org/officeDocument/2006/relationships/image" Target="../media/image578.png"/><Relationship Id="rId305" Type="http://schemas.openxmlformats.org/officeDocument/2006/relationships/image" Target="../media/image585.png"/><Relationship Id="rId44" Type="http://schemas.openxmlformats.org/officeDocument/2006/relationships/image" Target="../media/image334.png"/><Relationship Id="rId86" Type="http://schemas.openxmlformats.org/officeDocument/2006/relationships/customXml" Target="../ink/ink530.xml"/><Relationship Id="rId151" Type="http://schemas.openxmlformats.org/officeDocument/2006/relationships/customXml" Target="../ink/ink563.xml"/><Relationship Id="rId193" Type="http://schemas.openxmlformats.org/officeDocument/2006/relationships/customXml" Target="../ink/ink584.xml"/><Relationship Id="rId207" Type="http://schemas.openxmlformats.org/officeDocument/2006/relationships/customXml" Target="../ink/ink591.xml"/><Relationship Id="rId249" Type="http://schemas.openxmlformats.org/officeDocument/2006/relationships/image" Target="../media/image557.png"/><Relationship Id="rId13" Type="http://schemas.openxmlformats.org/officeDocument/2006/relationships/image" Target="../media/image319.png"/><Relationship Id="rId109" Type="http://schemas.openxmlformats.org/officeDocument/2006/relationships/image" Target="../media/image488.png"/><Relationship Id="rId260" Type="http://schemas.openxmlformats.org/officeDocument/2006/relationships/customXml" Target="../ink/ink618.xml"/><Relationship Id="rId316" Type="http://schemas.openxmlformats.org/officeDocument/2006/relationships/customXml" Target="../ink/ink646.xml"/></Relationships>
</file>

<file path=ppt/slides/_rels/slide22.xml.rels><?xml version="1.0" encoding="UTF-8" standalone="yes"?>
<Relationships xmlns="http://schemas.openxmlformats.org/package/2006/relationships"><Relationship Id="rId8" Type="http://schemas.openxmlformats.org/officeDocument/2006/relationships/image" Target="../media/image597.png"/><Relationship Id="rId13" Type="http://schemas.openxmlformats.org/officeDocument/2006/relationships/customXml" Target="../ink/ink655.xml"/><Relationship Id="rId18" Type="http://schemas.openxmlformats.org/officeDocument/2006/relationships/image" Target="../media/image602.png"/><Relationship Id="rId3" Type="http://schemas.openxmlformats.org/officeDocument/2006/relationships/customXml" Target="../ink/ink650.xml"/><Relationship Id="rId21" Type="http://schemas.openxmlformats.org/officeDocument/2006/relationships/customXml" Target="../ink/ink659.xml"/><Relationship Id="rId7" Type="http://schemas.openxmlformats.org/officeDocument/2006/relationships/customXml" Target="../ink/ink652.xml"/><Relationship Id="rId12" Type="http://schemas.openxmlformats.org/officeDocument/2006/relationships/image" Target="../media/image599.png"/><Relationship Id="rId17" Type="http://schemas.openxmlformats.org/officeDocument/2006/relationships/customXml" Target="../ink/ink657.xml"/><Relationship Id="rId2" Type="http://schemas.openxmlformats.org/officeDocument/2006/relationships/notesSlide" Target="../notesSlides/notesSlide18.xml"/><Relationship Id="rId16" Type="http://schemas.openxmlformats.org/officeDocument/2006/relationships/image" Target="../media/image601.png"/><Relationship Id="rId20" Type="http://schemas.openxmlformats.org/officeDocument/2006/relationships/image" Target="../media/image603.png"/><Relationship Id="rId1" Type="http://schemas.openxmlformats.org/officeDocument/2006/relationships/slideLayout" Target="../slideLayouts/slideLayout7.xml"/><Relationship Id="rId6" Type="http://schemas.openxmlformats.org/officeDocument/2006/relationships/image" Target="../media/image596.png"/><Relationship Id="rId11" Type="http://schemas.openxmlformats.org/officeDocument/2006/relationships/customXml" Target="../ink/ink654.xml"/><Relationship Id="rId24" Type="http://schemas.openxmlformats.org/officeDocument/2006/relationships/image" Target="../media/image605.png"/><Relationship Id="rId5" Type="http://schemas.openxmlformats.org/officeDocument/2006/relationships/customXml" Target="../ink/ink651.xml"/><Relationship Id="rId15" Type="http://schemas.openxmlformats.org/officeDocument/2006/relationships/customXml" Target="../ink/ink656.xml"/><Relationship Id="rId23" Type="http://schemas.openxmlformats.org/officeDocument/2006/relationships/customXml" Target="../ink/ink660.xml"/><Relationship Id="rId10" Type="http://schemas.openxmlformats.org/officeDocument/2006/relationships/image" Target="../media/image598.png"/><Relationship Id="rId19" Type="http://schemas.openxmlformats.org/officeDocument/2006/relationships/customXml" Target="../ink/ink658.xml"/><Relationship Id="rId4" Type="http://schemas.openxmlformats.org/officeDocument/2006/relationships/image" Target="../media/image595.png"/><Relationship Id="rId9" Type="http://schemas.openxmlformats.org/officeDocument/2006/relationships/customXml" Target="../ink/ink653.xml"/><Relationship Id="rId14" Type="http://schemas.openxmlformats.org/officeDocument/2006/relationships/image" Target="../media/image600.png"/><Relationship Id="rId22" Type="http://schemas.openxmlformats.org/officeDocument/2006/relationships/image" Target="../media/image60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06.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22.png"/><Relationship Id="rId63" Type="http://schemas.openxmlformats.org/officeDocument/2006/relationships/customXml" Target="../ink/ink31.xml"/><Relationship Id="rId84" Type="http://schemas.openxmlformats.org/officeDocument/2006/relationships/image" Target="../media/image43.png"/><Relationship Id="rId16" Type="http://schemas.openxmlformats.org/officeDocument/2006/relationships/image" Target="../media/image9.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7.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30.png"/><Relationship Id="rId74" Type="http://schemas.openxmlformats.org/officeDocument/2006/relationships/image" Target="../media/image38.png"/><Relationship Id="rId79" Type="http://schemas.openxmlformats.org/officeDocument/2006/relationships/customXml" Target="../ink/ink39.xml"/><Relationship Id="rId102" Type="http://schemas.openxmlformats.org/officeDocument/2006/relationships/image" Target="../media/image52.png"/><Relationship Id="rId123" Type="http://schemas.openxmlformats.org/officeDocument/2006/relationships/customXml" Target="../ink/ink61.xml"/><Relationship Id="rId128" Type="http://schemas.openxmlformats.org/officeDocument/2006/relationships/image" Target="../media/image65.png"/><Relationship Id="rId5" Type="http://schemas.openxmlformats.org/officeDocument/2006/relationships/customXml" Target="../ink/ink2.xml"/><Relationship Id="rId90" Type="http://schemas.openxmlformats.org/officeDocument/2006/relationships/image" Target="../media/image46.png"/><Relationship Id="rId95" Type="http://schemas.openxmlformats.org/officeDocument/2006/relationships/customXml" Target="../ink/ink47.xml"/><Relationship Id="rId22" Type="http://schemas.openxmlformats.org/officeDocument/2006/relationships/image" Target="../media/image12.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25.png"/><Relationship Id="rId64" Type="http://schemas.openxmlformats.org/officeDocument/2006/relationships/image" Target="../media/image33.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60.png"/><Relationship Id="rId134" Type="http://schemas.openxmlformats.org/officeDocument/2006/relationships/image" Target="../media/image68.png"/><Relationship Id="rId80" Type="http://schemas.openxmlformats.org/officeDocument/2006/relationships/image" Target="../media/image41.png"/><Relationship Id="rId85" Type="http://schemas.openxmlformats.org/officeDocument/2006/relationships/customXml" Target="../ink/ink42.xml"/><Relationship Id="rId12" Type="http://schemas.openxmlformats.org/officeDocument/2006/relationships/image" Target="../media/image7.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20.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55.png"/><Relationship Id="rId124" Type="http://schemas.openxmlformats.org/officeDocument/2006/relationships/image" Target="../media/image63.png"/><Relationship Id="rId129" Type="http://schemas.openxmlformats.org/officeDocument/2006/relationships/customXml" Target="../ink/ink64.xml"/><Relationship Id="rId54" Type="http://schemas.openxmlformats.org/officeDocument/2006/relationships/image" Target="../media/image28.png"/><Relationship Id="rId70" Type="http://schemas.openxmlformats.org/officeDocument/2006/relationships/image" Target="../media/image36.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4.png"/><Relationship Id="rId23" Type="http://schemas.openxmlformats.org/officeDocument/2006/relationships/customXml" Target="../ink/ink11.xml"/><Relationship Id="rId28" Type="http://schemas.openxmlformats.org/officeDocument/2006/relationships/image" Target="../media/image15.png"/><Relationship Id="rId49" Type="http://schemas.openxmlformats.org/officeDocument/2006/relationships/customXml" Target="../ink/ink24.xml"/><Relationship Id="rId114" Type="http://schemas.openxmlformats.org/officeDocument/2006/relationships/image" Target="../media/image58.png"/><Relationship Id="rId119" Type="http://schemas.openxmlformats.org/officeDocument/2006/relationships/customXml" Target="../ink/ink59.xml"/><Relationship Id="rId44" Type="http://schemas.openxmlformats.org/officeDocument/2006/relationships/image" Target="../media/image23.png"/><Relationship Id="rId60" Type="http://schemas.openxmlformats.org/officeDocument/2006/relationships/image" Target="../media/image31.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44.png"/><Relationship Id="rId130" Type="http://schemas.openxmlformats.org/officeDocument/2006/relationships/image" Target="../media/image66.png"/><Relationship Id="rId135" Type="http://schemas.openxmlformats.org/officeDocument/2006/relationships/customXml" Target="../ink/ink67.xml"/><Relationship Id="rId13" Type="http://schemas.openxmlformats.org/officeDocument/2006/relationships/customXml" Target="../ink/ink6.xml"/><Relationship Id="rId18" Type="http://schemas.openxmlformats.org/officeDocument/2006/relationships/image" Target="../media/image10.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8.png"/><Relationship Id="rId50" Type="http://schemas.openxmlformats.org/officeDocument/2006/relationships/image" Target="../media/image26.png"/><Relationship Id="rId55" Type="http://schemas.openxmlformats.org/officeDocument/2006/relationships/customXml" Target="../ink/ink27.xml"/><Relationship Id="rId76" Type="http://schemas.openxmlformats.org/officeDocument/2006/relationships/image" Target="../media/image39.png"/><Relationship Id="rId97" Type="http://schemas.openxmlformats.org/officeDocument/2006/relationships/customXml" Target="../ink/ink48.xml"/><Relationship Id="rId104" Type="http://schemas.openxmlformats.org/officeDocument/2006/relationships/image" Target="../media/image53.png"/><Relationship Id="rId120" Type="http://schemas.openxmlformats.org/officeDocument/2006/relationships/image" Target="../media/image61.png"/><Relationship Id="rId125" Type="http://schemas.openxmlformats.org/officeDocument/2006/relationships/customXml" Target="../ink/ink62.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47.png"/><Relationship Id="rId2" Type="http://schemas.openxmlformats.org/officeDocument/2006/relationships/hyperlink" Target="https://ocw.mit.edu/" TargetMode="External"/><Relationship Id="rId29" Type="http://schemas.openxmlformats.org/officeDocument/2006/relationships/customXml" Target="../ink/ink14.xml"/><Relationship Id="rId24" Type="http://schemas.openxmlformats.org/officeDocument/2006/relationships/image" Target="../media/image13.png"/><Relationship Id="rId40" Type="http://schemas.openxmlformats.org/officeDocument/2006/relationships/image" Target="../media/image21.png"/><Relationship Id="rId45" Type="http://schemas.openxmlformats.org/officeDocument/2006/relationships/customXml" Target="../ink/ink22.xml"/><Relationship Id="rId66" Type="http://schemas.openxmlformats.org/officeDocument/2006/relationships/image" Target="../media/image34.png"/><Relationship Id="rId87" Type="http://schemas.openxmlformats.org/officeDocument/2006/relationships/customXml" Target="../ink/ink43.xml"/><Relationship Id="rId110" Type="http://schemas.openxmlformats.org/officeDocument/2006/relationships/image" Target="../media/image56.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image" Target="../media/image69.png"/><Relationship Id="rId61" Type="http://schemas.openxmlformats.org/officeDocument/2006/relationships/customXml" Target="../ink/ink30.xml"/><Relationship Id="rId82" Type="http://schemas.openxmlformats.org/officeDocument/2006/relationships/image" Target="../media/image42.png"/><Relationship Id="rId19" Type="http://schemas.openxmlformats.org/officeDocument/2006/relationships/customXml" Target="../ink/ink9.xml"/><Relationship Id="rId14" Type="http://schemas.openxmlformats.org/officeDocument/2006/relationships/image" Target="../media/image8.png"/><Relationship Id="rId30" Type="http://schemas.openxmlformats.org/officeDocument/2006/relationships/image" Target="../media/image16.png"/><Relationship Id="rId35" Type="http://schemas.openxmlformats.org/officeDocument/2006/relationships/customXml" Target="../ink/ink17.xml"/><Relationship Id="rId56" Type="http://schemas.openxmlformats.org/officeDocument/2006/relationships/image" Target="../media/image29.png"/><Relationship Id="rId77" Type="http://schemas.openxmlformats.org/officeDocument/2006/relationships/customXml" Target="../ink/ink38.xml"/><Relationship Id="rId100" Type="http://schemas.openxmlformats.org/officeDocument/2006/relationships/image" Target="../media/image51.png"/><Relationship Id="rId105" Type="http://schemas.openxmlformats.org/officeDocument/2006/relationships/customXml" Target="../ink/ink52.xml"/><Relationship Id="rId126" Type="http://schemas.openxmlformats.org/officeDocument/2006/relationships/image" Target="../media/image64.png"/><Relationship Id="rId8" Type="http://schemas.openxmlformats.org/officeDocument/2006/relationships/image" Target="../media/image5.png"/><Relationship Id="rId51" Type="http://schemas.openxmlformats.org/officeDocument/2006/relationships/customXml" Target="../ink/ink25.xml"/><Relationship Id="rId72" Type="http://schemas.openxmlformats.org/officeDocument/2006/relationships/image" Target="../media/image37.png"/><Relationship Id="rId93" Type="http://schemas.openxmlformats.org/officeDocument/2006/relationships/customXml" Target="../ink/ink46.xml"/><Relationship Id="rId98" Type="http://schemas.openxmlformats.org/officeDocument/2006/relationships/image" Target="../media/image50.png"/><Relationship Id="rId121" Type="http://schemas.openxmlformats.org/officeDocument/2006/relationships/customXml" Target="../ink/ink60.xml"/><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24.png"/><Relationship Id="rId67" Type="http://schemas.openxmlformats.org/officeDocument/2006/relationships/customXml" Target="../ink/ink33.xml"/><Relationship Id="rId116" Type="http://schemas.openxmlformats.org/officeDocument/2006/relationships/image" Target="../media/image59.png"/><Relationship Id="rId20" Type="http://schemas.openxmlformats.org/officeDocument/2006/relationships/image" Target="../media/image11.png"/><Relationship Id="rId41" Type="http://schemas.openxmlformats.org/officeDocument/2006/relationships/customXml" Target="../ink/ink20.xml"/><Relationship Id="rId62" Type="http://schemas.openxmlformats.org/officeDocument/2006/relationships/image" Target="../media/image32.png"/><Relationship Id="rId83" Type="http://schemas.openxmlformats.org/officeDocument/2006/relationships/customXml" Target="../ink/ink41.xml"/><Relationship Id="rId88" Type="http://schemas.openxmlformats.org/officeDocument/2006/relationships/image" Target="../media/image45.png"/><Relationship Id="rId111" Type="http://schemas.openxmlformats.org/officeDocument/2006/relationships/customXml" Target="../ink/ink55.xml"/><Relationship Id="rId132" Type="http://schemas.openxmlformats.org/officeDocument/2006/relationships/image" Target="../media/image67.png"/><Relationship Id="rId15" Type="http://schemas.openxmlformats.org/officeDocument/2006/relationships/customXml" Target="../ink/ink7.xml"/><Relationship Id="rId36" Type="http://schemas.openxmlformats.org/officeDocument/2006/relationships/image" Target="../media/image19.png"/><Relationship Id="rId57" Type="http://schemas.openxmlformats.org/officeDocument/2006/relationships/customXml" Target="../ink/ink28.xml"/><Relationship Id="rId106" Type="http://schemas.openxmlformats.org/officeDocument/2006/relationships/image" Target="../media/image54.png"/><Relationship Id="rId127" Type="http://schemas.openxmlformats.org/officeDocument/2006/relationships/customXml" Target="../ink/ink63.xml"/><Relationship Id="rId10" Type="http://schemas.openxmlformats.org/officeDocument/2006/relationships/image" Target="../media/image6.png"/><Relationship Id="rId31" Type="http://schemas.openxmlformats.org/officeDocument/2006/relationships/customXml" Target="../ink/ink15.xml"/><Relationship Id="rId52" Type="http://schemas.openxmlformats.org/officeDocument/2006/relationships/image" Target="../media/image27.png"/><Relationship Id="rId73" Type="http://schemas.openxmlformats.org/officeDocument/2006/relationships/customXml" Target="../ink/ink36.xml"/><Relationship Id="rId78" Type="http://schemas.openxmlformats.org/officeDocument/2006/relationships/image" Target="../media/image40.png"/><Relationship Id="rId94" Type="http://schemas.openxmlformats.org/officeDocument/2006/relationships/image" Target="../media/image48.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62.png"/><Relationship Id="rId4" Type="http://schemas.openxmlformats.org/officeDocument/2006/relationships/image" Target="../media/image3.png"/><Relationship Id="rId9" Type="http://schemas.openxmlformats.org/officeDocument/2006/relationships/customXml" Target="../ink/ink4.xml"/><Relationship Id="rId26" Type="http://schemas.openxmlformats.org/officeDocument/2006/relationships/image" Target="../media/image14.png"/><Relationship Id="rId47" Type="http://schemas.openxmlformats.org/officeDocument/2006/relationships/customXml" Target="../ink/ink23.xml"/><Relationship Id="rId68" Type="http://schemas.openxmlformats.org/officeDocument/2006/relationships/image" Target="../media/image35.png"/><Relationship Id="rId89" Type="http://schemas.openxmlformats.org/officeDocument/2006/relationships/customXml" Target="../ink/ink44.xml"/><Relationship Id="rId112" Type="http://schemas.openxmlformats.org/officeDocument/2006/relationships/image" Target="../media/image57.png"/><Relationship Id="rId133" Type="http://schemas.openxmlformats.org/officeDocument/2006/relationships/customXml" Target="../ink/ink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customXml" Target="../ink/ink68.xml"/><Relationship Id="rId7" Type="http://schemas.openxmlformats.org/officeDocument/2006/relationships/customXml" Target="../ink/ink7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customXml" Target="../ink/ink69.xml"/><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customXml" Target="../ink/ink71.xml"/></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customXml" Target="../ink/ink72.xml"/></Relationships>
</file>

<file path=ppt/slides/_rels/slide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customXml" Target="../ink/ink73.xml"/><Relationship Id="rId7" Type="http://schemas.openxmlformats.org/officeDocument/2006/relationships/customXml" Target="../ink/ink75.xml"/><Relationship Id="rId12"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customXml" Target="../ink/ink77.xml"/><Relationship Id="rId5" Type="http://schemas.openxmlformats.org/officeDocument/2006/relationships/customXml" Target="../ink/ink74.xml"/><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customXml" Target="../ink/ink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dirty="0">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dirty="0">
                <a:latin typeface="Times New Roman" panose="02020603050405020304" pitchFamily="18" charset="0"/>
                <a:cs typeface="Times New Roman" panose="02020603050405020304" pitchFamily="18" charset="0"/>
              </a:rPr>
              <a:t>Wirtschaftspolitiker</a:t>
            </a:r>
            <a:r>
              <a:rPr lang="de-DE" sz="2903" dirty="0">
                <a:latin typeface="Times New Roman" panose="02020603050405020304" pitchFamily="18" charset="0"/>
                <a:cs typeface="Times New Roman" panose="02020603050405020304" pitchFamily="18" charset="0"/>
              </a:rPr>
              <a:t>.</a:t>
            </a: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A3CADA0-49DA-4FE6-AB55-9729B3CE6AEA}"/>
                  </a:ext>
                </a:extLst>
              </p14:cNvPr>
              <p14:cNvContentPartPr/>
              <p14:nvPr/>
            </p14:nvContentPartPr>
            <p14:xfrm>
              <a:off x="4369402" y="3543512"/>
              <a:ext cx="1448640" cy="118800"/>
            </p14:xfrm>
          </p:contentPart>
        </mc:Choice>
        <mc:Fallback>
          <p:pic>
            <p:nvPicPr>
              <p:cNvPr id="2" name="Freihand 1">
                <a:extLst>
                  <a:ext uri="{FF2B5EF4-FFF2-40B4-BE49-F238E27FC236}">
                    <a16:creationId xmlns:a16="http://schemas.microsoft.com/office/drawing/2014/main" id="{8A3CADA0-49DA-4FE6-AB55-9729B3CE6AEA}"/>
                  </a:ext>
                </a:extLst>
              </p:cNvPr>
              <p:cNvPicPr/>
              <p:nvPr/>
            </p:nvPicPr>
            <p:blipFill>
              <a:blip r:embed="rId4"/>
              <a:stretch>
                <a:fillRect/>
              </a:stretch>
            </p:blipFill>
            <p:spPr>
              <a:xfrm>
                <a:off x="4365082" y="3539192"/>
                <a:ext cx="1457280" cy="12744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a:latin typeface="Times New Roman" panose="02020603050405020304" pitchFamily="18" charset="0"/>
                <a:cs typeface="Times New Roman" panose="02020603050405020304" pitchFamily="18" charset="0"/>
              </a:rPr>
              <a:t>Das Sondervermögen </a:t>
            </a:r>
            <a:r>
              <a:rPr lang="de-DE" sz="2200" dirty="0">
                <a:latin typeface="Times New Roman" panose="02020603050405020304" pitchFamily="18" charset="0"/>
                <a:cs typeface="Times New Roman" panose="02020603050405020304" pitchFamily="18" charset="0"/>
              </a:rPr>
              <a:t>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9" name="Freihand 18">
                <a:extLst>
                  <a:ext uri="{FF2B5EF4-FFF2-40B4-BE49-F238E27FC236}">
                    <a16:creationId xmlns:a16="http://schemas.microsoft.com/office/drawing/2014/main" id="{CC499F69-B1CE-4B51-B653-C2990CB6C1F7}"/>
                  </a:ext>
                </a:extLst>
              </p14:cNvPr>
              <p14:cNvContentPartPr/>
              <p14:nvPr/>
            </p14:nvContentPartPr>
            <p14:xfrm>
              <a:off x="11707181" y="1303952"/>
              <a:ext cx="130320" cy="175320"/>
            </p14:xfrm>
          </p:contentPart>
        </mc:Choice>
        <mc:Fallback>
          <p:pic>
            <p:nvPicPr>
              <p:cNvPr id="19" name="Freihand 18">
                <a:extLst>
                  <a:ext uri="{FF2B5EF4-FFF2-40B4-BE49-F238E27FC236}">
                    <a16:creationId xmlns:a16="http://schemas.microsoft.com/office/drawing/2014/main" id="{CC499F69-B1CE-4B51-B653-C2990CB6C1F7}"/>
                  </a:ext>
                </a:extLst>
              </p:cNvPr>
              <p:cNvPicPr/>
              <p:nvPr/>
            </p:nvPicPr>
            <p:blipFill>
              <a:blip r:embed="rId4"/>
              <a:stretch>
                <a:fillRect/>
              </a:stretch>
            </p:blipFill>
            <p:spPr>
              <a:xfrm>
                <a:off x="11702861" y="1299632"/>
                <a:ext cx="138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0" name="Freihand 29">
                <a:extLst>
                  <a:ext uri="{FF2B5EF4-FFF2-40B4-BE49-F238E27FC236}">
                    <a16:creationId xmlns:a16="http://schemas.microsoft.com/office/drawing/2014/main" id="{BA2A23BC-8FE9-4A33-B7EE-F7D2A5792716}"/>
                  </a:ext>
                </a:extLst>
              </p14:cNvPr>
              <p14:cNvContentPartPr/>
              <p14:nvPr/>
            </p14:nvContentPartPr>
            <p14:xfrm>
              <a:off x="10823021" y="451112"/>
              <a:ext cx="11880" cy="108720"/>
            </p14:xfrm>
          </p:contentPart>
        </mc:Choice>
        <mc:Fallback>
          <p:pic>
            <p:nvPicPr>
              <p:cNvPr id="30" name="Freihand 29">
                <a:extLst>
                  <a:ext uri="{FF2B5EF4-FFF2-40B4-BE49-F238E27FC236}">
                    <a16:creationId xmlns:a16="http://schemas.microsoft.com/office/drawing/2014/main" id="{BA2A23BC-8FE9-4A33-B7EE-F7D2A5792716}"/>
                  </a:ext>
                </a:extLst>
              </p:cNvPr>
              <p:cNvPicPr/>
              <p:nvPr/>
            </p:nvPicPr>
            <p:blipFill>
              <a:blip r:embed="rId6"/>
              <a:stretch>
                <a:fillRect/>
              </a:stretch>
            </p:blipFill>
            <p:spPr>
              <a:xfrm>
                <a:off x="10818701" y="446792"/>
                <a:ext cx="20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 name="Freihand 31">
                <a:extLst>
                  <a:ext uri="{FF2B5EF4-FFF2-40B4-BE49-F238E27FC236}">
                    <a16:creationId xmlns:a16="http://schemas.microsoft.com/office/drawing/2014/main" id="{B1505019-30B8-4FA6-99A6-5473A5A48286}"/>
                  </a:ext>
                </a:extLst>
              </p14:cNvPr>
              <p14:cNvContentPartPr/>
              <p14:nvPr/>
            </p14:nvContentPartPr>
            <p14:xfrm>
              <a:off x="11639501" y="410432"/>
              <a:ext cx="29160" cy="234360"/>
            </p14:xfrm>
          </p:contentPart>
        </mc:Choice>
        <mc:Fallback>
          <p:pic>
            <p:nvPicPr>
              <p:cNvPr id="32" name="Freihand 31">
                <a:extLst>
                  <a:ext uri="{FF2B5EF4-FFF2-40B4-BE49-F238E27FC236}">
                    <a16:creationId xmlns:a16="http://schemas.microsoft.com/office/drawing/2014/main" id="{B1505019-30B8-4FA6-99A6-5473A5A48286}"/>
                  </a:ext>
                </a:extLst>
              </p:cNvPr>
              <p:cNvPicPr/>
              <p:nvPr/>
            </p:nvPicPr>
            <p:blipFill>
              <a:blip r:embed="rId8"/>
              <a:stretch>
                <a:fillRect/>
              </a:stretch>
            </p:blipFill>
            <p:spPr>
              <a:xfrm>
                <a:off x="11635181" y="406112"/>
                <a:ext cx="378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4" name="Freihand 33">
                <a:extLst>
                  <a:ext uri="{FF2B5EF4-FFF2-40B4-BE49-F238E27FC236}">
                    <a16:creationId xmlns:a16="http://schemas.microsoft.com/office/drawing/2014/main" id="{823DDE1B-7E15-4458-ADE7-50E4FE9754DC}"/>
                  </a:ext>
                </a:extLst>
              </p14:cNvPr>
              <p14:cNvContentPartPr/>
              <p14:nvPr/>
            </p14:nvContentPartPr>
            <p14:xfrm>
              <a:off x="11369501" y="457232"/>
              <a:ext cx="19080" cy="154440"/>
            </p14:xfrm>
          </p:contentPart>
        </mc:Choice>
        <mc:Fallback>
          <p:pic>
            <p:nvPicPr>
              <p:cNvPr id="34" name="Freihand 33">
                <a:extLst>
                  <a:ext uri="{FF2B5EF4-FFF2-40B4-BE49-F238E27FC236}">
                    <a16:creationId xmlns:a16="http://schemas.microsoft.com/office/drawing/2014/main" id="{823DDE1B-7E15-4458-ADE7-50E4FE9754DC}"/>
                  </a:ext>
                </a:extLst>
              </p:cNvPr>
              <p:cNvPicPr/>
              <p:nvPr/>
            </p:nvPicPr>
            <p:blipFill>
              <a:blip r:embed="rId10"/>
              <a:stretch>
                <a:fillRect/>
              </a:stretch>
            </p:blipFill>
            <p:spPr>
              <a:xfrm>
                <a:off x="11365181" y="452912"/>
                <a:ext cx="27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D1C69279-8056-4390-8BA7-8F2163E85CC7}"/>
                  </a:ext>
                </a:extLst>
              </p14:cNvPr>
              <p14:cNvContentPartPr/>
              <p14:nvPr/>
            </p14:nvContentPartPr>
            <p14:xfrm>
              <a:off x="10983941" y="272192"/>
              <a:ext cx="35280" cy="948600"/>
            </p14:xfrm>
          </p:contentPart>
        </mc:Choice>
        <mc:Fallback>
          <p:pic>
            <p:nvPicPr>
              <p:cNvPr id="13" name="Freihand 12">
                <a:extLst>
                  <a:ext uri="{FF2B5EF4-FFF2-40B4-BE49-F238E27FC236}">
                    <a16:creationId xmlns:a16="http://schemas.microsoft.com/office/drawing/2014/main" id="{D1C69279-8056-4390-8BA7-8F2163E85CC7}"/>
                  </a:ext>
                </a:extLst>
              </p:cNvPr>
              <p:cNvPicPr/>
              <p:nvPr/>
            </p:nvPicPr>
            <p:blipFill>
              <a:blip r:embed="rId12"/>
              <a:stretch>
                <a:fillRect/>
              </a:stretch>
            </p:blipFill>
            <p:spPr>
              <a:xfrm>
                <a:off x="10979621" y="267872"/>
                <a:ext cx="43920" cy="957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664ABB91-4651-44EC-BB54-83FC9A4EB71A}"/>
                  </a:ext>
                </a:extLst>
              </p14:cNvPr>
              <p14:cNvContentPartPr/>
              <p14:nvPr/>
            </p14:nvContentPartPr>
            <p14:xfrm>
              <a:off x="10798541" y="1112072"/>
              <a:ext cx="1104120" cy="73440"/>
            </p14:xfrm>
          </p:contentPart>
        </mc:Choice>
        <mc:Fallback>
          <p:pic>
            <p:nvPicPr>
              <p:cNvPr id="14" name="Freihand 13">
                <a:extLst>
                  <a:ext uri="{FF2B5EF4-FFF2-40B4-BE49-F238E27FC236}">
                    <a16:creationId xmlns:a16="http://schemas.microsoft.com/office/drawing/2014/main" id="{664ABB91-4651-44EC-BB54-83FC9A4EB71A}"/>
                  </a:ext>
                </a:extLst>
              </p:cNvPr>
              <p:cNvPicPr/>
              <p:nvPr/>
            </p:nvPicPr>
            <p:blipFill>
              <a:blip r:embed="rId14"/>
              <a:stretch>
                <a:fillRect/>
              </a:stretch>
            </p:blipFill>
            <p:spPr>
              <a:xfrm>
                <a:off x="10794221" y="1107752"/>
                <a:ext cx="1112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D91C3AA9-218C-4586-B5B7-139161EB109C}"/>
                  </a:ext>
                </a:extLst>
              </p14:cNvPr>
              <p14:cNvContentPartPr/>
              <p14:nvPr/>
            </p14:nvContentPartPr>
            <p14:xfrm>
              <a:off x="11826341" y="1022792"/>
              <a:ext cx="135000" cy="218880"/>
            </p14:xfrm>
          </p:contentPart>
        </mc:Choice>
        <mc:Fallback>
          <p:pic>
            <p:nvPicPr>
              <p:cNvPr id="15" name="Freihand 14">
                <a:extLst>
                  <a:ext uri="{FF2B5EF4-FFF2-40B4-BE49-F238E27FC236}">
                    <a16:creationId xmlns:a16="http://schemas.microsoft.com/office/drawing/2014/main" id="{D91C3AA9-218C-4586-B5B7-139161EB109C}"/>
                  </a:ext>
                </a:extLst>
              </p:cNvPr>
              <p:cNvPicPr/>
              <p:nvPr/>
            </p:nvPicPr>
            <p:blipFill>
              <a:blip r:embed="rId16"/>
              <a:stretch>
                <a:fillRect/>
              </a:stretch>
            </p:blipFill>
            <p:spPr>
              <a:xfrm>
                <a:off x="11822021" y="1018472"/>
                <a:ext cx="1436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6735427D-DADC-42F3-AC36-9D02C51C0809}"/>
                  </a:ext>
                </a:extLst>
              </p14:cNvPr>
              <p14:cNvContentPartPr/>
              <p14:nvPr/>
            </p14:nvContentPartPr>
            <p14:xfrm>
              <a:off x="10895741" y="162752"/>
              <a:ext cx="199080" cy="127440"/>
            </p14:xfrm>
          </p:contentPart>
        </mc:Choice>
        <mc:Fallback>
          <p:pic>
            <p:nvPicPr>
              <p:cNvPr id="16" name="Freihand 15">
                <a:extLst>
                  <a:ext uri="{FF2B5EF4-FFF2-40B4-BE49-F238E27FC236}">
                    <a16:creationId xmlns:a16="http://schemas.microsoft.com/office/drawing/2014/main" id="{6735427D-DADC-42F3-AC36-9D02C51C0809}"/>
                  </a:ext>
                </a:extLst>
              </p:cNvPr>
              <p:cNvPicPr/>
              <p:nvPr/>
            </p:nvPicPr>
            <p:blipFill>
              <a:blip r:embed="rId18"/>
              <a:stretch>
                <a:fillRect/>
              </a:stretch>
            </p:blipFill>
            <p:spPr>
              <a:xfrm>
                <a:off x="10891421" y="158432"/>
                <a:ext cx="207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9AA31B3B-8D3E-41EB-94B1-D770AF1C0192}"/>
                  </a:ext>
                </a:extLst>
              </p14:cNvPr>
              <p14:cNvContentPartPr/>
              <p14:nvPr/>
            </p14:nvContentPartPr>
            <p14:xfrm>
              <a:off x="10671461" y="168512"/>
              <a:ext cx="163080" cy="96840"/>
            </p14:xfrm>
          </p:contentPart>
        </mc:Choice>
        <mc:Fallback>
          <p:pic>
            <p:nvPicPr>
              <p:cNvPr id="17" name="Freihand 16">
                <a:extLst>
                  <a:ext uri="{FF2B5EF4-FFF2-40B4-BE49-F238E27FC236}">
                    <a16:creationId xmlns:a16="http://schemas.microsoft.com/office/drawing/2014/main" id="{9AA31B3B-8D3E-41EB-94B1-D770AF1C0192}"/>
                  </a:ext>
                </a:extLst>
              </p:cNvPr>
              <p:cNvPicPr/>
              <p:nvPr/>
            </p:nvPicPr>
            <p:blipFill>
              <a:blip r:embed="rId20"/>
              <a:stretch>
                <a:fillRect/>
              </a:stretch>
            </p:blipFill>
            <p:spPr>
              <a:xfrm>
                <a:off x="10667141" y="164192"/>
                <a:ext cx="171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E7E1DE20-BA58-4195-B8C3-AC9FDDB77E35}"/>
                  </a:ext>
                </a:extLst>
              </p14:cNvPr>
              <p14:cNvContentPartPr/>
              <p14:nvPr/>
            </p14:nvContentPartPr>
            <p14:xfrm>
              <a:off x="11237021" y="352112"/>
              <a:ext cx="534600" cy="547200"/>
            </p14:xfrm>
          </p:contentPart>
        </mc:Choice>
        <mc:Fallback>
          <p:pic>
            <p:nvPicPr>
              <p:cNvPr id="20" name="Freihand 19">
                <a:extLst>
                  <a:ext uri="{FF2B5EF4-FFF2-40B4-BE49-F238E27FC236}">
                    <a16:creationId xmlns:a16="http://schemas.microsoft.com/office/drawing/2014/main" id="{E7E1DE20-BA58-4195-B8C3-AC9FDDB77E35}"/>
                  </a:ext>
                </a:extLst>
              </p:cNvPr>
              <p:cNvPicPr/>
              <p:nvPr/>
            </p:nvPicPr>
            <p:blipFill>
              <a:blip r:embed="rId22"/>
              <a:stretch>
                <a:fillRect/>
              </a:stretch>
            </p:blipFill>
            <p:spPr>
              <a:xfrm>
                <a:off x="11232701" y="347792"/>
                <a:ext cx="54324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873A556E-1369-4E0F-B61F-632DFFFF212D}"/>
                  </a:ext>
                </a:extLst>
              </p14:cNvPr>
              <p14:cNvContentPartPr/>
              <p14:nvPr/>
            </p14:nvContentPartPr>
            <p14:xfrm>
              <a:off x="11185541" y="363272"/>
              <a:ext cx="738000" cy="557640"/>
            </p14:xfrm>
          </p:contentPart>
        </mc:Choice>
        <mc:Fallback>
          <p:pic>
            <p:nvPicPr>
              <p:cNvPr id="21" name="Freihand 20">
                <a:extLst>
                  <a:ext uri="{FF2B5EF4-FFF2-40B4-BE49-F238E27FC236}">
                    <a16:creationId xmlns:a16="http://schemas.microsoft.com/office/drawing/2014/main" id="{873A556E-1369-4E0F-B61F-632DFFFF212D}"/>
                  </a:ext>
                </a:extLst>
              </p:cNvPr>
              <p:cNvPicPr/>
              <p:nvPr/>
            </p:nvPicPr>
            <p:blipFill>
              <a:blip r:embed="rId24"/>
              <a:stretch>
                <a:fillRect/>
              </a:stretch>
            </p:blipFill>
            <p:spPr>
              <a:xfrm>
                <a:off x="11181221" y="358952"/>
                <a:ext cx="74664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847FE218-0FDD-4558-A6AE-9F1CA68B04D8}"/>
                  </a:ext>
                </a:extLst>
              </p14:cNvPr>
              <p14:cNvContentPartPr/>
              <p14:nvPr/>
            </p14:nvContentPartPr>
            <p14:xfrm>
              <a:off x="11991221" y="272192"/>
              <a:ext cx="135000" cy="118440"/>
            </p14:xfrm>
          </p:contentPart>
        </mc:Choice>
        <mc:Fallback>
          <p:pic>
            <p:nvPicPr>
              <p:cNvPr id="23" name="Freihand 22">
                <a:extLst>
                  <a:ext uri="{FF2B5EF4-FFF2-40B4-BE49-F238E27FC236}">
                    <a16:creationId xmlns:a16="http://schemas.microsoft.com/office/drawing/2014/main" id="{847FE218-0FDD-4558-A6AE-9F1CA68B04D8}"/>
                  </a:ext>
                </a:extLst>
              </p:cNvPr>
              <p:cNvPicPr/>
              <p:nvPr/>
            </p:nvPicPr>
            <p:blipFill>
              <a:blip r:embed="rId26"/>
              <a:stretch>
                <a:fillRect/>
              </a:stretch>
            </p:blipFill>
            <p:spPr>
              <a:xfrm>
                <a:off x="11986901" y="267872"/>
                <a:ext cx="143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2FE5E6C8-8D22-4A32-8B77-81049537B730}"/>
                  </a:ext>
                </a:extLst>
              </p14:cNvPr>
              <p14:cNvContentPartPr/>
              <p14:nvPr/>
            </p14:nvContentPartPr>
            <p14:xfrm>
              <a:off x="11851541" y="821552"/>
              <a:ext cx="122400" cy="119880"/>
            </p14:xfrm>
          </p:contentPart>
        </mc:Choice>
        <mc:Fallback>
          <p:pic>
            <p:nvPicPr>
              <p:cNvPr id="25" name="Freihand 24">
                <a:extLst>
                  <a:ext uri="{FF2B5EF4-FFF2-40B4-BE49-F238E27FC236}">
                    <a16:creationId xmlns:a16="http://schemas.microsoft.com/office/drawing/2014/main" id="{2FE5E6C8-8D22-4A32-8B77-81049537B730}"/>
                  </a:ext>
                </a:extLst>
              </p:cNvPr>
              <p:cNvPicPr/>
              <p:nvPr/>
            </p:nvPicPr>
            <p:blipFill>
              <a:blip r:embed="rId28"/>
              <a:stretch>
                <a:fillRect/>
              </a:stretch>
            </p:blipFill>
            <p:spPr>
              <a:xfrm>
                <a:off x="11847221" y="817232"/>
                <a:ext cx="131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ACA1C210-8373-4969-9774-ED2BCC2B47AC}"/>
                  </a:ext>
                </a:extLst>
              </p14:cNvPr>
              <p14:cNvContentPartPr/>
              <p14:nvPr/>
            </p14:nvContentPartPr>
            <p14:xfrm>
              <a:off x="10934981" y="528512"/>
              <a:ext cx="1087920" cy="54360"/>
            </p14:xfrm>
          </p:contentPart>
        </mc:Choice>
        <mc:Fallback>
          <p:pic>
            <p:nvPicPr>
              <p:cNvPr id="27" name="Freihand 26">
                <a:extLst>
                  <a:ext uri="{FF2B5EF4-FFF2-40B4-BE49-F238E27FC236}">
                    <a16:creationId xmlns:a16="http://schemas.microsoft.com/office/drawing/2014/main" id="{ACA1C210-8373-4969-9774-ED2BCC2B47AC}"/>
                  </a:ext>
                </a:extLst>
              </p:cNvPr>
              <p:cNvPicPr/>
              <p:nvPr/>
            </p:nvPicPr>
            <p:blipFill>
              <a:blip r:embed="rId30"/>
              <a:stretch>
                <a:fillRect/>
              </a:stretch>
            </p:blipFill>
            <p:spPr>
              <a:xfrm>
                <a:off x="10930661" y="524192"/>
                <a:ext cx="1096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874FDD28-52CE-4B57-BCE1-08008F2D9526}"/>
                  </a:ext>
                </a:extLst>
              </p14:cNvPr>
              <p14:cNvContentPartPr/>
              <p14:nvPr/>
            </p14:nvContentPartPr>
            <p14:xfrm>
              <a:off x="10603061" y="523472"/>
              <a:ext cx="176400" cy="96480"/>
            </p14:xfrm>
          </p:contentPart>
        </mc:Choice>
        <mc:Fallback>
          <p:pic>
            <p:nvPicPr>
              <p:cNvPr id="28" name="Freihand 27">
                <a:extLst>
                  <a:ext uri="{FF2B5EF4-FFF2-40B4-BE49-F238E27FC236}">
                    <a16:creationId xmlns:a16="http://schemas.microsoft.com/office/drawing/2014/main" id="{874FDD28-52CE-4B57-BCE1-08008F2D9526}"/>
                  </a:ext>
                </a:extLst>
              </p:cNvPr>
              <p:cNvPicPr/>
              <p:nvPr/>
            </p:nvPicPr>
            <p:blipFill>
              <a:blip r:embed="rId32"/>
              <a:stretch>
                <a:fillRect/>
              </a:stretch>
            </p:blipFill>
            <p:spPr>
              <a:xfrm>
                <a:off x="10598741" y="519152"/>
                <a:ext cx="185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E957D063-FA02-4AEA-AA7F-137FE8664258}"/>
                  </a:ext>
                </a:extLst>
              </p14:cNvPr>
              <p14:cNvContentPartPr/>
              <p14:nvPr/>
            </p14:nvContentPartPr>
            <p14:xfrm>
              <a:off x="11462381" y="692672"/>
              <a:ext cx="31320" cy="184680"/>
            </p14:xfrm>
          </p:contentPart>
        </mc:Choice>
        <mc:Fallback>
          <p:pic>
            <p:nvPicPr>
              <p:cNvPr id="36" name="Freihand 35">
                <a:extLst>
                  <a:ext uri="{FF2B5EF4-FFF2-40B4-BE49-F238E27FC236}">
                    <a16:creationId xmlns:a16="http://schemas.microsoft.com/office/drawing/2014/main" id="{E957D063-FA02-4AEA-AA7F-137FE8664258}"/>
                  </a:ext>
                </a:extLst>
              </p:cNvPr>
              <p:cNvPicPr/>
              <p:nvPr/>
            </p:nvPicPr>
            <p:blipFill>
              <a:blip r:embed="rId34"/>
              <a:stretch>
                <a:fillRect/>
              </a:stretch>
            </p:blipFill>
            <p:spPr>
              <a:xfrm>
                <a:off x="11458061" y="688352"/>
                <a:ext cx="39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5B25D543-8C95-4595-8ADD-B3189582083C}"/>
                  </a:ext>
                </a:extLst>
              </p14:cNvPr>
              <p14:cNvContentPartPr/>
              <p14:nvPr/>
            </p14:nvContentPartPr>
            <p14:xfrm>
              <a:off x="11454101" y="911192"/>
              <a:ext cx="7560" cy="58680"/>
            </p14:xfrm>
          </p:contentPart>
        </mc:Choice>
        <mc:Fallback>
          <p:pic>
            <p:nvPicPr>
              <p:cNvPr id="37" name="Freihand 36">
                <a:extLst>
                  <a:ext uri="{FF2B5EF4-FFF2-40B4-BE49-F238E27FC236}">
                    <a16:creationId xmlns:a16="http://schemas.microsoft.com/office/drawing/2014/main" id="{5B25D543-8C95-4595-8ADD-B3189582083C}"/>
                  </a:ext>
                </a:extLst>
              </p:cNvPr>
              <p:cNvPicPr/>
              <p:nvPr/>
            </p:nvPicPr>
            <p:blipFill>
              <a:blip r:embed="rId36"/>
              <a:stretch>
                <a:fillRect/>
              </a:stretch>
            </p:blipFill>
            <p:spPr>
              <a:xfrm>
                <a:off x="11449781" y="906872"/>
                <a:ext cx="16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C44A2791-943B-49EC-B2A2-904DF5B66358}"/>
                  </a:ext>
                </a:extLst>
              </p14:cNvPr>
              <p14:cNvContentPartPr/>
              <p14:nvPr/>
            </p14:nvContentPartPr>
            <p14:xfrm>
              <a:off x="11449061" y="1020272"/>
              <a:ext cx="12960" cy="148320"/>
            </p14:xfrm>
          </p:contentPart>
        </mc:Choice>
        <mc:Fallback>
          <p:pic>
            <p:nvPicPr>
              <p:cNvPr id="38" name="Freihand 37">
                <a:extLst>
                  <a:ext uri="{FF2B5EF4-FFF2-40B4-BE49-F238E27FC236}">
                    <a16:creationId xmlns:a16="http://schemas.microsoft.com/office/drawing/2014/main" id="{C44A2791-943B-49EC-B2A2-904DF5B66358}"/>
                  </a:ext>
                </a:extLst>
              </p:cNvPr>
              <p:cNvPicPr/>
              <p:nvPr/>
            </p:nvPicPr>
            <p:blipFill>
              <a:blip r:embed="rId38"/>
              <a:stretch>
                <a:fillRect/>
              </a:stretch>
            </p:blipFill>
            <p:spPr>
              <a:xfrm>
                <a:off x="11444741" y="1015952"/>
                <a:ext cx="21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C15ADF42-409C-42B7-833C-62E566FC028B}"/>
                  </a:ext>
                </a:extLst>
              </p14:cNvPr>
              <p14:cNvContentPartPr/>
              <p14:nvPr/>
            </p14:nvContentPartPr>
            <p14:xfrm>
              <a:off x="11405501" y="677912"/>
              <a:ext cx="96840" cy="573480"/>
            </p14:xfrm>
          </p:contentPart>
        </mc:Choice>
        <mc:Fallback>
          <p:pic>
            <p:nvPicPr>
              <p:cNvPr id="39" name="Freihand 38">
                <a:extLst>
                  <a:ext uri="{FF2B5EF4-FFF2-40B4-BE49-F238E27FC236}">
                    <a16:creationId xmlns:a16="http://schemas.microsoft.com/office/drawing/2014/main" id="{C15ADF42-409C-42B7-833C-62E566FC028B}"/>
                  </a:ext>
                </a:extLst>
              </p:cNvPr>
              <p:cNvPicPr/>
              <p:nvPr/>
            </p:nvPicPr>
            <p:blipFill>
              <a:blip r:embed="rId40"/>
              <a:stretch>
                <a:fillRect/>
              </a:stretch>
            </p:blipFill>
            <p:spPr>
              <a:xfrm>
                <a:off x="11401181" y="673592"/>
                <a:ext cx="10548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38A766D3-D64A-4E4E-B32D-C1B7FEEED4A1}"/>
                  </a:ext>
                </a:extLst>
              </p14:cNvPr>
              <p14:cNvContentPartPr/>
              <p14:nvPr/>
            </p14:nvContentPartPr>
            <p14:xfrm>
              <a:off x="11480381" y="387392"/>
              <a:ext cx="25560" cy="144360"/>
            </p14:xfrm>
          </p:contentPart>
        </mc:Choice>
        <mc:Fallback>
          <p:pic>
            <p:nvPicPr>
              <p:cNvPr id="41" name="Freihand 40">
                <a:extLst>
                  <a:ext uri="{FF2B5EF4-FFF2-40B4-BE49-F238E27FC236}">
                    <a16:creationId xmlns:a16="http://schemas.microsoft.com/office/drawing/2014/main" id="{38A766D3-D64A-4E4E-B32D-C1B7FEEED4A1}"/>
                  </a:ext>
                </a:extLst>
              </p:cNvPr>
              <p:cNvPicPr/>
              <p:nvPr/>
            </p:nvPicPr>
            <p:blipFill>
              <a:blip r:embed="rId42"/>
              <a:stretch>
                <a:fillRect/>
              </a:stretch>
            </p:blipFill>
            <p:spPr>
              <a:xfrm>
                <a:off x="11476061" y="383072"/>
                <a:ext cx="34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D5C131EC-E4AA-4059-A29D-464D6F5A84DA}"/>
                  </a:ext>
                </a:extLst>
              </p14:cNvPr>
              <p14:cNvContentPartPr/>
              <p14:nvPr/>
            </p14:nvContentPartPr>
            <p14:xfrm>
              <a:off x="11513141" y="95072"/>
              <a:ext cx="19080" cy="152280"/>
            </p14:xfrm>
          </p:contentPart>
        </mc:Choice>
        <mc:Fallback>
          <p:pic>
            <p:nvPicPr>
              <p:cNvPr id="42" name="Freihand 41">
                <a:extLst>
                  <a:ext uri="{FF2B5EF4-FFF2-40B4-BE49-F238E27FC236}">
                    <a16:creationId xmlns:a16="http://schemas.microsoft.com/office/drawing/2014/main" id="{D5C131EC-E4AA-4059-A29D-464D6F5A84DA}"/>
                  </a:ext>
                </a:extLst>
              </p:cNvPr>
              <p:cNvPicPr/>
              <p:nvPr/>
            </p:nvPicPr>
            <p:blipFill>
              <a:blip r:embed="rId44"/>
              <a:stretch>
                <a:fillRect/>
              </a:stretch>
            </p:blipFill>
            <p:spPr>
              <a:xfrm>
                <a:off x="11508821" y="90752"/>
                <a:ext cx="27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 name="Freihand 42">
                <a:extLst>
                  <a:ext uri="{FF2B5EF4-FFF2-40B4-BE49-F238E27FC236}">
                    <a16:creationId xmlns:a16="http://schemas.microsoft.com/office/drawing/2014/main" id="{78D7A681-1A06-462E-9D9B-A441E8DFA7AC}"/>
                  </a:ext>
                </a:extLst>
              </p14:cNvPr>
              <p14:cNvContentPartPr/>
              <p14:nvPr/>
            </p14:nvContentPartPr>
            <p14:xfrm>
              <a:off x="11378861" y="488912"/>
              <a:ext cx="360" cy="360"/>
            </p14:xfrm>
          </p:contentPart>
        </mc:Choice>
        <mc:Fallback>
          <p:pic>
            <p:nvPicPr>
              <p:cNvPr id="43" name="Freihand 42">
                <a:extLst>
                  <a:ext uri="{FF2B5EF4-FFF2-40B4-BE49-F238E27FC236}">
                    <a16:creationId xmlns:a16="http://schemas.microsoft.com/office/drawing/2014/main" id="{78D7A681-1A06-462E-9D9B-A441E8DFA7AC}"/>
                  </a:ext>
                </a:extLst>
              </p:cNvPr>
              <p:cNvPicPr/>
              <p:nvPr/>
            </p:nvPicPr>
            <p:blipFill>
              <a:blip r:embed="rId46"/>
              <a:stretch>
                <a:fillRect/>
              </a:stretch>
            </p:blipFill>
            <p:spPr>
              <a:xfrm>
                <a:off x="11374541" y="484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2C8961CB-9C92-49A9-98EF-78E97758F729}"/>
                  </a:ext>
                </a:extLst>
              </p14:cNvPr>
              <p14:cNvContentPartPr/>
              <p14:nvPr/>
            </p14:nvContentPartPr>
            <p14:xfrm>
              <a:off x="11377781" y="478112"/>
              <a:ext cx="83520" cy="21960"/>
            </p14:xfrm>
          </p:contentPart>
        </mc:Choice>
        <mc:Fallback>
          <p:pic>
            <p:nvPicPr>
              <p:cNvPr id="44" name="Freihand 43">
                <a:extLst>
                  <a:ext uri="{FF2B5EF4-FFF2-40B4-BE49-F238E27FC236}">
                    <a16:creationId xmlns:a16="http://schemas.microsoft.com/office/drawing/2014/main" id="{2C8961CB-9C92-49A9-98EF-78E97758F729}"/>
                  </a:ext>
                </a:extLst>
              </p:cNvPr>
              <p:cNvPicPr/>
              <p:nvPr/>
            </p:nvPicPr>
            <p:blipFill>
              <a:blip r:embed="rId48"/>
              <a:stretch>
                <a:fillRect/>
              </a:stretch>
            </p:blipFill>
            <p:spPr>
              <a:xfrm>
                <a:off x="11373461" y="473792"/>
                <a:ext cx="921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9E30F1EC-7FF5-4B7D-968C-6168301B07C7}"/>
                  </a:ext>
                </a:extLst>
              </p14:cNvPr>
              <p14:cNvContentPartPr/>
              <p14:nvPr/>
            </p14:nvContentPartPr>
            <p14:xfrm>
              <a:off x="11428901" y="289112"/>
              <a:ext cx="3600" cy="84600"/>
            </p14:xfrm>
          </p:contentPart>
        </mc:Choice>
        <mc:Fallback>
          <p:pic>
            <p:nvPicPr>
              <p:cNvPr id="46" name="Freihand 45">
                <a:extLst>
                  <a:ext uri="{FF2B5EF4-FFF2-40B4-BE49-F238E27FC236}">
                    <a16:creationId xmlns:a16="http://schemas.microsoft.com/office/drawing/2014/main" id="{9E30F1EC-7FF5-4B7D-968C-6168301B07C7}"/>
                  </a:ext>
                </a:extLst>
              </p:cNvPr>
              <p:cNvPicPr/>
              <p:nvPr/>
            </p:nvPicPr>
            <p:blipFill>
              <a:blip r:embed="rId50"/>
              <a:stretch>
                <a:fillRect/>
              </a:stretch>
            </p:blipFill>
            <p:spPr>
              <a:xfrm>
                <a:off x="11424581" y="284792"/>
                <a:ext cx="12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2B9A3671-1DBF-4059-9D00-ADE635AB5F6C}"/>
                  </a:ext>
                </a:extLst>
              </p14:cNvPr>
              <p14:cNvContentPartPr/>
              <p14:nvPr/>
            </p14:nvContentPartPr>
            <p14:xfrm>
              <a:off x="11385341" y="334832"/>
              <a:ext cx="85680" cy="85680"/>
            </p14:xfrm>
          </p:contentPart>
        </mc:Choice>
        <mc:Fallback>
          <p:pic>
            <p:nvPicPr>
              <p:cNvPr id="47" name="Freihand 46">
                <a:extLst>
                  <a:ext uri="{FF2B5EF4-FFF2-40B4-BE49-F238E27FC236}">
                    <a16:creationId xmlns:a16="http://schemas.microsoft.com/office/drawing/2014/main" id="{2B9A3671-1DBF-4059-9D00-ADE635AB5F6C}"/>
                  </a:ext>
                </a:extLst>
              </p:cNvPr>
              <p:cNvPicPr/>
              <p:nvPr/>
            </p:nvPicPr>
            <p:blipFill>
              <a:blip r:embed="rId52"/>
              <a:stretch>
                <a:fillRect/>
              </a:stretch>
            </p:blipFill>
            <p:spPr>
              <a:xfrm>
                <a:off x="11381021" y="330512"/>
                <a:ext cx="94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FCEAAF12-5FF4-4E9B-ABD4-4597864FCAA1}"/>
                  </a:ext>
                </a:extLst>
              </p14:cNvPr>
              <p14:cNvContentPartPr/>
              <p14:nvPr/>
            </p14:nvContentPartPr>
            <p14:xfrm>
              <a:off x="11226581" y="86432"/>
              <a:ext cx="335520" cy="142200"/>
            </p14:xfrm>
          </p:contentPart>
        </mc:Choice>
        <mc:Fallback>
          <p:pic>
            <p:nvPicPr>
              <p:cNvPr id="48" name="Freihand 47">
                <a:extLst>
                  <a:ext uri="{FF2B5EF4-FFF2-40B4-BE49-F238E27FC236}">
                    <a16:creationId xmlns:a16="http://schemas.microsoft.com/office/drawing/2014/main" id="{FCEAAF12-5FF4-4E9B-ABD4-4597864FCAA1}"/>
                  </a:ext>
                </a:extLst>
              </p:cNvPr>
              <p:cNvPicPr/>
              <p:nvPr/>
            </p:nvPicPr>
            <p:blipFill>
              <a:blip r:embed="rId54"/>
              <a:stretch>
                <a:fillRect/>
              </a:stretch>
            </p:blipFill>
            <p:spPr>
              <a:xfrm>
                <a:off x="11222261" y="82112"/>
                <a:ext cx="344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4B969321-7345-49C8-9B49-2E1E10261FDC}"/>
                  </a:ext>
                </a:extLst>
              </p14:cNvPr>
              <p14:cNvContentPartPr/>
              <p14:nvPr/>
            </p14:nvContentPartPr>
            <p14:xfrm>
              <a:off x="11478581" y="130712"/>
              <a:ext cx="29160" cy="720"/>
            </p14:xfrm>
          </p:contentPart>
        </mc:Choice>
        <mc:Fallback>
          <p:pic>
            <p:nvPicPr>
              <p:cNvPr id="49" name="Freihand 48">
                <a:extLst>
                  <a:ext uri="{FF2B5EF4-FFF2-40B4-BE49-F238E27FC236}">
                    <a16:creationId xmlns:a16="http://schemas.microsoft.com/office/drawing/2014/main" id="{4B969321-7345-49C8-9B49-2E1E10261FDC}"/>
                  </a:ext>
                </a:extLst>
              </p:cNvPr>
              <p:cNvPicPr/>
              <p:nvPr/>
            </p:nvPicPr>
            <p:blipFill>
              <a:blip r:embed="rId56"/>
              <a:stretch>
                <a:fillRect/>
              </a:stretch>
            </p:blipFill>
            <p:spPr>
              <a:xfrm>
                <a:off x="11474261" y="126392"/>
                <a:ext cx="378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E4B3DFC5-97CA-49C0-BE5B-E95CDA4CA8C8}"/>
                  </a:ext>
                </a:extLst>
              </p14:cNvPr>
              <p14:cNvContentPartPr/>
              <p14:nvPr/>
            </p14:nvContentPartPr>
            <p14:xfrm>
              <a:off x="11566781" y="89312"/>
              <a:ext cx="76680" cy="126720"/>
            </p14:xfrm>
          </p:contentPart>
        </mc:Choice>
        <mc:Fallback>
          <p:pic>
            <p:nvPicPr>
              <p:cNvPr id="50" name="Freihand 49">
                <a:extLst>
                  <a:ext uri="{FF2B5EF4-FFF2-40B4-BE49-F238E27FC236}">
                    <a16:creationId xmlns:a16="http://schemas.microsoft.com/office/drawing/2014/main" id="{E4B3DFC5-97CA-49C0-BE5B-E95CDA4CA8C8}"/>
                  </a:ext>
                </a:extLst>
              </p:cNvPr>
              <p:cNvPicPr/>
              <p:nvPr/>
            </p:nvPicPr>
            <p:blipFill>
              <a:blip r:embed="rId58"/>
              <a:stretch>
                <a:fillRect/>
              </a:stretch>
            </p:blipFill>
            <p:spPr>
              <a:xfrm>
                <a:off x="11562461" y="84992"/>
                <a:ext cx="85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64E2472D-81F8-4F81-8BE5-183D587BBB23}"/>
                  </a:ext>
                </a:extLst>
              </p14:cNvPr>
              <p14:cNvContentPartPr/>
              <p14:nvPr/>
            </p14:nvContentPartPr>
            <p14:xfrm>
              <a:off x="11654621" y="138272"/>
              <a:ext cx="70560" cy="55800"/>
            </p14:xfrm>
          </p:contentPart>
        </mc:Choice>
        <mc:Fallback>
          <p:pic>
            <p:nvPicPr>
              <p:cNvPr id="51" name="Freihand 50">
                <a:extLst>
                  <a:ext uri="{FF2B5EF4-FFF2-40B4-BE49-F238E27FC236}">
                    <a16:creationId xmlns:a16="http://schemas.microsoft.com/office/drawing/2014/main" id="{64E2472D-81F8-4F81-8BE5-183D587BBB23}"/>
                  </a:ext>
                </a:extLst>
              </p:cNvPr>
              <p:cNvPicPr/>
              <p:nvPr/>
            </p:nvPicPr>
            <p:blipFill>
              <a:blip r:embed="rId60"/>
              <a:stretch>
                <a:fillRect/>
              </a:stretch>
            </p:blipFill>
            <p:spPr>
              <a:xfrm>
                <a:off x="11650301" y="133952"/>
                <a:ext cx="79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48501FB4-E553-4ABA-8462-B0E9910DBEAB}"/>
                  </a:ext>
                </a:extLst>
              </p14:cNvPr>
              <p14:cNvContentPartPr/>
              <p14:nvPr/>
            </p14:nvContentPartPr>
            <p14:xfrm>
              <a:off x="11702861" y="109112"/>
              <a:ext cx="67680" cy="92520"/>
            </p14:xfrm>
          </p:contentPart>
        </mc:Choice>
        <mc:Fallback>
          <p:pic>
            <p:nvPicPr>
              <p:cNvPr id="52" name="Freihand 51">
                <a:extLst>
                  <a:ext uri="{FF2B5EF4-FFF2-40B4-BE49-F238E27FC236}">
                    <a16:creationId xmlns:a16="http://schemas.microsoft.com/office/drawing/2014/main" id="{48501FB4-E553-4ABA-8462-B0E9910DBEAB}"/>
                  </a:ext>
                </a:extLst>
              </p:cNvPr>
              <p:cNvPicPr/>
              <p:nvPr/>
            </p:nvPicPr>
            <p:blipFill>
              <a:blip r:embed="rId62"/>
              <a:stretch>
                <a:fillRect/>
              </a:stretch>
            </p:blipFill>
            <p:spPr>
              <a:xfrm>
                <a:off x="11698541" y="104792"/>
                <a:ext cx="76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AE2BD4B2-0B9B-4EF0-8A2E-FF86249A1021}"/>
                  </a:ext>
                </a:extLst>
              </p14:cNvPr>
              <p14:cNvContentPartPr/>
              <p14:nvPr/>
            </p14:nvContentPartPr>
            <p14:xfrm>
              <a:off x="11213261" y="239792"/>
              <a:ext cx="654840" cy="80280"/>
            </p14:xfrm>
          </p:contentPart>
        </mc:Choice>
        <mc:Fallback>
          <p:pic>
            <p:nvPicPr>
              <p:cNvPr id="53" name="Freihand 52">
                <a:extLst>
                  <a:ext uri="{FF2B5EF4-FFF2-40B4-BE49-F238E27FC236}">
                    <a16:creationId xmlns:a16="http://schemas.microsoft.com/office/drawing/2014/main" id="{AE2BD4B2-0B9B-4EF0-8A2E-FF86249A1021}"/>
                  </a:ext>
                </a:extLst>
              </p:cNvPr>
              <p:cNvPicPr/>
              <p:nvPr/>
            </p:nvPicPr>
            <p:blipFill>
              <a:blip r:embed="rId64"/>
              <a:stretch>
                <a:fillRect/>
              </a:stretch>
            </p:blipFill>
            <p:spPr>
              <a:xfrm>
                <a:off x="11208941" y="235472"/>
                <a:ext cx="663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Freihand 54">
                <a:extLst>
                  <a:ext uri="{FF2B5EF4-FFF2-40B4-BE49-F238E27FC236}">
                    <a16:creationId xmlns:a16="http://schemas.microsoft.com/office/drawing/2014/main" id="{FCD39A17-E243-4E19-96BA-78214BDF8555}"/>
                  </a:ext>
                </a:extLst>
              </p14:cNvPr>
              <p14:cNvContentPartPr/>
              <p14:nvPr/>
            </p14:nvContentPartPr>
            <p14:xfrm>
              <a:off x="10279061" y="-48208"/>
              <a:ext cx="1974240" cy="1667520"/>
            </p14:xfrm>
          </p:contentPart>
        </mc:Choice>
        <mc:Fallback>
          <p:pic>
            <p:nvPicPr>
              <p:cNvPr id="55" name="Freihand 54">
                <a:extLst>
                  <a:ext uri="{FF2B5EF4-FFF2-40B4-BE49-F238E27FC236}">
                    <a16:creationId xmlns:a16="http://schemas.microsoft.com/office/drawing/2014/main" id="{FCD39A17-E243-4E19-96BA-78214BDF8555}"/>
                  </a:ext>
                </a:extLst>
              </p:cNvPr>
              <p:cNvPicPr/>
              <p:nvPr/>
            </p:nvPicPr>
            <p:blipFill>
              <a:blip r:embed="rId66"/>
              <a:stretch>
                <a:fillRect/>
              </a:stretch>
            </p:blipFill>
            <p:spPr>
              <a:xfrm>
                <a:off x="10274741" y="-52528"/>
                <a:ext cx="1982880" cy="1676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7" name="Freihand 56">
                <a:extLst>
                  <a:ext uri="{FF2B5EF4-FFF2-40B4-BE49-F238E27FC236}">
                    <a16:creationId xmlns:a16="http://schemas.microsoft.com/office/drawing/2014/main" id="{9CA91B82-C87E-4C4A-9255-4B501099EC12}"/>
                  </a:ext>
                </a:extLst>
              </p14:cNvPr>
              <p14:cNvContentPartPr/>
              <p14:nvPr/>
            </p14:nvContentPartPr>
            <p14:xfrm>
              <a:off x="227861" y="1576920"/>
              <a:ext cx="9971280" cy="126720"/>
            </p14:xfrm>
          </p:contentPart>
        </mc:Choice>
        <mc:Fallback>
          <p:pic>
            <p:nvPicPr>
              <p:cNvPr id="57" name="Freihand 56">
                <a:extLst>
                  <a:ext uri="{FF2B5EF4-FFF2-40B4-BE49-F238E27FC236}">
                    <a16:creationId xmlns:a16="http://schemas.microsoft.com/office/drawing/2014/main" id="{9CA91B82-C87E-4C4A-9255-4B501099EC12}"/>
                  </a:ext>
                </a:extLst>
              </p:cNvPr>
              <p:cNvPicPr/>
              <p:nvPr/>
            </p:nvPicPr>
            <p:blipFill>
              <a:blip r:embed="rId68"/>
              <a:stretch>
                <a:fillRect/>
              </a:stretch>
            </p:blipFill>
            <p:spPr>
              <a:xfrm>
                <a:off x="223541" y="1572600"/>
                <a:ext cx="9979920" cy="135360"/>
              </a:xfrm>
              <a:prstGeom prst="rect">
                <a:avLst/>
              </a:prstGeom>
            </p:spPr>
          </p:pic>
        </mc:Fallback>
      </mc:AlternateContent>
      <p:grpSp>
        <p:nvGrpSpPr>
          <p:cNvPr id="59" name="Gruppieren 58">
            <a:extLst>
              <a:ext uri="{FF2B5EF4-FFF2-40B4-BE49-F238E27FC236}">
                <a16:creationId xmlns:a16="http://schemas.microsoft.com/office/drawing/2014/main" id="{C911665F-A4E2-469F-BDD8-75B68D60A7CA}"/>
              </a:ext>
            </a:extLst>
          </p:cNvPr>
          <p:cNvGrpSpPr/>
          <p:nvPr/>
        </p:nvGrpSpPr>
        <p:grpSpPr>
          <a:xfrm>
            <a:off x="9678581" y="755672"/>
            <a:ext cx="982080" cy="483928"/>
            <a:chOff x="9678581" y="755672"/>
            <a:chExt cx="982080" cy="483928"/>
          </a:xfrm>
        </p:grpSpPr>
        <mc:AlternateContent xmlns:mc="http://schemas.openxmlformats.org/markup-compatibility/2006">
          <mc:Choice xmlns:p14="http://schemas.microsoft.com/office/powerpoint/2010/main" Requires="p14">
            <p:contentPart p14:bwMode="auto" r:id="rId69">
              <p14:nvContentPartPr>
                <p14:cNvPr id="2" name="Freihand 1">
                  <a:extLst>
                    <a:ext uri="{FF2B5EF4-FFF2-40B4-BE49-F238E27FC236}">
                      <a16:creationId xmlns:a16="http://schemas.microsoft.com/office/drawing/2014/main" id="{3D68CB5E-C82A-4C38-891B-2C190EAB00CA}"/>
                    </a:ext>
                  </a:extLst>
                </p14:cNvPr>
                <p14:cNvContentPartPr/>
                <p14:nvPr/>
              </p14:nvContentPartPr>
              <p14:xfrm>
                <a:off x="9812501" y="1009832"/>
                <a:ext cx="119520" cy="188280"/>
              </p14:xfrm>
            </p:contentPart>
          </mc:Choice>
          <mc:Fallback>
            <p:pic>
              <p:nvPicPr>
                <p:cNvPr id="2" name="Freihand 1">
                  <a:extLst>
                    <a:ext uri="{FF2B5EF4-FFF2-40B4-BE49-F238E27FC236}">
                      <a16:creationId xmlns:a16="http://schemas.microsoft.com/office/drawing/2014/main" id="{3D68CB5E-C82A-4C38-891B-2C190EAB00CA}"/>
                    </a:ext>
                  </a:extLst>
                </p:cNvPr>
                <p:cNvPicPr/>
                <p:nvPr/>
              </p:nvPicPr>
              <p:blipFill>
                <a:blip r:embed="rId70"/>
                <a:stretch>
                  <a:fillRect/>
                </a:stretch>
              </p:blipFill>
              <p:spPr>
                <a:xfrm>
                  <a:off x="9808181" y="1005512"/>
                  <a:ext cx="128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 name="Freihand 2">
                  <a:extLst>
                    <a:ext uri="{FF2B5EF4-FFF2-40B4-BE49-F238E27FC236}">
                      <a16:creationId xmlns:a16="http://schemas.microsoft.com/office/drawing/2014/main" id="{9404F7C0-8562-4804-9E5B-C89CA9083EAA}"/>
                    </a:ext>
                  </a:extLst>
                </p14:cNvPr>
                <p14:cNvContentPartPr/>
                <p14:nvPr/>
              </p14:nvContentPartPr>
              <p14:xfrm>
                <a:off x="9968021" y="969512"/>
                <a:ext cx="52920" cy="67320"/>
              </p14:xfrm>
            </p:contentPart>
          </mc:Choice>
          <mc:Fallback>
            <p:pic>
              <p:nvPicPr>
                <p:cNvPr id="3" name="Freihand 2">
                  <a:extLst>
                    <a:ext uri="{FF2B5EF4-FFF2-40B4-BE49-F238E27FC236}">
                      <a16:creationId xmlns:a16="http://schemas.microsoft.com/office/drawing/2014/main" id="{9404F7C0-8562-4804-9E5B-C89CA9083EAA}"/>
                    </a:ext>
                  </a:extLst>
                </p:cNvPr>
                <p:cNvPicPr/>
                <p:nvPr/>
              </p:nvPicPr>
              <p:blipFill>
                <a:blip r:embed="rId72"/>
                <a:stretch>
                  <a:fillRect/>
                </a:stretch>
              </p:blipFill>
              <p:spPr>
                <a:xfrm>
                  <a:off x="9963701" y="965192"/>
                  <a:ext cx="61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 name="Freihand 3">
                  <a:extLst>
                    <a:ext uri="{FF2B5EF4-FFF2-40B4-BE49-F238E27FC236}">
                      <a16:creationId xmlns:a16="http://schemas.microsoft.com/office/drawing/2014/main" id="{643396CE-3B3D-4A75-8616-91FE5F532C1B}"/>
                    </a:ext>
                  </a:extLst>
                </p14:cNvPr>
                <p14:cNvContentPartPr/>
                <p14:nvPr/>
              </p14:nvContentPartPr>
              <p14:xfrm>
                <a:off x="10045421" y="933872"/>
                <a:ext cx="85680" cy="82440"/>
              </p14:xfrm>
            </p:contentPart>
          </mc:Choice>
          <mc:Fallback>
            <p:pic>
              <p:nvPicPr>
                <p:cNvPr id="4" name="Freihand 3">
                  <a:extLst>
                    <a:ext uri="{FF2B5EF4-FFF2-40B4-BE49-F238E27FC236}">
                      <a16:creationId xmlns:a16="http://schemas.microsoft.com/office/drawing/2014/main" id="{643396CE-3B3D-4A75-8616-91FE5F532C1B}"/>
                    </a:ext>
                  </a:extLst>
                </p:cNvPr>
                <p:cNvPicPr/>
                <p:nvPr/>
              </p:nvPicPr>
              <p:blipFill>
                <a:blip r:embed="rId74"/>
                <a:stretch>
                  <a:fillRect/>
                </a:stretch>
              </p:blipFill>
              <p:spPr>
                <a:xfrm>
                  <a:off x="10041101" y="929552"/>
                  <a:ext cx="94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 name="Freihand 4">
                  <a:extLst>
                    <a:ext uri="{FF2B5EF4-FFF2-40B4-BE49-F238E27FC236}">
                      <a16:creationId xmlns:a16="http://schemas.microsoft.com/office/drawing/2014/main" id="{C7028BE5-16D4-4D7C-97CD-920DED7799FE}"/>
                    </a:ext>
                  </a:extLst>
                </p14:cNvPr>
                <p14:cNvContentPartPr/>
                <p14:nvPr/>
              </p14:nvContentPartPr>
              <p14:xfrm>
                <a:off x="10151261" y="905072"/>
                <a:ext cx="20160" cy="84600"/>
              </p14:xfrm>
            </p:contentPart>
          </mc:Choice>
          <mc:Fallback>
            <p:pic>
              <p:nvPicPr>
                <p:cNvPr id="5" name="Freihand 4">
                  <a:extLst>
                    <a:ext uri="{FF2B5EF4-FFF2-40B4-BE49-F238E27FC236}">
                      <a16:creationId xmlns:a16="http://schemas.microsoft.com/office/drawing/2014/main" id="{C7028BE5-16D4-4D7C-97CD-920DED7799FE}"/>
                    </a:ext>
                  </a:extLst>
                </p:cNvPr>
                <p:cNvPicPr/>
                <p:nvPr/>
              </p:nvPicPr>
              <p:blipFill>
                <a:blip r:embed="rId76"/>
                <a:stretch>
                  <a:fillRect/>
                </a:stretch>
              </p:blipFill>
              <p:spPr>
                <a:xfrm>
                  <a:off x="10146941" y="900752"/>
                  <a:ext cx="28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 name="Freihand 7">
                  <a:extLst>
                    <a:ext uri="{FF2B5EF4-FFF2-40B4-BE49-F238E27FC236}">
                      <a16:creationId xmlns:a16="http://schemas.microsoft.com/office/drawing/2014/main" id="{678931FF-671D-44CB-A6F4-87F71830DB52}"/>
                    </a:ext>
                  </a:extLst>
                </p14:cNvPr>
                <p14:cNvContentPartPr/>
                <p14:nvPr/>
              </p14:nvContentPartPr>
              <p14:xfrm>
                <a:off x="10190501" y="797792"/>
                <a:ext cx="194040" cy="173160"/>
              </p14:xfrm>
            </p:contentPart>
          </mc:Choice>
          <mc:Fallback>
            <p:pic>
              <p:nvPicPr>
                <p:cNvPr id="8" name="Freihand 7">
                  <a:extLst>
                    <a:ext uri="{FF2B5EF4-FFF2-40B4-BE49-F238E27FC236}">
                      <a16:creationId xmlns:a16="http://schemas.microsoft.com/office/drawing/2014/main" id="{678931FF-671D-44CB-A6F4-87F71830DB52}"/>
                    </a:ext>
                  </a:extLst>
                </p:cNvPr>
                <p:cNvPicPr/>
                <p:nvPr/>
              </p:nvPicPr>
              <p:blipFill>
                <a:blip r:embed="rId78"/>
                <a:stretch>
                  <a:fillRect/>
                </a:stretch>
              </p:blipFill>
              <p:spPr>
                <a:xfrm>
                  <a:off x="10186181" y="793472"/>
                  <a:ext cx="202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 name="Freihand 8">
                  <a:extLst>
                    <a:ext uri="{FF2B5EF4-FFF2-40B4-BE49-F238E27FC236}">
                      <a16:creationId xmlns:a16="http://schemas.microsoft.com/office/drawing/2014/main" id="{F7878AE3-7D57-49E9-8CE2-E5DAD9E04E9B}"/>
                    </a:ext>
                  </a:extLst>
                </p14:cNvPr>
                <p14:cNvContentPartPr/>
                <p14:nvPr/>
              </p14:nvContentPartPr>
              <p14:xfrm>
                <a:off x="10277981" y="755672"/>
                <a:ext cx="2160" cy="720"/>
              </p14:xfrm>
            </p:contentPart>
          </mc:Choice>
          <mc:Fallback>
            <p:pic>
              <p:nvPicPr>
                <p:cNvPr id="9" name="Freihand 8">
                  <a:extLst>
                    <a:ext uri="{FF2B5EF4-FFF2-40B4-BE49-F238E27FC236}">
                      <a16:creationId xmlns:a16="http://schemas.microsoft.com/office/drawing/2014/main" id="{F7878AE3-7D57-49E9-8CE2-E5DAD9E04E9B}"/>
                    </a:ext>
                  </a:extLst>
                </p:cNvPr>
                <p:cNvPicPr/>
                <p:nvPr/>
              </p:nvPicPr>
              <p:blipFill>
                <a:blip r:embed="rId80"/>
                <a:stretch>
                  <a:fillRect/>
                </a:stretch>
              </p:blipFill>
              <p:spPr>
                <a:xfrm>
                  <a:off x="10273661" y="751352"/>
                  <a:ext cx="108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 name="Freihand 10">
                  <a:extLst>
                    <a:ext uri="{FF2B5EF4-FFF2-40B4-BE49-F238E27FC236}">
                      <a16:creationId xmlns:a16="http://schemas.microsoft.com/office/drawing/2014/main" id="{0A94883F-DF17-4B37-88DC-F81ABA606572}"/>
                    </a:ext>
                  </a:extLst>
                </p14:cNvPr>
                <p14:cNvContentPartPr/>
                <p14:nvPr/>
              </p14:nvContentPartPr>
              <p14:xfrm>
                <a:off x="10116701" y="757832"/>
                <a:ext cx="360" cy="360"/>
              </p14:xfrm>
            </p:contentPart>
          </mc:Choice>
          <mc:Fallback>
            <p:pic>
              <p:nvPicPr>
                <p:cNvPr id="11" name="Freihand 10">
                  <a:extLst>
                    <a:ext uri="{FF2B5EF4-FFF2-40B4-BE49-F238E27FC236}">
                      <a16:creationId xmlns:a16="http://schemas.microsoft.com/office/drawing/2014/main" id="{0A94883F-DF17-4B37-88DC-F81ABA606572}"/>
                    </a:ext>
                  </a:extLst>
                </p:cNvPr>
                <p:cNvPicPr/>
                <p:nvPr/>
              </p:nvPicPr>
              <p:blipFill>
                <a:blip r:embed="rId46"/>
                <a:stretch>
                  <a:fillRect/>
                </a:stretch>
              </p:blipFill>
              <p:spPr>
                <a:xfrm>
                  <a:off x="10112381" y="753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Freihand 57">
                  <a:extLst>
                    <a:ext uri="{FF2B5EF4-FFF2-40B4-BE49-F238E27FC236}">
                      <a16:creationId xmlns:a16="http://schemas.microsoft.com/office/drawing/2014/main" id="{0F2E6037-68BB-448F-AEBA-EEAEBB763C26}"/>
                    </a:ext>
                  </a:extLst>
                </p14:cNvPr>
                <p14:cNvContentPartPr/>
                <p14:nvPr/>
              </p14:nvContentPartPr>
              <p14:xfrm>
                <a:off x="9678581" y="977160"/>
                <a:ext cx="982080" cy="262440"/>
              </p14:xfrm>
            </p:contentPart>
          </mc:Choice>
          <mc:Fallback>
            <p:pic>
              <p:nvPicPr>
                <p:cNvPr id="58" name="Freihand 57">
                  <a:extLst>
                    <a:ext uri="{FF2B5EF4-FFF2-40B4-BE49-F238E27FC236}">
                      <a16:creationId xmlns:a16="http://schemas.microsoft.com/office/drawing/2014/main" id="{0F2E6037-68BB-448F-AEBA-EEAEBB763C26}"/>
                    </a:ext>
                  </a:extLst>
                </p:cNvPr>
                <p:cNvPicPr/>
                <p:nvPr/>
              </p:nvPicPr>
              <p:blipFill>
                <a:blip r:embed="rId83"/>
                <a:stretch>
                  <a:fillRect/>
                </a:stretch>
              </p:blipFill>
              <p:spPr>
                <a:xfrm>
                  <a:off x="9674261" y="972840"/>
                  <a:ext cx="990720" cy="27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60" name="Freihand 59">
                <a:extLst>
                  <a:ext uri="{FF2B5EF4-FFF2-40B4-BE49-F238E27FC236}">
                    <a16:creationId xmlns:a16="http://schemas.microsoft.com/office/drawing/2014/main" id="{240C7373-566A-4D71-8C9B-A68394CB9959}"/>
                  </a:ext>
                </a:extLst>
              </p14:cNvPr>
              <p14:cNvContentPartPr/>
              <p14:nvPr/>
            </p14:nvContentPartPr>
            <p14:xfrm>
              <a:off x="1013021" y="2564040"/>
              <a:ext cx="1071720" cy="65160"/>
            </p14:xfrm>
          </p:contentPart>
        </mc:Choice>
        <mc:Fallback>
          <p:pic>
            <p:nvPicPr>
              <p:cNvPr id="60" name="Freihand 59">
                <a:extLst>
                  <a:ext uri="{FF2B5EF4-FFF2-40B4-BE49-F238E27FC236}">
                    <a16:creationId xmlns:a16="http://schemas.microsoft.com/office/drawing/2014/main" id="{240C7373-566A-4D71-8C9B-A68394CB9959}"/>
                  </a:ext>
                </a:extLst>
              </p:cNvPr>
              <p:cNvPicPr/>
              <p:nvPr/>
            </p:nvPicPr>
            <p:blipFill>
              <a:blip r:embed="rId85"/>
              <a:stretch>
                <a:fillRect/>
              </a:stretch>
            </p:blipFill>
            <p:spPr>
              <a:xfrm>
                <a:off x="1008701" y="2559720"/>
                <a:ext cx="1080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Freihand 60">
                <a:extLst>
                  <a:ext uri="{FF2B5EF4-FFF2-40B4-BE49-F238E27FC236}">
                    <a16:creationId xmlns:a16="http://schemas.microsoft.com/office/drawing/2014/main" id="{B8C0FD38-1127-4DD5-9A71-D8B1B4999648}"/>
                  </a:ext>
                </a:extLst>
              </p14:cNvPr>
              <p14:cNvContentPartPr/>
              <p14:nvPr/>
            </p14:nvContentPartPr>
            <p14:xfrm>
              <a:off x="4075541" y="2644320"/>
              <a:ext cx="2875320" cy="46080"/>
            </p14:xfrm>
          </p:contentPart>
        </mc:Choice>
        <mc:Fallback>
          <p:pic>
            <p:nvPicPr>
              <p:cNvPr id="61" name="Freihand 60">
                <a:extLst>
                  <a:ext uri="{FF2B5EF4-FFF2-40B4-BE49-F238E27FC236}">
                    <a16:creationId xmlns:a16="http://schemas.microsoft.com/office/drawing/2014/main" id="{B8C0FD38-1127-4DD5-9A71-D8B1B4999648}"/>
                  </a:ext>
                </a:extLst>
              </p:cNvPr>
              <p:cNvPicPr/>
              <p:nvPr/>
            </p:nvPicPr>
            <p:blipFill>
              <a:blip r:embed="rId87"/>
              <a:stretch>
                <a:fillRect/>
              </a:stretch>
            </p:blipFill>
            <p:spPr>
              <a:xfrm>
                <a:off x="4071221" y="2640000"/>
                <a:ext cx="2883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2" name="Freihand 61">
                <a:extLst>
                  <a:ext uri="{FF2B5EF4-FFF2-40B4-BE49-F238E27FC236}">
                    <a16:creationId xmlns:a16="http://schemas.microsoft.com/office/drawing/2014/main" id="{1923D275-EA91-4D18-A8B5-6BC28A4FF5B0}"/>
                  </a:ext>
                </a:extLst>
              </p14:cNvPr>
              <p14:cNvContentPartPr/>
              <p14:nvPr/>
            </p14:nvContentPartPr>
            <p14:xfrm>
              <a:off x="3238181" y="2155080"/>
              <a:ext cx="4172400" cy="117720"/>
            </p14:xfrm>
          </p:contentPart>
        </mc:Choice>
        <mc:Fallback>
          <p:pic>
            <p:nvPicPr>
              <p:cNvPr id="62" name="Freihand 61">
                <a:extLst>
                  <a:ext uri="{FF2B5EF4-FFF2-40B4-BE49-F238E27FC236}">
                    <a16:creationId xmlns:a16="http://schemas.microsoft.com/office/drawing/2014/main" id="{1923D275-EA91-4D18-A8B5-6BC28A4FF5B0}"/>
                  </a:ext>
                </a:extLst>
              </p:cNvPr>
              <p:cNvPicPr/>
              <p:nvPr/>
            </p:nvPicPr>
            <p:blipFill>
              <a:blip r:embed="rId89"/>
              <a:stretch>
                <a:fillRect/>
              </a:stretch>
            </p:blipFill>
            <p:spPr>
              <a:xfrm>
                <a:off x="3233501" y="2150760"/>
                <a:ext cx="4181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Freihand 62">
                <a:extLst>
                  <a:ext uri="{FF2B5EF4-FFF2-40B4-BE49-F238E27FC236}">
                    <a16:creationId xmlns:a16="http://schemas.microsoft.com/office/drawing/2014/main" id="{C2E93EC9-583D-420F-9775-466BE7E29E54}"/>
                  </a:ext>
                </a:extLst>
              </p14:cNvPr>
              <p14:cNvContentPartPr/>
              <p14:nvPr/>
            </p14:nvContentPartPr>
            <p14:xfrm>
              <a:off x="940301" y="2200080"/>
              <a:ext cx="1288080" cy="641520"/>
            </p14:xfrm>
          </p:contentPart>
        </mc:Choice>
        <mc:Fallback>
          <p:pic>
            <p:nvPicPr>
              <p:cNvPr id="63" name="Freihand 62">
                <a:extLst>
                  <a:ext uri="{FF2B5EF4-FFF2-40B4-BE49-F238E27FC236}">
                    <a16:creationId xmlns:a16="http://schemas.microsoft.com/office/drawing/2014/main" id="{C2E93EC9-583D-420F-9775-466BE7E29E54}"/>
                  </a:ext>
                </a:extLst>
              </p:cNvPr>
              <p:cNvPicPr/>
              <p:nvPr/>
            </p:nvPicPr>
            <p:blipFill>
              <a:blip r:embed="rId91"/>
              <a:stretch>
                <a:fillRect/>
              </a:stretch>
            </p:blipFill>
            <p:spPr>
              <a:xfrm>
                <a:off x="935981" y="2195760"/>
                <a:ext cx="1296720" cy="650160"/>
              </a:xfrm>
              <a:prstGeom prst="rect">
                <a:avLst/>
              </a:prstGeom>
            </p:spPr>
          </p:pic>
        </mc:Fallback>
      </mc:AlternateContent>
      <p:grpSp>
        <p:nvGrpSpPr>
          <p:cNvPr id="68" name="Gruppieren 67">
            <a:extLst>
              <a:ext uri="{FF2B5EF4-FFF2-40B4-BE49-F238E27FC236}">
                <a16:creationId xmlns:a16="http://schemas.microsoft.com/office/drawing/2014/main" id="{652EB332-195E-451F-8DDC-30EA07DF84BC}"/>
              </a:ext>
            </a:extLst>
          </p:cNvPr>
          <p:cNvGrpSpPr/>
          <p:nvPr/>
        </p:nvGrpSpPr>
        <p:grpSpPr>
          <a:xfrm>
            <a:off x="8549621" y="2261280"/>
            <a:ext cx="876600" cy="312480"/>
            <a:chOff x="8549621" y="2261280"/>
            <a:chExt cx="876600" cy="312480"/>
          </a:xfrm>
        </p:grpSpPr>
        <mc:AlternateContent xmlns:mc="http://schemas.openxmlformats.org/markup-compatibility/2006">
          <mc:Choice xmlns:p14="http://schemas.microsoft.com/office/powerpoint/2010/main" Requires="p14">
            <p:contentPart p14:bwMode="auto" r:id="rId92">
              <p14:nvContentPartPr>
                <p14:cNvPr id="64" name="Freihand 63">
                  <a:extLst>
                    <a:ext uri="{FF2B5EF4-FFF2-40B4-BE49-F238E27FC236}">
                      <a16:creationId xmlns:a16="http://schemas.microsoft.com/office/drawing/2014/main" id="{D0985E9D-3404-43D1-8389-D8F5213B5EE9}"/>
                    </a:ext>
                  </a:extLst>
                </p14:cNvPr>
                <p14:cNvContentPartPr/>
                <p14:nvPr/>
              </p14:nvContentPartPr>
              <p14:xfrm>
                <a:off x="8549621" y="2399880"/>
                <a:ext cx="124560" cy="173880"/>
              </p14:xfrm>
            </p:contentPart>
          </mc:Choice>
          <mc:Fallback>
            <p:pic>
              <p:nvPicPr>
                <p:cNvPr id="64" name="Freihand 63">
                  <a:extLst>
                    <a:ext uri="{FF2B5EF4-FFF2-40B4-BE49-F238E27FC236}">
                      <a16:creationId xmlns:a16="http://schemas.microsoft.com/office/drawing/2014/main" id="{D0985E9D-3404-43D1-8389-D8F5213B5EE9}"/>
                    </a:ext>
                  </a:extLst>
                </p:cNvPr>
                <p:cNvPicPr/>
                <p:nvPr/>
              </p:nvPicPr>
              <p:blipFill>
                <a:blip r:embed="rId93"/>
                <a:stretch>
                  <a:fillRect/>
                </a:stretch>
              </p:blipFill>
              <p:spPr>
                <a:xfrm>
                  <a:off x="8545301" y="2395560"/>
                  <a:ext cx="1332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Freihand 64">
                  <a:extLst>
                    <a:ext uri="{FF2B5EF4-FFF2-40B4-BE49-F238E27FC236}">
                      <a16:creationId xmlns:a16="http://schemas.microsoft.com/office/drawing/2014/main" id="{C0238518-149D-4A30-A808-19558747EE0B}"/>
                    </a:ext>
                  </a:extLst>
                </p14:cNvPr>
                <p14:cNvContentPartPr/>
                <p14:nvPr/>
              </p14:nvContentPartPr>
              <p14:xfrm>
                <a:off x="8717381" y="2446680"/>
                <a:ext cx="278640" cy="90000"/>
              </p14:xfrm>
            </p:contentPart>
          </mc:Choice>
          <mc:Fallback>
            <p:pic>
              <p:nvPicPr>
                <p:cNvPr id="65" name="Freihand 64">
                  <a:extLst>
                    <a:ext uri="{FF2B5EF4-FFF2-40B4-BE49-F238E27FC236}">
                      <a16:creationId xmlns:a16="http://schemas.microsoft.com/office/drawing/2014/main" id="{C0238518-149D-4A30-A808-19558747EE0B}"/>
                    </a:ext>
                  </a:extLst>
                </p:cNvPr>
                <p:cNvPicPr/>
                <p:nvPr/>
              </p:nvPicPr>
              <p:blipFill>
                <a:blip r:embed="rId95"/>
                <a:stretch>
                  <a:fillRect/>
                </a:stretch>
              </p:blipFill>
              <p:spPr>
                <a:xfrm>
                  <a:off x="8713061" y="2442360"/>
                  <a:ext cx="287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6" name="Freihand 65">
                  <a:extLst>
                    <a:ext uri="{FF2B5EF4-FFF2-40B4-BE49-F238E27FC236}">
                      <a16:creationId xmlns:a16="http://schemas.microsoft.com/office/drawing/2014/main" id="{4D52DC59-8341-4135-9C53-FEEAE67D4F23}"/>
                    </a:ext>
                  </a:extLst>
                </p14:cNvPr>
                <p14:cNvContentPartPr/>
                <p14:nvPr/>
              </p14:nvContentPartPr>
              <p14:xfrm>
                <a:off x="9020861" y="2328240"/>
                <a:ext cx="405360" cy="159120"/>
              </p14:xfrm>
            </p:contentPart>
          </mc:Choice>
          <mc:Fallback>
            <p:pic>
              <p:nvPicPr>
                <p:cNvPr id="66" name="Freihand 65">
                  <a:extLst>
                    <a:ext uri="{FF2B5EF4-FFF2-40B4-BE49-F238E27FC236}">
                      <a16:creationId xmlns:a16="http://schemas.microsoft.com/office/drawing/2014/main" id="{4D52DC59-8341-4135-9C53-FEEAE67D4F23}"/>
                    </a:ext>
                  </a:extLst>
                </p:cNvPr>
                <p:cNvPicPr/>
                <p:nvPr/>
              </p:nvPicPr>
              <p:blipFill>
                <a:blip r:embed="rId97"/>
                <a:stretch>
                  <a:fillRect/>
                </a:stretch>
              </p:blipFill>
              <p:spPr>
                <a:xfrm>
                  <a:off x="9016541" y="2323920"/>
                  <a:ext cx="414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7" name="Freihand 66">
                  <a:extLst>
                    <a:ext uri="{FF2B5EF4-FFF2-40B4-BE49-F238E27FC236}">
                      <a16:creationId xmlns:a16="http://schemas.microsoft.com/office/drawing/2014/main" id="{33223EDA-3E24-4354-A847-4052F30A5070}"/>
                    </a:ext>
                  </a:extLst>
                </p14:cNvPr>
                <p14:cNvContentPartPr/>
                <p14:nvPr/>
              </p14:nvContentPartPr>
              <p14:xfrm>
                <a:off x="9258461" y="2261280"/>
                <a:ext cx="24840" cy="18000"/>
              </p14:xfrm>
            </p:contentPart>
          </mc:Choice>
          <mc:Fallback>
            <p:pic>
              <p:nvPicPr>
                <p:cNvPr id="67" name="Freihand 66">
                  <a:extLst>
                    <a:ext uri="{FF2B5EF4-FFF2-40B4-BE49-F238E27FC236}">
                      <a16:creationId xmlns:a16="http://schemas.microsoft.com/office/drawing/2014/main" id="{33223EDA-3E24-4354-A847-4052F30A5070}"/>
                    </a:ext>
                  </a:extLst>
                </p:cNvPr>
                <p:cNvPicPr/>
                <p:nvPr/>
              </p:nvPicPr>
              <p:blipFill>
                <a:blip r:embed="rId99"/>
                <a:stretch>
                  <a:fillRect/>
                </a:stretch>
              </p:blipFill>
              <p:spPr>
                <a:xfrm>
                  <a:off x="9254141" y="2256960"/>
                  <a:ext cx="33480" cy="26640"/>
                </a:xfrm>
                <a:prstGeom prst="rect">
                  <a:avLst/>
                </a:prstGeom>
              </p:spPr>
            </p:pic>
          </mc:Fallback>
        </mc:AlternateContent>
      </p:grpSp>
      <p:grpSp>
        <p:nvGrpSpPr>
          <p:cNvPr id="75" name="Gruppieren 74">
            <a:extLst>
              <a:ext uri="{FF2B5EF4-FFF2-40B4-BE49-F238E27FC236}">
                <a16:creationId xmlns:a16="http://schemas.microsoft.com/office/drawing/2014/main" id="{A1ADBB09-9C6C-42DF-9207-25E5754ACB16}"/>
              </a:ext>
            </a:extLst>
          </p:cNvPr>
          <p:cNvGrpSpPr/>
          <p:nvPr/>
        </p:nvGrpSpPr>
        <p:grpSpPr>
          <a:xfrm>
            <a:off x="7671581" y="2694720"/>
            <a:ext cx="498960" cy="418320"/>
            <a:chOff x="7671581" y="2694720"/>
            <a:chExt cx="498960" cy="418320"/>
          </a:xfrm>
        </p:grpSpPr>
        <mc:AlternateContent xmlns:mc="http://schemas.openxmlformats.org/markup-compatibility/2006">
          <mc:Choice xmlns:p14="http://schemas.microsoft.com/office/powerpoint/2010/main" Requires="p14">
            <p:contentPart p14:bwMode="auto" r:id="rId100">
              <p14:nvContentPartPr>
                <p14:cNvPr id="69" name="Freihand 68">
                  <a:extLst>
                    <a:ext uri="{FF2B5EF4-FFF2-40B4-BE49-F238E27FC236}">
                      <a16:creationId xmlns:a16="http://schemas.microsoft.com/office/drawing/2014/main" id="{3F9E311E-8EC9-4852-8F26-53AD1980F20F}"/>
                    </a:ext>
                  </a:extLst>
                </p14:cNvPr>
                <p14:cNvContentPartPr/>
                <p14:nvPr/>
              </p14:nvContentPartPr>
              <p14:xfrm>
                <a:off x="7671581" y="2894520"/>
                <a:ext cx="102600" cy="218520"/>
              </p14:xfrm>
            </p:contentPart>
          </mc:Choice>
          <mc:Fallback>
            <p:pic>
              <p:nvPicPr>
                <p:cNvPr id="69" name="Freihand 68">
                  <a:extLst>
                    <a:ext uri="{FF2B5EF4-FFF2-40B4-BE49-F238E27FC236}">
                      <a16:creationId xmlns:a16="http://schemas.microsoft.com/office/drawing/2014/main" id="{3F9E311E-8EC9-4852-8F26-53AD1980F20F}"/>
                    </a:ext>
                  </a:extLst>
                </p:cNvPr>
                <p:cNvPicPr/>
                <p:nvPr/>
              </p:nvPicPr>
              <p:blipFill>
                <a:blip r:embed="rId101"/>
                <a:stretch>
                  <a:fillRect/>
                </a:stretch>
              </p:blipFill>
              <p:spPr>
                <a:xfrm>
                  <a:off x="7667261" y="2890200"/>
                  <a:ext cx="111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0" name="Freihand 69">
                  <a:extLst>
                    <a:ext uri="{FF2B5EF4-FFF2-40B4-BE49-F238E27FC236}">
                      <a16:creationId xmlns:a16="http://schemas.microsoft.com/office/drawing/2014/main" id="{0BD37FA5-9FFB-4661-A408-AC8586F94D91}"/>
                    </a:ext>
                  </a:extLst>
                </p14:cNvPr>
                <p14:cNvContentPartPr/>
                <p14:nvPr/>
              </p14:nvContentPartPr>
              <p14:xfrm>
                <a:off x="7820621" y="2855280"/>
                <a:ext cx="44280" cy="78840"/>
              </p14:xfrm>
            </p:contentPart>
          </mc:Choice>
          <mc:Fallback>
            <p:pic>
              <p:nvPicPr>
                <p:cNvPr id="70" name="Freihand 69">
                  <a:extLst>
                    <a:ext uri="{FF2B5EF4-FFF2-40B4-BE49-F238E27FC236}">
                      <a16:creationId xmlns:a16="http://schemas.microsoft.com/office/drawing/2014/main" id="{0BD37FA5-9FFB-4661-A408-AC8586F94D91}"/>
                    </a:ext>
                  </a:extLst>
                </p:cNvPr>
                <p:cNvPicPr/>
                <p:nvPr/>
              </p:nvPicPr>
              <p:blipFill>
                <a:blip r:embed="rId103"/>
                <a:stretch>
                  <a:fillRect/>
                </a:stretch>
              </p:blipFill>
              <p:spPr>
                <a:xfrm>
                  <a:off x="7816301" y="2850960"/>
                  <a:ext cx="52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1" name="Freihand 70">
                  <a:extLst>
                    <a:ext uri="{FF2B5EF4-FFF2-40B4-BE49-F238E27FC236}">
                      <a16:creationId xmlns:a16="http://schemas.microsoft.com/office/drawing/2014/main" id="{DA9155E6-6AD2-4552-B5B5-23853B4FFFCB}"/>
                    </a:ext>
                  </a:extLst>
                </p14:cNvPr>
                <p14:cNvContentPartPr/>
                <p14:nvPr/>
              </p14:nvContentPartPr>
              <p14:xfrm>
                <a:off x="7882541" y="2823960"/>
                <a:ext cx="75240" cy="73440"/>
              </p14:xfrm>
            </p:contentPart>
          </mc:Choice>
          <mc:Fallback>
            <p:pic>
              <p:nvPicPr>
                <p:cNvPr id="71" name="Freihand 70">
                  <a:extLst>
                    <a:ext uri="{FF2B5EF4-FFF2-40B4-BE49-F238E27FC236}">
                      <a16:creationId xmlns:a16="http://schemas.microsoft.com/office/drawing/2014/main" id="{DA9155E6-6AD2-4552-B5B5-23853B4FFFCB}"/>
                    </a:ext>
                  </a:extLst>
                </p:cNvPr>
                <p:cNvPicPr/>
                <p:nvPr/>
              </p:nvPicPr>
              <p:blipFill>
                <a:blip r:embed="rId105"/>
                <a:stretch>
                  <a:fillRect/>
                </a:stretch>
              </p:blipFill>
              <p:spPr>
                <a:xfrm>
                  <a:off x="7878221" y="2819640"/>
                  <a:ext cx="83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1DCB57DE-6326-4217-8125-61F09334E0FE}"/>
                    </a:ext>
                  </a:extLst>
                </p14:cNvPr>
                <p14:cNvContentPartPr/>
                <p14:nvPr/>
              </p14:nvContentPartPr>
              <p14:xfrm>
                <a:off x="7960301" y="2810640"/>
                <a:ext cx="35640" cy="61200"/>
              </p14:xfrm>
            </p:contentPart>
          </mc:Choice>
          <mc:Fallback>
            <p:pic>
              <p:nvPicPr>
                <p:cNvPr id="72" name="Freihand 71">
                  <a:extLst>
                    <a:ext uri="{FF2B5EF4-FFF2-40B4-BE49-F238E27FC236}">
                      <a16:creationId xmlns:a16="http://schemas.microsoft.com/office/drawing/2014/main" id="{1DCB57DE-6326-4217-8125-61F09334E0FE}"/>
                    </a:ext>
                  </a:extLst>
                </p:cNvPr>
                <p:cNvPicPr/>
                <p:nvPr/>
              </p:nvPicPr>
              <p:blipFill>
                <a:blip r:embed="rId107"/>
                <a:stretch>
                  <a:fillRect/>
                </a:stretch>
              </p:blipFill>
              <p:spPr>
                <a:xfrm>
                  <a:off x="7955981" y="2806320"/>
                  <a:ext cx="44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048FBE11-32E9-418D-A493-DE9551CF41AC}"/>
                    </a:ext>
                  </a:extLst>
                </p14:cNvPr>
                <p14:cNvContentPartPr/>
                <p14:nvPr/>
              </p14:nvContentPartPr>
              <p14:xfrm>
                <a:off x="7982621" y="2704800"/>
                <a:ext cx="187920" cy="151200"/>
              </p14:xfrm>
            </p:contentPart>
          </mc:Choice>
          <mc:Fallback>
            <p:pic>
              <p:nvPicPr>
                <p:cNvPr id="73" name="Freihand 72">
                  <a:extLst>
                    <a:ext uri="{FF2B5EF4-FFF2-40B4-BE49-F238E27FC236}">
                      <a16:creationId xmlns:a16="http://schemas.microsoft.com/office/drawing/2014/main" id="{048FBE11-32E9-418D-A493-DE9551CF41AC}"/>
                    </a:ext>
                  </a:extLst>
                </p:cNvPr>
                <p:cNvPicPr/>
                <p:nvPr/>
              </p:nvPicPr>
              <p:blipFill>
                <a:blip r:embed="rId109"/>
                <a:stretch>
                  <a:fillRect/>
                </a:stretch>
              </p:blipFill>
              <p:spPr>
                <a:xfrm>
                  <a:off x="7978301" y="2700480"/>
                  <a:ext cx="196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E93E7BED-3ACF-4E15-A4DB-8C479AE7B7CA}"/>
                    </a:ext>
                  </a:extLst>
                </p14:cNvPr>
                <p14:cNvContentPartPr/>
                <p14:nvPr/>
              </p14:nvContentPartPr>
              <p14:xfrm>
                <a:off x="7885061" y="2694720"/>
                <a:ext cx="20880" cy="720"/>
              </p14:xfrm>
            </p:contentPart>
          </mc:Choice>
          <mc:Fallback>
            <p:pic>
              <p:nvPicPr>
                <p:cNvPr id="74" name="Freihand 73">
                  <a:extLst>
                    <a:ext uri="{FF2B5EF4-FFF2-40B4-BE49-F238E27FC236}">
                      <a16:creationId xmlns:a16="http://schemas.microsoft.com/office/drawing/2014/main" id="{E93E7BED-3ACF-4E15-A4DB-8C479AE7B7CA}"/>
                    </a:ext>
                  </a:extLst>
                </p:cNvPr>
                <p:cNvPicPr/>
                <p:nvPr/>
              </p:nvPicPr>
              <p:blipFill>
                <a:blip r:embed="rId111"/>
                <a:stretch>
                  <a:fillRect/>
                </a:stretch>
              </p:blipFill>
              <p:spPr>
                <a:xfrm>
                  <a:off x="7880741" y="2690400"/>
                  <a:ext cx="29520" cy="9360"/>
                </a:xfrm>
                <a:prstGeom prst="rect">
                  <a:avLst/>
                </a:prstGeom>
              </p:spPr>
            </p:pic>
          </mc:Fallback>
        </mc:AlternateContent>
      </p:grpSp>
      <p:grpSp>
        <p:nvGrpSpPr>
          <p:cNvPr id="80" name="Gruppieren 79">
            <a:extLst>
              <a:ext uri="{FF2B5EF4-FFF2-40B4-BE49-F238E27FC236}">
                <a16:creationId xmlns:a16="http://schemas.microsoft.com/office/drawing/2014/main" id="{7A545E6E-15F9-4FF9-9809-89F7BCB4A537}"/>
              </a:ext>
            </a:extLst>
          </p:cNvPr>
          <p:cNvGrpSpPr/>
          <p:nvPr/>
        </p:nvGrpSpPr>
        <p:grpSpPr>
          <a:xfrm>
            <a:off x="4446341" y="3312840"/>
            <a:ext cx="3114000" cy="800640"/>
            <a:chOff x="4446341" y="3312840"/>
            <a:chExt cx="3114000" cy="800640"/>
          </a:xfrm>
        </p:grpSpPr>
        <mc:AlternateContent xmlns:mc="http://schemas.openxmlformats.org/markup-compatibility/2006">
          <mc:Choice xmlns:p14="http://schemas.microsoft.com/office/powerpoint/2010/main" Requires="p14">
            <p:contentPart p14:bwMode="auto" r:id="rId112">
              <p14:nvContentPartPr>
                <p14:cNvPr id="76" name="Freihand 75">
                  <a:extLst>
                    <a:ext uri="{FF2B5EF4-FFF2-40B4-BE49-F238E27FC236}">
                      <a16:creationId xmlns:a16="http://schemas.microsoft.com/office/drawing/2014/main" id="{E31F8136-7413-4989-BDDA-33CE68806189}"/>
                    </a:ext>
                  </a:extLst>
                </p14:cNvPr>
                <p14:cNvContentPartPr/>
                <p14:nvPr/>
              </p14:nvContentPartPr>
              <p14:xfrm>
                <a:off x="4446341" y="3381600"/>
                <a:ext cx="2077560" cy="731880"/>
              </p14:xfrm>
            </p:contentPart>
          </mc:Choice>
          <mc:Fallback>
            <p:pic>
              <p:nvPicPr>
                <p:cNvPr id="76" name="Freihand 75">
                  <a:extLst>
                    <a:ext uri="{FF2B5EF4-FFF2-40B4-BE49-F238E27FC236}">
                      <a16:creationId xmlns:a16="http://schemas.microsoft.com/office/drawing/2014/main" id="{E31F8136-7413-4989-BDDA-33CE68806189}"/>
                    </a:ext>
                  </a:extLst>
                </p:cNvPr>
                <p:cNvPicPr/>
                <p:nvPr/>
              </p:nvPicPr>
              <p:blipFill>
                <a:blip r:embed="rId113"/>
                <a:stretch>
                  <a:fillRect/>
                </a:stretch>
              </p:blipFill>
              <p:spPr>
                <a:xfrm>
                  <a:off x="4442021" y="3377280"/>
                  <a:ext cx="2086200" cy="740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7" name="Freihand 76">
                  <a:extLst>
                    <a:ext uri="{FF2B5EF4-FFF2-40B4-BE49-F238E27FC236}">
                      <a16:creationId xmlns:a16="http://schemas.microsoft.com/office/drawing/2014/main" id="{30F8B36B-478F-4353-BCC1-1FAF79ECB387}"/>
                    </a:ext>
                  </a:extLst>
                </p14:cNvPr>
                <p14:cNvContentPartPr/>
                <p14:nvPr/>
              </p14:nvContentPartPr>
              <p14:xfrm>
                <a:off x="6689141" y="3429480"/>
                <a:ext cx="165240" cy="90720"/>
              </p14:xfrm>
            </p:contentPart>
          </mc:Choice>
          <mc:Fallback>
            <p:pic>
              <p:nvPicPr>
                <p:cNvPr id="77" name="Freihand 76">
                  <a:extLst>
                    <a:ext uri="{FF2B5EF4-FFF2-40B4-BE49-F238E27FC236}">
                      <a16:creationId xmlns:a16="http://schemas.microsoft.com/office/drawing/2014/main" id="{30F8B36B-478F-4353-BCC1-1FAF79ECB387}"/>
                    </a:ext>
                  </a:extLst>
                </p:cNvPr>
                <p:cNvPicPr/>
                <p:nvPr/>
              </p:nvPicPr>
              <p:blipFill>
                <a:blip r:embed="rId115"/>
                <a:stretch>
                  <a:fillRect/>
                </a:stretch>
              </p:blipFill>
              <p:spPr>
                <a:xfrm>
                  <a:off x="6684821" y="3425160"/>
                  <a:ext cx="173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8" name="Freihand 77">
                  <a:extLst>
                    <a:ext uri="{FF2B5EF4-FFF2-40B4-BE49-F238E27FC236}">
                      <a16:creationId xmlns:a16="http://schemas.microsoft.com/office/drawing/2014/main" id="{FDCE488C-2CB8-4F92-AEC8-2F1883F102F6}"/>
                    </a:ext>
                  </a:extLst>
                </p14:cNvPr>
                <p14:cNvContentPartPr/>
                <p14:nvPr/>
              </p14:nvContentPartPr>
              <p14:xfrm>
                <a:off x="6863021" y="3369720"/>
                <a:ext cx="697320" cy="133200"/>
              </p14:xfrm>
            </p:contentPart>
          </mc:Choice>
          <mc:Fallback>
            <p:pic>
              <p:nvPicPr>
                <p:cNvPr id="78" name="Freihand 77">
                  <a:extLst>
                    <a:ext uri="{FF2B5EF4-FFF2-40B4-BE49-F238E27FC236}">
                      <a16:creationId xmlns:a16="http://schemas.microsoft.com/office/drawing/2014/main" id="{FDCE488C-2CB8-4F92-AEC8-2F1883F102F6}"/>
                    </a:ext>
                  </a:extLst>
                </p:cNvPr>
                <p:cNvPicPr/>
                <p:nvPr/>
              </p:nvPicPr>
              <p:blipFill>
                <a:blip r:embed="rId117"/>
                <a:stretch>
                  <a:fillRect/>
                </a:stretch>
              </p:blipFill>
              <p:spPr>
                <a:xfrm>
                  <a:off x="6858701" y="3365400"/>
                  <a:ext cx="705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9" name="Freihand 78">
                  <a:extLst>
                    <a:ext uri="{FF2B5EF4-FFF2-40B4-BE49-F238E27FC236}">
                      <a16:creationId xmlns:a16="http://schemas.microsoft.com/office/drawing/2014/main" id="{3B50F5EC-26E0-4591-9DF9-27B4D1D28FEB}"/>
                    </a:ext>
                  </a:extLst>
                </p14:cNvPr>
                <p14:cNvContentPartPr/>
                <p14:nvPr/>
              </p14:nvContentPartPr>
              <p14:xfrm>
                <a:off x="7424261" y="3312840"/>
                <a:ext cx="42840" cy="4320"/>
              </p14:xfrm>
            </p:contentPart>
          </mc:Choice>
          <mc:Fallback>
            <p:pic>
              <p:nvPicPr>
                <p:cNvPr id="79" name="Freihand 78">
                  <a:extLst>
                    <a:ext uri="{FF2B5EF4-FFF2-40B4-BE49-F238E27FC236}">
                      <a16:creationId xmlns:a16="http://schemas.microsoft.com/office/drawing/2014/main" id="{3B50F5EC-26E0-4591-9DF9-27B4D1D28FEB}"/>
                    </a:ext>
                  </a:extLst>
                </p:cNvPr>
                <p:cNvPicPr/>
                <p:nvPr/>
              </p:nvPicPr>
              <p:blipFill>
                <a:blip r:embed="rId119"/>
                <a:stretch>
                  <a:fillRect/>
                </a:stretch>
              </p:blipFill>
              <p:spPr>
                <a:xfrm>
                  <a:off x="7419941" y="3308520"/>
                  <a:ext cx="51480" cy="1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81" name="Freihand 80">
                <a:extLst>
                  <a:ext uri="{FF2B5EF4-FFF2-40B4-BE49-F238E27FC236}">
                    <a16:creationId xmlns:a16="http://schemas.microsoft.com/office/drawing/2014/main" id="{57CF28BD-3ADD-4ED0-963C-FD2CD6BAF1CE}"/>
                  </a:ext>
                </a:extLst>
              </p14:cNvPr>
              <p14:cNvContentPartPr/>
              <p14:nvPr/>
            </p14:nvContentPartPr>
            <p14:xfrm>
              <a:off x="4665221" y="3944280"/>
              <a:ext cx="1671480" cy="45360"/>
            </p14:xfrm>
          </p:contentPart>
        </mc:Choice>
        <mc:Fallback>
          <p:pic>
            <p:nvPicPr>
              <p:cNvPr id="81" name="Freihand 80">
                <a:extLst>
                  <a:ext uri="{FF2B5EF4-FFF2-40B4-BE49-F238E27FC236}">
                    <a16:creationId xmlns:a16="http://schemas.microsoft.com/office/drawing/2014/main" id="{57CF28BD-3ADD-4ED0-963C-FD2CD6BAF1CE}"/>
                  </a:ext>
                </a:extLst>
              </p:cNvPr>
              <p:cNvPicPr/>
              <p:nvPr/>
            </p:nvPicPr>
            <p:blipFill>
              <a:blip r:embed="rId121"/>
              <a:stretch>
                <a:fillRect/>
              </a:stretch>
            </p:blipFill>
            <p:spPr>
              <a:xfrm>
                <a:off x="4660901" y="3939960"/>
                <a:ext cx="16801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Freihand 81">
                <a:extLst>
                  <a:ext uri="{FF2B5EF4-FFF2-40B4-BE49-F238E27FC236}">
                    <a16:creationId xmlns:a16="http://schemas.microsoft.com/office/drawing/2014/main" id="{4ACBAF4E-0473-4CEC-9D6F-487562FE825D}"/>
                  </a:ext>
                </a:extLst>
              </p14:cNvPr>
              <p14:cNvContentPartPr/>
              <p14:nvPr/>
            </p14:nvContentPartPr>
            <p14:xfrm>
              <a:off x="5198381" y="5632680"/>
              <a:ext cx="2962080" cy="48960"/>
            </p14:xfrm>
          </p:contentPart>
        </mc:Choice>
        <mc:Fallback>
          <p:pic>
            <p:nvPicPr>
              <p:cNvPr id="82" name="Freihand 81">
                <a:extLst>
                  <a:ext uri="{FF2B5EF4-FFF2-40B4-BE49-F238E27FC236}">
                    <a16:creationId xmlns:a16="http://schemas.microsoft.com/office/drawing/2014/main" id="{4ACBAF4E-0473-4CEC-9D6F-487562FE825D}"/>
                  </a:ext>
                </a:extLst>
              </p:cNvPr>
              <p:cNvPicPr/>
              <p:nvPr/>
            </p:nvPicPr>
            <p:blipFill>
              <a:blip r:embed="rId123"/>
              <a:stretch>
                <a:fillRect/>
              </a:stretch>
            </p:blipFill>
            <p:spPr>
              <a:xfrm>
                <a:off x="5194061" y="5628360"/>
                <a:ext cx="2970720" cy="57600"/>
              </a:xfrm>
              <a:prstGeom prst="rect">
                <a:avLst/>
              </a:prstGeom>
            </p:spPr>
          </p:pic>
        </mc:Fallback>
      </mc:AlternateContent>
      <p:grpSp>
        <p:nvGrpSpPr>
          <p:cNvPr id="94" name="Gruppieren 93">
            <a:extLst>
              <a:ext uri="{FF2B5EF4-FFF2-40B4-BE49-F238E27FC236}">
                <a16:creationId xmlns:a16="http://schemas.microsoft.com/office/drawing/2014/main" id="{CEC5E264-64CB-448E-B7E8-BC023F0ABB29}"/>
              </a:ext>
            </a:extLst>
          </p:cNvPr>
          <p:cNvGrpSpPr/>
          <p:nvPr/>
        </p:nvGrpSpPr>
        <p:grpSpPr>
          <a:xfrm>
            <a:off x="6646301" y="4130400"/>
            <a:ext cx="1568880" cy="817920"/>
            <a:chOff x="6646301" y="4130400"/>
            <a:chExt cx="1568880" cy="817920"/>
          </a:xfrm>
        </p:grpSpPr>
        <mc:AlternateContent xmlns:mc="http://schemas.openxmlformats.org/markup-compatibility/2006">
          <mc:Choice xmlns:p14="http://schemas.microsoft.com/office/powerpoint/2010/main" Requires="p14">
            <p:contentPart p14:bwMode="auto" r:id="rId124">
              <p14:nvContentPartPr>
                <p14:cNvPr id="83" name="Freihand 82">
                  <a:extLst>
                    <a:ext uri="{FF2B5EF4-FFF2-40B4-BE49-F238E27FC236}">
                      <a16:creationId xmlns:a16="http://schemas.microsoft.com/office/drawing/2014/main" id="{5784DBD2-9DF8-4A25-80AD-84F40CC30891}"/>
                    </a:ext>
                  </a:extLst>
                </p14:cNvPr>
                <p14:cNvContentPartPr/>
                <p14:nvPr/>
              </p14:nvContentPartPr>
              <p14:xfrm>
                <a:off x="6990461" y="4519200"/>
                <a:ext cx="19080" cy="245880"/>
              </p14:xfrm>
            </p:contentPart>
          </mc:Choice>
          <mc:Fallback>
            <p:pic>
              <p:nvPicPr>
                <p:cNvPr id="83" name="Freihand 82">
                  <a:extLst>
                    <a:ext uri="{FF2B5EF4-FFF2-40B4-BE49-F238E27FC236}">
                      <a16:creationId xmlns:a16="http://schemas.microsoft.com/office/drawing/2014/main" id="{5784DBD2-9DF8-4A25-80AD-84F40CC30891}"/>
                    </a:ext>
                  </a:extLst>
                </p:cNvPr>
                <p:cNvPicPr/>
                <p:nvPr/>
              </p:nvPicPr>
              <p:blipFill>
                <a:blip r:embed="rId125"/>
                <a:stretch>
                  <a:fillRect/>
                </a:stretch>
              </p:blipFill>
              <p:spPr>
                <a:xfrm>
                  <a:off x="6986141" y="4514880"/>
                  <a:ext cx="277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Freihand 83">
                  <a:extLst>
                    <a:ext uri="{FF2B5EF4-FFF2-40B4-BE49-F238E27FC236}">
                      <a16:creationId xmlns:a16="http://schemas.microsoft.com/office/drawing/2014/main" id="{1D24BC99-EEF0-4DD2-A69B-AA809B586525}"/>
                    </a:ext>
                  </a:extLst>
                </p14:cNvPr>
                <p14:cNvContentPartPr/>
                <p14:nvPr/>
              </p14:nvContentPartPr>
              <p14:xfrm>
                <a:off x="6931781" y="4517040"/>
                <a:ext cx="196560" cy="176040"/>
              </p14:xfrm>
            </p:contentPart>
          </mc:Choice>
          <mc:Fallback>
            <p:pic>
              <p:nvPicPr>
                <p:cNvPr id="84" name="Freihand 83">
                  <a:extLst>
                    <a:ext uri="{FF2B5EF4-FFF2-40B4-BE49-F238E27FC236}">
                      <a16:creationId xmlns:a16="http://schemas.microsoft.com/office/drawing/2014/main" id="{1D24BC99-EEF0-4DD2-A69B-AA809B586525}"/>
                    </a:ext>
                  </a:extLst>
                </p:cNvPr>
                <p:cNvPicPr/>
                <p:nvPr/>
              </p:nvPicPr>
              <p:blipFill>
                <a:blip r:embed="rId127"/>
                <a:stretch>
                  <a:fillRect/>
                </a:stretch>
              </p:blipFill>
              <p:spPr>
                <a:xfrm>
                  <a:off x="6927461" y="4512720"/>
                  <a:ext cx="205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Freihand 84">
                  <a:extLst>
                    <a:ext uri="{FF2B5EF4-FFF2-40B4-BE49-F238E27FC236}">
                      <a16:creationId xmlns:a16="http://schemas.microsoft.com/office/drawing/2014/main" id="{D28304DD-AB1D-4DDD-AAB0-4987EA085FFF}"/>
                    </a:ext>
                  </a:extLst>
                </p14:cNvPr>
                <p14:cNvContentPartPr/>
                <p14:nvPr/>
              </p14:nvContentPartPr>
              <p14:xfrm>
                <a:off x="7153901" y="4550160"/>
                <a:ext cx="93960" cy="87480"/>
              </p14:xfrm>
            </p:contentPart>
          </mc:Choice>
          <mc:Fallback>
            <p:pic>
              <p:nvPicPr>
                <p:cNvPr id="85" name="Freihand 84">
                  <a:extLst>
                    <a:ext uri="{FF2B5EF4-FFF2-40B4-BE49-F238E27FC236}">
                      <a16:creationId xmlns:a16="http://schemas.microsoft.com/office/drawing/2014/main" id="{D28304DD-AB1D-4DDD-AAB0-4987EA085FFF}"/>
                    </a:ext>
                  </a:extLst>
                </p:cNvPr>
                <p:cNvPicPr/>
                <p:nvPr/>
              </p:nvPicPr>
              <p:blipFill>
                <a:blip r:embed="rId129"/>
                <a:stretch>
                  <a:fillRect/>
                </a:stretch>
              </p:blipFill>
              <p:spPr>
                <a:xfrm>
                  <a:off x="7149581" y="4545840"/>
                  <a:ext cx="102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6" name="Freihand 85">
                  <a:extLst>
                    <a:ext uri="{FF2B5EF4-FFF2-40B4-BE49-F238E27FC236}">
                      <a16:creationId xmlns:a16="http://schemas.microsoft.com/office/drawing/2014/main" id="{149AB933-E15E-47C6-A4DB-F39D6BC57A16}"/>
                    </a:ext>
                  </a:extLst>
                </p14:cNvPr>
                <p14:cNvContentPartPr/>
                <p14:nvPr/>
              </p14:nvContentPartPr>
              <p14:xfrm>
                <a:off x="7263341" y="4532520"/>
                <a:ext cx="84600" cy="79560"/>
              </p14:xfrm>
            </p:contentPart>
          </mc:Choice>
          <mc:Fallback>
            <p:pic>
              <p:nvPicPr>
                <p:cNvPr id="86" name="Freihand 85">
                  <a:extLst>
                    <a:ext uri="{FF2B5EF4-FFF2-40B4-BE49-F238E27FC236}">
                      <a16:creationId xmlns:a16="http://schemas.microsoft.com/office/drawing/2014/main" id="{149AB933-E15E-47C6-A4DB-F39D6BC57A16}"/>
                    </a:ext>
                  </a:extLst>
                </p:cNvPr>
                <p:cNvPicPr/>
                <p:nvPr/>
              </p:nvPicPr>
              <p:blipFill>
                <a:blip r:embed="rId131"/>
                <a:stretch>
                  <a:fillRect/>
                </a:stretch>
              </p:blipFill>
              <p:spPr>
                <a:xfrm>
                  <a:off x="7259021" y="4528200"/>
                  <a:ext cx="93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Freihand 86">
                  <a:extLst>
                    <a:ext uri="{FF2B5EF4-FFF2-40B4-BE49-F238E27FC236}">
                      <a16:creationId xmlns:a16="http://schemas.microsoft.com/office/drawing/2014/main" id="{97743043-D410-42A9-A6C8-3238A0637804}"/>
                    </a:ext>
                  </a:extLst>
                </p14:cNvPr>
                <p14:cNvContentPartPr/>
                <p14:nvPr/>
              </p14:nvContentPartPr>
              <p14:xfrm>
                <a:off x="7381781" y="4525320"/>
                <a:ext cx="17640" cy="79920"/>
              </p14:xfrm>
            </p:contentPart>
          </mc:Choice>
          <mc:Fallback>
            <p:pic>
              <p:nvPicPr>
                <p:cNvPr id="87" name="Freihand 86">
                  <a:extLst>
                    <a:ext uri="{FF2B5EF4-FFF2-40B4-BE49-F238E27FC236}">
                      <a16:creationId xmlns:a16="http://schemas.microsoft.com/office/drawing/2014/main" id="{97743043-D410-42A9-A6C8-3238A0637804}"/>
                    </a:ext>
                  </a:extLst>
                </p:cNvPr>
                <p:cNvPicPr/>
                <p:nvPr/>
              </p:nvPicPr>
              <p:blipFill>
                <a:blip r:embed="rId133"/>
                <a:stretch>
                  <a:fillRect/>
                </a:stretch>
              </p:blipFill>
              <p:spPr>
                <a:xfrm>
                  <a:off x="7377461" y="4521000"/>
                  <a:ext cx="26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18622BB0-A041-4717-89BC-6E92F3B66051}"/>
                    </a:ext>
                  </a:extLst>
                </p14:cNvPr>
                <p14:cNvContentPartPr/>
                <p14:nvPr/>
              </p14:nvContentPartPr>
              <p14:xfrm>
                <a:off x="7440101" y="4385640"/>
                <a:ext cx="346320" cy="199080"/>
              </p14:xfrm>
            </p:contentPart>
          </mc:Choice>
          <mc:Fallback>
            <p:pic>
              <p:nvPicPr>
                <p:cNvPr id="88" name="Freihand 87">
                  <a:extLst>
                    <a:ext uri="{FF2B5EF4-FFF2-40B4-BE49-F238E27FC236}">
                      <a16:creationId xmlns:a16="http://schemas.microsoft.com/office/drawing/2014/main" id="{18622BB0-A041-4717-89BC-6E92F3B66051}"/>
                    </a:ext>
                  </a:extLst>
                </p:cNvPr>
                <p:cNvPicPr/>
                <p:nvPr/>
              </p:nvPicPr>
              <p:blipFill>
                <a:blip r:embed="rId135"/>
                <a:stretch>
                  <a:fillRect/>
                </a:stretch>
              </p:blipFill>
              <p:spPr>
                <a:xfrm>
                  <a:off x="7435781" y="4381320"/>
                  <a:ext cx="354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9" name="Freihand 88">
                  <a:extLst>
                    <a:ext uri="{FF2B5EF4-FFF2-40B4-BE49-F238E27FC236}">
                      <a16:creationId xmlns:a16="http://schemas.microsoft.com/office/drawing/2014/main" id="{46B3C432-53FE-4E07-9085-32F4918B5FCE}"/>
                    </a:ext>
                  </a:extLst>
                </p14:cNvPr>
                <p14:cNvContentPartPr/>
                <p14:nvPr/>
              </p14:nvContentPartPr>
              <p14:xfrm>
                <a:off x="7618301" y="4292400"/>
                <a:ext cx="13680" cy="15120"/>
              </p14:xfrm>
            </p:contentPart>
          </mc:Choice>
          <mc:Fallback>
            <p:pic>
              <p:nvPicPr>
                <p:cNvPr id="89" name="Freihand 88">
                  <a:extLst>
                    <a:ext uri="{FF2B5EF4-FFF2-40B4-BE49-F238E27FC236}">
                      <a16:creationId xmlns:a16="http://schemas.microsoft.com/office/drawing/2014/main" id="{46B3C432-53FE-4E07-9085-32F4918B5FCE}"/>
                    </a:ext>
                  </a:extLst>
                </p:cNvPr>
                <p:cNvPicPr/>
                <p:nvPr/>
              </p:nvPicPr>
              <p:blipFill>
                <a:blip r:embed="rId137"/>
                <a:stretch>
                  <a:fillRect/>
                </a:stretch>
              </p:blipFill>
              <p:spPr>
                <a:xfrm>
                  <a:off x="7613981" y="4288080"/>
                  <a:ext cx="22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Freihand 89">
                  <a:extLst>
                    <a:ext uri="{FF2B5EF4-FFF2-40B4-BE49-F238E27FC236}">
                      <a16:creationId xmlns:a16="http://schemas.microsoft.com/office/drawing/2014/main" id="{CD5F9516-3242-490A-8CAF-07F818604BF9}"/>
                    </a:ext>
                  </a:extLst>
                </p14:cNvPr>
                <p14:cNvContentPartPr/>
                <p14:nvPr/>
              </p14:nvContentPartPr>
              <p14:xfrm>
                <a:off x="7367021" y="4258200"/>
                <a:ext cx="15120" cy="6480"/>
              </p14:xfrm>
            </p:contentPart>
          </mc:Choice>
          <mc:Fallback>
            <p:pic>
              <p:nvPicPr>
                <p:cNvPr id="90" name="Freihand 89">
                  <a:extLst>
                    <a:ext uri="{FF2B5EF4-FFF2-40B4-BE49-F238E27FC236}">
                      <a16:creationId xmlns:a16="http://schemas.microsoft.com/office/drawing/2014/main" id="{CD5F9516-3242-490A-8CAF-07F818604BF9}"/>
                    </a:ext>
                  </a:extLst>
                </p:cNvPr>
                <p:cNvPicPr/>
                <p:nvPr/>
              </p:nvPicPr>
              <p:blipFill>
                <a:blip r:embed="rId139"/>
                <a:stretch>
                  <a:fillRect/>
                </a:stretch>
              </p:blipFill>
              <p:spPr>
                <a:xfrm>
                  <a:off x="7362701" y="4253880"/>
                  <a:ext cx="237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3" name="Freihand 92">
                  <a:extLst>
                    <a:ext uri="{FF2B5EF4-FFF2-40B4-BE49-F238E27FC236}">
                      <a16:creationId xmlns:a16="http://schemas.microsoft.com/office/drawing/2014/main" id="{D44F3578-510A-4E95-B750-2DCC5EBEF62D}"/>
                    </a:ext>
                  </a:extLst>
                </p14:cNvPr>
                <p14:cNvContentPartPr/>
                <p14:nvPr/>
              </p14:nvContentPartPr>
              <p14:xfrm>
                <a:off x="6646301" y="4130400"/>
                <a:ext cx="1568880" cy="817920"/>
              </p14:xfrm>
            </p:contentPart>
          </mc:Choice>
          <mc:Fallback>
            <p:pic>
              <p:nvPicPr>
                <p:cNvPr id="93" name="Freihand 92">
                  <a:extLst>
                    <a:ext uri="{FF2B5EF4-FFF2-40B4-BE49-F238E27FC236}">
                      <a16:creationId xmlns:a16="http://schemas.microsoft.com/office/drawing/2014/main" id="{D44F3578-510A-4E95-B750-2DCC5EBEF62D}"/>
                    </a:ext>
                  </a:extLst>
                </p:cNvPr>
                <p:cNvPicPr/>
                <p:nvPr/>
              </p:nvPicPr>
              <p:blipFill>
                <a:blip r:embed="rId141"/>
                <a:stretch>
                  <a:fillRect/>
                </a:stretch>
              </p:blipFill>
              <p:spPr>
                <a:xfrm>
                  <a:off x="6641981" y="4126080"/>
                  <a:ext cx="1577520" cy="82656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6924770-F847-44FC-9379-4ED540D7BED5}"/>
                  </a:ext>
                </a:extLst>
              </p14:cNvPr>
              <p14:cNvContentPartPr/>
              <p14:nvPr/>
            </p14:nvContentPartPr>
            <p14:xfrm>
              <a:off x="400244" y="1081112"/>
              <a:ext cx="2382840" cy="56880"/>
            </p14:xfrm>
          </p:contentPart>
        </mc:Choice>
        <mc:Fallback>
          <p:pic>
            <p:nvPicPr>
              <p:cNvPr id="2" name="Freihand 1">
                <a:extLst>
                  <a:ext uri="{FF2B5EF4-FFF2-40B4-BE49-F238E27FC236}">
                    <a16:creationId xmlns:a16="http://schemas.microsoft.com/office/drawing/2014/main" id="{B6924770-F847-44FC-9379-4ED540D7BED5}"/>
                  </a:ext>
                </a:extLst>
              </p:cNvPr>
              <p:cNvPicPr/>
              <p:nvPr/>
            </p:nvPicPr>
            <p:blipFill>
              <a:blip r:embed="rId4"/>
              <a:stretch>
                <a:fillRect/>
              </a:stretch>
            </p:blipFill>
            <p:spPr>
              <a:xfrm>
                <a:off x="395924" y="1076792"/>
                <a:ext cx="2391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344BEF6-3C2E-4516-803A-F5AE965678A2}"/>
                  </a:ext>
                </a:extLst>
              </p14:cNvPr>
              <p14:cNvContentPartPr/>
              <p14:nvPr/>
            </p14:nvContentPartPr>
            <p14:xfrm>
              <a:off x="5652284" y="1029272"/>
              <a:ext cx="4414320" cy="151920"/>
            </p14:xfrm>
          </p:contentPart>
        </mc:Choice>
        <mc:Fallback>
          <p:pic>
            <p:nvPicPr>
              <p:cNvPr id="3" name="Freihand 2">
                <a:extLst>
                  <a:ext uri="{FF2B5EF4-FFF2-40B4-BE49-F238E27FC236}">
                    <a16:creationId xmlns:a16="http://schemas.microsoft.com/office/drawing/2014/main" id="{8344BEF6-3C2E-4516-803A-F5AE965678A2}"/>
                  </a:ext>
                </a:extLst>
              </p:cNvPr>
              <p:cNvPicPr/>
              <p:nvPr/>
            </p:nvPicPr>
            <p:blipFill>
              <a:blip r:embed="rId6"/>
              <a:stretch>
                <a:fillRect/>
              </a:stretch>
            </p:blipFill>
            <p:spPr>
              <a:xfrm>
                <a:off x="5647964" y="1024952"/>
                <a:ext cx="4422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AD0A861-533F-49A4-89C9-18840FB86C09}"/>
                  </a:ext>
                </a:extLst>
              </p14:cNvPr>
              <p14:cNvContentPartPr/>
              <p14:nvPr/>
            </p14:nvContentPartPr>
            <p14:xfrm>
              <a:off x="465404" y="1841072"/>
              <a:ext cx="2694600" cy="99360"/>
            </p14:xfrm>
          </p:contentPart>
        </mc:Choice>
        <mc:Fallback>
          <p:pic>
            <p:nvPicPr>
              <p:cNvPr id="4" name="Freihand 3">
                <a:extLst>
                  <a:ext uri="{FF2B5EF4-FFF2-40B4-BE49-F238E27FC236}">
                    <a16:creationId xmlns:a16="http://schemas.microsoft.com/office/drawing/2014/main" id="{2AD0A861-533F-49A4-89C9-18840FB86C09}"/>
                  </a:ext>
                </a:extLst>
              </p:cNvPr>
              <p:cNvPicPr/>
              <p:nvPr/>
            </p:nvPicPr>
            <p:blipFill>
              <a:blip r:embed="rId8"/>
              <a:stretch>
                <a:fillRect/>
              </a:stretch>
            </p:blipFill>
            <p:spPr>
              <a:xfrm>
                <a:off x="461084" y="1836752"/>
                <a:ext cx="2703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8" name="Freihand 37">
                <a:extLst>
                  <a:ext uri="{FF2B5EF4-FFF2-40B4-BE49-F238E27FC236}">
                    <a16:creationId xmlns:a16="http://schemas.microsoft.com/office/drawing/2014/main" id="{C8A042C9-D1BC-415E-B9F8-2FB301CF1EA5}"/>
                  </a:ext>
                </a:extLst>
              </p14:cNvPr>
              <p14:cNvContentPartPr/>
              <p14:nvPr/>
            </p14:nvContentPartPr>
            <p14:xfrm>
              <a:off x="1943924" y="2436512"/>
              <a:ext cx="3252600" cy="82800"/>
            </p14:xfrm>
          </p:contentPart>
        </mc:Choice>
        <mc:Fallback>
          <p:pic>
            <p:nvPicPr>
              <p:cNvPr id="38" name="Freihand 37">
                <a:extLst>
                  <a:ext uri="{FF2B5EF4-FFF2-40B4-BE49-F238E27FC236}">
                    <a16:creationId xmlns:a16="http://schemas.microsoft.com/office/drawing/2014/main" id="{C8A042C9-D1BC-415E-B9F8-2FB301CF1EA5}"/>
                  </a:ext>
                </a:extLst>
              </p:cNvPr>
              <p:cNvPicPr/>
              <p:nvPr/>
            </p:nvPicPr>
            <p:blipFill>
              <a:blip r:embed="rId10"/>
              <a:stretch>
                <a:fillRect/>
              </a:stretch>
            </p:blipFill>
            <p:spPr>
              <a:xfrm>
                <a:off x="1939604" y="2432192"/>
                <a:ext cx="3261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Freihand 38">
                <a:extLst>
                  <a:ext uri="{FF2B5EF4-FFF2-40B4-BE49-F238E27FC236}">
                    <a16:creationId xmlns:a16="http://schemas.microsoft.com/office/drawing/2014/main" id="{22B77AD8-92E4-42F6-B9D4-A65CB6EDFE0A}"/>
                  </a:ext>
                </a:extLst>
              </p14:cNvPr>
              <p14:cNvContentPartPr/>
              <p14:nvPr/>
            </p14:nvContentPartPr>
            <p14:xfrm>
              <a:off x="6315764" y="2414552"/>
              <a:ext cx="4506840" cy="64800"/>
            </p14:xfrm>
          </p:contentPart>
        </mc:Choice>
        <mc:Fallback>
          <p:pic>
            <p:nvPicPr>
              <p:cNvPr id="39" name="Freihand 38">
                <a:extLst>
                  <a:ext uri="{FF2B5EF4-FFF2-40B4-BE49-F238E27FC236}">
                    <a16:creationId xmlns:a16="http://schemas.microsoft.com/office/drawing/2014/main" id="{22B77AD8-92E4-42F6-B9D4-A65CB6EDFE0A}"/>
                  </a:ext>
                </a:extLst>
              </p:cNvPr>
              <p:cNvPicPr/>
              <p:nvPr/>
            </p:nvPicPr>
            <p:blipFill>
              <a:blip r:embed="rId12"/>
              <a:stretch>
                <a:fillRect/>
              </a:stretch>
            </p:blipFill>
            <p:spPr>
              <a:xfrm>
                <a:off x="6311444" y="2410232"/>
                <a:ext cx="4515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0" name="Freihand 39">
                <a:extLst>
                  <a:ext uri="{FF2B5EF4-FFF2-40B4-BE49-F238E27FC236}">
                    <a16:creationId xmlns:a16="http://schemas.microsoft.com/office/drawing/2014/main" id="{030BC727-0736-4F11-8616-88A08347D13A}"/>
                  </a:ext>
                </a:extLst>
              </p14:cNvPr>
              <p14:cNvContentPartPr/>
              <p14:nvPr/>
            </p14:nvContentPartPr>
            <p14:xfrm>
              <a:off x="397364" y="3096752"/>
              <a:ext cx="4795200" cy="98640"/>
            </p14:xfrm>
          </p:contentPart>
        </mc:Choice>
        <mc:Fallback>
          <p:pic>
            <p:nvPicPr>
              <p:cNvPr id="40" name="Freihand 39">
                <a:extLst>
                  <a:ext uri="{FF2B5EF4-FFF2-40B4-BE49-F238E27FC236}">
                    <a16:creationId xmlns:a16="http://schemas.microsoft.com/office/drawing/2014/main" id="{030BC727-0736-4F11-8616-88A08347D13A}"/>
                  </a:ext>
                </a:extLst>
              </p:cNvPr>
              <p:cNvPicPr/>
              <p:nvPr/>
            </p:nvPicPr>
            <p:blipFill>
              <a:blip r:embed="rId14"/>
              <a:stretch>
                <a:fillRect/>
              </a:stretch>
            </p:blipFill>
            <p:spPr>
              <a:xfrm>
                <a:off x="393044" y="3092432"/>
                <a:ext cx="4803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1" name="Freihand 40">
                <a:extLst>
                  <a:ext uri="{FF2B5EF4-FFF2-40B4-BE49-F238E27FC236}">
                    <a16:creationId xmlns:a16="http://schemas.microsoft.com/office/drawing/2014/main" id="{1F1D16A3-1743-45E4-AC84-934FF7F60AE7}"/>
                  </a:ext>
                </a:extLst>
              </p14:cNvPr>
              <p14:cNvContentPartPr/>
              <p14:nvPr/>
            </p14:nvContentPartPr>
            <p14:xfrm>
              <a:off x="5953244" y="3005312"/>
              <a:ext cx="4129560" cy="63720"/>
            </p14:xfrm>
          </p:contentPart>
        </mc:Choice>
        <mc:Fallback>
          <p:pic>
            <p:nvPicPr>
              <p:cNvPr id="41" name="Freihand 40">
                <a:extLst>
                  <a:ext uri="{FF2B5EF4-FFF2-40B4-BE49-F238E27FC236}">
                    <a16:creationId xmlns:a16="http://schemas.microsoft.com/office/drawing/2014/main" id="{1F1D16A3-1743-45E4-AC84-934FF7F60AE7}"/>
                  </a:ext>
                </a:extLst>
              </p:cNvPr>
              <p:cNvPicPr/>
              <p:nvPr/>
            </p:nvPicPr>
            <p:blipFill>
              <a:blip r:embed="rId16"/>
              <a:stretch>
                <a:fillRect/>
              </a:stretch>
            </p:blipFill>
            <p:spPr>
              <a:xfrm>
                <a:off x="5948924" y="3000992"/>
                <a:ext cx="4138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8" name="Freihand 57">
                <a:extLst>
                  <a:ext uri="{FF2B5EF4-FFF2-40B4-BE49-F238E27FC236}">
                    <a16:creationId xmlns:a16="http://schemas.microsoft.com/office/drawing/2014/main" id="{61C722BF-F216-47D8-B5B2-E22C92F93940}"/>
                  </a:ext>
                </a:extLst>
              </p14:cNvPr>
              <p14:cNvContentPartPr/>
              <p14:nvPr/>
            </p14:nvContentPartPr>
            <p14:xfrm>
              <a:off x="345884" y="2614712"/>
              <a:ext cx="5092560" cy="780840"/>
            </p14:xfrm>
          </p:contentPart>
        </mc:Choice>
        <mc:Fallback>
          <p:pic>
            <p:nvPicPr>
              <p:cNvPr id="58" name="Freihand 57">
                <a:extLst>
                  <a:ext uri="{FF2B5EF4-FFF2-40B4-BE49-F238E27FC236}">
                    <a16:creationId xmlns:a16="http://schemas.microsoft.com/office/drawing/2014/main" id="{61C722BF-F216-47D8-B5B2-E22C92F93940}"/>
                  </a:ext>
                </a:extLst>
              </p:cNvPr>
              <p:cNvPicPr/>
              <p:nvPr/>
            </p:nvPicPr>
            <p:blipFill>
              <a:blip r:embed="rId18"/>
              <a:stretch>
                <a:fillRect/>
              </a:stretch>
            </p:blipFill>
            <p:spPr>
              <a:xfrm>
                <a:off x="341564" y="2610392"/>
                <a:ext cx="5101200" cy="789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9" name="Freihand 58">
                <a:extLst>
                  <a:ext uri="{FF2B5EF4-FFF2-40B4-BE49-F238E27FC236}">
                    <a16:creationId xmlns:a16="http://schemas.microsoft.com/office/drawing/2014/main" id="{FA1FD81B-43CD-4621-82CD-A0F0A805A0D7}"/>
                  </a:ext>
                </a:extLst>
              </p14:cNvPr>
              <p14:cNvContentPartPr/>
              <p14:nvPr/>
            </p14:nvContentPartPr>
            <p14:xfrm>
              <a:off x="5741564" y="2592392"/>
              <a:ext cx="4660200" cy="981720"/>
            </p14:xfrm>
          </p:contentPart>
        </mc:Choice>
        <mc:Fallback>
          <p:pic>
            <p:nvPicPr>
              <p:cNvPr id="59" name="Freihand 58">
                <a:extLst>
                  <a:ext uri="{FF2B5EF4-FFF2-40B4-BE49-F238E27FC236}">
                    <a16:creationId xmlns:a16="http://schemas.microsoft.com/office/drawing/2014/main" id="{FA1FD81B-43CD-4621-82CD-A0F0A805A0D7}"/>
                  </a:ext>
                </a:extLst>
              </p:cNvPr>
              <p:cNvPicPr/>
              <p:nvPr/>
            </p:nvPicPr>
            <p:blipFill>
              <a:blip r:embed="rId20"/>
              <a:stretch>
                <a:fillRect/>
              </a:stretch>
            </p:blipFill>
            <p:spPr>
              <a:xfrm>
                <a:off x="5737244" y="2588072"/>
                <a:ext cx="4668840" cy="990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1" name="Freihand 60">
                <a:extLst>
                  <a:ext uri="{FF2B5EF4-FFF2-40B4-BE49-F238E27FC236}">
                    <a16:creationId xmlns:a16="http://schemas.microsoft.com/office/drawing/2014/main" id="{0D75D0F3-F255-4927-8004-9F9E605E66BD}"/>
                  </a:ext>
                </a:extLst>
              </p14:cNvPr>
              <p14:cNvContentPartPr/>
              <p14:nvPr/>
            </p14:nvContentPartPr>
            <p14:xfrm>
              <a:off x="1919444" y="4080992"/>
              <a:ext cx="3164400" cy="106560"/>
            </p14:xfrm>
          </p:contentPart>
        </mc:Choice>
        <mc:Fallback>
          <p:pic>
            <p:nvPicPr>
              <p:cNvPr id="61" name="Freihand 60">
                <a:extLst>
                  <a:ext uri="{FF2B5EF4-FFF2-40B4-BE49-F238E27FC236}">
                    <a16:creationId xmlns:a16="http://schemas.microsoft.com/office/drawing/2014/main" id="{0D75D0F3-F255-4927-8004-9F9E605E66BD}"/>
                  </a:ext>
                </a:extLst>
              </p:cNvPr>
              <p:cNvPicPr/>
              <p:nvPr/>
            </p:nvPicPr>
            <p:blipFill>
              <a:blip r:embed="rId22"/>
              <a:stretch>
                <a:fillRect/>
              </a:stretch>
            </p:blipFill>
            <p:spPr>
              <a:xfrm>
                <a:off x="1915124" y="4076672"/>
                <a:ext cx="3173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2" name="Freihand 61">
                <a:extLst>
                  <a:ext uri="{FF2B5EF4-FFF2-40B4-BE49-F238E27FC236}">
                    <a16:creationId xmlns:a16="http://schemas.microsoft.com/office/drawing/2014/main" id="{2707CEEA-8C36-4995-B981-0A64FB6A85E9}"/>
                  </a:ext>
                </a:extLst>
              </p14:cNvPr>
              <p14:cNvContentPartPr/>
              <p14:nvPr/>
            </p14:nvContentPartPr>
            <p14:xfrm>
              <a:off x="6124244" y="4101512"/>
              <a:ext cx="3405600" cy="30960"/>
            </p14:xfrm>
          </p:contentPart>
        </mc:Choice>
        <mc:Fallback>
          <p:pic>
            <p:nvPicPr>
              <p:cNvPr id="62" name="Freihand 61">
                <a:extLst>
                  <a:ext uri="{FF2B5EF4-FFF2-40B4-BE49-F238E27FC236}">
                    <a16:creationId xmlns:a16="http://schemas.microsoft.com/office/drawing/2014/main" id="{2707CEEA-8C36-4995-B981-0A64FB6A85E9}"/>
                  </a:ext>
                </a:extLst>
              </p:cNvPr>
              <p:cNvPicPr/>
              <p:nvPr/>
            </p:nvPicPr>
            <p:blipFill>
              <a:blip r:embed="rId24"/>
              <a:stretch>
                <a:fillRect/>
              </a:stretch>
            </p:blipFill>
            <p:spPr>
              <a:xfrm>
                <a:off x="6119924" y="4097192"/>
                <a:ext cx="3414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3" name="Freihand 62">
                <a:extLst>
                  <a:ext uri="{FF2B5EF4-FFF2-40B4-BE49-F238E27FC236}">
                    <a16:creationId xmlns:a16="http://schemas.microsoft.com/office/drawing/2014/main" id="{8D2C1C08-86CE-4CD4-9751-68FF2B1152DC}"/>
                  </a:ext>
                </a:extLst>
              </p14:cNvPr>
              <p14:cNvContentPartPr/>
              <p14:nvPr/>
            </p14:nvContentPartPr>
            <p14:xfrm>
              <a:off x="9722804" y="3537752"/>
              <a:ext cx="2549520" cy="682920"/>
            </p14:xfrm>
          </p:contentPart>
        </mc:Choice>
        <mc:Fallback>
          <p:pic>
            <p:nvPicPr>
              <p:cNvPr id="63" name="Freihand 62">
                <a:extLst>
                  <a:ext uri="{FF2B5EF4-FFF2-40B4-BE49-F238E27FC236}">
                    <a16:creationId xmlns:a16="http://schemas.microsoft.com/office/drawing/2014/main" id="{8D2C1C08-86CE-4CD4-9751-68FF2B1152DC}"/>
                  </a:ext>
                </a:extLst>
              </p:cNvPr>
              <p:cNvPicPr/>
              <p:nvPr/>
            </p:nvPicPr>
            <p:blipFill>
              <a:blip r:embed="rId26"/>
              <a:stretch>
                <a:fillRect/>
              </a:stretch>
            </p:blipFill>
            <p:spPr>
              <a:xfrm>
                <a:off x="9718484" y="3533432"/>
                <a:ext cx="2558160" cy="691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4" name="Freihand 63">
                <a:extLst>
                  <a:ext uri="{FF2B5EF4-FFF2-40B4-BE49-F238E27FC236}">
                    <a16:creationId xmlns:a16="http://schemas.microsoft.com/office/drawing/2014/main" id="{F533DD4D-EF27-4058-AD5E-08DEEC945ADF}"/>
                  </a:ext>
                </a:extLst>
              </p14:cNvPr>
              <p14:cNvContentPartPr/>
              <p14:nvPr/>
            </p14:nvContentPartPr>
            <p14:xfrm>
              <a:off x="9512204" y="1926392"/>
              <a:ext cx="1849680" cy="763560"/>
            </p14:xfrm>
          </p:contentPart>
        </mc:Choice>
        <mc:Fallback>
          <p:pic>
            <p:nvPicPr>
              <p:cNvPr id="64" name="Freihand 63">
                <a:extLst>
                  <a:ext uri="{FF2B5EF4-FFF2-40B4-BE49-F238E27FC236}">
                    <a16:creationId xmlns:a16="http://schemas.microsoft.com/office/drawing/2014/main" id="{F533DD4D-EF27-4058-AD5E-08DEEC945ADF}"/>
                  </a:ext>
                </a:extLst>
              </p:cNvPr>
              <p:cNvPicPr/>
              <p:nvPr/>
            </p:nvPicPr>
            <p:blipFill>
              <a:blip r:embed="rId28"/>
              <a:stretch>
                <a:fillRect/>
              </a:stretch>
            </p:blipFill>
            <p:spPr>
              <a:xfrm>
                <a:off x="9507884" y="1922072"/>
                <a:ext cx="1858320" cy="772200"/>
              </a:xfrm>
              <a:prstGeom prst="rect">
                <a:avLst/>
              </a:prstGeom>
            </p:spPr>
          </p:pic>
        </mc:Fallback>
      </mc:AlternateContent>
      <p:grpSp>
        <p:nvGrpSpPr>
          <p:cNvPr id="67" name="Gruppieren 66">
            <a:extLst>
              <a:ext uri="{FF2B5EF4-FFF2-40B4-BE49-F238E27FC236}">
                <a16:creationId xmlns:a16="http://schemas.microsoft.com/office/drawing/2014/main" id="{5463D72A-609E-4E3D-A8DA-F8F492DEBF1C}"/>
              </a:ext>
            </a:extLst>
          </p:cNvPr>
          <p:cNvGrpSpPr/>
          <p:nvPr/>
        </p:nvGrpSpPr>
        <p:grpSpPr>
          <a:xfrm>
            <a:off x="6045764" y="-143968"/>
            <a:ext cx="6057000" cy="4375080"/>
            <a:chOff x="6045764" y="-143968"/>
            <a:chExt cx="6057000" cy="4375080"/>
          </a:xfrm>
        </p:grpSpPr>
        <mc:AlternateContent xmlns:mc="http://schemas.openxmlformats.org/markup-compatibility/2006">
          <mc:Choice xmlns:p14="http://schemas.microsoft.com/office/powerpoint/2010/main" Requires="p14">
            <p:contentPart p14:bwMode="auto" r:id="rId29">
              <p14:nvContentPartPr>
                <p14:cNvPr id="5" name="Freihand 4">
                  <a:extLst>
                    <a:ext uri="{FF2B5EF4-FFF2-40B4-BE49-F238E27FC236}">
                      <a16:creationId xmlns:a16="http://schemas.microsoft.com/office/drawing/2014/main" id="{CC6A8216-769E-44E6-8E4C-0DF49617439F}"/>
                    </a:ext>
                  </a:extLst>
                </p14:cNvPr>
                <p14:cNvContentPartPr/>
                <p14:nvPr/>
              </p14:nvContentPartPr>
              <p14:xfrm>
                <a:off x="6045764" y="1766912"/>
                <a:ext cx="5673960" cy="49680"/>
              </p14:xfrm>
            </p:contentPart>
          </mc:Choice>
          <mc:Fallback>
            <p:pic>
              <p:nvPicPr>
                <p:cNvPr id="5" name="Freihand 4">
                  <a:extLst>
                    <a:ext uri="{FF2B5EF4-FFF2-40B4-BE49-F238E27FC236}">
                      <a16:creationId xmlns:a16="http://schemas.microsoft.com/office/drawing/2014/main" id="{CC6A8216-769E-44E6-8E4C-0DF49617439F}"/>
                    </a:ext>
                  </a:extLst>
                </p:cNvPr>
                <p:cNvPicPr/>
                <p:nvPr/>
              </p:nvPicPr>
              <p:blipFill>
                <a:blip r:embed="rId30"/>
                <a:stretch>
                  <a:fillRect/>
                </a:stretch>
              </p:blipFill>
              <p:spPr>
                <a:xfrm>
                  <a:off x="6041444" y="1762592"/>
                  <a:ext cx="5682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 name="Freihand 5">
                  <a:extLst>
                    <a:ext uri="{FF2B5EF4-FFF2-40B4-BE49-F238E27FC236}">
                      <a16:creationId xmlns:a16="http://schemas.microsoft.com/office/drawing/2014/main" id="{50A1E6E7-4294-4D99-8886-78749485752B}"/>
                    </a:ext>
                  </a:extLst>
                </p14:cNvPr>
                <p14:cNvContentPartPr/>
                <p14:nvPr/>
              </p14:nvContentPartPr>
              <p14:xfrm>
                <a:off x="7906244" y="1156712"/>
                <a:ext cx="1652760" cy="787680"/>
              </p14:xfrm>
            </p:contentPart>
          </mc:Choice>
          <mc:Fallback>
            <p:pic>
              <p:nvPicPr>
                <p:cNvPr id="6" name="Freihand 5">
                  <a:extLst>
                    <a:ext uri="{FF2B5EF4-FFF2-40B4-BE49-F238E27FC236}">
                      <a16:creationId xmlns:a16="http://schemas.microsoft.com/office/drawing/2014/main" id="{50A1E6E7-4294-4D99-8886-78749485752B}"/>
                    </a:ext>
                  </a:extLst>
                </p:cNvPr>
                <p:cNvPicPr/>
                <p:nvPr/>
              </p:nvPicPr>
              <p:blipFill>
                <a:blip r:embed="rId32"/>
                <a:stretch>
                  <a:fillRect/>
                </a:stretch>
              </p:blipFill>
              <p:spPr>
                <a:xfrm>
                  <a:off x="7901924" y="1152392"/>
                  <a:ext cx="1661400" cy="796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 name="Freihand 12">
                  <a:extLst>
                    <a:ext uri="{FF2B5EF4-FFF2-40B4-BE49-F238E27FC236}">
                      <a16:creationId xmlns:a16="http://schemas.microsoft.com/office/drawing/2014/main" id="{E1B56704-F1D4-42CE-98D4-95236DD11D1C}"/>
                    </a:ext>
                  </a:extLst>
                </p14:cNvPr>
                <p14:cNvContentPartPr/>
                <p14:nvPr/>
              </p14:nvContentPartPr>
              <p14:xfrm>
                <a:off x="9823964" y="1123232"/>
                <a:ext cx="20160" cy="25200"/>
              </p14:xfrm>
            </p:contentPart>
          </mc:Choice>
          <mc:Fallback>
            <p:pic>
              <p:nvPicPr>
                <p:cNvPr id="13" name="Freihand 12">
                  <a:extLst>
                    <a:ext uri="{FF2B5EF4-FFF2-40B4-BE49-F238E27FC236}">
                      <a16:creationId xmlns:a16="http://schemas.microsoft.com/office/drawing/2014/main" id="{E1B56704-F1D4-42CE-98D4-95236DD11D1C}"/>
                    </a:ext>
                  </a:extLst>
                </p:cNvPr>
                <p:cNvPicPr/>
                <p:nvPr/>
              </p:nvPicPr>
              <p:blipFill>
                <a:blip r:embed="rId34"/>
                <a:stretch>
                  <a:fillRect/>
                </a:stretch>
              </p:blipFill>
              <p:spPr>
                <a:xfrm>
                  <a:off x="9819644" y="1118912"/>
                  <a:ext cx="28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 name="Freihand 13">
                  <a:extLst>
                    <a:ext uri="{FF2B5EF4-FFF2-40B4-BE49-F238E27FC236}">
                      <a16:creationId xmlns:a16="http://schemas.microsoft.com/office/drawing/2014/main" id="{459DBE4E-D0E7-4278-92DE-760DD5FD7E78}"/>
                    </a:ext>
                  </a:extLst>
                </p14:cNvPr>
                <p14:cNvContentPartPr/>
                <p14:nvPr/>
              </p14:nvContentPartPr>
              <p14:xfrm>
                <a:off x="9772844" y="1100192"/>
                <a:ext cx="123480" cy="142200"/>
              </p14:xfrm>
            </p:contentPart>
          </mc:Choice>
          <mc:Fallback>
            <p:pic>
              <p:nvPicPr>
                <p:cNvPr id="14" name="Freihand 13">
                  <a:extLst>
                    <a:ext uri="{FF2B5EF4-FFF2-40B4-BE49-F238E27FC236}">
                      <a16:creationId xmlns:a16="http://schemas.microsoft.com/office/drawing/2014/main" id="{459DBE4E-D0E7-4278-92DE-760DD5FD7E78}"/>
                    </a:ext>
                  </a:extLst>
                </p:cNvPr>
                <p:cNvPicPr/>
                <p:nvPr/>
              </p:nvPicPr>
              <p:blipFill>
                <a:blip r:embed="rId36"/>
                <a:stretch>
                  <a:fillRect/>
                </a:stretch>
              </p:blipFill>
              <p:spPr>
                <a:xfrm>
                  <a:off x="9768524" y="1095872"/>
                  <a:ext cx="132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 name="Freihand 14">
                  <a:extLst>
                    <a:ext uri="{FF2B5EF4-FFF2-40B4-BE49-F238E27FC236}">
                      <a16:creationId xmlns:a16="http://schemas.microsoft.com/office/drawing/2014/main" id="{12C6161A-F409-4123-842E-E06AF098ACA8}"/>
                    </a:ext>
                  </a:extLst>
                </p14:cNvPr>
                <p14:cNvContentPartPr/>
                <p14:nvPr/>
              </p14:nvContentPartPr>
              <p14:xfrm>
                <a:off x="9880844" y="1144832"/>
                <a:ext cx="195840" cy="72720"/>
              </p14:xfrm>
            </p:contentPart>
          </mc:Choice>
          <mc:Fallback>
            <p:pic>
              <p:nvPicPr>
                <p:cNvPr id="15" name="Freihand 14">
                  <a:extLst>
                    <a:ext uri="{FF2B5EF4-FFF2-40B4-BE49-F238E27FC236}">
                      <a16:creationId xmlns:a16="http://schemas.microsoft.com/office/drawing/2014/main" id="{12C6161A-F409-4123-842E-E06AF098ACA8}"/>
                    </a:ext>
                  </a:extLst>
                </p:cNvPr>
                <p:cNvPicPr/>
                <p:nvPr/>
              </p:nvPicPr>
              <p:blipFill>
                <a:blip r:embed="rId38"/>
                <a:stretch>
                  <a:fillRect/>
                </a:stretch>
              </p:blipFill>
              <p:spPr>
                <a:xfrm>
                  <a:off x="9876524" y="1140512"/>
                  <a:ext cx="204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 name="Freihand 15">
                  <a:extLst>
                    <a:ext uri="{FF2B5EF4-FFF2-40B4-BE49-F238E27FC236}">
                      <a16:creationId xmlns:a16="http://schemas.microsoft.com/office/drawing/2014/main" id="{ED0E34D3-281A-442E-98C6-FAD561EC6A03}"/>
                    </a:ext>
                  </a:extLst>
                </p14:cNvPr>
                <p14:cNvContentPartPr/>
                <p14:nvPr/>
              </p14:nvContentPartPr>
              <p14:xfrm>
                <a:off x="10067324" y="1123592"/>
                <a:ext cx="63000" cy="84240"/>
              </p14:xfrm>
            </p:contentPart>
          </mc:Choice>
          <mc:Fallback>
            <p:pic>
              <p:nvPicPr>
                <p:cNvPr id="16" name="Freihand 15">
                  <a:extLst>
                    <a:ext uri="{FF2B5EF4-FFF2-40B4-BE49-F238E27FC236}">
                      <a16:creationId xmlns:a16="http://schemas.microsoft.com/office/drawing/2014/main" id="{ED0E34D3-281A-442E-98C6-FAD561EC6A03}"/>
                    </a:ext>
                  </a:extLst>
                </p:cNvPr>
                <p:cNvPicPr/>
                <p:nvPr/>
              </p:nvPicPr>
              <p:blipFill>
                <a:blip r:embed="rId40"/>
                <a:stretch>
                  <a:fillRect/>
                </a:stretch>
              </p:blipFill>
              <p:spPr>
                <a:xfrm>
                  <a:off x="10063004" y="1119272"/>
                  <a:ext cx="71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 name="Freihand 16">
                  <a:extLst>
                    <a:ext uri="{FF2B5EF4-FFF2-40B4-BE49-F238E27FC236}">
                      <a16:creationId xmlns:a16="http://schemas.microsoft.com/office/drawing/2014/main" id="{A43BBEC3-FEEF-4E29-88B1-099D3B4713E1}"/>
                    </a:ext>
                  </a:extLst>
                </p14:cNvPr>
                <p14:cNvContentPartPr/>
                <p14:nvPr/>
              </p14:nvContentPartPr>
              <p14:xfrm>
                <a:off x="10124924" y="1018832"/>
                <a:ext cx="96120" cy="178200"/>
              </p14:xfrm>
            </p:contentPart>
          </mc:Choice>
          <mc:Fallback>
            <p:pic>
              <p:nvPicPr>
                <p:cNvPr id="17" name="Freihand 16">
                  <a:extLst>
                    <a:ext uri="{FF2B5EF4-FFF2-40B4-BE49-F238E27FC236}">
                      <a16:creationId xmlns:a16="http://schemas.microsoft.com/office/drawing/2014/main" id="{A43BBEC3-FEEF-4E29-88B1-099D3B4713E1}"/>
                    </a:ext>
                  </a:extLst>
                </p:cNvPr>
                <p:cNvPicPr/>
                <p:nvPr/>
              </p:nvPicPr>
              <p:blipFill>
                <a:blip r:embed="rId42"/>
                <a:stretch>
                  <a:fillRect/>
                </a:stretch>
              </p:blipFill>
              <p:spPr>
                <a:xfrm>
                  <a:off x="10120604" y="1014512"/>
                  <a:ext cx="104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8" name="Freihand 17">
                  <a:extLst>
                    <a:ext uri="{FF2B5EF4-FFF2-40B4-BE49-F238E27FC236}">
                      <a16:creationId xmlns:a16="http://schemas.microsoft.com/office/drawing/2014/main" id="{07A0C771-5099-4761-9FFC-6B8ADB090748}"/>
                    </a:ext>
                  </a:extLst>
                </p14:cNvPr>
                <p14:cNvContentPartPr/>
                <p14:nvPr/>
              </p14:nvContentPartPr>
              <p14:xfrm>
                <a:off x="10214204" y="1125032"/>
                <a:ext cx="32760" cy="51480"/>
              </p14:xfrm>
            </p:contentPart>
          </mc:Choice>
          <mc:Fallback>
            <p:pic>
              <p:nvPicPr>
                <p:cNvPr id="18" name="Freihand 17">
                  <a:extLst>
                    <a:ext uri="{FF2B5EF4-FFF2-40B4-BE49-F238E27FC236}">
                      <a16:creationId xmlns:a16="http://schemas.microsoft.com/office/drawing/2014/main" id="{07A0C771-5099-4761-9FFC-6B8ADB090748}"/>
                    </a:ext>
                  </a:extLst>
                </p:cNvPr>
                <p:cNvPicPr/>
                <p:nvPr/>
              </p:nvPicPr>
              <p:blipFill>
                <a:blip r:embed="rId44"/>
                <a:stretch>
                  <a:fillRect/>
                </a:stretch>
              </p:blipFill>
              <p:spPr>
                <a:xfrm>
                  <a:off x="10209884" y="1120712"/>
                  <a:ext cx="41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9" name="Freihand 18">
                  <a:extLst>
                    <a:ext uri="{FF2B5EF4-FFF2-40B4-BE49-F238E27FC236}">
                      <a16:creationId xmlns:a16="http://schemas.microsoft.com/office/drawing/2014/main" id="{85C2E5B2-5884-486E-A46C-7A60CD661BA2}"/>
                    </a:ext>
                  </a:extLst>
                </p14:cNvPr>
                <p14:cNvContentPartPr/>
                <p14:nvPr/>
              </p14:nvContentPartPr>
              <p14:xfrm>
                <a:off x="10270724" y="1020632"/>
                <a:ext cx="43920" cy="151920"/>
              </p14:xfrm>
            </p:contentPart>
          </mc:Choice>
          <mc:Fallback>
            <p:pic>
              <p:nvPicPr>
                <p:cNvPr id="19" name="Freihand 18">
                  <a:extLst>
                    <a:ext uri="{FF2B5EF4-FFF2-40B4-BE49-F238E27FC236}">
                      <a16:creationId xmlns:a16="http://schemas.microsoft.com/office/drawing/2014/main" id="{85C2E5B2-5884-486E-A46C-7A60CD661BA2}"/>
                    </a:ext>
                  </a:extLst>
                </p:cNvPr>
                <p:cNvPicPr/>
                <p:nvPr/>
              </p:nvPicPr>
              <p:blipFill>
                <a:blip r:embed="rId46"/>
                <a:stretch>
                  <a:fillRect/>
                </a:stretch>
              </p:blipFill>
              <p:spPr>
                <a:xfrm>
                  <a:off x="10266404" y="1016312"/>
                  <a:ext cx="52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 name="Freihand 19">
                  <a:extLst>
                    <a:ext uri="{FF2B5EF4-FFF2-40B4-BE49-F238E27FC236}">
                      <a16:creationId xmlns:a16="http://schemas.microsoft.com/office/drawing/2014/main" id="{5B819C2E-501F-451D-BA60-43AF36BE2718}"/>
                    </a:ext>
                  </a:extLst>
                </p14:cNvPr>
                <p14:cNvContentPartPr/>
                <p14:nvPr/>
              </p14:nvContentPartPr>
              <p14:xfrm>
                <a:off x="10298804" y="1037552"/>
                <a:ext cx="127800" cy="139680"/>
              </p14:xfrm>
            </p:contentPart>
          </mc:Choice>
          <mc:Fallback>
            <p:pic>
              <p:nvPicPr>
                <p:cNvPr id="20" name="Freihand 19">
                  <a:extLst>
                    <a:ext uri="{FF2B5EF4-FFF2-40B4-BE49-F238E27FC236}">
                      <a16:creationId xmlns:a16="http://schemas.microsoft.com/office/drawing/2014/main" id="{5B819C2E-501F-451D-BA60-43AF36BE2718}"/>
                    </a:ext>
                  </a:extLst>
                </p:cNvPr>
                <p:cNvPicPr/>
                <p:nvPr/>
              </p:nvPicPr>
              <p:blipFill>
                <a:blip r:embed="rId48"/>
                <a:stretch>
                  <a:fillRect/>
                </a:stretch>
              </p:blipFill>
              <p:spPr>
                <a:xfrm>
                  <a:off x="10294484" y="1033232"/>
                  <a:ext cx="136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 name="Freihand 20">
                  <a:extLst>
                    <a:ext uri="{FF2B5EF4-FFF2-40B4-BE49-F238E27FC236}">
                      <a16:creationId xmlns:a16="http://schemas.microsoft.com/office/drawing/2014/main" id="{D5A50DED-C6D5-452B-BD9D-728636EB8470}"/>
                    </a:ext>
                  </a:extLst>
                </p14:cNvPr>
                <p14:cNvContentPartPr/>
                <p14:nvPr/>
              </p14:nvContentPartPr>
              <p14:xfrm>
                <a:off x="10433084" y="1077512"/>
                <a:ext cx="66600" cy="61200"/>
              </p14:xfrm>
            </p:contentPart>
          </mc:Choice>
          <mc:Fallback>
            <p:pic>
              <p:nvPicPr>
                <p:cNvPr id="21" name="Freihand 20">
                  <a:extLst>
                    <a:ext uri="{FF2B5EF4-FFF2-40B4-BE49-F238E27FC236}">
                      <a16:creationId xmlns:a16="http://schemas.microsoft.com/office/drawing/2014/main" id="{D5A50DED-C6D5-452B-BD9D-728636EB8470}"/>
                    </a:ext>
                  </a:extLst>
                </p:cNvPr>
                <p:cNvPicPr/>
                <p:nvPr/>
              </p:nvPicPr>
              <p:blipFill>
                <a:blip r:embed="rId50"/>
                <a:stretch>
                  <a:fillRect/>
                </a:stretch>
              </p:blipFill>
              <p:spPr>
                <a:xfrm>
                  <a:off x="10428764" y="1073192"/>
                  <a:ext cx="75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2" name="Freihand 21">
                  <a:extLst>
                    <a:ext uri="{FF2B5EF4-FFF2-40B4-BE49-F238E27FC236}">
                      <a16:creationId xmlns:a16="http://schemas.microsoft.com/office/drawing/2014/main" id="{8F0F6D6C-CA7F-4578-A816-EBDB70E4C4BE}"/>
                    </a:ext>
                  </a:extLst>
                </p14:cNvPr>
                <p14:cNvContentPartPr/>
                <p14:nvPr/>
              </p14:nvContentPartPr>
              <p14:xfrm>
                <a:off x="10497524" y="1069232"/>
                <a:ext cx="81360" cy="73440"/>
              </p14:xfrm>
            </p:contentPart>
          </mc:Choice>
          <mc:Fallback>
            <p:pic>
              <p:nvPicPr>
                <p:cNvPr id="22" name="Freihand 21">
                  <a:extLst>
                    <a:ext uri="{FF2B5EF4-FFF2-40B4-BE49-F238E27FC236}">
                      <a16:creationId xmlns:a16="http://schemas.microsoft.com/office/drawing/2014/main" id="{8F0F6D6C-CA7F-4578-A816-EBDB70E4C4BE}"/>
                    </a:ext>
                  </a:extLst>
                </p:cNvPr>
                <p:cNvPicPr/>
                <p:nvPr/>
              </p:nvPicPr>
              <p:blipFill>
                <a:blip r:embed="rId52"/>
                <a:stretch>
                  <a:fillRect/>
                </a:stretch>
              </p:blipFill>
              <p:spPr>
                <a:xfrm>
                  <a:off x="10493204" y="1064912"/>
                  <a:ext cx="90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3" name="Freihand 22">
                  <a:extLst>
                    <a:ext uri="{FF2B5EF4-FFF2-40B4-BE49-F238E27FC236}">
                      <a16:creationId xmlns:a16="http://schemas.microsoft.com/office/drawing/2014/main" id="{28E8EE49-A8BD-4F25-9827-4028D588652F}"/>
                    </a:ext>
                  </a:extLst>
                </p14:cNvPr>
                <p14:cNvContentPartPr/>
                <p14:nvPr/>
              </p14:nvContentPartPr>
              <p14:xfrm>
                <a:off x="10582124" y="980312"/>
                <a:ext cx="79560" cy="137160"/>
              </p14:xfrm>
            </p:contentPart>
          </mc:Choice>
          <mc:Fallback>
            <p:pic>
              <p:nvPicPr>
                <p:cNvPr id="23" name="Freihand 22">
                  <a:extLst>
                    <a:ext uri="{FF2B5EF4-FFF2-40B4-BE49-F238E27FC236}">
                      <a16:creationId xmlns:a16="http://schemas.microsoft.com/office/drawing/2014/main" id="{28E8EE49-A8BD-4F25-9827-4028D588652F}"/>
                    </a:ext>
                  </a:extLst>
                </p:cNvPr>
                <p:cNvPicPr/>
                <p:nvPr/>
              </p:nvPicPr>
              <p:blipFill>
                <a:blip r:embed="rId54"/>
                <a:stretch>
                  <a:fillRect/>
                </a:stretch>
              </p:blipFill>
              <p:spPr>
                <a:xfrm>
                  <a:off x="10577804" y="975992"/>
                  <a:ext cx="88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4" name="Freihand 23">
                  <a:extLst>
                    <a:ext uri="{FF2B5EF4-FFF2-40B4-BE49-F238E27FC236}">
                      <a16:creationId xmlns:a16="http://schemas.microsoft.com/office/drawing/2014/main" id="{8004C105-A24D-4F3A-8DF7-4041EF0504AB}"/>
                    </a:ext>
                  </a:extLst>
                </p14:cNvPr>
                <p14:cNvContentPartPr/>
                <p14:nvPr/>
              </p14:nvContentPartPr>
              <p14:xfrm>
                <a:off x="10666004" y="996872"/>
                <a:ext cx="55440" cy="143280"/>
              </p14:xfrm>
            </p:contentPart>
          </mc:Choice>
          <mc:Fallback>
            <p:pic>
              <p:nvPicPr>
                <p:cNvPr id="24" name="Freihand 23">
                  <a:extLst>
                    <a:ext uri="{FF2B5EF4-FFF2-40B4-BE49-F238E27FC236}">
                      <a16:creationId xmlns:a16="http://schemas.microsoft.com/office/drawing/2014/main" id="{8004C105-A24D-4F3A-8DF7-4041EF0504AB}"/>
                    </a:ext>
                  </a:extLst>
                </p:cNvPr>
                <p:cNvPicPr/>
                <p:nvPr/>
              </p:nvPicPr>
              <p:blipFill>
                <a:blip r:embed="rId56"/>
                <a:stretch>
                  <a:fillRect/>
                </a:stretch>
              </p:blipFill>
              <p:spPr>
                <a:xfrm>
                  <a:off x="10661684" y="992552"/>
                  <a:ext cx="64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 name="Freihand 24">
                  <a:extLst>
                    <a:ext uri="{FF2B5EF4-FFF2-40B4-BE49-F238E27FC236}">
                      <a16:creationId xmlns:a16="http://schemas.microsoft.com/office/drawing/2014/main" id="{C272F7FB-79C1-4EBB-8875-AF10CFD3B6F9}"/>
                    </a:ext>
                  </a:extLst>
                </p14:cNvPr>
                <p14:cNvContentPartPr/>
                <p14:nvPr/>
              </p14:nvContentPartPr>
              <p14:xfrm>
                <a:off x="10714964" y="1012352"/>
                <a:ext cx="129240" cy="71640"/>
              </p14:xfrm>
            </p:contentPart>
          </mc:Choice>
          <mc:Fallback>
            <p:pic>
              <p:nvPicPr>
                <p:cNvPr id="25" name="Freihand 24">
                  <a:extLst>
                    <a:ext uri="{FF2B5EF4-FFF2-40B4-BE49-F238E27FC236}">
                      <a16:creationId xmlns:a16="http://schemas.microsoft.com/office/drawing/2014/main" id="{C272F7FB-79C1-4EBB-8875-AF10CFD3B6F9}"/>
                    </a:ext>
                  </a:extLst>
                </p:cNvPr>
                <p:cNvPicPr/>
                <p:nvPr/>
              </p:nvPicPr>
              <p:blipFill>
                <a:blip r:embed="rId58"/>
                <a:stretch>
                  <a:fillRect/>
                </a:stretch>
              </p:blipFill>
              <p:spPr>
                <a:xfrm>
                  <a:off x="10710644" y="1008032"/>
                  <a:ext cx="137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Freihand 25">
                  <a:extLst>
                    <a:ext uri="{FF2B5EF4-FFF2-40B4-BE49-F238E27FC236}">
                      <a16:creationId xmlns:a16="http://schemas.microsoft.com/office/drawing/2014/main" id="{85238F5B-40EA-4B0B-A447-E498A2387432}"/>
                    </a:ext>
                  </a:extLst>
                </p14:cNvPr>
                <p14:cNvContentPartPr/>
                <p14:nvPr/>
              </p14:nvContentPartPr>
              <p14:xfrm>
                <a:off x="10382324" y="1291712"/>
                <a:ext cx="256680" cy="90720"/>
              </p14:xfrm>
            </p:contentPart>
          </mc:Choice>
          <mc:Fallback>
            <p:pic>
              <p:nvPicPr>
                <p:cNvPr id="26" name="Freihand 25">
                  <a:extLst>
                    <a:ext uri="{FF2B5EF4-FFF2-40B4-BE49-F238E27FC236}">
                      <a16:creationId xmlns:a16="http://schemas.microsoft.com/office/drawing/2014/main" id="{85238F5B-40EA-4B0B-A447-E498A2387432}"/>
                    </a:ext>
                  </a:extLst>
                </p:cNvPr>
                <p:cNvPicPr/>
                <p:nvPr/>
              </p:nvPicPr>
              <p:blipFill>
                <a:blip r:embed="rId60"/>
                <a:stretch>
                  <a:fillRect/>
                </a:stretch>
              </p:blipFill>
              <p:spPr>
                <a:xfrm>
                  <a:off x="10378004" y="1287392"/>
                  <a:ext cx="265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 name="Freihand 26">
                  <a:extLst>
                    <a:ext uri="{FF2B5EF4-FFF2-40B4-BE49-F238E27FC236}">
                      <a16:creationId xmlns:a16="http://schemas.microsoft.com/office/drawing/2014/main" id="{BCD34BD6-F416-4B5B-8315-24FB5E7063C5}"/>
                    </a:ext>
                  </a:extLst>
                </p14:cNvPr>
                <p14:cNvContentPartPr/>
                <p14:nvPr/>
              </p14:nvContentPartPr>
              <p14:xfrm>
                <a:off x="10668884" y="1236272"/>
                <a:ext cx="360" cy="360"/>
              </p14:xfrm>
            </p:contentPart>
          </mc:Choice>
          <mc:Fallback>
            <p:pic>
              <p:nvPicPr>
                <p:cNvPr id="27" name="Freihand 26">
                  <a:extLst>
                    <a:ext uri="{FF2B5EF4-FFF2-40B4-BE49-F238E27FC236}">
                      <a16:creationId xmlns:a16="http://schemas.microsoft.com/office/drawing/2014/main" id="{BCD34BD6-F416-4B5B-8315-24FB5E7063C5}"/>
                    </a:ext>
                  </a:extLst>
                </p:cNvPr>
                <p:cNvPicPr/>
                <p:nvPr/>
              </p:nvPicPr>
              <p:blipFill>
                <a:blip r:embed="rId62"/>
                <a:stretch>
                  <a:fillRect/>
                </a:stretch>
              </p:blipFill>
              <p:spPr>
                <a:xfrm>
                  <a:off x="10664564" y="1231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8" name="Freihand 27">
                  <a:extLst>
                    <a:ext uri="{FF2B5EF4-FFF2-40B4-BE49-F238E27FC236}">
                      <a16:creationId xmlns:a16="http://schemas.microsoft.com/office/drawing/2014/main" id="{9622B0E5-2583-4B46-8B4A-B7005924921A}"/>
                    </a:ext>
                  </a:extLst>
                </p14:cNvPr>
                <p14:cNvContentPartPr/>
                <p14:nvPr/>
              </p14:nvContentPartPr>
              <p14:xfrm>
                <a:off x="10595444" y="1207832"/>
                <a:ext cx="250560" cy="145080"/>
              </p14:xfrm>
            </p:contentPart>
          </mc:Choice>
          <mc:Fallback>
            <p:pic>
              <p:nvPicPr>
                <p:cNvPr id="28" name="Freihand 27">
                  <a:extLst>
                    <a:ext uri="{FF2B5EF4-FFF2-40B4-BE49-F238E27FC236}">
                      <a16:creationId xmlns:a16="http://schemas.microsoft.com/office/drawing/2014/main" id="{9622B0E5-2583-4B46-8B4A-B7005924921A}"/>
                    </a:ext>
                  </a:extLst>
                </p:cNvPr>
                <p:cNvPicPr/>
                <p:nvPr/>
              </p:nvPicPr>
              <p:blipFill>
                <a:blip r:embed="rId64"/>
                <a:stretch>
                  <a:fillRect/>
                </a:stretch>
              </p:blipFill>
              <p:spPr>
                <a:xfrm>
                  <a:off x="10591124" y="1203512"/>
                  <a:ext cx="259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9" name="Freihand 28">
                  <a:extLst>
                    <a:ext uri="{FF2B5EF4-FFF2-40B4-BE49-F238E27FC236}">
                      <a16:creationId xmlns:a16="http://schemas.microsoft.com/office/drawing/2014/main" id="{BBFA30AD-1BBE-48D1-930E-BD94FDCA7F84}"/>
                    </a:ext>
                  </a:extLst>
                </p14:cNvPr>
                <p14:cNvContentPartPr/>
                <p14:nvPr/>
              </p14:nvContentPartPr>
              <p14:xfrm>
                <a:off x="10846004" y="1238792"/>
                <a:ext cx="59760" cy="78480"/>
              </p14:xfrm>
            </p:contentPart>
          </mc:Choice>
          <mc:Fallback>
            <p:pic>
              <p:nvPicPr>
                <p:cNvPr id="29" name="Freihand 28">
                  <a:extLst>
                    <a:ext uri="{FF2B5EF4-FFF2-40B4-BE49-F238E27FC236}">
                      <a16:creationId xmlns:a16="http://schemas.microsoft.com/office/drawing/2014/main" id="{BBFA30AD-1BBE-48D1-930E-BD94FDCA7F84}"/>
                    </a:ext>
                  </a:extLst>
                </p:cNvPr>
                <p:cNvPicPr/>
                <p:nvPr/>
              </p:nvPicPr>
              <p:blipFill>
                <a:blip r:embed="rId66"/>
                <a:stretch>
                  <a:fillRect/>
                </a:stretch>
              </p:blipFill>
              <p:spPr>
                <a:xfrm>
                  <a:off x="10841684" y="1234472"/>
                  <a:ext cx="68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0" name="Freihand 29">
                  <a:extLst>
                    <a:ext uri="{FF2B5EF4-FFF2-40B4-BE49-F238E27FC236}">
                      <a16:creationId xmlns:a16="http://schemas.microsoft.com/office/drawing/2014/main" id="{146D752C-0F7F-4784-A8EB-E0D9242C3C83}"/>
                    </a:ext>
                  </a:extLst>
                </p14:cNvPr>
                <p14:cNvContentPartPr/>
                <p14:nvPr/>
              </p14:nvContentPartPr>
              <p14:xfrm>
                <a:off x="10920884" y="1167512"/>
                <a:ext cx="258840" cy="120240"/>
              </p14:xfrm>
            </p:contentPart>
          </mc:Choice>
          <mc:Fallback>
            <p:pic>
              <p:nvPicPr>
                <p:cNvPr id="30" name="Freihand 29">
                  <a:extLst>
                    <a:ext uri="{FF2B5EF4-FFF2-40B4-BE49-F238E27FC236}">
                      <a16:creationId xmlns:a16="http://schemas.microsoft.com/office/drawing/2014/main" id="{146D752C-0F7F-4784-A8EB-E0D9242C3C83}"/>
                    </a:ext>
                  </a:extLst>
                </p:cNvPr>
                <p:cNvPicPr/>
                <p:nvPr/>
              </p:nvPicPr>
              <p:blipFill>
                <a:blip r:embed="rId68"/>
                <a:stretch>
                  <a:fillRect/>
                </a:stretch>
              </p:blipFill>
              <p:spPr>
                <a:xfrm>
                  <a:off x="10916564" y="1163192"/>
                  <a:ext cx="267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1" name="Freihand 30">
                  <a:extLst>
                    <a:ext uri="{FF2B5EF4-FFF2-40B4-BE49-F238E27FC236}">
                      <a16:creationId xmlns:a16="http://schemas.microsoft.com/office/drawing/2014/main" id="{D648005B-F6CB-4AC5-849A-EB0E776D139E}"/>
                    </a:ext>
                  </a:extLst>
                </p14:cNvPr>
                <p14:cNvContentPartPr/>
                <p14:nvPr/>
              </p14:nvContentPartPr>
              <p14:xfrm>
                <a:off x="11198084" y="1224032"/>
                <a:ext cx="61560" cy="34920"/>
              </p14:xfrm>
            </p:contentPart>
          </mc:Choice>
          <mc:Fallback>
            <p:pic>
              <p:nvPicPr>
                <p:cNvPr id="31" name="Freihand 30">
                  <a:extLst>
                    <a:ext uri="{FF2B5EF4-FFF2-40B4-BE49-F238E27FC236}">
                      <a16:creationId xmlns:a16="http://schemas.microsoft.com/office/drawing/2014/main" id="{D648005B-F6CB-4AC5-849A-EB0E776D139E}"/>
                    </a:ext>
                  </a:extLst>
                </p:cNvPr>
                <p:cNvPicPr/>
                <p:nvPr/>
              </p:nvPicPr>
              <p:blipFill>
                <a:blip r:embed="rId70"/>
                <a:stretch>
                  <a:fillRect/>
                </a:stretch>
              </p:blipFill>
              <p:spPr>
                <a:xfrm>
                  <a:off x="11193764" y="1219712"/>
                  <a:ext cx="70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2" name="Freihand 31">
                  <a:extLst>
                    <a:ext uri="{FF2B5EF4-FFF2-40B4-BE49-F238E27FC236}">
                      <a16:creationId xmlns:a16="http://schemas.microsoft.com/office/drawing/2014/main" id="{73828B33-63A6-4C8D-8239-3631271F0947}"/>
                    </a:ext>
                  </a:extLst>
                </p14:cNvPr>
                <p14:cNvContentPartPr/>
                <p14:nvPr/>
              </p14:nvContentPartPr>
              <p14:xfrm>
                <a:off x="11262884" y="1173632"/>
                <a:ext cx="67680" cy="82080"/>
              </p14:xfrm>
            </p:contentPart>
          </mc:Choice>
          <mc:Fallback>
            <p:pic>
              <p:nvPicPr>
                <p:cNvPr id="32" name="Freihand 31">
                  <a:extLst>
                    <a:ext uri="{FF2B5EF4-FFF2-40B4-BE49-F238E27FC236}">
                      <a16:creationId xmlns:a16="http://schemas.microsoft.com/office/drawing/2014/main" id="{73828B33-63A6-4C8D-8239-3631271F0947}"/>
                    </a:ext>
                  </a:extLst>
                </p:cNvPr>
                <p:cNvPicPr/>
                <p:nvPr/>
              </p:nvPicPr>
              <p:blipFill>
                <a:blip r:embed="rId72"/>
                <a:stretch>
                  <a:fillRect/>
                </a:stretch>
              </p:blipFill>
              <p:spPr>
                <a:xfrm>
                  <a:off x="11258564" y="1169312"/>
                  <a:ext cx="76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3" name="Freihand 32">
                  <a:extLst>
                    <a:ext uri="{FF2B5EF4-FFF2-40B4-BE49-F238E27FC236}">
                      <a16:creationId xmlns:a16="http://schemas.microsoft.com/office/drawing/2014/main" id="{A510B4F0-DA08-4800-879A-AC4550266439}"/>
                    </a:ext>
                  </a:extLst>
                </p14:cNvPr>
                <p14:cNvContentPartPr/>
                <p14:nvPr/>
              </p14:nvContentPartPr>
              <p14:xfrm>
                <a:off x="11347124" y="1172912"/>
                <a:ext cx="85680" cy="65880"/>
              </p14:xfrm>
            </p:contentPart>
          </mc:Choice>
          <mc:Fallback>
            <p:pic>
              <p:nvPicPr>
                <p:cNvPr id="33" name="Freihand 32">
                  <a:extLst>
                    <a:ext uri="{FF2B5EF4-FFF2-40B4-BE49-F238E27FC236}">
                      <a16:creationId xmlns:a16="http://schemas.microsoft.com/office/drawing/2014/main" id="{A510B4F0-DA08-4800-879A-AC4550266439}"/>
                    </a:ext>
                  </a:extLst>
                </p:cNvPr>
                <p:cNvPicPr/>
                <p:nvPr/>
              </p:nvPicPr>
              <p:blipFill>
                <a:blip r:embed="rId74"/>
                <a:stretch>
                  <a:fillRect/>
                </a:stretch>
              </p:blipFill>
              <p:spPr>
                <a:xfrm>
                  <a:off x="11342804" y="1168592"/>
                  <a:ext cx="94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4" name="Freihand 33">
                  <a:extLst>
                    <a:ext uri="{FF2B5EF4-FFF2-40B4-BE49-F238E27FC236}">
                      <a16:creationId xmlns:a16="http://schemas.microsoft.com/office/drawing/2014/main" id="{56B65F4D-A402-4BAF-A567-662C53E103F2}"/>
                    </a:ext>
                  </a:extLst>
                </p14:cNvPr>
                <p14:cNvContentPartPr/>
                <p14:nvPr/>
              </p14:nvContentPartPr>
              <p14:xfrm>
                <a:off x="11438204" y="1065992"/>
                <a:ext cx="93600" cy="161640"/>
              </p14:xfrm>
            </p:contentPart>
          </mc:Choice>
          <mc:Fallback>
            <p:pic>
              <p:nvPicPr>
                <p:cNvPr id="34" name="Freihand 33">
                  <a:extLst>
                    <a:ext uri="{FF2B5EF4-FFF2-40B4-BE49-F238E27FC236}">
                      <a16:creationId xmlns:a16="http://schemas.microsoft.com/office/drawing/2014/main" id="{56B65F4D-A402-4BAF-A567-662C53E103F2}"/>
                    </a:ext>
                  </a:extLst>
                </p:cNvPr>
                <p:cNvPicPr/>
                <p:nvPr/>
              </p:nvPicPr>
              <p:blipFill>
                <a:blip r:embed="rId76"/>
                <a:stretch>
                  <a:fillRect/>
                </a:stretch>
              </p:blipFill>
              <p:spPr>
                <a:xfrm>
                  <a:off x="11433884" y="1061672"/>
                  <a:ext cx="102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6" name="Freihand 35">
                  <a:extLst>
                    <a:ext uri="{FF2B5EF4-FFF2-40B4-BE49-F238E27FC236}">
                      <a16:creationId xmlns:a16="http://schemas.microsoft.com/office/drawing/2014/main" id="{68078B7C-3167-4A84-9FBC-9AEE3B8EED76}"/>
                    </a:ext>
                  </a:extLst>
                </p14:cNvPr>
                <p14:cNvContentPartPr/>
                <p14:nvPr/>
              </p14:nvContentPartPr>
              <p14:xfrm>
                <a:off x="11527844" y="1063832"/>
                <a:ext cx="259920" cy="163800"/>
              </p14:xfrm>
            </p:contentPart>
          </mc:Choice>
          <mc:Fallback>
            <p:pic>
              <p:nvPicPr>
                <p:cNvPr id="36" name="Freihand 35">
                  <a:extLst>
                    <a:ext uri="{FF2B5EF4-FFF2-40B4-BE49-F238E27FC236}">
                      <a16:creationId xmlns:a16="http://schemas.microsoft.com/office/drawing/2014/main" id="{68078B7C-3167-4A84-9FBC-9AEE3B8EED76}"/>
                    </a:ext>
                  </a:extLst>
                </p:cNvPr>
                <p:cNvPicPr/>
                <p:nvPr/>
              </p:nvPicPr>
              <p:blipFill>
                <a:blip r:embed="rId78"/>
                <a:stretch>
                  <a:fillRect/>
                </a:stretch>
              </p:blipFill>
              <p:spPr>
                <a:xfrm>
                  <a:off x="11523524" y="1059512"/>
                  <a:ext cx="268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2" name="Freihand 41">
                  <a:extLst>
                    <a:ext uri="{FF2B5EF4-FFF2-40B4-BE49-F238E27FC236}">
                      <a16:creationId xmlns:a16="http://schemas.microsoft.com/office/drawing/2014/main" id="{4118AC44-8027-4890-B839-771B54E129C1}"/>
                    </a:ext>
                  </a:extLst>
                </p14:cNvPr>
                <p14:cNvContentPartPr/>
                <p14:nvPr/>
              </p14:nvContentPartPr>
              <p14:xfrm>
                <a:off x="10042844" y="2753312"/>
                <a:ext cx="161640" cy="140400"/>
              </p14:xfrm>
            </p:contentPart>
          </mc:Choice>
          <mc:Fallback>
            <p:pic>
              <p:nvPicPr>
                <p:cNvPr id="42" name="Freihand 41">
                  <a:extLst>
                    <a:ext uri="{FF2B5EF4-FFF2-40B4-BE49-F238E27FC236}">
                      <a16:creationId xmlns:a16="http://schemas.microsoft.com/office/drawing/2014/main" id="{4118AC44-8027-4890-B839-771B54E129C1}"/>
                    </a:ext>
                  </a:extLst>
                </p:cNvPr>
                <p:cNvPicPr/>
                <p:nvPr/>
              </p:nvPicPr>
              <p:blipFill>
                <a:blip r:embed="rId80"/>
                <a:stretch>
                  <a:fillRect/>
                </a:stretch>
              </p:blipFill>
              <p:spPr>
                <a:xfrm>
                  <a:off x="10038524" y="2748992"/>
                  <a:ext cx="170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 name="Freihand 42">
                  <a:extLst>
                    <a:ext uri="{FF2B5EF4-FFF2-40B4-BE49-F238E27FC236}">
                      <a16:creationId xmlns:a16="http://schemas.microsoft.com/office/drawing/2014/main" id="{A271A3D3-8801-47C6-876F-5D605C43CFC5}"/>
                    </a:ext>
                  </a:extLst>
                </p14:cNvPr>
                <p14:cNvContentPartPr/>
                <p14:nvPr/>
              </p14:nvContentPartPr>
              <p14:xfrm>
                <a:off x="10084604" y="2826032"/>
                <a:ext cx="210600" cy="37440"/>
              </p14:xfrm>
            </p:contentPart>
          </mc:Choice>
          <mc:Fallback>
            <p:pic>
              <p:nvPicPr>
                <p:cNvPr id="43" name="Freihand 42">
                  <a:extLst>
                    <a:ext uri="{FF2B5EF4-FFF2-40B4-BE49-F238E27FC236}">
                      <a16:creationId xmlns:a16="http://schemas.microsoft.com/office/drawing/2014/main" id="{A271A3D3-8801-47C6-876F-5D605C43CFC5}"/>
                    </a:ext>
                  </a:extLst>
                </p:cNvPr>
                <p:cNvPicPr/>
                <p:nvPr/>
              </p:nvPicPr>
              <p:blipFill>
                <a:blip r:embed="rId82"/>
                <a:stretch>
                  <a:fillRect/>
                </a:stretch>
              </p:blipFill>
              <p:spPr>
                <a:xfrm>
                  <a:off x="10080284" y="2821712"/>
                  <a:ext cx="219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4" name="Freihand 43">
                  <a:extLst>
                    <a:ext uri="{FF2B5EF4-FFF2-40B4-BE49-F238E27FC236}">
                      <a16:creationId xmlns:a16="http://schemas.microsoft.com/office/drawing/2014/main" id="{61C89426-C83A-477E-8097-B897ADF11981}"/>
                    </a:ext>
                  </a:extLst>
                </p14:cNvPr>
                <p14:cNvContentPartPr/>
                <p14:nvPr/>
              </p14:nvContentPartPr>
              <p14:xfrm>
                <a:off x="10358564" y="2727752"/>
                <a:ext cx="28800" cy="87120"/>
              </p14:xfrm>
            </p:contentPart>
          </mc:Choice>
          <mc:Fallback>
            <p:pic>
              <p:nvPicPr>
                <p:cNvPr id="44" name="Freihand 43">
                  <a:extLst>
                    <a:ext uri="{FF2B5EF4-FFF2-40B4-BE49-F238E27FC236}">
                      <a16:creationId xmlns:a16="http://schemas.microsoft.com/office/drawing/2014/main" id="{61C89426-C83A-477E-8097-B897ADF11981}"/>
                    </a:ext>
                  </a:extLst>
                </p:cNvPr>
                <p:cNvPicPr/>
                <p:nvPr/>
              </p:nvPicPr>
              <p:blipFill>
                <a:blip r:embed="rId84"/>
                <a:stretch>
                  <a:fillRect/>
                </a:stretch>
              </p:blipFill>
              <p:spPr>
                <a:xfrm>
                  <a:off x="10354244" y="2723432"/>
                  <a:ext cx="37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5" name="Freihand 44">
                  <a:extLst>
                    <a:ext uri="{FF2B5EF4-FFF2-40B4-BE49-F238E27FC236}">
                      <a16:creationId xmlns:a16="http://schemas.microsoft.com/office/drawing/2014/main" id="{F0C45D3B-990F-41D3-A074-F2996A9A065B}"/>
                    </a:ext>
                  </a:extLst>
                </p14:cNvPr>
                <p14:cNvContentPartPr/>
                <p14:nvPr/>
              </p14:nvContentPartPr>
              <p14:xfrm>
                <a:off x="10271084" y="2667992"/>
                <a:ext cx="177840" cy="176400"/>
              </p14:xfrm>
            </p:contentPart>
          </mc:Choice>
          <mc:Fallback>
            <p:pic>
              <p:nvPicPr>
                <p:cNvPr id="45" name="Freihand 44">
                  <a:extLst>
                    <a:ext uri="{FF2B5EF4-FFF2-40B4-BE49-F238E27FC236}">
                      <a16:creationId xmlns:a16="http://schemas.microsoft.com/office/drawing/2014/main" id="{F0C45D3B-990F-41D3-A074-F2996A9A065B}"/>
                    </a:ext>
                  </a:extLst>
                </p:cNvPr>
                <p:cNvPicPr/>
                <p:nvPr/>
              </p:nvPicPr>
              <p:blipFill>
                <a:blip r:embed="rId86"/>
                <a:stretch>
                  <a:fillRect/>
                </a:stretch>
              </p:blipFill>
              <p:spPr>
                <a:xfrm>
                  <a:off x="10266764" y="2663672"/>
                  <a:ext cx="186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6" name="Freihand 45">
                  <a:extLst>
                    <a:ext uri="{FF2B5EF4-FFF2-40B4-BE49-F238E27FC236}">
                      <a16:creationId xmlns:a16="http://schemas.microsoft.com/office/drawing/2014/main" id="{3001C48C-8CE8-4CB8-9567-CA5DF1C38A9F}"/>
                    </a:ext>
                  </a:extLst>
                </p14:cNvPr>
                <p14:cNvContentPartPr/>
                <p14:nvPr/>
              </p14:nvContentPartPr>
              <p14:xfrm>
                <a:off x="10536044" y="2793992"/>
                <a:ext cx="360" cy="360"/>
              </p14:xfrm>
            </p:contentPart>
          </mc:Choice>
          <mc:Fallback>
            <p:pic>
              <p:nvPicPr>
                <p:cNvPr id="46" name="Freihand 45">
                  <a:extLst>
                    <a:ext uri="{FF2B5EF4-FFF2-40B4-BE49-F238E27FC236}">
                      <a16:creationId xmlns:a16="http://schemas.microsoft.com/office/drawing/2014/main" id="{3001C48C-8CE8-4CB8-9567-CA5DF1C38A9F}"/>
                    </a:ext>
                  </a:extLst>
                </p:cNvPr>
                <p:cNvPicPr/>
                <p:nvPr/>
              </p:nvPicPr>
              <p:blipFill>
                <a:blip r:embed="rId62"/>
                <a:stretch>
                  <a:fillRect/>
                </a:stretch>
              </p:blipFill>
              <p:spPr>
                <a:xfrm>
                  <a:off x="10531724" y="2789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7" name="Freihand 46">
                  <a:extLst>
                    <a:ext uri="{FF2B5EF4-FFF2-40B4-BE49-F238E27FC236}">
                      <a16:creationId xmlns:a16="http://schemas.microsoft.com/office/drawing/2014/main" id="{66DA5F32-6A5B-4DA8-9B41-B45469509FF4}"/>
                    </a:ext>
                  </a:extLst>
                </p14:cNvPr>
                <p14:cNvContentPartPr/>
                <p14:nvPr/>
              </p14:nvContentPartPr>
              <p14:xfrm>
                <a:off x="10261364" y="2898752"/>
                <a:ext cx="577800" cy="259200"/>
              </p14:xfrm>
            </p:contentPart>
          </mc:Choice>
          <mc:Fallback>
            <p:pic>
              <p:nvPicPr>
                <p:cNvPr id="47" name="Freihand 46">
                  <a:extLst>
                    <a:ext uri="{FF2B5EF4-FFF2-40B4-BE49-F238E27FC236}">
                      <a16:creationId xmlns:a16="http://schemas.microsoft.com/office/drawing/2014/main" id="{66DA5F32-6A5B-4DA8-9B41-B45469509FF4}"/>
                    </a:ext>
                  </a:extLst>
                </p:cNvPr>
                <p:cNvPicPr/>
                <p:nvPr/>
              </p:nvPicPr>
              <p:blipFill>
                <a:blip r:embed="rId89"/>
                <a:stretch>
                  <a:fillRect/>
                </a:stretch>
              </p:blipFill>
              <p:spPr>
                <a:xfrm>
                  <a:off x="10257044" y="2894432"/>
                  <a:ext cx="5864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8" name="Freihand 47">
                  <a:extLst>
                    <a:ext uri="{FF2B5EF4-FFF2-40B4-BE49-F238E27FC236}">
                      <a16:creationId xmlns:a16="http://schemas.microsoft.com/office/drawing/2014/main" id="{F8A1E7DC-5A40-48D7-A4AE-CF91BAEA0319}"/>
                    </a:ext>
                  </a:extLst>
                </p14:cNvPr>
                <p14:cNvContentPartPr/>
                <p14:nvPr/>
              </p14:nvContentPartPr>
              <p14:xfrm>
                <a:off x="10894604" y="2842592"/>
                <a:ext cx="80640" cy="82440"/>
              </p14:xfrm>
            </p:contentPart>
          </mc:Choice>
          <mc:Fallback>
            <p:pic>
              <p:nvPicPr>
                <p:cNvPr id="48" name="Freihand 47">
                  <a:extLst>
                    <a:ext uri="{FF2B5EF4-FFF2-40B4-BE49-F238E27FC236}">
                      <a16:creationId xmlns:a16="http://schemas.microsoft.com/office/drawing/2014/main" id="{F8A1E7DC-5A40-48D7-A4AE-CF91BAEA0319}"/>
                    </a:ext>
                  </a:extLst>
                </p:cNvPr>
                <p:cNvPicPr/>
                <p:nvPr/>
              </p:nvPicPr>
              <p:blipFill>
                <a:blip r:embed="rId91"/>
                <a:stretch>
                  <a:fillRect/>
                </a:stretch>
              </p:blipFill>
              <p:spPr>
                <a:xfrm>
                  <a:off x="10890284" y="2838272"/>
                  <a:ext cx="89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9" name="Freihand 48">
                  <a:extLst>
                    <a:ext uri="{FF2B5EF4-FFF2-40B4-BE49-F238E27FC236}">
                      <a16:creationId xmlns:a16="http://schemas.microsoft.com/office/drawing/2014/main" id="{32DA960B-1512-4F0F-87E1-CE6F058BFD73}"/>
                    </a:ext>
                  </a:extLst>
                </p14:cNvPr>
                <p14:cNvContentPartPr/>
                <p14:nvPr/>
              </p14:nvContentPartPr>
              <p14:xfrm>
                <a:off x="10990724" y="2753672"/>
                <a:ext cx="60120" cy="147960"/>
              </p14:xfrm>
            </p:contentPart>
          </mc:Choice>
          <mc:Fallback>
            <p:pic>
              <p:nvPicPr>
                <p:cNvPr id="49" name="Freihand 48">
                  <a:extLst>
                    <a:ext uri="{FF2B5EF4-FFF2-40B4-BE49-F238E27FC236}">
                      <a16:creationId xmlns:a16="http://schemas.microsoft.com/office/drawing/2014/main" id="{32DA960B-1512-4F0F-87E1-CE6F058BFD73}"/>
                    </a:ext>
                  </a:extLst>
                </p:cNvPr>
                <p:cNvPicPr/>
                <p:nvPr/>
              </p:nvPicPr>
              <p:blipFill>
                <a:blip r:embed="rId93"/>
                <a:stretch>
                  <a:fillRect/>
                </a:stretch>
              </p:blipFill>
              <p:spPr>
                <a:xfrm>
                  <a:off x="10986404" y="2749352"/>
                  <a:ext cx="68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0" name="Freihand 49">
                  <a:extLst>
                    <a:ext uri="{FF2B5EF4-FFF2-40B4-BE49-F238E27FC236}">
                      <a16:creationId xmlns:a16="http://schemas.microsoft.com/office/drawing/2014/main" id="{3C9AA91B-9113-4B74-AC8B-0545D64F4969}"/>
                    </a:ext>
                  </a:extLst>
                </p14:cNvPr>
                <p14:cNvContentPartPr/>
                <p14:nvPr/>
              </p14:nvContentPartPr>
              <p14:xfrm>
                <a:off x="11072804" y="2828552"/>
                <a:ext cx="18360" cy="75600"/>
              </p14:xfrm>
            </p:contentPart>
          </mc:Choice>
          <mc:Fallback>
            <p:pic>
              <p:nvPicPr>
                <p:cNvPr id="50" name="Freihand 49">
                  <a:extLst>
                    <a:ext uri="{FF2B5EF4-FFF2-40B4-BE49-F238E27FC236}">
                      <a16:creationId xmlns:a16="http://schemas.microsoft.com/office/drawing/2014/main" id="{3C9AA91B-9113-4B74-AC8B-0545D64F4969}"/>
                    </a:ext>
                  </a:extLst>
                </p:cNvPr>
                <p:cNvPicPr/>
                <p:nvPr/>
              </p:nvPicPr>
              <p:blipFill>
                <a:blip r:embed="rId95"/>
                <a:stretch>
                  <a:fillRect/>
                </a:stretch>
              </p:blipFill>
              <p:spPr>
                <a:xfrm>
                  <a:off x="11068484" y="2824232"/>
                  <a:ext cx="27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 name="Freihand 50">
                  <a:extLst>
                    <a:ext uri="{FF2B5EF4-FFF2-40B4-BE49-F238E27FC236}">
                      <a16:creationId xmlns:a16="http://schemas.microsoft.com/office/drawing/2014/main" id="{46CE5555-4E30-40BC-AD4E-02330ACA1F86}"/>
                    </a:ext>
                  </a:extLst>
                </p14:cNvPr>
                <p14:cNvContentPartPr/>
                <p14:nvPr/>
              </p14:nvContentPartPr>
              <p14:xfrm>
                <a:off x="11057324" y="2657192"/>
                <a:ext cx="96840" cy="247680"/>
              </p14:xfrm>
            </p:contentPart>
          </mc:Choice>
          <mc:Fallback>
            <p:pic>
              <p:nvPicPr>
                <p:cNvPr id="51" name="Freihand 50">
                  <a:extLst>
                    <a:ext uri="{FF2B5EF4-FFF2-40B4-BE49-F238E27FC236}">
                      <a16:creationId xmlns:a16="http://schemas.microsoft.com/office/drawing/2014/main" id="{46CE5555-4E30-40BC-AD4E-02330ACA1F86}"/>
                    </a:ext>
                  </a:extLst>
                </p:cNvPr>
                <p:cNvPicPr/>
                <p:nvPr/>
              </p:nvPicPr>
              <p:blipFill>
                <a:blip r:embed="rId97"/>
                <a:stretch>
                  <a:fillRect/>
                </a:stretch>
              </p:blipFill>
              <p:spPr>
                <a:xfrm>
                  <a:off x="11053004" y="2652872"/>
                  <a:ext cx="1054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2" name="Freihand 51">
                  <a:extLst>
                    <a:ext uri="{FF2B5EF4-FFF2-40B4-BE49-F238E27FC236}">
                      <a16:creationId xmlns:a16="http://schemas.microsoft.com/office/drawing/2014/main" id="{C7A55BF4-D1AC-492D-BF97-82E0E803A8FA}"/>
                    </a:ext>
                  </a:extLst>
                </p14:cNvPr>
                <p14:cNvContentPartPr/>
                <p14:nvPr/>
              </p14:nvContentPartPr>
              <p14:xfrm>
                <a:off x="11175764" y="2736032"/>
                <a:ext cx="86400" cy="127080"/>
              </p14:xfrm>
            </p:contentPart>
          </mc:Choice>
          <mc:Fallback>
            <p:pic>
              <p:nvPicPr>
                <p:cNvPr id="52" name="Freihand 51">
                  <a:extLst>
                    <a:ext uri="{FF2B5EF4-FFF2-40B4-BE49-F238E27FC236}">
                      <a16:creationId xmlns:a16="http://schemas.microsoft.com/office/drawing/2014/main" id="{C7A55BF4-D1AC-492D-BF97-82E0E803A8FA}"/>
                    </a:ext>
                  </a:extLst>
                </p:cNvPr>
                <p:cNvPicPr/>
                <p:nvPr/>
              </p:nvPicPr>
              <p:blipFill>
                <a:blip r:embed="rId99"/>
                <a:stretch>
                  <a:fillRect/>
                </a:stretch>
              </p:blipFill>
              <p:spPr>
                <a:xfrm>
                  <a:off x="11171444" y="2731712"/>
                  <a:ext cx="95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3" name="Freihand 52">
                  <a:extLst>
                    <a:ext uri="{FF2B5EF4-FFF2-40B4-BE49-F238E27FC236}">
                      <a16:creationId xmlns:a16="http://schemas.microsoft.com/office/drawing/2014/main" id="{1039EF0F-E5C5-4615-A1DC-6316039D965B}"/>
                    </a:ext>
                  </a:extLst>
                </p14:cNvPr>
                <p14:cNvContentPartPr/>
                <p14:nvPr/>
              </p14:nvContentPartPr>
              <p14:xfrm>
                <a:off x="11276924" y="2698952"/>
                <a:ext cx="98280" cy="93240"/>
              </p14:xfrm>
            </p:contentPart>
          </mc:Choice>
          <mc:Fallback>
            <p:pic>
              <p:nvPicPr>
                <p:cNvPr id="53" name="Freihand 52">
                  <a:extLst>
                    <a:ext uri="{FF2B5EF4-FFF2-40B4-BE49-F238E27FC236}">
                      <a16:creationId xmlns:a16="http://schemas.microsoft.com/office/drawing/2014/main" id="{1039EF0F-E5C5-4615-A1DC-6316039D965B}"/>
                    </a:ext>
                  </a:extLst>
                </p:cNvPr>
                <p:cNvPicPr/>
                <p:nvPr/>
              </p:nvPicPr>
              <p:blipFill>
                <a:blip r:embed="rId101"/>
                <a:stretch>
                  <a:fillRect/>
                </a:stretch>
              </p:blipFill>
              <p:spPr>
                <a:xfrm>
                  <a:off x="11272604" y="2694632"/>
                  <a:ext cx="106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4" name="Freihand 53">
                  <a:extLst>
                    <a:ext uri="{FF2B5EF4-FFF2-40B4-BE49-F238E27FC236}">
                      <a16:creationId xmlns:a16="http://schemas.microsoft.com/office/drawing/2014/main" id="{DCBD4FE5-01D5-4A3A-AD80-4AA268BC93D6}"/>
                    </a:ext>
                  </a:extLst>
                </p14:cNvPr>
                <p14:cNvContentPartPr/>
                <p14:nvPr/>
              </p14:nvContentPartPr>
              <p14:xfrm>
                <a:off x="11348204" y="2534072"/>
                <a:ext cx="194040" cy="204120"/>
              </p14:xfrm>
            </p:contentPart>
          </mc:Choice>
          <mc:Fallback>
            <p:pic>
              <p:nvPicPr>
                <p:cNvPr id="54" name="Freihand 53">
                  <a:extLst>
                    <a:ext uri="{FF2B5EF4-FFF2-40B4-BE49-F238E27FC236}">
                      <a16:creationId xmlns:a16="http://schemas.microsoft.com/office/drawing/2014/main" id="{DCBD4FE5-01D5-4A3A-AD80-4AA268BC93D6}"/>
                    </a:ext>
                  </a:extLst>
                </p:cNvPr>
                <p:cNvPicPr/>
                <p:nvPr/>
              </p:nvPicPr>
              <p:blipFill>
                <a:blip r:embed="rId103"/>
                <a:stretch>
                  <a:fillRect/>
                </a:stretch>
              </p:blipFill>
              <p:spPr>
                <a:xfrm>
                  <a:off x="11343884" y="2529752"/>
                  <a:ext cx="202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5" name="Freihand 54">
                  <a:extLst>
                    <a:ext uri="{FF2B5EF4-FFF2-40B4-BE49-F238E27FC236}">
                      <a16:creationId xmlns:a16="http://schemas.microsoft.com/office/drawing/2014/main" id="{E7CE9A04-3444-4A06-BE96-CC6568DD6E4E}"/>
                    </a:ext>
                  </a:extLst>
                </p14:cNvPr>
                <p14:cNvContentPartPr/>
                <p14:nvPr/>
              </p14:nvContentPartPr>
              <p14:xfrm>
                <a:off x="11537564" y="2538752"/>
                <a:ext cx="139320" cy="117720"/>
              </p14:xfrm>
            </p:contentPart>
          </mc:Choice>
          <mc:Fallback>
            <p:pic>
              <p:nvPicPr>
                <p:cNvPr id="55" name="Freihand 54">
                  <a:extLst>
                    <a:ext uri="{FF2B5EF4-FFF2-40B4-BE49-F238E27FC236}">
                      <a16:creationId xmlns:a16="http://schemas.microsoft.com/office/drawing/2014/main" id="{E7CE9A04-3444-4A06-BE96-CC6568DD6E4E}"/>
                    </a:ext>
                  </a:extLst>
                </p:cNvPr>
                <p:cNvPicPr/>
                <p:nvPr/>
              </p:nvPicPr>
              <p:blipFill>
                <a:blip r:embed="rId105"/>
                <a:stretch>
                  <a:fillRect/>
                </a:stretch>
              </p:blipFill>
              <p:spPr>
                <a:xfrm>
                  <a:off x="11533244" y="2534432"/>
                  <a:ext cx="147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6" name="Freihand 55">
                  <a:extLst>
                    <a:ext uri="{FF2B5EF4-FFF2-40B4-BE49-F238E27FC236}">
                      <a16:creationId xmlns:a16="http://schemas.microsoft.com/office/drawing/2014/main" id="{C6BFE4B4-DA39-4517-8FE0-0665DFE3F3E4}"/>
                    </a:ext>
                  </a:extLst>
                </p14:cNvPr>
                <p14:cNvContentPartPr/>
                <p14:nvPr/>
              </p14:nvContentPartPr>
              <p14:xfrm>
                <a:off x="10015484" y="2709392"/>
                <a:ext cx="2087280" cy="748800"/>
              </p14:xfrm>
            </p:contentPart>
          </mc:Choice>
          <mc:Fallback>
            <p:pic>
              <p:nvPicPr>
                <p:cNvPr id="56" name="Freihand 55">
                  <a:extLst>
                    <a:ext uri="{FF2B5EF4-FFF2-40B4-BE49-F238E27FC236}">
                      <a16:creationId xmlns:a16="http://schemas.microsoft.com/office/drawing/2014/main" id="{C6BFE4B4-DA39-4517-8FE0-0665DFE3F3E4}"/>
                    </a:ext>
                  </a:extLst>
                </p:cNvPr>
                <p:cNvPicPr/>
                <p:nvPr/>
              </p:nvPicPr>
              <p:blipFill>
                <a:blip r:embed="rId107"/>
                <a:stretch>
                  <a:fillRect/>
                </a:stretch>
              </p:blipFill>
              <p:spPr>
                <a:xfrm>
                  <a:off x="10011164" y="2705072"/>
                  <a:ext cx="209592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FDFF27AA-77B7-4130-A205-3395290C7177}"/>
                    </a:ext>
                  </a:extLst>
                </p14:cNvPr>
                <p14:cNvContentPartPr/>
                <p14:nvPr/>
              </p14:nvContentPartPr>
              <p14:xfrm>
                <a:off x="6166724" y="-143968"/>
                <a:ext cx="4539960" cy="4375080"/>
              </p14:xfrm>
            </p:contentPart>
          </mc:Choice>
          <mc:Fallback>
            <p:pic>
              <p:nvPicPr>
                <p:cNvPr id="66" name="Freihand 65">
                  <a:extLst>
                    <a:ext uri="{FF2B5EF4-FFF2-40B4-BE49-F238E27FC236}">
                      <a16:creationId xmlns:a16="http://schemas.microsoft.com/office/drawing/2014/main" id="{FDFF27AA-77B7-4130-A205-3395290C7177}"/>
                    </a:ext>
                  </a:extLst>
                </p:cNvPr>
                <p:cNvPicPr/>
                <p:nvPr/>
              </p:nvPicPr>
              <p:blipFill>
                <a:blip r:embed="rId109"/>
                <a:stretch>
                  <a:fillRect/>
                </a:stretch>
              </p:blipFill>
              <p:spPr>
                <a:xfrm>
                  <a:off x="6162404" y="-148288"/>
                  <a:ext cx="4548600" cy="4383720"/>
                </a:xfrm>
                <a:prstGeom prst="rect">
                  <a:avLst/>
                </a:prstGeom>
              </p:spPr>
            </p:pic>
          </mc:Fallback>
        </mc:AlternateContent>
      </p:grpSp>
      <p:grpSp>
        <p:nvGrpSpPr>
          <p:cNvPr id="70" name="Gruppieren 69">
            <a:extLst>
              <a:ext uri="{FF2B5EF4-FFF2-40B4-BE49-F238E27FC236}">
                <a16:creationId xmlns:a16="http://schemas.microsoft.com/office/drawing/2014/main" id="{C48EA520-942D-4DF4-8386-49CEE26A6B56}"/>
              </a:ext>
            </a:extLst>
          </p:cNvPr>
          <p:cNvGrpSpPr/>
          <p:nvPr/>
        </p:nvGrpSpPr>
        <p:grpSpPr>
          <a:xfrm>
            <a:off x="490244" y="5351432"/>
            <a:ext cx="6566400" cy="609120"/>
            <a:chOff x="490244" y="5351432"/>
            <a:chExt cx="6566400" cy="609120"/>
          </a:xfrm>
        </p:grpSpPr>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7B4BE594-C845-413F-AAAF-C410F6912AA5}"/>
                    </a:ext>
                  </a:extLst>
                </p14:cNvPr>
                <p14:cNvContentPartPr/>
                <p14:nvPr/>
              </p14:nvContentPartPr>
              <p14:xfrm>
                <a:off x="490244" y="5709992"/>
                <a:ext cx="6303240" cy="250560"/>
              </p14:xfrm>
            </p:contentPart>
          </mc:Choice>
          <mc:Fallback>
            <p:pic>
              <p:nvPicPr>
                <p:cNvPr id="68" name="Freihand 67">
                  <a:extLst>
                    <a:ext uri="{FF2B5EF4-FFF2-40B4-BE49-F238E27FC236}">
                      <a16:creationId xmlns:a16="http://schemas.microsoft.com/office/drawing/2014/main" id="{7B4BE594-C845-413F-AAAF-C410F6912AA5}"/>
                    </a:ext>
                  </a:extLst>
                </p:cNvPr>
                <p:cNvPicPr/>
                <p:nvPr/>
              </p:nvPicPr>
              <p:blipFill>
                <a:blip r:embed="rId111"/>
                <a:stretch>
                  <a:fillRect/>
                </a:stretch>
              </p:blipFill>
              <p:spPr>
                <a:xfrm>
                  <a:off x="485924" y="5705672"/>
                  <a:ext cx="63118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871E1D73-E08C-4C95-ABB9-290608CDFE6D}"/>
                    </a:ext>
                  </a:extLst>
                </p14:cNvPr>
                <p14:cNvContentPartPr/>
                <p14:nvPr/>
              </p14:nvContentPartPr>
              <p14:xfrm>
                <a:off x="4430084" y="5351432"/>
                <a:ext cx="2626560" cy="577080"/>
              </p14:xfrm>
            </p:contentPart>
          </mc:Choice>
          <mc:Fallback>
            <p:pic>
              <p:nvPicPr>
                <p:cNvPr id="69" name="Freihand 68">
                  <a:extLst>
                    <a:ext uri="{FF2B5EF4-FFF2-40B4-BE49-F238E27FC236}">
                      <a16:creationId xmlns:a16="http://schemas.microsoft.com/office/drawing/2014/main" id="{871E1D73-E08C-4C95-ABB9-290608CDFE6D}"/>
                    </a:ext>
                  </a:extLst>
                </p:cNvPr>
                <p:cNvPicPr/>
                <p:nvPr/>
              </p:nvPicPr>
              <p:blipFill>
                <a:blip r:embed="rId113"/>
                <a:stretch>
                  <a:fillRect/>
                </a:stretch>
              </p:blipFill>
              <p:spPr>
                <a:xfrm>
                  <a:off x="4425764" y="5347112"/>
                  <a:ext cx="2635200" cy="58572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2FA346EB-8962-487B-BD84-6A4D92520997}"/>
              </a:ext>
            </a:extLst>
          </p:cNvPr>
          <p:cNvGrpSpPr/>
          <p:nvPr/>
        </p:nvGrpSpPr>
        <p:grpSpPr>
          <a:xfrm>
            <a:off x="2321002" y="3134912"/>
            <a:ext cx="2523960" cy="741960"/>
            <a:chOff x="2321002" y="3134912"/>
            <a:chExt cx="2523960" cy="7419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CC6483C-70B4-415C-BCF1-18AF9ED88C91}"/>
                    </a:ext>
                  </a:extLst>
                </p14:cNvPr>
                <p14:cNvContentPartPr/>
                <p14:nvPr/>
              </p14:nvContentPartPr>
              <p14:xfrm>
                <a:off x="2321002" y="3394472"/>
                <a:ext cx="458640" cy="482400"/>
              </p14:xfrm>
            </p:contentPart>
          </mc:Choice>
          <mc:Fallback>
            <p:pic>
              <p:nvPicPr>
                <p:cNvPr id="2" name="Freihand 1">
                  <a:extLst>
                    <a:ext uri="{FF2B5EF4-FFF2-40B4-BE49-F238E27FC236}">
                      <a16:creationId xmlns:a16="http://schemas.microsoft.com/office/drawing/2014/main" id="{FCC6483C-70B4-415C-BCF1-18AF9ED88C91}"/>
                    </a:ext>
                  </a:extLst>
                </p:cNvPr>
                <p:cNvPicPr/>
                <p:nvPr/>
              </p:nvPicPr>
              <p:blipFill>
                <a:blip r:embed="rId4"/>
                <a:stretch>
                  <a:fillRect/>
                </a:stretch>
              </p:blipFill>
              <p:spPr>
                <a:xfrm>
                  <a:off x="2316682" y="3390152"/>
                  <a:ext cx="46728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0127B63-EF67-496B-BCA2-3247D1F72125}"/>
                    </a:ext>
                  </a:extLst>
                </p14:cNvPr>
                <p14:cNvContentPartPr/>
                <p14:nvPr/>
              </p14:nvContentPartPr>
              <p14:xfrm>
                <a:off x="2966482" y="3197552"/>
                <a:ext cx="55080" cy="209520"/>
              </p14:xfrm>
            </p:contentPart>
          </mc:Choice>
          <mc:Fallback>
            <p:pic>
              <p:nvPicPr>
                <p:cNvPr id="3" name="Freihand 2">
                  <a:extLst>
                    <a:ext uri="{FF2B5EF4-FFF2-40B4-BE49-F238E27FC236}">
                      <a16:creationId xmlns:a16="http://schemas.microsoft.com/office/drawing/2014/main" id="{50127B63-EF67-496B-BCA2-3247D1F72125}"/>
                    </a:ext>
                  </a:extLst>
                </p:cNvPr>
                <p:cNvPicPr/>
                <p:nvPr/>
              </p:nvPicPr>
              <p:blipFill>
                <a:blip r:embed="rId6"/>
                <a:stretch>
                  <a:fillRect/>
                </a:stretch>
              </p:blipFill>
              <p:spPr>
                <a:xfrm>
                  <a:off x="2962162" y="3193232"/>
                  <a:ext cx="63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F9E29D5-979F-4672-90BB-1E24AF40BFD0}"/>
                    </a:ext>
                  </a:extLst>
                </p14:cNvPr>
                <p14:cNvContentPartPr/>
                <p14:nvPr/>
              </p14:nvContentPartPr>
              <p14:xfrm>
                <a:off x="2889442" y="3291512"/>
                <a:ext cx="182160" cy="23760"/>
              </p14:xfrm>
            </p:contentPart>
          </mc:Choice>
          <mc:Fallback>
            <p:pic>
              <p:nvPicPr>
                <p:cNvPr id="5" name="Freihand 4">
                  <a:extLst>
                    <a:ext uri="{FF2B5EF4-FFF2-40B4-BE49-F238E27FC236}">
                      <a16:creationId xmlns:a16="http://schemas.microsoft.com/office/drawing/2014/main" id="{FF9E29D5-979F-4672-90BB-1E24AF40BFD0}"/>
                    </a:ext>
                  </a:extLst>
                </p:cNvPr>
                <p:cNvPicPr/>
                <p:nvPr/>
              </p:nvPicPr>
              <p:blipFill>
                <a:blip r:embed="rId8"/>
                <a:stretch>
                  <a:fillRect/>
                </a:stretch>
              </p:blipFill>
              <p:spPr>
                <a:xfrm>
                  <a:off x="2885122" y="3287192"/>
                  <a:ext cx="190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9832A73-176A-4FD5-B9B8-CD30ABFA8620}"/>
                    </a:ext>
                  </a:extLst>
                </p14:cNvPr>
                <p14:cNvContentPartPr/>
                <p14:nvPr/>
              </p14:nvContentPartPr>
              <p14:xfrm>
                <a:off x="3266362" y="3186032"/>
                <a:ext cx="156240" cy="181440"/>
              </p14:xfrm>
            </p:contentPart>
          </mc:Choice>
          <mc:Fallback>
            <p:pic>
              <p:nvPicPr>
                <p:cNvPr id="8" name="Freihand 7">
                  <a:extLst>
                    <a:ext uri="{FF2B5EF4-FFF2-40B4-BE49-F238E27FC236}">
                      <a16:creationId xmlns:a16="http://schemas.microsoft.com/office/drawing/2014/main" id="{69832A73-176A-4FD5-B9B8-CD30ABFA8620}"/>
                    </a:ext>
                  </a:extLst>
                </p:cNvPr>
                <p:cNvPicPr/>
                <p:nvPr/>
              </p:nvPicPr>
              <p:blipFill>
                <a:blip r:embed="rId10"/>
                <a:stretch>
                  <a:fillRect/>
                </a:stretch>
              </p:blipFill>
              <p:spPr>
                <a:xfrm>
                  <a:off x="3262042" y="3181712"/>
                  <a:ext cx="164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AD8EFB3-2C48-4DE4-B221-6A7923980A72}"/>
                    </a:ext>
                  </a:extLst>
                </p14:cNvPr>
                <p14:cNvContentPartPr/>
                <p14:nvPr/>
              </p14:nvContentPartPr>
              <p14:xfrm>
                <a:off x="3461482" y="3164072"/>
                <a:ext cx="94320" cy="165240"/>
              </p14:xfrm>
            </p:contentPart>
          </mc:Choice>
          <mc:Fallback>
            <p:pic>
              <p:nvPicPr>
                <p:cNvPr id="9" name="Freihand 8">
                  <a:extLst>
                    <a:ext uri="{FF2B5EF4-FFF2-40B4-BE49-F238E27FC236}">
                      <a16:creationId xmlns:a16="http://schemas.microsoft.com/office/drawing/2014/main" id="{2AD8EFB3-2C48-4DE4-B221-6A7923980A72}"/>
                    </a:ext>
                  </a:extLst>
                </p:cNvPr>
                <p:cNvPicPr/>
                <p:nvPr/>
              </p:nvPicPr>
              <p:blipFill>
                <a:blip r:embed="rId12"/>
                <a:stretch>
                  <a:fillRect/>
                </a:stretch>
              </p:blipFill>
              <p:spPr>
                <a:xfrm>
                  <a:off x="3457162" y="3159752"/>
                  <a:ext cx="102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A319403-FB29-4E0D-8D85-F0C95E4F7766}"/>
                    </a:ext>
                  </a:extLst>
                </p14:cNvPr>
                <p14:cNvContentPartPr/>
                <p14:nvPr/>
              </p14:nvContentPartPr>
              <p14:xfrm>
                <a:off x="3486322" y="3263792"/>
                <a:ext cx="162360" cy="63720"/>
              </p14:xfrm>
            </p:contentPart>
          </mc:Choice>
          <mc:Fallback>
            <p:pic>
              <p:nvPicPr>
                <p:cNvPr id="10" name="Freihand 9">
                  <a:extLst>
                    <a:ext uri="{FF2B5EF4-FFF2-40B4-BE49-F238E27FC236}">
                      <a16:creationId xmlns:a16="http://schemas.microsoft.com/office/drawing/2014/main" id="{FA319403-FB29-4E0D-8D85-F0C95E4F7766}"/>
                    </a:ext>
                  </a:extLst>
                </p:cNvPr>
                <p:cNvPicPr/>
                <p:nvPr/>
              </p:nvPicPr>
              <p:blipFill>
                <a:blip r:embed="rId14"/>
                <a:stretch>
                  <a:fillRect/>
                </a:stretch>
              </p:blipFill>
              <p:spPr>
                <a:xfrm>
                  <a:off x="3482002" y="3259472"/>
                  <a:ext cx="171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642F49D-06DE-472E-AD45-44DCDA12323A}"/>
                    </a:ext>
                  </a:extLst>
                </p14:cNvPr>
                <p14:cNvContentPartPr/>
                <p14:nvPr/>
              </p14:nvContentPartPr>
              <p14:xfrm>
                <a:off x="3629602" y="3260912"/>
                <a:ext cx="297000" cy="65880"/>
              </p14:xfrm>
            </p:contentPart>
          </mc:Choice>
          <mc:Fallback>
            <p:pic>
              <p:nvPicPr>
                <p:cNvPr id="11" name="Freihand 10">
                  <a:extLst>
                    <a:ext uri="{FF2B5EF4-FFF2-40B4-BE49-F238E27FC236}">
                      <a16:creationId xmlns:a16="http://schemas.microsoft.com/office/drawing/2014/main" id="{A642F49D-06DE-472E-AD45-44DCDA12323A}"/>
                    </a:ext>
                  </a:extLst>
                </p:cNvPr>
                <p:cNvPicPr/>
                <p:nvPr/>
              </p:nvPicPr>
              <p:blipFill>
                <a:blip r:embed="rId16"/>
                <a:stretch>
                  <a:fillRect/>
                </a:stretch>
              </p:blipFill>
              <p:spPr>
                <a:xfrm>
                  <a:off x="3625282" y="3256592"/>
                  <a:ext cx="305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945CB29-6CD8-4E54-941B-D4FD8694E45C}"/>
                    </a:ext>
                  </a:extLst>
                </p14:cNvPr>
                <p14:cNvContentPartPr/>
                <p14:nvPr/>
              </p14:nvContentPartPr>
              <p14:xfrm>
                <a:off x="3869002" y="3227072"/>
                <a:ext cx="49320" cy="4680"/>
              </p14:xfrm>
            </p:contentPart>
          </mc:Choice>
          <mc:Fallback>
            <p:pic>
              <p:nvPicPr>
                <p:cNvPr id="12" name="Freihand 11">
                  <a:extLst>
                    <a:ext uri="{FF2B5EF4-FFF2-40B4-BE49-F238E27FC236}">
                      <a16:creationId xmlns:a16="http://schemas.microsoft.com/office/drawing/2014/main" id="{F945CB29-6CD8-4E54-941B-D4FD8694E45C}"/>
                    </a:ext>
                  </a:extLst>
                </p:cNvPr>
                <p:cNvPicPr/>
                <p:nvPr/>
              </p:nvPicPr>
              <p:blipFill>
                <a:blip r:embed="rId18"/>
                <a:stretch>
                  <a:fillRect/>
                </a:stretch>
              </p:blipFill>
              <p:spPr>
                <a:xfrm>
                  <a:off x="3864682" y="3222752"/>
                  <a:ext cx="57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044CC826-6637-44E4-AB6E-2F80914C0615}"/>
                    </a:ext>
                  </a:extLst>
                </p14:cNvPr>
                <p14:cNvContentPartPr/>
                <p14:nvPr/>
              </p14:nvContentPartPr>
              <p14:xfrm>
                <a:off x="3964762" y="3238592"/>
                <a:ext cx="103680" cy="80640"/>
              </p14:xfrm>
            </p:contentPart>
          </mc:Choice>
          <mc:Fallback>
            <p:pic>
              <p:nvPicPr>
                <p:cNvPr id="13" name="Freihand 12">
                  <a:extLst>
                    <a:ext uri="{FF2B5EF4-FFF2-40B4-BE49-F238E27FC236}">
                      <a16:creationId xmlns:a16="http://schemas.microsoft.com/office/drawing/2014/main" id="{044CC826-6637-44E4-AB6E-2F80914C0615}"/>
                    </a:ext>
                  </a:extLst>
                </p:cNvPr>
                <p:cNvPicPr/>
                <p:nvPr/>
              </p:nvPicPr>
              <p:blipFill>
                <a:blip r:embed="rId20"/>
                <a:stretch>
                  <a:fillRect/>
                </a:stretch>
              </p:blipFill>
              <p:spPr>
                <a:xfrm>
                  <a:off x="3960442" y="3234272"/>
                  <a:ext cx="112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252F1DD-09A7-40F6-9EE2-7B5F73500C45}"/>
                    </a:ext>
                  </a:extLst>
                </p14:cNvPr>
                <p14:cNvContentPartPr/>
                <p14:nvPr/>
              </p14:nvContentPartPr>
              <p14:xfrm>
                <a:off x="4119562" y="3134912"/>
                <a:ext cx="253080" cy="178200"/>
              </p14:xfrm>
            </p:contentPart>
          </mc:Choice>
          <mc:Fallback>
            <p:pic>
              <p:nvPicPr>
                <p:cNvPr id="14" name="Freihand 13">
                  <a:extLst>
                    <a:ext uri="{FF2B5EF4-FFF2-40B4-BE49-F238E27FC236}">
                      <a16:creationId xmlns:a16="http://schemas.microsoft.com/office/drawing/2014/main" id="{4252F1DD-09A7-40F6-9EE2-7B5F73500C45}"/>
                    </a:ext>
                  </a:extLst>
                </p:cNvPr>
                <p:cNvPicPr/>
                <p:nvPr/>
              </p:nvPicPr>
              <p:blipFill>
                <a:blip r:embed="rId22"/>
                <a:stretch>
                  <a:fillRect/>
                </a:stretch>
              </p:blipFill>
              <p:spPr>
                <a:xfrm>
                  <a:off x="4115242" y="3130592"/>
                  <a:ext cx="261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7D8973FA-1DDF-4832-B06B-AC20B970BA79}"/>
                    </a:ext>
                  </a:extLst>
                </p14:cNvPr>
                <p14:cNvContentPartPr/>
                <p14:nvPr/>
              </p14:nvContentPartPr>
              <p14:xfrm>
                <a:off x="4365082" y="3182792"/>
                <a:ext cx="102600" cy="132120"/>
              </p14:xfrm>
            </p:contentPart>
          </mc:Choice>
          <mc:Fallback>
            <p:pic>
              <p:nvPicPr>
                <p:cNvPr id="15" name="Freihand 14">
                  <a:extLst>
                    <a:ext uri="{FF2B5EF4-FFF2-40B4-BE49-F238E27FC236}">
                      <a16:creationId xmlns:a16="http://schemas.microsoft.com/office/drawing/2014/main" id="{7D8973FA-1DDF-4832-B06B-AC20B970BA79}"/>
                    </a:ext>
                  </a:extLst>
                </p:cNvPr>
                <p:cNvPicPr/>
                <p:nvPr/>
              </p:nvPicPr>
              <p:blipFill>
                <a:blip r:embed="rId24"/>
                <a:stretch>
                  <a:fillRect/>
                </a:stretch>
              </p:blipFill>
              <p:spPr>
                <a:xfrm>
                  <a:off x="4360762" y="3178472"/>
                  <a:ext cx="111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FC686F9E-1660-4121-B1D0-79BA659F18FA}"/>
                    </a:ext>
                  </a:extLst>
                </p14:cNvPr>
                <p14:cNvContentPartPr/>
                <p14:nvPr/>
              </p14:nvContentPartPr>
              <p14:xfrm>
                <a:off x="4472002" y="3196472"/>
                <a:ext cx="155520" cy="95760"/>
              </p14:xfrm>
            </p:contentPart>
          </mc:Choice>
          <mc:Fallback>
            <p:pic>
              <p:nvPicPr>
                <p:cNvPr id="16" name="Freihand 15">
                  <a:extLst>
                    <a:ext uri="{FF2B5EF4-FFF2-40B4-BE49-F238E27FC236}">
                      <a16:creationId xmlns:a16="http://schemas.microsoft.com/office/drawing/2014/main" id="{FC686F9E-1660-4121-B1D0-79BA659F18FA}"/>
                    </a:ext>
                  </a:extLst>
                </p:cNvPr>
                <p:cNvPicPr/>
                <p:nvPr/>
              </p:nvPicPr>
              <p:blipFill>
                <a:blip r:embed="rId26"/>
                <a:stretch>
                  <a:fillRect/>
                </a:stretch>
              </p:blipFill>
              <p:spPr>
                <a:xfrm>
                  <a:off x="4467682" y="3192152"/>
                  <a:ext cx="164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7CB5D249-7DEA-42AA-B053-FF96E812ABBB}"/>
                    </a:ext>
                  </a:extLst>
                </p14:cNvPr>
                <p14:cNvContentPartPr/>
                <p14:nvPr/>
              </p14:nvContentPartPr>
              <p14:xfrm>
                <a:off x="3132802" y="3318872"/>
                <a:ext cx="1712160" cy="101520"/>
              </p14:xfrm>
            </p:contentPart>
          </mc:Choice>
          <mc:Fallback>
            <p:pic>
              <p:nvPicPr>
                <p:cNvPr id="17" name="Freihand 16">
                  <a:extLst>
                    <a:ext uri="{FF2B5EF4-FFF2-40B4-BE49-F238E27FC236}">
                      <a16:creationId xmlns:a16="http://schemas.microsoft.com/office/drawing/2014/main" id="{7CB5D249-7DEA-42AA-B053-FF96E812ABBB}"/>
                    </a:ext>
                  </a:extLst>
                </p:cNvPr>
                <p:cNvPicPr/>
                <p:nvPr/>
              </p:nvPicPr>
              <p:blipFill>
                <a:blip r:embed="rId28"/>
                <a:stretch>
                  <a:fillRect/>
                </a:stretch>
              </p:blipFill>
              <p:spPr>
                <a:xfrm>
                  <a:off x="3128482" y="3314552"/>
                  <a:ext cx="172080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2F5EE907-7524-4DA0-8415-CBEED151270B}"/>
                  </a:ext>
                </a:extLst>
              </p14:cNvPr>
              <p14:cNvContentPartPr/>
              <p14:nvPr/>
            </p14:nvContentPartPr>
            <p14:xfrm>
              <a:off x="986122" y="5322992"/>
              <a:ext cx="3153600" cy="93600"/>
            </p14:xfrm>
          </p:contentPart>
        </mc:Choice>
        <mc:Fallback>
          <p:pic>
            <p:nvPicPr>
              <p:cNvPr id="19" name="Freihand 18">
                <a:extLst>
                  <a:ext uri="{FF2B5EF4-FFF2-40B4-BE49-F238E27FC236}">
                    <a16:creationId xmlns:a16="http://schemas.microsoft.com/office/drawing/2014/main" id="{2F5EE907-7524-4DA0-8415-CBEED151270B}"/>
                  </a:ext>
                </a:extLst>
              </p:cNvPr>
              <p:cNvPicPr/>
              <p:nvPr/>
            </p:nvPicPr>
            <p:blipFill>
              <a:blip r:embed="rId30"/>
              <a:stretch>
                <a:fillRect/>
              </a:stretch>
            </p:blipFill>
            <p:spPr>
              <a:xfrm>
                <a:off x="981802" y="5318672"/>
                <a:ext cx="3162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2F5E9605-AB36-4FCF-93BF-87EDE4A1968A}"/>
                  </a:ext>
                </a:extLst>
              </p14:cNvPr>
              <p14:cNvContentPartPr/>
              <p14:nvPr/>
            </p14:nvContentPartPr>
            <p14:xfrm>
              <a:off x="1229842" y="6289592"/>
              <a:ext cx="3156840" cy="47520"/>
            </p14:xfrm>
          </p:contentPart>
        </mc:Choice>
        <mc:Fallback>
          <p:pic>
            <p:nvPicPr>
              <p:cNvPr id="20" name="Freihand 19">
                <a:extLst>
                  <a:ext uri="{FF2B5EF4-FFF2-40B4-BE49-F238E27FC236}">
                    <a16:creationId xmlns:a16="http://schemas.microsoft.com/office/drawing/2014/main" id="{2F5E9605-AB36-4FCF-93BF-87EDE4A1968A}"/>
                  </a:ext>
                </a:extLst>
              </p:cNvPr>
              <p:cNvPicPr/>
              <p:nvPr/>
            </p:nvPicPr>
            <p:blipFill>
              <a:blip r:embed="rId32"/>
              <a:stretch>
                <a:fillRect/>
              </a:stretch>
            </p:blipFill>
            <p:spPr>
              <a:xfrm>
                <a:off x="1225522" y="6285272"/>
                <a:ext cx="3165480" cy="5616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2023 -0,3%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2023 bei 5,9%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2022 </a:t>
            </a:r>
            <a:r>
              <a:rPr lang="de-DE" altLang="de-DE" sz="2177" dirty="0">
                <a:solidFill>
                  <a:srgbClr val="000000"/>
                </a:solidFill>
              </a:rPr>
              <a:t>bei </a:t>
            </a:r>
            <a:r>
              <a:rPr lang="de-DE" altLang="de-DE" sz="2177">
                <a:solidFill>
                  <a:srgbClr val="000000"/>
                </a:solidFill>
              </a:rPr>
              <a:t>gut 2,6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2024 bei 4,5%</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ist im April 2023 das </a:t>
            </a:r>
            <a:r>
              <a:rPr lang="de-DE" altLang="de-DE" sz="2177" dirty="0">
                <a:solidFill>
                  <a:srgbClr val="000000"/>
                </a:solidFill>
              </a:rPr>
              <a:t>letzte </a:t>
            </a:r>
            <a:r>
              <a:rPr lang="de-DE" altLang="de-DE" sz="2177">
                <a:solidFill>
                  <a:srgbClr val="000000"/>
                </a:solidFill>
              </a:rPr>
              <a:t>Atomkraftwerk abgeschaltet worden.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A519B5E-D458-4D3B-97A0-02F5D23DBACA}"/>
                  </a:ext>
                </a:extLst>
              </p14:cNvPr>
              <p14:cNvContentPartPr/>
              <p14:nvPr/>
            </p14:nvContentPartPr>
            <p14:xfrm>
              <a:off x="777322" y="4285112"/>
              <a:ext cx="6300000" cy="355320"/>
            </p14:xfrm>
          </p:contentPart>
        </mc:Choice>
        <mc:Fallback>
          <p:pic>
            <p:nvPicPr>
              <p:cNvPr id="2" name="Freihand 1">
                <a:extLst>
                  <a:ext uri="{FF2B5EF4-FFF2-40B4-BE49-F238E27FC236}">
                    <a16:creationId xmlns:a16="http://schemas.microsoft.com/office/drawing/2014/main" id="{2A519B5E-D458-4D3B-97A0-02F5D23DBACA}"/>
                  </a:ext>
                </a:extLst>
              </p:cNvPr>
              <p:cNvPicPr/>
              <p:nvPr/>
            </p:nvPicPr>
            <p:blipFill>
              <a:blip r:embed="rId4"/>
              <a:stretch>
                <a:fillRect/>
              </a:stretch>
            </p:blipFill>
            <p:spPr>
              <a:xfrm>
                <a:off x="773002" y="4280792"/>
                <a:ext cx="63086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F7106A3-F213-4EF5-90F4-4AD5C689EF86}"/>
                  </a:ext>
                </a:extLst>
              </p14:cNvPr>
              <p14:cNvContentPartPr/>
              <p14:nvPr/>
            </p14:nvContentPartPr>
            <p14:xfrm>
              <a:off x="3055762" y="5032112"/>
              <a:ext cx="4185360" cy="45360"/>
            </p14:xfrm>
          </p:contentPart>
        </mc:Choice>
        <mc:Fallback>
          <p:pic>
            <p:nvPicPr>
              <p:cNvPr id="3" name="Freihand 2">
                <a:extLst>
                  <a:ext uri="{FF2B5EF4-FFF2-40B4-BE49-F238E27FC236}">
                    <a16:creationId xmlns:a16="http://schemas.microsoft.com/office/drawing/2014/main" id="{5F7106A3-F213-4EF5-90F4-4AD5C689EF86}"/>
                  </a:ext>
                </a:extLst>
              </p:cNvPr>
              <p:cNvPicPr/>
              <p:nvPr/>
            </p:nvPicPr>
            <p:blipFill>
              <a:blip r:embed="rId6"/>
              <a:stretch>
                <a:fillRect/>
              </a:stretch>
            </p:blipFill>
            <p:spPr>
              <a:xfrm>
                <a:off x="3051442" y="5027792"/>
                <a:ext cx="4194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0CC61CF-FDF6-462A-B64D-FF81EB8943A8}"/>
                  </a:ext>
                </a:extLst>
              </p14:cNvPr>
              <p14:cNvContentPartPr/>
              <p14:nvPr/>
            </p14:nvContentPartPr>
            <p14:xfrm>
              <a:off x="661042" y="6024992"/>
              <a:ext cx="7830000" cy="115200"/>
            </p14:xfrm>
          </p:contentPart>
        </mc:Choice>
        <mc:Fallback>
          <p:pic>
            <p:nvPicPr>
              <p:cNvPr id="4" name="Freihand 3">
                <a:extLst>
                  <a:ext uri="{FF2B5EF4-FFF2-40B4-BE49-F238E27FC236}">
                    <a16:creationId xmlns:a16="http://schemas.microsoft.com/office/drawing/2014/main" id="{A0CC61CF-FDF6-462A-B64D-FF81EB8943A8}"/>
                  </a:ext>
                </a:extLst>
              </p:cNvPr>
              <p:cNvPicPr/>
              <p:nvPr/>
            </p:nvPicPr>
            <p:blipFill>
              <a:blip r:embed="rId8"/>
              <a:stretch>
                <a:fillRect/>
              </a:stretch>
            </p:blipFill>
            <p:spPr>
              <a:xfrm>
                <a:off x="656722" y="6020672"/>
                <a:ext cx="7838640" cy="12384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C887E55-C938-4D88-A43C-72B700257DBA}"/>
                  </a:ext>
                </a:extLst>
              </p14:cNvPr>
              <p14:cNvContentPartPr/>
              <p14:nvPr/>
            </p14:nvContentPartPr>
            <p14:xfrm>
              <a:off x="6219082" y="729752"/>
              <a:ext cx="4392360" cy="83520"/>
            </p14:xfrm>
          </p:contentPart>
        </mc:Choice>
        <mc:Fallback>
          <p:pic>
            <p:nvPicPr>
              <p:cNvPr id="2" name="Freihand 1">
                <a:extLst>
                  <a:ext uri="{FF2B5EF4-FFF2-40B4-BE49-F238E27FC236}">
                    <a16:creationId xmlns:a16="http://schemas.microsoft.com/office/drawing/2014/main" id="{5C887E55-C938-4D88-A43C-72B700257DBA}"/>
                  </a:ext>
                </a:extLst>
              </p:cNvPr>
              <p:cNvPicPr/>
              <p:nvPr/>
            </p:nvPicPr>
            <p:blipFill>
              <a:blip r:embed="rId4"/>
              <a:stretch>
                <a:fillRect/>
              </a:stretch>
            </p:blipFill>
            <p:spPr>
              <a:xfrm>
                <a:off x="6214762" y="725432"/>
                <a:ext cx="4401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6D7E17E-F706-4EC8-BD27-181127914B39}"/>
                  </a:ext>
                </a:extLst>
              </p14:cNvPr>
              <p14:cNvContentPartPr/>
              <p14:nvPr/>
            </p14:nvContentPartPr>
            <p14:xfrm>
              <a:off x="3807082" y="1680872"/>
              <a:ext cx="2533320" cy="67680"/>
            </p14:xfrm>
          </p:contentPart>
        </mc:Choice>
        <mc:Fallback>
          <p:pic>
            <p:nvPicPr>
              <p:cNvPr id="3" name="Freihand 2">
                <a:extLst>
                  <a:ext uri="{FF2B5EF4-FFF2-40B4-BE49-F238E27FC236}">
                    <a16:creationId xmlns:a16="http://schemas.microsoft.com/office/drawing/2014/main" id="{46D7E17E-F706-4EC8-BD27-181127914B39}"/>
                  </a:ext>
                </a:extLst>
              </p:cNvPr>
              <p:cNvPicPr/>
              <p:nvPr/>
            </p:nvPicPr>
            <p:blipFill>
              <a:blip r:embed="rId6"/>
              <a:stretch>
                <a:fillRect/>
              </a:stretch>
            </p:blipFill>
            <p:spPr>
              <a:xfrm>
                <a:off x="3802762" y="1676552"/>
                <a:ext cx="2541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0ACFDFD-B106-4F7E-AC67-452F647A7E25}"/>
                  </a:ext>
                </a:extLst>
              </p14:cNvPr>
              <p14:cNvContentPartPr/>
              <p14:nvPr/>
            </p14:nvContentPartPr>
            <p14:xfrm>
              <a:off x="2343682" y="2365232"/>
              <a:ext cx="3327840" cy="116280"/>
            </p14:xfrm>
          </p:contentPart>
        </mc:Choice>
        <mc:Fallback>
          <p:pic>
            <p:nvPicPr>
              <p:cNvPr id="5" name="Freihand 4">
                <a:extLst>
                  <a:ext uri="{FF2B5EF4-FFF2-40B4-BE49-F238E27FC236}">
                    <a16:creationId xmlns:a16="http://schemas.microsoft.com/office/drawing/2014/main" id="{D0ACFDFD-B106-4F7E-AC67-452F647A7E25}"/>
                  </a:ext>
                </a:extLst>
              </p:cNvPr>
              <p:cNvPicPr/>
              <p:nvPr/>
            </p:nvPicPr>
            <p:blipFill>
              <a:blip r:embed="rId8"/>
              <a:stretch>
                <a:fillRect/>
              </a:stretch>
            </p:blipFill>
            <p:spPr>
              <a:xfrm>
                <a:off x="2339362" y="2360912"/>
                <a:ext cx="3336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3F56164-0146-4973-ACAC-5249B439F703}"/>
                  </a:ext>
                </a:extLst>
              </p14:cNvPr>
              <p14:cNvContentPartPr/>
              <p14:nvPr/>
            </p14:nvContentPartPr>
            <p14:xfrm>
              <a:off x="1687402" y="3893072"/>
              <a:ext cx="6418080" cy="124560"/>
            </p14:xfrm>
          </p:contentPart>
        </mc:Choice>
        <mc:Fallback>
          <p:pic>
            <p:nvPicPr>
              <p:cNvPr id="6" name="Freihand 5">
                <a:extLst>
                  <a:ext uri="{FF2B5EF4-FFF2-40B4-BE49-F238E27FC236}">
                    <a16:creationId xmlns:a16="http://schemas.microsoft.com/office/drawing/2014/main" id="{F3F56164-0146-4973-ACAC-5249B439F703}"/>
                  </a:ext>
                </a:extLst>
              </p:cNvPr>
              <p:cNvPicPr/>
              <p:nvPr/>
            </p:nvPicPr>
            <p:blipFill>
              <a:blip r:embed="rId10"/>
              <a:stretch>
                <a:fillRect/>
              </a:stretch>
            </p:blipFill>
            <p:spPr>
              <a:xfrm>
                <a:off x="1683082" y="3888752"/>
                <a:ext cx="6426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29C48D91-C3E0-4F1D-94A1-8416A7DBA23A}"/>
                  </a:ext>
                </a:extLst>
              </p14:cNvPr>
              <p14:cNvContentPartPr/>
              <p14:nvPr/>
            </p14:nvContentPartPr>
            <p14:xfrm>
              <a:off x="4352122" y="4628912"/>
              <a:ext cx="3356640" cy="43200"/>
            </p14:xfrm>
          </p:contentPart>
        </mc:Choice>
        <mc:Fallback>
          <p:pic>
            <p:nvPicPr>
              <p:cNvPr id="7" name="Freihand 6">
                <a:extLst>
                  <a:ext uri="{FF2B5EF4-FFF2-40B4-BE49-F238E27FC236}">
                    <a16:creationId xmlns:a16="http://schemas.microsoft.com/office/drawing/2014/main" id="{29C48D91-C3E0-4F1D-94A1-8416A7DBA23A}"/>
                  </a:ext>
                </a:extLst>
              </p:cNvPr>
              <p:cNvPicPr/>
              <p:nvPr/>
            </p:nvPicPr>
            <p:blipFill>
              <a:blip r:embed="rId12"/>
              <a:stretch>
                <a:fillRect/>
              </a:stretch>
            </p:blipFill>
            <p:spPr>
              <a:xfrm>
                <a:off x="4347802" y="4624592"/>
                <a:ext cx="3365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83ABA3B4-342D-4ED9-8FAA-FD39CE23A533}"/>
                  </a:ext>
                </a:extLst>
              </p14:cNvPr>
              <p14:cNvContentPartPr/>
              <p14:nvPr/>
            </p14:nvContentPartPr>
            <p14:xfrm>
              <a:off x="1541602" y="5416952"/>
              <a:ext cx="6859800" cy="96120"/>
            </p14:xfrm>
          </p:contentPart>
        </mc:Choice>
        <mc:Fallback>
          <p:pic>
            <p:nvPicPr>
              <p:cNvPr id="8" name="Freihand 7">
                <a:extLst>
                  <a:ext uri="{FF2B5EF4-FFF2-40B4-BE49-F238E27FC236}">
                    <a16:creationId xmlns:a16="http://schemas.microsoft.com/office/drawing/2014/main" id="{83ABA3B4-342D-4ED9-8FAA-FD39CE23A533}"/>
                  </a:ext>
                </a:extLst>
              </p:cNvPr>
              <p:cNvPicPr/>
              <p:nvPr/>
            </p:nvPicPr>
            <p:blipFill>
              <a:blip r:embed="rId14"/>
              <a:stretch>
                <a:fillRect/>
              </a:stretch>
            </p:blipFill>
            <p:spPr>
              <a:xfrm>
                <a:off x="1537282" y="5412632"/>
                <a:ext cx="6868440" cy="1047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574D164-22F9-4563-BA71-AA4E51CAC2E8}"/>
                  </a:ext>
                </a:extLst>
              </p14:cNvPr>
              <p14:cNvContentPartPr/>
              <p14:nvPr/>
            </p14:nvContentPartPr>
            <p14:xfrm>
              <a:off x="1761202" y="2529032"/>
              <a:ext cx="9356400" cy="257400"/>
            </p14:xfrm>
          </p:contentPart>
        </mc:Choice>
        <mc:Fallback>
          <p:pic>
            <p:nvPicPr>
              <p:cNvPr id="2" name="Freihand 1">
                <a:extLst>
                  <a:ext uri="{FF2B5EF4-FFF2-40B4-BE49-F238E27FC236}">
                    <a16:creationId xmlns:a16="http://schemas.microsoft.com/office/drawing/2014/main" id="{2574D164-22F9-4563-BA71-AA4E51CAC2E8}"/>
                  </a:ext>
                </a:extLst>
              </p:cNvPr>
              <p:cNvPicPr/>
              <p:nvPr/>
            </p:nvPicPr>
            <p:blipFill>
              <a:blip r:embed="rId4"/>
              <a:stretch>
                <a:fillRect/>
              </a:stretch>
            </p:blipFill>
            <p:spPr>
              <a:xfrm>
                <a:off x="1756882" y="2524712"/>
                <a:ext cx="93650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2FB11BE-D199-4F5F-933F-0E82C2F23C09}"/>
                  </a:ext>
                </a:extLst>
              </p14:cNvPr>
              <p14:cNvContentPartPr/>
              <p14:nvPr/>
            </p14:nvContentPartPr>
            <p14:xfrm>
              <a:off x="1520362" y="3867512"/>
              <a:ext cx="2704320" cy="153000"/>
            </p14:xfrm>
          </p:contentPart>
        </mc:Choice>
        <mc:Fallback>
          <p:pic>
            <p:nvPicPr>
              <p:cNvPr id="3" name="Freihand 2">
                <a:extLst>
                  <a:ext uri="{FF2B5EF4-FFF2-40B4-BE49-F238E27FC236}">
                    <a16:creationId xmlns:a16="http://schemas.microsoft.com/office/drawing/2014/main" id="{92FB11BE-D199-4F5F-933F-0E82C2F23C09}"/>
                  </a:ext>
                </a:extLst>
              </p:cNvPr>
              <p:cNvPicPr/>
              <p:nvPr/>
            </p:nvPicPr>
            <p:blipFill>
              <a:blip r:embed="rId6"/>
              <a:stretch>
                <a:fillRect/>
              </a:stretch>
            </p:blipFill>
            <p:spPr>
              <a:xfrm>
                <a:off x="1516042" y="3863192"/>
                <a:ext cx="2712960" cy="161640"/>
              </a:xfrm>
              <a:prstGeom prst="rect">
                <a:avLst/>
              </a:prstGeom>
            </p:spPr>
          </p:pic>
        </mc:Fallback>
      </mc:AlternateContent>
      <p:grpSp>
        <p:nvGrpSpPr>
          <p:cNvPr id="24" name="Gruppieren 23">
            <a:extLst>
              <a:ext uri="{FF2B5EF4-FFF2-40B4-BE49-F238E27FC236}">
                <a16:creationId xmlns:a16="http://schemas.microsoft.com/office/drawing/2014/main" id="{F9E5858B-EE5D-4DDB-B9BB-F4AB87D5A2E1}"/>
              </a:ext>
            </a:extLst>
          </p:cNvPr>
          <p:cNvGrpSpPr/>
          <p:nvPr/>
        </p:nvGrpSpPr>
        <p:grpSpPr>
          <a:xfrm>
            <a:off x="8837722" y="2592032"/>
            <a:ext cx="2017800" cy="923040"/>
            <a:chOff x="8837722" y="2592032"/>
            <a:chExt cx="2017800" cy="9230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02D18B0-1D9B-4363-BA9E-C4A6CE418DE1}"/>
                    </a:ext>
                  </a:extLst>
                </p14:cNvPr>
                <p14:cNvContentPartPr/>
                <p14:nvPr/>
              </p14:nvContentPartPr>
              <p14:xfrm>
                <a:off x="8938162" y="3028352"/>
                <a:ext cx="59040" cy="218880"/>
              </p14:xfrm>
            </p:contentPart>
          </mc:Choice>
          <mc:Fallback>
            <p:pic>
              <p:nvPicPr>
                <p:cNvPr id="4" name="Freihand 3">
                  <a:extLst>
                    <a:ext uri="{FF2B5EF4-FFF2-40B4-BE49-F238E27FC236}">
                      <a16:creationId xmlns:a16="http://schemas.microsoft.com/office/drawing/2014/main" id="{202D18B0-1D9B-4363-BA9E-C4A6CE418DE1}"/>
                    </a:ext>
                  </a:extLst>
                </p:cNvPr>
                <p:cNvPicPr/>
                <p:nvPr/>
              </p:nvPicPr>
              <p:blipFill>
                <a:blip r:embed="rId8"/>
                <a:stretch>
                  <a:fillRect/>
                </a:stretch>
              </p:blipFill>
              <p:spPr>
                <a:xfrm>
                  <a:off x="8933842" y="3024032"/>
                  <a:ext cx="67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ACE97DB3-3460-4AF2-BB3E-27F346C7637C}"/>
                    </a:ext>
                  </a:extLst>
                </p14:cNvPr>
                <p14:cNvContentPartPr/>
                <p14:nvPr/>
              </p14:nvContentPartPr>
              <p14:xfrm>
                <a:off x="8884882" y="3175592"/>
                <a:ext cx="198360" cy="104040"/>
              </p14:xfrm>
            </p:contentPart>
          </mc:Choice>
          <mc:Fallback>
            <p:pic>
              <p:nvPicPr>
                <p:cNvPr id="5" name="Freihand 4">
                  <a:extLst>
                    <a:ext uri="{FF2B5EF4-FFF2-40B4-BE49-F238E27FC236}">
                      <a16:creationId xmlns:a16="http://schemas.microsoft.com/office/drawing/2014/main" id="{ACE97DB3-3460-4AF2-BB3E-27F346C7637C}"/>
                    </a:ext>
                  </a:extLst>
                </p:cNvPr>
                <p:cNvPicPr/>
                <p:nvPr/>
              </p:nvPicPr>
              <p:blipFill>
                <a:blip r:embed="rId10"/>
                <a:stretch>
                  <a:fillRect/>
                </a:stretch>
              </p:blipFill>
              <p:spPr>
                <a:xfrm>
                  <a:off x="8880562" y="3171272"/>
                  <a:ext cx="207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1A598846-236E-4B6B-B67F-860A6330A6EB}"/>
                    </a:ext>
                  </a:extLst>
                </p14:cNvPr>
                <p14:cNvContentPartPr/>
                <p14:nvPr/>
              </p14:nvContentPartPr>
              <p14:xfrm>
                <a:off x="8837722" y="2971472"/>
                <a:ext cx="178560" cy="105480"/>
              </p14:xfrm>
            </p:contentPart>
          </mc:Choice>
          <mc:Fallback>
            <p:pic>
              <p:nvPicPr>
                <p:cNvPr id="6" name="Freihand 5">
                  <a:extLst>
                    <a:ext uri="{FF2B5EF4-FFF2-40B4-BE49-F238E27FC236}">
                      <a16:creationId xmlns:a16="http://schemas.microsoft.com/office/drawing/2014/main" id="{1A598846-236E-4B6B-B67F-860A6330A6EB}"/>
                    </a:ext>
                  </a:extLst>
                </p:cNvPr>
                <p:cNvPicPr/>
                <p:nvPr/>
              </p:nvPicPr>
              <p:blipFill>
                <a:blip r:embed="rId12"/>
                <a:stretch>
                  <a:fillRect/>
                </a:stretch>
              </p:blipFill>
              <p:spPr>
                <a:xfrm>
                  <a:off x="8833402" y="2967152"/>
                  <a:ext cx="187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9B6DC548-DDD5-4D42-95B0-AC904A2F01D6}"/>
                    </a:ext>
                  </a:extLst>
                </p14:cNvPr>
                <p14:cNvContentPartPr/>
                <p14:nvPr/>
              </p14:nvContentPartPr>
              <p14:xfrm>
                <a:off x="9066682" y="3083432"/>
                <a:ext cx="109800" cy="89280"/>
              </p14:xfrm>
            </p:contentPart>
          </mc:Choice>
          <mc:Fallback>
            <p:pic>
              <p:nvPicPr>
                <p:cNvPr id="7" name="Freihand 6">
                  <a:extLst>
                    <a:ext uri="{FF2B5EF4-FFF2-40B4-BE49-F238E27FC236}">
                      <a16:creationId xmlns:a16="http://schemas.microsoft.com/office/drawing/2014/main" id="{9B6DC548-DDD5-4D42-95B0-AC904A2F01D6}"/>
                    </a:ext>
                  </a:extLst>
                </p:cNvPr>
                <p:cNvPicPr/>
                <p:nvPr/>
              </p:nvPicPr>
              <p:blipFill>
                <a:blip r:embed="rId14"/>
                <a:stretch>
                  <a:fillRect/>
                </a:stretch>
              </p:blipFill>
              <p:spPr>
                <a:xfrm>
                  <a:off x="9062362" y="3079112"/>
                  <a:ext cx="118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ECD309ED-8871-49B6-9675-8ABB0031D699}"/>
                    </a:ext>
                  </a:extLst>
                </p14:cNvPr>
                <p14:cNvContentPartPr/>
                <p14:nvPr/>
              </p14:nvContentPartPr>
              <p14:xfrm>
                <a:off x="9215362" y="3037712"/>
                <a:ext cx="89280" cy="227520"/>
              </p14:xfrm>
            </p:contentPart>
          </mc:Choice>
          <mc:Fallback>
            <p:pic>
              <p:nvPicPr>
                <p:cNvPr id="8" name="Freihand 7">
                  <a:extLst>
                    <a:ext uri="{FF2B5EF4-FFF2-40B4-BE49-F238E27FC236}">
                      <a16:creationId xmlns:a16="http://schemas.microsoft.com/office/drawing/2014/main" id="{ECD309ED-8871-49B6-9675-8ABB0031D699}"/>
                    </a:ext>
                  </a:extLst>
                </p:cNvPr>
                <p:cNvPicPr/>
                <p:nvPr/>
              </p:nvPicPr>
              <p:blipFill>
                <a:blip r:embed="rId16"/>
                <a:stretch>
                  <a:fillRect/>
                </a:stretch>
              </p:blipFill>
              <p:spPr>
                <a:xfrm>
                  <a:off x="9211042" y="3033392"/>
                  <a:ext cx="97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FA76EE48-008D-44F9-BF63-2323D7B16C63}"/>
                    </a:ext>
                  </a:extLst>
                </p14:cNvPr>
                <p14:cNvContentPartPr/>
                <p14:nvPr/>
              </p14:nvContentPartPr>
              <p14:xfrm>
                <a:off x="9310042" y="2889392"/>
                <a:ext cx="164520" cy="189000"/>
              </p14:xfrm>
            </p:contentPart>
          </mc:Choice>
          <mc:Fallback>
            <p:pic>
              <p:nvPicPr>
                <p:cNvPr id="9" name="Freihand 8">
                  <a:extLst>
                    <a:ext uri="{FF2B5EF4-FFF2-40B4-BE49-F238E27FC236}">
                      <a16:creationId xmlns:a16="http://schemas.microsoft.com/office/drawing/2014/main" id="{FA76EE48-008D-44F9-BF63-2323D7B16C63}"/>
                    </a:ext>
                  </a:extLst>
                </p:cNvPr>
                <p:cNvPicPr/>
                <p:nvPr/>
              </p:nvPicPr>
              <p:blipFill>
                <a:blip r:embed="rId18"/>
                <a:stretch>
                  <a:fillRect/>
                </a:stretch>
              </p:blipFill>
              <p:spPr>
                <a:xfrm>
                  <a:off x="9305722" y="2885072"/>
                  <a:ext cx="173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22C384A3-65EB-4197-BC3B-8002349A4749}"/>
                    </a:ext>
                  </a:extLst>
                </p14:cNvPr>
                <p14:cNvContentPartPr/>
                <p14:nvPr/>
              </p14:nvContentPartPr>
              <p14:xfrm>
                <a:off x="9355402" y="2903072"/>
                <a:ext cx="98640" cy="52560"/>
              </p14:xfrm>
            </p:contentPart>
          </mc:Choice>
          <mc:Fallback>
            <p:pic>
              <p:nvPicPr>
                <p:cNvPr id="10" name="Freihand 9">
                  <a:extLst>
                    <a:ext uri="{FF2B5EF4-FFF2-40B4-BE49-F238E27FC236}">
                      <a16:creationId xmlns:a16="http://schemas.microsoft.com/office/drawing/2014/main" id="{22C384A3-65EB-4197-BC3B-8002349A4749}"/>
                    </a:ext>
                  </a:extLst>
                </p:cNvPr>
                <p:cNvPicPr/>
                <p:nvPr/>
              </p:nvPicPr>
              <p:blipFill>
                <a:blip r:embed="rId20"/>
                <a:stretch>
                  <a:fillRect/>
                </a:stretch>
              </p:blipFill>
              <p:spPr>
                <a:xfrm>
                  <a:off x="9351082" y="2898752"/>
                  <a:ext cx="107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072F069A-3EF1-4DB1-99F6-3B0C0A6C95D1}"/>
                    </a:ext>
                  </a:extLst>
                </p14:cNvPr>
                <p14:cNvContentPartPr/>
                <p14:nvPr/>
              </p14:nvContentPartPr>
              <p14:xfrm>
                <a:off x="9626482" y="2901632"/>
                <a:ext cx="121320" cy="47160"/>
              </p14:xfrm>
            </p:contentPart>
          </mc:Choice>
          <mc:Fallback>
            <p:pic>
              <p:nvPicPr>
                <p:cNvPr id="11" name="Freihand 10">
                  <a:extLst>
                    <a:ext uri="{FF2B5EF4-FFF2-40B4-BE49-F238E27FC236}">
                      <a16:creationId xmlns:a16="http://schemas.microsoft.com/office/drawing/2014/main" id="{072F069A-3EF1-4DB1-99F6-3B0C0A6C95D1}"/>
                    </a:ext>
                  </a:extLst>
                </p:cNvPr>
                <p:cNvPicPr/>
                <p:nvPr/>
              </p:nvPicPr>
              <p:blipFill>
                <a:blip r:embed="rId22"/>
                <a:stretch>
                  <a:fillRect/>
                </a:stretch>
              </p:blipFill>
              <p:spPr>
                <a:xfrm>
                  <a:off x="9622162" y="2897312"/>
                  <a:ext cx="129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35A97FC5-D5CB-42CB-BCDA-814356053FB8}"/>
                    </a:ext>
                  </a:extLst>
                </p14:cNvPr>
                <p14:cNvContentPartPr/>
                <p14:nvPr/>
              </p14:nvContentPartPr>
              <p14:xfrm>
                <a:off x="9786682" y="2781392"/>
                <a:ext cx="113760" cy="156600"/>
              </p14:xfrm>
            </p:contentPart>
          </mc:Choice>
          <mc:Fallback>
            <p:pic>
              <p:nvPicPr>
                <p:cNvPr id="12" name="Freihand 11">
                  <a:extLst>
                    <a:ext uri="{FF2B5EF4-FFF2-40B4-BE49-F238E27FC236}">
                      <a16:creationId xmlns:a16="http://schemas.microsoft.com/office/drawing/2014/main" id="{35A97FC5-D5CB-42CB-BCDA-814356053FB8}"/>
                    </a:ext>
                  </a:extLst>
                </p:cNvPr>
                <p:cNvPicPr/>
                <p:nvPr/>
              </p:nvPicPr>
              <p:blipFill>
                <a:blip r:embed="rId24"/>
                <a:stretch>
                  <a:fillRect/>
                </a:stretch>
              </p:blipFill>
              <p:spPr>
                <a:xfrm>
                  <a:off x="9782362" y="2777072"/>
                  <a:ext cx="122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53A829E9-CB46-4BD1-A897-D25839383529}"/>
                    </a:ext>
                  </a:extLst>
                </p14:cNvPr>
                <p14:cNvContentPartPr/>
                <p14:nvPr/>
              </p14:nvContentPartPr>
              <p14:xfrm>
                <a:off x="9931762" y="2693552"/>
                <a:ext cx="236160" cy="205920"/>
              </p14:xfrm>
            </p:contentPart>
          </mc:Choice>
          <mc:Fallback>
            <p:pic>
              <p:nvPicPr>
                <p:cNvPr id="13" name="Freihand 12">
                  <a:extLst>
                    <a:ext uri="{FF2B5EF4-FFF2-40B4-BE49-F238E27FC236}">
                      <a16:creationId xmlns:a16="http://schemas.microsoft.com/office/drawing/2014/main" id="{53A829E9-CB46-4BD1-A897-D25839383529}"/>
                    </a:ext>
                  </a:extLst>
                </p:cNvPr>
                <p:cNvPicPr/>
                <p:nvPr/>
              </p:nvPicPr>
              <p:blipFill>
                <a:blip r:embed="rId26"/>
                <a:stretch>
                  <a:fillRect/>
                </a:stretch>
              </p:blipFill>
              <p:spPr>
                <a:xfrm>
                  <a:off x="9927442" y="2689232"/>
                  <a:ext cx="2448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66E3632C-E558-4D31-885B-64244C1E5F1B}"/>
                    </a:ext>
                  </a:extLst>
                </p14:cNvPr>
                <p14:cNvContentPartPr/>
                <p14:nvPr/>
              </p14:nvContentPartPr>
              <p14:xfrm>
                <a:off x="10220482" y="2729912"/>
                <a:ext cx="86400" cy="177480"/>
              </p14:xfrm>
            </p:contentPart>
          </mc:Choice>
          <mc:Fallback>
            <p:pic>
              <p:nvPicPr>
                <p:cNvPr id="14" name="Freihand 13">
                  <a:extLst>
                    <a:ext uri="{FF2B5EF4-FFF2-40B4-BE49-F238E27FC236}">
                      <a16:creationId xmlns:a16="http://schemas.microsoft.com/office/drawing/2014/main" id="{66E3632C-E558-4D31-885B-64244C1E5F1B}"/>
                    </a:ext>
                  </a:extLst>
                </p:cNvPr>
                <p:cNvPicPr/>
                <p:nvPr/>
              </p:nvPicPr>
              <p:blipFill>
                <a:blip r:embed="rId28"/>
                <a:stretch>
                  <a:fillRect/>
                </a:stretch>
              </p:blipFill>
              <p:spPr>
                <a:xfrm>
                  <a:off x="10216162" y="2725592"/>
                  <a:ext cx="95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BF7D56BC-C5BE-4E8E-A38B-B330FC71A2FB}"/>
                    </a:ext>
                  </a:extLst>
                </p14:cNvPr>
                <p14:cNvContentPartPr/>
                <p14:nvPr/>
              </p14:nvContentPartPr>
              <p14:xfrm>
                <a:off x="10322362" y="2592032"/>
                <a:ext cx="225360" cy="212400"/>
              </p14:xfrm>
            </p:contentPart>
          </mc:Choice>
          <mc:Fallback>
            <p:pic>
              <p:nvPicPr>
                <p:cNvPr id="15" name="Freihand 14">
                  <a:extLst>
                    <a:ext uri="{FF2B5EF4-FFF2-40B4-BE49-F238E27FC236}">
                      <a16:creationId xmlns:a16="http://schemas.microsoft.com/office/drawing/2014/main" id="{BF7D56BC-C5BE-4E8E-A38B-B330FC71A2FB}"/>
                    </a:ext>
                  </a:extLst>
                </p:cNvPr>
                <p:cNvPicPr/>
                <p:nvPr/>
              </p:nvPicPr>
              <p:blipFill>
                <a:blip r:embed="rId30"/>
                <a:stretch>
                  <a:fillRect/>
                </a:stretch>
              </p:blipFill>
              <p:spPr>
                <a:xfrm>
                  <a:off x="10318042" y="2587712"/>
                  <a:ext cx="2340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F43C64EC-F500-4AF7-8018-7A4319874C45}"/>
                    </a:ext>
                  </a:extLst>
                </p14:cNvPr>
                <p14:cNvContentPartPr/>
                <p14:nvPr/>
              </p14:nvContentPartPr>
              <p14:xfrm>
                <a:off x="10665802" y="2658272"/>
                <a:ext cx="112320" cy="30960"/>
              </p14:xfrm>
            </p:contentPart>
          </mc:Choice>
          <mc:Fallback>
            <p:pic>
              <p:nvPicPr>
                <p:cNvPr id="16" name="Freihand 15">
                  <a:extLst>
                    <a:ext uri="{FF2B5EF4-FFF2-40B4-BE49-F238E27FC236}">
                      <a16:creationId xmlns:a16="http://schemas.microsoft.com/office/drawing/2014/main" id="{F43C64EC-F500-4AF7-8018-7A4319874C45}"/>
                    </a:ext>
                  </a:extLst>
                </p:cNvPr>
                <p:cNvPicPr/>
                <p:nvPr/>
              </p:nvPicPr>
              <p:blipFill>
                <a:blip r:embed="rId32"/>
                <a:stretch>
                  <a:fillRect/>
                </a:stretch>
              </p:blipFill>
              <p:spPr>
                <a:xfrm>
                  <a:off x="10661482" y="2653952"/>
                  <a:ext cx="120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D93D1CA6-57C1-4AD4-A416-5B79BE068900}"/>
                    </a:ext>
                  </a:extLst>
                </p14:cNvPr>
                <p14:cNvContentPartPr/>
                <p14:nvPr/>
              </p14:nvContentPartPr>
              <p14:xfrm>
                <a:off x="10004842" y="3064352"/>
                <a:ext cx="158760" cy="275400"/>
              </p14:xfrm>
            </p:contentPart>
          </mc:Choice>
          <mc:Fallback>
            <p:pic>
              <p:nvPicPr>
                <p:cNvPr id="18" name="Freihand 17">
                  <a:extLst>
                    <a:ext uri="{FF2B5EF4-FFF2-40B4-BE49-F238E27FC236}">
                      <a16:creationId xmlns:a16="http://schemas.microsoft.com/office/drawing/2014/main" id="{D93D1CA6-57C1-4AD4-A416-5B79BE068900}"/>
                    </a:ext>
                  </a:extLst>
                </p:cNvPr>
                <p:cNvPicPr/>
                <p:nvPr/>
              </p:nvPicPr>
              <p:blipFill>
                <a:blip r:embed="rId34"/>
                <a:stretch>
                  <a:fillRect/>
                </a:stretch>
              </p:blipFill>
              <p:spPr>
                <a:xfrm>
                  <a:off x="10000522" y="3060032"/>
                  <a:ext cx="16740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0A788B33-0D29-442C-9293-C654532E6E81}"/>
                    </a:ext>
                  </a:extLst>
                </p14:cNvPr>
                <p14:cNvContentPartPr/>
                <p14:nvPr/>
              </p14:nvContentPartPr>
              <p14:xfrm>
                <a:off x="10170082" y="3062912"/>
                <a:ext cx="319320" cy="186840"/>
              </p14:xfrm>
            </p:contentPart>
          </mc:Choice>
          <mc:Fallback>
            <p:pic>
              <p:nvPicPr>
                <p:cNvPr id="20" name="Freihand 19">
                  <a:extLst>
                    <a:ext uri="{FF2B5EF4-FFF2-40B4-BE49-F238E27FC236}">
                      <a16:creationId xmlns:a16="http://schemas.microsoft.com/office/drawing/2014/main" id="{0A788B33-0D29-442C-9293-C654532E6E81}"/>
                    </a:ext>
                  </a:extLst>
                </p:cNvPr>
                <p:cNvPicPr/>
                <p:nvPr/>
              </p:nvPicPr>
              <p:blipFill>
                <a:blip r:embed="rId36"/>
                <a:stretch>
                  <a:fillRect/>
                </a:stretch>
              </p:blipFill>
              <p:spPr>
                <a:xfrm>
                  <a:off x="10165762" y="3058592"/>
                  <a:ext cx="327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C24793FB-F153-4661-A303-07786898C7D0}"/>
                    </a:ext>
                  </a:extLst>
                </p14:cNvPr>
                <p14:cNvContentPartPr/>
                <p14:nvPr/>
              </p14:nvContentPartPr>
              <p14:xfrm>
                <a:off x="10403722" y="3021512"/>
                <a:ext cx="29160" cy="5760"/>
              </p14:xfrm>
            </p:contentPart>
          </mc:Choice>
          <mc:Fallback>
            <p:pic>
              <p:nvPicPr>
                <p:cNvPr id="21" name="Freihand 20">
                  <a:extLst>
                    <a:ext uri="{FF2B5EF4-FFF2-40B4-BE49-F238E27FC236}">
                      <a16:creationId xmlns:a16="http://schemas.microsoft.com/office/drawing/2014/main" id="{C24793FB-F153-4661-A303-07786898C7D0}"/>
                    </a:ext>
                  </a:extLst>
                </p:cNvPr>
                <p:cNvPicPr/>
                <p:nvPr/>
              </p:nvPicPr>
              <p:blipFill>
                <a:blip r:embed="rId38"/>
                <a:stretch>
                  <a:fillRect/>
                </a:stretch>
              </p:blipFill>
              <p:spPr>
                <a:xfrm>
                  <a:off x="10399402" y="3017192"/>
                  <a:ext cx="37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1A8A571B-CC59-4922-8B9D-623AAC457852}"/>
                    </a:ext>
                  </a:extLst>
                </p14:cNvPr>
                <p14:cNvContentPartPr/>
                <p14:nvPr/>
              </p14:nvContentPartPr>
              <p14:xfrm>
                <a:off x="10446562" y="3012872"/>
                <a:ext cx="157680" cy="151200"/>
              </p14:xfrm>
            </p:contentPart>
          </mc:Choice>
          <mc:Fallback>
            <p:pic>
              <p:nvPicPr>
                <p:cNvPr id="22" name="Freihand 21">
                  <a:extLst>
                    <a:ext uri="{FF2B5EF4-FFF2-40B4-BE49-F238E27FC236}">
                      <a16:creationId xmlns:a16="http://schemas.microsoft.com/office/drawing/2014/main" id="{1A8A571B-CC59-4922-8B9D-623AAC457852}"/>
                    </a:ext>
                  </a:extLst>
                </p:cNvPr>
                <p:cNvPicPr/>
                <p:nvPr/>
              </p:nvPicPr>
              <p:blipFill>
                <a:blip r:embed="rId40"/>
                <a:stretch>
                  <a:fillRect/>
                </a:stretch>
              </p:blipFill>
              <p:spPr>
                <a:xfrm>
                  <a:off x="10442242" y="3008552"/>
                  <a:ext cx="166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9093161A-4CB5-436F-9A8A-16B48A4E45D5}"/>
                    </a:ext>
                  </a:extLst>
                </p14:cNvPr>
                <p14:cNvContentPartPr/>
                <p14:nvPr/>
              </p14:nvContentPartPr>
              <p14:xfrm>
                <a:off x="9829522" y="3151472"/>
                <a:ext cx="1026000" cy="363600"/>
              </p14:xfrm>
            </p:contentPart>
          </mc:Choice>
          <mc:Fallback>
            <p:pic>
              <p:nvPicPr>
                <p:cNvPr id="23" name="Freihand 22">
                  <a:extLst>
                    <a:ext uri="{FF2B5EF4-FFF2-40B4-BE49-F238E27FC236}">
                      <a16:creationId xmlns:a16="http://schemas.microsoft.com/office/drawing/2014/main" id="{9093161A-4CB5-436F-9A8A-16B48A4E45D5}"/>
                    </a:ext>
                  </a:extLst>
                </p:cNvPr>
                <p:cNvPicPr/>
                <p:nvPr/>
              </p:nvPicPr>
              <p:blipFill>
                <a:blip r:embed="rId42"/>
                <a:stretch>
                  <a:fillRect/>
                </a:stretch>
              </p:blipFill>
              <p:spPr>
                <a:xfrm>
                  <a:off x="9825202" y="3147152"/>
                  <a:ext cx="1034640" cy="37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3284EF8F-F4A4-401D-B580-7C5A5DA9D588}"/>
                  </a:ext>
                </a:extLst>
              </p14:cNvPr>
              <p14:cNvContentPartPr/>
              <p14:nvPr/>
            </p14:nvContentPartPr>
            <p14:xfrm>
              <a:off x="5400082" y="4562672"/>
              <a:ext cx="3117960" cy="1782360"/>
            </p14:xfrm>
          </p:contentPart>
        </mc:Choice>
        <mc:Fallback>
          <p:pic>
            <p:nvPicPr>
              <p:cNvPr id="25" name="Freihand 24">
                <a:extLst>
                  <a:ext uri="{FF2B5EF4-FFF2-40B4-BE49-F238E27FC236}">
                    <a16:creationId xmlns:a16="http://schemas.microsoft.com/office/drawing/2014/main" id="{3284EF8F-F4A4-401D-B580-7C5A5DA9D588}"/>
                  </a:ext>
                </a:extLst>
              </p:cNvPr>
              <p:cNvPicPr/>
              <p:nvPr/>
            </p:nvPicPr>
            <p:blipFill>
              <a:blip r:embed="rId44"/>
              <a:stretch>
                <a:fillRect/>
              </a:stretch>
            </p:blipFill>
            <p:spPr>
              <a:xfrm>
                <a:off x="5395762" y="4558352"/>
                <a:ext cx="3126600" cy="17910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2638A86-2103-48DE-9CD2-4413B31E35D5}"/>
              </a:ext>
            </a:extLst>
          </p:cNvPr>
          <p:cNvPicPr>
            <a:picLocks noChangeAspect="1"/>
          </p:cNvPicPr>
          <p:nvPr/>
        </p:nvPicPr>
        <p:blipFill>
          <a:blip r:embed="rId3"/>
          <a:stretch>
            <a:fillRect/>
          </a:stretch>
        </p:blipFill>
        <p:spPr>
          <a:xfrm>
            <a:off x="347388" y="0"/>
            <a:ext cx="3528279" cy="173610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97427E25-4CAA-4BE8-82B1-2BF6336D2931}"/>
                  </a:ext>
                </a:extLst>
              </p14:cNvPr>
              <p14:cNvContentPartPr/>
              <p14:nvPr/>
            </p14:nvContentPartPr>
            <p14:xfrm>
              <a:off x="583642" y="559472"/>
              <a:ext cx="2065320" cy="38520"/>
            </p14:xfrm>
          </p:contentPart>
        </mc:Choice>
        <mc:Fallback>
          <p:pic>
            <p:nvPicPr>
              <p:cNvPr id="5" name="Freihand 4">
                <a:extLst>
                  <a:ext uri="{FF2B5EF4-FFF2-40B4-BE49-F238E27FC236}">
                    <a16:creationId xmlns:a16="http://schemas.microsoft.com/office/drawing/2014/main" id="{97427E25-4CAA-4BE8-82B1-2BF6336D2931}"/>
                  </a:ext>
                </a:extLst>
              </p:cNvPr>
              <p:cNvPicPr/>
              <p:nvPr/>
            </p:nvPicPr>
            <p:blipFill>
              <a:blip r:embed="rId5"/>
              <a:stretch>
                <a:fillRect/>
              </a:stretch>
            </p:blipFill>
            <p:spPr>
              <a:xfrm>
                <a:off x="579322" y="555152"/>
                <a:ext cx="2073960" cy="47160"/>
              </a:xfrm>
              <a:prstGeom prst="rect">
                <a:avLst/>
              </a:prstGeom>
            </p:spPr>
          </p:pic>
        </mc:Fallback>
      </mc:AlternateContent>
      <p:grpSp>
        <p:nvGrpSpPr>
          <p:cNvPr id="13" name="Gruppieren 12">
            <a:extLst>
              <a:ext uri="{FF2B5EF4-FFF2-40B4-BE49-F238E27FC236}">
                <a16:creationId xmlns:a16="http://schemas.microsoft.com/office/drawing/2014/main" id="{70F64B70-A374-45EA-9547-09E1DC426001}"/>
              </a:ext>
            </a:extLst>
          </p:cNvPr>
          <p:cNvGrpSpPr/>
          <p:nvPr/>
        </p:nvGrpSpPr>
        <p:grpSpPr>
          <a:xfrm>
            <a:off x="2073682" y="248432"/>
            <a:ext cx="1250280" cy="411120"/>
            <a:chOff x="2073682" y="248432"/>
            <a:chExt cx="1250280" cy="41112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7DDA6DA-91B9-4ADB-A9A1-14270264C4F5}"/>
                    </a:ext>
                  </a:extLst>
                </p14:cNvPr>
                <p14:cNvContentPartPr/>
                <p14:nvPr/>
              </p14:nvContentPartPr>
              <p14:xfrm>
                <a:off x="2722042" y="551912"/>
                <a:ext cx="360" cy="360"/>
              </p14:xfrm>
            </p:contentPart>
          </mc:Choice>
          <mc:Fallback>
            <p:pic>
              <p:nvPicPr>
                <p:cNvPr id="3" name="Freihand 2">
                  <a:extLst>
                    <a:ext uri="{FF2B5EF4-FFF2-40B4-BE49-F238E27FC236}">
                      <a16:creationId xmlns:a16="http://schemas.microsoft.com/office/drawing/2014/main" id="{77DDA6DA-91B9-4ADB-A9A1-14270264C4F5}"/>
                    </a:ext>
                  </a:extLst>
                </p:cNvPr>
                <p:cNvPicPr/>
                <p:nvPr/>
              </p:nvPicPr>
              <p:blipFill>
                <a:blip r:embed="rId7"/>
                <a:stretch>
                  <a:fillRect/>
                </a:stretch>
              </p:blipFill>
              <p:spPr>
                <a:xfrm>
                  <a:off x="2717722" y="547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3D378094-A9DD-4765-B917-24C580476E68}"/>
                    </a:ext>
                  </a:extLst>
                </p14:cNvPr>
                <p14:cNvContentPartPr/>
                <p14:nvPr/>
              </p14:nvContentPartPr>
              <p14:xfrm>
                <a:off x="2549242" y="248432"/>
                <a:ext cx="774720" cy="41040"/>
              </p14:xfrm>
            </p:contentPart>
          </mc:Choice>
          <mc:Fallback>
            <p:pic>
              <p:nvPicPr>
                <p:cNvPr id="4" name="Freihand 3">
                  <a:extLst>
                    <a:ext uri="{FF2B5EF4-FFF2-40B4-BE49-F238E27FC236}">
                      <a16:creationId xmlns:a16="http://schemas.microsoft.com/office/drawing/2014/main" id="{3D378094-A9DD-4765-B917-24C580476E68}"/>
                    </a:ext>
                  </a:extLst>
                </p:cNvPr>
                <p:cNvPicPr/>
                <p:nvPr/>
              </p:nvPicPr>
              <p:blipFill>
                <a:blip r:embed="rId9"/>
                <a:stretch>
                  <a:fillRect/>
                </a:stretch>
              </p:blipFill>
              <p:spPr>
                <a:xfrm>
                  <a:off x="2544922" y="244112"/>
                  <a:ext cx="783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58F1FF23-E61A-4A58-A299-C2DEA08F3739}"/>
                    </a:ext>
                  </a:extLst>
                </p14:cNvPr>
                <p14:cNvContentPartPr/>
                <p14:nvPr/>
              </p14:nvContentPartPr>
              <p14:xfrm>
                <a:off x="2073682" y="335912"/>
                <a:ext cx="540000" cy="323640"/>
              </p14:xfrm>
            </p:contentPart>
          </mc:Choice>
          <mc:Fallback>
            <p:pic>
              <p:nvPicPr>
                <p:cNvPr id="12" name="Freihand 11">
                  <a:extLst>
                    <a:ext uri="{FF2B5EF4-FFF2-40B4-BE49-F238E27FC236}">
                      <a16:creationId xmlns:a16="http://schemas.microsoft.com/office/drawing/2014/main" id="{58F1FF23-E61A-4A58-A299-C2DEA08F3739}"/>
                    </a:ext>
                  </a:extLst>
                </p:cNvPr>
                <p:cNvPicPr/>
                <p:nvPr/>
              </p:nvPicPr>
              <p:blipFill>
                <a:blip r:embed="rId11"/>
                <a:stretch>
                  <a:fillRect/>
                </a:stretch>
              </p:blipFill>
              <p:spPr>
                <a:xfrm>
                  <a:off x="2069362" y="331592"/>
                  <a:ext cx="548640" cy="33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5D6ED450-E37F-4423-BB31-42DE98D2495B}"/>
                  </a:ext>
                </a:extLst>
              </p14:cNvPr>
              <p14:cNvContentPartPr/>
              <p14:nvPr/>
            </p14:nvContentPartPr>
            <p14:xfrm>
              <a:off x="2273482" y="2834312"/>
              <a:ext cx="175320" cy="235080"/>
            </p14:xfrm>
          </p:contentPart>
        </mc:Choice>
        <mc:Fallback>
          <p:pic>
            <p:nvPicPr>
              <p:cNvPr id="18" name="Freihand 17">
                <a:extLst>
                  <a:ext uri="{FF2B5EF4-FFF2-40B4-BE49-F238E27FC236}">
                    <a16:creationId xmlns:a16="http://schemas.microsoft.com/office/drawing/2014/main" id="{5D6ED450-E37F-4423-BB31-42DE98D2495B}"/>
                  </a:ext>
                </a:extLst>
              </p:cNvPr>
              <p:cNvPicPr/>
              <p:nvPr/>
            </p:nvPicPr>
            <p:blipFill>
              <a:blip r:embed="rId13"/>
              <a:stretch>
                <a:fillRect/>
              </a:stretch>
            </p:blipFill>
            <p:spPr>
              <a:xfrm>
                <a:off x="2269162" y="2829992"/>
                <a:ext cx="1839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3" name="Freihand 52">
                <a:extLst>
                  <a:ext uri="{FF2B5EF4-FFF2-40B4-BE49-F238E27FC236}">
                    <a16:creationId xmlns:a16="http://schemas.microsoft.com/office/drawing/2014/main" id="{A5E25AD0-499E-4126-A19B-F74C988D0ECC}"/>
                  </a:ext>
                </a:extLst>
              </p14:cNvPr>
              <p14:cNvContentPartPr/>
              <p14:nvPr/>
            </p14:nvContentPartPr>
            <p14:xfrm>
              <a:off x="7629922" y="2588792"/>
              <a:ext cx="200880" cy="192600"/>
            </p14:xfrm>
          </p:contentPart>
        </mc:Choice>
        <mc:Fallback>
          <p:pic>
            <p:nvPicPr>
              <p:cNvPr id="53" name="Freihand 52">
                <a:extLst>
                  <a:ext uri="{FF2B5EF4-FFF2-40B4-BE49-F238E27FC236}">
                    <a16:creationId xmlns:a16="http://schemas.microsoft.com/office/drawing/2014/main" id="{A5E25AD0-499E-4126-A19B-F74C988D0ECC}"/>
                  </a:ext>
                </a:extLst>
              </p:cNvPr>
              <p:cNvPicPr/>
              <p:nvPr/>
            </p:nvPicPr>
            <p:blipFill>
              <a:blip r:embed="rId15"/>
              <a:stretch>
                <a:fillRect/>
              </a:stretch>
            </p:blipFill>
            <p:spPr>
              <a:xfrm>
                <a:off x="7625602" y="2584472"/>
                <a:ext cx="2095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3" name="Freihand 62">
                <a:extLst>
                  <a:ext uri="{FF2B5EF4-FFF2-40B4-BE49-F238E27FC236}">
                    <a16:creationId xmlns:a16="http://schemas.microsoft.com/office/drawing/2014/main" id="{5BDA0A60-C9BA-4025-8B8D-A9EEDF85FB6D}"/>
                  </a:ext>
                </a:extLst>
              </p14:cNvPr>
              <p14:cNvContentPartPr/>
              <p14:nvPr/>
            </p14:nvContentPartPr>
            <p14:xfrm>
              <a:off x="611362" y="1581512"/>
              <a:ext cx="1663560" cy="44640"/>
            </p14:xfrm>
          </p:contentPart>
        </mc:Choice>
        <mc:Fallback>
          <p:pic>
            <p:nvPicPr>
              <p:cNvPr id="63" name="Freihand 62">
                <a:extLst>
                  <a:ext uri="{FF2B5EF4-FFF2-40B4-BE49-F238E27FC236}">
                    <a16:creationId xmlns:a16="http://schemas.microsoft.com/office/drawing/2014/main" id="{5BDA0A60-C9BA-4025-8B8D-A9EEDF85FB6D}"/>
                  </a:ext>
                </a:extLst>
              </p:cNvPr>
              <p:cNvPicPr/>
              <p:nvPr/>
            </p:nvPicPr>
            <p:blipFill>
              <a:blip r:embed="rId17"/>
              <a:stretch>
                <a:fillRect/>
              </a:stretch>
            </p:blipFill>
            <p:spPr>
              <a:xfrm>
                <a:off x="607042" y="1577192"/>
                <a:ext cx="1672200" cy="53280"/>
              </a:xfrm>
              <a:prstGeom prst="rect">
                <a:avLst/>
              </a:prstGeom>
            </p:spPr>
          </p:pic>
        </mc:Fallback>
      </mc:AlternateContent>
      <p:grpSp>
        <p:nvGrpSpPr>
          <p:cNvPr id="36880" name="Gruppieren 36879">
            <a:extLst>
              <a:ext uri="{FF2B5EF4-FFF2-40B4-BE49-F238E27FC236}">
                <a16:creationId xmlns:a16="http://schemas.microsoft.com/office/drawing/2014/main" id="{2F62F10E-A3A3-42A4-B74C-70331EC5C187}"/>
              </a:ext>
            </a:extLst>
          </p:cNvPr>
          <p:cNvGrpSpPr/>
          <p:nvPr/>
        </p:nvGrpSpPr>
        <p:grpSpPr>
          <a:xfrm>
            <a:off x="775162" y="3807392"/>
            <a:ext cx="2402640" cy="498960"/>
            <a:chOff x="775162" y="3807392"/>
            <a:chExt cx="2402640" cy="498960"/>
          </a:xfrm>
        </p:grpSpPr>
        <mc:AlternateContent xmlns:mc="http://schemas.openxmlformats.org/markup-compatibility/2006">
          <mc:Choice xmlns:p14="http://schemas.microsoft.com/office/powerpoint/2010/main" Requires="p14">
            <p:contentPart p14:bwMode="auto" r:id="rId18">
              <p14:nvContentPartPr>
                <p14:cNvPr id="36865" name="Freihand 36864">
                  <a:extLst>
                    <a:ext uri="{FF2B5EF4-FFF2-40B4-BE49-F238E27FC236}">
                      <a16:creationId xmlns:a16="http://schemas.microsoft.com/office/drawing/2014/main" id="{68CB512D-82B1-44FA-8AAF-A1E14F6D3993}"/>
                    </a:ext>
                  </a:extLst>
                </p14:cNvPr>
                <p14:cNvContentPartPr/>
                <p14:nvPr/>
              </p14:nvContentPartPr>
              <p14:xfrm>
                <a:off x="1094842" y="3807392"/>
                <a:ext cx="2082960" cy="139320"/>
              </p14:xfrm>
            </p:contentPart>
          </mc:Choice>
          <mc:Fallback>
            <p:pic>
              <p:nvPicPr>
                <p:cNvPr id="36865" name="Freihand 36864">
                  <a:extLst>
                    <a:ext uri="{FF2B5EF4-FFF2-40B4-BE49-F238E27FC236}">
                      <a16:creationId xmlns:a16="http://schemas.microsoft.com/office/drawing/2014/main" id="{68CB512D-82B1-44FA-8AAF-A1E14F6D3993}"/>
                    </a:ext>
                  </a:extLst>
                </p:cNvPr>
                <p:cNvPicPr/>
                <p:nvPr/>
              </p:nvPicPr>
              <p:blipFill>
                <a:blip r:embed="rId19"/>
                <a:stretch>
                  <a:fillRect/>
                </a:stretch>
              </p:blipFill>
              <p:spPr>
                <a:xfrm>
                  <a:off x="1090522" y="3803072"/>
                  <a:ext cx="2091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6866" name="Freihand 36865">
                  <a:extLst>
                    <a:ext uri="{FF2B5EF4-FFF2-40B4-BE49-F238E27FC236}">
                      <a16:creationId xmlns:a16="http://schemas.microsoft.com/office/drawing/2014/main" id="{DB31F639-A8AE-4A2A-ACDB-697BA9AE5641}"/>
                    </a:ext>
                  </a:extLst>
                </p14:cNvPr>
                <p14:cNvContentPartPr/>
                <p14:nvPr/>
              </p14:nvContentPartPr>
              <p14:xfrm>
                <a:off x="775162" y="4131032"/>
                <a:ext cx="199440" cy="175320"/>
              </p14:xfrm>
            </p:contentPart>
          </mc:Choice>
          <mc:Fallback>
            <p:pic>
              <p:nvPicPr>
                <p:cNvPr id="36866" name="Freihand 36865">
                  <a:extLst>
                    <a:ext uri="{FF2B5EF4-FFF2-40B4-BE49-F238E27FC236}">
                      <a16:creationId xmlns:a16="http://schemas.microsoft.com/office/drawing/2014/main" id="{DB31F639-A8AE-4A2A-ACDB-697BA9AE5641}"/>
                    </a:ext>
                  </a:extLst>
                </p:cNvPr>
                <p:cNvPicPr/>
                <p:nvPr/>
              </p:nvPicPr>
              <p:blipFill>
                <a:blip r:embed="rId21"/>
                <a:stretch>
                  <a:fillRect/>
                </a:stretch>
              </p:blipFill>
              <p:spPr>
                <a:xfrm>
                  <a:off x="770842" y="4126712"/>
                  <a:ext cx="208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868" name="Freihand 36867">
                  <a:extLst>
                    <a:ext uri="{FF2B5EF4-FFF2-40B4-BE49-F238E27FC236}">
                      <a16:creationId xmlns:a16="http://schemas.microsoft.com/office/drawing/2014/main" id="{796D4EC7-DF24-4E1C-A27B-72557DF7C10E}"/>
                    </a:ext>
                  </a:extLst>
                </p14:cNvPr>
                <p14:cNvContentPartPr/>
                <p14:nvPr/>
              </p14:nvContentPartPr>
              <p14:xfrm>
                <a:off x="959122" y="4163432"/>
                <a:ext cx="106920" cy="99720"/>
              </p14:xfrm>
            </p:contentPart>
          </mc:Choice>
          <mc:Fallback>
            <p:pic>
              <p:nvPicPr>
                <p:cNvPr id="36868" name="Freihand 36867">
                  <a:extLst>
                    <a:ext uri="{FF2B5EF4-FFF2-40B4-BE49-F238E27FC236}">
                      <a16:creationId xmlns:a16="http://schemas.microsoft.com/office/drawing/2014/main" id="{796D4EC7-DF24-4E1C-A27B-72557DF7C10E}"/>
                    </a:ext>
                  </a:extLst>
                </p:cNvPr>
                <p:cNvPicPr/>
                <p:nvPr/>
              </p:nvPicPr>
              <p:blipFill>
                <a:blip r:embed="rId23"/>
                <a:stretch>
                  <a:fillRect/>
                </a:stretch>
              </p:blipFill>
              <p:spPr>
                <a:xfrm>
                  <a:off x="954802" y="4159112"/>
                  <a:ext cx="115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6869" name="Freihand 36868">
                  <a:extLst>
                    <a:ext uri="{FF2B5EF4-FFF2-40B4-BE49-F238E27FC236}">
                      <a16:creationId xmlns:a16="http://schemas.microsoft.com/office/drawing/2014/main" id="{53A4E186-8F45-4E2F-ABFD-981D0B872C5B}"/>
                    </a:ext>
                  </a:extLst>
                </p14:cNvPr>
                <p14:cNvContentPartPr/>
                <p14:nvPr/>
              </p14:nvContentPartPr>
              <p14:xfrm>
                <a:off x="1106362" y="4100792"/>
                <a:ext cx="106560" cy="115560"/>
              </p14:xfrm>
            </p:contentPart>
          </mc:Choice>
          <mc:Fallback>
            <p:pic>
              <p:nvPicPr>
                <p:cNvPr id="36869" name="Freihand 36868">
                  <a:extLst>
                    <a:ext uri="{FF2B5EF4-FFF2-40B4-BE49-F238E27FC236}">
                      <a16:creationId xmlns:a16="http://schemas.microsoft.com/office/drawing/2014/main" id="{53A4E186-8F45-4E2F-ABFD-981D0B872C5B}"/>
                    </a:ext>
                  </a:extLst>
                </p:cNvPr>
                <p:cNvPicPr/>
                <p:nvPr/>
              </p:nvPicPr>
              <p:blipFill>
                <a:blip r:embed="rId25"/>
                <a:stretch>
                  <a:fillRect/>
                </a:stretch>
              </p:blipFill>
              <p:spPr>
                <a:xfrm>
                  <a:off x="1102042" y="4096472"/>
                  <a:ext cx="115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6870" name="Freihand 36869">
                  <a:extLst>
                    <a:ext uri="{FF2B5EF4-FFF2-40B4-BE49-F238E27FC236}">
                      <a16:creationId xmlns:a16="http://schemas.microsoft.com/office/drawing/2014/main" id="{82E16651-D93A-41F0-B546-1E6E07CEC93B}"/>
                    </a:ext>
                  </a:extLst>
                </p14:cNvPr>
                <p14:cNvContentPartPr/>
                <p14:nvPr/>
              </p14:nvContentPartPr>
              <p14:xfrm>
                <a:off x="1242082" y="4127432"/>
                <a:ext cx="80640" cy="111960"/>
              </p14:xfrm>
            </p:contentPart>
          </mc:Choice>
          <mc:Fallback>
            <p:pic>
              <p:nvPicPr>
                <p:cNvPr id="36870" name="Freihand 36869">
                  <a:extLst>
                    <a:ext uri="{FF2B5EF4-FFF2-40B4-BE49-F238E27FC236}">
                      <a16:creationId xmlns:a16="http://schemas.microsoft.com/office/drawing/2014/main" id="{82E16651-D93A-41F0-B546-1E6E07CEC93B}"/>
                    </a:ext>
                  </a:extLst>
                </p:cNvPr>
                <p:cNvPicPr/>
                <p:nvPr/>
              </p:nvPicPr>
              <p:blipFill>
                <a:blip r:embed="rId27"/>
                <a:stretch>
                  <a:fillRect/>
                </a:stretch>
              </p:blipFill>
              <p:spPr>
                <a:xfrm>
                  <a:off x="1237762" y="4123112"/>
                  <a:ext cx="89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871" name="Freihand 36870">
                  <a:extLst>
                    <a:ext uri="{FF2B5EF4-FFF2-40B4-BE49-F238E27FC236}">
                      <a16:creationId xmlns:a16="http://schemas.microsoft.com/office/drawing/2014/main" id="{6EAA38F8-72FD-42E1-9E6F-651EDDCE452F}"/>
                    </a:ext>
                  </a:extLst>
                </p14:cNvPr>
                <p14:cNvContentPartPr/>
                <p14:nvPr/>
              </p14:nvContentPartPr>
              <p14:xfrm>
                <a:off x="1383922" y="4107272"/>
                <a:ext cx="138600" cy="107280"/>
              </p14:xfrm>
            </p:contentPart>
          </mc:Choice>
          <mc:Fallback>
            <p:pic>
              <p:nvPicPr>
                <p:cNvPr id="36871" name="Freihand 36870">
                  <a:extLst>
                    <a:ext uri="{FF2B5EF4-FFF2-40B4-BE49-F238E27FC236}">
                      <a16:creationId xmlns:a16="http://schemas.microsoft.com/office/drawing/2014/main" id="{6EAA38F8-72FD-42E1-9E6F-651EDDCE452F}"/>
                    </a:ext>
                  </a:extLst>
                </p:cNvPr>
                <p:cNvPicPr/>
                <p:nvPr/>
              </p:nvPicPr>
              <p:blipFill>
                <a:blip r:embed="rId29"/>
                <a:stretch>
                  <a:fillRect/>
                </a:stretch>
              </p:blipFill>
              <p:spPr>
                <a:xfrm>
                  <a:off x="1379602" y="4102952"/>
                  <a:ext cx="147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6872" name="Freihand 36871">
                  <a:extLst>
                    <a:ext uri="{FF2B5EF4-FFF2-40B4-BE49-F238E27FC236}">
                      <a16:creationId xmlns:a16="http://schemas.microsoft.com/office/drawing/2014/main" id="{15FFB6AC-3061-4E03-8C0E-A0EFEA5C665E}"/>
                    </a:ext>
                  </a:extLst>
                </p14:cNvPr>
                <p14:cNvContentPartPr/>
                <p14:nvPr/>
              </p14:nvContentPartPr>
              <p14:xfrm>
                <a:off x="2140642" y="4108712"/>
                <a:ext cx="168840" cy="142920"/>
              </p14:xfrm>
            </p:contentPart>
          </mc:Choice>
          <mc:Fallback>
            <p:pic>
              <p:nvPicPr>
                <p:cNvPr id="36872" name="Freihand 36871">
                  <a:extLst>
                    <a:ext uri="{FF2B5EF4-FFF2-40B4-BE49-F238E27FC236}">
                      <a16:creationId xmlns:a16="http://schemas.microsoft.com/office/drawing/2014/main" id="{15FFB6AC-3061-4E03-8C0E-A0EFEA5C665E}"/>
                    </a:ext>
                  </a:extLst>
                </p:cNvPr>
                <p:cNvPicPr/>
                <p:nvPr/>
              </p:nvPicPr>
              <p:blipFill>
                <a:blip r:embed="rId31"/>
                <a:stretch>
                  <a:fillRect/>
                </a:stretch>
              </p:blipFill>
              <p:spPr>
                <a:xfrm>
                  <a:off x="2136322" y="4104392"/>
                  <a:ext cx="177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873" name="Freihand 36872">
                  <a:extLst>
                    <a:ext uri="{FF2B5EF4-FFF2-40B4-BE49-F238E27FC236}">
                      <a16:creationId xmlns:a16="http://schemas.microsoft.com/office/drawing/2014/main" id="{5233BFE4-2397-4B37-A2C0-00BF076E3ADC}"/>
                    </a:ext>
                  </a:extLst>
                </p14:cNvPr>
                <p14:cNvContentPartPr/>
                <p14:nvPr/>
              </p14:nvContentPartPr>
              <p14:xfrm>
                <a:off x="2314162" y="4137872"/>
                <a:ext cx="118080" cy="91440"/>
              </p14:xfrm>
            </p:contentPart>
          </mc:Choice>
          <mc:Fallback>
            <p:pic>
              <p:nvPicPr>
                <p:cNvPr id="36873" name="Freihand 36872">
                  <a:extLst>
                    <a:ext uri="{FF2B5EF4-FFF2-40B4-BE49-F238E27FC236}">
                      <a16:creationId xmlns:a16="http://schemas.microsoft.com/office/drawing/2014/main" id="{5233BFE4-2397-4B37-A2C0-00BF076E3ADC}"/>
                    </a:ext>
                  </a:extLst>
                </p:cNvPr>
                <p:cNvPicPr/>
                <p:nvPr/>
              </p:nvPicPr>
              <p:blipFill>
                <a:blip r:embed="rId33"/>
                <a:stretch>
                  <a:fillRect/>
                </a:stretch>
              </p:blipFill>
              <p:spPr>
                <a:xfrm>
                  <a:off x="2309842" y="4133552"/>
                  <a:ext cx="126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874" name="Freihand 36873">
                  <a:extLst>
                    <a:ext uri="{FF2B5EF4-FFF2-40B4-BE49-F238E27FC236}">
                      <a16:creationId xmlns:a16="http://schemas.microsoft.com/office/drawing/2014/main" id="{42047897-13C2-4F21-B37D-79A82576E597}"/>
                    </a:ext>
                  </a:extLst>
                </p14:cNvPr>
                <p14:cNvContentPartPr/>
                <p14:nvPr/>
              </p14:nvContentPartPr>
              <p14:xfrm>
                <a:off x="2486242" y="4084952"/>
                <a:ext cx="128160" cy="100080"/>
              </p14:xfrm>
            </p:contentPart>
          </mc:Choice>
          <mc:Fallback>
            <p:pic>
              <p:nvPicPr>
                <p:cNvPr id="36874" name="Freihand 36873">
                  <a:extLst>
                    <a:ext uri="{FF2B5EF4-FFF2-40B4-BE49-F238E27FC236}">
                      <a16:creationId xmlns:a16="http://schemas.microsoft.com/office/drawing/2014/main" id="{42047897-13C2-4F21-B37D-79A82576E597}"/>
                    </a:ext>
                  </a:extLst>
                </p:cNvPr>
                <p:cNvPicPr/>
                <p:nvPr/>
              </p:nvPicPr>
              <p:blipFill>
                <a:blip r:embed="rId35"/>
                <a:stretch>
                  <a:fillRect/>
                </a:stretch>
              </p:blipFill>
              <p:spPr>
                <a:xfrm>
                  <a:off x="2481922" y="4080632"/>
                  <a:ext cx="136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875" name="Freihand 36874">
                  <a:extLst>
                    <a:ext uri="{FF2B5EF4-FFF2-40B4-BE49-F238E27FC236}">
                      <a16:creationId xmlns:a16="http://schemas.microsoft.com/office/drawing/2014/main" id="{EDD7A3EA-5FD9-4DCD-8786-468B11D49259}"/>
                    </a:ext>
                  </a:extLst>
                </p14:cNvPr>
                <p14:cNvContentPartPr/>
                <p14:nvPr/>
              </p14:nvContentPartPr>
              <p14:xfrm>
                <a:off x="2688202" y="4106912"/>
                <a:ext cx="22680" cy="82440"/>
              </p14:xfrm>
            </p:contentPart>
          </mc:Choice>
          <mc:Fallback>
            <p:pic>
              <p:nvPicPr>
                <p:cNvPr id="36875" name="Freihand 36874">
                  <a:extLst>
                    <a:ext uri="{FF2B5EF4-FFF2-40B4-BE49-F238E27FC236}">
                      <a16:creationId xmlns:a16="http://schemas.microsoft.com/office/drawing/2014/main" id="{EDD7A3EA-5FD9-4DCD-8786-468B11D49259}"/>
                    </a:ext>
                  </a:extLst>
                </p:cNvPr>
                <p:cNvPicPr/>
                <p:nvPr/>
              </p:nvPicPr>
              <p:blipFill>
                <a:blip r:embed="rId37"/>
                <a:stretch>
                  <a:fillRect/>
                </a:stretch>
              </p:blipFill>
              <p:spPr>
                <a:xfrm>
                  <a:off x="2683882" y="4102592"/>
                  <a:ext cx="31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876" name="Freihand 36875">
                  <a:extLst>
                    <a:ext uri="{FF2B5EF4-FFF2-40B4-BE49-F238E27FC236}">
                      <a16:creationId xmlns:a16="http://schemas.microsoft.com/office/drawing/2014/main" id="{58DCEA00-D0F5-45DB-9757-E1DE1E1B9A2C}"/>
                    </a:ext>
                  </a:extLst>
                </p14:cNvPr>
                <p14:cNvContentPartPr/>
                <p14:nvPr/>
              </p14:nvContentPartPr>
              <p14:xfrm>
                <a:off x="2649682" y="4138232"/>
                <a:ext cx="117360" cy="1800"/>
              </p14:xfrm>
            </p:contentPart>
          </mc:Choice>
          <mc:Fallback>
            <p:pic>
              <p:nvPicPr>
                <p:cNvPr id="36876" name="Freihand 36875">
                  <a:extLst>
                    <a:ext uri="{FF2B5EF4-FFF2-40B4-BE49-F238E27FC236}">
                      <a16:creationId xmlns:a16="http://schemas.microsoft.com/office/drawing/2014/main" id="{58DCEA00-D0F5-45DB-9757-E1DE1E1B9A2C}"/>
                    </a:ext>
                  </a:extLst>
                </p:cNvPr>
                <p:cNvPicPr/>
                <p:nvPr/>
              </p:nvPicPr>
              <p:blipFill>
                <a:blip r:embed="rId39"/>
                <a:stretch>
                  <a:fillRect/>
                </a:stretch>
              </p:blipFill>
              <p:spPr>
                <a:xfrm>
                  <a:off x="2645362" y="4133912"/>
                  <a:ext cx="126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877" name="Freihand 36876">
                  <a:extLst>
                    <a:ext uri="{FF2B5EF4-FFF2-40B4-BE49-F238E27FC236}">
                      <a16:creationId xmlns:a16="http://schemas.microsoft.com/office/drawing/2014/main" id="{9C5B2D64-CF13-4B11-B030-298BE7471434}"/>
                    </a:ext>
                  </a:extLst>
                </p14:cNvPr>
                <p14:cNvContentPartPr/>
                <p14:nvPr/>
              </p14:nvContentPartPr>
              <p14:xfrm>
                <a:off x="2809882" y="4007192"/>
                <a:ext cx="152640" cy="191160"/>
              </p14:xfrm>
            </p:contentPart>
          </mc:Choice>
          <mc:Fallback>
            <p:pic>
              <p:nvPicPr>
                <p:cNvPr id="36877" name="Freihand 36876">
                  <a:extLst>
                    <a:ext uri="{FF2B5EF4-FFF2-40B4-BE49-F238E27FC236}">
                      <a16:creationId xmlns:a16="http://schemas.microsoft.com/office/drawing/2014/main" id="{9C5B2D64-CF13-4B11-B030-298BE7471434}"/>
                    </a:ext>
                  </a:extLst>
                </p:cNvPr>
                <p:cNvPicPr/>
                <p:nvPr/>
              </p:nvPicPr>
              <p:blipFill>
                <a:blip r:embed="rId41"/>
                <a:stretch>
                  <a:fillRect/>
                </a:stretch>
              </p:blipFill>
              <p:spPr>
                <a:xfrm>
                  <a:off x="2805562" y="4002872"/>
                  <a:ext cx="161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878" name="Freihand 36877">
                  <a:extLst>
                    <a:ext uri="{FF2B5EF4-FFF2-40B4-BE49-F238E27FC236}">
                      <a16:creationId xmlns:a16="http://schemas.microsoft.com/office/drawing/2014/main" id="{FF72C76A-7256-421F-9B2C-F4A2AFC2E18F}"/>
                    </a:ext>
                  </a:extLst>
                </p14:cNvPr>
                <p14:cNvContentPartPr/>
                <p14:nvPr/>
              </p14:nvContentPartPr>
              <p14:xfrm>
                <a:off x="1858402" y="4124552"/>
                <a:ext cx="228600" cy="30960"/>
              </p14:xfrm>
            </p:contentPart>
          </mc:Choice>
          <mc:Fallback>
            <p:pic>
              <p:nvPicPr>
                <p:cNvPr id="36878" name="Freihand 36877">
                  <a:extLst>
                    <a:ext uri="{FF2B5EF4-FFF2-40B4-BE49-F238E27FC236}">
                      <a16:creationId xmlns:a16="http://schemas.microsoft.com/office/drawing/2014/main" id="{FF72C76A-7256-421F-9B2C-F4A2AFC2E18F}"/>
                    </a:ext>
                  </a:extLst>
                </p:cNvPr>
                <p:cNvPicPr/>
                <p:nvPr/>
              </p:nvPicPr>
              <p:blipFill>
                <a:blip r:embed="rId43"/>
                <a:stretch>
                  <a:fillRect/>
                </a:stretch>
              </p:blipFill>
              <p:spPr>
                <a:xfrm>
                  <a:off x="1854082" y="4120232"/>
                  <a:ext cx="237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879" name="Freihand 36878">
                  <a:extLst>
                    <a:ext uri="{FF2B5EF4-FFF2-40B4-BE49-F238E27FC236}">
                      <a16:creationId xmlns:a16="http://schemas.microsoft.com/office/drawing/2014/main" id="{AC06D171-BC99-401C-A1D2-32DF98D5C563}"/>
                    </a:ext>
                  </a:extLst>
                </p14:cNvPr>
                <p14:cNvContentPartPr/>
                <p14:nvPr/>
              </p14:nvContentPartPr>
              <p14:xfrm>
                <a:off x="1882882" y="4183952"/>
                <a:ext cx="213120" cy="16200"/>
              </p14:xfrm>
            </p:contentPart>
          </mc:Choice>
          <mc:Fallback>
            <p:pic>
              <p:nvPicPr>
                <p:cNvPr id="36879" name="Freihand 36878">
                  <a:extLst>
                    <a:ext uri="{FF2B5EF4-FFF2-40B4-BE49-F238E27FC236}">
                      <a16:creationId xmlns:a16="http://schemas.microsoft.com/office/drawing/2014/main" id="{AC06D171-BC99-401C-A1D2-32DF98D5C563}"/>
                    </a:ext>
                  </a:extLst>
                </p:cNvPr>
                <p:cNvPicPr/>
                <p:nvPr/>
              </p:nvPicPr>
              <p:blipFill>
                <a:blip r:embed="rId45"/>
                <a:stretch>
                  <a:fillRect/>
                </a:stretch>
              </p:blipFill>
              <p:spPr>
                <a:xfrm>
                  <a:off x="1878562" y="4179632"/>
                  <a:ext cx="221760" cy="2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6881" name="Freihand 36880">
                <a:extLst>
                  <a:ext uri="{FF2B5EF4-FFF2-40B4-BE49-F238E27FC236}">
                    <a16:creationId xmlns:a16="http://schemas.microsoft.com/office/drawing/2014/main" id="{AB1E105C-05DD-456C-B1E8-15EBB535F07A}"/>
                  </a:ext>
                </a:extLst>
              </p14:cNvPr>
              <p14:cNvContentPartPr/>
              <p14:nvPr/>
            </p14:nvContentPartPr>
            <p14:xfrm>
              <a:off x="4262122" y="4219592"/>
              <a:ext cx="960120" cy="97920"/>
            </p14:xfrm>
          </p:contentPart>
        </mc:Choice>
        <mc:Fallback>
          <p:pic>
            <p:nvPicPr>
              <p:cNvPr id="36881" name="Freihand 36880">
                <a:extLst>
                  <a:ext uri="{FF2B5EF4-FFF2-40B4-BE49-F238E27FC236}">
                    <a16:creationId xmlns:a16="http://schemas.microsoft.com/office/drawing/2014/main" id="{AB1E105C-05DD-456C-B1E8-15EBB535F07A}"/>
                  </a:ext>
                </a:extLst>
              </p:cNvPr>
              <p:cNvPicPr/>
              <p:nvPr/>
            </p:nvPicPr>
            <p:blipFill>
              <a:blip r:embed="rId47"/>
              <a:stretch>
                <a:fillRect/>
              </a:stretch>
            </p:blipFill>
            <p:spPr>
              <a:xfrm>
                <a:off x="4257802" y="4215272"/>
                <a:ext cx="968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882" name="Freihand 36881">
                <a:extLst>
                  <a:ext uri="{FF2B5EF4-FFF2-40B4-BE49-F238E27FC236}">
                    <a16:creationId xmlns:a16="http://schemas.microsoft.com/office/drawing/2014/main" id="{5DD148BE-6D26-4D59-BA44-D6723DE17F91}"/>
                  </a:ext>
                </a:extLst>
              </p14:cNvPr>
              <p14:cNvContentPartPr/>
              <p14:nvPr/>
            </p14:nvContentPartPr>
            <p14:xfrm>
              <a:off x="4192282" y="4488152"/>
              <a:ext cx="218880" cy="143280"/>
            </p14:xfrm>
          </p:contentPart>
        </mc:Choice>
        <mc:Fallback>
          <p:pic>
            <p:nvPicPr>
              <p:cNvPr id="36882" name="Freihand 36881">
                <a:extLst>
                  <a:ext uri="{FF2B5EF4-FFF2-40B4-BE49-F238E27FC236}">
                    <a16:creationId xmlns:a16="http://schemas.microsoft.com/office/drawing/2014/main" id="{5DD148BE-6D26-4D59-BA44-D6723DE17F91}"/>
                  </a:ext>
                </a:extLst>
              </p:cNvPr>
              <p:cNvPicPr/>
              <p:nvPr/>
            </p:nvPicPr>
            <p:blipFill>
              <a:blip r:embed="rId49"/>
              <a:stretch>
                <a:fillRect/>
              </a:stretch>
            </p:blipFill>
            <p:spPr>
              <a:xfrm>
                <a:off x="4187962" y="4483832"/>
                <a:ext cx="227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883" name="Freihand 36882">
                <a:extLst>
                  <a:ext uri="{FF2B5EF4-FFF2-40B4-BE49-F238E27FC236}">
                    <a16:creationId xmlns:a16="http://schemas.microsoft.com/office/drawing/2014/main" id="{C8E12311-116E-40DC-BD6A-3E45FC1A3716}"/>
                  </a:ext>
                </a:extLst>
              </p14:cNvPr>
              <p14:cNvContentPartPr/>
              <p14:nvPr/>
            </p14:nvContentPartPr>
            <p14:xfrm>
              <a:off x="4906882" y="4419752"/>
              <a:ext cx="221400" cy="147240"/>
            </p14:xfrm>
          </p:contentPart>
        </mc:Choice>
        <mc:Fallback>
          <p:pic>
            <p:nvPicPr>
              <p:cNvPr id="36883" name="Freihand 36882">
                <a:extLst>
                  <a:ext uri="{FF2B5EF4-FFF2-40B4-BE49-F238E27FC236}">
                    <a16:creationId xmlns:a16="http://schemas.microsoft.com/office/drawing/2014/main" id="{C8E12311-116E-40DC-BD6A-3E45FC1A3716}"/>
                  </a:ext>
                </a:extLst>
              </p:cNvPr>
              <p:cNvPicPr/>
              <p:nvPr/>
            </p:nvPicPr>
            <p:blipFill>
              <a:blip r:embed="rId51"/>
              <a:stretch>
                <a:fillRect/>
              </a:stretch>
            </p:blipFill>
            <p:spPr>
              <a:xfrm>
                <a:off x="4902562" y="4415432"/>
                <a:ext cx="230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884" name="Freihand 36883">
                <a:extLst>
                  <a:ext uri="{FF2B5EF4-FFF2-40B4-BE49-F238E27FC236}">
                    <a16:creationId xmlns:a16="http://schemas.microsoft.com/office/drawing/2014/main" id="{82BD0F21-599B-431C-A4A1-920E037E2EA5}"/>
                  </a:ext>
                </a:extLst>
              </p14:cNvPr>
              <p14:cNvContentPartPr/>
              <p14:nvPr/>
            </p14:nvContentPartPr>
            <p14:xfrm>
              <a:off x="6801562" y="4070552"/>
              <a:ext cx="1200600" cy="69120"/>
            </p14:xfrm>
          </p:contentPart>
        </mc:Choice>
        <mc:Fallback>
          <p:pic>
            <p:nvPicPr>
              <p:cNvPr id="36884" name="Freihand 36883">
                <a:extLst>
                  <a:ext uri="{FF2B5EF4-FFF2-40B4-BE49-F238E27FC236}">
                    <a16:creationId xmlns:a16="http://schemas.microsoft.com/office/drawing/2014/main" id="{82BD0F21-599B-431C-A4A1-920E037E2EA5}"/>
                  </a:ext>
                </a:extLst>
              </p:cNvPr>
              <p:cNvPicPr/>
              <p:nvPr/>
            </p:nvPicPr>
            <p:blipFill>
              <a:blip r:embed="rId53"/>
              <a:stretch>
                <a:fillRect/>
              </a:stretch>
            </p:blipFill>
            <p:spPr>
              <a:xfrm>
                <a:off x="6797242" y="4066232"/>
                <a:ext cx="1209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885" name="Freihand 36884">
                <a:extLst>
                  <a:ext uri="{FF2B5EF4-FFF2-40B4-BE49-F238E27FC236}">
                    <a16:creationId xmlns:a16="http://schemas.microsoft.com/office/drawing/2014/main" id="{062FE48C-9601-4C43-9D1D-B48C404D1898}"/>
                  </a:ext>
                </a:extLst>
              </p14:cNvPr>
              <p14:cNvContentPartPr/>
              <p14:nvPr/>
            </p14:nvContentPartPr>
            <p14:xfrm>
              <a:off x="6889762" y="4311752"/>
              <a:ext cx="241200" cy="155880"/>
            </p14:xfrm>
          </p:contentPart>
        </mc:Choice>
        <mc:Fallback>
          <p:pic>
            <p:nvPicPr>
              <p:cNvPr id="36885" name="Freihand 36884">
                <a:extLst>
                  <a:ext uri="{FF2B5EF4-FFF2-40B4-BE49-F238E27FC236}">
                    <a16:creationId xmlns:a16="http://schemas.microsoft.com/office/drawing/2014/main" id="{062FE48C-9601-4C43-9D1D-B48C404D1898}"/>
                  </a:ext>
                </a:extLst>
              </p:cNvPr>
              <p:cNvPicPr/>
              <p:nvPr/>
            </p:nvPicPr>
            <p:blipFill>
              <a:blip r:embed="rId55"/>
              <a:stretch>
                <a:fillRect/>
              </a:stretch>
            </p:blipFill>
            <p:spPr>
              <a:xfrm>
                <a:off x="6885442" y="4307432"/>
                <a:ext cx="249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886" name="Freihand 36885">
                <a:extLst>
                  <a:ext uri="{FF2B5EF4-FFF2-40B4-BE49-F238E27FC236}">
                    <a16:creationId xmlns:a16="http://schemas.microsoft.com/office/drawing/2014/main" id="{4D850E36-04F6-41B0-8B0D-CC78A64C91F6}"/>
                  </a:ext>
                </a:extLst>
              </p14:cNvPr>
              <p14:cNvContentPartPr/>
              <p14:nvPr/>
            </p14:nvContentPartPr>
            <p14:xfrm>
              <a:off x="7759522" y="4309952"/>
              <a:ext cx="258840" cy="151200"/>
            </p14:xfrm>
          </p:contentPart>
        </mc:Choice>
        <mc:Fallback>
          <p:pic>
            <p:nvPicPr>
              <p:cNvPr id="36886" name="Freihand 36885">
                <a:extLst>
                  <a:ext uri="{FF2B5EF4-FFF2-40B4-BE49-F238E27FC236}">
                    <a16:creationId xmlns:a16="http://schemas.microsoft.com/office/drawing/2014/main" id="{4D850E36-04F6-41B0-8B0D-CC78A64C91F6}"/>
                  </a:ext>
                </a:extLst>
              </p:cNvPr>
              <p:cNvPicPr/>
              <p:nvPr/>
            </p:nvPicPr>
            <p:blipFill>
              <a:blip r:embed="rId57"/>
              <a:stretch>
                <a:fillRect/>
              </a:stretch>
            </p:blipFill>
            <p:spPr>
              <a:xfrm>
                <a:off x="7755202" y="4305632"/>
                <a:ext cx="267480" cy="159840"/>
              </a:xfrm>
              <a:prstGeom prst="rect">
                <a:avLst/>
              </a:prstGeom>
            </p:spPr>
          </p:pic>
        </mc:Fallback>
      </mc:AlternateContent>
      <p:grpSp>
        <p:nvGrpSpPr>
          <p:cNvPr id="36896" name="Gruppieren 36895">
            <a:extLst>
              <a:ext uri="{FF2B5EF4-FFF2-40B4-BE49-F238E27FC236}">
                <a16:creationId xmlns:a16="http://schemas.microsoft.com/office/drawing/2014/main" id="{F1EA94A8-A2ED-46F2-9C2D-92BA39196C27}"/>
              </a:ext>
            </a:extLst>
          </p:cNvPr>
          <p:cNvGrpSpPr/>
          <p:nvPr/>
        </p:nvGrpSpPr>
        <p:grpSpPr>
          <a:xfrm>
            <a:off x="683002" y="874112"/>
            <a:ext cx="7453800" cy="3098160"/>
            <a:chOff x="683002" y="874112"/>
            <a:chExt cx="7453800" cy="3098160"/>
          </a:xfrm>
        </p:grpSpPr>
        <mc:AlternateContent xmlns:mc="http://schemas.openxmlformats.org/markup-compatibility/2006">
          <mc:Choice xmlns:p14="http://schemas.microsoft.com/office/powerpoint/2010/main" Requires="p14">
            <p:contentPart p14:bwMode="auto" r:id="rId58">
              <p14:nvContentPartPr>
                <p14:cNvPr id="19" name="Freihand 18">
                  <a:extLst>
                    <a:ext uri="{FF2B5EF4-FFF2-40B4-BE49-F238E27FC236}">
                      <a16:creationId xmlns:a16="http://schemas.microsoft.com/office/drawing/2014/main" id="{C64461EC-B048-4EC4-ADD9-D6B7047D6DD7}"/>
                    </a:ext>
                  </a:extLst>
                </p14:cNvPr>
                <p14:cNvContentPartPr/>
                <p14:nvPr/>
              </p14:nvContentPartPr>
              <p14:xfrm>
                <a:off x="2705482" y="1262912"/>
                <a:ext cx="3899160" cy="1746720"/>
              </p14:xfrm>
            </p:contentPart>
          </mc:Choice>
          <mc:Fallback>
            <p:pic>
              <p:nvPicPr>
                <p:cNvPr id="19" name="Freihand 18">
                  <a:extLst>
                    <a:ext uri="{FF2B5EF4-FFF2-40B4-BE49-F238E27FC236}">
                      <a16:creationId xmlns:a16="http://schemas.microsoft.com/office/drawing/2014/main" id="{C64461EC-B048-4EC4-ADD9-D6B7047D6DD7}"/>
                    </a:ext>
                  </a:extLst>
                </p:cNvPr>
                <p:cNvPicPr/>
                <p:nvPr/>
              </p:nvPicPr>
              <p:blipFill>
                <a:blip r:embed="rId59"/>
                <a:stretch>
                  <a:fillRect/>
                </a:stretch>
              </p:blipFill>
              <p:spPr>
                <a:xfrm>
                  <a:off x="2701162" y="1258592"/>
                  <a:ext cx="3907800" cy="1755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0" name="Freihand 19">
                  <a:extLst>
                    <a:ext uri="{FF2B5EF4-FFF2-40B4-BE49-F238E27FC236}">
                      <a16:creationId xmlns:a16="http://schemas.microsoft.com/office/drawing/2014/main" id="{BCD26E34-09A6-4D7B-9ED8-3813FAE86D6B}"/>
                    </a:ext>
                  </a:extLst>
                </p14:cNvPr>
                <p14:cNvContentPartPr/>
                <p14:nvPr/>
              </p14:nvContentPartPr>
              <p14:xfrm>
                <a:off x="6572242" y="2659712"/>
                <a:ext cx="124560" cy="230040"/>
              </p14:xfrm>
            </p:contentPart>
          </mc:Choice>
          <mc:Fallback>
            <p:pic>
              <p:nvPicPr>
                <p:cNvPr id="20" name="Freihand 19">
                  <a:extLst>
                    <a:ext uri="{FF2B5EF4-FFF2-40B4-BE49-F238E27FC236}">
                      <a16:creationId xmlns:a16="http://schemas.microsoft.com/office/drawing/2014/main" id="{BCD26E34-09A6-4D7B-9ED8-3813FAE86D6B}"/>
                    </a:ext>
                  </a:extLst>
                </p:cNvPr>
                <p:cNvPicPr/>
                <p:nvPr/>
              </p:nvPicPr>
              <p:blipFill>
                <a:blip r:embed="rId61"/>
                <a:stretch>
                  <a:fillRect/>
                </a:stretch>
              </p:blipFill>
              <p:spPr>
                <a:xfrm>
                  <a:off x="6567922" y="2655392"/>
                  <a:ext cx="1332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 name="Freihand 21">
                  <a:extLst>
                    <a:ext uri="{FF2B5EF4-FFF2-40B4-BE49-F238E27FC236}">
                      <a16:creationId xmlns:a16="http://schemas.microsoft.com/office/drawing/2014/main" id="{7A5B6E07-3F33-4F1E-97DE-FA5E6A4D7959}"/>
                    </a:ext>
                  </a:extLst>
                </p14:cNvPr>
                <p14:cNvContentPartPr/>
                <p14:nvPr/>
              </p14:nvContentPartPr>
              <p14:xfrm>
                <a:off x="6862042" y="2652872"/>
                <a:ext cx="141480" cy="141120"/>
              </p14:xfrm>
            </p:contentPart>
          </mc:Choice>
          <mc:Fallback>
            <p:pic>
              <p:nvPicPr>
                <p:cNvPr id="22" name="Freihand 21">
                  <a:extLst>
                    <a:ext uri="{FF2B5EF4-FFF2-40B4-BE49-F238E27FC236}">
                      <a16:creationId xmlns:a16="http://schemas.microsoft.com/office/drawing/2014/main" id="{7A5B6E07-3F33-4F1E-97DE-FA5E6A4D7959}"/>
                    </a:ext>
                  </a:extLst>
                </p:cNvPr>
                <p:cNvPicPr/>
                <p:nvPr/>
              </p:nvPicPr>
              <p:blipFill>
                <a:blip r:embed="rId63"/>
                <a:stretch>
                  <a:fillRect/>
                </a:stretch>
              </p:blipFill>
              <p:spPr>
                <a:xfrm>
                  <a:off x="6857722" y="2648552"/>
                  <a:ext cx="150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3" name="Freihand 22">
                  <a:extLst>
                    <a:ext uri="{FF2B5EF4-FFF2-40B4-BE49-F238E27FC236}">
                      <a16:creationId xmlns:a16="http://schemas.microsoft.com/office/drawing/2014/main" id="{BA828FD8-A346-4923-83AA-A71E375677AE}"/>
                    </a:ext>
                  </a:extLst>
                </p14:cNvPr>
                <p14:cNvContentPartPr/>
                <p14:nvPr/>
              </p14:nvContentPartPr>
              <p14:xfrm>
                <a:off x="5788882" y="1002632"/>
                <a:ext cx="162720" cy="162360"/>
              </p14:xfrm>
            </p:contentPart>
          </mc:Choice>
          <mc:Fallback>
            <p:pic>
              <p:nvPicPr>
                <p:cNvPr id="23" name="Freihand 22">
                  <a:extLst>
                    <a:ext uri="{FF2B5EF4-FFF2-40B4-BE49-F238E27FC236}">
                      <a16:creationId xmlns:a16="http://schemas.microsoft.com/office/drawing/2014/main" id="{BA828FD8-A346-4923-83AA-A71E375677AE}"/>
                    </a:ext>
                  </a:extLst>
                </p:cNvPr>
                <p:cNvPicPr/>
                <p:nvPr/>
              </p:nvPicPr>
              <p:blipFill>
                <a:blip r:embed="rId65"/>
                <a:stretch>
                  <a:fillRect/>
                </a:stretch>
              </p:blipFill>
              <p:spPr>
                <a:xfrm>
                  <a:off x="5784562" y="998312"/>
                  <a:ext cx="171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4" name="Freihand 23">
                  <a:extLst>
                    <a:ext uri="{FF2B5EF4-FFF2-40B4-BE49-F238E27FC236}">
                      <a16:creationId xmlns:a16="http://schemas.microsoft.com/office/drawing/2014/main" id="{83A2D42F-5E65-43F9-B93E-D600F1E0F65E}"/>
                    </a:ext>
                  </a:extLst>
                </p14:cNvPr>
                <p14:cNvContentPartPr/>
                <p14:nvPr/>
              </p14:nvContentPartPr>
              <p14:xfrm>
                <a:off x="5926402" y="1118192"/>
                <a:ext cx="28800" cy="17280"/>
              </p14:xfrm>
            </p:contentPart>
          </mc:Choice>
          <mc:Fallback>
            <p:pic>
              <p:nvPicPr>
                <p:cNvPr id="24" name="Freihand 23">
                  <a:extLst>
                    <a:ext uri="{FF2B5EF4-FFF2-40B4-BE49-F238E27FC236}">
                      <a16:creationId xmlns:a16="http://schemas.microsoft.com/office/drawing/2014/main" id="{83A2D42F-5E65-43F9-B93E-D600F1E0F65E}"/>
                    </a:ext>
                  </a:extLst>
                </p:cNvPr>
                <p:cNvPicPr/>
                <p:nvPr/>
              </p:nvPicPr>
              <p:blipFill>
                <a:blip r:embed="rId67"/>
                <a:stretch>
                  <a:fillRect/>
                </a:stretch>
              </p:blipFill>
              <p:spPr>
                <a:xfrm>
                  <a:off x="5922082" y="1113872"/>
                  <a:ext cx="37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5" name="Freihand 24">
                  <a:extLst>
                    <a:ext uri="{FF2B5EF4-FFF2-40B4-BE49-F238E27FC236}">
                      <a16:creationId xmlns:a16="http://schemas.microsoft.com/office/drawing/2014/main" id="{A4A3A19E-728D-435E-BFF8-BEEFAA34FAB6}"/>
                    </a:ext>
                  </a:extLst>
                </p14:cNvPr>
                <p14:cNvContentPartPr/>
                <p14:nvPr/>
              </p14:nvContentPartPr>
              <p14:xfrm>
                <a:off x="5566762" y="886712"/>
                <a:ext cx="547920" cy="367200"/>
              </p14:xfrm>
            </p:contentPart>
          </mc:Choice>
          <mc:Fallback>
            <p:pic>
              <p:nvPicPr>
                <p:cNvPr id="25" name="Freihand 24">
                  <a:extLst>
                    <a:ext uri="{FF2B5EF4-FFF2-40B4-BE49-F238E27FC236}">
                      <a16:creationId xmlns:a16="http://schemas.microsoft.com/office/drawing/2014/main" id="{A4A3A19E-728D-435E-BFF8-BEEFAA34FAB6}"/>
                    </a:ext>
                  </a:extLst>
                </p:cNvPr>
                <p:cNvPicPr/>
                <p:nvPr/>
              </p:nvPicPr>
              <p:blipFill>
                <a:blip r:embed="rId69"/>
                <a:stretch>
                  <a:fillRect/>
                </a:stretch>
              </p:blipFill>
              <p:spPr>
                <a:xfrm>
                  <a:off x="5562442" y="882392"/>
                  <a:ext cx="55656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 name="Freihand 26">
                  <a:extLst>
                    <a:ext uri="{FF2B5EF4-FFF2-40B4-BE49-F238E27FC236}">
                      <a16:creationId xmlns:a16="http://schemas.microsoft.com/office/drawing/2014/main" id="{C8C859AD-61D4-4709-8D87-096F57098358}"/>
                    </a:ext>
                  </a:extLst>
                </p14:cNvPr>
                <p14:cNvContentPartPr/>
                <p14:nvPr/>
              </p14:nvContentPartPr>
              <p14:xfrm>
                <a:off x="1562482" y="874112"/>
                <a:ext cx="246600" cy="25920"/>
              </p14:xfrm>
            </p:contentPart>
          </mc:Choice>
          <mc:Fallback>
            <p:pic>
              <p:nvPicPr>
                <p:cNvPr id="27" name="Freihand 26">
                  <a:extLst>
                    <a:ext uri="{FF2B5EF4-FFF2-40B4-BE49-F238E27FC236}">
                      <a16:creationId xmlns:a16="http://schemas.microsoft.com/office/drawing/2014/main" id="{C8C859AD-61D4-4709-8D87-096F57098358}"/>
                    </a:ext>
                  </a:extLst>
                </p:cNvPr>
                <p:cNvPicPr/>
                <p:nvPr/>
              </p:nvPicPr>
              <p:blipFill>
                <a:blip r:embed="rId71"/>
                <a:stretch>
                  <a:fillRect/>
                </a:stretch>
              </p:blipFill>
              <p:spPr>
                <a:xfrm>
                  <a:off x="1558162" y="869792"/>
                  <a:ext cx="255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 name="Freihand 5">
                  <a:extLst>
                    <a:ext uri="{FF2B5EF4-FFF2-40B4-BE49-F238E27FC236}">
                      <a16:creationId xmlns:a16="http://schemas.microsoft.com/office/drawing/2014/main" id="{83735865-D1A5-4686-8F7C-5FC23D7B6140}"/>
                    </a:ext>
                  </a:extLst>
                </p14:cNvPr>
                <p14:cNvContentPartPr/>
                <p14:nvPr/>
              </p14:nvContentPartPr>
              <p14:xfrm>
                <a:off x="2221642" y="2478272"/>
                <a:ext cx="229320" cy="177120"/>
              </p14:xfrm>
            </p:contentPart>
          </mc:Choice>
          <mc:Fallback>
            <p:pic>
              <p:nvPicPr>
                <p:cNvPr id="6" name="Freihand 5">
                  <a:extLst>
                    <a:ext uri="{FF2B5EF4-FFF2-40B4-BE49-F238E27FC236}">
                      <a16:creationId xmlns:a16="http://schemas.microsoft.com/office/drawing/2014/main" id="{83735865-D1A5-4686-8F7C-5FC23D7B6140}"/>
                    </a:ext>
                  </a:extLst>
                </p:cNvPr>
                <p:cNvPicPr/>
                <p:nvPr/>
              </p:nvPicPr>
              <p:blipFill>
                <a:blip r:embed="rId73"/>
                <a:stretch>
                  <a:fillRect/>
                </a:stretch>
              </p:blipFill>
              <p:spPr>
                <a:xfrm>
                  <a:off x="2217322" y="2473952"/>
                  <a:ext cx="237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 name="Freihand 7">
                  <a:extLst>
                    <a:ext uri="{FF2B5EF4-FFF2-40B4-BE49-F238E27FC236}">
                      <a16:creationId xmlns:a16="http://schemas.microsoft.com/office/drawing/2014/main" id="{C5A0A3B7-B107-43AA-98E6-34D488A3576A}"/>
                    </a:ext>
                  </a:extLst>
                </p14:cNvPr>
                <p14:cNvContentPartPr/>
                <p14:nvPr/>
              </p14:nvContentPartPr>
              <p14:xfrm>
                <a:off x="764722" y="1658192"/>
                <a:ext cx="2208600" cy="970200"/>
              </p14:xfrm>
            </p:contentPart>
          </mc:Choice>
          <mc:Fallback>
            <p:pic>
              <p:nvPicPr>
                <p:cNvPr id="8" name="Freihand 7">
                  <a:extLst>
                    <a:ext uri="{FF2B5EF4-FFF2-40B4-BE49-F238E27FC236}">
                      <a16:creationId xmlns:a16="http://schemas.microsoft.com/office/drawing/2014/main" id="{C5A0A3B7-B107-43AA-98E6-34D488A3576A}"/>
                    </a:ext>
                  </a:extLst>
                </p:cNvPr>
                <p:cNvPicPr/>
                <p:nvPr/>
              </p:nvPicPr>
              <p:blipFill>
                <a:blip r:embed="rId75"/>
                <a:stretch>
                  <a:fillRect/>
                </a:stretch>
              </p:blipFill>
              <p:spPr>
                <a:xfrm>
                  <a:off x="760402" y="1653872"/>
                  <a:ext cx="2217240" cy="978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 name="Freihand 8">
                  <a:extLst>
                    <a:ext uri="{FF2B5EF4-FFF2-40B4-BE49-F238E27FC236}">
                      <a16:creationId xmlns:a16="http://schemas.microsoft.com/office/drawing/2014/main" id="{82865BEA-6103-4D4C-8C45-541BD66812AF}"/>
                    </a:ext>
                  </a:extLst>
                </p14:cNvPr>
                <p14:cNvContentPartPr/>
                <p14:nvPr/>
              </p14:nvContentPartPr>
              <p14:xfrm>
                <a:off x="1408762" y="2521112"/>
                <a:ext cx="200520" cy="180720"/>
              </p14:xfrm>
            </p:contentPart>
          </mc:Choice>
          <mc:Fallback>
            <p:pic>
              <p:nvPicPr>
                <p:cNvPr id="9" name="Freihand 8">
                  <a:extLst>
                    <a:ext uri="{FF2B5EF4-FFF2-40B4-BE49-F238E27FC236}">
                      <a16:creationId xmlns:a16="http://schemas.microsoft.com/office/drawing/2014/main" id="{82865BEA-6103-4D4C-8C45-541BD66812AF}"/>
                    </a:ext>
                  </a:extLst>
                </p:cNvPr>
                <p:cNvPicPr/>
                <p:nvPr/>
              </p:nvPicPr>
              <p:blipFill>
                <a:blip r:embed="rId77"/>
                <a:stretch>
                  <a:fillRect/>
                </a:stretch>
              </p:blipFill>
              <p:spPr>
                <a:xfrm>
                  <a:off x="1404442" y="2516792"/>
                  <a:ext cx="209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 name="Freihand 9">
                  <a:extLst>
                    <a:ext uri="{FF2B5EF4-FFF2-40B4-BE49-F238E27FC236}">
                      <a16:creationId xmlns:a16="http://schemas.microsoft.com/office/drawing/2014/main" id="{7D6105CF-2E79-42C6-B854-0CED18A02723}"/>
                    </a:ext>
                  </a:extLst>
                </p14:cNvPr>
                <p14:cNvContentPartPr/>
                <p14:nvPr/>
              </p14:nvContentPartPr>
              <p14:xfrm>
                <a:off x="1652122" y="2493752"/>
                <a:ext cx="123840" cy="221400"/>
              </p14:xfrm>
            </p:contentPart>
          </mc:Choice>
          <mc:Fallback>
            <p:pic>
              <p:nvPicPr>
                <p:cNvPr id="10" name="Freihand 9">
                  <a:extLst>
                    <a:ext uri="{FF2B5EF4-FFF2-40B4-BE49-F238E27FC236}">
                      <a16:creationId xmlns:a16="http://schemas.microsoft.com/office/drawing/2014/main" id="{7D6105CF-2E79-42C6-B854-0CED18A02723}"/>
                    </a:ext>
                  </a:extLst>
                </p:cNvPr>
                <p:cNvPicPr/>
                <p:nvPr/>
              </p:nvPicPr>
              <p:blipFill>
                <a:blip r:embed="rId79"/>
                <a:stretch>
                  <a:fillRect/>
                </a:stretch>
              </p:blipFill>
              <p:spPr>
                <a:xfrm>
                  <a:off x="1647802" y="2489432"/>
                  <a:ext cx="1324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8" name="Freihand 27">
                  <a:extLst>
                    <a:ext uri="{FF2B5EF4-FFF2-40B4-BE49-F238E27FC236}">
                      <a16:creationId xmlns:a16="http://schemas.microsoft.com/office/drawing/2014/main" id="{0F839871-3EF0-425C-A6C7-9D902F37CBB1}"/>
                    </a:ext>
                  </a:extLst>
                </p14:cNvPr>
                <p14:cNvContentPartPr/>
                <p14:nvPr/>
              </p14:nvContentPartPr>
              <p14:xfrm>
                <a:off x="2282482" y="3305192"/>
                <a:ext cx="360" cy="360"/>
              </p14:xfrm>
            </p:contentPart>
          </mc:Choice>
          <mc:Fallback>
            <p:pic>
              <p:nvPicPr>
                <p:cNvPr id="28" name="Freihand 27">
                  <a:extLst>
                    <a:ext uri="{FF2B5EF4-FFF2-40B4-BE49-F238E27FC236}">
                      <a16:creationId xmlns:a16="http://schemas.microsoft.com/office/drawing/2014/main" id="{0F839871-3EF0-425C-A6C7-9D902F37CBB1}"/>
                    </a:ext>
                  </a:extLst>
                </p:cNvPr>
                <p:cNvPicPr/>
                <p:nvPr/>
              </p:nvPicPr>
              <p:blipFill>
                <a:blip r:embed="rId7"/>
                <a:stretch>
                  <a:fillRect/>
                </a:stretch>
              </p:blipFill>
              <p:spPr>
                <a:xfrm>
                  <a:off x="2278162" y="3300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9" name="Freihand 28">
                  <a:extLst>
                    <a:ext uri="{FF2B5EF4-FFF2-40B4-BE49-F238E27FC236}">
                      <a16:creationId xmlns:a16="http://schemas.microsoft.com/office/drawing/2014/main" id="{02A0CAD3-07F5-4967-B9D0-593F3E94B050}"/>
                    </a:ext>
                  </a:extLst>
                </p14:cNvPr>
                <p14:cNvContentPartPr/>
                <p14:nvPr/>
              </p14:nvContentPartPr>
              <p14:xfrm>
                <a:off x="2282482" y="3305192"/>
                <a:ext cx="360" cy="360"/>
              </p14:xfrm>
            </p:contentPart>
          </mc:Choice>
          <mc:Fallback>
            <p:pic>
              <p:nvPicPr>
                <p:cNvPr id="29" name="Freihand 28">
                  <a:extLst>
                    <a:ext uri="{FF2B5EF4-FFF2-40B4-BE49-F238E27FC236}">
                      <a16:creationId xmlns:a16="http://schemas.microsoft.com/office/drawing/2014/main" id="{02A0CAD3-07F5-4967-B9D0-593F3E94B050}"/>
                    </a:ext>
                  </a:extLst>
                </p:cNvPr>
                <p:cNvPicPr/>
                <p:nvPr/>
              </p:nvPicPr>
              <p:blipFill>
                <a:blip r:embed="rId7"/>
                <a:stretch>
                  <a:fillRect/>
                </a:stretch>
              </p:blipFill>
              <p:spPr>
                <a:xfrm>
                  <a:off x="2278162" y="3300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1" name="Freihand 30">
                  <a:extLst>
                    <a:ext uri="{FF2B5EF4-FFF2-40B4-BE49-F238E27FC236}">
                      <a16:creationId xmlns:a16="http://schemas.microsoft.com/office/drawing/2014/main" id="{D9E295F6-29EF-43BA-BFF8-69DE3851CCDA}"/>
                    </a:ext>
                  </a:extLst>
                </p14:cNvPr>
                <p14:cNvContentPartPr/>
                <p14:nvPr/>
              </p14:nvContentPartPr>
              <p14:xfrm>
                <a:off x="2286802" y="3226352"/>
                <a:ext cx="203760" cy="198000"/>
              </p14:xfrm>
            </p:contentPart>
          </mc:Choice>
          <mc:Fallback>
            <p:pic>
              <p:nvPicPr>
                <p:cNvPr id="31" name="Freihand 30">
                  <a:extLst>
                    <a:ext uri="{FF2B5EF4-FFF2-40B4-BE49-F238E27FC236}">
                      <a16:creationId xmlns:a16="http://schemas.microsoft.com/office/drawing/2014/main" id="{D9E295F6-29EF-43BA-BFF8-69DE3851CCDA}"/>
                    </a:ext>
                  </a:extLst>
                </p:cNvPr>
                <p:cNvPicPr/>
                <p:nvPr/>
              </p:nvPicPr>
              <p:blipFill>
                <a:blip r:embed="rId83"/>
                <a:stretch>
                  <a:fillRect/>
                </a:stretch>
              </p:blipFill>
              <p:spPr>
                <a:xfrm>
                  <a:off x="2282482" y="3222032"/>
                  <a:ext cx="212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3" name="Freihand 32">
                  <a:extLst>
                    <a:ext uri="{FF2B5EF4-FFF2-40B4-BE49-F238E27FC236}">
                      <a16:creationId xmlns:a16="http://schemas.microsoft.com/office/drawing/2014/main" id="{FF91E07F-1B9C-4989-838E-BBA4461BE9FC}"/>
                    </a:ext>
                  </a:extLst>
                </p14:cNvPr>
                <p14:cNvContentPartPr/>
                <p14:nvPr/>
              </p14:nvContentPartPr>
              <p14:xfrm>
                <a:off x="2636002" y="2952032"/>
                <a:ext cx="1469160" cy="385920"/>
              </p14:xfrm>
            </p:contentPart>
          </mc:Choice>
          <mc:Fallback>
            <p:pic>
              <p:nvPicPr>
                <p:cNvPr id="33" name="Freihand 32">
                  <a:extLst>
                    <a:ext uri="{FF2B5EF4-FFF2-40B4-BE49-F238E27FC236}">
                      <a16:creationId xmlns:a16="http://schemas.microsoft.com/office/drawing/2014/main" id="{FF91E07F-1B9C-4989-838E-BBA4461BE9FC}"/>
                    </a:ext>
                  </a:extLst>
                </p:cNvPr>
                <p:cNvPicPr/>
                <p:nvPr/>
              </p:nvPicPr>
              <p:blipFill>
                <a:blip r:embed="rId85"/>
                <a:stretch>
                  <a:fillRect/>
                </a:stretch>
              </p:blipFill>
              <p:spPr>
                <a:xfrm>
                  <a:off x="2631682" y="2947712"/>
                  <a:ext cx="147780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4" name="Freihand 33">
                  <a:extLst>
                    <a:ext uri="{FF2B5EF4-FFF2-40B4-BE49-F238E27FC236}">
                      <a16:creationId xmlns:a16="http://schemas.microsoft.com/office/drawing/2014/main" id="{7DB5DA04-502E-4A70-A046-6E1271C15768}"/>
                    </a:ext>
                  </a:extLst>
                </p14:cNvPr>
                <p14:cNvContentPartPr/>
                <p14:nvPr/>
              </p14:nvContentPartPr>
              <p14:xfrm>
                <a:off x="4046842" y="2934392"/>
                <a:ext cx="140040" cy="187200"/>
              </p14:xfrm>
            </p:contentPart>
          </mc:Choice>
          <mc:Fallback>
            <p:pic>
              <p:nvPicPr>
                <p:cNvPr id="34" name="Freihand 33">
                  <a:extLst>
                    <a:ext uri="{FF2B5EF4-FFF2-40B4-BE49-F238E27FC236}">
                      <a16:creationId xmlns:a16="http://schemas.microsoft.com/office/drawing/2014/main" id="{7DB5DA04-502E-4A70-A046-6E1271C15768}"/>
                    </a:ext>
                  </a:extLst>
                </p:cNvPr>
                <p:cNvPicPr/>
                <p:nvPr/>
              </p:nvPicPr>
              <p:blipFill>
                <a:blip r:embed="rId87"/>
                <a:stretch>
                  <a:fillRect/>
                </a:stretch>
              </p:blipFill>
              <p:spPr>
                <a:xfrm>
                  <a:off x="4042522" y="2930072"/>
                  <a:ext cx="148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6" name="Freihand 35">
                  <a:extLst>
                    <a:ext uri="{FF2B5EF4-FFF2-40B4-BE49-F238E27FC236}">
                      <a16:creationId xmlns:a16="http://schemas.microsoft.com/office/drawing/2014/main" id="{0BDC4A51-9A24-477A-8645-1074AB294883}"/>
                    </a:ext>
                  </a:extLst>
                </p14:cNvPr>
                <p14:cNvContentPartPr/>
                <p14:nvPr/>
              </p14:nvContentPartPr>
              <p14:xfrm>
                <a:off x="4288042" y="2694992"/>
                <a:ext cx="182160" cy="119160"/>
              </p14:xfrm>
            </p:contentPart>
          </mc:Choice>
          <mc:Fallback>
            <p:pic>
              <p:nvPicPr>
                <p:cNvPr id="36" name="Freihand 35">
                  <a:extLst>
                    <a:ext uri="{FF2B5EF4-FFF2-40B4-BE49-F238E27FC236}">
                      <a16:creationId xmlns:a16="http://schemas.microsoft.com/office/drawing/2014/main" id="{0BDC4A51-9A24-477A-8645-1074AB294883}"/>
                    </a:ext>
                  </a:extLst>
                </p:cNvPr>
                <p:cNvPicPr/>
                <p:nvPr/>
              </p:nvPicPr>
              <p:blipFill>
                <a:blip r:embed="rId89"/>
                <a:stretch>
                  <a:fillRect/>
                </a:stretch>
              </p:blipFill>
              <p:spPr>
                <a:xfrm>
                  <a:off x="4283722" y="2690672"/>
                  <a:ext cx="190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8" name="Freihand 37">
                  <a:extLst>
                    <a:ext uri="{FF2B5EF4-FFF2-40B4-BE49-F238E27FC236}">
                      <a16:creationId xmlns:a16="http://schemas.microsoft.com/office/drawing/2014/main" id="{68F4CEDA-CFC9-457E-8170-7200A9C719D9}"/>
                    </a:ext>
                  </a:extLst>
                </p14:cNvPr>
                <p14:cNvContentPartPr/>
                <p14:nvPr/>
              </p14:nvContentPartPr>
              <p14:xfrm>
                <a:off x="3383002" y="2650712"/>
                <a:ext cx="124560" cy="150840"/>
              </p14:xfrm>
            </p:contentPart>
          </mc:Choice>
          <mc:Fallback>
            <p:pic>
              <p:nvPicPr>
                <p:cNvPr id="38" name="Freihand 37">
                  <a:extLst>
                    <a:ext uri="{FF2B5EF4-FFF2-40B4-BE49-F238E27FC236}">
                      <a16:creationId xmlns:a16="http://schemas.microsoft.com/office/drawing/2014/main" id="{68F4CEDA-CFC9-457E-8170-7200A9C719D9}"/>
                    </a:ext>
                  </a:extLst>
                </p:cNvPr>
                <p:cNvPicPr/>
                <p:nvPr/>
              </p:nvPicPr>
              <p:blipFill>
                <a:blip r:embed="rId91"/>
                <a:stretch>
                  <a:fillRect/>
                </a:stretch>
              </p:blipFill>
              <p:spPr>
                <a:xfrm>
                  <a:off x="3378682" y="2646392"/>
                  <a:ext cx="133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9" name="Freihand 38">
                  <a:extLst>
                    <a:ext uri="{FF2B5EF4-FFF2-40B4-BE49-F238E27FC236}">
                      <a16:creationId xmlns:a16="http://schemas.microsoft.com/office/drawing/2014/main" id="{88719855-078C-4442-88E7-274EABD9460B}"/>
                    </a:ext>
                  </a:extLst>
                </p14:cNvPr>
                <p14:cNvContentPartPr/>
                <p14:nvPr/>
              </p14:nvContentPartPr>
              <p14:xfrm>
                <a:off x="3541042" y="2797952"/>
                <a:ext cx="360" cy="360"/>
              </p14:xfrm>
            </p:contentPart>
          </mc:Choice>
          <mc:Fallback>
            <p:pic>
              <p:nvPicPr>
                <p:cNvPr id="39" name="Freihand 38">
                  <a:extLst>
                    <a:ext uri="{FF2B5EF4-FFF2-40B4-BE49-F238E27FC236}">
                      <a16:creationId xmlns:a16="http://schemas.microsoft.com/office/drawing/2014/main" id="{88719855-078C-4442-88E7-274EABD9460B}"/>
                    </a:ext>
                  </a:extLst>
                </p:cNvPr>
                <p:cNvPicPr/>
                <p:nvPr/>
              </p:nvPicPr>
              <p:blipFill>
                <a:blip r:embed="rId7"/>
                <a:stretch>
                  <a:fillRect/>
                </a:stretch>
              </p:blipFill>
              <p:spPr>
                <a:xfrm>
                  <a:off x="3536722" y="2793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0" name="Freihand 39">
                  <a:extLst>
                    <a:ext uri="{FF2B5EF4-FFF2-40B4-BE49-F238E27FC236}">
                      <a16:creationId xmlns:a16="http://schemas.microsoft.com/office/drawing/2014/main" id="{B997EE54-27C3-4AD2-A884-5D55BA3393B2}"/>
                    </a:ext>
                  </a:extLst>
                </p14:cNvPr>
                <p14:cNvContentPartPr/>
                <p14:nvPr/>
              </p14:nvContentPartPr>
              <p14:xfrm>
                <a:off x="3239362" y="2522552"/>
                <a:ext cx="426600" cy="364320"/>
              </p14:xfrm>
            </p:contentPart>
          </mc:Choice>
          <mc:Fallback>
            <p:pic>
              <p:nvPicPr>
                <p:cNvPr id="40" name="Freihand 39">
                  <a:extLst>
                    <a:ext uri="{FF2B5EF4-FFF2-40B4-BE49-F238E27FC236}">
                      <a16:creationId xmlns:a16="http://schemas.microsoft.com/office/drawing/2014/main" id="{B997EE54-27C3-4AD2-A884-5D55BA3393B2}"/>
                    </a:ext>
                  </a:extLst>
                </p:cNvPr>
                <p:cNvPicPr/>
                <p:nvPr/>
              </p:nvPicPr>
              <p:blipFill>
                <a:blip r:embed="rId94"/>
                <a:stretch>
                  <a:fillRect/>
                </a:stretch>
              </p:blipFill>
              <p:spPr>
                <a:xfrm>
                  <a:off x="3235042" y="2518232"/>
                  <a:ext cx="43524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2" name="Freihand 41">
                  <a:extLst>
                    <a:ext uri="{FF2B5EF4-FFF2-40B4-BE49-F238E27FC236}">
                      <a16:creationId xmlns:a16="http://schemas.microsoft.com/office/drawing/2014/main" id="{F6602A33-97C3-4776-B39C-37F806990F24}"/>
                    </a:ext>
                  </a:extLst>
                </p14:cNvPr>
                <p14:cNvContentPartPr/>
                <p14:nvPr/>
              </p14:nvContentPartPr>
              <p14:xfrm>
                <a:off x="4887442" y="2598512"/>
                <a:ext cx="250200" cy="264600"/>
              </p14:xfrm>
            </p:contentPart>
          </mc:Choice>
          <mc:Fallback>
            <p:pic>
              <p:nvPicPr>
                <p:cNvPr id="42" name="Freihand 41">
                  <a:extLst>
                    <a:ext uri="{FF2B5EF4-FFF2-40B4-BE49-F238E27FC236}">
                      <a16:creationId xmlns:a16="http://schemas.microsoft.com/office/drawing/2014/main" id="{F6602A33-97C3-4776-B39C-37F806990F24}"/>
                    </a:ext>
                  </a:extLst>
                </p:cNvPr>
                <p:cNvPicPr/>
                <p:nvPr/>
              </p:nvPicPr>
              <p:blipFill>
                <a:blip r:embed="rId96"/>
                <a:stretch>
                  <a:fillRect/>
                </a:stretch>
              </p:blipFill>
              <p:spPr>
                <a:xfrm>
                  <a:off x="4883122" y="2594192"/>
                  <a:ext cx="2588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3" name="Freihand 42">
                  <a:extLst>
                    <a:ext uri="{FF2B5EF4-FFF2-40B4-BE49-F238E27FC236}">
                      <a16:creationId xmlns:a16="http://schemas.microsoft.com/office/drawing/2014/main" id="{A4B6500F-901C-4931-A63A-64D2B8529125}"/>
                    </a:ext>
                  </a:extLst>
                </p14:cNvPr>
                <p14:cNvContentPartPr/>
                <p14:nvPr/>
              </p14:nvContentPartPr>
              <p14:xfrm>
                <a:off x="683002" y="1408712"/>
                <a:ext cx="5060520" cy="1655640"/>
              </p14:xfrm>
            </p:contentPart>
          </mc:Choice>
          <mc:Fallback>
            <p:pic>
              <p:nvPicPr>
                <p:cNvPr id="43" name="Freihand 42">
                  <a:extLst>
                    <a:ext uri="{FF2B5EF4-FFF2-40B4-BE49-F238E27FC236}">
                      <a16:creationId xmlns:a16="http://schemas.microsoft.com/office/drawing/2014/main" id="{A4B6500F-901C-4931-A63A-64D2B8529125}"/>
                    </a:ext>
                  </a:extLst>
                </p:cNvPr>
                <p:cNvPicPr/>
                <p:nvPr/>
              </p:nvPicPr>
              <p:blipFill>
                <a:blip r:embed="rId98"/>
                <a:stretch>
                  <a:fillRect/>
                </a:stretch>
              </p:blipFill>
              <p:spPr>
                <a:xfrm>
                  <a:off x="678682" y="1404392"/>
                  <a:ext cx="5069160" cy="1664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4" name="Freihand 43">
                  <a:extLst>
                    <a:ext uri="{FF2B5EF4-FFF2-40B4-BE49-F238E27FC236}">
                      <a16:creationId xmlns:a16="http://schemas.microsoft.com/office/drawing/2014/main" id="{1D3DED58-5028-467E-8FB8-A4C88DF21717}"/>
                    </a:ext>
                  </a:extLst>
                </p14:cNvPr>
                <p14:cNvContentPartPr/>
                <p14:nvPr/>
              </p14:nvContentPartPr>
              <p14:xfrm>
                <a:off x="1305442" y="2935472"/>
                <a:ext cx="123120" cy="211680"/>
              </p14:xfrm>
            </p:contentPart>
          </mc:Choice>
          <mc:Fallback>
            <p:pic>
              <p:nvPicPr>
                <p:cNvPr id="44" name="Freihand 43">
                  <a:extLst>
                    <a:ext uri="{FF2B5EF4-FFF2-40B4-BE49-F238E27FC236}">
                      <a16:creationId xmlns:a16="http://schemas.microsoft.com/office/drawing/2014/main" id="{1D3DED58-5028-467E-8FB8-A4C88DF21717}"/>
                    </a:ext>
                  </a:extLst>
                </p:cNvPr>
                <p:cNvPicPr/>
                <p:nvPr/>
              </p:nvPicPr>
              <p:blipFill>
                <a:blip r:embed="rId100"/>
                <a:stretch>
                  <a:fillRect/>
                </a:stretch>
              </p:blipFill>
              <p:spPr>
                <a:xfrm>
                  <a:off x="1301122" y="2931152"/>
                  <a:ext cx="1317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 name="Freihand 46">
                  <a:extLst>
                    <a:ext uri="{FF2B5EF4-FFF2-40B4-BE49-F238E27FC236}">
                      <a16:creationId xmlns:a16="http://schemas.microsoft.com/office/drawing/2014/main" id="{73A686F8-3D23-41B3-8EA0-2EB979016B18}"/>
                    </a:ext>
                  </a:extLst>
                </p14:cNvPr>
                <p14:cNvContentPartPr/>
                <p14:nvPr/>
              </p14:nvContentPartPr>
              <p14:xfrm>
                <a:off x="1581202" y="2908112"/>
                <a:ext cx="191880" cy="193320"/>
              </p14:xfrm>
            </p:contentPart>
          </mc:Choice>
          <mc:Fallback>
            <p:pic>
              <p:nvPicPr>
                <p:cNvPr id="47" name="Freihand 46">
                  <a:extLst>
                    <a:ext uri="{FF2B5EF4-FFF2-40B4-BE49-F238E27FC236}">
                      <a16:creationId xmlns:a16="http://schemas.microsoft.com/office/drawing/2014/main" id="{73A686F8-3D23-41B3-8EA0-2EB979016B18}"/>
                    </a:ext>
                  </a:extLst>
                </p:cNvPr>
                <p:cNvPicPr/>
                <p:nvPr/>
              </p:nvPicPr>
              <p:blipFill>
                <a:blip r:embed="rId102"/>
                <a:stretch>
                  <a:fillRect/>
                </a:stretch>
              </p:blipFill>
              <p:spPr>
                <a:xfrm>
                  <a:off x="1576882" y="2903792"/>
                  <a:ext cx="200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9" name="Freihand 48">
                  <a:extLst>
                    <a:ext uri="{FF2B5EF4-FFF2-40B4-BE49-F238E27FC236}">
                      <a16:creationId xmlns:a16="http://schemas.microsoft.com/office/drawing/2014/main" id="{74C2A855-C41D-4E20-93E3-9526D67B0601}"/>
                    </a:ext>
                  </a:extLst>
                </p14:cNvPr>
                <p14:cNvContentPartPr/>
                <p14:nvPr/>
              </p14:nvContentPartPr>
              <p14:xfrm>
                <a:off x="4109482" y="1140512"/>
                <a:ext cx="102600" cy="142200"/>
              </p14:xfrm>
            </p:contentPart>
          </mc:Choice>
          <mc:Fallback>
            <p:pic>
              <p:nvPicPr>
                <p:cNvPr id="49" name="Freihand 48">
                  <a:extLst>
                    <a:ext uri="{FF2B5EF4-FFF2-40B4-BE49-F238E27FC236}">
                      <a16:creationId xmlns:a16="http://schemas.microsoft.com/office/drawing/2014/main" id="{74C2A855-C41D-4E20-93E3-9526D67B0601}"/>
                    </a:ext>
                  </a:extLst>
                </p:cNvPr>
                <p:cNvPicPr/>
                <p:nvPr/>
              </p:nvPicPr>
              <p:blipFill>
                <a:blip r:embed="rId104"/>
                <a:stretch>
                  <a:fillRect/>
                </a:stretch>
              </p:blipFill>
              <p:spPr>
                <a:xfrm>
                  <a:off x="4105162" y="1136192"/>
                  <a:ext cx="111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0" name="Freihand 49">
                  <a:extLst>
                    <a:ext uri="{FF2B5EF4-FFF2-40B4-BE49-F238E27FC236}">
                      <a16:creationId xmlns:a16="http://schemas.microsoft.com/office/drawing/2014/main" id="{BCA017DB-0987-4CA8-8976-2432CD9845F6}"/>
                    </a:ext>
                  </a:extLst>
                </p14:cNvPr>
                <p14:cNvContentPartPr/>
                <p14:nvPr/>
              </p14:nvContentPartPr>
              <p14:xfrm>
                <a:off x="4188322" y="1222592"/>
                <a:ext cx="55080" cy="78120"/>
              </p14:xfrm>
            </p:contentPart>
          </mc:Choice>
          <mc:Fallback>
            <p:pic>
              <p:nvPicPr>
                <p:cNvPr id="50" name="Freihand 49">
                  <a:extLst>
                    <a:ext uri="{FF2B5EF4-FFF2-40B4-BE49-F238E27FC236}">
                      <a16:creationId xmlns:a16="http://schemas.microsoft.com/office/drawing/2014/main" id="{BCA017DB-0987-4CA8-8976-2432CD9845F6}"/>
                    </a:ext>
                  </a:extLst>
                </p:cNvPr>
                <p:cNvPicPr/>
                <p:nvPr/>
              </p:nvPicPr>
              <p:blipFill>
                <a:blip r:embed="rId106"/>
                <a:stretch>
                  <a:fillRect/>
                </a:stretch>
              </p:blipFill>
              <p:spPr>
                <a:xfrm>
                  <a:off x="4184002" y="1218272"/>
                  <a:ext cx="63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1" name="Freihand 50">
                  <a:extLst>
                    <a:ext uri="{FF2B5EF4-FFF2-40B4-BE49-F238E27FC236}">
                      <a16:creationId xmlns:a16="http://schemas.microsoft.com/office/drawing/2014/main" id="{109C975A-35D0-493D-B228-DAFE143B2D4D}"/>
                    </a:ext>
                  </a:extLst>
                </p14:cNvPr>
                <p14:cNvContentPartPr/>
                <p14:nvPr/>
              </p14:nvContentPartPr>
              <p14:xfrm>
                <a:off x="3905002" y="1047632"/>
                <a:ext cx="527040" cy="407520"/>
              </p14:xfrm>
            </p:contentPart>
          </mc:Choice>
          <mc:Fallback>
            <p:pic>
              <p:nvPicPr>
                <p:cNvPr id="51" name="Freihand 50">
                  <a:extLst>
                    <a:ext uri="{FF2B5EF4-FFF2-40B4-BE49-F238E27FC236}">
                      <a16:creationId xmlns:a16="http://schemas.microsoft.com/office/drawing/2014/main" id="{109C975A-35D0-493D-B228-DAFE143B2D4D}"/>
                    </a:ext>
                  </a:extLst>
                </p:cNvPr>
                <p:cNvPicPr/>
                <p:nvPr/>
              </p:nvPicPr>
              <p:blipFill>
                <a:blip r:embed="rId108"/>
                <a:stretch>
                  <a:fillRect/>
                </a:stretch>
              </p:blipFill>
              <p:spPr>
                <a:xfrm>
                  <a:off x="3900682" y="1043312"/>
                  <a:ext cx="53568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4" name="Freihand 53">
                  <a:extLst>
                    <a:ext uri="{FF2B5EF4-FFF2-40B4-BE49-F238E27FC236}">
                      <a16:creationId xmlns:a16="http://schemas.microsoft.com/office/drawing/2014/main" id="{C3158427-DC3E-468B-9EE3-BCDE47E53B8D}"/>
                    </a:ext>
                  </a:extLst>
                </p14:cNvPr>
                <p14:cNvContentPartPr/>
                <p14:nvPr/>
              </p14:nvContentPartPr>
              <p14:xfrm>
                <a:off x="936082" y="2675552"/>
                <a:ext cx="7200720" cy="1296720"/>
              </p14:xfrm>
            </p:contentPart>
          </mc:Choice>
          <mc:Fallback>
            <p:pic>
              <p:nvPicPr>
                <p:cNvPr id="54" name="Freihand 53">
                  <a:extLst>
                    <a:ext uri="{FF2B5EF4-FFF2-40B4-BE49-F238E27FC236}">
                      <a16:creationId xmlns:a16="http://schemas.microsoft.com/office/drawing/2014/main" id="{C3158427-DC3E-468B-9EE3-BCDE47E53B8D}"/>
                    </a:ext>
                  </a:extLst>
                </p:cNvPr>
                <p:cNvPicPr/>
                <p:nvPr/>
              </p:nvPicPr>
              <p:blipFill>
                <a:blip r:embed="rId110"/>
                <a:stretch>
                  <a:fillRect/>
                </a:stretch>
              </p:blipFill>
              <p:spPr>
                <a:xfrm>
                  <a:off x="931762" y="2671232"/>
                  <a:ext cx="7209360" cy="1305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5" name="Freihand 54">
                  <a:extLst>
                    <a:ext uri="{FF2B5EF4-FFF2-40B4-BE49-F238E27FC236}">
                      <a16:creationId xmlns:a16="http://schemas.microsoft.com/office/drawing/2014/main" id="{B7A5D05E-D189-4573-B2EB-507BA28092FC}"/>
                    </a:ext>
                  </a:extLst>
                </p14:cNvPr>
                <p14:cNvContentPartPr/>
                <p14:nvPr/>
              </p14:nvContentPartPr>
              <p14:xfrm>
                <a:off x="1154602" y="3419312"/>
                <a:ext cx="168480" cy="158400"/>
              </p14:xfrm>
            </p:contentPart>
          </mc:Choice>
          <mc:Fallback>
            <p:pic>
              <p:nvPicPr>
                <p:cNvPr id="55" name="Freihand 54">
                  <a:extLst>
                    <a:ext uri="{FF2B5EF4-FFF2-40B4-BE49-F238E27FC236}">
                      <a16:creationId xmlns:a16="http://schemas.microsoft.com/office/drawing/2014/main" id="{B7A5D05E-D189-4573-B2EB-507BA28092FC}"/>
                    </a:ext>
                  </a:extLst>
                </p:cNvPr>
                <p:cNvPicPr/>
                <p:nvPr/>
              </p:nvPicPr>
              <p:blipFill>
                <a:blip r:embed="rId112"/>
                <a:stretch>
                  <a:fillRect/>
                </a:stretch>
              </p:blipFill>
              <p:spPr>
                <a:xfrm>
                  <a:off x="1150282" y="3414992"/>
                  <a:ext cx="177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7" name="Freihand 56">
                  <a:extLst>
                    <a:ext uri="{FF2B5EF4-FFF2-40B4-BE49-F238E27FC236}">
                      <a16:creationId xmlns:a16="http://schemas.microsoft.com/office/drawing/2014/main" id="{459A696A-6347-4312-835A-2CD9312685DF}"/>
                    </a:ext>
                  </a:extLst>
                </p14:cNvPr>
                <p14:cNvContentPartPr/>
                <p14:nvPr/>
              </p14:nvContentPartPr>
              <p14:xfrm>
                <a:off x="1609642" y="3314912"/>
                <a:ext cx="232560" cy="205200"/>
              </p14:xfrm>
            </p:contentPart>
          </mc:Choice>
          <mc:Fallback>
            <p:pic>
              <p:nvPicPr>
                <p:cNvPr id="57" name="Freihand 56">
                  <a:extLst>
                    <a:ext uri="{FF2B5EF4-FFF2-40B4-BE49-F238E27FC236}">
                      <a16:creationId xmlns:a16="http://schemas.microsoft.com/office/drawing/2014/main" id="{459A696A-6347-4312-835A-2CD9312685DF}"/>
                    </a:ext>
                  </a:extLst>
                </p:cNvPr>
                <p:cNvPicPr/>
                <p:nvPr/>
              </p:nvPicPr>
              <p:blipFill>
                <a:blip r:embed="rId114"/>
                <a:stretch>
                  <a:fillRect/>
                </a:stretch>
              </p:blipFill>
              <p:spPr>
                <a:xfrm>
                  <a:off x="1605322" y="3310592"/>
                  <a:ext cx="241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9" name="Freihand 58">
                  <a:extLst>
                    <a:ext uri="{FF2B5EF4-FFF2-40B4-BE49-F238E27FC236}">
                      <a16:creationId xmlns:a16="http://schemas.microsoft.com/office/drawing/2014/main" id="{AD367655-BD78-4327-8BFA-445297DEC2CE}"/>
                    </a:ext>
                  </a:extLst>
                </p14:cNvPr>
                <p14:cNvContentPartPr/>
                <p14:nvPr/>
              </p14:nvContentPartPr>
              <p14:xfrm>
                <a:off x="6239242" y="3583112"/>
                <a:ext cx="114120" cy="165960"/>
              </p14:xfrm>
            </p:contentPart>
          </mc:Choice>
          <mc:Fallback>
            <p:pic>
              <p:nvPicPr>
                <p:cNvPr id="59" name="Freihand 58">
                  <a:extLst>
                    <a:ext uri="{FF2B5EF4-FFF2-40B4-BE49-F238E27FC236}">
                      <a16:creationId xmlns:a16="http://schemas.microsoft.com/office/drawing/2014/main" id="{AD367655-BD78-4327-8BFA-445297DEC2CE}"/>
                    </a:ext>
                  </a:extLst>
                </p:cNvPr>
                <p:cNvPicPr/>
                <p:nvPr/>
              </p:nvPicPr>
              <p:blipFill>
                <a:blip r:embed="rId116"/>
                <a:stretch>
                  <a:fillRect/>
                </a:stretch>
              </p:blipFill>
              <p:spPr>
                <a:xfrm>
                  <a:off x="6234922" y="3578792"/>
                  <a:ext cx="122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0" name="Freihand 59">
                  <a:extLst>
                    <a:ext uri="{FF2B5EF4-FFF2-40B4-BE49-F238E27FC236}">
                      <a16:creationId xmlns:a16="http://schemas.microsoft.com/office/drawing/2014/main" id="{EB98E5B5-BE43-4B43-A894-45493FFC9CF7}"/>
                    </a:ext>
                  </a:extLst>
                </p14:cNvPr>
                <p14:cNvContentPartPr/>
                <p14:nvPr/>
              </p14:nvContentPartPr>
              <p14:xfrm>
                <a:off x="6289282" y="3544952"/>
                <a:ext cx="142560" cy="135720"/>
              </p14:xfrm>
            </p:contentPart>
          </mc:Choice>
          <mc:Fallback>
            <p:pic>
              <p:nvPicPr>
                <p:cNvPr id="60" name="Freihand 59">
                  <a:extLst>
                    <a:ext uri="{FF2B5EF4-FFF2-40B4-BE49-F238E27FC236}">
                      <a16:creationId xmlns:a16="http://schemas.microsoft.com/office/drawing/2014/main" id="{EB98E5B5-BE43-4B43-A894-45493FFC9CF7}"/>
                    </a:ext>
                  </a:extLst>
                </p:cNvPr>
                <p:cNvPicPr/>
                <p:nvPr/>
              </p:nvPicPr>
              <p:blipFill>
                <a:blip r:embed="rId118"/>
                <a:stretch>
                  <a:fillRect/>
                </a:stretch>
              </p:blipFill>
              <p:spPr>
                <a:xfrm>
                  <a:off x="6284962" y="3540632"/>
                  <a:ext cx="151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1" name="Freihand 60">
                  <a:extLst>
                    <a:ext uri="{FF2B5EF4-FFF2-40B4-BE49-F238E27FC236}">
                      <a16:creationId xmlns:a16="http://schemas.microsoft.com/office/drawing/2014/main" id="{BCE4A373-4709-4833-B6AA-F6005CFFB422}"/>
                    </a:ext>
                  </a:extLst>
                </p14:cNvPr>
                <p14:cNvContentPartPr/>
                <p14:nvPr/>
              </p14:nvContentPartPr>
              <p14:xfrm>
                <a:off x="6038722" y="3462152"/>
                <a:ext cx="558720" cy="416520"/>
              </p14:xfrm>
            </p:contentPart>
          </mc:Choice>
          <mc:Fallback>
            <p:pic>
              <p:nvPicPr>
                <p:cNvPr id="61" name="Freihand 60">
                  <a:extLst>
                    <a:ext uri="{FF2B5EF4-FFF2-40B4-BE49-F238E27FC236}">
                      <a16:creationId xmlns:a16="http://schemas.microsoft.com/office/drawing/2014/main" id="{BCE4A373-4709-4833-B6AA-F6005CFFB422}"/>
                    </a:ext>
                  </a:extLst>
                </p:cNvPr>
                <p:cNvPicPr/>
                <p:nvPr/>
              </p:nvPicPr>
              <p:blipFill>
                <a:blip r:embed="rId120"/>
                <a:stretch>
                  <a:fillRect/>
                </a:stretch>
              </p:blipFill>
              <p:spPr>
                <a:xfrm>
                  <a:off x="6034402" y="3457832"/>
                  <a:ext cx="56736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 name="Freihand 13">
                  <a:extLst>
                    <a:ext uri="{FF2B5EF4-FFF2-40B4-BE49-F238E27FC236}">
                      <a16:creationId xmlns:a16="http://schemas.microsoft.com/office/drawing/2014/main" id="{51A47133-97A1-4CF3-8B07-29F3748763BF}"/>
                    </a:ext>
                  </a:extLst>
                </p14:cNvPr>
                <p14:cNvContentPartPr/>
                <p14:nvPr/>
              </p14:nvContentPartPr>
              <p14:xfrm>
                <a:off x="2616922" y="1596272"/>
                <a:ext cx="110880" cy="88920"/>
              </p14:xfrm>
            </p:contentPart>
          </mc:Choice>
          <mc:Fallback>
            <p:pic>
              <p:nvPicPr>
                <p:cNvPr id="14" name="Freihand 13">
                  <a:extLst>
                    <a:ext uri="{FF2B5EF4-FFF2-40B4-BE49-F238E27FC236}">
                      <a16:creationId xmlns:a16="http://schemas.microsoft.com/office/drawing/2014/main" id="{51A47133-97A1-4CF3-8B07-29F3748763BF}"/>
                    </a:ext>
                  </a:extLst>
                </p:cNvPr>
                <p:cNvPicPr/>
                <p:nvPr/>
              </p:nvPicPr>
              <p:blipFill>
                <a:blip r:embed="rId122"/>
                <a:stretch>
                  <a:fillRect/>
                </a:stretch>
              </p:blipFill>
              <p:spPr>
                <a:xfrm>
                  <a:off x="2612602" y="1591952"/>
                  <a:ext cx="119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 name="Freihand 14">
                  <a:extLst>
                    <a:ext uri="{FF2B5EF4-FFF2-40B4-BE49-F238E27FC236}">
                      <a16:creationId xmlns:a16="http://schemas.microsoft.com/office/drawing/2014/main" id="{21AB329F-63A5-41F9-92FC-0B442970374A}"/>
                    </a:ext>
                  </a:extLst>
                </p14:cNvPr>
                <p14:cNvContentPartPr/>
                <p14:nvPr/>
              </p14:nvContentPartPr>
              <p14:xfrm>
                <a:off x="2758042" y="1685912"/>
                <a:ext cx="15840" cy="14040"/>
              </p14:xfrm>
            </p:contentPart>
          </mc:Choice>
          <mc:Fallback>
            <p:pic>
              <p:nvPicPr>
                <p:cNvPr id="15" name="Freihand 14">
                  <a:extLst>
                    <a:ext uri="{FF2B5EF4-FFF2-40B4-BE49-F238E27FC236}">
                      <a16:creationId xmlns:a16="http://schemas.microsoft.com/office/drawing/2014/main" id="{21AB329F-63A5-41F9-92FC-0B442970374A}"/>
                    </a:ext>
                  </a:extLst>
                </p:cNvPr>
                <p:cNvPicPr/>
                <p:nvPr/>
              </p:nvPicPr>
              <p:blipFill>
                <a:blip r:embed="rId124"/>
                <a:stretch>
                  <a:fillRect/>
                </a:stretch>
              </p:blipFill>
              <p:spPr>
                <a:xfrm>
                  <a:off x="2753722" y="1681592"/>
                  <a:ext cx="24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 name="Freihand 15">
                  <a:extLst>
                    <a:ext uri="{FF2B5EF4-FFF2-40B4-BE49-F238E27FC236}">
                      <a16:creationId xmlns:a16="http://schemas.microsoft.com/office/drawing/2014/main" id="{215DB85D-785C-4951-83C4-A1B138F4D588}"/>
                    </a:ext>
                  </a:extLst>
                </p14:cNvPr>
                <p14:cNvContentPartPr/>
                <p14:nvPr/>
              </p14:nvContentPartPr>
              <p14:xfrm>
                <a:off x="2475802" y="1515992"/>
                <a:ext cx="401760" cy="285480"/>
              </p14:xfrm>
            </p:contentPart>
          </mc:Choice>
          <mc:Fallback>
            <p:pic>
              <p:nvPicPr>
                <p:cNvPr id="16" name="Freihand 15">
                  <a:extLst>
                    <a:ext uri="{FF2B5EF4-FFF2-40B4-BE49-F238E27FC236}">
                      <a16:creationId xmlns:a16="http://schemas.microsoft.com/office/drawing/2014/main" id="{215DB85D-785C-4951-83C4-A1B138F4D588}"/>
                    </a:ext>
                  </a:extLst>
                </p:cNvPr>
                <p:cNvPicPr/>
                <p:nvPr/>
              </p:nvPicPr>
              <p:blipFill>
                <a:blip r:embed="rId126"/>
                <a:stretch>
                  <a:fillRect/>
                </a:stretch>
              </p:blipFill>
              <p:spPr>
                <a:xfrm>
                  <a:off x="2471482" y="1511672"/>
                  <a:ext cx="4104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6887" name="Freihand 36886">
                  <a:extLst>
                    <a:ext uri="{FF2B5EF4-FFF2-40B4-BE49-F238E27FC236}">
                      <a16:creationId xmlns:a16="http://schemas.microsoft.com/office/drawing/2014/main" id="{859AE988-2919-4997-8B57-A901E03E76AD}"/>
                    </a:ext>
                  </a:extLst>
                </p14:cNvPr>
                <p14:cNvContentPartPr/>
                <p14:nvPr/>
              </p14:nvContentPartPr>
              <p14:xfrm>
                <a:off x="4945402" y="3103232"/>
                <a:ext cx="193680" cy="220320"/>
              </p14:xfrm>
            </p:contentPart>
          </mc:Choice>
          <mc:Fallback>
            <p:pic>
              <p:nvPicPr>
                <p:cNvPr id="36887" name="Freihand 36886">
                  <a:extLst>
                    <a:ext uri="{FF2B5EF4-FFF2-40B4-BE49-F238E27FC236}">
                      <a16:creationId xmlns:a16="http://schemas.microsoft.com/office/drawing/2014/main" id="{859AE988-2919-4997-8B57-A901E03E76AD}"/>
                    </a:ext>
                  </a:extLst>
                </p:cNvPr>
                <p:cNvPicPr/>
                <p:nvPr/>
              </p:nvPicPr>
              <p:blipFill>
                <a:blip r:embed="rId128"/>
                <a:stretch>
                  <a:fillRect/>
                </a:stretch>
              </p:blipFill>
              <p:spPr>
                <a:xfrm>
                  <a:off x="4941082" y="3098912"/>
                  <a:ext cx="2023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6888" name="Freihand 36887">
                  <a:extLst>
                    <a:ext uri="{FF2B5EF4-FFF2-40B4-BE49-F238E27FC236}">
                      <a16:creationId xmlns:a16="http://schemas.microsoft.com/office/drawing/2014/main" id="{74F21C42-2DF8-4C24-93BB-B13DBBF253B8}"/>
                    </a:ext>
                  </a:extLst>
                </p14:cNvPr>
                <p14:cNvContentPartPr/>
                <p14:nvPr/>
              </p14:nvContentPartPr>
              <p14:xfrm>
                <a:off x="5415562" y="3164432"/>
                <a:ext cx="1236240" cy="114120"/>
              </p14:xfrm>
            </p:contentPart>
          </mc:Choice>
          <mc:Fallback>
            <p:pic>
              <p:nvPicPr>
                <p:cNvPr id="36888" name="Freihand 36887">
                  <a:extLst>
                    <a:ext uri="{FF2B5EF4-FFF2-40B4-BE49-F238E27FC236}">
                      <a16:creationId xmlns:a16="http://schemas.microsoft.com/office/drawing/2014/main" id="{74F21C42-2DF8-4C24-93BB-B13DBBF253B8}"/>
                    </a:ext>
                  </a:extLst>
                </p:cNvPr>
                <p:cNvPicPr/>
                <p:nvPr/>
              </p:nvPicPr>
              <p:blipFill>
                <a:blip r:embed="rId130"/>
                <a:stretch>
                  <a:fillRect/>
                </a:stretch>
              </p:blipFill>
              <p:spPr>
                <a:xfrm>
                  <a:off x="5411242" y="3160112"/>
                  <a:ext cx="1244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6889" name="Freihand 36888">
                  <a:extLst>
                    <a:ext uri="{FF2B5EF4-FFF2-40B4-BE49-F238E27FC236}">
                      <a16:creationId xmlns:a16="http://schemas.microsoft.com/office/drawing/2014/main" id="{C9259908-D772-4106-9E79-3868DF242F1C}"/>
                    </a:ext>
                  </a:extLst>
                </p14:cNvPr>
                <p14:cNvContentPartPr/>
                <p14:nvPr/>
              </p14:nvContentPartPr>
              <p14:xfrm>
                <a:off x="6605002" y="3076232"/>
                <a:ext cx="160920" cy="181080"/>
              </p14:xfrm>
            </p:contentPart>
          </mc:Choice>
          <mc:Fallback>
            <p:pic>
              <p:nvPicPr>
                <p:cNvPr id="36889" name="Freihand 36888">
                  <a:extLst>
                    <a:ext uri="{FF2B5EF4-FFF2-40B4-BE49-F238E27FC236}">
                      <a16:creationId xmlns:a16="http://schemas.microsoft.com/office/drawing/2014/main" id="{C9259908-D772-4106-9E79-3868DF242F1C}"/>
                    </a:ext>
                  </a:extLst>
                </p:cNvPr>
                <p:cNvPicPr/>
                <p:nvPr/>
              </p:nvPicPr>
              <p:blipFill>
                <a:blip r:embed="rId132"/>
                <a:stretch>
                  <a:fillRect/>
                </a:stretch>
              </p:blipFill>
              <p:spPr>
                <a:xfrm>
                  <a:off x="6600682" y="3071912"/>
                  <a:ext cx="1695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6891" name="Freihand 36890">
                  <a:extLst>
                    <a:ext uri="{FF2B5EF4-FFF2-40B4-BE49-F238E27FC236}">
                      <a16:creationId xmlns:a16="http://schemas.microsoft.com/office/drawing/2014/main" id="{8E5B8747-1FF4-4D82-95A1-4D0037306912}"/>
                    </a:ext>
                  </a:extLst>
                </p14:cNvPr>
                <p14:cNvContentPartPr/>
                <p14:nvPr/>
              </p14:nvContentPartPr>
              <p14:xfrm>
                <a:off x="6853042" y="3031952"/>
                <a:ext cx="181800" cy="177480"/>
              </p14:xfrm>
            </p:contentPart>
          </mc:Choice>
          <mc:Fallback>
            <p:pic>
              <p:nvPicPr>
                <p:cNvPr id="36891" name="Freihand 36890">
                  <a:extLst>
                    <a:ext uri="{FF2B5EF4-FFF2-40B4-BE49-F238E27FC236}">
                      <a16:creationId xmlns:a16="http://schemas.microsoft.com/office/drawing/2014/main" id="{8E5B8747-1FF4-4D82-95A1-4D0037306912}"/>
                    </a:ext>
                  </a:extLst>
                </p:cNvPr>
                <p:cNvPicPr/>
                <p:nvPr/>
              </p:nvPicPr>
              <p:blipFill>
                <a:blip r:embed="rId134"/>
                <a:stretch>
                  <a:fillRect/>
                </a:stretch>
              </p:blipFill>
              <p:spPr>
                <a:xfrm>
                  <a:off x="6848722" y="3027632"/>
                  <a:ext cx="190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6893" name="Freihand 36892">
                  <a:extLst>
                    <a:ext uri="{FF2B5EF4-FFF2-40B4-BE49-F238E27FC236}">
                      <a16:creationId xmlns:a16="http://schemas.microsoft.com/office/drawing/2014/main" id="{B72451A1-AA20-4488-AE8F-BFBCC8647D94}"/>
                    </a:ext>
                  </a:extLst>
                </p14:cNvPr>
                <p14:cNvContentPartPr/>
                <p14:nvPr/>
              </p14:nvContentPartPr>
              <p14:xfrm>
                <a:off x="5705002" y="2957792"/>
                <a:ext cx="134640" cy="166320"/>
              </p14:xfrm>
            </p:contentPart>
          </mc:Choice>
          <mc:Fallback>
            <p:pic>
              <p:nvPicPr>
                <p:cNvPr id="36893" name="Freihand 36892">
                  <a:extLst>
                    <a:ext uri="{FF2B5EF4-FFF2-40B4-BE49-F238E27FC236}">
                      <a16:creationId xmlns:a16="http://schemas.microsoft.com/office/drawing/2014/main" id="{B72451A1-AA20-4488-AE8F-BFBCC8647D94}"/>
                    </a:ext>
                  </a:extLst>
                </p:cNvPr>
                <p:cNvPicPr/>
                <p:nvPr/>
              </p:nvPicPr>
              <p:blipFill>
                <a:blip r:embed="rId136"/>
                <a:stretch>
                  <a:fillRect/>
                </a:stretch>
              </p:blipFill>
              <p:spPr>
                <a:xfrm>
                  <a:off x="5700682" y="2953472"/>
                  <a:ext cx="143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6894" name="Freihand 36893">
                  <a:extLst>
                    <a:ext uri="{FF2B5EF4-FFF2-40B4-BE49-F238E27FC236}">
                      <a16:creationId xmlns:a16="http://schemas.microsoft.com/office/drawing/2014/main" id="{34576BCC-B57A-46E8-8664-9B983AFD84CA}"/>
                    </a:ext>
                  </a:extLst>
                </p14:cNvPr>
                <p14:cNvContentPartPr/>
                <p14:nvPr/>
              </p14:nvContentPartPr>
              <p14:xfrm>
                <a:off x="5862682" y="3089912"/>
                <a:ext cx="26640" cy="8640"/>
              </p14:xfrm>
            </p:contentPart>
          </mc:Choice>
          <mc:Fallback>
            <p:pic>
              <p:nvPicPr>
                <p:cNvPr id="36894" name="Freihand 36893">
                  <a:extLst>
                    <a:ext uri="{FF2B5EF4-FFF2-40B4-BE49-F238E27FC236}">
                      <a16:creationId xmlns:a16="http://schemas.microsoft.com/office/drawing/2014/main" id="{34576BCC-B57A-46E8-8664-9B983AFD84CA}"/>
                    </a:ext>
                  </a:extLst>
                </p:cNvPr>
                <p:cNvPicPr/>
                <p:nvPr/>
              </p:nvPicPr>
              <p:blipFill>
                <a:blip r:embed="rId138"/>
                <a:stretch>
                  <a:fillRect/>
                </a:stretch>
              </p:blipFill>
              <p:spPr>
                <a:xfrm>
                  <a:off x="5858362" y="3085592"/>
                  <a:ext cx="35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6895" name="Freihand 36894">
                  <a:extLst>
                    <a:ext uri="{FF2B5EF4-FFF2-40B4-BE49-F238E27FC236}">
                      <a16:creationId xmlns:a16="http://schemas.microsoft.com/office/drawing/2014/main" id="{8B449961-29F5-4D83-ABCE-9396DE30DD56}"/>
                    </a:ext>
                  </a:extLst>
                </p14:cNvPr>
                <p14:cNvContentPartPr/>
                <p14:nvPr/>
              </p14:nvContentPartPr>
              <p14:xfrm>
                <a:off x="5592322" y="2851232"/>
                <a:ext cx="444240" cy="361440"/>
              </p14:xfrm>
            </p:contentPart>
          </mc:Choice>
          <mc:Fallback>
            <p:pic>
              <p:nvPicPr>
                <p:cNvPr id="36895" name="Freihand 36894">
                  <a:extLst>
                    <a:ext uri="{FF2B5EF4-FFF2-40B4-BE49-F238E27FC236}">
                      <a16:creationId xmlns:a16="http://schemas.microsoft.com/office/drawing/2014/main" id="{8B449961-29F5-4D83-ABCE-9396DE30DD56}"/>
                    </a:ext>
                  </a:extLst>
                </p:cNvPr>
                <p:cNvPicPr/>
                <p:nvPr/>
              </p:nvPicPr>
              <p:blipFill>
                <a:blip r:embed="rId140"/>
                <a:stretch>
                  <a:fillRect/>
                </a:stretch>
              </p:blipFill>
              <p:spPr>
                <a:xfrm>
                  <a:off x="5588002" y="2846912"/>
                  <a:ext cx="452880" cy="370080"/>
                </a:xfrm>
                <a:prstGeom prst="rect">
                  <a:avLst/>
                </a:prstGeom>
              </p:spPr>
            </p:pic>
          </mc:Fallback>
        </mc:AlternateContent>
      </p:grpSp>
      <p:grpSp>
        <p:nvGrpSpPr>
          <p:cNvPr id="36920" name="Gruppieren 36919">
            <a:extLst>
              <a:ext uri="{FF2B5EF4-FFF2-40B4-BE49-F238E27FC236}">
                <a16:creationId xmlns:a16="http://schemas.microsoft.com/office/drawing/2014/main" id="{2D3C577E-6B48-4CFF-A7FD-0B1754E3380B}"/>
              </a:ext>
            </a:extLst>
          </p:cNvPr>
          <p:cNvGrpSpPr/>
          <p:nvPr/>
        </p:nvGrpSpPr>
        <p:grpSpPr>
          <a:xfrm>
            <a:off x="394282" y="1090832"/>
            <a:ext cx="2346840" cy="226440"/>
            <a:chOff x="394282" y="1090832"/>
            <a:chExt cx="2346840" cy="226440"/>
          </a:xfrm>
        </p:grpSpPr>
        <mc:AlternateContent xmlns:mc="http://schemas.openxmlformats.org/markup-compatibility/2006">
          <mc:Choice xmlns:p14="http://schemas.microsoft.com/office/powerpoint/2010/main" Requires="p14">
            <p:contentPart p14:bwMode="auto" r:id="rId141">
              <p14:nvContentPartPr>
                <p14:cNvPr id="36897" name="Freihand 36896">
                  <a:extLst>
                    <a:ext uri="{FF2B5EF4-FFF2-40B4-BE49-F238E27FC236}">
                      <a16:creationId xmlns:a16="http://schemas.microsoft.com/office/drawing/2014/main" id="{DD26C455-519F-4F6D-989A-66BE34D39013}"/>
                    </a:ext>
                  </a:extLst>
                </p14:cNvPr>
                <p14:cNvContentPartPr/>
                <p14:nvPr/>
              </p14:nvContentPartPr>
              <p14:xfrm>
                <a:off x="394282" y="1184072"/>
                <a:ext cx="82800" cy="99000"/>
              </p14:xfrm>
            </p:contentPart>
          </mc:Choice>
          <mc:Fallback>
            <p:pic>
              <p:nvPicPr>
                <p:cNvPr id="36897" name="Freihand 36896">
                  <a:extLst>
                    <a:ext uri="{FF2B5EF4-FFF2-40B4-BE49-F238E27FC236}">
                      <a16:creationId xmlns:a16="http://schemas.microsoft.com/office/drawing/2014/main" id="{DD26C455-519F-4F6D-989A-66BE34D39013}"/>
                    </a:ext>
                  </a:extLst>
                </p:cNvPr>
                <p:cNvPicPr/>
                <p:nvPr/>
              </p:nvPicPr>
              <p:blipFill>
                <a:blip r:embed="rId142"/>
                <a:stretch>
                  <a:fillRect/>
                </a:stretch>
              </p:blipFill>
              <p:spPr>
                <a:xfrm>
                  <a:off x="389962" y="1179752"/>
                  <a:ext cx="91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6898" name="Freihand 36897">
                  <a:extLst>
                    <a:ext uri="{FF2B5EF4-FFF2-40B4-BE49-F238E27FC236}">
                      <a16:creationId xmlns:a16="http://schemas.microsoft.com/office/drawing/2014/main" id="{373196A7-D7BE-424A-A4A3-5B990549AA90}"/>
                    </a:ext>
                  </a:extLst>
                </p14:cNvPr>
                <p14:cNvContentPartPr/>
                <p14:nvPr/>
              </p14:nvContentPartPr>
              <p14:xfrm>
                <a:off x="550882" y="1251392"/>
                <a:ext cx="360" cy="360"/>
              </p14:xfrm>
            </p:contentPart>
          </mc:Choice>
          <mc:Fallback>
            <p:pic>
              <p:nvPicPr>
                <p:cNvPr id="36898" name="Freihand 36897">
                  <a:extLst>
                    <a:ext uri="{FF2B5EF4-FFF2-40B4-BE49-F238E27FC236}">
                      <a16:creationId xmlns:a16="http://schemas.microsoft.com/office/drawing/2014/main" id="{373196A7-D7BE-424A-A4A3-5B990549AA90}"/>
                    </a:ext>
                  </a:extLst>
                </p:cNvPr>
                <p:cNvPicPr/>
                <p:nvPr/>
              </p:nvPicPr>
              <p:blipFill>
                <a:blip r:embed="rId7"/>
                <a:stretch>
                  <a:fillRect/>
                </a:stretch>
              </p:blipFill>
              <p:spPr>
                <a:xfrm>
                  <a:off x="546562" y="1247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6900" name="Freihand 36899">
                  <a:extLst>
                    <a:ext uri="{FF2B5EF4-FFF2-40B4-BE49-F238E27FC236}">
                      <a16:creationId xmlns:a16="http://schemas.microsoft.com/office/drawing/2014/main" id="{4AD573DF-A36D-4BAF-8824-67EC6BF7B1A1}"/>
                    </a:ext>
                  </a:extLst>
                </p14:cNvPr>
                <p14:cNvContentPartPr/>
                <p14:nvPr/>
              </p14:nvContentPartPr>
              <p14:xfrm>
                <a:off x="622882" y="1200992"/>
                <a:ext cx="5400" cy="59760"/>
              </p14:xfrm>
            </p:contentPart>
          </mc:Choice>
          <mc:Fallback>
            <p:pic>
              <p:nvPicPr>
                <p:cNvPr id="36900" name="Freihand 36899">
                  <a:extLst>
                    <a:ext uri="{FF2B5EF4-FFF2-40B4-BE49-F238E27FC236}">
                      <a16:creationId xmlns:a16="http://schemas.microsoft.com/office/drawing/2014/main" id="{4AD573DF-A36D-4BAF-8824-67EC6BF7B1A1}"/>
                    </a:ext>
                  </a:extLst>
                </p:cNvPr>
                <p:cNvPicPr/>
                <p:nvPr/>
              </p:nvPicPr>
              <p:blipFill>
                <a:blip r:embed="rId145"/>
                <a:stretch>
                  <a:fillRect/>
                </a:stretch>
              </p:blipFill>
              <p:spPr>
                <a:xfrm>
                  <a:off x="618562" y="1196672"/>
                  <a:ext cx="14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6901" name="Freihand 36900">
                  <a:extLst>
                    <a:ext uri="{FF2B5EF4-FFF2-40B4-BE49-F238E27FC236}">
                      <a16:creationId xmlns:a16="http://schemas.microsoft.com/office/drawing/2014/main" id="{9BA8B7FA-ABC3-4582-90A6-8E902D6DEEB4}"/>
                    </a:ext>
                  </a:extLst>
                </p14:cNvPr>
                <p14:cNvContentPartPr/>
                <p14:nvPr/>
              </p14:nvContentPartPr>
              <p14:xfrm>
                <a:off x="614602" y="1180112"/>
                <a:ext cx="78840" cy="6840"/>
              </p14:xfrm>
            </p:contentPart>
          </mc:Choice>
          <mc:Fallback>
            <p:pic>
              <p:nvPicPr>
                <p:cNvPr id="36901" name="Freihand 36900">
                  <a:extLst>
                    <a:ext uri="{FF2B5EF4-FFF2-40B4-BE49-F238E27FC236}">
                      <a16:creationId xmlns:a16="http://schemas.microsoft.com/office/drawing/2014/main" id="{9BA8B7FA-ABC3-4582-90A6-8E902D6DEEB4}"/>
                    </a:ext>
                  </a:extLst>
                </p:cNvPr>
                <p:cNvPicPr/>
                <p:nvPr/>
              </p:nvPicPr>
              <p:blipFill>
                <a:blip r:embed="rId147"/>
                <a:stretch>
                  <a:fillRect/>
                </a:stretch>
              </p:blipFill>
              <p:spPr>
                <a:xfrm>
                  <a:off x="610282" y="1175792"/>
                  <a:ext cx="87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6902" name="Freihand 36901">
                  <a:extLst>
                    <a:ext uri="{FF2B5EF4-FFF2-40B4-BE49-F238E27FC236}">
                      <a16:creationId xmlns:a16="http://schemas.microsoft.com/office/drawing/2014/main" id="{D84D00EB-32E4-4513-901B-2478E7E7FB6B}"/>
                    </a:ext>
                  </a:extLst>
                </p14:cNvPr>
                <p14:cNvContentPartPr/>
                <p14:nvPr/>
              </p14:nvContentPartPr>
              <p14:xfrm>
                <a:off x="625042" y="1206392"/>
                <a:ext cx="84600" cy="60480"/>
              </p14:xfrm>
            </p:contentPart>
          </mc:Choice>
          <mc:Fallback>
            <p:pic>
              <p:nvPicPr>
                <p:cNvPr id="36902" name="Freihand 36901">
                  <a:extLst>
                    <a:ext uri="{FF2B5EF4-FFF2-40B4-BE49-F238E27FC236}">
                      <a16:creationId xmlns:a16="http://schemas.microsoft.com/office/drawing/2014/main" id="{D84D00EB-32E4-4513-901B-2478E7E7FB6B}"/>
                    </a:ext>
                  </a:extLst>
                </p:cNvPr>
                <p:cNvPicPr/>
                <p:nvPr/>
              </p:nvPicPr>
              <p:blipFill>
                <a:blip r:embed="rId149"/>
                <a:stretch>
                  <a:fillRect/>
                </a:stretch>
              </p:blipFill>
              <p:spPr>
                <a:xfrm>
                  <a:off x="620722" y="1202072"/>
                  <a:ext cx="93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6903" name="Freihand 36902">
                  <a:extLst>
                    <a:ext uri="{FF2B5EF4-FFF2-40B4-BE49-F238E27FC236}">
                      <a16:creationId xmlns:a16="http://schemas.microsoft.com/office/drawing/2014/main" id="{3EDCA638-2906-4B3C-9EAA-C3887DA90DF5}"/>
                    </a:ext>
                  </a:extLst>
                </p14:cNvPr>
                <p14:cNvContentPartPr/>
                <p14:nvPr/>
              </p14:nvContentPartPr>
              <p14:xfrm>
                <a:off x="795322" y="1167872"/>
                <a:ext cx="124560" cy="102960"/>
              </p14:xfrm>
            </p:contentPart>
          </mc:Choice>
          <mc:Fallback>
            <p:pic>
              <p:nvPicPr>
                <p:cNvPr id="36903" name="Freihand 36902">
                  <a:extLst>
                    <a:ext uri="{FF2B5EF4-FFF2-40B4-BE49-F238E27FC236}">
                      <a16:creationId xmlns:a16="http://schemas.microsoft.com/office/drawing/2014/main" id="{3EDCA638-2906-4B3C-9EAA-C3887DA90DF5}"/>
                    </a:ext>
                  </a:extLst>
                </p:cNvPr>
                <p:cNvPicPr/>
                <p:nvPr/>
              </p:nvPicPr>
              <p:blipFill>
                <a:blip r:embed="rId151"/>
                <a:stretch>
                  <a:fillRect/>
                </a:stretch>
              </p:blipFill>
              <p:spPr>
                <a:xfrm>
                  <a:off x="791002" y="1163552"/>
                  <a:ext cx="133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6904" name="Freihand 36903">
                  <a:extLst>
                    <a:ext uri="{FF2B5EF4-FFF2-40B4-BE49-F238E27FC236}">
                      <a16:creationId xmlns:a16="http://schemas.microsoft.com/office/drawing/2014/main" id="{F74A7DAF-A897-4319-A614-2C7FBA2033F3}"/>
                    </a:ext>
                  </a:extLst>
                </p14:cNvPr>
                <p14:cNvContentPartPr/>
                <p14:nvPr/>
              </p14:nvContentPartPr>
              <p14:xfrm>
                <a:off x="855802" y="1241672"/>
                <a:ext cx="58320" cy="16920"/>
              </p14:xfrm>
            </p:contentPart>
          </mc:Choice>
          <mc:Fallback>
            <p:pic>
              <p:nvPicPr>
                <p:cNvPr id="36904" name="Freihand 36903">
                  <a:extLst>
                    <a:ext uri="{FF2B5EF4-FFF2-40B4-BE49-F238E27FC236}">
                      <a16:creationId xmlns:a16="http://schemas.microsoft.com/office/drawing/2014/main" id="{F74A7DAF-A897-4319-A614-2C7FBA2033F3}"/>
                    </a:ext>
                  </a:extLst>
                </p:cNvPr>
                <p:cNvPicPr/>
                <p:nvPr/>
              </p:nvPicPr>
              <p:blipFill>
                <a:blip r:embed="rId153"/>
                <a:stretch>
                  <a:fillRect/>
                </a:stretch>
              </p:blipFill>
              <p:spPr>
                <a:xfrm>
                  <a:off x="851482" y="1237352"/>
                  <a:ext cx="66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6905" name="Freihand 36904">
                  <a:extLst>
                    <a:ext uri="{FF2B5EF4-FFF2-40B4-BE49-F238E27FC236}">
                      <a16:creationId xmlns:a16="http://schemas.microsoft.com/office/drawing/2014/main" id="{7D76A080-58C0-4CEC-91EF-CAEA92B8185E}"/>
                    </a:ext>
                  </a:extLst>
                </p14:cNvPr>
                <p14:cNvContentPartPr/>
                <p14:nvPr/>
              </p14:nvContentPartPr>
              <p14:xfrm>
                <a:off x="918442" y="1169672"/>
                <a:ext cx="263520" cy="147600"/>
              </p14:xfrm>
            </p:contentPart>
          </mc:Choice>
          <mc:Fallback>
            <p:pic>
              <p:nvPicPr>
                <p:cNvPr id="36905" name="Freihand 36904">
                  <a:extLst>
                    <a:ext uri="{FF2B5EF4-FFF2-40B4-BE49-F238E27FC236}">
                      <a16:creationId xmlns:a16="http://schemas.microsoft.com/office/drawing/2014/main" id="{7D76A080-58C0-4CEC-91EF-CAEA92B8185E}"/>
                    </a:ext>
                  </a:extLst>
                </p:cNvPr>
                <p:cNvPicPr/>
                <p:nvPr/>
              </p:nvPicPr>
              <p:blipFill>
                <a:blip r:embed="rId155"/>
                <a:stretch>
                  <a:fillRect/>
                </a:stretch>
              </p:blipFill>
              <p:spPr>
                <a:xfrm>
                  <a:off x="914122" y="1165352"/>
                  <a:ext cx="272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6906" name="Freihand 36905">
                  <a:extLst>
                    <a:ext uri="{FF2B5EF4-FFF2-40B4-BE49-F238E27FC236}">
                      <a16:creationId xmlns:a16="http://schemas.microsoft.com/office/drawing/2014/main" id="{1E4DC101-B472-48E3-B845-FC5A2CEB0C45}"/>
                    </a:ext>
                  </a:extLst>
                </p14:cNvPr>
                <p14:cNvContentPartPr/>
                <p14:nvPr/>
              </p14:nvContentPartPr>
              <p14:xfrm>
                <a:off x="1344322" y="1108112"/>
                <a:ext cx="223560" cy="184680"/>
              </p14:xfrm>
            </p:contentPart>
          </mc:Choice>
          <mc:Fallback>
            <p:pic>
              <p:nvPicPr>
                <p:cNvPr id="36906" name="Freihand 36905">
                  <a:extLst>
                    <a:ext uri="{FF2B5EF4-FFF2-40B4-BE49-F238E27FC236}">
                      <a16:creationId xmlns:a16="http://schemas.microsoft.com/office/drawing/2014/main" id="{1E4DC101-B472-48E3-B845-FC5A2CEB0C45}"/>
                    </a:ext>
                  </a:extLst>
                </p:cNvPr>
                <p:cNvPicPr/>
                <p:nvPr/>
              </p:nvPicPr>
              <p:blipFill>
                <a:blip r:embed="rId157"/>
                <a:stretch>
                  <a:fillRect/>
                </a:stretch>
              </p:blipFill>
              <p:spPr>
                <a:xfrm>
                  <a:off x="1340002" y="1103792"/>
                  <a:ext cx="232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6907" name="Freihand 36906">
                  <a:extLst>
                    <a:ext uri="{FF2B5EF4-FFF2-40B4-BE49-F238E27FC236}">
                      <a16:creationId xmlns:a16="http://schemas.microsoft.com/office/drawing/2014/main" id="{87544B41-63A7-4FC5-BCDD-CD947D659580}"/>
                    </a:ext>
                  </a:extLst>
                </p14:cNvPr>
                <p14:cNvContentPartPr/>
                <p14:nvPr/>
              </p14:nvContentPartPr>
              <p14:xfrm>
                <a:off x="1467442" y="1141952"/>
                <a:ext cx="33840" cy="16560"/>
              </p14:xfrm>
            </p:contentPart>
          </mc:Choice>
          <mc:Fallback>
            <p:pic>
              <p:nvPicPr>
                <p:cNvPr id="36907" name="Freihand 36906">
                  <a:extLst>
                    <a:ext uri="{FF2B5EF4-FFF2-40B4-BE49-F238E27FC236}">
                      <a16:creationId xmlns:a16="http://schemas.microsoft.com/office/drawing/2014/main" id="{87544B41-63A7-4FC5-BCDD-CD947D659580}"/>
                    </a:ext>
                  </a:extLst>
                </p:cNvPr>
                <p:cNvPicPr/>
                <p:nvPr/>
              </p:nvPicPr>
              <p:blipFill>
                <a:blip r:embed="rId159"/>
                <a:stretch>
                  <a:fillRect/>
                </a:stretch>
              </p:blipFill>
              <p:spPr>
                <a:xfrm>
                  <a:off x="1463122" y="1137632"/>
                  <a:ext cx="42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6908" name="Freihand 36907">
                  <a:extLst>
                    <a:ext uri="{FF2B5EF4-FFF2-40B4-BE49-F238E27FC236}">
                      <a16:creationId xmlns:a16="http://schemas.microsoft.com/office/drawing/2014/main" id="{DBEAE668-C585-41AF-967D-46D8BD573CBE}"/>
                    </a:ext>
                  </a:extLst>
                </p14:cNvPr>
                <p14:cNvContentPartPr/>
                <p14:nvPr/>
              </p14:nvContentPartPr>
              <p14:xfrm>
                <a:off x="1673722" y="1154192"/>
                <a:ext cx="114120" cy="101880"/>
              </p14:xfrm>
            </p:contentPart>
          </mc:Choice>
          <mc:Fallback>
            <p:pic>
              <p:nvPicPr>
                <p:cNvPr id="36908" name="Freihand 36907">
                  <a:extLst>
                    <a:ext uri="{FF2B5EF4-FFF2-40B4-BE49-F238E27FC236}">
                      <a16:creationId xmlns:a16="http://schemas.microsoft.com/office/drawing/2014/main" id="{DBEAE668-C585-41AF-967D-46D8BD573CBE}"/>
                    </a:ext>
                  </a:extLst>
                </p:cNvPr>
                <p:cNvPicPr/>
                <p:nvPr/>
              </p:nvPicPr>
              <p:blipFill>
                <a:blip r:embed="rId161"/>
                <a:stretch>
                  <a:fillRect/>
                </a:stretch>
              </p:blipFill>
              <p:spPr>
                <a:xfrm>
                  <a:off x="1669402" y="1149872"/>
                  <a:ext cx="122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6909" name="Freihand 36908">
                  <a:extLst>
                    <a:ext uri="{FF2B5EF4-FFF2-40B4-BE49-F238E27FC236}">
                      <a16:creationId xmlns:a16="http://schemas.microsoft.com/office/drawing/2014/main" id="{2B0C3D4C-ED84-466E-8F10-2B3AC1EBC6DA}"/>
                    </a:ext>
                  </a:extLst>
                </p14:cNvPr>
                <p14:cNvContentPartPr/>
                <p14:nvPr/>
              </p14:nvContentPartPr>
              <p14:xfrm>
                <a:off x="1829242" y="1160312"/>
                <a:ext cx="97200" cy="108720"/>
              </p14:xfrm>
            </p:contentPart>
          </mc:Choice>
          <mc:Fallback>
            <p:pic>
              <p:nvPicPr>
                <p:cNvPr id="36909" name="Freihand 36908">
                  <a:extLst>
                    <a:ext uri="{FF2B5EF4-FFF2-40B4-BE49-F238E27FC236}">
                      <a16:creationId xmlns:a16="http://schemas.microsoft.com/office/drawing/2014/main" id="{2B0C3D4C-ED84-466E-8F10-2B3AC1EBC6DA}"/>
                    </a:ext>
                  </a:extLst>
                </p:cNvPr>
                <p:cNvPicPr/>
                <p:nvPr/>
              </p:nvPicPr>
              <p:blipFill>
                <a:blip r:embed="rId163"/>
                <a:stretch>
                  <a:fillRect/>
                </a:stretch>
              </p:blipFill>
              <p:spPr>
                <a:xfrm>
                  <a:off x="1824922" y="1155992"/>
                  <a:ext cx="105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6910" name="Freihand 36909">
                  <a:extLst>
                    <a:ext uri="{FF2B5EF4-FFF2-40B4-BE49-F238E27FC236}">
                      <a16:creationId xmlns:a16="http://schemas.microsoft.com/office/drawing/2014/main" id="{0E5AE1FB-AF5A-4058-B6C4-956C174A39C1}"/>
                    </a:ext>
                  </a:extLst>
                </p14:cNvPr>
                <p14:cNvContentPartPr/>
                <p14:nvPr/>
              </p14:nvContentPartPr>
              <p14:xfrm>
                <a:off x="1954162" y="1183712"/>
                <a:ext cx="19080" cy="70200"/>
              </p14:xfrm>
            </p:contentPart>
          </mc:Choice>
          <mc:Fallback>
            <p:pic>
              <p:nvPicPr>
                <p:cNvPr id="36910" name="Freihand 36909">
                  <a:extLst>
                    <a:ext uri="{FF2B5EF4-FFF2-40B4-BE49-F238E27FC236}">
                      <a16:creationId xmlns:a16="http://schemas.microsoft.com/office/drawing/2014/main" id="{0E5AE1FB-AF5A-4058-B6C4-956C174A39C1}"/>
                    </a:ext>
                  </a:extLst>
                </p:cNvPr>
                <p:cNvPicPr/>
                <p:nvPr/>
              </p:nvPicPr>
              <p:blipFill>
                <a:blip r:embed="rId165"/>
                <a:stretch>
                  <a:fillRect/>
                </a:stretch>
              </p:blipFill>
              <p:spPr>
                <a:xfrm>
                  <a:off x="1949842" y="1179392"/>
                  <a:ext cx="27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6911" name="Freihand 36910">
                  <a:extLst>
                    <a:ext uri="{FF2B5EF4-FFF2-40B4-BE49-F238E27FC236}">
                      <a16:creationId xmlns:a16="http://schemas.microsoft.com/office/drawing/2014/main" id="{18093E55-EE2B-4556-9311-FA7BC1232753}"/>
                    </a:ext>
                  </a:extLst>
                </p14:cNvPr>
                <p14:cNvContentPartPr/>
                <p14:nvPr/>
              </p14:nvContentPartPr>
              <p14:xfrm>
                <a:off x="1955242" y="1158872"/>
                <a:ext cx="97920" cy="50400"/>
              </p14:xfrm>
            </p:contentPart>
          </mc:Choice>
          <mc:Fallback>
            <p:pic>
              <p:nvPicPr>
                <p:cNvPr id="36911" name="Freihand 36910">
                  <a:extLst>
                    <a:ext uri="{FF2B5EF4-FFF2-40B4-BE49-F238E27FC236}">
                      <a16:creationId xmlns:a16="http://schemas.microsoft.com/office/drawing/2014/main" id="{18093E55-EE2B-4556-9311-FA7BC1232753}"/>
                    </a:ext>
                  </a:extLst>
                </p:cNvPr>
                <p:cNvPicPr/>
                <p:nvPr/>
              </p:nvPicPr>
              <p:blipFill>
                <a:blip r:embed="rId167"/>
                <a:stretch>
                  <a:fillRect/>
                </a:stretch>
              </p:blipFill>
              <p:spPr>
                <a:xfrm>
                  <a:off x="1950922" y="1154552"/>
                  <a:ext cx="106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6912" name="Freihand 36911">
                  <a:extLst>
                    <a:ext uri="{FF2B5EF4-FFF2-40B4-BE49-F238E27FC236}">
                      <a16:creationId xmlns:a16="http://schemas.microsoft.com/office/drawing/2014/main" id="{F0F6506A-9CB0-4D19-A6EB-7ED321180320}"/>
                    </a:ext>
                  </a:extLst>
                </p14:cNvPr>
                <p14:cNvContentPartPr/>
                <p14:nvPr/>
              </p14:nvContentPartPr>
              <p14:xfrm>
                <a:off x="1934722" y="1253552"/>
                <a:ext cx="104400" cy="25200"/>
              </p14:xfrm>
            </p:contentPart>
          </mc:Choice>
          <mc:Fallback>
            <p:pic>
              <p:nvPicPr>
                <p:cNvPr id="36912" name="Freihand 36911">
                  <a:extLst>
                    <a:ext uri="{FF2B5EF4-FFF2-40B4-BE49-F238E27FC236}">
                      <a16:creationId xmlns:a16="http://schemas.microsoft.com/office/drawing/2014/main" id="{F0F6506A-9CB0-4D19-A6EB-7ED321180320}"/>
                    </a:ext>
                  </a:extLst>
                </p:cNvPr>
                <p:cNvPicPr/>
                <p:nvPr/>
              </p:nvPicPr>
              <p:blipFill>
                <a:blip r:embed="rId169"/>
                <a:stretch>
                  <a:fillRect/>
                </a:stretch>
              </p:blipFill>
              <p:spPr>
                <a:xfrm>
                  <a:off x="1930402" y="1249232"/>
                  <a:ext cx="113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6913" name="Freihand 36912">
                  <a:extLst>
                    <a:ext uri="{FF2B5EF4-FFF2-40B4-BE49-F238E27FC236}">
                      <a16:creationId xmlns:a16="http://schemas.microsoft.com/office/drawing/2014/main" id="{D0153BB2-6FC6-4084-8044-BEF08CB9B76C}"/>
                    </a:ext>
                  </a:extLst>
                </p14:cNvPr>
                <p14:cNvContentPartPr/>
                <p14:nvPr/>
              </p14:nvContentPartPr>
              <p14:xfrm>
                <a:off x="2146042" y="1150952"/>
                <a:ext cx="84960" cy="119520"/>
              </p14:xfrm>
            </p:contentPart>
          </mc:Choice>
          <mc:Fallback>
            <p:pic>
              <p:nvPicPr>
                <p:cNvPr id="36913" name="Freihand 36912">
                  <a:extLst>
                    <a:ext uri="{FF2B5EF4-FFF2-40B4-BE49-F238E27FC236}">
                      <a16:creationId xmlns:a16="http://schemas.microsoft.com/office/drawing/2014/main" id="{D0153BB2-6FC6-4084-8044-BEF08CB9B76C}"/>
                    </a:ext>
                  </a:extLst>
                </p:cNvPr>
                <p:cNvPicPr/>
                <p:nvPr/>
              </p:nvPicPr>
              <p:blipFill>
                <a:blip r:embed="rId171"/>
                <a:stretch>
                  <a:fillRect/>
                </a:stretch>
              </p:blipFill>
              <p:spPr>
                <a:xfrm>
                  <a:off x="2141722" y="1146632"/>
                  <a:ext cx="93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6914" name="Freihand 36913">
                  <a:extLst>
                    <a:ext uri="{FF2B5EF4-FFF2-40B4-BE49-F238E27FC236}">
                      <a16:creationId xmlns:a16="http://schemas.microsoft.com/office/drawing/2014/main" id="{3F51821B-AA58-46AE-A31D-E6F4E4242D76}"/>
                    </a:ext>
                  </a:extLst>
                </p14:cNvPr>
                <p14:cNvContentPartPr/>
                <p14:nvPr/>
              </p14:nvContentPartPr>
              <p14:xfrm>
                <a:off x="2227762" y="1196672"/>
                <a:ext cx="154440" cy="59760"/>
              </p14:xfrm>
            </p:contentPart>
          </mc:Choice>
          <mc:Fallback>
            <p:pic>
              <p:nvPicPr>
                <p:cNvPr id="36914" name="Freihand 36913">
                  <a:extLst>
                    <a:ext uri="{FF2B5EF4-FFF2-40B4-BE49-F238E27FC236}">
                      <a16:creationId xmlns:a16="http://schemas.microsoft.com/office/drawing/2014/main" id="{3F51821B-AA58-46AE-A31D-E6F4E4242D76}"/>
                    </a:ext>
                  </a:extLst>
                </p:cNvPr>
                <p:cNvPicPr/>
                <p:nvPr/>
              </p:nvPicPr>
              <p:blipFill>
                <a:blip r:embed="rId173"/>
                <a:stretch>
                  <a:fillRect/>
                </a:stretch>
              </p:blipFill>
              <p:spPr>
                <a:xfrm>
                  <a:off x="2223442" y="1192352"/>
                  <a:ext cx="163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6915" name="Freihand 36914">
                  <a:extLst>
                    <a:ext uri="{FF2B5EF4-FFF2-40B4-BE49-F238E27FC236}">
                      <a16:creationId xmlns:a16="http://schemas.microsoft.com/office/drawing/2014/main" id="{2306DFEE-4EE9-45CA-B51F-6E4CE4F117CE}"/>
                    </a:ext>
                  </a:extLst>
                </p14:cNvPr>
                <p14:cNvContentPartPr/>
                <p14:nvPr/>
              </p14:nvContentPartPr>
              <p14:xfrm>
                <a:off x="2362762" y="1150232"/>
                <a:ext cx="360" cy="360"/>
              </p14:xfrm>
            </p:contentPart>
          </mc:Choice>
          <mc:Fallback>
            <p:pic>
              <p:nvPicPr>
                <p:cNvPr id="36915" name="Freihand 36914">
                  <a:extLst>
                    <a:ext uri="{FF2B5EF4-FFF2-40B4-BE49-F238E27FC236}">
                      <a16:creationId xmlns:a16="http://schemas.microsoft.com/office/drawing/2014/main" id="{2306DFEE-4EE9-45CA-B51F-6E4CE4F117CE}"/>
                    </a:ext>
                  </a:extLst>
                </p:cNvPr>
                <p:cNvPicPr/>
                <p:nvPr/>
              </p:nvPicPr>
              <p:blipFill>
                <a:blip r:embed="rId7"/>
                <a:stretch>
                  <a:fillRect/>
                </a:stretch>
              </p:blipFill>
              <p:spPr>
                <a:xfrm>
                  <a:off x="2358442" y="1145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6916" name="Freihand 36915">
                  <a:extLst>
                    <a:ext uri="{FF2B5EF4-FFF2-40B4-BE49-F238E27FC236}">
                      <a16:creationId xmlns:a16="http://schemas.microsoft.com/office/drawing/2014/main" id="{120078AA-A74C-43A2-9E71-52DD46A9C7AA}"/>
                    </a:ext>
                  </a:extLst>
                </p14:cNvPr>
                <p14:cNvContentPartPr/>
                <p14:nvPr/>
              </p14:nvContentPartPr>
              <p14:xfrm>
                <a:off x="2450242" y="1140152"/>
                <a:ext cx="37080" cy="96840"/>
              </p14:xfrm>
            </p:contentPart>
          </mc:Choice>
          <mc:Fallback>
            <p:pic>
              <p:nvPicPr>
                <p:cNvPr id="36916" name="Freihand 36915">
                  <a:extLst>
                    <a:ext uri="{FF2B5EF4-FFF2-40B4-BE49-F238E27FC236}">
                      <a16:creationId xmlns:a16="http://schemas.microsoft.com/office/drawing/2014/main" id="{120078AA-A74C-43A2-9E71-52DD46A9C7AA}"/>
                    </a:ext>
                  </a:extLst>
                </p:cNvPr>
                <p:cNvPicPr/>
                <p:nvPr/>
              </p:nvPicPr>
              <p:blipFill>
                <a:blip r:embed="rId176"/>
                <a:stretch>
                  <a:fillRect/>
                </a:stretch>
              </p:blipFill>
              <p:spPr>
                <a:xfrm>
                  <a:off x="2445922" y="1135832"/>
                  <a:ext cx="45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6917" name="Freihand 36916">
                  <a:extLst>
                    <a:ext uri="{FF2B5EF4-FFF2-40B4-BE49-F238E27FC236}">
                      <a16:creationId xmlns:a16="http://schemas.microsoft.com/office/drawing/2014/main" id="{9A75CA8B-F1AD-49E8-B7C1-FADCE0DD2E6D}"/>
                    </a:ext>
                  </a:extLst>
                </p14:cNvPr>
                <p14:cNvContentPartPr/>
                <p14:nvPr/>
              </p14:nvContentPartPr>
              <p14:xfrm>
                <a:off x="2448442" y="1143392"/>
                <a:ext cx="89640" cy="117360"/>
              </p14:xfrm>
            </p:contentPart>
          </mc:Choice>
          <mc:Fallback>
            <p:pic>
              <p:nvPicPr>
                <p:cNvPr id="36917" name="Freihand 36916">
                  <a:extLst>
                    <a:ext uri="{FF2B5EF4-FFF2-40B4-BE49-F238E27FC236}">
                      <a16:creationId xmlns:a16="http://schemas.microsoft.com/office/drawing/2014/main" id="{9A75CA8B-F1AD-49E8-B7C1-FADCE0DD2E6D}"/>
                    </a:ext>
                  </a:extLst>
                </p:cNvPr>
                <p:cNvPicPr/>
                <p:nvPr/>
              </p:nvPicPr>
              <p:blipFill>
                <a:blip r:embed="rId178"/>
                <a:stretch>
                  <a:fillRect/>
                </a:stretch>
              </p:blipFill>
              <p:spPr>
                <a:xfrm>
                  <a:off x="2444122" y="1139072"/>
                  <a:ext cx="98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6918" name="Freihand 36917">
                  <a:extLst>
                    <a:ext uri="{FF2B5EF4-FFF2-40B4-BE49-F238E27FC236}">
                      <a16:creationId xmlns:a16="http://schemas.microsoft.com/office/drawing/2014/main" id="{892A6025-BB39-4922-95E4-284CD45BDA03}"/>
                    </a:ext>
                  </a:extLst>
                </p14:cNvPr>
                <p14:cNvContentPartPr/>
                <p14:nvPr/>
              </p14:nvContentPartPr>
              <p14:xfrm>
                <a:off x="2562562" y="1163552"/>
                <a:ext cx="178560" cy="71280"/>
              </p14:xfrm>
            </p:contentPart>
          </mc:Choice>
          <mc:Fallback>
            <p:pic>
              <p:nvPicPr>
                <p:cNvPr id="36918" name="Freihand 36917">
                  <a:extLst>
                    <a:ext uri="{FF2B5EF4-FFF2-40B4-BE49-F238E27FC236}">
                      <a16:creationId xmlns:a16="http://schemas.microsoft.com/office/drawing/2014/main" id="{892A6025-BB39-4922-95E4-284CD45BDA03}"/>
                    </a:ext>
                  </a:extLst>
                </p:cNvPr>
                <p:cNvPicPr/>
                <p:nvPr/>
              </p:nvPicPr>
              <p:blipFill>
                <a:blip r:embed="rId180"/>
                <a:stretch>
                  <a:fillRect/>
                </a:stretch>
              </p:blipFill>
              <p:spPr>
                <a:xfrm>
                  <a:off x="2558242" y="1159232"/>
                  <a:ext cx="187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6919" name="Freihand 36918">
                  <a:extLst>
                    <a:ext uri="{FF2B5EF4-FFF2-40B4-BE49-F238E27FC236}">
                      <a16:creationId xmlns:a16="http://schemas.microsoft.com/office/drawing/2014/main" id="{06635FF8-D42F-45F3-A4B6-9F49DE4D75C4}"/>
                    </a:ext>
                  </a:extLst>
                </p14:cNvPr>
                <p14:cNvContentPartPr/>
                <p14:nvPr/>
              </p14:nvContentPartPr>
              <p14:xfrm>
                <a:off x="2673802" y="1090832"/>
                <a:ext cx="360" cy="360"/>
              </p14:xfrm>
            </p:contentPart>
          </mc:Choice>
          <mc:Fallback>
            <p:pic>
              <p:nvPicPr>
                <p:cNvPr id="36919" name="Freihand 36918">
                  <a:extLst>
                    <a:ext uri="{FF2B5EF4-FFF2-40B4-BE49-F238E27FC236}">
                      <a16:creationId xmlns:a16="http://schemas.microsoft.com/office/drawing/2014/main" id="{06635FF8-D42F-45F3-A4B6-9F49DE4D75C4}"/>
                    </a:ext>
                  </a:extLst>
                </p:cNvPr>
                <p:cNvPicPr/>
                <p:nvPr/>
              </p:nvPicPr>
              <p:blipFill>
                <a:blip r:embed="rId7"/>
                <a:stretch>
                  <a:fillRect/>
                </a:stretch>
              </p:blipFill>
              <p:spPr>
                <a:xfrm>
                  <a:off x="2669482" y="1086512"/>
                  <a:ext cx="9000" cy="900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5ED015DE-745F-4D81-B633-1766D229E583}"/>
              </a:ext>
            </a:extLst>
          </p:cNvPr>
          <p:cNvGrpSpPr/>
          <p:nvPr/>
        </p:nvGrpSpPr>
        <p:grpSpPr>
          <a:xfrm>
            <a:off x="7990914" y="112295"/>
            <a:ext cx="3528279" cy="1736100"/>
            <a:chOff x="7990914" y="112295"/>
            <a:chExt cx="3528279" cy="1736100"/>
          </a:xfrm>
        </p:grpSpPr>
        <p:pic>
          <p:nvPicPr>
            <p:cNvPr id="5" name="Grafik 4">
              <a:extLst>
                <a:ext uri="{FF2B5EF4-FFF2-40B4-BE49-F238E27FC236}">
                  <a16:creationId xmlns:a16="http://schemas.microsoft.com/office/drawing/2014/main" id="{065821CF-DFA3-4D10-84F7-4B4370541201}"/>
                </a:ext>
              </a:extLst>
            </p:cNvPr>
            <p:cNvPicPr>
              <a:picLocks noChangeAspect="1"/>
            </p:cNvPicPr>
            <p:nvPr/>
          </p:nvPicPr>
          <p:blipFill>
            <a:blip r:embed="rId3"/>
            <a:stretch>
              <a:fillRect/>
            </a:stretch>
          </p:blipFill>
          <p:spPr>
            <a:xfrm>
              <a:off x="7990914" y="112295"/>
              <a:ext cx="3528279" cy="1736100"/>
            </a:xfrm>
            <a:prstGeom prst="rect">
              <a:avLst/>
            </a:prstGeom>
          </p:spPr>
        </p:pic>
        <p:grpSp>
          <p:nvGrpSpPr>
            <p:cNvPr id="6" name="Gruppieren 5">
              <a:extLst>
                <a:ext uri="{FF2B5EF4-FFF2-40B4-BE49-F238E27FC236}">
                  <a16:creationId xmlns:a16="http://schemas.microsoft.com/office/drawing/2014/main" id="{E2DBD1A0-83A7-4B6F-A754-A15230EC3DC5}"/>
                </a:ext>
              </a:extLst>
            </p:cNvPr>
            <p:cNvGrpSpPr/>
            <p:nvPr/>
          </p:nvGrpSpPr>
          <p:grpSpPr>
            <a:xfrm>
              <a:off x="8093962" y="1168570"/>
              <a:ext cx="2346840" cy="226440"/>
              <a:chOff x="394282" y="1090832"/>
              <a:chExt cx="2346840" cy="22644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715ECC64-CD03-4B5D-93A0-8A7A591F23EB}"/>
                      </a:ext>
                    </a:extLst>
                  </p14:cNvPr>
                  <p14:cNvContentPartPr/>
                  <p14:nvPr/>
                </p14:nvContentPartPr>
                <p14:xfrm>
                  <a:off x="394282" y="1184072"/>
                  <a:ext cx="82800" cy="99000"/>
                </p14:xfrm>
              </p:contentPart>
            </mc:Choice>
            <mc:Fallback>
              <p:pic>
                <p:nvPicPr>
                  <p:cNvPr id="7" name="Freihand 6">
                    <a:extLst>
                      <a:ext uri="{FF2B5EF4-FFF2-40B4-BE49-F238E27FC236}">
                        <a16:creationId xmlns:a16="http://schemas.microsoft.com/office/drawing/2014/main" id="{715ECC64-CD03-4B5D-93A0-8A7A591F23EB}"/>
                      </a:ext>
                    </a:extLst>
                  </p:cNvPr>
                  <p:cNvPicPr/>
                  <p:nvPr/>
                </p:nvPicPr>
                <p:blipFill>
                  <a:blip r:embed="rId5"/>
                  <a:stretch>
                    <a:fillRect/>
                  </a:stretch>
                </p:blipFill>
                <p:spPr>
                  <a:xfrm>
                    <a:off x="389962" y="1179752"/>
                    <a:ext cx="91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424856D5-29CD-4007-B037-A6D2D8D7A515}"/>
                      </a:ext>
                    </a:extLst>
                  </p14:cNvPr>
                  <p14:cNvContentPartPr/>
                  <p14:nvPr/>
                </p14:nvContentPartPr>
                <p14:xfrm>
                  <a:off x="550882" y="1251392"/>
                  <a:ext cx="360" cy="360"/>
                </p14:xfrm>
              </p:contentPart>
            </mc:Choice>
            <mc:Fallback>
              <p:pic>
                <p:nvPicPr>
                  <p:cNvPr id="8" name="Freihand 7">
                    <a:extLst>
                      <a:ext uri="{FF2B5EF4-FFF2-40B4-BE49-F238E27FC236}">
                        <a16:creationId xmlns:a16="http://schemas.microsoft.com/office/drawing/2014/main" id="{424856D5-29CD-4007-B037-A6D2D8D7A515}"/>
                      </a:ext>
                    </a:extLst>
                  </p:cNvPr>
                  <p:cNvPicPr/>
                  <p:nvPr/>
                </p:nvPicPr>
                <p:blipFill>
                  <a:blip r:embed="rId7"/>
                  <a:stretch>
                    <a:fillRect/>
                  </a:stretch>
                </p:blipFill>
                <p:spPr>
                  <a:xfrm>
                    <a:off x="546562" y="1247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2CE8E05A-B9EB-40FA-A1CF-A010E54032A2}"/>
                      </a:ext>
                    </a:extLst>
                  </p14:cNvPr>
                  <p14:cNvContentPartPr/>
                  <p14:nvPr/>
                </p14:nvContentPartPr>
                <p14:xfrm>
                  <a:off x="622882" y="1200992"/>
                  <a:ext cx="5400" cy="59760"/>
                </p14:xfrm>
              </p:contentPart>
            </mc:Choice>
            <mc:Fallback>
              <p:pic>
                <p:nvPicPr>
                  <p:cNvPr id="9" name="Freihand 8">
                    <a:extLst>
                      <a:ext uri="{FF2B5EF4-FFF2-40B4-BE49-F238E27FC236}">
                        <a16:creationId xmlns:a16="http://schemas.microsoft.com/office/drawing/2014/main" id="{2CE8E05A-B9EB-40FA-A1CF-A010E54032A2}"/>
                      </a:ext>
                    </a:extLst>
                  </p:cNvPr>
                  <p:cNvPicPr/>
                  <p:nvPr/>
                </p:nvPicPr>
                <p:blipFill>
                  <a:blip r:embed="rId9"/>
                  <a:stretch>
                    <a:fillRect/>
                  </a:stretch>
                </p:blipFill>
                <p:spPr>
                  <a:xfrm>
                    <a:off x="618562" y="1196672"/>
                    <a:ext cx="14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A8D9A3B-5957-438E-92F7-B1EAADC9EE09}"/>
                      </a:ext>
                    </a:extLst>
                  </p14:cNvPr>
                  <p14:cNvContentPartPr/>
                  <p14:nvPr/>
                </p14:nvContentPartPr>
                <p14:xfrm>
                  <a:off x="614602" y="1180112"/>
                  <a:ext cx="78840" cy="6840"/>
                </p14:xfrm>
              </p:contentPart>
            </mc:Choice>
            <mc:Fallback>
              <p:pic>
                <p:nvPicPr>
                  <p:cNvPr id="10" name="Freihand 9">
                    <a:extLst>
                      <a:ext uri="{FF2B5EF4-FFF2-40B4-BE49-F238E27FC236}">
                        <a16:creationId xmlns:a16="http://schemas.microsoft.com/office/drawing/2014/main" id="{0A8D9A3B-5957-438E-92F7-B1EAADC9EE09}"/>
                      </a:ext>
                    </a:extLst>
                  </p:cNvPr>
                  <p:cNvPicPr/>
                  <p:nvPr/>
                </p:nvPicPr>
                <p:blipFill>
                  <a:blip r:embed="rId11"/>
                  <a:stretch>
                    <a:fillRect/>
                  </a:stretch>
                </p:blipFill>
                <p:spPr>
                  <a:xfrm>
                    <a:off x="610282" y="1175792"/>
                    <a:ext cx="87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0AC2F3A9-411E-43A6-90BE-5AB874A97A49}"/>
                      </a:ext>
                    </a:extLst>
                  </p14:cNvPr>
                  <p14:cNvContentPartPr/>
                  <p14:nvPr/>
                </p14:nvContentPartPr>
                <p14:xfrm>
                  <a:off x="625042" y="1206392"/>
                  <a:ext cx="84600" cy="60480"/>
                </p14:xfrm>
              </p:contentPart>
            </mc:Choice>
            <mc:Fallback>
              <p:pic>
                <p:nvPicPr>
                  <p:cNvPr id="11" name="Freihand 10">
                    <a:extLst>
                      <a:ext uri="{FF2B5EF4-FFF2-40B4-BE49-F238E27FC236}">
                        <a16:creationId xmlns:a16="http://schemas.microsoft.com/office/drawing/2014/main" id="{0AC2F3A9-411E-43A6-90BE-5AB874A97A49}"/>
                      </a:ext>
                    </a:extLst>
                  </p:cNvPr>
                  <p:cNvPicPr/>
                  <p:nvPr/>
                </p:nvPicPr>
                <p:blipFill>
                  <a:blip r:embed="rId13"/>
                  <a:stretch>
                    <a:fillRect/>
                  </a:stretch>
                </p:blipFill>
                <p:spPr>
                  <a:xfrm>
                    <a:off x="620722" y="1202072"/>
                    <a:ext cx="93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86147F09-5221-43F8-91D0-A8BD3236800C}"/>
                      </a:ext>
                    </a:extLst>
                  </p14:cNvPr>
                  <p14:cNvContentPartPr/>
                  <p14:nvPr/>
                </p14:nvContentPartPr>
                <p14:xfrm>
                  <a:off x="795322" y="1167872"/>
                  <a:ext cx="124560" cy="102960"/>
                </p14:xfrm>
              </p:contentPart>
            </mc:Choice>
            <mc:Fallback>
              <p:pic>
                <p:nvPicPr>
                  <p:cNvPr id="12" name="Freihand 11">
                    <a:extLst>
                      <a:ext uri="{FF2B5EF4-FFF2-40B4-BE49-F238E27FC236}">
                        <a16:creationId xmlns:a16="http://schemas.microsoft.com/office/drawing/2014/main" id="{86147F09-5221-43F8-91D0-A8BD3236800C}"/>
                      </a:ext>
                    </a:extLst>
                  </p:cNvPr>
                  <p:cNvPicPr/>
                  <p:nvPr/>
                </p:nvPicPr>
                <p:blipFill>
                  <a:blip r:embed="rId15"/>
                  <a:stretch>
                    <a:fillRect/>
                  </a:stretch>
                </p:blipFill>
                <p:spPr>
                  <a:xfrm>
                    <a:off x="791002" y="1163552"/>
                    <a:ext cx="133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4A3F592D-E96C-4768-9ED1-2CE297AAA250}"/>
                      </a:ext>
                    </a:extLst>
                  </p14:cNvPr>
                  <p14:cNvContentPartPr/>
                  <p14:nvPr/>
                </p14:nvContentPartPr>
                <p14:xfrm>
                  <a:off x="855802" y="1241672"/>
                  <a:ext cx="58320" cy="16920"/>
                </p14:xfrm>
              </p:contentPart>
            </mc:Choice>
            <mc:Fallback>
              <p:pic>
                <p:nvPicPr>
                  <p:cNvPr id="13" name="Freihand 12">
                    <a:extLst>
                      <a:ext uri="{FF2B5EF4-FFF2-40B4-BE49-F238E27FC236}">
                        <a16:creationId xmlns:a16="http://schemas.microsoft.com/office/drawing/2014/main" id="{4A3F592D-E96C-4768-9ED1-2CE297AAA250}"/>
                      </a:ext>
                    </a:extLst>
                  </p:cNvPr>
                  <p:cNvPicPr/>
                  <p:nvPr/>
                </p:nvPicPr>
                <p:blipFill>
                  <a:blip r:embed="rId17"/>
                  <a:stretch>
                    <a:fillRect/>
                  </a:stretch>
                </p:blipFill>
                <p:spPr>
                  <a:xfrm>
                    <a:off x="851482" y="1237352"/>
                    <a:ext cx="66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7871DAC9-A2EE-4C83-B75C-E6F54681E655}"/>
                      </a:ext>
                    </a:extLst>
                  </p14:cNvPr>
                  <p14:cNvContentPartPr/>
                  <p14:nvPr/>
                </p14:nvContentPartPr>
                <p14:xfrm>
                  <a:off x="918442" y="1169672"/>
                  <a:ext cx="263520" cy="147600"/>
                </p14:xfrm>
              </p:contentPart>
            </mc:Choice>
            <mc:Fallback>
              <p:pic>
                <p:nvPicPr>
                  <p:cNvPr id="14" name="Freihand 13">
                    <a:extLst>
                      <a:ext uri="{FF2B5EF4-FFF2-40B4-BE49-F238E27FC236}">
                        <a16:creationId xmlns:a16="http://schemas.microsoft.com/office/drawing/2014/main" id="{7871DAC9-A2EE-4C83-B75C-E6F54681E655}"/>
                      </a:ext>
                    </a:extLst>
                  </p:cNvPr>
                  <p:cNvPicPr/>
                  <p:nvPr/>
                </p:nvPicPr>
                <p:blipFill>
                  <a:blip r:embed="rId19"/>
                  <a:stretch>
                    <a:fillRect/>
                  </a:stretch>
                </p:blipFill>
                <p:spPr>
                  <a:xfrm>
                    <a:off x="914122" y="1165352"/>
                    <a:ext cx="272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87FA298F-F882-4759-900A-28F312CF59F8}"/>
                      </a:ext>
                    </a:extLst>
                  </p14:cNvPr>
                  <p14:cNvContentPartPr/>
                  <p14:nvPr/>
                </p14:nvContentPartPr>
                <p14:xfrm>
                  <a:off x="1344322" y="1108112"/>
                  <a:ext cx="223560" cy="184680"/>
                </p14:xfrm>
              </p:contentPart>
            </mc:Choice>
            <mc:Fallback>
              <p:pic>
                <p:nvPicPr>
                  <p:cNvPr id="15" name="Freihand 14">
                    <a:extLst>
                      <a:ext uri="{FF2B5EF4-FFF2-40B4-BE49-F238E27FC236}">
                        <a16:creationId xmlns:a16="http://schemas.microsoft.com/office/drawing/2014/main" id="{87FA298F-F882-4759-900A-28F312CF59F8}"/>
                      </a:ext>
                    </a:extLst>
                  </p:cNvPr>
                  <p:cNvPicPr/>
                  <p:nvPr/>
                </p:nvPicPr>
                <p:blipFill>
                  <a:blip r:embed="rId21"/>
                  <a:stretch>
                    <a:fillRect/>
                  </a:stretch>
                </p:blipFill>
                <p:spPr>
                  <a:xfrm>
                    <a:off x="1340002" y="1103792"/>
                    <a:ext cx="232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151A72AC-CB80-4927-BA88-B424FB193361}"/>
                      </a:ext>
                    </a:extLst>
                  </p14:cNvPr>
                  <p14:cNvContentPartPr/>
                  <p14:nvPr/>
                </p14:nvContentPartPr>
                <p14:xfrm>
                  <a:off x="1467442" y="1141952"/>
                  <a:ext cx="33840" cy="16560"/>
                </p14:xfrm>
              </p:contentPart>
            </mc:Choice>
            <mc:Fallback>
              <p:pic>
                <p:nvPicPr>
                  <p:cNvPr id="16" name="Freihand 15">
                    <a:extLst>
                      <a:ext uri="{FF2B5EF4-FFF2-40B4-BE49-F238E27FC236}">
                        <a16:creationId xmlns:a16="http://schemas.microsoft.com/office/drawing/2014/main" id="{151A72AC-CB80-4927-BA88-B424FB193361}"/>
                      </a:ext>
                    </a:extLst>
                  </p:cNvPr>
                  <p:cNvPicPr/>
                  <p:nvPr/>
                </p:nvPicPr>
                <p:blipFill>
                  <a:blip r:embed="rId23"/>
                  <a:stretch>
                    <a:fillRect/>
                  </a:stretch>
                </p:blipFill>
                <p:spPr>
                  <a:xfrm>
                    <a:off x="1463122" y="1137632"/>
                    <a:ext cx="42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1AABCE97-DC09-4364-BABF-053FDD769E46}"/>
                      </a:ext>
                    </a:extLst>
                  </p14:cNvPr>
                  <p14:cNvContentPartPr/>
                  <p14:nvPr/>
                </p14:nvContentPartPr>
                <p14:xfrm>
                  <a:off x="1673722" y="1154192"/>
                  <a:ext cx="114120" cy="101880"/>
                </p14:xfrm>
              </p:contentPart>
            </mc:Choice>
            <mc:Fallback>
              <p:pic>
                <p:nvPicPr>
                  <p:cNvPr id="17" name="Freihand 16">
                    <a:extLst>
                      <a:ext uri="{FF2B5EF4-FFF2-40B4-BE49-F238E27FC236}">
                        <a16:creationId xmlns:a16="http://schemas.microsoft.com/office/drawing/2014/main" id="{1AABCE97-DC09-4364-BABF-053FDD769E46}"/>
                      </a:ext>
                    </a:extLst>
                  </p:cNvPr>
                  <p:cNvPicPr/>
                  <p:nvPr/>
                </p:nvPicPr>
                <p:blipFill>
                  <a:blip r:embed="rId25"/>
                  <a:stretch>
                    <a:fillRect/>
                  </a:stretch>
                </p:blipFill>
                <p:spPr>
                  <a:xfrm>
                    <a:off x="1669402" y="1149872"/>
                    <a:ext cx="122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0084EA7A-75E7-442D-8104-908A3797D92D}"/>
                      </a:ext>
                    </a:extLst>
                  </p14:cNvPr>
                  <p14:cNvContentPartPr/>
                  <p14:nvPr/>
                </p14:nvContentPartPr>
                <p14:xfrm>
                  <a:off x="1829242" y="1160312"/>
                  <a:ext cx="97200" cy="108720"/>
                </p14:xfrm>
              </p:contentPart>
            </mc:Choice>
            <mc:Fallback>
              <p:pic>
                <p:nvPicPr>
                  <p:cNvPr id="18" name="Freihand 17">
                    <a:extLst>
                      <a:ext uri="{FF2B5EF4-FFF2-40B4-BE49-F238E27FC236}">
                        <a16:creationId xmlns:a16="http://schemas.microsoft.com/office/drawing/2014/main" id="{0084EA7A-75E7-442D-8104-908A3797D92D}"/>
                      </a:ext>
                    </a:extLst>
                  </p:cNvPr>
                  <p:cNvPicPr/>
                  <p:nvPr/>
                </p:nvPicPr>
                <p:blipFill>
                  <a:blip r:embed="rId27"/>
                  <a:stretch>
                    <a:fillRect/>
                  </a:stretch>
                </p:blipFill>
                <p:spPr>
                  <a:xfrm>
                    <a:off x="1824922" y="1155992"/>
                    <a:ext cx="105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57A23B51-77D1-4E88-8519-06E6C615D630}"/>
                      </a:ext>
                    </a:extLst>
                  </p14:cNvPr>
                  <p14:cNvContentPartPr/>
                  <p14:nvPr/>
                </p14:nvContentPartPr>
                <p14:xfrm>
                  <a:off x="1954162" y="1183712"/>
                  <a:ext cx="19080" cy="70200"/>
                </p14:xfrm>
              </p:contentPart>
            </mc:Choice>
            <mc:Fallback>
              <p:pic>
                <p:nvPicPr>
                  <p:cNvPr id="19" name="Freihand 18">
                    <a:extLst>
                      <a:ext uri="{FF2B5EF4-FFF2-40B4-BE49-F238E27FC236}">
                        <a16:creationId xmlns:a16="http://schemas.microsoft.com/office/drawing/2014/main" id="{57A23B51-77D1-4E88-8519-06E6C615D630}"/>
                      </a:ext>
                    </a:extLst>
                  </p:cNvPr>
                  <p:cNvPicPr/>
                  <p:nvPr/>
                </p:nvPicPr>
                <p:blipFill>
                  <a:blip r:embed="rId29"/>
                  <a:stretch>
                    <a:fillRect/>
                  </a:stretch>
                </p:blipFill>
                <p:spPr>
                  <a:xfrm>
                    <a:off x="1949842" y="1179392"/>
                    <a:ext cx="27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00DB0D93-9F3D-4C0A-A3EC-14C176236FF5}"/>
                      </a:ext>
                    </a:extLst>
                  </p14:cNvPr>
                  <p14:cNvContentPartPr/>
                  <p14:nvPr/>
                </p14:nvContentPartPr>
                <p14:xfrm>
                  <a:off x="1955242" y="1158872"/>
                  <a:ext cx="97920" cy="50400"/>
                </p14:xfrm>
              </p:contentPart>
            </mc:Choice>
            <mc:Fallback>
              <p:pic>
                <p:nvPicPr>
                  <p:cNvPr id="20" name="Freihand 19">
                    <a:extLst>
                      <a:ext uri="{FF2B5EF4-FFF2-40B4-BE49-F238E27FC236}">
                        <a16:creationId xmlns:a16="http://schemas.microsoft.com/office/drawing/2014/main" id="{00DB0D93-9F3D-4C0A-A3EC-14C176236FF5}"/>
                      </a:ext>
                    </a:extLst>
                  </p:cNvPr>
                  <p:cNvPicPr/>
                  <p:nvPr/>
                </p:nvPicPr>
                <p:blipFill>
                  <a:blip r:embed="rId31"/>
                  <a:stretch>
                    <a:fillRect/>
                  </a:stretch>
                </p:blipFill>
                <p:spPr>
                  <a:xfrm>
                    <a:off x="1950922" y="1154552"/>
                    <a:ext cx="106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9772B419-1642-429A-A12A-08017051EDC8}"/>
                      </a:ext>
                    </a:extLst>
                  </p14:cNvPr>
                  <p14:cNvContentPartPr/>
                  <p14:nvPr/>
                </p14:nvContentPartPr>
                <p14:xfrm>
                  <a:off x="1934722" y="1253552"/>
                  <a:ext cx="104400" cy="25200"/>
                </p14:xfrm>
              </p:contentPart>
            </mc:Choice>
            <mc:Fallback>
              <p:pic>
                <p:nvPicPr>
                  <p:cNvPr id="22" name="Freihand 21">
                    <a:extLst>
                      <a:ext uri="{FF2B5EF4-FFF2-40B4-BE49-F238E27FC236}">
                        <a16:creationId xmlns:a16="http://schemas.microsoft.com/office/drawing/2014/main" id="{9772B419-1642-429A-A12A-08017051EDC8}"/>
                      </a:ext>
                    </a:extLst>
                  </p:cNvPr>
                  <p:cNvPicPr/>
                  <p:nvPr/>
                </p:nvPicPr>
                <p:blipFill>
                  <a:blip r:embed="rId33"/>
                  <a:stretch>
                    <a:fillRect/>
                  </a:stretch>
                </p:blipFill>
                <p:spPr>
                  <a:xfrm>
                    <a:off x="1930402" y="1249232"/>
                    <a:ext cx="113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679A46DE-E0C7-44B2-8018-F71220A8F607}"/>
                      </a:ext>
                    </a:extLst>
                  </p14:cNvPr>
                  <p14:cNvContentPartPr/>
                  <p14:nvPr/>
                </p14:nvContentPartPr>
                <p14:xfrm>
                  <a:off x="2146042" y="1150952"/>
                  <a:ext cx="84960" cy="119520"/>
                </p14:xfrm>
              </p:contentPart>
            </mc:Choice>
            <mc:Fallback>
              <p:pic>
                <p:nvPicPr>
                  <p:cNvPr id="23" name="Freihand 22">
                    <a:extLst>
                      <a:ext uri="{FF2B5EF4-FFF2-40B4-BE49-F238E27FC236}">
                        <a16:creationId xmlns:a16="http://schemas.microsoft.com/office/drawing/2014/main" id="{679A46DE-E0C7-44B2-8018-F71220A8F607}"/>
                      </a:ext>
                    </a:extLst>
                  </p:cNvPr>
                  <p:cNvPicPr/>
                  <p:nvPr/>
                </p:nvPicPr>
                <p:blipFill>
                  <a:blip r:embed="rId35"/>
                  <a:stretch>
                    <a:fillRect/>
                  </a:stretch>
                </p:blipFill>
                <p:spPr>
                  <a:xfrm>
                    <a:off x="2141722" y="1146632"/>
                    <a:ext cx="93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CB531EA2-A2F8-4B10-913C-D8CB706927A0}"/>
                      </a:ext>
                    </a:extLst>
                  </p14:cNvPr>
                  <p14:cNvContentPartPr/>
                  <p14:nvPr/>
                </p14:nvContentPartPr>
                <p14:xfrm>
                  <a:off x="2227762" y="1196672"/>
                  <a:ext cx="154440" cy="59760"/>
                </p14:xfrm>
              </p:contentPart>
            </mc:Choice>
            <mc:Fallback>
              <p:pic>
                <p:nvPicPr>
                  <p:cNvPr id="24" name="Freihand 23">
                    <a:extLst>
                      <a:ext uri="{FF2B5EF4-FFF2-40B4-BE49-F238E27FC236}">
                        <a16:creationId xmlns:a16="http://schemas.microsoft.com/office/drawing/2014/main" id="{CB531EA2-A2F8-4B10-913C-D8CB706927A0}"/>
                      </a:ext>
                    </a:extLst>
                  </p:cNvPr>
                  <p:cNvPicPr/>
                  <p:nvPr/>
                </p:nvPicPr>
                <p:blipFill>
                  <a:blip r:embed="rId37"/>
                  <a:stretch>
                    <a:fillRect/>
                  </a:stretch>
                </p:blipFill>
                <p:spPr>
                  <a:xfrm>
                    <a:off x="2223442" y="1192352"/>
                    <a:ext cx="163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D871915A-5776-41B3-BD6D-BD685C58D364}"/>
                      </a:ext>
                    </a:extLst>
                  </p14:cNvPr>
                  <p14:cNvContentPartPr/>
                  <p14:nvPr/>
                </p14:nvContentPartPr>
                <p14:xfrm>
                  <a:off x="2362762" y="1150232"/>
                  <a:ext cx="360" cy="360"/>
                </p14:xfrm>
              </p:contentPart>
            </mc:Choice>
            <mc:Fallback>
              <p:pic>
                <p:nvPicPr>
                  <p:cNvPr id="25" name="Freihand 24">
                    <a:extLst>
                      <a:ext uri="{FF2B5EF4-FFF2-40B4-BE49-F238E27FC236}">
                        <a16:creationId xmlns:a16="http://schemas.microsoft.com/office/drawing/2014/main" id="{D871915A-5776-41B3-BD6D-BD685C58D364}"/>
                      </a:ext>
                    </a:extLst>
                  </p:cNvPr>
                  <p:cNvPicPr/>
                  <p:nvPr/>
                </p:nvPicPr>
                <p:blipFill>
                  <a:blip r:embed="rId7"/>
                  <a:stretch>
                    <a:fillRect/>
                  </a:stretch>
                </p:blipFill>
                <p:spPr>
                  <a:xfrm>
                    <a:off x="2358442" y="1145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A805B9F0-4EDB-4415-B4E6-B4D738F28758}"/>
                      </a:ext>
                    </a:extLst>
                  </p14:cNvPr>
                  <p14:cNvContentPartPr/>
                  <p14:nvPr/>
                </p14:nvContentPartPr>
                <p14:xfrm>
                  <a:off x="2450242" y="1140152"/>
                  <a:ext cx="37080" cy="96840"/>
                </p14:xfrm>
              </p:contentPart>
            </mc:Choice>
            <mc:Fallback>
              <p:pic>
                <p:nvPicPr>
                  <p:cNvPr id="26" name="Freihand 25">
                    <a:extLst>
                      <a:ext uri="{FF2B5EF4-FFF2-40B4-BE49-F238E27FC236}">
                        <a16:creationId xmlns:a16="http://schemas.microsoft.com/office/drawing/2014/main" id="{A805B9F0-4EDB-4415-B4E6-B4D738F28758}"/>
                      </a:ext>
                    </a:extLst>
                  </p:cNvPr>
                  <p:cNvPicPr/>
                  <p:nvPr/>
                </p:nvPicPr>
                <p:blipFill>
                  <a:blip r:embed="rId40"/>
                  <a:stretch>
                    <a:fillRect/>
                  </a:stretch>
                </p:blipFill>
                <p:spPr>
                  <a:xfrm>
                    <a:off x="2445922" y="1135832"/>
                    <a:ext cx="45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C3DA0A71-5917-4E72-A837-F7E2339D10BA}"/>
                      </a:ext>
                    </a:extLst>
                  </p14:cNvPr>
                  <p14:cNvContentPartPr/>
                  <p14:nvPr/>
                </p14:nvContentPartPr>
                <p14:xfrm>
                  <a:off x="2448442" y="1143392"/>
                  <a:ext cx="89640" cy="117360"/>
                </p14:xfrm>
              </p:contentPart>
            </mc:Choice>
            <mc:Fallback>
              <p:pic>
                <p:nvPicPr>
                  <p:cNvPr id="27" name="Freihand 26">
                    <a:extLst>
                      <a:ext uri="{FF2B5EF4-FFF2-40B4-BE49-F238E27FC236}">
                        <a16:creationId xmlns:a16="http://schemas.microsoft.com/office/drawing/2014/main" id="{C3DA0A71-5917-4E72-A837-F7E2339D10BA}"/>
                      </a:ext>
                    </a:extLst>
                  </p:cNvPr>
                  <p:cNvPicPr/>
                  <p:nvPr/>
                </p:nvPicPr>
                <p:blipFill>
                  <a:blip r:embed="rId42"/>
                  <a:stretch>
                    <a:fillRect/>
                  </a:stretch>
                </p:blipFill>
                <p:spPr>
                  <a:xfrm>
                    <a:off x="2444122" y="1139072"/>
                    <a:ext cx="98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CF5F08AC-F252-40D5-96A6-F6C0FD4AA11B}"/>
                      </a:ext>
                    </a:extLst>
                  </p14:cNvPr>
                  <p14:cNvContentPartPr/>
                  <p14:nvPr/>
                </p14:nvContentPartPr>
                <p14:xfrm>
                  <a:off x="2562562" y="1163552"/>
                  <a:ext cx="178560" cy="71280"/>
                </p14:xfrm>
              </p:contentPart>
            </mc:Choice>
            <mc:Fallback>
              <p:pic>
                <p:nvPicPr>
                  <p:cNvPr id="28" name="Freihand 27">
                    <a:extLst>
                      <a:ext uri="{FF2B5EF4-FFF2-40B4-BE49-F238E27FC236}">
                        <a16:creationId xmlns:a16="http://schemas.microsoft.com/office/drawing/2014/main" id="{CF5F08AC-F252-40D5-96A6-F6C0FD4AA11B}"/>
                      </a:ext>
                    </a:extLst>
                  </p:cNvPr>
                  <p:cNvPicPr/>
                  <p:nvPr/>
                </p:nvPicPr>
                <p:blipFill>
                  <a:blip r:embed="rId44"/>
                  <a:stretch>
                    <a:fillRect/>
                  </a:stretch>
                </p:blipFill>
                <p:spPr>
                  <a:xfrm>
                    <a:off x="2558242" y="1159232"/>
                    <a:ext cx="187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054114B4-08A1-4E39-B585-164D8C52A0E4}"/>
                      </a:ext>
                    </a:extLst>
                  </p14:cNvPr>
                  <p14:cNvContentPartPr/>
                  <p14:nvPr/>
                </p14:nvContentPartPr>
                <p14:xfrm>
                  <a:off x="2673802" y="1090832"/>
                  <a:ext cx="360" cy="360"/>
                </p14:xfrm>
              </p:contentPart>
            </mc:Choice>
            <mc:Fallback>
              <p:pic>
                <p:nvPicPr>
                  <p:cNvPr id="29" name="Freihand 28">
                    <a:extLst>
                      <a:ext uri="{FF2B5EF4-FFF2-40B4-BE49-F238E27FC236}">
                        <a16:creationId xmlns:a16="http://schemas.microsoft.com/office/drawing/2014/main" id="{054114B4-08A1-4E39-B585-164D8C52A0E4}"/>
                      </a:ext>
                    </a:extLst>
                  </p:cNvPr>
                  <p:cNvPicPr/>
                  <p:nvPr/>
                </p:nvPicPr>
                <p:blipFill>
                  <a:blip r:embed="rId7"/>
                  <a:stretch>
                    <a:fillRect/>
                  </a:stretch>
                </p:blipFill>
                <p:spPr>
                  <a:xfrm>
                    <a:off x="2669482" y="1086512"/>
                    <a:ext cx="9000" cy="900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46">
            <p14:nvContentPartPr>
              <p14:cNvPr id="3" name="Freihand 2">
                <a:extLst>
                  <a:ext uri="{FF2B5EF4-FFF2-40B4-BE49-F238E27FC236}">
                    <a16:creationId xmlns:a16="http://schemas.microsoft.com/office/drawing/2014/main" id="{1BA9F70D-34AE-484D-BDC7-48EF368983FD}"/>
                  </a:ext>
                </a:extLst>
              </p14:cNvPr>
              <p14:cNvContentPartPr/>
              <p14:nvPr/>
            </p14:nvContentPartPr>
            <p14:xfrm>
              <a:off x="9682642" y="684392"/>
              <a:ext cx="635400" cy="43200"/>
            </p14:xfrm>
          </p:contentPart>
        </mc:Choice>
        <mc:Fallback>
          <p:pic>
            <p:nvPicPr>
              <p:cNvPr id="3" name="Freihand 2">
                <a:extLst>
                  <a:ext uri="{FF2B5EF4-FFF2-40B4-BE49-F238E27FC236}">
                    <a16:creationId xmlns:a16="http://schemas.microsoft.com/office/drawing/2014/main" id="{1BA9F70D-34AE-484D-BDC7-48EF368983FD}"/>
                  </a:ext>
                </a:extLst>
              </p:cNvPr>
              <p:cNvPicPr/>
              <p:nvPr/>
            </p:nvPicPr>
            <p:blipFill>
              <a:blip r:embed="rId47"/>
              <a:stretch>
                <a:fillRect/>
              </a:stretch>
            </p:blipFill>
            <p:spPr>
              <a:xfrm>
                <a:off x="9678322" y="680072"/>
                <a:ext cx="644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A4FF1E96-6459-4397-84CE-583C13214BC7}"/>
                  </a:ext>
                </a:extLst>
              </p14:cNvPr>
              <p14:cNvContentPartPr/>
              <p14:nvPr/>
            </p14:nvContentPartPr>
            <p14:xfrm>
              <a:off x="10634842" y="921992"/>
              <a:ext cx="461160" cy="15840"/>
            </p14:xfrm>
          </p:contentPart>
        </mc:Choice>
        <mc:Fallback>
          <p:pic>
            <p:nvPicPr>
              <p:cNvPr id="34" name="Freihand 33">
                <a:extLst>
                  <a:ext uri="{FF2B5EF4-FFF2-40B4-BE49-F238E27FC236}">
                    <a16:creationId xmlns:a16="http://schemas.microsoft.com/office/drawing/2014/main" id="{A4FF1E96-6459-4397-84CE-583C13214BC7}"/>
                  </a:ext>
                </a:extLst>
              </p:cNvPr>
              <p:cNvPicPr/>
              <p:nvPr/>
            </p:nvPicPr>
            <p:blipFill>
              <a:blip r:embed="rId49"/>
              <a:stretch>
                <a:fillRect/>
              </a:stretch>
            </p:blipFill>
            <p:spPr>
              <a:xfrm>
                <a:off x="10630522" y="917672"/>
                <a:ext cx="469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5B7366C7-E384-4BBF-A713-1CC3884617DA}"/>
                  </a:ext>
                </a:extLst>
              </p14:cNvPr>
              <p14:cNvContentPartPr/>
              <p14:nvPr/>
            </p14:nvContentPartPr>
            <p14:xfrm>
              <a:off x="8153722" y="971672"/>
              <a:ext cx="1532880" cy="81720"/>
            </p14:xfrm>
          </p:contentPart>
        </mc:Choice>
        <mc:Fallback>
          <p:pic>
            <p:nvPicPr>
              <p:cNvPr id="40" name="Freihand 39">
                <a:extLst>
                  <a:ext uri="{FF2B5EF4-FFF2-40B4-BE49-F238E27FC236}">
                    <a16:creationId xmlns:a16="http://schemas.microsoft.com/office/drawing/2014/main" id="{5B7366C7-E384-4BBF-A713-1CC3884617DA}"/>
                  </a:ext>
                </a:extLst>
              </p:cNvPr>
              <p:cNvPicPr/>
              <p:nvPr/>
            </p:nvPicPr>
            <p:blipFill>
              <a:blip r:embed="rId51"/>
              <a:stretch>
                <a:fillRect/>
              </a:stretch>
            </p:blipFill>
            <p:spPr>
              <a:xfrm>
                <a:off x="8149402" y="967352"/>
                <a:ext cx="1541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Freihand 45">
                <a:extLst>
                  <a:ext uri="{FF2B5EF4-FFF2-40B4-BE49-F238E27FC236}">
                    <a16:creationId xmlns:a16="http://schemas.microsoft.com/office/drawing/2014/main" id="{9B546300-372B-4C33-A596-15C246FA0DFA}"/>
                  </a:ext>
                </a:extLst>
              </p14:cNvPr>
              <p14:cNvContentPartPr/>
              <p14:nvPr/>
            </p14:nvContentPartPr>
            <p14:xfrm>
              <a:off x="8163442" y="1135472"/>
              <a:ext cx="1761840" cy="32400"/>
            </p14:xfrm>
          </p:contentPart>
        </mc:Choice>
        <mc:Fallback>
          <p:pic>
            <p:nvPicPr>
              <p:cNvPr id="46" name="Freihand 45">
                <a:extLst>
                  <a:ext uri="{FF2B5EF4-FFF2-40B4-BE49-F238E27FC236}">
                    <a16:creationId xmlns:a16="http://schemas.microsoft.com/office/drawing/2014/main" id="{9B546300-372B-4C33-A596-15C246FA0DFA}"/>
                  </a:ext>
                </a:extLst>
              </p:cNvPr>
              <p:cNvPicPr/>
              <p:nvPr/>
            </p:nvPicPr>
            <p:blipFill>
              <a:blip r:embed="rId53"/>
              <a:stretch>
                <a:fillRect/>
              </a:stretch>
            </p:blipFill>
            <p:spPr>
              <a:xfrm>
                <a:off x="8159122" y="1131152"/>
                <a:ext cx="1770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Freihand 52">
                <a:extLst>
                  <a:ext uri="{FF2B5EF4-FFF2-40B4-BE49-F238E27FC236}">
                    <a16:creationId xmlns:a16="http://schemas.microsoft.com/office/drawing/2014/main" id="{4BC205A1-9FB1-4CDC-AF0B-DAEAFF81BE8A}"/>
                  </a:ext>
                </a:extLst>
              </p14:cNvPr>
              <p14:cNvContentPartPr/>
              <p14:nvPr/>
            </p14:nvContentPartPr>
            <p14:xfrm>
              <a:off x="8231122" y="1258232"/>
              <a:ext cx="1557000" cy="34560"/>
            </p14:xfrm>
          </p:contentPart>
        </mc:Choice>
        <mc:Fallback>
          <p:pic>
            <p:nvPicPr>
              <p:cNvPr id="53" name="Freihand 52">
                <a:extLst>
                  <a:ext uri="{FF2B5EF4-FFF2-40B4-BE49-F238E27FC236}">
                    <a16:creationId xmlns:a16="http://schemas.microsoft.com/office/drawing/2014/main" id="{4BC205A1-9FB1-4CDC-AF0B-DAEAFF81BE8A}"/>
                  </a:ext>
                </a:extLst>
              </p:cNvPr>
              <p:cNvPicPr/>
              <p:nvPr/>
            </p:nvPicPr>
            <p:blipFill>
              <a:blip r:embed="rId55"/>
              <a:stretch>
                <a:fillRect/>
              </a:stretch>
            </p:blipFill>
            <p:spPr>
              <a:xfrm>
                <a:off x="8226802" y="1253912"/>
                <a:ext cx="1565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4324" name="Freihand 264323">
                <a:extLst>
                  <a:ext uri="{FF2B5EF4-FFF2-40B4-BE49-F238E27FC236}">
                    <a16:creationId xmlns:a16="http://schemas.microsoft.com/office/drawing/2014/main" id="{1932DA0F-13B6-4667-ACE7-0B1AFCF366AE}"/>
                  </a:ext>
                </a:extLst>
              </p14:cNvPr>
              <p14:cNvContentPartPr/>
              <p14:nvPr/>
            </p14:nvContentPartPr>
            <p14:xfrm>
              <a:off x="4336642" y="5149832"/>
              <a:ext cx="312840" cy="288720"/>
            </p14:xfrm>
          </p:contentPart>
        </mc:Choice>
        <mc:Fallback>
          <p:pic>
            <p:nvPicPr>
              <p:cNvPr id="264324" name="Freihand 264323">
                <a:extLst>
                  <a:ext uri="{FF2B5EF4-FFF2-40B4-BE49-F238E27FC236}">
                    <a16:creationId xmlns:a16="http://schemas.microsoft.com/office/drawing/2014/main" id="{1932DA0F-13B6-4667-ACE7-0B1AFCF366AE}"/>
                  </a:ext>
                </a:extLst>
              </p:cNvPr>
              <p:cNvPicPr/>
              <p:nvPr/>
            </p:nvPicPr>
            <p:blipFill>
              <a:blip r:embed="rId57"/>
              <a:stretch>
                <a:fillRect/>
              </a:stretch>
            </p:blipFill>
            <p:spPr>
              <a:xfrm>
                <a:off x="4332322" y="5145512"/>
                <a:ext cx="321480" cy="297360"/>
              </a:xfrm>
              <a:prstGeom prst="rect">
                <a:avLst/>
              </a:prstGeom>
            </p:spPr>
          </p:pic>
        </mc:Fallback>
      </mc:AlternateContent>
      <p:grpSp>
        <p:nvGrpSpPr>
          <p:cNvPr id="37895" name="Gruppieren 37894">
            <a:extLst>
              <a:ext uri="{FF2B5EF4-FFF2-40B4-BE49-F238E27FC236}">
                <a16:creationId xmlns:a16="http://schemas.microsoft.com/office/drawing/2014/main" id="{0C349787-18CE-4B27-8EE6-718822D77A7E}"/>
              </a:ext>
            </a:extLst>
          </p:cNvPr>
          <p:cNvGrpSpPr/>
          <p:nvPr/>
        </p:nvGrpSpPr>
        <p:grpSpPr>
          <a:xfrm>
            <a:off x="1148842" y="1690232"/>
            <a:ext cx="10187640" cy="4659840"/>
            <a:chOff x="1148842" y="1690232"/>
            <a:chExt cx="10187640" cy="4659840"/>
          </a:xfrm>
        </p:grpSpPr>
        <mc:AlternateContent xmlns:mc="http://schemas.openxmlformats.org/markup-compatibility/2006">
          <mc:Choice xmlns:p14="http://schemas.microsoft.com/office/powerpoint/2010/main" Requires="p14">
            <p:contentPart p14:bwMode="auto" r:id="rId58">
              <p14:nvContentPartPr>
                <p14:cNvPr id="4" name="Freihand 3">
                  <a:extLst>
                    <a:ext uri="{FF2B5EF4-FFF2-40B4-BE49-F238E27FC236}">
                      <a16:creationId xmlns:a16="http://schemas.microsoft.com/office/drawing/2014/main" id="{EE4B0B79-1A5F-45EE-93FC-E06552151FA7}"/>
                    </a:ext>
                  </a:extLst>
                </p14:cNvPr>
                <p14:cNvContentPartPr/>
                <p14:nvPr/>
              </p14:nvContentPartPr>
              <p14:xfrm>
                <a:off x="2657962" y="3284672"/>
                <a:ext cx="229680" cy="278280"/>
              </p14:xfrm>
            </p:contentPart>
          </mc:Choice>
          <mc:Fallback>
            <p:pic>
              <p:nvPicPr>
                <p:cNvPr id="4" name="Freihand 3">
                  <a:extLst>
                    <a:ext uri="{FF2B5EF4-FFF2-40B4-BE49-F238E27FC236}">
                      <a16:creationId xmlns:a16="http://schemas.microsoft.com/office/drawing/2014/main" id="{EE4B0B79-1A5F-45EE-93FC-E06552151FA7}"/>
                    </a:ext>
                  </a:extLst>
                </p:cNvPr>
                <p:cNvPicPr/>
                <p:nvPr/>
              </p:nvPicPr>
              <p:blipFill>
                <a:blip r:embed="rId59"/>
                <a:stretch>
                  <a:fillRect/>
                </a:stretch>
              </p:blipFill>
              <p:spPr>
                <a:xfrm>
                  <a:off x="2653642" y="3280352"/>
                  <a:ext cx="2383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 name="Freihand 29">
                  <a:extLst>
                    <a:ext uri="{FF2B5EF4-FFF2-40B4-BE49-F238E27FC236}">
                      <a16:creationId xmlns:a16="http://schemas.microsoft.com/office/drawing/2014/main" id="{A80C902E-EACD-4F22-BA14-E34A3BF4E6B8}"/>
                    </a:ext>
                  </a:extLst>
                </p14:cNvPr>
                <p14:cNvContentPartPr/>
                <p14:nvPr/>
              </p14:nvContentPartPr>
              <p14:xfrm>
                <a:off x="3033442" y="3167672"/>
                <a:ext cx="108360" cy="122040"/>
              </p14:xfrm>
            </p:contentPart>
          </mc:Choice>
          <mc:Fallback>
            <p:pic>
              <p:nvPicPr>
                <p:cNvPr id="30" name="Freihand 29">
                  <a:extLst>
                    <a:ext uri="{FF2B5EF4-FFF2-40B4-BE49-F238E27FC236}">
                      <a16:creationId xmlns:a16="http://schemas.microsoft.com/office/drawing/2014/main" id="{A80C902E-EACD-4F22-BA14-E34A3BF4E6B8}"/>
                    </a:ext>
                  </a:extLst>
                </p:cNvPr>
                <p:cNvPicPr/>
                <p:nvPr/>
              </p:nvPicPr>
              <p:blipFill>
                <a:blip r:embed="rId61"/>
                <a:stretch>
                  <a:fillRect/>
                </a:stretch>
              </p:blipFill>
              <p:spPr>
                <a:xfrm>
                  <a:off x="3029122" y="3163352"/>
                  <a:ext cx="117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 name="Freihand 30">
                  <a:extLst>
                    <a:ext uri="{FF2B5EF4-FFF2-40B4-BE49-F238E27FC236}">
                      <a16:creationId xmlns:a16="http://schemas.microsoft.com/office/drawing/2014/main" id="{831C8C3D-1AC9-45B8-BEDF-2635CB61A625}"/>
                    </a:ext>
                  </a:extLst>
                </p14:cNvPr>
                <p14:cNvContentPartPr/>
                <p14:nvPr/>
              </p14:nvContentPartPr>
              <p14:xfrm>
                <a:off x="3156562" y="3273152"/>
                <a:ext cx="23400" cy="14400"/>
              </p14:xfrm>
            </p:contentPart>
          </mc:Choice>
          <mc:Fallback>
            <p:pic>
              <p:nvPicPr>
                <p:cNvPr id="31" name="Freihand 30">
                  <a:extLst>
                    <a:ext uri="{FF2B5EF4-FFF2-40B4-BE49-F238E27FC236}">
                      <a16:creationId xmlns:a16="http://schemas.microsoft.com/office/drawing/2014/main" id="{831C8C3D-1AC9-45B8-BEDF-2635CB61A625}"/>
                    </a:ext>
                  </a:extLst>
                </p:cNvPr>
                <p:cNvPicPr/>
                <p:nvPr/>
              </p:nvPicPr>
              <p:blipFill>
                <a:blip r:embed="rId63"/>
                <a:stretch>
                  <a:fillRect/>
                </a:stretch>
              </p:blipFill>
              <p:spPr>
                <a:xfrm>
                  <a:off x="3152242" y="3268832"/>
                  <a:ext cx="32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2" name="Freihand 31">
                  <a:extLst>
                    <a:ext uri="{FF2B5EF4-FFF2-40B4-BE49-F238E27FC236}">
                      <a16:creationId xmlns:a16="http://schemas.microsoft.com/office/drawing/2014/main" id="{A05B18CE-5F50-42BB-9CB1-6E57C2276EC6}"/>
                    </a:ext>
                  </a:extLst>
                </p14:cNvPr>
                <p14:cNvContentPartPr/>
                <p14:nvPr/>
              </p14:nvContentPartPr>
              <p14:xfrm>
                <a:off x="2922202" y="3090272"/>
                <a:ext cx="400680" cy="292320"/>
              </p14:xfrm>
            </p:contentPart>
          </mc:Choice>
          <mc:Fallback>
            <p:pic>
              <p:nvPicPr>
                <p:cNvPr id="32" name="Freihand 31">
                  <a:extLst>
                    <a:ext uri="{FF2B5EF4-FFF2-40B4-BE49-F238E27FC236}">
                      <a16:creationId xmlns:a16="http://schemas.microsoft.com/office/drawing/2014/main" id="{A05B18CE-5F50-42BB-9CB1-6E57C2276EC6}"/>
                    </a:ext>
                  </a:extLst>
                </p:cNvPr>
                <p:cNvPicPr/>
                <p:nvPr/>
              </p:nvPicPr>
              <p:blipFill>
                <a:blip r:embed="rId65"/>
                <a:stretch>
                  <a:fillRect/>
                </a:stretch>
              </p:blipFill>
              <p:spPr>
                <a:xfrm>
                  <a:off x="2917882" y="3085952"/>
                  <a:ext cx="4093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 name="Freihand 34">
                  <a:extLst>
                    <a:ext uri="{FF2B5EF4-FFF2-40B4-BE49-F238E27FC236}">
                      <a16:creationId xmlns:a16="http://schemas.microsoft.com/office/drawing/2014/main" id="{C9CBCB81-FBA0-4E59-B673-CA51DCDD97A9}"/>
                    </a:ext>
                  </a:extLst>
                </p14:cNvPr>
                <p14:cNvContentPartPr/>
                <p14:nvPr/>
              </p14:nvContentPartPr>
              <p14:xfrm>
                <a:off x="5523922" y="3268112"/>
                <a:ext cx="242280" cy="224640"/>
              </p14:xfrm>
            </p:contentPart>
          </mc:Choice>
          <mc:Fallback>
            <p:pic>
              <p:nvPicPr>
                <p:cNvPr id="35" name="Freihand 34">
                  <a:extLst>
                    <a:ext uri="{FF2B5EF4-FFF2-40B4-BE49-F238E27FC236}">
                      <a16:creationId xmlns:a16="http://schemas.microsoft.com/office/drawing/2014/main" id="{C9CBCB81-FBA0-4E59-B673-CA51DCDD97A9}"/>
                    </a:ext>
                  </a:extLst>
                </p:cNvPr>
                <p:cNvPicPr/>
                <p:nvPr/>
              </p:nvPicPr>
              <p:blipFill>
                <a:blip r:embed="rId67"/>
                <a:stretch>
                  <a:fillRect/>
                </a:stretch>
              </p:blipFill>
              <p:spPr>
                <a:xfrm>
                  <a:off x="5519602" y="3263792"/>
                  <a:ext cx="2509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Freihand 35">
                  <a:extLst>
                    <a:ext uri="{FF2B5EF4-FFF2-40B4-BE49-F238E27FC236}">
                      <a16:creationId xmlns:a16="http://schemas.microsoft.com/office/drawing/2014/main" id="{DB149CB1-1B21-4E96-B11D-5CC9FF20AD77}"/>
                    </a:ext>
                  </a:extLst>
                </p14:cNvPr>
                <p14:cNvContentPartPr/>
                <p14:nvPr/>
              </p14:nvContentPartPr>
              <p14:xfrm>
                <a:off x="5891482" y="3114752"/>
                <a:ext cx="147600" cy="98280"/>
              </p14:xfrm>
            </p:contentPart>
          </mc:Choice>
          <mc:Fallback>
            <p:pic>
              <p:nvPicPr>
                <p:cNvPr id="36" name="Freihand 35">
                  <a:extLst>
                    <a:ext uri="{FF2B5EF4-FFF2-40B4-BE49-F238E27FC236}">
                      <a16:creationId xmlns:a16="http://schemas.microsoft.com/office/drawing/2014/main" id="{DB149CB1-1B21-4E96-B11D-5CC9FF20AD77}"/>
                    </a:ext>
                  </a:extLst>
                </p:cNvPr>
                <p:cNvPicPr/>
                <p:nvPr/>
              </p:nvPicPr>
              <p:blipFill>
                <a:blip r:embed="rId69"/>
                <a:stretch>
                  <a:fillRect/>
                </a:stretch>
              </p:blipFill>
              <p:spPr>
                <a:xfrm>
                  <a:off x="5887162" y="3110432"/>
                  <a:ext cx="156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 name="Freihand 36">
                  <a:extLst>
                    <a:ext uri="{FF2B5EF4-FFF2-40B4-BE49-F238E27FC236}">
                      <a16:creationId xmlns:a16="http://schemas.microsoft.com/office/drawing/2014/main" id="{CA0EBAA0-4017-4A79-B800-82886A3E2BF2}"/>
                    </a:ext>
                  </a:extLst>
                </p14:cNvPr>
                <p14:cNvContentPartPr/>
                <p14:nvPr/>
              </p14:nvContentPartPr>
              <p14:xfrm>
                <a:off x="6029722" y="3239312"/>
                <a:ext cx="40680" cy="4680"/>
              </p14:xfrm>
            </p:contentPart>
          </mc:Choice>
          <mc:Fallback>
            <p:pic>
              <p:nvPicPr>
                <p:cNvPr id="37" name="Freihand 36">
                  <a:extLst>
                    <a:ext uri="{FF2B5EF4-FFF2-40B4-BE49-F238E27FC236}">
                      <a16:creationId xmlns:a16="http://schemas.microsoft.com/office/drawing/2014/main" id="{CA0EBAA0-4017-4A79-B800-82886A3E2BF2}"/>
                    </a:ext>
                  </a:extLst>
                </p:cNvPr>
                <p:cNvPicPr/>
                <p:nvPr/>
              </p:nvPicPr>
              <p:blipFill>
                <a:blip r:embed="rId71"/>
                <a:stretch>
                  <a:fillRect/>
                </a:stretch>
              </p:blipFill>
              <p:spPr>
                <a:xfrm>
                  <a:off x="6025402" y="3234992"/>
                  <a:ext cx="49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 name="Freihand 37">
                  <a:extLst>
                    <a:ext uri="{FF2B5EF4-FFF2-40B4-BE49-F238E27FC236}">
                      <a16:creationId xmlns:a16="http://schemas.microsoft.com/office/drawing/2014/main" id="{BB7FB1A0-E7BF-44DD-8AE7-22FC1E16C016}"/>
                    </a:ext>
                  </a:extLst>
                </p14:cNvPr>
                <p14:cNvContentPartPr/>
                <p14:nvPr/>
              </p14:nvContentPartPr>
              <p14:xfrm>
                <a:off x="5779882" y="3026552"/>
                <a:ext cx="425880" cy="292680"/>
              </p14:xfrm>
            </p:contentPart>
          </mc:Choice>
          <mc:Fallback>
            <p:pic>
              <p:nvPicPr>
                <p:cNvPr id="38" name="Freihand 37">
                  <a:extLst>
                    <a:ext uri="{FF2B5EF4-FFF2-40B4-BE49-F238E27FC236}">
                      <a16:creationId xmlns:a16="http://schemas.microsoft.com/office/drawing/2014/main" id="{BB7FB1A0-E7BF-44DD-8AE7-22FC1E16C016}"/>
                    </a:ext>
                  </a:extLst>
                </p:cNvPr>
                <p:cNvPicPr/>
                <p:nvPr/>
              </p:nvPicPr>
              <p:blipFill>
                <a:blip r:embed="rId73"/>
                <a:stretch>
                  <a:fillRect/>
                </a:stretch>
              </p:blipFill>
              <p:spPr>
                <a:xfrm>
                  <a:off x="5775562" y="3022232"/>
                  <a:ext cx="4345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CE89C62F-C59E-4C10-AF61-BBF242CB3C8F}"/>
                    </a:ext>
                  </a:extLst>
                </p14:cNvPr>
                <p14:cNvContentPartPr/>
                <p14:nvPr/>
              </p14:nvContentPartPr>
              <p14:xfrm>
                <a:off x="4085002" y="3288632"/>
                <a:ext cx="192960" cy="167400"/>
              </p14:xfrm>
            </p:contentPart>
          </mc:Choice>
          <mc:Fallback>
            <p:pic>
              <p:nvPicPr>
                <p:cNvPr id="41" name="Freihand 40">
                  <a:extLst>
                    <a:ext uri="{FF2B5EF4-FFF2-40B4-BE49-F238E27FC236}">
                      <a16:creationId xmlns:a16="http://schemas.microsoft.com/office/drawing/2014/main" id="{CE89C62F-C59E-4C10-AF61-BBF242CB3C8F}"/>
                    </a:ext>
                  </a:extLst>
                </p:cNvPr>
                <p:cNvPicPr/>
                <p:nvPr/>
              </p:nvPicPr>
              <p:blipFill>
                <a:blip r:embed="rId75"/>
                <a:stretch>
                  <a:fillRect/>
                </a:stretch>
              </p:blipFill>
              <p:spPr>
                <a:xfrm>
                  <a:off x="4080682" y="3284312"/>
                  <a:ext cx="201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364A4616-53D3-4003-884C-CD0606DBD40A}"/>
                    </a:ext>
                  </a:extLst>
                </p14:cNvPr>
                <p14:cNvContentPartPr/>
                <p14:nvPr/>
              </p14:nvContentPartPr>
              <p14:xfrm>
                <a:off x="4432042" y="3112232"/>
                <a:ext cx="96120" cy="143280"/>
              </p14:xfrm>
            </p:contentPart>
          </mc:Choice>
          <mc:Fallback>
            <p:pic>
              <p:nvPicPr>
                <p:cNvPr id="42" name="Freihand 41">
                  <a:extLst>
                    <a:ext uri="{FF2B5EF4-FFF2-40B4-BE49-F238E27FC236}">
                      <a16:creationId xmlns:a16="http://schemas.microsoft.com/office/drawing/2014/main" id="{364A4616-53D3-4003-884C-CD0606DBD40A}"/>
                    </a:ext>
                  </a:extLst>
                </p:cNvPr>
                <p:cNvPicPr/>
                <p:nvPr/>
              </p:nvPicPr>
              <p:blipFill>
                <a:blip r:embed="rId77"/>
                <a:stretch>
                  <a:fillRect/>
                </a:stretch>
              </p:blipFill>
              <p:spPr>
                <a:xfrm>
                  <a:off x="4427722" y="3107912"/>
                  <a:ext cx="104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Freihand 42">
                  <a:extLst>
                    <a:ext uri="{FF2B5EF4-FFF2-40B4-BE49-F238E27FC236}">
                      <a16:creationId xmlns:a16="http://schemas.microsoft.com/office/drawing/2014/main" id="{6313EF6D-9D37-4321-9882-C619AAE3AB8F}"/>
                    </a:ext>
                  </a:extLst>
                </p14:cNvPr>
                <p14:cNvContentPartPr/>
                <p14:nvPr/>
              </p14:nvContentPartPr>
              <p14:xfrm>
                <a:off x="4562362" y="3215912"/>
                <a:ext cx="23400" cy="15840"/>
              </p14:xfrm>
            </p:contentPart>
          </mc:Choice>
          <mc:Fallback>
            <p:pic>
              <p:nvPicPr>
                <p:cNvPr id="43" name="Freihand 42">
                  <a:extLst>
                    <a:ext uri="{FF2B5EF4-FFF2-40B4-BE49-F238E27FC236}">
                      <a16:creationId xmlns:a16="http://schemas.microsoft.com/office/drawing/2014/main" id="{6313EF6D-9D37-4321-9882-C619AAE3AB8F}"/>
                    </a:ext>
                  </a:extLst>
                </p:cNvPr>
                <p:cNvPicPr/>
                <p:nvPr/>
              </p:nvPicPr>
              <p:blipFill>
                <a:blip r:embed="rId79"/>
                <a:stretch>
                  <a:fillRect/>
                </a:stretch>
              </p:blipFill>
              <p:spPr>
                <a:xfrm>
                  <a:off x="4558042" y="3211592"/>
                  <a:ext cx="32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Freihand 43">
                  <a:extLst>
                    <a:ext uri="{FF2B5EF4-FFF2-40B4-BE49-F238E27FC236}">
                      <a16:creationId xmlns:a16="http://schemas.microsoft.com/office/drawing/2014/main" id="{D6576886-3F92-46CB-BD28-0B25FC2165A0}"/>
                    </a:ext>
                  </a:extLst>
                </p14:cNvPr>
                <p14:cNvContentPartPr/>
                <p14:nvPr/>
              </p14:nvContentPartPr>
              <p14:xfrm>
                <a:off x="4247722" y="3041672"/>
                <a:ext cx="466920" cy="280800"/>
              </p14:xfrm>
            </p:contentPart>
          </mc:Choice>
          <mc:Fallback>
            <p:pic>
              <p:nvPicPr>
                <p:cNvPr id="44" name="Freihand 43">
                  <a:extLst>
                    <a:ext uri="{FF2B5EF4-FFF2-40B4-BE49-F238E27FC236}">
                      <a16:creationId xmlns:a16="http://schemas.microsoft.com/office/drawing/2014/main" id="{D6576886-3F92-46CB-BD28-0B25FC2165A0}"/>
                    </a:ext>
                  </a:extLst>
                </p:cNvPr>
                <p:cNvPicPr/>
                <p:nvPr/>
              </p:nvPicPr>
              <p:blipFill>
                <a:blip r:embed="rId81"/>
                <a:stretch>
                  <a:fillRect/>
                </a:stretch>
              </p:blipFill>
              <p:spPr>
                <a:xfrm>
                  <a:off x="4243402" y="3037352"/>
                  <a:ext cx="4755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B5738F96-BDC0-4D5C-BFFD-83BBAB40A4B7}"/>
                    </a:ext>
                  </a:extLst>
                </p14:cNvPr>
                <p14:cNvContentPartPr/>
                <p14:nvPr/>
              </p14:nvContentPartPr>
              <p14:xfrm>
                <a:off x="2593882" y="4252712"/>
                <a:ext cx="228960" cy="186840"/>
              </p14:xfrm>
            </p:contentPart>
          </mc:Choice>
          <mc:Fallback>
            <p:pic>
              <p:nvPicPr>
                <p:cNvPr id="47" name="Freihand 46">
                  <a:extLst>
                    <a:ext uri="{FF2B5EF4-FFF2-40B4-BE49-F238E27FC236}">
                      <a16:creationId xmlns:a16="http://schemas.microsoft.com/office/drawing/2014/main" id="{B5738F96-BDC0-4D5C-BFFD-83BBAB40A4B7}"/>
                    </a:ext>
                  </a:extLst>
                </p:cNvPr>
                <p:cNvPicPr/>
                <p:nvPr/>
              </p:nvPicPr>
              <p:blipFill>
                <a:blip r:embed="rId83"/>
                <a:stretch>
                  <a:fillRect/>
                </a:stretch>
              </p:blipFill>
              <p:spPr>
                <a:xfrm>
                  <a:off x="2589562" y="4248392"/>
                  <a:ext cx="237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ED3CDA0A-7481-4BC7-A33A-20B57341B57D}"/>
                    </a:ext>
                  </a:extLst>
                </p14:cNvPr>
                <p14:cNvContentPartPr/>
                <p14:nvPr/>
              </p14:nvContentPartPr>
              <p14:xfrm>
                <a:off x="2969722" y="4135352"/>
                <a:ext cx="69840" cy="93240"/>
              </p14:xfrm>
            </p:contentPart>
          </mc:Choice>
          <mc:Fallback>
            <p:pic>
              <p:nvPicPr>
                <p:cNvPr id="48" name="Freihand 47">
                  <a:extLst>
                    <a:ext uri="{FF2B5EF4-FFF2-40B4-BE49-F238E27FC236}">
                      <a16:creationId xmlns:a16="http://schemas.microsoft.com/office/drawing/2014/main" id="{ED3CDA0A-7481-4BC7-A33A-20B57341B57D}"/>
                    </a:ext>
                  </a:extLst>
                </p:cNvPr>
                <p:cNvPicPr/>
                <p:nvPr/>
              </p:nvPicPr>
              <p:blipFill>
                <a:blip r:embed="rId85"/>
                <a:stretch>
                  <a:fillRect/>
                </a:stretch>
              </p:blipFill>
              <p:spPr>
                <a:xfrm>
                  <a:off x="2965402" y="4131032"/>
                  <a:ext cx="78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000BCBC6-CC69-490C-93EA-07B17BC41E80}"/>
                    </a:ext>
                  </a:extLst>
                </p14:cNvPr>
                <p14:cNvContentPartPr/>
                <p14:nvPr/>
              </p14:nvContentPartPr>
              <p14:xfrm>
                <a:off x="3031282" y="4188992"/>
                <a:ext cx="31320" cy="52200"/>
              </p14:xfrm>
            </p:contentPart>
          </mc:Choice>
          <mc:Fallback>
            <p:pic>
              <p:nvPicPr>
                <p:cNvPr id="49" name="Freihand 48">
                  <a:extLst>
                    <a:ext uri="{FF2B5EF4-FFF2-40B4-BE49-F238E27FC236}">
                      <a16:creationId xmlns:a16="http://schemas.microsoft.com/office/drawing/2014/main" id="{000BCBC6-CC69-490C-93EA-07B17BC41E80}"/>
                    </a:ext>
                  </a:extLst>
                </p:cNvPr>
                <p:cNvPicPr/>
                <p:nvPr/>
              </p:nvPicPr>
              <p:blipFill>
                <a:blip r:embed="rId87"/>
                <a:stretch>
                  <a:fillRect/>
                </a:stretch>
              </p:blipFill>
              <p:spPr>
                <a:xfrm>
                  <a:off x="3026962" y="4184672"/>
                  <a:ext cx="39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5D3356F8-A64B-462A-90A1-3637B5103C9F}"/>
                    </a:ext>
                  </a:extLst>
                </p14:cNvPr>
                <p14:cNvContentPartPr/>
                <p14:nvPr/>
              </p14:nvContentPartPr>
              <p14:xfrm>
                <a:off x="3113002" y="4230752"/>
                <a:ext cx="11880" cy="6120"/>
              </p14:xfrm>
            </p:contentPart>
          </mc:Choice>
          <mc:Fallback>
            <p:pic>
              <p:nvPicPr>
                <p:cNvPr id="50" name="Freihand 49">
                  <a:extLst>
                    <a:ext uri="{FF2B5EF4-FFF2-40B4-BE49-F238E27FC236}">
                      <a16:creationId xmlns:a16="http://schemas.microsoft.com/office/drawing/2014/main" id="{5D3356F8-A64B-462A-90A1-3637B5103C9F}"/>
                    </a:ext>
                  </a:extLst>
                </p:cNvPr>
                <p:cNvPicPr/>
                <p:nvPr/>
              </p:nvPicPr>
              <p:blipFill>
                <a:blip r:embed="rId89"/>
                <a:stretch>
                  <a:fillRect/>
                </a:stretch>
              </p:blipFill>
              <p:spPr>
                <a:xfrm>
                  <a:off x="3108682" y="4226432"/>
                  <a:ext cx="205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A9469896-04A0-4A74-8F5D-2633E72C9451}"/>
                    </a:ext>
                  </a:extLst>
                </p14:cNvPr>
                <p14:cNvContentPartPr/>
                <p14:nvPr/>
              </p14:nvContentPartPr>
              <p14:xfrm>
                <a:off x="2838682" y="4050752"/>
                <a:ext cx="396720" cy="273240"/>
              </p14:xfrm>
            </p:contentPart>
          </mc:Choice>
          <mc:Fallback>
            <p:pic>
              <p:nvPicPr>
                <p:cNvPr id="51" name="Freihand 50">
                  <a:extLst>
                    <a:ext uri="{FF2B5EF4-FFF2-40B4-BE49-F238E27FC236}">
                      <a16:creationId xmlns:a16="http://schemas.microsoft.com/office/drawing/2014/main" id="{A9469896-04A0-4A74-8F5D-2633E72C9451}"/>
                    </a:ext>
                  </a:extLst>
                </p:cNvPr>
                <p:cNvPicPr/>
                <p:nvPr/>
              </p:nvPicPr>
              <p:blipFill>
                <a:blip r:embed="rId91"/>
                <a:stretch>
                  <a:fillRect/>
                </a:stretch>
              </p:blipFill>
              <p:spPr>
                <a:xfrm>
                  <a:off x="2834362" y="4046432"/>
                  <a:ext cx="4053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82E73839-1F88-4605-ACD9-AE58E6ABDE16}"/>
                    </a:ext>
                  </a:extLst>
                </p14:cNvPr>
                <p14:cNvContentPartPr/>
                <p14:nvPr/>
              </p14:nvContentPartPr>
              <p14:xfrm>
                <a:off x="2673802" y="5155952"/>
                <a:ext cx="145800" cy="211680"/>
              </p14:xfrm>
            </p:contentPart>
          </mc:Choice>
          <mc:Fallback>
            <p:pic>
              <p:nvPicPr>
                <p:cNvPr id="54" name="Freihand 53">
                  <a:extLst>
                    <a:ext uri="{FF2B5EF4-FFF2-40B4-BE49-F238E27FC236}">
                      <a16:creationId xmlns:a16="http://schemas.microsoft.com/office/drawing/2014/main" id="{82E73839-1F88-4605-ACD9-AE58E6ABDE16}"/>
                    </a:ext>
                  </a:extLst>
                </p:cNvPr>
                <p:cNvPicPr/>
                <p:nvPr/>
              </p:nvPicPr>
              <p:blipFill>
                <a:blip r:embed="rId93"/>
                <a:stretch>
                  <a:fillRect/>
                </a:stretch>
              </p:blipFill>
              <p:spPr>
                <a:xfrm>
                  <a:off x="2669482" y="5151632"/>
                  <a:ext cx="1544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E596201D-1219-4DC6-BDF3-72934B619BB9}"/>
                    </a:ext>
                  </a:extLst>
                </p14:cNvPr>
                <p14:cNvContentPartPr/>
                <p14:nvPr/>
              </p14:nvContentPartPr>
              <p14:xfrm>
                <a:off x="2888722" y="5355752"/>
                <a:ext cx="7920" cy="4680"/>
              </p14:xfrm>
            </p:contentPart>
          </mc:Choice>
          <mc:Fallback>
            <p:pic>
              <p:nvPicPr>
                <p:cNvPr id="55" name="Freihand 54">
                  <a:extLst>
                    <a:ext uri="{FF2B5EF4-FFF2-40B4-BE49-F238E27FC236}">
                      <a16:creationId xmlns:a16="http://schemas.microsoft.com/office/drawing/2014/main" id="{E596201D-1219-4DC6-BDF3-72934B619BB9}"/>
                    </a:ext>
                  </a:extLst>
                </p:cNvPr>
                <p:cNvPicPr/>
                <p:nvPr/>
              </p:nvPicPr>
              <p:blipFill>
                <a:blip r:embed="rId95"/>
                <a:stretch>
                  <a:fillRect/>
                </a:stretch>
              </p:blipFill>
              <p:spPr>
                <a:xfrm>
                  <a:off x="2884402" y="5351432"/>
                  <a:ext cx="16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5B9A2556-2268-4F6E-8AB6-3ACEF6C2027A}"/>
                    </a:ext>
                  </a:extLst>
                </p14:cNvPr>
                <p14:cNvContentPartPr/>
                <p14:nvPr/>
              </p14:nvContentPartPr>
              <p14:xfrm>
                <a:off x="3031282" y="5027072"/>
                <a:ext cx="96840" cy="134280"/>
              </p14:xfrm>
            </p:contentPart>
          </mc:Choice>
          <mc:Fallback>
            <p:pic>
              <p:nvPicPr>
                <p:cNvPr id="57" name="Freihand 56">
                  <a:extLst>
                    <a:ext uri="{FF2B5EF4-FFF2-40B4-BE49-F238E27FC236}">
                      <a16:creationId xmlns:a16="http://schemas.microsoft.com/office/drawing/2014/main" id="{5B9A2556-2268-4F6E-8AB6-3ACEF6C2027A}"/>
                    </a:ext>
                  </a:extLst>
                </p:cNvPr>
                <p:cNvPicPr/>
                <p:nvPr/>
              </p:nvPicPr>
              <p:blipFill>
                <a:blip r:embed="rId97"/>
                <a:stretch>
                  <a:fillRect/>
                </a:stretch>
              </p:blipFill>
              <p:spPr>
                <a:xfrm>
                  <a:off x="3026962" y="5022752"/>
                  <a:ext cx="105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D16FC6D8-B3F3-48CC-B407-0EE1726B60FB}"/>
                    </a:ext>
                  </a:extLst>
                </p14:cNvPr>
                <p14:cNvContentPartPr/>
                <p14:nvPr/>
              </p14:nvContentPartPr>
              <p14:xfrm>
                <a:off x="3051802" y="5013032"/>
                <a:ext cx="148680" cy="90720"/>
              </p14:xfrm>
            </p:contentPart>
          </mc:Choice>
          <mc:Fallback>
            <p:pic>
              <p:nvPicPr>
                <p:cNvPr id="58" name="Freihand 57">
                  <a:extLst>
                    <a:ext uri="{FF2B5EF4-FFF2-40B4-BE49-F238E27FC236}">
                      <a16:creationId xmlns:a16="http://schemas.microsoft.com/office/drawing/2014/main" id="{D16FC6D8-B3F3-48CC-B407-0EE1726B60FB}"/>
                    </a:ext>
                  </a:extLst>
                </p:cNvPr>
                <p:cNvPicPr/>
                <p:nvPr/>
              </p:nvPicPr>
              <p:blipFill>
                <a:blip r:embed="rId99"/>
                <a:stretch>
                  <a:fillRect/>
                </a:stretch>
              </p:blipFill>
              <p:spPr>
                <a:xfrm>
                  <a:off x="3047482" y="5008712"/>
                  <a:ext cx="157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CC452F98-0DAE-4586-95C9-24D31AEF94AB}"/>
                    </a:ext>
                  </a:extLst>
                </p14:cNvPr>
                <p14:cNvContentPartPr/>
                <p14:nvPr/>
              </p14:nvContentPartPr>
              <p14:xfrm>
                <a:off x="2888002" y="4913312"/>
                <a:ext cx="481320" cy="321120"/>
              </p14:xfrm>
            </p:contentPart>
          </mc:Choice>
          <mc:Fallback>
            <p:pic>
              <p:nvPicPr>
                <p:cNvPr id="59" name="Freihand 58">
                  <a:extLst>
                    <a:ext uri="{FF2B5EF4-FFF2-40B4-BE49-F238E27FC236}">
                      <a16:creationId xmlns:a16="http://schemas.microsoft.com/office/drawing/2014/main" id="{CC452F98-0DAE-4586-95C9-24D31AEF94AB}"/>
                    </a:ext>
                  </a:extLst>
                </p:cNvPr>
                <p:cNvPicPr/>
                <p:nvPr/>
              </p:nvPicPr>
              <p:blipFill>
                <a:blip r:embed="rId101"/>
                <a:stretch>
                  <a:fillRect/>
                </a:stretch>
              </p:blipFill>
              <p:spPr>
                <a:xfrm>
                  <a:off x="2883682" y="4908992"/>
                  <a:ext cx="4899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7D3C542A-868D-435A-9C9E-B640C6EAA5EC}"/>
                    </a:ext>
                  </a:extLst>
                </p14:cNvPr>
                <p14:cNvContentPartPr/>
                <p14:nvPr/>
              </p14:nvContentPartPr>
              <p14:xfrm>
                <a:off x="5509162" y="4250552"/>
                <a:ext cx="278640" cy="293400"/>
              </p14:xfrm>
            </p:contentPart>
          </mc:Choice>
          <mc:Fallback>
            <p:pic>
              <p:nvPicPr>
                <p:cNvPr id="61" name="Freihand 60">
                  <a:extLst>
                    <a:ext uri="{FF2B5EF4-FFF2-40B4-BE49-F238E27FC236}">
                      <a16:creationId xmlns:a16="http://schemas.microsoft.com/office/drawing/2014/main" id="{7D3C542A-868D-435A-9C9E-B640C6EAA5EC}"/>
                    </a:ext>
                  </a:extLst>
                </p:cNvPr>
                <p:cNvPicPr/>
                <p:nvPr/>
              </p:nvPicPr>
              <p:blipFill>
                <a:blip r:embed="rId103"/>
                <a:stretch>
                  <a:fillRect/>
                </a:stretch>
              </p:blipFill>
              <p:spPr>
                <a:xfrm>
                  <a:off x="5504842" y="4246232"/>
                  <a:ext cx="2872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E53DAAD9-80BB-4342-B01B-F28977CD4E90}"/>
                    </a:ext>
                  </a:extLst>
                </p14:cNvPr>
                <p14:cNvContentPartPr/>
                <p14:nvPr/>
              </p14:nvContentPartPr>
              <p14:xfrm>
                <a:off x="5919922" y="4121312"/>
                <a:ext cx="137880" cy="180720"/>
              </p14:xfrm>
            </p:contentPart>
          </mc:Choice>
          <mc:Fallback>
            <p:pic>
              <p:nvPicPr>
                <p:cNvPr id="62" name="Freihand 61">
                  <a:extLst>
                    <a:ext uri="{FF2B5EF4-FFF2-40B4-BE49-F238E27FC236}">
                      <a16:creationId xmlns:a16="http://schemas.microsoft.com/office/drawing/2014/main" id="{E53DAAD9-80BB-4342-B01B-F28977CD4E90}"/>
                    </a:ext>
                  </a:extLst>
                </p:cNvPr>
                <p:cNvPicPr/>
                <p:nvPr/>
              </p:nvPicPr>
              <p:blipFill>
                <a:blip r:embed="rId105"/>
                <a:stretch>
                  <a:fillRect/>
                </a:stretch>
              </p:blipFill>
              <p:spPr>
                <a:xfrm>
                  <a:off x="5915602" y="4116992"/>
                  <a:ext cx="146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1E02AFA8-A001-4508-AA88-CE47AA902F9A}"/>
                    </a:ext>
                  </a:extLst>
                </p14:cNvPr>
                <p14:cNvContentPartPr/>
                <p14:nvPr/>
              </p14:nvContentPartPr>
              <p14:xfrm>
                <a:off x="6076522" y="4277912"/>
                <a:ext cx="11160" cy="7920"/>
              </p14:xfrm>
            </p:contentPart>
          </mc:Choice>
          <mc:Fallback>
            <p:pic>
              <p:nvPicPr>
                <p:cNvPr id="63" name="Freihand 62">
                  <a:extLst>
                    <a:ext uri="{FF2B5EF4-FFF2-40B4-BE49-F238E27FC236}">
                      <a16:creationId xmlns:a16="http://schemas.microsoft.com/office/drawing/2014/main" id="{1E02AFA8-A001-4508-AA88-CE47AA902F9A}"/>
                    </a:ext>
                  </a:extLst>
                </p:cNvPr>
                <p:cNvPicPr/>
                <p:nvPr/>
              </p:nvPicPr>
              <p:blipFill>
                <a:blip r:embed="rId89"/>
                <a:stretch>
                  <a:fillRect/>
                </a:stretch>
              </p:blipFill>
              <p:spPr>
                <a:xfrm>
                  <a:off x="6072202" y="4273592"/>
                  <a:ext cx="19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4320" name="Freihand 264319">
                  <a:extLst>
                    <a:ext uri="{FF2B5EF4-FFF2-40B4-BE49-F238E27FC236}">
                      <a16:creationId xmlns:a16="http://schemas.microsoft.com/office/drawing/2014/main" id="{C3C469D2-4851-4CF0-B802-DE7E318E81F4}"/>
                    </a:ext>
                  </a:extLst>
                </p14:cNvPr>
                <p14:cNvContentPartPr/>
                <p14:nvPr/>
              </p14:nvContentPartPr>
              <p14:xfrm>
                <a:off x="5804002" y="4049312"/>
                <a:ext cx="429480" cy="318600"/>
              </p14:xfrm>
            </p:contentPart>
          </mc:Choice>
          <mc:Fallback>
            <p:pic>
              <p:nvPicPr>
                <p:cNvPr id="264320" name="Freihand 264319">
                  <a:extLst>
                    <a:ext uri="{FF2B5EF4-FFF2-40B4-BE49-F238E27FC236}">
                      <a16:creationId xmlns:a16="http://schemas.microsoft.com/office/drawing/2014/main" id="{C3C469D2-4851-4CF0-B802-DE7E318E81F4}"/>
                    </a:ext>
                  </a:extLst>
                </p:cNvPr>
                <p:cNvPicPr/>
                <p:nvPr/>
              </p:nvPicPr>
              <p:blipFill>
                <a:blip r:embed="rId108"/>
                <a:stretch>
                  <a:fillRect/>
                </a:stretch>
              </p:blipFill>
              <p:spPr>
                <a:xfrm>
                  <a:off x="5799682" y="4044992"/>
                  <a:ext cx="4381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64322" name="Freihand 264321">
                  <a:extLst>
                    <a:ext uri="{FF2B5EF4-FFF2-40B4-BE49-F238E27FC236}">
                      <a16:creationId xmlns:a16="http://schemas.microsoft.com/office/drawing/2014/main" id="{927415AD-80DD-43B1-B03F-F505C85AEADD}"/>
                    </a:ext>
                  </a:extLst>
                </p14:cNvPr>
                <p14:cNvContentPartPr/>
                <p14:nvPr/>
              </p14:nvContentPartPr>
              <p14:xfrm>
                <a:off x="4305682" y="4262072"/>
                <a:ext cx="369720" cy="262800"/>
              </p14:xfrm>
            </p:contentPart>
          </mc:Choice>
          <mc:Fallback>
            <p:pic>
              <p:nvPicPr>
                <p:cNvPr id="264322" name="Freihand 264321">
                  <a:extLst>
                    <a:ext uri="{FF2B5EF4-FFF2-40B4-BE49-F238E27FC236}">
                      <a16:creationId xmlns:a16="http://schemas.microsoft.com/office/drawing/2014/main" id="{927415AD-80DD-43B1-B03F-F505C85AEADD}"/>
                    </a:ext>
                  </a:extLst>
                </p:cNvPr>
                <p:cNvPicPr/>
                <p:nvPr/>
              </p:nvPicPr>
              <p:blipFill>
                <a:blip r:embed="rId110"/>
                <a:stretch>
                  <a:fillRect/>
                </a:stretch>
              </p:blipFill>
              <p:spPr>
                <a:xfrm>
                  <a:off x="4301362" y="4257752"/>
                  <a:ext cx="3783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64323" name="Freihand 264322">
                  <a:extLst>
                    <a:ext uri="{FF2B5EF4-FFF2-40B4-BE49-F238E27FC236}">
                      <a16:creationId xmlns:a16="http://schemas.microsoft.com/office/drawing/2014/main" id="{97650962-46DF-4E72-8748-86973EA4EB63}"/>
                    </a:ext>
                  </a:extLst>
                </p14:cNvPr>
                <p14:cNvContentPartPr/>
                <p14:nvPr/>
              </p14:nvContentPartPr>
              <p14:xfrm>
                <a:off x="5782402" y="5206352"/>
                <a:ext cx="399600" cy="357840"/>
              </p14:xfrm>
            </p:contentPart>
          </mc:Choice>
          <mc:Fallback>
            <p:pic>
              <p:nvPicPr>
                <p:cNvPr id="264323" name="Freihand 264322">
                  <a:extLst>
                    <a:ext uri="{FF2B5EF4-FFF2-40B4-BE49-F238E27FC236}">
                      <a16:creationId xmlns:a16="http://schemas.microsoft.com/office/drawing/2014/main" id="{97650962-46DF-4E72-8748-86973EA4EB63}"/>
                    </a:ext>
                  </a:extLst>
                </p:cNvPr>
                <p:cNvPicPr/>
                <p:nvPr/>
              </p:nvPicPr>
              <p:blipFill>
                <a:blip r:embed="rId112"/>
                <a:stretch>
                  <a:fillRect/>
                </a:stretch>
              </p:blipFill>
              <p:spPr>
                <a:xfrm>
                  <a:off x="5778082" y="5202032"/>
                  <a:ext cx="4082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64325" name="Freihand 264324">
                  <a:extLst>
                    <a:ext uri="{FF2B5EF4-FFF2-40B4-BE49-F238E27FC236}">
                      <a16:creationId xmlns:a16="http://schemas.microsoft.com/office/drawing/2014/main" id="{4AE26D3F-7D63-4966-A518-25C932442767}"/>
                    </a:ext>
                  </a:extLst>
                </p14:cNvPr>
                <p14:cNvContentPartPr/>
                <p14:nvPr/>
              </p14:nvContentPartPr>
              <p14:xfrm>
                <a:off x="7311322" y="1807232"/>
                <a:ext cx="14400" cy="124200"/>
              </p14:xfrm>
            </p:contentPart>
          </mc:Choice>
          <mc:Fallback>
            <p:pic>
              <p:nvPicPr>
                <p:cNvPr id="264325" name="Freihand 264324">
                  <a:extLst>
                    <a:ext uri="{FF2B5EF4-FFF2-40B4-BE49-F238E27FC236}">
                      <a16:creationId xmlns:a16="http://schemas.microsoft.com/office/drawing/2014/main" id="{4AE26D3F-7D63-4966-A518-25C932442767}"/>
                    </a:ext>
                  </a:extLst>
                </p:cNvPr>
                <p:cNvPicPr/>
                <p:nvPr/>
              </p:nvPicPr>
              <p:blipFill>
                <a:blip r:embed="rId114"/>
                <a:stretch>
                  <a:fillRect/>
                </a:stretch>
              </p:blipFill>
              <p:spPr>
                <a:xfrm>
                  <a:off x="7307002" y="1802912"/>
                  <a:ext cx="23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64326" name="Freihand 264325">
                  <a:extLst>
                    <a:ext uri="{FF2B5EF4-FFF2-40B4-BE49-F238E27FC236}">
                      <a16:creationId xmlns:a16="http://schemas.microsoft.com/office/drawing/2014/main" id="{0DB55AB3-565D-400E-BF4D-258B9EE61F3E}"/>
                    </a:ext>
                  </a:extLst>
                </p14:cNvPr>
                <p14:cNvContentPartPr/>
                <p14:nvPr/>
              </p14:nvContentPartPr>
              <p14:xfrm>
                <a:off x="7186402" y="1759712"/>
                <a:ext cx="212040" cy="206280"/>
              </p14:xfrm>
            </p:contentPart>
          </mc:Choice>
          <mc:Fallback>
            <p:pic>
              <p:nvPicPr>
                <p:cNvPr id="264326" name="Freihand 264325">
                  <a:extLst>
                    <a:ext uri="{FF2B5EF4-FFF2-40B4-BE49-F238E27FC236}">
                      <a16:creationId xmlns:a16="http://schemas.microsoft.com/office/drawing/2014/main" id="{0DB55AB3-565D-400E-BF4D-258B9EE61F3E}"/>
                    </a:ext>
                  </a:extLst>
                </p:cNvPr>
                <p:cNvPicPr/>
                <p:nvPr/>
              </p:nvPicPr>
              <p:blipFill>
                <a:blip r:embed="rId116"/>
                <a:stretch>
                  <a:fillRect/>
                </a:stretch>
              </p:blipFill>
              <p:spPr>
                <a:xfrm>
                  <a:off x="7182082" y="1755392"/>
                  <a:ext cx="220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64327" name="Freihand 264326">
                  <a:extLst>
                    <a:ext uri="{FF2B5EF4-FFF2-40B4-BE49-F238E27FC236}">
                      <a16:creationId xmlns:a16="http://schemas.microsoft.com/office/drawing/2014/main" id="{52168FF0-F152-4FB5-BBF6-68107292BA1E}"/>
                    </a:ext>
                  </a:extLst>
                </p14:cNvPr>
                <p14:cNvContentPartPr/>
                <p14:nvPr/>
              </p14:nvContentPartPr>
              <p14:xfrm>
                <a:off x="7468282" y="1822352"/>
                <a:ext cx="33120" cy="92520"/>
              </p14:xfrm>
            </p:contentPart>
          </mc:Choice>
          <mc:Fallback>
            <p:pic>
              <p:nvPicPr>
                <p:cNvPr id="264327" name="Freihand 264326">
                  <a:extLst>
                    <a:ext uri="{FF2B5EF4-FFF2-40B4-BE49-F238E27FC236}">
                      <a16:creationId xmlns:a16="http://schemas.microsoft.com/office/drawing/2014/main" id="{52168FF0-F152-4FB5-BBF6-68107292BA1E}"/>
                    </a:ext>
                  </a:extLst>
                </p:cNvPr>
                <p:cNvPicPr/>
                <p:nvPr/>
              </p:nvPicPr>
              <p:blipFill>
                <a:blip r:embed="rId118"/>
                <a:stretch>
                  <a:fillRect/>
                </a:stretch>
              </p:blipFill>
              <p:spPr>
                <a:xfrm>
                  <a:off x="7463962" y="1818032"/>
                  <a:ext cx="41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64328" name="Freihand 264327">
                  <a:extLst>
                    <a:ext uri="{FF2B5EF4-FFF2-40B4-BE49-F238E27FC236}">
                      <a16:creationId xmlns:a16="http://schemas.microsoft.com/office/drawing/2014/main" id="{D22692CE-849B-450D-A6B2-5D5F61DF6448}"/>
                    </a:ext>
                  </a:extLst>
                </p14:cNvPr>
                <p14:cNvContentPartPr/>
                <p14:nvPr/>
              </p14:nvContentPartPr>
              <p14:xfrm>
                <a:off x="7540282" y="1821992"/>
                <a:ext cx="126360" cy="82080"/>
              </p14:xfrm>
            </p:contentPart>
          </mc:Choice>
          <mc:Fallback>
            <p:pic>
              <p:nvPicPr>
                <p:cNvPr id="264328" name="Freihand 264327">
                  <a:extLst>
                    <a:ext uri="{FF2B5EF4-FFF2-40B4-BE49-F238E27FC236}">
                      <a16:creationId xmlns:a16="http://schemas.microsoft.com/office/drawing/2014/main" id="{D22692CE-849B-450D-A6B2-5D5F61DF6448}"/>
                    </a:ext>
                  </a:extLst>
                </p:cNvPr>
                <p:cNvPicPr/>
                <p:nvPr/>
              </p:nvPicPr>
              <p:blipFill>
                <a:blip r:embed="rId120"/>
                <a:stretch>
                  <a:fillRect/>
                </a:stretch>
              </p:blipFill>
              <p:spPr>
                <a:xfrm>
                  <a:off x="7535962" y="1817672"/>
                  <a:ext cx="135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64329" name="Freihand 264328">
                  <a:extLst>
                    <a:ext uri="{FF2B5EF4-FFF2-40B4-BE49-F238E27FC236}">
                      <a16:creationId xmlns:a16="http://schemas.microsoft.com/office/drawing/2014/main" id="{8EDB00D1-DAF7-4B4A-AD25-3DFFC96A57A2}"/>
                    </a:ext>
                  </a:extLst>
                </p14:cNvPr>
                <p14:cNvContentPartPr/>
                <p14:nvPr/>
              </p14:nvContentPartPr>
              <p14:xfrm>
                <a:off x="7525522" y="1690232"/>
                <a:ext cx="18360" cy="3960"/>
              </p14:xfrm>
            </p:contentPart>
          </mc:Choice>
          <mc:Fallback>
            <p:pic>
              <p:nvPicPr>
                <p:cNvPr id="264329" name="Freihand 264328">
                  <a:extLst>
                    <a:ext uri="{FF2B5EF4-FFF2-40B4-BE49-F238E27FC236}">
                      <a16:creationId xmlns:a16="http://schemas.microsoft.com/office/drawing/2014/main" id="{8EDB00D1-DAF7-4B4A-AD25-3DFFC96A57A2}"/>
                    </a:ext>
                  </a:extLst>
                </p:cNvPr>
                <p:cNvPicPr/>
                <p:nvPr/>
              </p:nvPicPr>
              <p:blipFill>
                <a:blip r:embed="rId122"/>
                <a:stretch>
                  <a:fillRect/>
                </a:stretch>
              </p:blipFill>
              <p:spPr>
                <a:xfrm>
                  <a:off x="7521202" y="1685912"/>
                  <a:ext cx="27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64330" name="Freihand 264329">
                  <a:extLst>
                    <a:ext uri="{FF2B5EF4-FFF2-40B4-BE49-F238E27FC236}">
                      <a16:creationId xmlns:a16="http://schemas.microsoft.com/office/drawing/2014/main" id="{CF4ADA20-73FA-4206-ABF1-7962B2C29E5A}"/>
                    </a:ext>
                  </a:extLst>
                </p14:cNvPr>
                <p14:cNvContentPartPr/>
                <p14:nvPr/>
              </p14:nvContentPartPr>
              <p14:xfrm>
                <a:off x="7837642" y="1734512"/>
                <a:ext cx="125640" cy="189720"/>
              </p14:xfrm>
            </p:contentPart>
          </mc:Choice>
          <mc:Fallback>
            <p:pic>
              <p:nvPicPr>
                <p:cNvPr id="264330" name="Freihand 264329">
                  <a:extLst>
                    <a:ext uri="{FF2B5EF4-FFF2-40B4-BE49-F238E27FC236}">
                      <a16:creationId xmlns:a16="http://schemas.microsoft.com/office/drawing/2014/main" id="{CF4ADA20-73FA-4206-ABF1-7962B2C29E5A}"/>
                    </a:ext>
                  </a:extLst>
                </p:cNvPr>
                <p:cNvPicPr/>
                <p:nvPr/>
              </p:nvPicPr>
              <p:blipFill>
                <a:blip r:embed="rId124"/>
                <a:stretch>
                  <a:fillRect/>
                </a:stretch>
              </p:blipFill>
              <p:spPr>
                <a:xfrm>
                  <a:off x="7833322" y="1730192"/>
                  <a:ext cx="134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64331" name="Freihand 264330">
                  <a:extLst>
                    <a:ext uri="{FF2B5EF4-FFF2-40B4-BE49-F238E27FC236}">
                      <a16:creationId xmlns:a16="http://schemas.microsoft.com/office/drawing/2014/main" id="{9F4F7852-2307-43F2-90DF-2549285F8E72}"/>
                    </a:ext>
                  </a:extLst>
                </p14:cNvPr>
                <p14:cNvContentPartPr/>
                <p14:nvPr/>
              </p14:nvContentPartPr>
              <p14:xfrm>
                <a:off x="7809562" y="1811552"/>
                <a:ext cx="157680" cy="9360"/>
              </p14:xfrm>
            </p:contentPart>
          </mc:Choice>
          <mc:Fallback>
            <p:pic>
              <p:nvPicPr>
                <p:cNvPr id="264331" name="Freihand 264330">
                  <a:extLst>
                    <a:ext uri="{FF2B5EF4-FFF2-40B4-BE49-F238E27FC236}">
                      <a16:creationId xmlns:a16="http://schemas.microsoft.com/office/drawing/2014/main" id="{9F4F7852-2307-43F2-90DF-2549285F8E72}"/>
                    </a:ext>
                  </a:extLst>
                </p:cNvPr>
                <p:cNvPicPr/>
                <p:nvPr/>
              </p:nvPicPr>
              <p:blipFill>
                <a:blip r:embed="rId126"/>
                <a:stretch>
                  <a:fillRect/>
                </a:stretch>
              </p:blipFill>
              <p:spPr>
                <a:xfrm>
                  <a:off x="7805242" y="1807232"/>
                  <a:ext cx="166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64332" name="Freihand 264331">
                  <a:extLst>
                    <a:ext uri="{FF2B5EF4-FFF2-40B4-BE49-F238E27FC236}">
                      <a16:creationId xmlns:a16="http://schemas.microsoft.com/office/drawing/2014/main" id="{FAFA0C89-BF4C-4174-BCA4-AE0D05ABFA4D}"/>
                    </a:ext>
                  </a:extLst>
                </p14:cNvPr>
                <p14:cNvContentPartPr/>
                <p14:nvPr/>
              </p14:nvContentPartPr>
              <p14:xfrm>
                <a:off x="7975162" y="1800392"/>
                <a:ext cx="135360" cy="89280"/>
              </p14:xfrm>
            </p:contentPart>
          </mc:Choice>
          <mc:Fallback>
            <p:pic>
              <p:nvPicPr>
                <p:cNvPr id="264332" name="Freihand 264331">
                  <a:extLst>
                    <a:ext uri="{FF2B5EF4-FFF2-40B4-BE49-F238E27FC236}">
                      <a16:creationId xmlns:a16="http://schemas.microsoft.com/office/drawing/2014/main" id="{FAFA0C89-BF4C-4174-BCA4-AE0D05ABFA4D}"/>
                    </a:ext>
                  </a:extLst>
                </p:cNvPr>
                <p:cNvPicPr/>
                <p:nvPr/>
              </p:nvPicPr>
              <p:blipFill>
                <a:blip r:embed="rId128"/>
                <a:stretch>
                  <a:fillRect/>
                </a:stretch>
              </p:blipFill>
              <p:spPr>
                <a:xfrm>
                  <a:off x="7970842" y="1796072"/>
                  <a:ext cx="144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64333" name="Freihand 264332">
                  <a:extLst>
                    <a:ext uri="{FF2B5EF4-FFF2-40B4-BE49-F238E27FC236}">
                      <a16:creationId xmlns:a16="http://schemas.microsoft.com/office/drawing/2014/main" id="{BA34A7E5-FDE9-48D0-944E-1DCB07D619AD}"/>
                    </a:ext>
                  </a:extLst>
                </p14:cNvPr>
                <p14:cNvContentPartPr/>
                <p14:nvPr/>
              </p14:nvContentPartPr>
              <p14:xfrm>
                <a:off x="8066602" y="1721192"/>
                <a:ext cx="20160" cy="7560"/>
              </p14:xfrm>
            </p:contentPart>
          </mc:Choice>
          <mc:Fallback>
            <p:pic>
              <p:nvPicPr>
                <p:cNvPr id="264333" name="Freihand 264332">
                  <a:extLst>
                    <a:ext uri="{FF2B5EF4-FFF2-40B4-BE49-F238E27FC236}">
                      <a16:creationId xmlns:a16="http://schemas.microsoft.com/office/drawing/2014/main" id="{BA34A7E5-FDE9-48D0-944E-1DCB07D619AD}"/>
                    </a:ext>
                  </a:extLst>
                </p:cNvPr>
                <p:cNvPicPr/>
                <p:nvPr/>
              </p:nvPicPr>
              <p:blipFill>
                <a:blip r:embed="rId130"/>
                <a:stretch>
                  <a:fillRect/>
                </a:stretch>
              </p:blipFill>
              <p:spPr>
                <a:xfrm>
                  <a:off x="8062282" y="1716872"/>
                  <a:ext cx="28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64334" name="Freihand 264333">
                  <a:extLst>
                    <a:ext uri="{FF2B5EF4-FFF2-40B4-BE49-F238E27FC236}">
                      <a16:creationId xmlns:a16="http://schemas.microsoft.com/office/drawing/2014/main" id="{E6B26C96-BCA0-44D4-9DFC-AE88151A4FD9}"/>
                    </a:ext>
                  </a:extLst>
                </p14:cNvPr>
                <p14:cNvContentPartPr/>
                <p14:nvPr/>
              </p14:nvContentPartPr>
              <p14:xfrm>
                <a:off x="8094682" y="1708952"/>
                <a:ext cx="36360" cy="156960"/>
              </p14:xfrm>
            </p:contentPart>
          </mc:Choice>
          <mc:Fallback>
            <p:pic>
              <p:nvPicPr>
                <p:cNvPr id="264334" name="Freihand 264333">
                  <a:extLst>
                    <a:ext uri="{FF2B5EF4-FFF2-40B4-BE49-F238E27FC236}">
                      <a16:creationId xmlns:a16="http://schemas.microsoft.com/office/drawing/2014/main" id="{E6B26C96-BCA0-44D4-9DFC-AE88151A4FD9}"/>
                    </a:ext>
                  </a:extLst>
                </p:cNvPr>
                <p:cNvPicPr/>
                <p:nvPr/>
              </p:nvPicPr>
              <p:blipFill>
                <a:blip r:embed="rId132"/>
                <a:stretch>
                  <a:fillRect/>
                </a:stretch>
              </p:blipFill>
              <p:spPr>
                <a:xfrm>
                  <a:off x="8090362" y="1704632"/>
                  <a:ext cx="45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64335" name="Freihand 264334">
                  <a:extLst>
                    <a:ext uri="{FF2B5EF4-FFF2-40B4-BE49-F238E27FC236}">
                      <a16:creationId xmlns:a16="http://schemas.microsoft.com/office/drawing/2014/main" id="{FE393B62-83CC-4C60-8923-0667889FD94B}"/>
                    </a:ext>
                  </a:extLst>
                </p14:cNvPr>
                <p14:cNvContentPartPr/>
                <p14:nvPr/>
              </p14:nvContentPartPr>
              <p14:xfrm>
                <a:off x="8134642" y="1786352"/>
                <a:ext cx="217800" cy="92160"/>
              </p14:xfrm>
            </p:contentPart>
          </mc:Choice>
          <mc:Fallback>
            <p:pic>
              <p:nvPicPr>
                <p:cNvPr id="264335" name="Freihand 264334">
                  <a:extLst>
                    <a:ext uri="{FF2B5EF4-FFF2-40B4-BE49-F238E27FC236}">
                      <a16:creationId xmlns:a16="http://schemas.microsoft.com/office/drawing/2014/main" id="{FE393B62-83CC-4C60-8923-0667889FD94B}"/>
                    </a:ext>
                  </a:extLst>
                </p:cNvPr>
                <p:cNvPicPr/>
                <p:nvPr/>
              </p:nvPicPr>
              <p:blipFill>
                <a:blip r:embed="rId134"/>
                <a:stretch>
                  <a:fillRect/>
                </a:stretch>
              </p:blipFill>
              <p:spPr>
                <a:xfrm>
                  <a:off x="8130322" y="1782032"/>
                  <a:ext cx="226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64336" name="Freihand 264335">
                  <a:extLst>
                    <a:ext uri="{FF2B5EF4-FFF2-40B4-BE49-F238E27FC236}">
                      <a16:creationId xmlns:a16="http://schemas.microsoft.com/office/drawing/2014/main" id="{F198D5B4-5E38-462C-98E9-FEDB56DF2B88}"/>
                    </a:ext>
                  </a:extLst>
                </p14:cNvPr>
                <p14:cNvContentPartPr/>
                <p14:nvPr/>
              </p14:nvContentPartPr>
              <p14:xfrm>
                <a:off x="8378722" y="1799672"/>
                <a:ext cx="87120" cy="114120"/>
              </p14:xfrm>
            </p:contentPart>
          </mc:Choice>
          <mc:Fallback>
            <p:pic>
              <p:nvPicPr>
                <p:cNvPr id="264336" name="Freihand 264335">
                  <a:extLst>
                    <a:ext uri="{FF2B5EF4-FFF2-40B4-BE49-F238E27FC236}">
                      <a16:creationId xmlns:a16="http://schemas.microsoft.com/office/drawing/2014/main" id="{F198D5B4-5E38-462C-98E9-FEDB56DF2B88}"/>
                    </a:ext>
                  </a:extLst>
                </p:cNvPr>
                <p:cNvPicPr/>
                <p:nvPr/>
              </p:nvPicPr>
              <p:blipFill>
                <a:blip r:embed="rId136"/>
                <a:stretch>
                  <a:fillRect/>
                </a:stretch>
              </p:blipFill>
              <p:spPr>
                <a:xfrm>
                  <a:off x="8374402" y="1795352"/>
                  <a:ext cx="95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64337" name="Freihand 264336">
                  <a:extLst>
                    <a:ext uri="{FF2B5EF4-FFF2-40B4-BE49-F238E27FC236}">
                      <a16:creationId xmlns:a16="http://schemas.microsoft.com/office/drawing/2014/main" id="{96D90DDC-F911-4C8B-879A-ACAA166B7C91}"/>
                    </a:ext>
                  </a:extLst>
                </p14:cNvPr>
                <p14:cNvContentPartPr/>
                <p14:nvPr/>
              </p14:nvContentPartPr>
              <p14:xfrm>
                <a:off x="8486722" y="1829552"/>
                <a:ext cx="312840" cy="51840"/>
              </p14:xfrm>
            </p:contentPart>
          </mc:Choice>
          <mc:Fallback>
            <p:pic>
              <p:nvPicPr>
                <p:cNvPr id="264337" name="Freihand 264336">
                  <a:extLst>
                    <a:ext uri="{FF2B5EF4-FFF2-40B4-BE49-F238E27FC236}">
                      <a16:creationId xmlns:a16="http://schemas.microsoft.com/office/drawing/2014/main" id="{96D90DDC-F911-4C8B-879A-ACAA166B7C91}"/>
                    </a:ext>
                  </a:extLst>
                </p:cNvPr>
                <p:cNvPicPr/>
                <p:nvPr/>
              </p:nvPicPr>
              <p:blipFill>
                <a:blip r:embed="rId138"/>
                <a:stretch>
                  <a:fillRect/>
                </a:stretch>
              </p:blipFill>
              <p:spPr>
                <a:xfrm>
                  <a:off x="8482402" y="1825232"/>
                  <a:ext cx="321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64338" name="Freihand 264337">
                  <a:extLst>
                    <a:ext uri="{FF2B5EF4-FFF2-40B4-BE49-F238E27FC236}">
                      <a16:creationId xmlns:a16="http://schemas.microsoft.com/office/drawing/2014/main" id="{BC6C8CFC-5DF3-4C20-BA7F-D3561BD4A2B1}"/>
                    </a:ext>
                  </a:extLst>
                </p14:cNvPr>
                <p14:cNvContentPartPr/>
                <p14:nvPr/>
              </p14:nvContentPartPr>
              <p14:xfrm>
                <a:off x="8843122" y="1823072"/>
                <a:ext cx="192240" cy="47880"/>
              </p14:xfrm>
            </p:contentPart>
          </mc:Choice>
          <mc:Fallback>
            <p:pic>
              <p:nvPicPr>
                <p:cNvPr id="264338" name="Freihand 264337">
                  <a:extLst>
                    <a:ext uri="{FF2B5EF4-FFF2-40B4-BE49-F238E27FC236}">
                      <a16:creationId xmlns:a16="http://schemas.microsoft.com/office/drawing/2014/main" id="{BC6C8CFC-5DF3-4C20-BA7F-D3561BD4A2B1}"/>
                    </a:ext>
                  </a:extLst>
                </p:cNvPr>
                <p:cNvPicPr/>
                <p:nvPr/>
              </p:nvPicPr>
              <p:blipFill>
                <a:blip r:embed="rId140"/>
                <a:stretch>
                  <a:fillRect/>
                </a:stretch>
              </p:blipFill>
              <p:spPr>
                <a:xfrm>
                  <a:off x="8838802" y="1818752"/>
                  <a:ext cx="200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64339" name="Freihand 264338">
                  <a:extLst>
                    <a:ext uri="{FF2B5EF4-FFF2-40B4-BE49-F238E27FC236}">
                      <a16:creationId xmlns:a16="http://schemas.microsoft.com/office/drawing/2014/main" id="{ED7F7DAB-8348-4072-BC09-0DC432EFDA68}"/>
                    </a:ext>
                  </a:extLst>
                </p14:cNvPr>
                <p14:cNvContentPartPr/>
                <p14:nvPr/>
              </p14:nvContentPartPr>
              <p14:xfrm>
                <a:off x="9098362" y="1803272"/>
                <a:ext cx="88200" cy="74880"/>
              </p14:xfrm>
            </p:contentPart>
          </mc:Choice>
          <mc:Fallback>
            <p:pic>
              <p:nvPicPr>
                <p:cNvPr id="264339" name="Freihand 264338">
                  <a:extLst>
                    <a:ext uri="{FF2B5EF4-FFF2-40B4-BE49-F238E27FC236}">
                      <a16:creationId xmlns:a16="http://schemas.microsoft.com/office/drawing/2014/main" id="{ED7F7DAB-8348-4072-BC09-0DC432EFDA68}"/>
                    </a:ext>
                  </a:extLst>
                </p:cNvPr>
                <p:cNvPicPr/>
                <p:nvPr/>
              </p:nvPicPr>
              <p:blipFill>
                <a:blip r:embed="rId142"/>
                <a:stretch>
                  <a:fillRect/>
                </a:stretch>
              </p:blipFill>
              <p:spPr>
                <a:xfrm>
                  <a:off x="9094042" y="1798952"/>
                  <a:ext cx="96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64340" name="Freihand 264339">
                  <a:extLst>
                    <a:ext uri="{FF2B5EF4-FFF2-40B4-BE49-F238E27FC236}">
                      <a16:creationId xmlns:a16="http://schemas.microsoft.com/office/drawing/2014/main" id="{DDF75EA3-80E6-411D-9279-2F3485890672}"/>
                    </a:ext>
                  </a:extLst>
                </p14:cNvPr>
                <p14:cNvContentPartPr/>
                <p14:nvPr/>
              </p14:nvContentPartPr>
              <p14:xfrm>
                <a:off x="9352162" y="1813352"/>
                <a:ext cx="283680" cy="73800"/>
              </p14:xfrm>
            </p:contentPart>
          </mc:Choice>
          <mc:Fallback>
            <p:pic>
              <p:nvPicPr>
                <p:cNvPr id="264340" name="Freihand 264339">
                  <a:extLst>
                    <a:ext uri="{FF2B5EF4-FFF2-40B4-BE49-F238E27FC236}">
                      <a16:creationId xmlns:a16="http://schemas.microsoft.com/office/drawing/2014/main" id="{DDF75EA3-80E6-411D-9279-2F3485890672}"/>
                    </a:ext>
                  </a:extLst>
                </p:cNvPr>
                <p:cNvPicPr/>
                <p:nvPr/>
              </p:nvPicPr>
              <p:blipFill>
                <a:blip r:embed="rId144"/>
                <a:stretch>
                  <a:fillRect/>
                </a:stretch>
              </p:blipFill>
              <p:spPr>
                <a:xfrm>
                  <a:off x="9347842" y="1809032"/>
                  <a:ext cx="292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64342" name="Freihand 264341">
                  <a:extLst>
                    <a:ext uri="{FF2B5EF4-FFF2-40B4-BE49-F238E27FC236}">
                      <a16:creationId xmlns:a16="http://schemas.microsoft.com/office/drawing/2014/main" id="{6460031A-0EE4-4DDF-A5EB-8DE205DADCB4}"/>
                    </a:ext>
                  </a:extLst>
                </p14:cNvPr>
                <p14:cNvContentPartPr/>
                <p14:nvPr/>
              </p14:nvContentPartPr>
              <p14:xfrm>
                <a:off x="9616402" y="1761512"/>
                <a:ext cx="140760" cy="232920"/>
              </p14:xfrm>
            </p:contentPart>
          </mc:Choice>
          <mc:Fallback>
            <p:pic>
              <p:nvPicPr>
                <p:cNvPr id="264342" name="Freihand 264341">
                  <a:extLst>
                    <a:ext uri="{FF2B5EF4-FFF2-40B4-BE49-F238E27FC236}">
                      <a16:creationId xmlns:a16="http://schemas.microsoft.com/office/drawing/2014/main" id="{6460031A-0EE4-4DDF-A5EB-8DE205DADCB4}"/>
                    </a:ext>
                  </a:extLst>
                </p:cNvPr>
                <p:cNvPicPr/>
                <p:nvPr/>
              </p:nvPicPr>
              <p:blipFill>
                <a:blip r:embed="rId146"/>
                <a:stretch>
                  <a:fillRect/>
                </a:stretch>
              </p:blipFill>
              <p:spPr>
                <a:xfrm>
                  <a:off x="9612082" y="1757192"/>
                  <a:ext cx="1494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64343" name="Freihand 264342">
                  <a:extLst>
                    <a:ext uri="{FF2B5EF4-FFF2-40B4-BE49-F238E27FC236}">
                      <a16:creationId xmlns:a16="http://schemas.microsoft.com/office/drawing/2014/main" id="{89939DD6-E1DC-49EA-9277-7AEBE3A2D9CF}"/>
                    </a:ext>
                  </a:extLst>
                </p14:cNvPr>
                <p14:cNvContentPartPr/>
                <p14:nvPr/>
              </p14:nvContentPartPr>
              <p14:xfrm>
                <a:off x="9941482" y="1749632"/>
                <a:ext cx="308160" cy="272520"/>
              </p14:xfrm>
            </p:contentPart>
          </mc:Choice>
          <mc:Fallback>
            <p:pic>
              <p:nvPicPr>
                <p:cNvPr id="264343" name="Freihand 264342">
                  <a:extLst>
                    <a:ext uri="{FF2B5EF4-FFF2-40B4-BE49-F238E27FC236}">
                      <a16:creationId xmlns:a16="http://schemas.microsoft.com/office/drawing/2014/main" id="{89939DD6-E1DC-49EA-9277-7AEBE3A2D9CF}"/>
                    </a:ext>
                  </a:extLst>
                </p:cNvPr>
                <p:cNvPicPr/>
                <p:nvPr/>
              </p:nvPicPr>
              <p:blipFill>
                <a:blip r:embed="rId148"/>
                <a:stretch>
                  <a:fillRect/>
                </a:stretch>
              </p:blipFill>
              <p:spPr>
                <a:xfrm>
                  <a:off x="9937162" y="1745312"/>
                  <a:ext cx="3168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64344" name="Freihand 264343">
                  <a:extLst>
                    <a:ext uri="{FF2B5EF4-FFF2-40B4-BE49-F238E27FC236}">
                      <a16:creationId xmlns:a16="http://schemas.microsoft.com/office/drawing/2014/main" id="{EEE7FC8C-7D18-4A11-8AF6-24A3236D8D4C}"/>
                    </a:ext>
                  </a:extLst>
                </p14:cNvPr>
                <p14:cNvContentPartPr/>
                <p14:nvPr/>
              </p14:nvContentPartPr>
              <p14:xfrm>
                <a:off x="10251442" y="1742072"/>
                <a:ext cx="1800" cy="19080"/>
              </p14:xfrm>
            </p:contentPart>
          </mc:Choice>
          <mc:Fallback>
            <p:pic>
              <p:nvPicPr>
                <p:cNvPr id="264344" name="Freihand 264343">
                  <a:extLst>
                    <a:ext uri="{FF2B5EF4-FFF2-40B4-BE49-F238E27FC236}">
                      <a16:creationId xmlns:a16="http://schemas.microsoft.com/office/drawing/2014/main" id="{EEE7FC8C-7D18-4A11-8AF6-24A3236D8D4C}"/>
                    </a:ext>
                  </a:extLst>
                </p:cNvPr>
                <p:cNvPicPr/>
                <p:nvPr/>
              </p:nvPicPr>
              <p:blipFill>
                <a:blip r:embed="rId150"/>
                <a:stretch>
                  <a:fillRect/>
                </a:stretch>
              </p:blipFill>
              <p:spPr>
                <a:xfrm>
                  <a:off x="10247122" y="1737752"/>
                  <a:ext cx="10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64345" name="Freihand 264344">
                  <a:extLst>
                    <a:ext uri="{FF2B5EF4-FFF2-40B4-BE49-F238E27FC236}">
                      <a16:creationId xmlns:a16="http://schemas.microsoft.com/office/drawing/2014/main" id="{01AC9113-9614-4150-8340-719EE7668BB3}"/>
                    </a:ext>
                  </a:extLst>
                </p14:cNvPr>
                <p14:cNvContentPartPr/>
                <p14:nvPr/>
              </p14:nvContentPartPr>
              <p14:xfrm>
                <a:off x="10311562" y="1701752"/>
                <a:ext cx="154800" cy="141120"/>
              </p14:xfrm>
            </p:contentPart>
          </mc:Choice>
          <mc:Fallback>
            <p:pic>
              <p:nvPicPr>
                <p:cNvPr id="264345" name="Freihand 264344">
                  <a:extLst>
                    <a:ext uri="{FF2B5EF4-FFF2-40B4-BE49-F238E27FC236}">
                      <a16:creationId xmlns:a16="http://schemas.microsoft.com/office/drawing/2014/main" id="{01AC9113-9614-4150-8340-719EE7668BB3}"/>
                    </a:ext>
                  </a:extLst>
                </p:cNvPr>
                <p:cNvPicPr/>
                <p:nvPr/>
              </p:nvPicPr>
              <p:blipFill>
                <a:blip r:embed="rId152"/>
                <a:stretch>
                  <a:fillRect/>
                </a:stretch>
              </p:blipFill>
              <p:spPr>
                <a:xfrm>
                  <a:off x="10307242" y="1697432"/>
                  <a:ext cx="163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64346" name="Freihand 264345">
                  <a:extLst>
                    <a:ext uri="{FF2B5EF4-FFF2-40B4-BE49-F238E27FC236}">
                      <a16:creationId xmlns:a16="http://schemas.microsoft.com/office/drawing/2014/main" id="{CE947209-DC60-47A4-A975-08FB2A346A71}"/>
                    </a:ext>
                  </a:extLst>
                </p14:cNvPr>
                <p14:cNvContentPartPr/>
                <p14:nvPr/>
              </p14:nvContentPartPr>
              <p14:xfrm>
                <a:off x="10662202" y="1707152"/>
                <a:ext cx="352800" cy="117360"/>
              </p14:xfrm>
            </p:contentPart>
          </mc:Choice>
          <mc:Fallback>
            <p:pic>
              <p:nvPicPr>
                <p:cNvPr id="264346" name="Freihand 264345">
                  <a:extLst>
                    <a:ext uri="{FF2B5EF4-FFF2-40B4-BE49-F238E27FC236}">
                      <a16:creationId xmlns:a16="http://schemas.microsoft.com/office/drawing/2014/main" id="{CE947209-DC60-47A4-A975-08FB2A346A71}"/>
                    </a:ext>
                  </a:extLst>
                </p:cNvPr>
                <p:cNvPicPr/>
                <p:nvPr/>
              </p:nvPicPr>
              <p:blipFill>
                <a:blip r:embed="rId154"/>
                <a:stretch>
                  <a:fillRect/>
                </a:stretch>
              </p:blipFill>
              <p:spPr>
                <a:xfrm>
                  <a:off x="10657882" y="1702832"/>
                  <a:ext cx="361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64347" name="Freihand 264346">
                  <a:extLst>
                    <a:ext uri="{FF2B5EF4-FFF2-40B4-BE49-F238E27FC236}">
                      <a16:creationId xmlns:a16="http://schemas.microsoft.com/office/drawing/2014/main" id="{18649002-B782-4F6C-8722-2B4A80C1DA5D}"/>
                    </a:ext>
                  </a:extLst>
                </p14:cNvPr>
                <p14:cNvContentPartPr/>
                <p14:nvPr/>
              </p14:nvContentPartPr>
              <p14:xfrm>
                <a:off x="7262362" y="2149592"/>
                <a:ext cx="242640" cy="126720"/>
              </p14:xfrm>
            </p:contentPart>
          </mc:Choice>
          <mc:Fallback>
            <p:pic>
              <p:nvPicPr>
                <p:cNvPr id="264347" name="Freihand 264346">
                  <a:extLst>
                    <a:ext uri="{FF2B5EF4-FFF2-40B4-BE49-F238E27FC236}">
                      <a16:creationId xmlns:a16="http://schemas.microsoft.com/office/drawing/2014/main" id="{18649002-B782-4F6C-8722-2B4A80C1DA5D}"/>
                    </a:ext>
                  </a:extLst>
                </p:cNvPr>
                <p:cNvPicPr/>
                <p:nvPr/>
              </p:nvPicPr>
              <p:blipFill>
                <a:blip r:embed="rId156"/>
                <a:stretch>
                  <a:fillRect/>
                </a:stretch>
              </p:blipFill>
              <p:spPr>
                <a:xfrm>
                  <a:off x="7258042" y="2145272"/>
                  <a:ext cx="251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64348" name="Freihand 264347">
                  <a:extLst>
                    <a:ext uri="{FF2B5EF4-FFF2-40B4-BE49-F238E27FC236}">
                      <a16:creationId xmlns:a16="http://schemas.microsoft.com/office/drawing/2014/main" id="{C2EB7AA6-1BD8-46D7-B438-A0C55A7E2292}"/>
                    </a:ext>
                  </a:extLst>
                </p14:cNvPr>
                <p14:cNvContentPartPr/>
                <p14:nvPr/>
              </p14:nvContentPartPr>
              <p14:xfrm>
                <a:off x="7485202" y="2102072"/>
                <a:ext cx="110160" cy="185760"/>
              </p14:xfrm>
            </p:contentPart>
          </mc:Choice>
          <mc:Fallback>
            <p:pic>
              <p:nvPicPr>
                <p:cNvPr id="264348" name="Freihand 264347">
                  <a:extLst>
                    <a:ext uri="{FF2B5EF4-FFF2-40B4-BE49-F238E27FC236}">
                      <a16:creationId xmlns:a16="http://schemas.microsoft.com/office/drawing/2014/main" id="{C2EB7AA6-1BD8-46D7-B438-A0C55A7E2292}"/>
                    </a:ext>
                  </a:extLst>
                </p:cNvPr>
                <p:cNvPicPr/>
                <p:nvPr/>
              </p:nvPicPr>
              <p:blipFill>
                <a:blip r:embed="rId158"/>
                <a:stretch>
                  <a:fillRect/>
                </a:stretch>
              </p:blipFill>
              <p:spPr>
                <a:xfrm>
                  <a:off x="7480882" y="2097752"/>
                  <a:ext cx="118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64349" name="Freihand 264348">
                  <a:extLst>
                    <a:ext uri="{FF2B5EF4-FFF2-40B4-BE49-F238E27FC236}">
                      <a16:creationId xmlns:a16="http://schemas.microsoft.com/office/drawing/2014/main" id="{F3674DAE-70A2-4A5F-835B-663960ED1AA1}"/>
                    </a:ext>
                  </a:extLst>
                </p14:cNvPr>
                <p14:cNvContentPartPr/>
                <p14:nvPr/>
              </p14:nvContentPartPr>
              <p14:xfrm>
                <a:off x="7561882" y="2159312"/>
                <a:ext cx="109440" cy="90360"/>
              </p14:xfrm>
            </p:contentPart>
          </mc:Choice>
          <mc:Fallback>
            <p:pic>
              <p:nvPicPr>
                <p:cNvPr id="264349" name="Freihand 264348">
                  <a:extLst>
                    <a:ext uri="{FF2B5EF4-FFF2-40B4-BE49-F238E27FC236}">
                      <a16:creationId xmlns:a16="http://schemas.microsoft.com/office/drawing/2014/main" id="{F3674DAE-70A2-4A5F-835B-663960ED1AA1}"/>
                    </a:ext>
                  </a:extLst>
                </p:cNvPr>
                <p:cNvPicPr/>
                <p:nvPr/>
              </p:nvPicPr>
              <p:blipFill>
                <a:blip r:embed="rId160"/>
                <a:stretch>
                  <a:fillRect/>
                </a:stretch>
              </p:blipFill>
              <p:spPr>
                <a:xfrm>
                  <a:off x="7557562" y="2154992"/>
                  <a:ext cx="118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64350" name="Freihand 264349">
                  <a:extLst>
                    <a:ext uri="{FF2B5EF4-FFF2-40B4-BE49-F238E27FC236}">
                      <a16:creationId xmlns:a16="http://schemas.microsoft.com/office/drawing/2014/main" id="{315DCAE9-2267-48AB-BD4B-B4D6B8C4FCB8}"/>
                    </a:ext>
                  </a:extLst>
                </p14:cNvPr>
                <p14:cNvContentPartPr/>
                <p14:nvPr/>
              </p14:nvContentPartPr>
              <p14:xfrm>
                <a:off x="7646842" y="2160752"/>
                <a:ext cx="111960" cy="191880"/>
              </p14:xfrm>
            </p:contentPart>
          </mc:Choice>
          <mc:Fallback>
            <p:pic>
              <p:nvPicPr>
                <p:cNvPr id="264350" name="Freihand 264349">
                  <a:extLst>
                    <a:ext uri="{FF2B5EF4-FFF2-40B4-BE49-F238E27FC236}">
                      <a16:creationId xmlns:a16="http://schemas.microsoft.com/office/drawing/2014/main" id="{315DCAE9-2267-48AB-BD4B-B4D6B8C4FCB8}"/>
                    </a:ext>
                  </a:extLst>
                </p:cNvPr>
                <p:cNvPicPr/>
                <p:nvPr/>
              </p:nvPicPr>
              <p:blipFill>
                <a:blip r:embed="rId162"/>
                <a:stretch>
                  <a:fillRect/>
                </a:stretch>
              </p:blipFill>
              <p:spPr>
                <a:xfrm>
                  <a:off x="7642522" y="2156432"/>
                  <a:ext cx="120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64351" name="Freihand 264350">
                  <a:extLst>
                    <a:ext uri="{FF2B5EF4-FFF2-40B4-BE49-F238E27FC236}">
                      <a16:creationId xmlns:a16="http://schemas.microsoft.com/office/drawing/2014/main" id="{0CD6D3CE-64C8-4B1E-8A6E-B501EE8A52F4}"/>
                    </a:ext>
                  </a:extLst>
                </p14:cNvPr>
                <p14:cNvContentPartPr/>
                <p14:nvPr/>
              </p14:nvContentPartPr>
              <p14:xfrm>
                <a:off x="7775362" y="2133752"/>
                <a:ext cx="165600" cy="100080"/>
              </p14:xfrm>
            </p:contentPart>
          </mc:Choice>
          <mc:Fallback>
            <p:pic>
              <p:nvPicPr>
                <p:cNvPr id="264351" name="Freihand 264350">
                  <a:extLst>
                    <a:ext uri="{FF2B5EF4-FFF2-40B4-BE49-F238E27FC236}">
                      <a16:creationId xmlns:a16="http://schemas.microsoft.com/office/drawing/2014/main" id="{0CD6D3CE-64C8-4B1E-8A6E-B501EE8A52F4}"/>
                    </a:ext>
                  </a:extLst>
                </p:cNvPr>
                <p:cNvPicPr/>
                <p:nvPr/>
              </p:nvPicPr>
              <p:blipFill>
                <a:blip r:embed="rId164"/>
                <a:stretch>
                  <a:fillRect/>
                </a:stretch>
              </p:blipFill>
              <p:spPr>
                <a:xfrm>
                  <a:off x="7771042" y="2129432"/>
                  <a:ext cx="174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64352" name="Freihand 264351">
                  <a:extLst>
                    <a:ext uri="{FF2B5EF4-FFF2-40B4-BE49-F238E27FC236}">
                      <a16:creationId xmlns:a16="http://schemas.microsoft.com/office/drawing/2014/main" id="{3537B6AF-89AE-4CA7-B1C2-432C1904A1CD}"/>
                    </a:ext>
                  </a:extLst>
                </p14:cNvPr>
                <p14:cNvContentPartPr/>
                <p14:nvPr/>
              </p14:nvContentPartPr>
              <p14:xfrm>
                <a:off x="7977682" y="2147072"/>
                <a:ext cx="84600" cy="62280"/>
              </p14:xfrm>
            </p:contentPart>
          </mc:Choice>
          <mc:Fallback>
            <p:pic>
              <p:nvPicPr>
                <p:cNvPr id="264352" name="Freihand 264351">
                  <a:extLst>
                    <a:ext uri="{FF2B5EF4-FFF2-40B4-BE49-F238E27FC236}">
                      <a16:creationId xmlns:a16="http://schemas.microsoft.com/office/drawing/2014/main" id="{3537B6AF-89AE-4CA7-B1C2-432C1904A1CD}"/>
                    </a:ext>
                  </a:extLst>
                </p:cNvPr>
                <p:cNvPicPr/>
                <p:nvPr/>
              </p:nvPicPr>
              <p:blipFill>
                <a:blip r:embed="rId166"/>
                <a:stretch>
                  <a:fillRect/>
                </a:stretch>
              </p:blipFill>
              <p:spPr>
                <a:xfrm>
                  <a:off x="7973362" y="2142752"/>
                  <a:ext cx="93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64353" name="Freihand 264352">
                  <a:extLst>
                    <a:ext uri="{FF2B5EF4-FFF2-40B4-BE49-F238E27FC236}">
                      <a16:creationId xmlns:a16="http://schemas.microsoft.com/office/drawing/2014/main" id="{23FAAD84-8683-4C5C-B549-DE7EFFB39529}"/>
                    </a:ext>
                  </a:extLst>
                </p14:cNvPr>
                <p14:cNvContentPartPr/>
                <p14:nvPr/>
              </p14:nvContentPartPr>
              <p14:xfrm>
                <a:off x="8057602" y="2045552"/>
                <a:ext cx="74160" cy="148320"/>
              </p14:xfrm>
            </p:contentPart>
          </mc:Choice>
          <mc:Fallback>
            <p:pic>
              <p:nvPicPr>
                <p:cNvPr id="264353" name="Freihand 264352">
                  <a:extLst>
                    <a:ext uri="{FF2B5EF4-FFF2-40B4-BE49-F238E27FC236}">
                      <a16:creationId xmlns:a16="http://schemas.microsoft.com/office/drawing/2014/main" id="{23FAAD84-8683-4C5C-B549-DE7EFFB39529}"/>
                    </a:ext>
                  </a:extLst>
                </p:cNvPr>
                <p:cNvPicPr/>
                <p:nvPr/>
              </p:nvPicPr>
              <p:blipFill>
                <a:blip r:embed="rId168"/>
                <a:stretch>
                  <a:fillRect/>
                </a:stretch>
              </p:blipFill>
              <p:spPr>
                <a:xfrm>
                  <a:off x="8053282" y="2041232"/>
                  <a:ext cx="82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64354" name="Freihand 264353">
                  <a:extLst>
                    <a:ext uri="{FF2B5EF4-FFF2-40B4-BE49-F238E27FC236}">
                      <a16:creationId xmlns:a16="http://schemas.microsoft.com/office/drawing/2014/main" id="{E19A3D57-7ADC-43E5-AD8C-3F061DBF69DF}"/>
                    </a:ext>
                  </a:extLst>
                </p14:cNvPr>
                <p14:cNvContentPartPr/>
                <p14:nvPr/>
              </p14:nvContentPartPr>
              <p14:xfrm>
                <a:off x="8145082" y="2119352"/>
                <a:ext cx="258120" cy="96120"/>
              </p14:xfrm>
            </p:contentPart>
          </mc:Choice>
          <mc:Fallback>
            <p:pic>
              <p:nvPicPr>
                <p:cNvPr id="264354" name="Freihand 264353">
                  <a:extLst>
                    <a:ext uri="{FF2B5EF4-FFF2-40B4-BE49-F238E27FC236}">
                      <a16:creationId xmlns:a16="http://schemas.microsoft.com/office/drawing/2014/main" id="{E19A3D57-7ADC-43E5-AD8C-3F061DBF69DF}"/>
                    </a:ext>
                  </a:extLst>
                </p:cNvPr>
                <p:cNvPicPr/>
                <p:nvPr/>
              </p:nvPicPr>
              <p:blipFill>
                <a:blip r:embed="rId170"/>
                <a:stretch>
                  <a:fillRect/>
                </a:stretch>
              </p:blipFill>
              <p:spPr>
                <a:xfrm>
                  <a:off x="8140762" y="2115032"/>
                  <a:ext cx="266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64355" name="Freihand 264354">
                  <a:extLst>
                    <a:ext uri="{FF2B5EF4-FFF2-40B4-BE49-F238E27FC236}">
                      <a16:creationId xmlns:a16="http://schemas.microsoft.com/office/drawing/2014/main" id="{EF3F3470-8B25-4045-9456-71A97BF14D67}"/>
                    </a:ext>
                  </a:extLst>
                </p14:cNvPr>
                <p14:cNvContentPartPr/>
                <p14:nvPr/>
              </p14:nvContentPartPr>
              <p14:xfrm>
                <a:off x="8432362" y="2082992"/>
                <a:ext cx="159120" cy="116640"/>
              </p14:xfrm>
            </p:contentPart>
          </mc:Choice>
          <mc:Fallback>
            <p:pic>
              <p:nvPicPr>
                <p:cNvPr id="264355" name="Freihand 264354">
                  <a:extLst>
                    <a:ext uri="{FF2B5EF4-FFF2-40B4-BE49-F238E27FC236}">
                      <a16:creationId xmlns:a16="http://schemas.microsoft.com/office/drawing/2014/main" id="{EF3F3470-8B25-4045-9456-71A97BF14D67}"/>
                    </a:ext>
                  </a:extLst>
                </p:cNvPr>
                <p:cNvPicPr/>
                <p:nvPr/>
              </p:nvPicPr>
              <p:blipFill>
                <a:blip r:embed="rId172"/>
                <a:stretch>
                  <a:fillRect/>
                </a:stretch>
              </p:blipFill>
              <p:spPr>
                <a:xfrm>
                  <a:off x="8428042" y="2078672"/>
                  <a:ext cx="167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64356" name="Freihand 264355">
                  <a:extLst>
                    <a:ext uri="{FF2B5EF4-FFF2-40B4-BE49-F238E27FC236}">
                      <a16:creationId xmlns:a16="http://schemas.microsoft.com/office/drawing/2014/main" id="{E8B427BC-F749-454C-A5B4-2A5703C9C140}"/>
                    </a:ext>
                  </a:extLst>
                </p14:cNvPr>
                <p14:cNvContentPartPr/>
                <p14:nvPr/>
              </p14:nvContentPartPr>
              <p14:xfrm>
                <a:off x="8613082" y="2130152"/>
                <a:ext cx="237240" cy="72360"/>
              </p14:xfrm>
            </p:contentPart>
          </mc:Choice>
          <mc:Fallback>
            <p:pic>
              <p:nvPicPr>
                <p:cNvPr id="264356" name="Freihand 264355">
                  <a:extLst>
                    <a:ext uri="{FF2B5EF4-FFF2-40B4-BE49-F238E27FC236}">
                      <a16:creationId xmlns:a16="http://schemas.microsoft.com/office/drawing/2014/main" id="{E8B427BC-F749-454C-A5B4-2A5703C9C140}"/>
                    </a:ext>
                  </a:extLst>
                </p:cNvPr>
                <p:cNvPicPr/>
                <p:nvPr/>
              </p:nvPicPr>
              <p:blipFill>
                <a:blip r:embed="rId174"/>
                <a:stretch>
                  <a:fillRect/>
                </a:stretch>
              </p:blipFill>
              <p:spPr>
                <a:xfrm>
                  <a:off x="8608762" y="2125832"/>
                  <a:ext cx="245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64357" name="Freihand 264356">
                  <a:extLst>
                    <a:ext uri="{FF2B5EF4-FFF2-40B4-BE49-F238E27FC236}">
                      <a16:creationId xmlns:a16="http://schemas.microsoft.com/office/drawing/2014/main" id="{35C97521-D3FB-424E-B519-8403A642FF82}"/>
                    </a:ext>
                  </a:extLst>
                </p14:cNvPr>
                <p14:cNvContentPartPr/>
                <p14:nvPr/>
              </p14:nvContentPartPr>
              <p14:xfrm>
                <a:off x="9049042" y="2040152"/>
                <a:ext cx="118440" cy="148680"/>
              </p14:xfrm>
            </p:contentPart>
          </mc:Choice>
          <mc:Fallback>
            <p:pic>
              <p:nvPicPr>
                <p:cNvPr id="264357" name="Freihand 264356">
                  <a:extLst>
                    <a:ext uri="{FF2B5EF4-FFF2-40B4-BE49-F238E27FC236}">
                      <a16:creationId xmlns:a16="http://schemas.microsoft.com/office/drawing/2014/main" id="{35C97521-D3FB-424E-B519-8403A642FF82}"/>
                    </a:ext>
                  </a:extLst>
                </p:cNvPr>
                <p:cNvPicPr/>
                <p:nvPr/>
              </p:nvPicPr>
              <p:blipFill>
                <a:blip r:embed="rId176"/>
                <a:stretch>
                  <a:fillRect/>
                </a:stretch>
              </p:blipFill>
              <p:spPr>
                <a:xfrm>
                  <a:off x="9044722" y="2035832"/>
                  <a:ext cx="127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64358" name="Freihand 264357">
                  <a:extLst>
                    <a:ext uri="{FF2B5EF4-FFF2-40B4-BE49-F238E27FC236}">
                      <a16:creationId xmlns:a16="http://schemas.microsoft.com/office/drawing/2014/main" id="{8B8D8C09-2379-4FC6-B9AE-38AF026A7CC1}"/>
                    </a:ext>
                  </a:extLst>
                </p14:cNvPr>
                <p14:cNvContentPartPr/>
                <p14:nvPr/>
              </p14:nvContentPartPr>
              <p14:xfrm>
                <a:off x="9143722" y="2104952"/>
                <a:ext cx="106560" cy="206280"/>
              </p14:xfrm>
            </p:contentPart>
          </mc:Choice>
          <mc:Fallback>
            <p:pic>
              <p:nvPicPr>
                <p:cNvPr id="264358" name="Freihand 264357">
                  <a:extLst>
                    <a:ext uri="{FF2B5EF4-FFF2-40B4-BE49-F238E27FC236}">
                      <a16:creationId xmlns:a16="http://schemas.microsoft.com/office/drawing/2014/main" id="{8B8D8C09-2379-4FC6-B9AE-38AF026A7CC1}"/>
                    </a:ext>
                  </a:extLst>
                </p:cNvPr>
                <p:cNvPicPr/>
                <p:nvPr/>
              </p:nvPicPr>
              <p:blipFill>
                <a:blip r:embed="rId178"/>
                <a:stretch>
                  <a:fillRect/>
                </a:stretch>
              </p:blipFill>
              <p:spPr>
                <a:xfrm>
                  <a:off x="9139402" y="2100632"/>
                  <a:ext cx="115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64359" name="Freihand 264358">
                  <a:extLst>
                    <a:ext uri="{FF2B5EF4-FFF2-40B4-BE49-F238E27FC236}">
                      <a16:creationId xmlns:a16="http://schemas.microsoft.com/office/drawing/2014/main" id="{DABF6C12-8078-4AF3-9E15-79D4057497DA}"/>
                    </a:ext>
                  </a:extLst>
                </p14:cNvPr>
                <p14:cNvContentPartPr/>
                <p14:nvPr/>
              </p14:nvContentPartPr>
              <p14:xfrm>
                <a:off x="9245602" y="2119352"/>
                <a:ext cx="160200" cy="65160"/>
              </p14:xfrm>
            </p:contentPart>
          </mc:Choice>
          <mc:Fallback>
            <p:pic>
              <p:nvPicPr>
                <p:cNvPr id="264359" name="Freihand 264358">
                  <a:extLst>
                    <a:ext uri="{FF2B5EF4-FFF2-40B4-BE49-F238E27FC236}">
                      <a16:creationId xmlns:a16="http://schemas.microsoft.com/office/drawing/2014/main" id="{DABF6C12-8078-4AF3-9E15-79D4057497DA}"/>
                    </a:ext>
                  </a:extLst>
                </p:cNvPr>
                <p:cNvPicPr/>
                <p:nvPr/>
              </p:nvPicPr>
              <p:blipFill>
                <a:blip r:embed="rId180"/>
                <a:stretch>
                  <a:fillRect/>
                </a:stretch>
              </p:blipFill>
              <p:spPr>
                <a:xfrm>
                  <a:off x="9241282" y="2115032"/>
                  <a:ext cx="168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64360" name="Freihand 264359">
                  <a:extLst>
                    <a:ext uri="{FF2B5EF4-FFF2-40B4-BE49-F238E27FC236}">
                      <a16:creationId xmlns:a16="http://schemas.microsoft.com/office/drawing/2014/main" id="{31F8F212-3454-4E3F-A04C-0AF623DFBE89}"/>
                    </a:ext>
                  </a:extLst>
                </p14:cNvPr>
                <p14:cNvContentPartPr/>
                <p14:nvPr/>
              </p14:nvContentPartPr>
              <p14:xfrm>
                <a:off x="9361162" y="1991192"/>
                <a:ext cx="99720" cy="207000"/>
              </p14:xfrm>
            </p:contentPart>
          </mc:Choice>
          <mc:Fallback>
            <p:pic>
              <p:nvPicPr>
                <p:cNvPr id="264360" name="Freihand 264359">
                  <a:extLst>
                    <a:ext uri="{FF2B5EF4-FFF2-40B4-BE49-F238E27FC236}">
                      <a16:creationId xmlns:a16="http://schemas.microsoft.com/office/drawing/2014/main" id="{31F8F212-3454-4E3F-A04C-0AF623DFBE89}"/>
                    </a:ext>
                  </a:extLst>
                </p:cNvPr>
                <p:cNvPicPr/>
                <p:nvPr/>
              </p:nvPicPr>
              <p:blipFill>
                <a:blip r:embed="rId182"/>
                <a:stretch>
                  <a:fillRect/>
                </a:stretch>
              </p:blipFill>
              <p:spPr>
                <a:xfrm>
                  <a:off x="9356842" y="1986872"/>
                  <a:ext cx="1083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64361" name="Freihand 264360">
                  <a:extLst>
                    <a:ext uri="{FF2B5EF4-FFF2-40B4-BE49-F238E27FC236}">
                      <a16:creationId xmlns:a16="http://schemas.microsoft.com/office/drawing/2014/main" id="{1AF2432F-6A6B-4666-BF46-3B29330A3E4D}"/>
                    </a:ext>
                  </a:extLst>
                </p14:cNvPr>
                <p14:cNvContentPartPr/>
                <p14:nvPr/>
              </p14:nvContentPartPr>
              <p14:xfrm>
                <a:off x="9326242" y="1981112"/>
                <a:ext cx="55800" cy="203400"/>
              </p14:xfrm>
            </p:contentPart>
          </mc:Choice>
          <mc:Fallback>
            <p:pic>
              <p:nvPicPr>
                <p:cNvPr id="264361" name="Freihand 264360">
                  <a:extLst>
                    <a:ext uri="{FF2B5EF4-FFF2-40B4-BE49-F238E27FC236}">
                      <a16:creationId xmlns:a16="http://schemas.microsoft.com/office/drawing/2014/main" id="{1AF2432F-6A6B-4666-BF46-3B29330A3E4D}"/>
                    </a:ext>
                  </a:extLst>
                </p:cNvPr>
                <p:cNvPicPr/>
                <p:nvPr/>
              </p:nvPicPr>
              <p:blipFill>
                <a:blip r:embed="rId184"/>
                <a:stretch>
                  <a:fillRect/>
                </a:stretch>
              </p:blipFill>
              <p:spPr>
                <a:xfrm>
                  <a:off x="9321922" y="1976792"/>
                  <a:ext cx="64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64363" name="Freihand 264362">
                  <a:extLst>
                    <a:ext uri="{FF2B5EF4-FFF2-40B4-BE49-F238E27FC236}">
                      <a16:creationId xmlns:a16="http://schemas.microsoft.com/office/drawing/2014/main" id="{1CCDAC78-5678-4A22-84C0-AEB8E167CDE3}"/>
                    </a:ext>
                  </a:extLst>
                </p14:cNvPr>
                <p14:cNvContentPartPr/>
                <p14:nvPr/>
              </p14:nvContentPartPr>
              <p14:xfrm>
                <a:off x="9434242" y="2079032"/>
                <a:ext cx="109440" cy="111240"/>
              </p14:xfrm>
            </p:contentPart>
          </mc:Choice>
          <mc:Fallback>
            <p:pic>
              <p:nvPicPr>
                <p:cNvPr id="264363" name="Freihand 264362">
                  <a:extLst>
                    <a:ext uri="{FF2B5EF4-FFF2-40B4-BE49-F238E27FC236}">
                      <a16:creationId xmlns:a16="http://schemas.microsoft.com/office/drawing/2014/main" id="{1CCDAC78-5678-4A22-84C0-AEB8E167CDE3}"/>
                    </a:ext>
                  </a:extLst>
                </p:cNvPr>
                <p:cNvPicPr/>
                <p:nvPr/>
              </p:nvPicPr>
              <p:blipFill>
                <a:blip r:embed="rId186"/>
                <a:stretch>
                  <a:fillRect/>
                </a:stretch>
              </p:blipFill>
              <p:spPr>
                <a:xfrm>
                  <a:off x="9429922" y="2074712"/>
                  <a:ext cx="118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64364" name="Freihand 264363">
                  <a:extLst>
                    <a:ext uri="{FF2B5EF4-FFF2-40B4-BE49-F238E27FC236}">
                      <a16:creationId xmlns:a16="http://schemas.microsoft.com/office/drawing/2014/main" id="{4A7D16CF-72C4-47AC-A9A5-3E43DCD88BDF}"/>
                    </a:ext>
                  </a:extLst>
                </p14:cNvPr>
                <p14:cNvContentPartPr/>
                <p14:nvPr/>
              </p14:nvContentPartPr>
              <p14:xfrm>
                <a:off x="9446122" y="2069672"/>
                <a:ext cx="230760" cy="100800"/>
              </p14:xfrm>
            </p:contentPart>
          </mc:Choice>
          <mc:Fallback>
            <p:pic>
              <p:nvPicPr>
                <p:cNvPr id="264364" name="Freihand 264363">
                  <a:extLst>
                    <a:ext uri="{FF2B5EF4-FFF2-40B4-BE49-F238E27FC236}">
                      <a16:creationId xmlns:a16="http://schemas.microsoft.com/office/drawing/2014/main" id="{4A7D16CF-72C4-47AC-A9A5-3E43DCD88BDF}"/>
                    </a:ext>
                  </a:extLst>
                </p:cNvPr>
                <p:cNvPicPr/>
                <p:nvPr/>
              </p:nvPicPr>
              <p:blipFill>
                <a:blip r:embed="rId188"/>
                <a:stretch>
                  <a:fillRect/>
                </a:stretch>
              </p:blipFill>
              <p:spPr>
                <a:xfrm>
                  <a:off x="9441802" y="2065352"/>
                  <a:ext cx="239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64365" name="Freihand 264364">
                  <a:extLst>
                    <a:ext uri="{FF2B5EF4-FFF2-40B4-BE49-F238E27FC236}">
                      <a16:creationId xmlns:a16="http://schemas.microsoft.com/office/drawing/2014/main" id="{43715007-F707-467B-965E-CC57E223A04F}"/>
                    </a:ext>
                  </a:extLst>
                </p14:cNvPr>
                <p14:cNvContentPartPr/>
                <p14:nvPr/>
              </p14:nvContentPartPr>
              <p14:xfrm>
                <a:off x="9733042" y="2094512"/>
                <a:ext cx="103680" cy="88560"/>
              </p14:xfrm>
            </p:contentPart>
          </mc:Choice>
          <mc:Fallback>
            <p:pic>
              <p:nvPicPr>
                <p:cNvPr id="264365" name="Freihand 264364">
                  <a:extLst>
                    <a:ext uri="{FF2B5EF4-FFF2-40B4-BE49-F238E27FC236}">
                      <a16:creationId xmlns:a16="http://schemas.microsoft.com/office/drawing/2014/main" id="{43715007-F707-467B-965E-CC57E223A04F}"/>
                    </a:ext>
                  </a:extLst>
                </p:cNvPr>
                <p:cNvPicPr/>
                <p:nvPr/>
              </p:nvPicPr>
              <p:blipFill>
                <a:blip r:embed="rId190"/>
                <a:stretch>
                  <a:fillRect/>
                </a:stretch>
              </p:blipFill>
              <p:spPr>
                <a:xfrm>
                  <a:off x="9728722" y="2090192"/>
                  <a:ext cx="112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64366" name="Freihand 264365">
                  <a:extLst>
                    <a:ext uri="{FF2B5EF4-FFF2-40B4-BE49-F238E27FC236}">
                      <a16:creationId xmlns:a16="http://schemas.microsoft.com/office/drawing/2014/main" id="{BFC38E93-A767-4195-B15C-DF71F7D9FA11}"/>
                    </a:ext>
                  </a:extLst>
                </p14:cNvPr>
                <p14:cNvContentPartPr/>
                <p14:nvPr/>
              </p14:nvContentPartPr>
              <p14:xfrm>
                <a:off x="9845002" y="2105672"/>
                <a:ext cx="325440" cy="66600"/>
              </p14:xfrm>
            </p:contentPart>
          </mc:Choice>
          <mc:Fallback>
            <p:pic>
              <p:nvPicPr>
                <p:cNvPr id="264366" name="Freihand 264365">
                  <a:extLst>
                    <a:ext uri="{FF2B5EF4-FFF2-40B4-BE49-F238E27FC236}">
                      <a16:creationId xmlns:a16="http://schemas.microsoft.com/office/drawing/2014/main" id="{BFC38E93-A767-4195-B15C-DF71F7D9FA11}"/>
                    </a:ext>
                  </a:extLst>
                </p:cNvPr>
                <p:cNvPicPr/>
                <p:nvPr/>
              </p:nvPicPr>
              <p:blipFill>
                <a:blip r:embed="rId192"/>
                <a:stretch>
                  <a:fillRect/>
                </a:stretch>
              </p:blipFill>
              <p:spPr>
                <a:xfrm>
                  <a:off x="9840682" y="2101352"/>
                  <a:ext cx="334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64367" name="Freihand 264366">
                  <a:extLst>
                    <a:ext uri="{FF2B5EF4-FFF2-40B4-BE49-F238E27FC236}">
                      <a16:creationId xmlns:a16="http://schemas.microsoft.com/office/drawing/2014/main" id="{8DF4518E-6C92-4605-AA77-88C43BE801E8}"/>
                    </a:ext>
                  </a:extLst>
                </p14:cNvPr>
                <p14:cNvContentPartPr/>
                <p14:nvPr/>
              </p14:nvContentPartPr>
              <p14:xfrm>
                <a:off x="10208242" y="2099192"/>
                <a:ext cx="173880" cy="58680"/>
              </p14:xfrm>
            </p:contentPart>
          </mc:Choice>
          <mc:Fallback>
            <p:pic>
              <p:nvPicPr>
                <p:cNvPr id="264367" name="Freihand 264366">
                  <a:extLst>
                    <a:ext uri="{FF2B5EF4-FFF2-40B4-BE49-F238E27FC236}">
                      <a16:creationId xmlns:a16="http://schemas.microsoft.com/office/drawing/2014/main" id="{8DF4518E-6C92-4605-AA77-88C43BE801E8}"/>
                    </a:ext>
                  </a:extLst>
                </p:cNvPr>
                <p:cNvPicPr/>
                <p:nvPr/>
              </p:nvPicPr>
              <p:blipFill>
                <a:blip r:embed="rId194"/>
                <a:stretch>
                  <a:fillRect/>
                </a:stretch>
              </p:blipFill>
              <p:spPr>
                <a:xfrm>
                  <a:off x="10203922" y="2094872"/>
                  <a:ext cx="182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64368" name="Freihand 264367">
                  <a:extLst>
                    <a:ext uri="{FF2B5EF4-FFF2-40B4-BE49-F238E27FC236}">
                      <a16:creationId xmlns:a16="http://schemas.microsoft.com/office/drawing/2014/main" id="{A71ECD33-A544-4495-AE59-8F9425545FE1}"/>
                    </a:ext>
                  </a:extLst>
                </p14:cNvPr>
                <p14:cNvContentPartPr/>
                <p14:nvPr/>
              </p14:nvContentPartPr>
              <p14:xfrm>
                <a:off x="10436482" y="2090912"/>
                <a:ext cx="81360" cy="87120"/>
              </p14:xfrm>
            </p:contentPart>
          </mc:Choice>
          <mc:Fallback>
            <p:pic>
              <p:nvPicPr>
                <p:cNvPr id="264368" name="Freihand 264367">
                  <a:extLst>
                    <a:ext uri="{FF2B5EF4-FFF2-40B4-BE49-F238E27FC236}">
                      <a16:creationId xmlns:a16="http://schemas.microsoft.com/office/drawing/2014/main" id="{A71ECD33-A544-4495-AE59-8F9425545FE1}"/>
                    </a:ext>
                  </a:extLst>
                </p:cNvPr>
                <p:cNvPicPr/>
                <p:nvPr/>
              </p:nvPicPr>
              <p:blipFill>
                <a:blip r:embed="rId196"/>
                <a:stretch>
                  <a:fillRect/>
                </a:stretch>
              </p:blipFill>
              <p:spPr>
                <a:xfrm>
                  <a:off x="10432162" y="2086592"/>
                  <a:ext cx="90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64369" name="Freihand 264368">
                  <a:extLst>
                    <a:ext uri="{FF2B5EF4-FFF2-40B4-BE49-F238E27FC236}">
                      <a16:creationId xmlns:a16="http://schemas.microsoft.com/office/drawing/2014/main" id="{B6D78F8A-3B19-4036-83F1-03978909B7AF}"/>
                    </a:ext>
                  </a:extLst>
                </p14:cNvPr>
                <p14:cNvContentPartPr/>
                <p14:nvPr/>
              </p14:nvContentPartPr>
              <p14:xfrm>
                <a:off x="10695322" y="2087672"/>
                <a:ext cx="110880" cy="91800"/>
              </p14:xfrm>
            </p:contentPart>
          </mc:Choice>
          <mc:Fallback>
            <p:pic>
              <p:nvPicPr>
                <p:cNvPr id="264369" name="Freihand 264368">
                  <a:extLst>
                    <a:ext uri="{FF2B5EF4-FFF2-40B4-BE49-F238E27FC236}">
                      <a16:creationId xmlns:a16="http://schemas.microsoft.com/office/drawing/2014/main" id="{B6D78F8A-3B19-4036-83F1-03978909B7AF}"/>
                    </a:ext>
                  </a:extLst>
                </p:cNvPr>
                <p:cNvPicPr/>
                <p:nvPr/>
              </p:nvPicPr>
              <p:blipFill>
                <a:blip r:embed="rId198"/>
                <a:stretch>
                  <a:fillRect/>
                </a:stretch>
              </p:blipFill>
              <p:spPr>
                <a:xfrm>
                  <a:off x="10691002" y="2083352"/>
                  <a:ext cx="119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64370" name="Freihand 264369">
                  <a:extLst>
                    <a:ext uri="{FF2B5EF4-FFF2-40B4-BE49-F238E27FC236}">
                      <a16:creationId xmlns:a16="http://schemas.microsoft.com/office/drawing/2014/main" id="{FEFD7F3E-3CBA-4068-97F9-554A04379328}"/>
                    </a:ext>
                  </a:extLst>
                </p14:cNvPr>
                <p14:cNvContentPartPr/>
                <p14:nvPr/>
              </p14:nvContentPartPr>
              <p14:xfrm>
                <a:off x="10847602" y="2062112"/>
                <a:ext cx="331200" cy="87840"/>
              </p14:xfrm>
            </p:contentPart>
          </mc:Choice>
          <mc:Fallback>
            <p:pic>
              <p:nvPicPr>
                <p:cNvPr id="264370" name="Freihand 264369">
                  <a:extLst>
                    <a:ext uri="{FF2B5EF4-FFF2-40B4-BE49-F238E27FC236}">
                      <a16:creationId xmlns:a16="http://schemas.microsoft.com/office/drawing/2014/main" id="{FEFD7F3E-3CBA-4068-97F9-554A04379328}"/>
                    </a:ext>
                  </a:extLst>
                </p:cNvPr>
                <p:cNvPicPr/>
                <p:nvPr/>
              </p:nvPicPr>
              <p:blipFill>
                <a:blip r:embed="rId200"/>
                <a:stretch>
                  <a:fillRect/>
                </a:stretch>
              </p:blipFill>
              <p:spPr>
                <a:xfrm>
                  <a:off x="10843282" y="2057792"/>
                  <a:ext cx="339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64371" name="Freihand 264370">
                  <a:extLst>
                    <a:ext uri="{FF2B5EF4-FFF2-40B4-BE49-F238E27FC236}">
                      <a16:creationId xmlns:a16="http://schemas.microsoft.com/office/drawing/2014/main" id="{DBFCBDBF-8BA1-4948-8D8A-BF253F4CAEA9}"/>
                    </a:ext>
                  </a:extLst>
                </p14:cNvPr>
                <p14:cNvContentPartPr/>
                <p14:nvPr/>
              </p14:nvContentPartPr>
              <p14:xfrm>
                <a:off x="11172322" y="1927832"/>
                <a:ext cx="164160" cy="169920"/>
              </p14:xfrm>
            </p:contentPart>
          </mc:Choice>
          <mc:Fallback>
            <p:pic>
              <p:nvPicPr>
                <p:cNvPr id="264371" name="Freihand 264370">
                  <a:extLst>
                    <a:ext uri="{FF2B5EF4-FFF2-40B4-BE49-F238E27FC236}">
                      <a16:creationId xmlns:a16="http://schemas.microsoft.com/office/drawing/2014/main" id="{DBFCBDBF-8BA1-4948-8D8A-BF253F4CAEA9}"/>
                    </a:ext>
                  </a:extLst>
                </p:cNvPr>
                <p:cNvPicPr/>
                <p:nvPr/>
              </p:nvPicPr>
              <p:blipFill>
                <a:blip r:embed="rId202"/>
                <a:stretch>
                  <a:fillRect/>
                </a:stretch>
              </p:blipFill>
              <p:spPr>
                <a:xfrm>
                  <a:off x="11168002" y="1923512"/>
                  <a:ext cx="172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4372" name="Freihand 264371">
                  <a:extLst>
                    <a:ext uri="{FF2B5EF4-FFF2-40B4-BE49-F238E27FC236}">
                      <a16:creationId xmlns:a16="http://schemas.microsoft.com/office/drawing/2014/main" id="{D907BD8F-192E-48E6-9D34-C84CFA2B5826}"/>
                    </a:ext>
                  </a:extLst>
                </p14:cNvPr>
                <p14:cNvContentPartPr/>
                <p14:nvPr/>
              </p14:nvContentPartPr>
              <p14:xfrm>
                <a:off x="11279602" y="2215112"/>
                <a:ext cx="2160" cy="19800"/>
              </p14:xfrm>
            </p:contentPart>
          </mc:Choice>
          <mc:Fallback>
            <p:pic>
              <p:nvPicPr>
                <p:cNvPr id="264372" name="Freihand 264371">
                  <a:extLst>
                    <a:ext uri="{FF2B5EF4-FFF2-40B4-BE49-F238E27FC236}">
                      <a16:creationId xmlns:a16="http://schemas.microsoft.com/office/drawing/2014/main" id="{D907BD8F-192E-48E6-9D34-C84CFA2B5826}"/>
                    </a:ext>
                  </a:extLst>
                </p:cNvPr>
                <p:cNvPicPr/>
                <p:nvPr/>
              </p:nvPicPr>
              <p:blipFill>
                <a:blip r:embed="rId150"/>
                <a:stretch>
                  <a:fillRect/>
                </a:stretch>
              </p:blipFill>
              <p:spPr>
                <a:xfrm>
                  <a:off x="11275282" y="2210792"/>
                  <a:ext cx="10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64374" name="Freihand 264373">
                  <a:extLst>
                    <a:ext uri="{FF2B5EF4-FFF2-40B4-BE49-F238E27FC236}">
                      <a16:creationId xmlns:a16="http://schemas.microsoft.com/office/drawing/2014/main" id="{1ED16849-B20C-440A-B92E-C239F26C6137}"/>
                    </a:ext>
                  </a:extLst>
                </p14:cNvPr>
                <p14:cNvContentPartPr/>
                <p14:nvPr/>
              </p14:nvContentPartPr>
              <p14:xfrm>
                <a:off x="2894842" y="2189552"/>
                <a:ext cx="122760" cy="3980160"/>
              </p14:xfrm>
            </p:contentPart>
          </mc:Choice>
          <mc:Fallback>
            <p:pic>
              <p:nvPicPr>
                <p:cNvPr id="264374" name="Freihand 264373">
                  <a:extLst>
                    <a:ext uri="{FF2B5EF4-FFF2-40B4-BE49-F238E27FC236}">
                      <a16:creationId xmlns:a16="http://schemas.microsoft.com/office/drawing/2014/main" id="{1ED16849-B20C-440A-B92E-C239F26C6137}"/>
                    </a:ext>
                  </a:extLst>
                </p:cNvPr>
                <p:cNvPicPr/>
                <p:nvPr/>
              </p:nvPicPr>
              <p:blipFill>
                <a:blip r:embed="rId205"/>
                <a:stretch>
                  <a:fillRect/>
                </a:stretch>
              </p:blipFill>
              <p:spPr>
                <a:xfrm>
                  <a:off x="2890522" y="2185232"/>
                  <a:ext cx="131400" cy="3988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64375" name="Freihand 264374">
                  <a:extLst>
                    <a:ext uri="{FF2B5EF4-FFF2-40B4-BE49-F238E27FC236}">
                      <a16:creationId xmlns:a16="http://schemas.microsoft.com/office/drawing/2014/main" id="{63BDA611-DF45-439E-934C-4330D6833C0B}"/>
                    </a:ext>
                  </a:extLst>
                </p14:cNvPr>
                <p14:cNvContentPartPr/>
                <p14:nvPr/>
              </p14:nvContentPartPr>
              <p14:xfrm>
                <a:off x="1148842" y="3425792"/>
                <a:ext cx="6291000" cy="248040"/>
              </p14:xfrm>
            </p:contentPart>
          </mc:Choice>
          <mc:Fallback>
            <p:pic>
              <p:nvPicPr>
                <p:cNvPr id="264375" name="Freihand 264374">
                  <a:extLst>
                    <a:ext uri="{FF2B5EF4-FFF2-40B4-BE49-F238E27FC236}">
                      <a16:creationId xmlns:a16="http://schemas.microsoft.com/office/drawing/2014/main" id="{63BDA611-DF45-439E-934C-4330D6833C0B}"/>
                    </a:ext>
                  </a:extLst>
                </p:cNvPr>
                <p:cNvPicPr/>
                <p:nvPr/>
              </p:nvPicPr>
              <p:blipFill>
                <a:blip r:embed="rId207"/>
                <a:stretch>
                  <a:fillRect/>
                </a:stretch>
              </p:blipFill>
              <p:spPr>
                <a:xfrm>
                  <a:off x="1144522" y="3421472"/>
                  <a:ext cx="62996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64377" name="Freihand 264376">
                  <a:extLst>
                    <a:ext uri="{FF2B5EF4-FFF2-40B4-BE49-F238E27FC236}">
                      <a16:creationId xmlns:a16="http://schemas.microsoft.com/office/drawing/2014/main" id="{DEE871EE-E10A-4F6A-BBF0-B32558C30BBF}"/>
                    </a:ext>
                  </a:extLst>
                </p14:cNvPr>
                <p14:cNvContentPartPr/>
                <p14:nvPr/>
              </p14:nvContentPartPr>
              <p14:xfrm>
                <a:off x="7688242" y="3234992"/>
                <a:ext cx="177480" cy="146160"/>
              </p14:xfrm>
            </p:contentPart>
          </mc:Choice>
          <mc:Fallback>
            <p:pic>
              <p:nvPicPr>
                <p:cNvPr id="264377" name="Freihand 264376">
                  <a:extLst>
                    <a:ext uri="{FF2B5EF4-FFF2-40B4-BE49-F238E27FC236}">
                      <a16:creationId xmlns:a16="http://schemas.microsoft.com/office/drawing/2014/main" id="{DEE871EE-E10A-4F6A-BBF0-B32558C30BBF}"/>
                    </a:ext>
                  </a:extLst>
                </p:cNvPr>
                <p:cNvPicPr/>
                <p:nvPr/>
              </p:nvPicPr>
              <p:blipFill>
                <a:blip r:embed="rId209"/>
                <a:stretch>
                  <a:fillRect/>
                </a:stretch>
              </p:blipFill>
              <p:spPr>
                <a:xfrm>
                  <a:off x="7683922" y="3230672"/>
                  <a:ext cx="186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64378" name="Freihand 264377">
                  <a:extLst>
                    <a:ext uri="{FF2B5EF4-FFF2-40B4-BE49-F238E27FC236}">
                      <a16:creationId xmlns:a16="http://schemas.microsoft.com/office/drawing/2014/main" id="{951DB724-C1A7-455C-BE0A-B6D80BA20450}"/>
                    </a:ext>
                  </a:extLst>
                </p14:cNvPr>
                <p14:cNvContentPartPr/>
                <p14:nvPr/>
              </p14:nvContentPartPr>
              <p14:xfrm>
                <a:off x="7940602" y="3237872"/>
                <a:ext cx="7560" cy="134280"/>
              </p14:xfrm>
            </p:contentPart>
          </mc:Choice>
          <mc:Fallback>
            <p:pic>
              <p:nvPicPr>
                <p:cNvPr id="264378" name="Freihand 264377">
                  <a:extLst>
                    <a:ext uri="{FF2B5EF4-FFF2-40B4-BE49-F238E27FC236}">
                      <a16:creationId xmlns:a16="http://schemas.microsoft.com/office/drawing/2014/main" id="{951DB724-C1A7-455C-BE0A-B6D80BA20450}"/>
                    </a:ext>
                  </a:extLst>
                </p:cNvPr>
                <p:cNvPicPr/>
                <p:nvPr/>
              </p:nvPicPr>
              <p:blipFill>
                <a:blip r:embed="rId211"/>
                <a:stretch>
                  <a:fillRect/>
                </a:stretch>
              </p:blipFill>
              <p:spPr>
                <a:xfrm>
                  <a:off x="7936282" y="3233552"/>
                  <a:ext cx="16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64379" name="Freihand 264378">
                  <a:extLst>
                    <a:ext uri="{FF2B5EF4-FFF2-40B4-BE49-F238E27FC236}">
                      <a16:creationId xmlns:a16="http://schemas.microsoft.com/office/drawing/2014/main" id="{0D6BDDE0-AE0B-4A80-B623-6744CE22C3A6}"/>
                    </a:ext>
                  </a:extLst>
                </p14:cNvPr>
                <p14:cNvContentPartPr/>
                <p14:nvPr/>
              </p14:nvContentPartPr>
              <p14:xfrm>
                <a:off x="7879402" y="3293312"/>
                <a:ext cx="115920" cy="14040"/>
              </p14:xfrm>
            </p:contentPart>
          </mc:Choice>
          <mc:Fallback>
            <p:pic>
              <p:nvPicPr>
                <p:cNvPr id="264379" name="Freihand 264378">
                  <a:extLst>
                    <a:ext uri="{FF2B5EF4-FFF2-40B4-BE49-F238E27FC236}">
                      <a16:creationId xmlns:a16="http://schemas.microsoft.com/office/drawing/2014/main" id="{0D6BDDE0-AE0B-4A80-B623-6744CE22C3A6}"/>
                    </a:ext>
                  </a:extLst>
                </p:cNvPr>
                <p:cNvPicPr/>
                <p:nvPr/>
              </p:nvPicPr>
              <p:blipFill>
                <a:blip r:embed="rId213"/>
                <a:stretch>
                  <a:fillRect/>
                </a:stretch>
              </p:blipFill>
              <p:spPr>
                <a:xfrm>
                  <a:off x="7875082" y="3288992"/>
                  <a:ext cx="124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64380" name="Freihand 264379">
                  <a:extLst>
                    <a:ext uri="{FF2B5EF4-FFF2-40B4-BE49-F238E27FC236}">
                      <a16:creationId xmlns:a16="http://schemas.microsoft.com/office/drawing/2014/main" id="{06E0B816-B583-4F8E-AAC8-E5C340C928BC}"/>
                    </a:ext>
                  </a:extLst>
                </p14:cNvPr>
                <p14:cNvContentPartPr/>
                <p14:nvPr/>
              </p14:nvContentPartPr>
              <p14:xfrm>
                <a:off x="8078122" y="3204032"/>
                <a:ext cx="252720" cy="148320"/>
              </p14:xfrm>
            </p:contentPart>
          </mc:Choice>
          <mc:Fallback>
            <p:pic>
              <p:nvPicPr>
                <p:cNvPr id="264380" name="Freihand 264379">
                  <a:extLst>
                    <a:ext uri="{FF2B5EF4-FFF2-40B4-BE49-F238E27FC236}">
                      <a16:creationId xmlns:a16="http://schemas.microsoft.com/office/drawing/2014/main" id="{06E0B816-B583-4F8E-AAC8-E5C340C928BC}"/>
                    </a:ext>
                  </a:extLst>
                </p:cNvPr>
                <p:cNvPicPr/>
                <p:nvPr/>
              </p:nvPicPr>
              <p:blipFill>
                <a:blip r:embed="rId215"/>
                <a:stretch>
                  <a:fillRect/>
                </a:stretch>
              </p:blipFill>
              <p:spPr>
                <a:xfrm>
                  <a:off x="8073802" y="3199712"/>
                  <a:ext cx="261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64381" name="Freihand 264380">
                  <a:extLst>
                    <a:ext uri="{FF2B5EF4-FFF2-40B4-BE49-F238E27FC236}">
                      <a16:creationId xmlns:a16="http://schemas.microsoft.com/office/drawing/2014/main" id="{C455A6DA-2B25-43C5-A5DA-ED83E5EB69AF}"/>
                    </a:ext>
                  </a:extLst>
                </p14:cNvPr>
                <p14:cNvContentPartPr/>
                <p14:nvPr/>
              </p14:nvContentPartPr>
              <p14:xfrm>
                <a:off x="8253802" y="3262352"/>
                <a:ext cx="123120" cy="31320"/>
              </p14:xfrm>
            </p:contentPart>
          </mc:Choice>
          <mc:Fallback>
            <p:pic>
              <p:nvPicPr>
                <p:cNvPr id="264381" name="Freihand 264380">
                  <a:extLst>
                    <a:ext uri="{FF2B5EF4-FFF2-40B4-BE49-F238E27FC236}">
                      <a16:creationId xmlns:a16="http://schemas.microsoft.com/office/drawing/2014/main" id="{C455A6DA-2B25-43C5-A5DA-ED83E5EB69AF}"/>
                    </a:ext>
                  </a:extLst>
                </p:cNvPr>
                <p:cNvPicPr/>
                <p:nvPr/>
              </p:nvPicPr>
              <p:blipFill>
                <a:blip r:embed="rId217"/>
                <a:stretch>
                  <a:fillRect/>
                </a:stretch>
              </p:blipFill>
              <p:spPr>
                <a:xfrm>
                  <a:off x="8249482" y="3258032"/>
                  <a:ext cx="131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64382" name="Freihand 264381">
                  <a:extLst>
                    <a:ext uri="{FF2B5EF4-FFF2-40B4-BE49-F238E27FC236}">
                      <a16:creationId xmlns:a16="http://schemas.microsoft.com/office/drawing/2014/main" id="{9FC4D0B5-2FD4-4B9F-9950-F7053314DE42}"/>
                    </a:ext>
                  </a:extLst>
                </p14:cNvPr>
                <p14:cNvContentPartPr/>
                <p14:nvPr/>
              </p14:nvContentPartPr>
              <p14:xfrm>
                <a:off x="8472682" y="3177032"/>
                <a:ext cx="119880" cy="130680"/>
              </p14:xfrm>
            </p:contentPart>
          </mc:Choice>
          <mc:Fallback>
            <p:pic>
              <p:nvPicPr>
                <p:cNvPr id="264382" name="Freihand 264381">
                  <a:extLst>
                    <a:ext uri="{FF2B5EF4-FFF2-40B4-BE49-F238E27FC236}">
                      <a16:creationId xmlns:a16="http://schemas.microsoft.com/office/drawing/2014/main" id="{9FC4D0B5-2FD4-4B9F-9950-F7053314DE42}"/>
                    </a:ext>
                  </a:extLst>
                </p:cNvPr>
                <p:cNvPicPr/>
                <p:nvPr/>
              </p:nvPicPr>
              <p:blipFill>
                <a:blip r:embed="rId219"/>
                <a:stretch>
                  <a:fillRect/>
                </a:stretch>
              </p:blipFill>
              <p:spPr>
                <a:xfrm>
                  <a:off x="8468362" y="3172712"/>
                  <a:ext cx="128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64383" name="Freihand 264382">
                  <a:extLst>
                    <a:ext uri="{FF2B5EF4-FFF2-40B4-BE49-F238E27FC236}">
                      <a16:creationId xmlns:a16="http://schemas.microsoft.com/office/drawing/2014/main" id="{A2ADAE05-1EA3-4275-A4EF-39902AAC5D7B}"/>
                    </a:ext>
                  </a:extLst>
                </p14:cNvPr>
                <p14:cNvContentPartPr/>
                <p14:nvPr/>
              </p14:nvContentPartPr>
              <p14:xfrm>
                <a:off x="2448802" y="6135152"/>
                <a:ext cx="174960" cy="214920"/>
              </p14:xfrm>
            </p:contentPart>
          </mc:Choice>
          <mc:Fallback>
            <p:pic>
              <p:nvPicPr>
                <p:cNvPr id="264383" name="Freihand 264382">
                  <a:extLst>
                    <a:ext uri="{FF2B5EF4-FFF2-40B4-BE49-F238E27FC236}">
                      <a16:creationId xmlns:a16="http://schemas.microsoft.com/office/drawing/2014/main" id="{A2ADAE05-1EA3-4275-A4EF-39902AAC5D7B}"/>
                    </a:ext>
                  </a:extLst>
                </p:cNvPr>
                <p:cNvPicPr/>
                <p:nvPr/>
              </p:nvPicPr>
              <p:blipFill>
                <a:blip r:embed="rId221"/>
                <a:stretch>
                  <a:fillRect/>
                </a:stretch>
              </p:blipFill>
              <p:spPr>
                <a:xfrm>
                  <a:off x="2444482" y="6130832"/>
                  <a:ext cx="1836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7888" name="Freihand 37887">
                  <a:extLst>
                    <a:ext uri="{FF2B5EF4-FFF2-40B4-BE49-F238E27FC236}">
                      <a16:creationId xmlns:a16="http://schemas.microsoft.com/office/drawing/2014/main" id="{B010EA13-B071-47EA-9AAF-594FB996C328}"/>
                    </a:ext>
                  </a:extLst>
                </p14:cNvPr>
                <p14:cNvContentPartPr/>
                <p14:nvPr/>
              </p14:nvContentPartPr>
              <p14:xfrm>
                <a:off x="2639242" y="6164672"/>
                <a:ext cx="115920" cy="165600"/>
              </p14:xfrm>
            </p:contentPart>
          </mc:Choice>
          <mc:Fallback>
            <p:pic>
              <p:nvPicPr>
                <p:cNvPr id="37888" name="Freihand 37887">
                  <a:extLst>
                    <a:ext uri="{FF2B5EF4-FFF2-40B4-BE49-F238E27FC236}">
                      <a16:creationId xmlns:a16="http://schemas.microsoft.com/office/drawing/2014/main" id="{B010EA13-B071-47EA-9AAF-594FB996C328}"/>
                    </a:ext>
                  </a:extLst>
                </p:cNvPr>
                <p:cNvPicPr/>
                <p:nvPr/>
              </p:nvPicPr>
              <p:blipFill>
                <a:blip r:embed="rId223"/>
                <a:stretch>
                  <a:fillRect/>
                </a:stretch>
              </p:blipFill>
              <p:spPr>
                <a:xfrm>
                  <a:off x="2634922" y="6160352"/>
                  <a:ext cx="124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7889" name="Freihand 37888">
                  <a:extLst>
                    <a:ext uri="{FF2B5EF4-FFF2-40B4-BE49-F238E27FC236}">
                      <a16:creationId xmlns:a16="http://schemas.microsoft.com/office/drawing/2014/main" id="{02397536-EFBE-4D37-B837-65C64615FE6F}"/>
                    </a:ext>
                  </a:extLst>
                </p14:cNvPr>
                <p14:cNvContentPartPr/>
                <p14:nvPr/>
              </p14:nvContentPartPr>
              <p14:xfrm>
                <a:off x="2839762" y="6135872"/>
                <a:ext cx="90000" cy="160920"/>
              </p14:xfrm>
            </p:contentPart>
          </mc:Choice>
          <mc:Fallback>
            <p:pic>
              <p:nvPicPr>
                <p:cNvPr id="37889" name="Freihand 37888">
                  <a:extLst>
                    <a:ext uri="{FF2B5EF4-FFF2-40B4-BE49-F238E27FC236}">
                      <a16:creationId xmlns:a16="http://schemas.microsoft.com/office/drawing/2014/main" id="{02397536-EFBE-4D37-B837-65C64615FE6F}"/>
                    </a:ext>
                  </a:extLst>
                </p:cNvPr>
                <p:cNvPicPr/>
                <p:nvPr/>
              </p:nvPicPr>
              <p:blipFill>
                <a:blip r:embed="rId225"/>
                <a:stretch>
                  <a:fillRect/>
                </a:stretch>
              </p:blipFill>
              <p:spPr>
                <a:xfrm>
                  <a:off x="2835442" y="6131552"/>
                  <a:ext cx="98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7890" name="Freihand 37889">
                  <a:extLst>
                    <a:ext uri="{FF2B5EF4-FFF2-40B4-BE49-F238E27FC236}">
                      <a16:creationId xmlns:a16="http://schemas.microsoft.com/office/drawing/2014/main" id="{EE67B2DB-9669-413B-9531-DE99AB72DBC6}"/>
                    </a:ext>
                  </a:extLst>
                </p14:cNvPr>
                <p14:cNvContentPartPr/>
                <p14:nvPr/>
              </p14:nvContentPartPr>
              <p14:xfrm>
                <a:off x="3092482" y="6185192"/>
                <a:ext cx="20880" cy="120960"/>
              </p14:xfrm>
            </p:contentPart>
          </mc:Choice>
          <mc:Fallback>
            <p:pic>
              <p:nvPicPr>
                <p:cNvPr id="37890" name="Freihand 37889">
                  <a:extLst>
                    <a:ext uri="{FF2B5EF4-FFF2-40B4-BE49-F238E27FC236}">
                      <a16:creationId xmlns:a16="http://schemas.microsoft.com/office/drawing/2014/main" id="{EE67B2DB-9669-413B-9531-DE99AB72DBC6}"/>
                    </a:ext>
                  </a:extLst>
                </p:cNvPr>
                <p:cNvPicPr/>
                <p:nvPr/>
              </p:nvPicPr>
              <p:blipFill>
                <a:blip r:embed="rId227"/>
                <a:stretch>
                  <a:fillRect/>
                </a:stretch>
              </p:blipFill>
              <p:spPr>
                <a:xfrm>
                  <a:off x="3088162" y="6180872"/>
                  <a:ext cx="29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7892" name="Freihand 37891">
                  <a:extLst>
                    <a:ext uri="{FF2B5EF4-FFF2-40B4-BE49-F238E27FC236}">
                      <a16:creationId xmlns:a16="http://schemas.microsoft.com/office/drawing/2014/main" id="{5DE33D55-FB6D-4C51-BDCE-8DF12C2A2059}"/>
                    </a:ext>
                  </a:extLst>
                </p14:cNvPr>
                <p14:cNvContentPartPr/>
                <p14:nvPr/>
              </p14:nvContentPartPr>
              <p14:xfrm>
                <a:off x="3035962" y="6199232"/>
                <a:ext cx="154440" cy="46800"/>
              </p14:xfrm>
            </p:contentPart>
          </mc:Choice>
          <mc:Fallback>
            <p:pic>
              <p:nvPicPr>
                <p:cNvPr id="37892" name="Freihand 37891">
                  <a:extLst>
                    <a:ext uri="{FF2B5EF4-FFF2-40B4-BE49-F238E27FC236}">
                      <a16:creationId xmlns:a16="http://schemas.microsoft.com/office/drawing/2014/main" id="{5DE33D55-FB6D-4C51-BDCE-8DF12C2A2059}"/>
                    </a:ext>
                  </a:extLst>
                </p:cNvPr>
                <p:cNvPicPr/>
                <p:nvPr/>
              </p:nvPicPr>
              <p:blipFill>
                <a:blip r:embed="rId229"/>
                <a:stretch>
                  <a:fillRect/>
                </a:stretch>
              </p:blipFill>
              <p:spPr>
                <a:xfrm>
                  <a:off x="3031642" y="6194912"/>
                  <a:ext cx="163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7893" name="Freihand 37892">
                  <a:extLst>
                    <a:ext uri="{FF2B5EF4-FFF2-40B4-BE49-F238E27FC236}">
                      <a16:creationId xmlns:a16="http://schemas.microsoft.com/office/drawing/2014/main" id="{FB9F80CA-E236-4DAF-9421-D283923AF967}"/>
                    </a:ext>
                  </a:extLst>
                </p14:cNvPr>
                <p14:cNvContentPartPr/>
                <p14:nvPr/>
              </p14:nvContentPartPr>
              <p14:xfrm>
                <a:off x="3242242" y="6120032"/>
                <a:ext cx="114840" cy="164880"/>
              </p14:xfrm>
            </p:contentPart>
          </mc:Choice>
          <mc:Fallback>
            <p:pic>
              <p:nvPicPr>
                <p:cNvPr id="37893" name="Freihand 37892">
                  <a:extLst>
                    <a:ext uri="{FF2B5EF4-FFF2-40B4-BE49-F238E27FC236}">
                      <a16:creationId xmlns:a16="http://schemas.microsoft.com/office/drawing/2014/main" id="{FB9F80CA-E236-4DAF-9421-D283923AF967}"/>
                    </a:ext>
                  </a:extLst>
                </p:cNvPr>
                <p:cNvPicPr/>
                <p:nvPr/>
              </p:nvPicPr>
              <p:blipFill>
                <a:blip r:embed="rId231"/>
                <a:stretch>
                  <a:fillRect/>
                </a:stretch>
              </p:blipFill>
              <p:spPr>
                <a:xfrm>
                  <a:off x="3237922" y="6115712"/>
                  <a:ext cx="123480" cy="173520"/>
                </a:xfrm>
                <a:prstGeom prst="rect">
                  <a:avLst/>
                </a:prstGeom>
              </p:spPr>
            </p:pic>
          </mc:Fallback>
        </mc:AlternateContent>
      </p:grpSp>
      <p:grpSp>
        <p:nvGrpSpPr>
          <p:cNvPr id="37915" name="Gruppieren 37914">
            <a:extLst>
              <a:ext uri="{FF2B5EF4-FFF2-40B4-BE49-F238E27FC236}">
                <a16:creationId xmlns:a16="http://schemas.microsoft.com/office/drawing/2014/main" id="{7C7B392F-08C5-44FA-B50B-9B4B61B66FE5}"/>
              </a:ext>
            </a:extLst>
          </p:cNvPr>
          <p:cNvGrpSpPr/>
          <p:nvPr/>
        </p:nvGrpSpPr>
        <p:grpSpPr>
          <a:xfrm>
            <a:off x="605602" y="1698152"/>
            <a:ext cx="7530120" cy="4779360"/>
            <a:chOff x="605602" y="1698152"/>
            <a:chExt cx="7530120" cy="4779360"/>
          </a:xfrm>
        </p:grpSpPr>
        <mc:AlternateContent xmlns:mc="http://schemas.openxmlformats.org/markup-compatibility/2006">
          <mc:Choice xmlns:p14="http://schemas.microsoft.com/office/powerpoint/2010/main" Requires="p14">
            <p:contentPart p14:bwMode="auto" r:id="rId232">
              <p14:nvContentPartPr>
                <p14:cNvPr id="37896" name="Freihand 37895">
                  <a:extLst>
                    <a:ext uri="{FF2B5EF4-FFF2-40B4-BE49-F238E27FC236}">
                      <a16:creationId xmlns:a16="http://schemas.microsoft.com/office/drawing/2014/main" id="{B153ED99-F57D-42AB-94D0-03D576B6463B}"/>
                    </a:ext>
                  </a:extLst>
                </p14:cNvPr>
                <p14:cNvContentPartPr/>
                <p14:nvPr/>
              </p14:nvContentPartPr>
              <p14:xfrm>
                <a:off x="4387402" y="1698152"/>
                <a:ext cx="130320" cy="4779360"/>
              </p14:xfrm>
            </p:contentPart>
          </mc:Choice>
          <mc:Fallback>
            <p:pic>
              <p:nvPicPr>
                <p:cNvPr id="37896" name="Freihand 37895">
                  <a:extLst>
                    <a:ext uri="{FF2B5EF4-FFF2-40B4-BE49-F238E27FC236}">
                      <a16:creationId xmlns:a16="http://schemas.microsoft.com/office/drawing/2014/main" id="{B153ED99-F57D-42AB-94D0-03D576B6463B}"/>
                    </a:ext>
                  </a:extLst>
                </p:cNvPr>
                <p:cNvPicPr/>
                <p:nvPr/>
              </p:nvPicPr>
              <p:blipFill>
                <a:blip r:embed="rId233"/>
                <a:stretch>
                  <a:fillRect/>
                </a:stretch>
              </p:blipFill>
              <p:spPr>
                <a:xfrm>
                  <a:off x="4383082" y="1693832"/>
                  <a:ext cx="138960" cy="4788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7897" name="Freihand 37896">
                  <a:extLst>
                    <a:ext uri="{FF2B5EF4-FFF2-40B4-BE49-F238E27FC236}">
                      <a16:creationId xmlns:a16="http://schemas.microsoft.com/office/drawing/2014/main" id="{896C6F44-005F-4430-BAEA-163A2E1B19A8}"/>
                    </a:ext>
                  </a:extLst>
                </p14:cNvPr>
                <p14:cNvContentPartPr/>
                <p14:nvPr/>
              </p14:nvContentPartPr>
              <p14:xfrm>
                <a:off x="605602" y="4414352"/>
                <a:ext cx="6300360" cy="109080"/>
              </p14:xfrm>
            </p:contentPart>
          </mc:Choice>
          <mc:Fallback>
            <p:pic>
              <p:nvPicPr>
                <p:cNvPr id="37897" name="Freihand 37896">
                  <a:extLst>
                    <a:ext uri="{FF2B5EF4-FFF2-40B4-BE49-F238E27FC236}">
                      <a16:creationId xmlns:a16="http://schemas.microsoft.com/office/drawing/2014/main" id="{896C6F44-005F-4430-BAEA-163A2E1B19A8}"/>
                    </a:ext>
                  </a:extLst>
                </p:cNvPr>
                <p:cNvPicPr/>
                <p:nvPr/>
              </p:nvPicPr>
              <p:blipFill>
                <a:blip r:embed="rId235"/>
                <a:stretch>
                  <a:fillRect/>
                </a:stretch>
              </p:blipFill>
              <p:spPr>
                <a:xfrm>
                  <a:off x="601282" y="4410032"/>
                  <a:ext cx="6309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7899" name="Freihand 37898">
                  <a:extLst>
                    <a:ext uri="{FF2B5EF4-FFF2-40B4-BE49-F238E27FC236}">
                      <a16:creationId xmlns:a16="http://schemas.microsoft.com/office/drawing/2014/main" id="{E8F846E4-C571-4A1B-A89D-7C30F06F42E8}"/>
                    </a:ext>
                  </a:extLst>
                </p14:cNvPr>
                <p14:cNvContentPartPr/>
                <p14:nvPr/>
              </p14:nvContentPartPr>
              <p14:xfrm>
                <a:off x="7127362" y="4302392"/>
                <a:ext cx="145800" cy="149040"/>
              </p14:xfrm>
            </p:contentPart>
          </mc:Choice>
          <mc:Fallback>
            <p:pic>
              <p:nvPicPr>
                <p:cNvPr id="37899" name="Freihand 37898">
                  <a:extLst>
                    <a:ext uri="{FF2B5EF4-FFF2-40B4-BE49-F238E27FC236}">
                      <a16:creationId xmlns:a16="http://schemas.microsoft.com/office/drawing/2014/main" id="{E8F846E4-C571-4A1B-A89D-7C30F06F42E8}"/>
                    </a:ext>
                  </a:extLst>
                </p:cNvPr>
                <p:cNvPicPr/>
                <p:nvPr/>
              </p:nvPicPr>
              <p:blipFill>
                <a:blip r:embed="rId237"/>
                <a:stretch>
                  <a:fillRect/>
                </a:stretch>
              </p:blipFill>
              <p:spPr>
                <a:xfrm>
                  <a:off x="7123042" y="4298072"/>
                  <a:ext cx="154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7900" name="Freihand 37899">
                  <a:extLst>
                    <a:ext uri="{FF2B5EF4-FFF2-40B4-BE49-F238E27FC236}">
                      <a16:creationId xmlns:a16="http://schemas.microsoft.com/office/drawing/2014/main" id="{084CB20C-6F00-4379-B85F-6E014E5C3033}"/>
                    </a:ext>
                  </a:extLst>
                </p14:cNvPr>
                <p14:cNvContentPartPr/>
                <p14:nvPr/>
              </p14:nvContentPartPr>
              <p14:xfrm>
                <a:off x="7071922" y="4307792"/>
                <a:ext cx="168120" cy="224280"/>
              </p14:xfrm>
            </p:contentPart>
          </mc:Choice>
          <mc:Fallback>
            <p:pic>
              <p:nvPicPr>
                <p:cNvPr id="37900" name="Freihand 37899">
                  <a:extLst>
                    <a:ext uri="{FF2B5EF4-FFF2-40B4-BE49-F238E27FC236}">
                      <a16:creationId xmlns:a16="http://schemas.microsoft.com/office/drawing/2014/main" id="{084CB20C-6F00-4379-B85F-6E014E5C3033}"/>
                    </a:ext>
                  </a:extLst>
                </p:cNvPr>
                <p:cNvPicPr/>
                <p:nvPr/>
              </p:nvPicPr>
              <p:blipFill>
                <a:blip r:embed="rId239"/>
                <a:stretch>
                  <a:fillRect/>
                </a:stretch>
              </p:blipFill>
              <p:spPr>
                <a:xfrm>
                  <a:off x="7067602" y="4303472"/>
                  <a:ext cx="1767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7901" name="Freihand 37900">
                  <a:extLst>
                    <a:ext uri="{FF2B5EF4-FFF2-40B4-BE49-F238E27FC236}">
                      <a16:creationId xmlns:a16="http://schemas.microsoft.com/office/drawing/2014/main" id="{9A13A22B-8881-40F5-9E58-EF2BBCFFB894}"/>
                    </a:ext>
                  </a:extLst>
                </p14:cNvPr>
                <p14:cNvContentPartPr/>
                <p14:nvPr/>
              </p14:nvContentPartPr>
              <p14:xfrm>
                <a:off x="7362082" y="4329752"/>
                <a:ext cx="15120" cy="175680"/>
              </p14:xfrm>
            </p:contentPart>
          </mc:Choice>
          <mc:Fallback>
            <p:pic>
              <p:nvPicPr>
                <p:cNvPr id="37901" name="Freihand 37900">
                  <a:extLst>
                    <a:ext uri="{FF2B5EF4-FFF2-40B4-BE49-F238E27FC236}">
                      <a16:creationId xmlns:a16="http://schemas.microsoft.com/office/drawing/2014/main" id="{9A13A22B-8881-40F5-9E58-EF2BBCFFB894}"/>
                    </a:ext>
                  </a:extLst>
                </p:cNvPr>
                <p:cNvPicPr/>
                <p:nvPr/>
              </p:nvPicPr>
              <p:blipFill>
                <a:blip r:embed="rId241"/>
                <a:stretch>
                  <a:fillRect/>
                </a:stretch>
              </p:blipFill>
              <p:spPr>
                <a:xfrm>
                  <a:off x="7357762" y="4325432"/>
                  <a:ext cx="23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7902" name="Freihand 37901">
                  <a:extLst>
                    <a:ext uri="{FF2B5EF4-FFF2-40B4-BE49-F238E27FC236}">
                      <a16:creationId xmlns:a16="http://schemas.microsoft.com/office/drawing/2014/main" id="{3B164FA3-0F2F-47FB-A2D0-7EFA1B17E92C}"/>
                    </a:ext>
                  </a:extLst>
                </p14:cNvPr>
                <p14:cNvContentPartPr/>
                <p14:nvPr/>
              </p14:nvContentPartPr>
              <p14:xfrm>
                <a:off x="7314562" y="4401032"/>
                <a:ext cx="126360" cy="3960"/>
              </p14:xfrm>
            </p:contentPart>
          </mc:Choice>
          <mc:Fallback>
            <p:pic>
              <p:nvPicPr>
                <p:cNvPr id="37902" name="Freihand 37901">
                  <a:extLst>
                    <a:ext uri="{FF2B5EF4-FFF2-40B4-BE49-F238E27FC236}">
                      <a16:creationId xmlns:a16="http://schemas.microsoft.com/office/drawing/2014/main" id="{3B164FA3-0F2F-47FB-A2D0-7EFA1B17E92C}"/>
                    </a:ext>
                  </a:extLst>
                </p:cNvPr>
                <p:cNvPicPr/>
                <p:nvPr/>
              </p:nvPicPr>
              <p:blipFill>
                <a:blip r:embed="rId243"/>
                <a:stretch>
                  <a:fillRect/>
                </a:stretch>
              </p:blipFill>
              <p:spPr>
                <a:xfrm>
                  <a:off x="7310242" y="4396712"/>
                  <a:ext cx="135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7904" name="Freihand 37903">
                  <a:extLst>
                    <a:ext uri="{FF2B5EF4-FFF2-40B4-BE49-F238E27FC236}">
                      <a16:creationId xmlns:a16="http://schemas.microsoft.com/office/drawing/2014/main" id="{DF9E0075-0548-4957-9B02-DE3F1B0E3978}"/>
                    </a:ext>
                  </a:extLst>
                </p14:cNvPr>
                <p14:cNvContentPartPr/>
                <p14:nvPr/>
              </p14:nvContentPartPr>
              <p14:xfrm>
                <a:off x="7523362" y="4285472"/>
                <a:ext cx="171360" cy="138240"/>
              </p14:xfrm>
            </p:contentPart>
          </mc:Choice>
          <mc:Fallback>
            <p:pic>
              <p:nvPicPr>
                <p:cNvPr id="37904" name="Freihand 37903">
                  <a:extLst>
                    <a:ext uri="{FF2B5EF4-FFF2-40B4-BE49-F238E27FC236}">
                      <a16:creationId xmlns:a16="http://schemas.microsoft.com/office/drawing/2014/main" id="{DF9E0075-0548-4957-9B02-DE3F1B0E3978}"/>
                    </a:ext>
                  </a:extLst>
                </p:cNvPr>
                <p:cNvPicPr/>
                <p:nvPr/>
              </p:nvPicPr>
              <p:blipFill>
                <a:blip r:embed="rId245"/>
                <a:stretch>
                  <a:fillRect/>
                </a:stretch>
              </p:blipFill>
              <p:spPr>
                <a:xfrm>
                  <a:off x="7519042" y="4281152"/>
                  <a:ext cx="180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7905" name="Freihand 37904">
                  <a:extLst>
                    <a:ext uri="{FF2B5EF4-FFF2-40B4-BE49-F238E27FC236}">
                      <a16:creationId xmlns:a16="http://schemas.microsoft.com/office/drawing/2014/main" id="{760432C4-1B16-45D4-9A9F-3E529E2B7E26}"/>
                    </a:ext>
                  </a:extLst>
                </p14:cNvPr>
                <p14:cNvContentPartPr/>
                <p14:nvPr/>
              </p14:nvContentPartPr>
              <p14:xfrm>
                <a:off x="7750882" y="4316072"/>
                <a:ext cx="148680" cy="150120"/>
              </p14:xfrm>
            </p:contentPart>
          </mc:Choice>
          <mc:Fallback>
            <p:pic>
              <p:nvPicPr>
                <p:cNvPr id="37905" name="Freihand 37904">
                  <a:extLst>
                    <a:ext uri="{FF2B5EF4-FFF2-40B4-BE49-F238E27FC236}">
                      <a16:creationId xmlns:a16="http://schemas.microsoft.com/office/drawing/2014/main" id="{760432C4-1B16-45D4-9A9F-3E529E2B7E26}"/>
                    </a:ext>
                  </a:extLst>
                </p:cNvPr>
                <p:cNvPicPr/>
                <p:nvPr/>
              </p:nvPicPr>
              <p:blipFill>
                <a:blip r:embed="rId247"/>
                <a:stretch>
                  <a:fillRect/>
                </a:stretch>
              </p:blipFill>
              <p:spPr>
                <a:xfrm>
                  <a:off x="7746562" y="4311752"/>
                  <a:ext cx="157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7906" name="Freihand 37905">
                  <a:extLst>
                    <a:ext uri="{FF2B5EF4-FFF2-40B4-BE49-F238E27FC236}">
                      <a16:creationId xmlns:a16="http://schemas.microsoft.com/office/drawing/2014/main" id="{14F99F37-5C61-4722-95CF-C7001D324A4C}"/>
                    </a:ext>
                  </a:extLst>
                </p14:cNvPr>
                <p14:cNvContentPartPr/>
                <p14:nvPr/>
              </p14:nvContentPartPr>
              <p14:xfrm>
                <a:off x="7962922" y="4307792"/>
                <a:ext cx="172800" cy="181440"/>
              </p14:xfrm>
            </p:contentPart>
          </mc:Choice>
          <mc:Fallback>
            <p:pic>
              <p:nvPicPr>
                <p:cNvPr id="37906" name="Freihand 37905">
                  <a:extLst>
                    <a:ext uri="{FF2B5EF4-FFF2-40B4-BE49-F238E27FC236}">
                      <a16:creationId xmlns:a16="http://schemas.microsoft.com/office/drawing/2014/main" id="{14F99F37-5C61-4722-95CF-C7001D324A4C}"/>
                    </a:ext>
                  </a:extLst>
                </p:cNvPr>
                <p:cNvPicPr/>
                <p:nvPr/>
              </p:nvPicPr>
              <p:blipFill>
                <a:blip r:embed="rId249"/>
                <a:stretch>
                  <a:fillRect/>
                </a:stretch>
              </p:blipFill>
              <p:spPr>
                <a:xfrm>
                  <a:off x="7958602" y="4303472"/>
                  <a:ext cx="181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7907" name="Freihand 37906">
                  <a:extLst>
                    <a:ext uri="{FF2B5EF4-FFF2-40B4-BE49-F238E27FC236}">
                      <a16:creationId xmlns:a16="http://schemas.microsoft.com/office/drawing/2014/main" id="{27BEA0D0-33D7-408D-A0C8-9CA28BE80603}"/>
                    </a:ext>
                  </a:extLst>
                </p14:cNvPr>
                <p14:cNvContentPartPr/>
                <p14:nvPr/>
              </p14:nvContentPartPr>
              <p14:xfrm>
                <a:off x="4547242" y="6014552"/>
                <a:ext cx="178200" cy="174960"/>
              </p14:xfrm>
            </p:contentPart>
          </mc:Choice>
          <mc:Fallback>
            <p:pic>
              <p:nvPicPr>
                <p:cNvPr id="37907" name="Freihand 37906">
                  <a:extLst>
                    <a:ext uri="{FF2B5EF4-FFF2-40B4-BE49-F238E27FC236}">
                      <a16:creationId xmlns:a16="http://schemas.microsoft.com/office/drawing/2014/main" id="{27BEA0D0-33D7-408D-A0C8-9CA28BE80603}"/>
                    </a:ext>
                  </a:extLst>
                </p:cNvPr>
                <p:cNvPicPr/>
                <p:nvPr/>
              </p:nvPicPr>
              <p:blipFill>
                <a:blip r:embed="rId251"/>
                <a:stretch>
                  <a:fillRect/>
                </a:stretch>
              </p:blipFill>
              <p:spPr>
                <a:xfrm>
                  <a:off x="4542922" y="6010232"/>
                  <a:ext cx="186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7908" name="Freihand 37907">
                  <a:extLst>
                    <a:ext uri="{FF2B5EF4-FFF2-40B4-BE49-F238E27FC236}">
                      <a16:creationId xmlns:a16="http://schemas.microsoft.com/office/drawing/2014/main" id="{8953D9E4-BB6F-4ECA-8FEE-DF64957AAF74}"/>
                    </a:ext>
                  </a:extLst>
                </p14:cNvPr>
                <p14:cNvContentPartPr/>
                <p14:nvPr/>
              </p14:nvContentPartPr>
              <p14:xfrm>
                <a:off x="4726882" y="6060992"/>
                <a:ext cx="16560" cy="139680"/>
              </p14:xfrm>
            </p:contentPart>
          </mc:Choice>
          <mc:Fallback>
            <p:pic>
              <p:nvPicPr>
                <p:cNvPr id="37908" name="Freihand 37907">
                  <a:extLst>
                    <a:ext uri="{FF2B5EF4-FFF2-40B4-BE49-F238E27FC236}">
                      <a16:creationId xmlns:a16="http://schemas.microsoft.com/office/drawing/2014/main" id="{8953D9E4-BB6F-4ECA-8FEE-DF64957AAF74}"/>
                    </a:ext>
                  </a:extLst>
                </p:cNvPr>
                <p:cNvPicPr/>
                <p:nvPr/>
              </p:nvPicPr>
              <p:blipFill>
                <a:blip r:embed="rId253"/>
                <a:stretch>
                  <a:fillRect/>
                </a:stretch>
              </p:blipFill>
              <p:spPr>
                <a:xfrm>
                  <a:off x="4722562" y="6056672"/>
                  <a:ext cx="25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7909" name="Freihand 37908">
                  <a:extLst>
                    <a:ext uri="{FF2B5EF4-FFF2-40B4-BE49-F238E27FC236}">
                      <a16:creationId xmlns:a16="http://schemas.microsoft.com/office/drawing/2014/main" id="{8729FF69-F1EA-4D2F-82AF-993F85F62745}"/>
                    </a:ext>
                  </a:extLst>
                </p14:cNvPr>
                <p14:cNvContentPartPr/>
                <p14:nvPr/>
              </p14:nvContentPartPr>
              <p14:xfrm>
                <a:off x="4681882" y="6115712"/>
                <a:ext cx="138600" cy="3960"/>
              </p14:xfrm>
            </p:contentPart>
          </mc:Choice>
          <mc:Fallback>
            <p:pic>
              <p:nvPicPr>
                <p:cNvPr id="37909" name="Freihand 37908">
                  <a:extLst>
                    <a:ext uri="{FF2B5EF4-FFF2-40B4-BE49-F238E27FC236}">
                      <a16:creationId xmlns:a16="http://schemas.microsoft.com/office/drawing/2014/main" id="{8729FF69-F1EA-4D2F-82AF-993F85F62745}"/>
                    </a:ext>
                  </a:extLst>
                </p:cNvPr>
                <p:cNvPicPr/>
                <p:nvPr/>
              </p:nvPicPr>
              <p:blipFill>
                <a:blip r:embed="rId255"/>
                <a:stretch>
                  <a:fillRect/>
                </a:stretch>
              </p:blipFill>
              <p:spPr>
                <a:xfrm>
                  <a:off x="4677562" y="6111392"/>
                  <a:ext cx="147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7910" name="Freihand 37909">
                  <a:extLst>
                    <a:ext uri="{FF2B5EF4-FFF2-40B4-BE49-F238E27FC236}">
                      <a16:creationId xmlns:a16="http://schemas.microsoft.com/office/drawing/2014/main" id="{5ABF6D9D-91B5-4B44-9F49-56F4EF2BAB12}"/>
                    </a:ext>
                  </a:extLst>
                </p14:cNvPr>
                <p14:cNvContentPartPr/>
                <p14:nvPr/>
              </p14:nvContentPartPr>
              <p14:xfrm>
                <a:off x="4789162" y="6045872"/>
                <a:ext cx="79200" cy="106200"/>
              </p14:xfrm>
            </p:contentPart>
          </mc:Choice>
          <mc:Fallback>
            <p:pic>
              <p:nvPicPr>
                <p:cNvPr id="37910" name="Freihand 37909">
                  <a:extLst>
                    <a:ext uri="{FF2B5EF4-FFF2-40B4-BE49-F238E27FC236}">
                      <a16:creationId xmlns:a16="http://schemas.microsoft.com/office/drawing/2014/main" id="{5ABF6D9D-91B5-4B44-9F49-56F4EF2BAB12}"/>
                    </a:ext>
                  </a:extLst>
                </p:cNvPr>
                <p:cNvPicPr/>
                <p:nvPr/>
              </p:nvPicPr>
              <p:blipFill>
                <a:blip r:embed="rId257"/>
                <a:stretch>
                  <a:fillRect/>
                </a:stretch>
              </p:blipFill>
              <p:spPr>
                <a:xfrm>
                  <a:off x="4784842" y="6041552"/>
                  <a:ext cx="87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7911" name="Freihand 37910">
                  <a:extLst>
                    <a:ext uri="{FF2B5EF4-FFF2-40B4-BE49-F238E27FC236}">
                      <a16:creationId xmlns:a16="http://schemas.microsoft.com/office/drawing/2014/main" id="{F8BCCFEB-963F-4770-AE41-ED4F364DF606}"/>
                    </a:ext>
                  </a:extLst>
                </p14:cNvPr>
                <p14:cNvContentPartPr/>
                <p14:nvPr/>
              </p14:nvContentPartPr>
              <p14:xfrm>
                <a:off x="4920922" y="6089072"/>
                <a:ext cx="14400" cy="87120"/>
              </p14:xfrm>
            </p:contentPart>
          </mc:Choice>
          <mc:Fallback>
            <p:pic>
              <p:nvPicPr>
                <p:cNvPr id="37911" name="Freihand 37910">
                  <a:extLst>
                    <a:ext uri="{FF2B5EF4-FFF2-40B4-BE49-F238E27FC236}">
                      <a16:creationId xmlns:a16="http://schemas.microsoft.com/office/drawing/2014/main" id="{F8BCCFEB-963F-4770-AE41-ED4F364DF606}"/>
                    </a:ext>
                  </a:extLst>
                </p:cNvPr>
                <p:cNvPicPr/>
                <p:nvPr/>
              </p:nvPicPr>
              <p:blipFill>
                <a:blip r:embed="rId259"/>
                <a:stretch>
                  <a:fillRect/>
                </a:stretch>
              </p:blipFill>
              <p:spPr>
                <a:xfrm>
                  <a:off x="4916602" y="6084752"/>
                  <a:ext cx="23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7912" name="Freihand 37911">
                  <a:extLst>
                    <a:ext uri="{FF2B5EF4-FFF2-40B4-BE49-F238E27FC236}">
                      <a16:creationId xmlns:a16="http://schemas.microsoft.com/office/drawing/2014/main" id="{971C513B-61CC-4AF2-AE87-DD7898A23461}"/>
                    </a:ext>
                  </a:extLst>
                </p14:cNvPr>
                <p14:cNvContentPartPr/>
                <p14:nvPr/>
              </p14:nvContentPartPr>
              <p14:xfrm>
                <a:off x="4860442" y="6122192"/>
                <a:ext cx="102600" cy="15840"/>
              </p14:xfrm>
            </p:contentPart>
          </mc:Choice>
          <mc:Fallback>
            <p:pic>
              <p:nvPicPr>
                <p:cNvPr id="37912" name="Freihand 37911">
                  <a:extLst>
                    <a:ext uri="{FF2B5EF4-FFF2-40B4-BE49-F238E27FC236}">
                      <a16:creationId xmlns:a16="http://schemas.microsoft.com/office/drawing/2014/main" id="{971C513B-61CC-4AF2-AE87-DD7898A23461}"/>
                    </a:ext>
                  </a:extLst>
                </p:cNvPr>
                <p:cNvPicPr/>
                <p:nvPr/>
              </p:nvPicPr>
              <p:blipFill>
                <a:blip r:embed="rId261"/>
                <a:stretch>
                  <a:fillRect/>
                </a:stretch>
              </p:blipFill>
              <p:spPr>
                <a:xfrm>
                  <a:off x="4856122" y="6117872"/>
                  <a:ext cx="111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7913" name="Freihand 37912">
                  <a:extLst>
                    <a:ext uri="{FF2B5EF4-FFF2-40B4-BE49-F238E27FC236}">
                      <a16:creationId xmlns:a16="http://schemas.microsoft.com/office/drawing/2014/main" id="{FA285094-9CFC-4018-B27F-9D5082CCB3F3}"/>
                    </a:ext>
                  </a:extLst>
                </p14:cNvPr>
                <p14:cNvContentPartPr/>
                <p14:nvPr/>
              </p14:nvContentPartPr>
              <p14:xfrm>
                <a:off x="4974562" y="6042272"/>
                <a:ext cx="126360" cy="119520"/>
              </p14:xfrm>
            </p:contentPart>
          </mc:Choice>
          <mc:Fallback>
            <p:pic>
              <p:nvPicPr>
                <p:cNvPr id="37913" name="Freihand 37912">
                  <a:extLst>
                    <a:ext uri="{FF2B5EF4-FFF2-40B4-BE49-F238E27FC236}">
                      <a16:creationId xmlns:a16="http://schemas.microsoft.com/office/drawing/2014/main" id="{FA285094-9CFC-4018-B27F-9D5082CCB3F3}"/>
                    </a:ext>
                  </a:extLst>
                </p:cNvPr>
                <p:cNvPicPr/>
                <p:nvPr/>
              </p:nvPicPr>
              <p:blipFill>
                <a:blip r:embed="rId263"/>
                <a:stretch>
                  <a:fillRect/>
                </a:stretch>
              </p:blipFill>
              <p:spPr>
                <a:xfrm>
                  <a:off x="4970242" y="6037952"/>
                  <a:ext cx="135000" cy="128160"/>
                </a:xfrm>
                <a:prstGeom prst="rect">
                  <a:avLst/>
                </a:prstGeom>
              </p:spPr>
            </p:pic>
          </mc:Fallback>
        </mc:AlternateContent>
      </p:grpSp>
      <p:grpSp>
        <p:nvGrpSpPr>
          <p:cNvPr id="37932" name="Gruppieren 37931">
            <a:extLst>
              <a:ext uri="{FF2B5EF4-FFF2-40B4-BE49-F238E27FC236}">
                <a16:creationId xmlns:a16="http://schemas.microsoft.com/office/drawing/2014/main" id="{9DCE184B-A8CE-4997-A62E-F7687809E426}"/>
              </a:ext>
            </a:extLst>
          </p:cNvPr>
          <p:cNvGrpSpPr/>
          <p:nvPr/>
        </p:nvGrpSpPr>
        <p:grpSpPr>
          <a:xfrm>
            <a:off x="798562" y="2176952"/>
            <a:ext cx="7473600" cy="4308120"/>
            <a:chOff x="798562" y="2176952"/>
            <a:chExt cx="7473600" cy="4308120"/>
          </a:xfrm>
        </p:grpSpPr>
        <mc:AlternateContent xmlns:mc="http://schemas.openxmlformats.org/markup-compatibility/2006">
          <mc:Choice xmlns:p14="http://schemas.microsoft.com/office/powerpoint/2010/main" Requires="p14">
            <p:contentPart p14:bwMode="auto" r:id="rId264">
              <p14:nvContentPartPr>
                <p14:cNvPr id="37916" name="Freihand 37915">
                  <a:extLst>
                    <a:ext uri="{FF2B5EF4-FFF2-40B4-BE49-F238E27FC236}">
                      <a16:creationId xmlns:a16="http://schemas.microsoft.com/office/drawing/2014/main" id="{F4BD2FBC-70BD-45DF-AA69-AD49D661D60B}"/>
                    </a:ext>
                  </a:extLst>
                </p14:cNvPr>
                <p14:cNvContentPartPr/>
                <p14:nvPr/>
              </p14:nvContentPartPr>
              <p14:xfrm>
                <a:off x="5800762" y="2176952"/>
                <a:ext cx="228600" cy="4308120"/>
              </p14:xfrm>
            </p:contentPart>
          </mc:Choice>
          <mc:Fallback>
            <p:pic>
              <p:nvPicPr>
                <p:cNvPr id="37916" name="Freihand 37915">
                  <a:extLst>
                    <a:ext uri="{FF2B5EF4-FFF2-40B4-BE49-F238E27FC236}">
                      <a16:creationId xmlns:a16="http://schemas.microsoft.com/office/drawing/2014/main" id="{F4BD2FBC-70BD-45DF-AA69-AD49D661D60B}"/>
                    </a:ext>
                  </a:extLst>
                </p:cNvPr>
                <p:cNvPicPr/>
                <p:nvPr/>
              </p:nvPicPr>
              <p:blipFill>
                <a:blip r:embed="rId265"/>
                <a:stretch>
                  <a:fillRect/>
                </a:stretch>
              </p:blipFill>
              <p:spPr>
                <a:xfrm>
                  <a:off x="5796442" y="2172632"/>
                  <a:ext cx="237240" cy="4316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7917" name="Freihand 37916">
                  <a:extLst>
                    <a:ext uri="{FF2B5EF4-FFF2-40B4-BE49-F238E27FC236}">
                      <a16:creationId xmlns:a16="http://schemas.microsoft.com/office/drawing/2014/main" id="{6D0BC334-4B9C-49C9-B6AE-4EA6D183F5B2}"/>
                    </a:ext>
                  </a:extLst>
                </p14:cNvPr>
                <p14:cNvContentPartPr/>
                <p14:nvPr/>
              </p14:nvContentPartPr>
              <p14:xfrm>
                <a:off x="798562" y="5445032"/>
                <a:ext cx="6480360" cy="70920"/>
              </p14:xfrm>
            </p:contentPart>
          </mc:Choice>
          <mc:Fallback>
            <p:pic>
              <p:nvPicPr>
                <p:cNvPr id="37917" name="Freihand 37916">
                  <a:extLst>
                    <a:ext uri="{FF2B5EF4-FFF2-40B4-BE49-F238E27FC236}">
                      <a16:creationId xmlns:a16="http://schemas.microsoft.com/office/drawing/2014/main" id="{6D0BC334-4B9C-49C9-B6AE-4EA6D183F5B2}"/>
                    </a:ext>
                  </a:extLst>
                </p:cNvPr>
                <p:cNvPicPr/>
                <p:nvPr/>
              </p:nvPicPr>
              <p:blipFill>
                <a:blip r:embed="rId267"/>
                <a:stretch>
                  <a:fillRect/>
                </a:stretch>
              </p:blipFill>
              <p:spPr>
                <a:xfrm>
                  <a:off x="794242" y="5440712"/>
                  <a:ext cx="6489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7919" name="Freihand 37918">
                  <a:extLst>
                    <a:ext uri="{FF2B5EF4-FFF2-40B4-BE49-F238E27FC236}">
                      <a16:creationId xmlns:a16="http://schemas.microsoft.com/office/drawing/2014/main" id="{307CA50B-09ED-4BA9-BF59-5729C6EB13E1}"/>
                    </a:ext>
                  </a:extLst>
                </p14:cNvPr>
                <p14:cNvContentPartPr/>
                <p14:nvPr/>
              </p14:nvContentPartPr>
              <p14:xfrm>
                <a:off x="7392682" y="5317232"/>
                <a:ext cx="188280" cy="159480"/>
              </p14:xfrm>
            </p:contentPart>
          </mc:Choice>
          <mc:Fallback>
            <p:pic>
              <p:nvPicPr>
                <p:cNvPr id="37919" name="Freihand 37918">
                  <a:extLst>
                    <a:ext uri="{FF2B5EF4-FFF2-40B4-BE49-F238E27FC236}">
                      <a16:creationId xmlns:a16="http://schemas.microsoft.com/office/drawing/2014/main" id="{307CA50B-09ED-4BA9-BF59-5729C6EB13E1}"/>
                    </a:ext>
                  </a:extLst>
                </p:cNvPr>
                <p:cNvPicPr/>
                <p:nvPr/>
              </p:nvPicPr>
              <p:blipFill>
                <a:blip r:embed="rId269"/>
                <a:stretch>
                  <a:fillRect/>
                </a:stretch>
              </p:blipFill>
              <p:spPr>
                <a:xfrm>
                  <a:off x="7388362" y="5312912"/>
                  <a:ext cx="196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7920" name="Freihand 37919">
                  <a:extLst>
                    <a:ext uri="{FF2B5EF4-FFF2-40B4-BE49-F238E27FC236}">
                      <a16:creationId xmlns:a16="http://schemas.microsoft.com/office/drawing/2014/main" id="{7D7C955E-86A9-44D5-989A-D490AA99C6BF}"/>
                    </a:ext>
                  </a:extLst>
                </p14:cNvPr>
                <p14:cNvContentPartPr/>
                <p14:nvPr/>
              </p14:nvContentPartPr>
              <p14:xfrm>
                <a:off x="7639642" y="5371232"/>
                <a:ext cx="11160" cy="118440"/>
              </p14:xfrm>
            </p:contentPart>
          </mc:Choice>
          <mc:Fallback>
            <p:pic>
              <p:nvPicPr>
                <p:cNvPr id="37920" name="Freihand 37919">
                  <a:extLst>
                    <a:ext uri="{FF2B5EF4-FFF2-40B4-BE49-F238E27FC236}">
                      <a16:creationId xmlns:a16="http://schemas.microsoft.com/office/drawing/2014/main" id="{7D7C955E-86A9-44D5-989A-D490AA99C6BF}"/>
                    </a:ext>
                  </a:extLst>
                </p:cNvPr>
                <p:cNvPicPr/>
                <p:nvPr/>
              </p:nvPicPr>
              <p:blipFill>
                <a:blip r:embed="rId271"/>
                <a:stretch>
                  <a:fillRect/>
                </a:stretch>
              </p:blipFill>
              <p:spPr>
                <a:xfrm>
                  <a:off x="7635322" y="5366912"/>
                  <a:ext cx="19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7921" name="Freihand 37920">
                  <a:extLst>
                    <a:ext uri="{FF2B5EF4-FFF2-40B4-BE49-F238E27FC236}">
                      <a16:creationId xmlns:a16="http://schemas.microsoft.com/office/drawing/2014/main" id="{815B6604-3225-4397-8D22-253C9FD5185A}"/>
                    </a:ext>
                  </a:extLst>
                </p14:cNvPr>
                <p14:cNvContentPartPr/>
                <p14:nvPr/>
              </p14:nvContentPartPr>
              <p14:xfrm>
                <a:off x="7582762" y="5344952"/>
                <a:ext cx="327600" cy="126720"/>
              </p14:xfrm>
            </p:contentPart>
          </mc:Choice>
          <mc:Fallback>
            <p:pic>
              <p:nvPicPr>
                <p:cNvPr id="37921" name="Freihand 37920">
                  <a:extLst>
                    <a:ext uri="{FF2B5EF4-FFF2-40B4-BE49-F238E27FC236}">
                      <a16:creationId xmlns:a16="http://schemas.microsoft.com/office/drawing/2014/main" id="{815B6604-3225-4397-8D22-253C9FD5185A}"/>
                    </a:ext>
                  </a:extLst>
                </p:cNvPr>
                <p:cNvPicPr/>
                <p:nvPr/>
              </p:nvPicPr>
              <p:blipFill>
                <a:blip r:embed="rId273"/>
                <a:stretch>
                  <a:fillRect/>
                </a:stretch>
              </p:blipFill>
              <p:spPr>
                <a:xfrm>
                  <a:off x="7578442" y="5340632"/>
                  <a:ext cx="336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7922" name="Freihand 37921">
                  <a:extLst>
                    <a:ext uri="{FF2B5EF4-FFF2-40B4-BE49-F238E27FC236}">
                      <a16:creationId xmlns:a16="http://schemas.microsoft.com/office/drawing/2014/main" id="{D5045D3D-A50A-4E3C-828D-9B2B3ADA07AE}"/>
                    </a:ext>
                  </a:extLst>
                </p14:cNvPr>
                <p14:cNvContentPartPr/>
                <p14:nvPr/>
              </p14:nvContentPartPr>
              <p14:xfrm>
                <a:off x="8010442" y="5368712"/>
                <a:ext cx="28800" cy="127440"/>
              </p14:xfrm>
            </p:contentPart>
          </mc:Choice>
          <mc:Fallback>
            <p:pic>
              <p:nvPicPr>
                <p:cNvPr id="37922" name="Freihand 37921">
                  <a:extLst>
                    <a:ext uri="{FF2B5EF4-FFF2-40B4-BE49-F238E27FC236}">
                      <a16:creationId xmlns:a16="http://schemas.microsoft.com/office/drawing/2014/main" id="{D5045D3D-A50A-4E3C-828D-9B2B3ADA07AE}"/>
                    </a:ext>
                  </a:extLst>
                </p:cNvPr>
                <p:cNvPicPr/>
                <p:nvPr/>
              </p:nvPicPr>
              <p:blipFill>
                <a:blip r:embed="rId275"/>
                <a:stretch>
                  <a:fillRect/>
                </a:stretch>
              </p:blipFill>
              <p:spPr>
                <a:xfrm>
                  <a:off x="8006122" y="5364392"/>
                  <a:ext cx="37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7923" name="Freihand 37922">
                  <a:extLst>
                    <a:ext uri="{FF2B5EF4-FFF2-40B4-BE49-F238E27FC236}">
                      <a16:creationId xmlns:a16="http://schemas.microsoft.com/office/drawing/2014/main" id="{8A0E6694-9503-4708-A4AE-1D4B1DE60444}"/>
                    </a:ext>
                  </a:extLst>
                </p14:cNvPr>
                <p14:cNvContentPartPr/>
                <p14:nvPr/>
              </p14:nvContentPartPr>
              <p14:xfrm>
                <a:off x="7970842" y="5401112"/>
                <a:ext cx="101160" cy="14040"/>
              </p14:xfrm>
            </p:contentPart>
          </mc:Choice>
          <mc:Fallback>
            <p:pic>
              <p:nvPicPr>
                <p:cNvPr id="37923" name="Freihand 37922">
                  <a:extLst>
                    <a:ext uri="{FF2B5EF4-FFF2-40B4-BE49-F238E27FC236}">
                      <a16:creationId xmlns:a16="http://schemas.microsoft.com/office/drawing/2014/main" id="{8A0E6694-9503-4708-A4AE-1D4B1DE60444}"/>
                    </a:ext>
                  </a:extLst>
                </p:cNvPr>
                <p:cNvPicPr/>
                <p:nvPr/>
              </p:nvPicPr>
              <p:blipFill>
                <a:blip r:embed="rId277"/>
                <a:stretch>
                  <a:fillRect/>
                </a:stretch>
              </p:blipFill>
              <p:spPr>
                <a:xfrm>
                  <a:off x="7966522" y="5396792"/>
                  <a:ext cx="109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7924" name="Freihand 37923">
                  <a:extLst>
                    <a:ext uri="{FF2B5EF4-FFF2-40B4-BE49-F238E27FC236}">
                      <a16:creationId xmlns:a16="http://schemas.microsoft.com/office/drawing/2014/main" id="{A75C5272-C467-49BB-B449-22C7960B196B}"/>
                    </a:ext>
                  </a:extLst>
                </p14:cNvPr>
                <p14:cNvContentPartPr/>
                <p14:nvPr/>
              </p14:nvContentPartPr>
              <p14:xfrm>
                <a:off x="8152642" y="5330912"/>
                <a:ext cx="119520" cy="143280"/>
              </p14:xfrm>
            </p:contentPart>
          </mc:Choice>
          <mc:Fallback>
            <p:pic>
              <p:nvPicPr>
                <p:cNvPr id="37924" name="Freihand 37923">
                  <a:extLst>
                    <a:ext uri="{FF2B5EF4-FFF2-40B4-BE49-F238E27FC236}">
                      <a16:creationId xmlns:a16="http://schemas.microsoft.com/office/drawing/2014/main" id="{A75C5272-C467-49BB-B449-22C7960B196B}"/>
                    </a:ext>
                  </a:extLst>
                </p:cNvPr>
                <p:cNvPicPr/>
                <p:nvPr/>
              </p:nvPicPr>
              <p:blipFill>
                <a:blip r:embed="rId279"/>
                <a:stretch>
                  <a:fillRect/>
                </a:stretch>
              </p:blipFill>
              <p:spPr>
                <a:xfrm>
                  <a:off x="8148322" y="5326592"/>
                  <a:ext cx="128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7925" name="Freihand 37924">
                  <a:extLst>
                    <a:ext uri="{FF2B5EF4-FFF2-40B4-BE49-F238E27FC236}">
                      <a16:creationId xmlns:a16="http://schemas.microsoft.com/office/drawing/2014/main" id="{49A581A3-6B27-4327-A451-9F1F4417E465}"/>
                    </a:ext>
                  </a:extLst>
                </p14:cNvPr>
                <p14:cNvContentPartPr/>
                <p14:nvPr/>
              </p14:nvContentPartPr>
              <p14:xfrm>
                <a:off x="5594482" y="6041192"/>
                <a:ext cx="151920" cy="156600"/>
              </p14:xfrm>
            </p:contentPart>
          </mc:Choice>
          <mc:Fallback>
            <p:pic>
              <p:nvPicPr>
                <p:cNvPr id="37925" name="Freihand 37924">
                  <a:extLst>
                    <a:ext uri="{FF2B5EF4-FFF2-40B4-BE49-F238E27FC236}">
                      <a16:creationId xmlns:a16="http://schemas.microsoft.com/office/drawing/2014/main" id="{49A581A3-6B27-4327-A451-9F1F4417E465}"/>
                    </a:ext>
                  </a:extLst>
                </p:cNvPr>
                <p:cNvPicPr/>
                <p:nvPr/>
              </p:nvPicPr>
              <p:blipFill>
                <a:blip r:embed="rId281"/>
                <a:stretch>
                  <a:fillRect/>
                </a:stretch>
              </p:blipFill>
              <p:spPr>
                <a:xfrm>
                  <a:off x="5590162" y="6036872"/>
                  <a:ext cx="160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7926" name="Freihand 37925">
                  <a:extLst>
                    <a:ext uri="{FF2B5EF4-FFF2-40B4-BE49-F238E27FC236}">
                      <a16:creationId xmlns:a16="http://schemas.microsoft.com/office/drawing/2014/main" id="{B5F79D89-32F4-4326-9171-56FCE30A6FB4}"/>
                    </a:ext>
                  </a:extLst>
                </p14:cNvPr>
                <p14:cNvContentPartPr/>
                <p14:nvPr/>
              </p14:nvContentPartPr>
              <p14:xfrm>
                <a:off x="5842882" y="6039032"/>
                <a:ext cx="24480" cy="166680"/>
              </p14:xfrm>
            </p:contentPart>
          </mc:Choice>
          <mc:Fallback>
            <p:pic>
              <p:nvPicPr>
                <p:cNvPr id="37926" name="Freihand 37925">
                  <a:extLst>
                    <a:ext uri="{FF2B5EF4-FFF2-40B4-BE49-F238E27FC236}">
                      <a16:creationId xmlns:a16="http://schemas.microsoft.com/office/drawing/2014/main" id="{B5F79D89-32F4-4326-9171-56FCE30A6FB4}"/>
                    </a:ext>
                  </a:extLst>
                </p:cNvPr>
                <p:cNvPicPr/>
                <p:nvPr/>
              </p:nvPicPr>
              <p:blipFill>
                <a:blip r:embed="rId283"/>
                <a:stretch>
                  <a:fillRect/>
                </a:stretch>
              </p:blipFill>
              <p:spPr>
                <a:xfrm>
                  <a:off x="5838562" y="6034712"/>
                  <a:ext cx="33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7927" name="Freihand 37926">
                  <a:extLst>
                    <a:ext uri="{FF2B5EF4-FFF2-40B4-BE49-F238E27FC236}">
                      <a16:creationId xmlns:a16="http://schemas.microsoft.com/office/drawing/2014/main" id="{13C4873F-013E-4E37-94BA-181F6181C73F}"/>
                    </a:ext>
                  </a:extLst>
                </p14:cNvPr>
                <p14:cNvContentPartPr/>
                <p14:nvPr/>
              </p14:nvContentPartPr>
              <p14:xfrm>
                <a:off x="5774482" y="6109592"/>
                <a:ext cx="163440" cy="19080"/>
              </p14:xfrm>
            </p:contentPart>
          </mc:Choice>
          <mc:Fallback>
            <p:pic>
              <p:nvPicPr>
                <p:cNvPr id="37927" name="Freihand 37926">
                  <a:extLst>
                    <a:ext uri="{FF2B5EF4-FFF2-40B4-BE49-F238E27FC236}">
                      <a16:creationId xmlns:a16="http://schemas.microsoft.com/office/drawing/2014/main" id="{13C4873F-013E-4E37-94BA-181F6181C73F}"/>
                    </a:ext>
                  </a:extLst>
                </p:cNvPr>
                <p:cNvPicPr/>
                <p:nvPr/>
              </p:nvPicPr>
              <p:blipFill>
                <a:blip r:embed="rId285"/>
                <a:stretch>
                  <a:fillRect/>
                </a:stretch>
              </p:blipFill>
              <p:spPr>
                <a:xfrm>
                  <a:off x="5770162" y="6105272"/>
                  <a:ext cx="172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7928" name="Freihand 37927">
                  <a:extLst>
                    <a:ext uri="{FF2B5EF4-FFF2-40B4-BE49-F238E27FC236}">
                      <a16:creationId xmlns:a16="http://schemas.microsoft.com/office/drawing/2014/main" id="{583E8711-5C83-44BE-B2B9-F4A7B513D228}"/>
                    </a:ext>
                  </a:extLst>
                </p14:cNvPr>
                <p14:cNvContentPartPr/>
                <p14:nvPr/>
              </p14:nvContentPartPr>
              <p14:xfrm>
                <a:off x="5992282" y="6015632"/>
                <a:ext cx="141840" cy="179640"/>
              </p14:xfrm>
            </p:contentPart>
          </mc:Choice>
          <mc:Fallback>
            <p:pic>
              <p:nvPicPr>
                <p:cNvPr id="37928" name="Freihand 37927">
                  <a:extLst>
                    <a:ext uri="{FF2B5EF4-FFF2-40B4-BE49-F238E27FC236}">
                      <a16:creationId xmlns:a16="http://schemas.microsoft.com/office/drawing/2014/main" id="{583E8711-5C83-44BE-B2B9-F4A7B513D228}"/>
                    </a:ext>
                  </a:extLst>
                </p:cNvPr>
                <p:cNvPicPr/>
                <p:nvPr/>
              </p:nvPicPr>
              <p:blipFill>
                <a:blip r:embed="rId287"/>
                <a:stretch>
                  <a:fillRect/>
                </a:stretch>
              </p:blipFill>
              <p:spPr>
                <a:xfrm>
                  <a:off x="5987962" y="6011312"/>
                  <a:ext cx="150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7929" name="Freihand 37928">
                  <a:extLst>
                    <a:ext uri="{FF2B5EF4-FFF2-40B4-BE49-F238E27FC236}">
                      <a16:creationId xmlns:a16="http://schemas.microsoft.com/office/drawing/2014/main" id="{86EFF122-1252-48D3-B87B-D4D0FF837939}"/>
                    </a:ext>
                  </a:extLst>
                </p14:cNvPr>
                <p14:cNvContentPartPr/>
                <p14:nvPr/>
              </p14:nvContentPartPr>
              <p14:xfrm>
                <a:off x="6182002" y="6067112"/>
                <a:ext cx="145080" cy="115560"/>
              </p14:xfrm>
            </p:contentPart>
          </mc:Choice>
          <mc:Fallback>
            <p:pic>
              <p:nvPicPr>
                <p:cNvPr id="37929" name="Freihand 37928">
                  <a:extLst>
                    <a:ext uri="{FF2B5EF4-FFF2-40B4-BE49-F238E27FC236}">
                      <a16:creationId xmlns:a16="http://schemas.microsoft.com/office/drawing/2014/main" id="{86EFF122-1252-48D3-B87B-D4D0FF837939}"/>
                    </a:ext>
                  </a:extLst>
                </p:cNvPr>
                <p:cNvPicPr/>
                <p:nvPr/>
              </p:nvPicPr>
              <p:blipFill>
                <a:blip r:embed="rId289"/>
                <a:stretch>
                  <a:fillRect/>
                </a:stretch>
              </p:blipFill>
              <p:spPr>
                <a:xfrm>
                  <a:off x="6177682" y="6062792"/>
                  <a:ext cx="153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7930" name="Freihand 37929">
                  <a:extLst>
                    <a:ext uri="{FF2B5EF4-FFF2-40B4-BE49-F238E27FC236}">
                      <a16:creationId xmlns:a16="http://schemas.microsoft.com/office/drawing/2014/main" id="{CBC98F67-797C-402C-A48F-784090934B08}"/>
                    </a:ext>
                  </a:extLst>
                </p14:cNvPr>
                <p14:cNvContentPartPr/>
                <p14:nvPr/>
              </p14:nvContentPartPr>
              <p14:xfrm>
                <a:off x="6360202" y="6005912"/>
                <a:ext cx="146880" cy="160560"/>
              </p14:xfrm>
            </p:contentPart>
          </mc:Choice>
          <mc:Fallback>
            <p:pic>
              <p:nvPicPr>
                <p:cNvPr id="37930" name="Freihand 37929">
                  <a:extLst>
                    <a:ext uri="{FF2B5EF4-FFF2-40B4-BE49-F238E27FC236}">
                      <a16:creationId xmlns:a16="http://schemas.microsoft.com/office/drawing/2014/main" id="{CBC98F67-797C-402C-A48F-784090934B08}"/>
                    </a:ext>
                  </a:extLst>
                </p:cNvPr>
                <p:cNvPicPr/>
                <p:nvPr/>
              </p:nvPicPr>
              <p:blipFill>
                <a:blip r:embed="rId291"/>
                <a:stretch>
                  <a:fillRect/>
                </a:stretch>
              </p:blipFill>
              <p:spPr>
                <a:xfrm>
                  <a:off x="6355882" y="6001592"/>
                  <a:ext cx="155520" cy="16920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B39ED354-686F-4675-9D73-E7EAA0B164F3}"/>
              </a:ext>
            </a:extLst>
          </p:cNvPr>
          <p:cNvGrpSpPr/>
          <p:nvPr/>
        </p:nvGrpSpPr>
        <p:grpSpPr>
          <a:xfrm>
            <a:off x="7990914" y="112295"/>
            <a:ext cx="3528279" cy="1736100"/>
            <a:chOff x="7990914" y="112295"/>
            <a:chExt cx="3528279" cy="1736100"/>
          </a:xfrm>
        </p:grpSpPr>
        <p:pic>
          <p:nvPicPr>
            <p:cNvPr id="8" name="Grafik 7">
              <a:extLst>
                <a:ext uri="{FF2B5EF4-FFF2-40B4-BE49-F238E27FC236}">
                  <a16:creationId xmlns:a16="http://schemas.microsoft.com/office/drawing/2014/main" id="{4CCDC1D7-82A5-4953-9967-BDA1E9797AA2}"/>
                </a:ext>
              </a:extLst>
            </p:cNvPr>
            <p:cNvPicPr>
              <a:picLocks noChangeAspect="1"/>
            </p:cNvPicPr>
            <p:nvPr/>
          </p:nvPicPr>
          <p:blipFill>
            <a:blip r:embed="rId3"/>
            <a:stretch>
              <a:fillRect/>
            </a:stretch>
          </p:blipFill>
          <p:spPr>
            <a:xfrm>
              <a:off x="7990914" y="112295"/>
              <a:ext cx="3528279" cy="1736100"/>
            </a:xfrm>
            <a:prstGeom prst="rect">
              <a:avLst/>
            </a:prstGeom>
          </p:spPr>
        </p:pic>
        <p:grpSp>
          <p:nvGrpSpPr>
            <p:cNvPr id="9" name="Gruppieren 8">
              <a:extLst>
                <a:ext uri="{FF2B5EF4-FFF2-40B4-BE49-F238E27FC236}">
                  <a16:creationId xmlns:a16="http://schemas.microsoft.com/office/drawing/2014/main" id="{C482A889-79D6-464A-BCBA-5A559B4E6511}"/>
                </a:ext>
              </a:extLst>
            </p:cNvPr>
            <p:cNvGrpSpPr/>
            <p:nvPr/>
          </p:nvGrpSpPr>
          <p:grpSpPr>
            <a:xfrm>
              <a:off x="8093962" y="1168570"/>
              <a:ext cx="2346840" cy="226440"/>
              <a:chOff x="394282" y="1090832"/>
              <a:chExt cx="2346840" cy="226440"/>
            </a:xfrm>
          </p:grpSpPr>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AC9142FE-6A31-46A3-91D5-8770BCA92168}"/>
                      </a:ext>
                    </a:extLst>
                  </p14:cNvPr>
                  <p14:cNvContentPartPr/>
                  <p14:nvPr/>
                </p14:nvContentPartPr>
                <p14:xfrm>
                  <a:off x="394282" y="1184072"/>
                  <a:ext cx="82800" cy="99000"/>
                </p14:xfrm>
              </p:contentPart>
            </mc:Choice>
            <mc:Fallback>
              <p:pic>
                <p:nvPicPr>
                  <p:cNvPr id="10" name="Freihand 9">
                    <a:extLst>
                      <a:ext uri="{FF2B5EF4-FFF2-40B4-BE49-F238E27FC236}">
                        <a16:creationId xmlns:a16="http://schemas.microsoft.com/office/drawing/2014/main" id="{AC9142FE-6A31-46A3-91D5-8770BCA92168}"/>
                      </a:ext>
                    </a:extLst>
                  </p:cNvPr>
                  <p:cNvPicPr/>
                  <p:nvPr/>
                </p:nvPicPr>
                <p:blipFill>
                  <a:blip r:embed="rId5"/>
                  <a:stretch>
                    <a:fillRect/>
                  </a:stretch>
                </p:blipFill>
                <p:spPr>
                  <a:xfrm>
                    <a:off x="389962" y="1179752"/>
                    <a:ext cx="91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09AEC00E-193E-49AD-B39C-B2014D2DF847}"/>
                      </a:ext>
                    </a:extLst>
                  </p14:cNvPr>
                  <p14:cNvContentPartPr/>
                  <p14:nvPr/>
                </p14:nvContentPartPr>
                <p14:xfrm>
                  <a:off x="550882" y="1251392"/>
                  <a:ext cx="360" cy="360"/>
                </p14:xfrm>
              </p:contentPart>
            </mc:Choice>
            <mc:Fallback>
              <p:pic>
                <p:nvPicPr>
                  <p:cNvPr id="11" name="Freihand 10">
                    <a:extLst>
                      <a:ext uri="{FF2B5EF4-FFF2-40B4-BE49-F238E27FC236}">
                        <a16:creationId xmlns:a16="http://schemas.microsoft.com/office/drawing/2014/main" id="{09AEC00E-193E-49AD-B39C-B2014D2DF847}"/>
                      </a:ext>
                    </a:extLst>
                  </p:cNvPr>
                  <p:cNvPicPr/>
                  <p:nvPr/>
                </p:nvPicPr>
                <p:blipFill>
                  <a:blip r:embed="rId7"/>
                  <a:stretch>
                    <a:fillRect/>
                  </a:stretch>
                </p:blipFill>
                <p:spPr>
                  <a:xfrm>
                    <a:off x="546562" y="1247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F772BA36-B273-413D-B1BC-76DF27938917}"/>
                      </a:ext>
                    </a:extLst>
                  </p14:cNvPr>
                  <p14:cNvContentPartPr/>
                  <p14:nvPr/>
                </p14:nvContentPartPr>
                <p14:xfrm>
                  <a:off x="622882" y="1200992"/>
                  <a:ext cx="5400" cy="59760"/>
                </p14:xfrm>
              </p:contentPart>
            </mc:Choice>
            <mc:Fallback>
              <p:pic>
                <p:nvPicPr>
                  <p:cNvPr id="12" name="Freihand 11">
                    <a:extLst>
                      <a:ext uri="{FF2B5EF4-FFF2-40B4-BE49-F238E27FC236}">
                        <a16:creationId xmlns:a16="http://schemas.microsoft.com/office/drawing/2014/main" id="{F772BA36-B273-413D-B1BC-76DF27938917}"/>
                      </a:ext>
                    </a:extLst>
                  </p:cNvPr>
                  <p:cNvPicPr/>
                  <p:nvPr/>
                </p:nvPicPr>
                <p:blipFill>
                  <a:blip r:embed="rId9"/>
                  <a:stretch>
                    <a:fillRect/>
                  </a:stretch>
                </p:blipFill>
                <p:spPr>
                  <a:xfrm>
                    <a:off x="618562" y="1196672"/>
                    <a:ext cx="14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A9831033-1684-4E19-8956-81811349B92A}"/>
                      </a:ext>
                    </a:extLst>
                  </p14:cNvPr>
                  <p14:cNvContentPartPr/>
                  <p14:nvPr/>
                </p14:nvContentPartPr>
                <p14:xfrm>
                  <a:off x="614602" y="1180112"/>
                  <a:ext cx="78840" cy="6840"/>
                </p14:xfrm>
              </p:contentPart>
            </mc:Choice>
            <mc:Fallback>
              <p:pic>
                <p:nvPicPr>
                  <p:cNvPr id="13" name="Freihand 12">
                    <a:extLst>
                      <a:ext uri="{FF2B5EF4-FFF2-40B4-BE49-F238E27FC236}">
                        <a16:creationId xmlns:a16="http://schemas.microsoft.com/office/drawing/2014/main" id="{A9831033-1684-4E19-8956-81811349B92A}"/>
                      </a:ext>
                    </a:extLst>
                  </p:cNvPr>
                  <p:cNvPicPr/>
                  <p:nvPr/>
                </p:nvPicPr>
                <p:blipFill>
                  <a:blip r:embed="rId11"/>
                  <a:stretch>
                    <a:fillRect/>
                  </a:stretch>
                </p:blipFill>
                <p:spPr>
                  <a:xfrm>
                    <a:off x="610282" y="1175792"/>
                    <a:ext cx="87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AF7CD41C-76AB-4A22-8594-CA6FB5DEE831}"/>
                      </a:ext>
                    </a:extLst>
                  </p14:cNvPr>
                  <p14:cNvContentPartPr/>
                  <p14:nvPr/>
                </p14:nvContentPartPr>
                <p14:xfrm>
                  <a:off x="625042" y="1206392"/>
                  <a:ext cx="84600" cy="60480"/>
                </p14:xfrm>
              </p:contentPart>
            </mc:Choice>
            <mc:Fallback>
              <p:pic>
                <p:nvPicPr>
                  <p:cNvPr id="14" name="Freihand 13">
                    <a:extLst>
                      <a:ext uri="{FF2B5EF4-FFF2-40B4-BE49-F238E27FC236}">
                        <a16:creationId xmlns:a16="http://schemas.microsoft.com/office/drawing/2014/main" id="{AF7CD41C-76AB-4A22-8594-CA6FB5DEE831}"/>
                      </a:ext>
                    </a:extLst>
                  </p:cNvPr>
                  <p:cNvPicPr/>
                  <p:nvPr/>
                </p:nvPicPr>
                <p:blipFill>
                  <a:blip r:embed="rId13"/>
                  <a:stretch>
                    <a:fillRect/>
                  </a:stretch>
                </p:blipFill>
                <p:spPr>
                  <a:xfrm>
                    <a:off x="620722" y="1202072"/>
                    <a:ext cx="93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541CA550-05D4-4301-A9BE-09E0DEFDE33D}"/>
                      </a:ext>
                    </a:extLst>
                  </p14:cNvPr>
                  <p14:cNvContentPartPr/>
                  <p14:nvPr/>
                </p14:nvContentPartPr>
                <p14:xfrm>
                  <a:off x="795322" y="1167872"/>
                  <a:ext cx="124560" cy="102960"/>
                </p14:xfrm>
              </p:contentPart>
            </mc:Choice>
            <mc:Fallback>
              <p:pic>
                <p:nvPicPr>
                  <p:cNvPr id="15" name="Freihand 14">
                    <a:extLst>
                      <a:ext uri="{FF2B5EF4-FFF2-40B4-BE49-F238E27FC236}">
                        <a16:creationId xmlns:a16="http://schemas.microsoft.com/office/drawing/2014/main" id="{541CA550-05D4-4301-A9BE-09E0DEFDE33D}"/>
                      </a:ext>
                    </a:extLst>
                  </p:cNvPr>
                  <p:cNvPicPr/>
                  <p:nvPr/>
                </p:nvPicPr>
                <p:blipFill>
                  <a:blip r:embed="rId15"/>
                  <a:stretch>
                    <a:fillRect/>
                  </a:stretch>
                </p:blipFill>
                <p:spPr>
                  <a:xfrm>
                    <a:off x="791002" y="1163552"/>
                    <a:ext cx="133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E78AD659-46FE-48A6-82BC-A8FBBB353EBA}"/>
                      </a:ext>
                    </a:extLst>
                  </p14:cNvPr>
                  <p14:cNvContentPartPr/>
                  <p14:nvPr/>
                </p14:nvContentPartPr>
                <p14:xfrm>
                  <a:off x="855802" y="1241672"/>
                  <a:ext cx="58320" cy="16920"/>
                </p14:xfrm>
              </p:contentPart>
            </mc:Choice>
            <mc:Fallback>
              <p:pic>
                <p:nvPicPr>
                  <p:cNvPr id="16" name="Freihand 15">
                    <a:extLst>
                      <a:ext uri="{FF2B5EF4-FFF2-40B4-BE49-F238E27FC236}">
                        <a16:creationId xmlns:a16="http://schemas.microsoft.com/office/drawing/2014/main" id="{E78AD659-46FE-48A6-82BC-A8FBBB353EBA}"/>
                      </a:ext>
                    </a:extLst>
                  </p:cNvPr>
                  <p:cNvPicPr/>
                  <p:nvPr/>
                </p:nvPicPr>
                <p:blipFill>
                  <a:blip r:embed="rId17"/>
                  <a:stretch>
                    <a:fillRect/>
                  </a:stretch>
                </p:blipFill>
                <p:spPr>
                  <a:xfrm>
                    <a:off x="851482" y="1237352"/>
                    <a:ext cx="66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2BF7A44B-BD77-4872-AD83-95DEB02C9591}"/>
                      </a:ext>
                    </a:extLst>
                  </p14:cNvPr>
                  <p14:cNvContentPartPr/>
                  <p14:nvPr/>
                </p14:nvContentPartPr>
                <p14:xfrm>
                  <a:off x="918442" y="1169672"/>
                  <a:ext cx="263520" cy="147600"/>
                </p14:xfrm>
              </p:contentPart>
            </mc:Choice>
            <mc:Fallback>
              <p:pic>
                <p:nvPicPr>
                  <p:cNvPr id="17" name="Freihand 16">
                    <a:extLst>
                      <a:ext uri="{FF2B5EF4-FFF2-40B4-BE49-F238E27FC236}">
                        <a16:creationId xmlns:a16="http://schemas.microsoft.com/office/drawing/2014/main" id="{2BF7A44B-BD77-4872-AD83-95DEB02C9591}"/>
                      </a:ext>
                    </a:extLst>
                  </p:cNvPr>
                  <p:cNvPicPr/>
                  <p:nvPr/>
                </p:nvPicPr>
                <p:blipFill>
                  <a:blip r:embed="rId19"/>
                  <a:stretch>
                    <a:fillRect/>
                  </a:stretch>
                </p:blipFill>
                <p:spPr>
                  <a:xfrm>
                    <a:off x="914122" y="1165352"/>
                    <a:ext cx="272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976B683A-9915-4C9D-9D3E-26A27CBC8DC5}"/>
                      </a:ext>
                    </a:extLst>
                  </p14:cNvPr>
                  <p14:cNvContentPartPr/>
                  <p14:nvPr/>
                </p14:nvContentPartPr>
                <p14:xfrm>
                  <a:off x="1344322" y="1108112"/>
                  <a:ext cx="223560" cy="184680"/>
                </p14:xfrm>
              </p:contentPart>
            </mc:Choice>
            <mc:Fallback>
              <p:pic>
                <p:nvPicPr>
                  <p:cNvPr id="18" name="Freihand 17">
                    <a:extLst>
                      <a:ext uri="{FF2B5EF4-FFF2-40B4-BE49-F238E27FC236}">
                        <a16:creationId xmlns:a16="http://schemas.microsoft.com/office/drawing/2014/main" id="{976B683A-9915-4C9D-9D3E-26A27CBC8DC5}"/>
                      </a:ext>
                    </a:extLst>
                  </p:cNvPr>
                  <p:cNvPicPr/>
                  <p:nvPr/>
                </p:nvPicPr>
                <p:blipFill>
                  <a:blip r:embed="rId21"/>
                  <a:stretch>
                    <a:fillRect/>
                  </a:stretch>
                </p:blipFill>
                <p:spPr>
                  <a:xfrm>
                    <a:off x="1340002" y="1103792"/>
                    <a:ext cx="232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7CCF2F72-E0F2-4984-B69C-25B8A66CFCB3}"/>
                      </a:ext>
                    </a:extLst>
                  </p14:cNvPr>
                  <p14:cNvContentPartPr/>
                  <p14:nvPr/>
                </p14:nvContentPartPr>
                <p14:xfrm>
                  <a:off x="1467442" y="1141952"/>
                  <a:ext cx="33840" cy="16560"/>
                </p14:xfrm>
              </p:contentPart>
            </mc:Choice>
            <mc:Fallback>
              <p:pic>
                <p:nvPicPr>
                  <p:cNvPr id="19" name="Freihand 18">
                    <a:extLst>
                      <a:ext uri="{FF2B5EF4-FFF2-40B4-BE49-F238E27FC236}">
                        <a16:creationId xmlns:a16="http://schemas.microsoft.com/office/drawing/2014/main" id="{7CCF2F72-E0F2-4984-B69C-25B8A66CFCB3}"/>
                      </a:ext>
                    </a:extLst>
                  </p:cNvPr>
                  <p:cNvPicPr/>
                  <p:nvPr/>
                </p:nvPicPr>
                <p:blipFill>
                  <a:blip r:embed="rId23"/>
                  <a:stretch>
                    <a:fillRect/>
                  </a:stretch>
                </p:blipFill>
                <p:spPr>
                  <a:xfrm>
                    <a:off x="1463122" y="1137632"/>
                    <a:ext cx="42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FBCE3C2D-3904-472E-A7C5-74C0B57D4A47}"/>
                      </a:ext>
                    </a:extLst>
                  </p14:cNvPr>
                  <p14:cNvContentPartPr/>
                  <p14:nvPr/>
                </p14:nvContentPartPr>
                <p14:xfrm>
                  <a:off x="1673722" y="1154192"/>
                  <a:ext cx="114120" cy="101880"/>
                </p14:xfrm>
              </p:contentPart>
            </mc:Choice>
            <mc:Fallback>
              <p:pic>
                <p:nvPicPr>
                  <p:cNvPr id="20" name="Freihand 19">
                    <a:extLst>
                      <a:ext uri="{FF2B5EF4-FFF2-40B4-BE49-F238E27FC236}">
                        <a16:creationId xmlns:a16="http://schemas.microsoft.com/office/drawing/2014/main" id="{FBCE3C2D-3904-472E-A7C5-74C0B57D4A47}"/>
                      </a:ext>
                    </a:extLst>
                  </p:cNvPr>
                  <p:cNvPicPr/>
                  <p:nvPr/>
                </p:nvPicPr>
                <p:blipFill>
                  <a:blip r:embed="rId25"/>
                  <a:stretch>
                    <a:fillRect/>
                  </a:stretch>
                </p:blipFill>
                <p:spPr>
                  <a:xfrm>
                    <a:off x="1669402" y="1149872"/>
                    <a:ext cx="122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A53BF5A0-3616-44AE-969E-4F9E3F7E0D64}"/>
                      </a:ext>
                    </a:extLst>
                  </p14:cNvPr>
                  <p14:cNvContentPartPr/>
                  <p14:nvPr/>
                </p14:nvContentPartPr>
                <p14:xfrm>
                  <a:off x="1829242" y="1160312"/>
                  <a:ext cx="97200" cy="108720"/>
                </p14:xfrm>
              </p:contentPart>
            </mc:Choice>
            <mc:Fallback>
              <p:pic>
                <p:nvPicPr>
                  <p:cNvPr id="21" name="Freihand 20">
                    <a:extLst>
                      <a:ext uri="{FF2B5EF4-FFF2-40B4-BE49-F238E27FC236}">
                        <a16:creationId xmlns:a16="http://schemas.microsoft.com/office/drawing/2014/main" id="{A53BF5A0-3616-44AE-969E-4F9E3F7E0D64}"/>
                      </a:ext>
                    </a:extLst>
                  </p:cNvPr>
                  <p:cNvPicPr/>
                  <p:nvPr/>
                </p:nvPicPr>
                <p:blipFill>
                  <a:blip r:embed="rId27"/>
                  <a:stretch>
                    <a:fillRect/>
                  </a:stretch>
                </p:blipFill>
                <p:spPr>
                  <a:xfrm>
                    <a:off x="1824922" y="1155992"/>
                    <a:ext cx="105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367CEED0-9402-45DE-BE8A-502CD7B4C49A}"/>
                      </a:ext>
                    </a:extLst>
                  </p14:cNvPr>
                  <p14:cNvContentPartPr/>
                  <p14:nvPr/>
                </p14:nvContentPartPr>
                <p14:xfrm>
                  <a:off x="1954162" y="1183712"/>
                  <a:ext cx="19080" cy="70200"/>
                </p14:xfrm>
              </p:contentPart>
            </mc:Choice>
            <mc:Fallback>
              <p:pic>
                <p:nvPicPr>
                  <p:cNvPr id="22" name="Freihand 21">
                    <a:extLst>
                      <a:ext uri="{FF2B5EF4-FFF2-40B4-BE49-F238E27FC236}">
                        <a16:creationId xmlns:a16="http://schemas.microsoft.com/office/drawing/2014/main" id="{367CEED0-9402-45DE-BE8A-502CD7B4C49A}"/>
                      </a:ext>
                    </a:extLst>
                  </p:cNvPr>
                  <p:cNvPicPr/>
                  <p:nvPr/>
                </p:nvPicPr>
                <p:blipFill>
                  <a:blip r:embed="rId29"/>
                  <a:stretch>
                    <a:fillRect/>
                  </a:stretch>
                </p:blipFill>
                <p:spPr>
                  <a:xfrm>
                    <a:off x="1949842" y="1179392"/>
                    <a:ext cx="27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05121E12-A9F2-4F6D-8A95-54DD081F8302}"/>
                      </a:ext>
                    </a:extLst>
                  </p14:cNvPr>
                  <p14:cNvContentPartPr/>
                  <p14:nvPr/>
                </p14:nvContentPartPr>
                <p14:xfrm>
                  <a:off x="1955242" y="1158872"/>
                  <a:ext cx="97920" cy="50400"/>
                </p14:xfrm>
              </p:contentPart>
            </mc:Choice>
            <mc:Fallback>
              <p:pic>
                <p:nvPicPr>
                  <p:cNvPr id="23" name="Freihand 22">
                    <a:extLst>
                      <a:ext uri="{FF2B5EF4-FFF2-40B4-BE49-F238E27FC236}">
                        <a16:creationId xmlns:a16="http://schemas.microsoft.com/office/drawing/2014/main" id="{05121E12-A9F2-4F6D-8A95-54DD081F8302}"/>
                      </a:ext>
                    </a:extLst>
                  </p:cNvPr>
                  <p:cNvPicPr/>
                  <p:nvPr/>
                </p:nvPicPr>
                <p:blipFill>
                  <a:blip r:embed="rId31"/>
                  <a:stretch>
                    <a:fillRect/>
                  </a:stretch>
                </p:blipFill>
                <p:spPr>
                  <a:xfrm>
                    <a:off x="1950922" y="1154552"/>
                    <a:ext cx="106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C7D8AB2E-D2D0-4DB5-B668-033BDC5479FD}"/>
                      </a:ext>
                    </a:extLst>
                  </p14:cNvPr>
                  <p14:cNvContentPartPr/>
                  <p14:nvPr/>
                </p14:nvContentPartPr>
                <p14:xfrm>
                  <a:off x="1934722" y="1253552"/>
                  <a:ext cx="104400" cy="25200"/>
                </p14:xfrm>
              </p:contentPart>
            </mc:Choice>
            <mc:Fallback>
              <p:pic>
                <p:nvPicPr>
                  <p:cNvPr id="24" name="Freihand 23">
                    <a:extLst>
                      <a:ext uri="{FF2B5EF4-FFF2-40B4-BE49-F238E27FC236}">
                        <a16:creationId xmlns:a16="http://schemas.microsoft.com/office/drawing/2014/main" id="{C7D8AB2E-D2D0-4DB5-B668-033BDC5479FD}"/>
                      </a:ext>
                    </a:extLst>
                  </p:cNvPr>
                  <p:cNvPicPr/>
                  <p:nvPr/>
                </p:nvPicPr>
                <p:blipFill>
                  <a:blip r:embed="rId33"/>
                  <a:stretch>
                    <a:fillRect/>
                  </a:stretch>
                </p:blipFill>
                <p:spPr>
                  <a:xfrm>
                    <a:off x="1930402" y="1249232"/>
                    <a:ext cx="113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386B32EB-72F2-421B-99F8-FACE8BB53069}"/>
                      </a:ext>
                    </a:extLst>
                  </p14:cNvPr>
                  <p14:cNvContentPartPr/>
                  <p14:nvPr/>
                </p14:nvContentPartPr>
                <p14:xfrm>
                  <a:off x="2146042" y="1150952"/>
                  <a:ext cx="84960" cy="119520"/>
                </p14:xfrm>
              </p:contentPart>
            </mc:Choice>
            <mc:Fallback>
              <p:pic>
                <p:nvPicPr>
                  <p:cNvPr id="25" name="Freihand 24">
                    <a:extLst>
                      <a:ext uri="{FF2B5EF4-FFF2-40B4-BE49-F238E27FC236}">
                        <a16:creationId xmlns:a16="http://schemas.microsoft.com/office/drawing/2014/main" id="{386B32EB-72F2-421B-99F8-FACE8BB53069}"/>
                      </a:ext>
                    </a:extLst>
                  </p:cNvPr>
                  <p:cNvPicPr/>
                  <p:nvPr/>
                </p:nvPicPr>
                <p:blipFill>
                  <a:blip r:embed="rId35"/>
                  <a:stretch>
                    <a:fillRect/>
                  </a:stretch>
                </p:blipFill>
                <p:spPr>
                  <a:xfrm>
                    <a:off x="2141722" y="1146632"/>
                    <a:ext cx="93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0C4011FB-E21C-43A7-AB26-1748F5EA4D31}"/>
                      </a:ext>
                    </a:extLst>
                  </p14:cNvPr>
                  <p14:cNvContentPartPr/>
                  <p14:nvPr/>
                </p14:nvContentPartPr>
                <p14:xfrm>
                  <a:off x="2227762" y="1196672"/>
                  <a:ext cx="154440" cy="59760"/>
                </p14:xfrm>
              </p:contentPart>
            </mc:Choice>
            <mc:Fallback>
              <p:pic>
                <p:nvPicPr>
                  <p:cNvPr id="26" name="Freihand 25">
                    <a:extLst>
                      <a:ext uri="{FF2B5EF4-FFF2-40B4-BE49-F238E27FC236}">
                        <a16:creationId xmlns:a16="http://schemas.microsoft.com/office/drawing/2014/main" id="{0C4011FB-E21C-43A7-AB26-1748F5EA4D31}"/>
                      </a:ext>
                    </a:extLst>
                  </p:cNvPr>
                  <p:cNvPicPr/>
                  <p:nvPr/>
                </p:nvPicPr>
                <p:blipFill>
                  <a:blip r:embed="rId37"/>
                  <a:stretch>
                    <a:fillRect/>
                  </a:stretch>
                </p:blipFill>
                <p:spPr>
                  <a:xfrm>
                    <a:off x="2223442" y="1192352"/>
                    <a:ext cx="163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1FE9127B-BF7D-471F-B308-19272E3B568E}"/>
                      </a:ext>
                    </a:extLst>
                  </p14:cNvPr>
                  <p14:cNvContentPartPr/>
                  <p14:nvPr/>
                </p14:nvContentPartPr>
                <p14:xfrm>
                  <a:off x="2362762" y="1150232"/>
                  <a:ext cx="360" cy="360"/>
                </p14:xfrm>
              </p:contentPart>
            </mc:Choice>
            <mc:Fallback>
              <p:pic>
                <p:nvPicPr>
                  <p:cNvPr id="27" name="Freihand 26">
                    <a:extLst>
                      <a:ext uri="{FF2B5EF4-FFF2-40B4-BE49-F238E27FC236}">
                        <a16:creationId xmlns:a16="http://schemas.microsoft.com/office/drawing/2014/main" id="{1FE9127B-BF7D-471F-B308-19272E3B568E}"/>
                      </a:ext>
                    </a:extLst>
                  </p:cNvPr>
                  <p:cNvPicPr/>
                  <p:nvPr/>
                </p:nvPicPr>
                <p:blipFill>
                  <a:blip r:embed="rId7"/>
                  <a:stretch>
                    <a:fillRect/>
                  </a:stretch>
                </p:blipFill>
                <p:spPr>
                  <a:xfrm>
                    <a:off x="2358442" y="1145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92503F43-2634-4840-BD97-B7BC430C3723}"/>
                      </a:ext>
                    </a:extLst>
                  </p14:cNvPr>
                  <p14:cNvContentPartPr/>
                  <p14:nvPr/>
                </p14:nvContentPartPr>
                <p14:xfrm>
                  <a:off x="2450242" y="1140152"/>
                  <a:ext cx="37080" cy="96840"/>
                </p14:xfrm>
              </p:contentPart>
            </mc:Choice>
            <mc:Fallback>
              <p:pic>
                <p:nvPicPr>
                  <p:cNvPr id="28" name="Freihand 27">
                    <a:extLst>
                      <a:ext uri="{FF2B5EF4-FFF2-40B4-BE49-F238E27FC236}">
                        <a16:creationId xmlns:a16="http://schemas.microsoft.com/office/drawing/2014/main" id="{92503F43-2634-4840-BD97-B7BC430C3723}"/>
                      </a:ext>
                    </a:extLst>
                  </p:cNvPr>
                  <p:cNvPicPr/>
                  <p:nvPr/>
                </p:nvPicPr>
                <p:blipFill>
                  <a:blip r:embed="rId40"/>
                  <a:stretch>
                    <a:fillRect/>
                  </a:stretch>
                </p:blipFill>
                <p:spPr>
                  <a:xfrm>
                    <a:off x="2445922" y="1135832"/>
                    <a:ext cx="45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B5875362-6AA5-41FA-A999-81661DF9ED9E}"/>
                      </a:ext>
                    </a:extLst>
                  </p14:cNvPr>
                  <p14:cNvContentPartPr/>
                  <p14:nvPr/>
                </p14:nvContentPartPr>
                <p14:xfrm>
                  <a:off x="2448442" y="1143392"/>
                  <a:ext cx="89640" cy="117360"/>
                </p14:xfrm>
              </p:contentPart>
            </mc:Choice>
            <mc:Fallback>
              <p:pic>
                <p:nvPicPr>
                  <p:cNvPr id="29" name="Freihand 28">
                    <a:extLst>
                      <a:ext uri="{FF2B5EF4-FFF2-40B4-BE49-F238E27FC236}">
                        <a16:creationId xmlns:a16="http://schemas.microsoft.com/office/drawing/2014/main" id="{B5875362-6AA5-41FA-A999-81661DF9ED9E}"/>
                      </a:ext>
                    </a:extLst>
                  </p:cNvPr>
                  <p:cNvPicPr/>
                  <p:nvPr/>
                </p:nvPicPr>
                <p:blipFill>
                  <a:blip r:embed="rId42"/>
                  <a:stretch>
                    <a:fillRect/>
                  </a:stretch>
                </p:blipFill>
                <p:spPr>
                  <a:xfrm>
                    <a:off x="2444122" y="1139072"/>
                    <a:ext cx="98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10613643-BAC8-41B3-ACB7-0DC1C42C4692}"/>
                      </a:ext>
                    </a:extLst>
                  </p14:cNvPr>
                  <p14:cNvContentPartPr/>
                  <p14:nvPr/>
                </p14:nvContentPartPr>
                <p14:xfrm>
                  <a:off x="2562562" y="1163552"/>
                  <a:ext cx="178560" cy="71280"/>
                </p14:xfrm>
              </p:contentPart>
            </mc:Choice>
            <mc:Fallback>
              <p:pic>
                <p:nvPicPr>
                  <p:cNvPr id="30" name="Freihand 29">
                    <a:extLst>
                      <a:ext uri="{FF2B5EF4-FFF2-40B4-BE49-F238E27FC236}">
                        <a16:creationId xmlns:a16="http://schemas.microsoft.com/office/drawing/2014/main" id="{10613643-BAC8-41B3-ACB7-0DC1C42C4692}"/>
                      </a:ext>
                    </a:extLst>
                  </p:cNvPr>
                  <p:cNvPicPr/>
                  <p:nvPr/>
                </p:nvPicPr>
                <p:blipFill>
                  <a:blip r:embed="rId44"/>
                  <a:stretch>
                    <a:fillRect/>
                  </a:stretch>
                </p:blipFill>
                <p:spPr>
                  <a:xfrm>
                    <a:off x="2558242" y="1159232"/>
                    <a:ext cx="187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34A74496-A359-44D8-9027-90C96E8684C2}"/>
                      </a:ext>
                    </a:extLst>
                  </p14:cNvPr>
                  <p14:cNvContentPartPr/>
                  <p14:nvPr/>
                </p14:nvContentPartPr>
                <p14:xfrm>
                  <a:off x="2673802" y="1090832"/>
                  <a:ext cx="360" cy="360"/>
                </p14:xfrm>
              </p:contentPart>
            </mc:Choice>
            <mc:Fallback>
              <p:pic>
                <p:nvPicPr>
                  <p:cNvPr id="31" name="Freihand 30">
                    <a:extLst>
                      <a:ext uri="{FF2B5EF4-FFF2-40B4-BE49-F238E27FC236}">
                        <a16:creationId xmlns:a16="http://schemas.microsoft.com/office/drawing/2014/main" id="{34A74496-A359-44D8-9027-90C96E8684C2}"/>
                      </a:ext>
                    </a:extLst>
                  </p:cNvPr>
                  <p:cNvPicPr/>
                  <p:nvPr/>
                </p:nvPicPr>
                <p:blipFill>
                  <a:blip r:embed="rId7"/>
                  <a:stretch>
                    <a:fillRect/>
                  </a:stretch>
                </p:blipFill>
                <p:spPr>
                  <a:xfrm>
                    <a:off x="2669482" y="1086512"/>
                    <a:ext cx="9000" cy="900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46">
            <p14:nvContentPartPr>
              <p14:cNvPr id="2" name="Freihand 1">
                <a:extLst>
                  <a:ext uri="{FF2B5EF4-FFF2-40B4-BE49-F238E27FC236}">
                    <a16:creationId xmlns:a16="http://schemas.microsoft.com/office/drawing/2014/main" id="{E635E71D-EB3F-446C-B2A8-E56E16706932}"/>
                  </a:ext>
                </a:extLst>
              </p14:cNvPr>
              <p14:cNvContentPartPr/>
              <p14:nvPr/>
            </p14:nvContentPartPr>
            <p14:xfrm>
              <a:off x="11046322" y="2531192"/>
              <a:ext cx="46080" cy="64440"/>
            </p14:xfrm>
          </p:contentPart>
        </mc:Choice>
        <mc:Fallback>
          <p:pic>
            <p:nvPicPr>
              <p:cNvPr id="2" name="Freihand 1">
                <a:extLst>
                  <a:ext uri="{FF2B5EF4-FFF2-40B4-BE49-F238E27FC236}">
                    <a16:creationId xmlns:a16="http://schemas.microsoft.com/office/drawing/2014/main" id="{E635E71D-EB3F-446C-B2A8-E56E16706932}"/>
                  </a:ext>
                </a:extLst>
              </p:cNvPr>
              <p:cNvPicPr/>
              <p:nvPr/>
            </p:nvPicPr>
            <p:blipFill>
              <a:blip r:embed="rId47"/>
              <a:stretch>
                <a:fillRect/>
              </a:stretch>
            </p:blipFill>
            <p:spPr>
              <a:xfrm>
                <a:off x="11042002" y="2526872"/>
                <a:ext cx="54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65E3040E-895A-4070-B411-981A012AB45E}"/>
                  </a:ext>
                </a:extLst>
              </p14:cNvPr>
              <p14:cNvContentPartPr/>
              <p14:nvPr/>
            </p14:nvContentPartPr>
            <p14:xfrm>
              <a:off x="10494442" y="893192"/>
              <a:ext cx="748080" cy="25920"/>
            </p14:xfrm>
          </p:contentPart>
        </mc:Choice>
        <mc:Fallback>
          <p:pic>
            <p:nvPicPr>
              <p:cNvPr id="36" name="Freihand 35">
                <a:extLst>
                  <a:ext uri="{FF2B5EF4-FFF2-40B4-BE49-F238E27FC236}">
                    <a16:creationId xmlns:a16="http://schemas.microsoft.com/office/drawing/2014/main" id="{65E3040E-895A-4070-B411-981A012AB45E}"/>
                  </a:ext>
                </a:extLst>
              </p:cNvPr>
              <p:cNvPicPr/>
              <p:nvPr/>
            </p:nvPicPr>
            <p:blipFill>
              <a:blip r:embed="rId49"/>
              <a:stretch>
                <a:fillRect/>
              </a:stretch>
            </p:blipFill>
            <p:spPr>
              <a:xfrm>
                <a:off x="10490122" y="888872"/>
                <a:ext cx="756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5" name="Freihand 44">
                <a:extLst>
                  <a:ext uri="{FF2B5EF4-FFF2-40B4-BE49-F238E27FC236}">
                    <a16:creationId xmlns:a16="http://schemas.microsoft.com/office/drawing/2014/main" id="{B60F650F-8CF8-4AA2-9BCB-80FCFE848A34}"/>
                  </a:ext>
                </a:extLst>
              </p14:cNvPr>
              <p14:cNvContentPartPr/>
              <p14:nvPr/>
            </p14:nvContentPartPr>
            <p14:xfrm>
              <a:off x="8164882" y="954032"/>
              <a:ext cx="1347480" cy="55440"/>
            </p14:xfrm>
          </p:contentPart>
        </mc:Choice>
        <mc:Fallback>
          <p:pic>
            <p:nvPicPr>
              <p:cNvPr id="45" name="Freihand 44">
                <a:extLst>
                  <a:ext uri="{FF2B5EF4-FFF2-40B4-BE49-F238E27FC236}">
                    <a16:creationId xmlns:a16="http://schemas.microsoft.com/office/drawing/2014/main" id="{B60F650F-8CF8-4AA2-9BCB-80FCFE848A34}"/>
                  </a:ext>
                </a:extLst>
              </p:cNvPr>
              <p:cNvPicPr/>
              <p:nvPr/>
            </p:nvPicPr>
            <p:blipFill>
              <a:blip r:embed="rId51"/>
              <a:stretch>
                <a:fillRect/>
              </a:stretch>
            </p:blipFill>
            <p:spPr>
              <a:xfrm>
                <a:off x="8160562" y="949712"/>
                <a:ext cx="1356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3" name="Freihand 52">
                <a:extLst>
                  <a:ext uri="{FF2B5EF4-FFF2-40B4-BE49-F238E27FC236}">
                    <a16:creationId xmlns:a16="http://schemas.microsoft.com/office/drawing/2014/main" id="{3B44C0BC-3877-4E1C-BDF4-0B45571F6CA0}"/>
                  </a:ext>
                </a:extLst>
              </p14:cNvPr>
              <p14:cNvContentPartPr/>
              <p14:nvPr/>
            </p14:nvContentPartPr>
            <p14:xfrm>
              <a:off x="8168842" y="1098392"/>
              <a:ext cx="1995120" cy="51480"/>
            </p14:xfrm>
          </p:contentPart>
        </mc:Choice>
        <mc:Fallback>
          <p:pic>
            <p:nvPicPr>
              <p:cNvPr id="53" name="Freihand 52">
                <a:extLst>
                  <a:ext uri="{FF2B5EF4-FFF2-40B4-BE49-F238E27FC236}">
                    <a16:creationId xmlns:a16="http://schemas.microsoft.com/office/drawing/2014/main" id="{3B44C0BC-3877-4E1C-BDF4-0B45571F6CA0}"/>
                  </a:ext>
                </a:extLst>
              </p:cNvPr>
              <p:cNvPicPr/>
              <p:nvPr/>
            </p:nvPicPr>
            <p:blipFill>
              <a:blip r:embed="rId53"/>
              <a:stretch>
                <a:fillRect/>
              </a:stretch>
            </p:blipFill>
            <p:spPr>
              <a:xfrm>
                <a:off x="8164522" y="1094072"/>
                <a:ext cx="2003760" cy="60120"/>
              </a:xfrm>
              <a:prstGeom prst="rect">
                <a:avLst/>
              </a:prstGeom>
            </p:spPr>
          </p:pic>
        </mc:Fallback>
      </mc:AlternateContent>
      <p:grpSp>
        <p:nvGrpSpPr>
          <p:cNvPr id="38952" name="Gruppieren 38951">
            <a:extLst>
              <a:ext uri="{FF2B5EF4-FFF2-40B4-BE49-F238E27FC236}">
                <a16:creationId xmlns:a16="http://schemas.microsoft.com/office/drawing/2014/main" id="{A001B85B-9A17-474B-8552-C97AB137B0FE}"/>
              </a:ext>
            </a:extLst>
          </p:cNvPr>
          <p:cNvGrpSpPr/>
          <p:nvPr/>
        </p:nvGrpSpPr>
        <p:grpSpPr>
          <a:xfrm>
            <a:off x="7157962" y="1693112"/>
            <a:ext cx="2764800" cy="289800"/>
            <a:chOff x="7157962" y="1693112"/>
            <a:chExt cx="2764800" cy="289800"/>
          </a:xfrm>
        </p:grpSpPr>
        <mc:AlternateContent xmlns:mc="http://schemas.openxmlformats.org/markup-compatibility/2006">
          <mc:Choice xmlns:p14="http://schemas.microsoft.com/office/powerpoint/2010/main" Requires="p14">
            <p:contentPart p14:bwMode="auto" r:id="rId54">
              <p14:nvContentPartPr>
                <p14:cNvPr id="38930" name="Freihand 38929">
                  <a:extLst>
                    <a:ext uri="{FF2B5EF4-FFF2-40B4-BE49-F238E27FC236}">
                      <a16:creationId xmlns:a16="http://schemas.microsoft.com/office/drawing/2014/main" id="{72E75CBC-515F-41F6-8624-39A1E619CFCA}"/>
                    </a:ext>
                  </a:extLst>
                </p14:cNvPr>
                <p14:cNvContentPartPr/>
                <p14:nvPr/>
              </p14:nvContentPartPr>
              <p14:xfrm>
                <a:off x="7509322" y="1755032"/>
                <a:ext cx="77400" cy="153000"/>
              </p14:xfrm>
            </p:contentPart>
          </mc:Choice>
          <mc:Fallback>
            <p:pic>
              <p:nvPicPr>
                <p:cNvPr id="38930" name="Freihand 38929">
                  <a:extLst>
                    <a:ext uri="{FF2B5EF4-FFF2-40B4-BE49-F238E27FC236}">
                      <a16:creationId xmlns:a16="http://schemas.microsoft.com/office/drawing/2014/main" id="{72E75CBC-515F-41F6-8624-39A1E619CFCA}"/>
                    </a:ext>
                  </a:extLst>
                </p:cNvPr>
                <p:cNvPicPr/>
                <p:nvPr/>
              </p:nvPicPr>
              <p:blipFill>
                <a:blip r:embed="rId55"/>
                <a:stretch>
                  <a:fillRect/>
                </a:stretch>
              </p:blipFill>
              <p:spPr>
                <a:xfrm>
                  <a:off x="7505002" y="1750712"/>
                  <a:ext cx="86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931" name="Freihand 38930">
                  <a:extLst>
                    <a:ext uri="{FF2B5EF4-FFF2-40B4-BE49-F238E27FC236}">
                      <a16:creationId xmlns:a16="http://schemas.microsoft.com/office/drawing/2014/main" id="{B9566152-FC5B-49B6-88DC-38A43D8C648B}"/>
                    </a:ext>
                  </a:extLst>
                </p14:cNvPr>
                <p14:cNvContentPartPr/>
                <p14:nvPr/>
              </p14:nvContentPartPr>
              <p14:xfrm>
                <a:off x="7555402" y="1757192"/>
                <a:ext cx="318960" cy="157680"/>
              </p14:xfrm>
            </p:contentPart>
          </mc:Choice>
          <mc:Fallback>
            <p:pic>
              <p:nvPicPr>
                <p:cNvPr id="38931" name="Freihand 38930">
                  <a:extLst>
                    <a:ext uri="{FF2B5EF4-FFF2-40B4-BE49-F238E27FC236}">
                      <a16:creationId xmlns:a16="http://schemas.microsoft.com/office/drawing/2014/main" id="{B9566152-FC5B-49B6-88DC-38A43D8C648B}"/>
                    </a:ext>
                  </a:extLst>
                </p:cNvPr>
                <p:cNvPicPr/>
                <p:nvPr/>
              </p:nvPicPr>
              <p:blipFill>
                <a:blip r:embed="rId57"/>
                <a:stretch>
                  <a:fillRect/>
                </a:stretch>
              </p:blipFill>
              <p:spPr>
                <a:xfrm>
                  <a:off x="7551082" y="1752872"/>
                  <a:ext cx="327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932" name="Freihand 38931">
                  <a:extLst>
                    <a:ext uri="{FF2B5EF4-FFF2-40B4-BE49-F238E27FC236}">
                      <a16:creationId xmlns:a16="http://schemas.microsoft.com/office/drawing/2014/main" id="{7EAEB2D4-0869-4519-A7DE-60025668199A}"/>
                    </a:ext>
                  </a:extLst>
                </p14:cNvPr>
                <p14:cNvContentPartPr/>
                <p14:nvPr/>
              </p14:nvContentPartPr>
              <p14:xfrm>
                <a:off x="7816402" y="1769792"/>
                <a:ext cx="7920" cy="28800"/>
              </p14:xfrm>
            </p:contentPart>
          </mc:Choice>
          <mc:Fallback>
            <p:pic>
              <p:nvPicPr>
                <p:cNvPr id="38932" name="Freihand 38931">
                  <a:extLst>
                    <a:ext uri="{FF2B5EF4-FFF2-40B4-BE49-F238E27FC236}">
                      <a16:creationId xmlns:a16="http://schemas.microsoft.com/office/drawing/2014/main" id="{7EAEB2D4-0869-4519-A7DE-60025668199A}"/>
                    </a:ext>
                  </a:extLst>
                </p:cNvPr>
                <p:cNvPicPr/>
                <p:nvPr/>
              </p:nvPicPr>
              <p:blipFill>
                <a:blip r:embed="rId59"/>
                <a:stretch>
                  <a:fillRect/>
                </a:stretch>
              </p:blipFill>
              <p:spPr>
                <a:xfrm>
                  <a:off x="7812082" y="1765472"/>
                  <a:ext cx="16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933" name="Freihand 38932">
                  <a:extLst>
                    <a:ext uri="{FF2B5EF4-FFF2-40B4-BE49-F238E27FC236}">
                      <a16:creationId xmlns:a16="http://schemas.microsoft.com/office/drawing/2014/main" id="{DA280589-F7F7-47EA-ACCD-DFDEF7FDD324}"/>
                    </a:ext>
                  </a:extLst>
                </p14:cNvPr>
                <p14:cNvContentPartPr/>
                <p14:nvPr/>
              </p14:nvContentPartPr>
              <p14:xfrm>
                <a:off x="7975522" y="1753232"/>
                <a:ext cx="288360" cy="228600"/>
              </p14:xfrm>
            </p:contentPart>
          </mc:Choice>
          <mc:Fallback>
            <p:pic>
              <p:nvPicPr>
                <p:cNvPr id="38933" name="Freihand 38932">
                  <a:extLst>
                    <a:ext uri="{FF2B5EF4-FFF2-40B4-BE49-F238E27FC236}">
                      <a16:creationId xmlns:a16="http://schemas.microsoft.com/office/drawing/2014/main" id="{DA280589-F7F7-47EA-ACCD-DFDEF7FDD324}"/>
                    </a:ext>
                  </a:extLst>
                </p:cNvPr>
                <p:cNvPicPr/>
                <p:nvPr/>
              </p:nvPicPr>
              <p:blipFill>
                <a:blip r:embed="rId61"/>
                <a:stretch>
                  <a:fillRect/>
                </a:stretch>
              </p:blipFill>
              <p:spPr>
                <a:xfrm>
                  <a:off x="7971202" y="1748912"/>
                  <a:ext cx="2970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934" name="Freihand 38933">
                  <a:extLst>
                    <a:ext uri="{FF2B5EF4-FFF2-40B4-BE49-F238E27FC236}">
                      <a16:creationId xmlns:a16="http://schemas.microsoft.com/office/drawing/2014/main" id="{F8FF8F5C-80B7-4A59-A028-CEF930434430}"/>
                    </a:ext>
                  </a:extLst>
                </p14:cNvPr>
                <p14:cNvContentPartPr/>
                <p14:nvPr/>
              </p14:nvContentPartPr>
              <p14:xfrm>
                <a:off x="8200162" y="1731992"/>
                <a:ext cx="24840" cy="17640"/>
              </p14:xfrm>
            </p:contentPart>
          </mc:Choice>
          <mc:Fallback>
            <p:pic>
              <p:nvPicPr>
                <p:cNvPr id="38934" name="Freihand 38933">
                  <a:extLst>
                    <a:ext uri="{FF2B5EF4-FFF2-40B4-BE49-F238E27FC236}">
                      <a16:creationId xmlns:a16="http://schemas.microsoft.com/office/drawing/2014/main" id="{F8FF8F5C-80B7-4A59-A028-CEF930434430}"/>
                    </a:ext>
                  </a:extLst>
                </p:cNvPr>
                <p:cNvPicPr/>
                <p:nvPr/>
              </p:nvPicPr>
              <p:blipFill>
                <a:blip r:embed="rId63"/>
                <a:stretch>
                  <a:fillRect/>
                </a:stretch>
              </p:blipFill>
              <p:spPr>
                <a:xfrm>
                  <a:off x="8195842" y="1727672"/>
                  <a:ext cx="33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935" name="Freihand 38934">
                  <a:extLst>
                    <a:ext uri="{FF2B5EF4-FFF2-40B4-BE49-F238E27FC236}">
                      <a16:creationId xmlns:a16="http://schemas.microsoft.com/office/drawing/2014/main" id="{AE1B8F3E-0055-4E2C-AD13-716FD1CD6126}"/>
                    </a:ext>
                  </a:extLst>
                </p14:cNvPr>
                <p14:cNvContentPartPr/>
                <p14:nvPr/>
              </p14:nvContentPartPr>
              <p14:xfrm>
                <a:off x="7163362" y="1693112"/>
                <a:ext cx="199440" cy="23760"/>
              </p14:xfrm>
            </p:contentPart>
          </mc:Choice>
          <mc:Fallback>
            <p:pic>
              <p:nvPicPr>
                <p:cNvPr id="38935" name="Freihand 38934">
                  <a:extLst>
                    <a:ext uri="{FF2B5EF4-FFF2-40B4-BE49-F238E27FC236}">
                      <a16:creationId xmlns:a16="http://schemas.microsoft.com/office/drawing/2014/main" id="{AE1B8F3E-0055-4E2C-AD13-716FD1CD6126}"/>
                    </a:ext>
                  </a:extLst>
                </p:cNvPr>
                <p:cNvPicPr/>
                <p:nvPr/>
              </p:nvPicPr>
              <p:blipFill>
                <a:blip r:embed="rId65"/>
                <a:stretch>
                  <a:fillRect/>
                </a:stretch>
              </p:blipFill>
              <p:spPr>
                <a:xfrm>
                  <a:off x="7159042" y="1688792"/>
                  <a:ext cx="208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936" name="Freihand 38935">
                  <a:extLst>
                    <a:ext uri="{FF2B5EF4-FFF2-40B4-BE49-F238E27FC236}">
                      <a16:creationId xmlns:a16="http://schemas.microsoft.com/office/drawing/2014/main" id="{C3E14B38-D81A-47B5-BEAC-73452392E633}"/>
                    </a:ext>
                  </a:extLst>
                </p14:cNvPr>
                <p14:cNvContentPartPr/>
                <p14:nvPr/>
              </p14:nvContentPartPr>
              <p14:xfrm>
                <a:off x="7157962" y="1753592"/>
                <a:ext cx="202680" cy="212760"/>
              </p14:xfrm>
            </p:contentPart>
          </mc:Choice>
          <mc:Fallback>
            <p:pic>
              <p:nvPicPr>
                <p:cNvPr id="38936" name="Freihand 38935">
                  <a:extLst>
                    <a:ext uri="{FF2B5EF4-FFF2-40B4-BE49-F238E27FC236}">
                      <a16:creationId xmlns:a16="http://schemas.microsoft.com/office/drawing/2014/main" id="{C3E14B38-D81A-47B5-BEAC-73452392E633}"/>
                    </a:ext>
                  </a:extLst>
                </p:cNvPr>
                <p:cNvPicPr/>
                <p:nvPr/>
              </p:nvPicPr>
              <p:blipFill>
                <a:blip r:embed="rId67"/>
                <a:stretch>
                  <a:fillRect/>
                </a:stretch>
              </p:blipFill>
              <p:spPr>
                <a:xfrm>
                  <a:off x="7153642" y="1749272"/>
                  <a:ext cx="211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938" name="Freihand 38937">
                  <a:extLst>
                    <a:ext uri="{FF2B5EF4-FFF2-40B4-BE49-F238E27FC236}">
                      <a16:creationId xmlns:a16="http://schemas.microsoft.com/office/drawing/2014/main" id="{514150C1-496C-446C-B5B6-F9CB9662C78B}"/>
                    </a:ext>
                  </a:extLst>
                </p14:cNvPr>
                <p14:cNvContentPartPr/>
                <p14:nvPr/>
              </p14:nvContentPartPr>
              <p14:xfrm>
                <a:off x="8264962" y="1729472"/>
                <a:ext cx="128520" cy="253440"/>
              </p14:xfrm>
            </p:contentPart>
          </mc:Choice>
          <mc:Fallback>
            <p:pic>
              <p:nvPicPr>
                <p:cNvPr id="38938" name="Freihand 38937">
                  <a:extLst>
                    <a:ext uri="{FF2B5EF4-FFF2-40B4-BE49-F238E27FC236}">
                      <a16:creationId xmlns:a16="http://schemas.microsoft.com/office/drawing/2014/main" id="{514150C1-496C-446C-B5B6-F9CB9662C78B}"/>
                    </a:ext>
                  </a:extLst>
                </p:cNvPr>
                <p:cNvPicPr/>
                <p:nvPr/>
              </p:nvPicPr>
              <p:blipFill>
                <a:blip r:embed="rId69"/>
                <a:stretch>
                  <a:fillRect/>
                </a:stretch>
              </p:blipFill>
              <p:spPr>
                <a:xfrm>
                  <a:off x="8260642" y="1725152"/>
                  <a:ext cx="1371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939" name="Freihand 38938">
                  <a:extLst>
                    <a:ext uri="{FF2B5EF4-FFF2-40B4-BE49-F238E27FC236}">
                      <a16:creationId xmlns:a16="http://schemas.microsoft.com/office/drawing/2014/main" id="{466E039F-6CBC-46C4-9EA4-FA0EE463A8E6}"/>
                    </a:ext>
                  </a:extLst>
                </p14:cNvPr>
                <p14:cNvContentPartPr/>
                <p14:nvPr/>
              </p14:nvContentPartPr>
              <p14:xfrm>
                <a:off x="8415082" y="1818032"/>
                <a:ext cx="159120" cy="55440"/>
              </p14:xfrm>
            </p:contentPart>
          </mc:Choice>
          <mc:Fallback>
            <p:pic>
              <p:nvPicPr>
                <p:cNvPr id="38939" name="Freihand 38938">
                  <a:extLst>
                    <a:ext uri="{FF2B5EF4-FFF2-40B4-BE49-F238E27FC236}">
                      <a16:creationId xmlns:a16="http://schemas.microsoft.com/office/drawing/2014/main" id="{466E039F-6CBC-46C4-9EA4-FA0EE463A8E6}"/>
                    </a:ext>
                  </a:extLst>
                </p:cNvPr>
                <p:cNvPicPr/>
                <p:nvPr/>
              </p:nvPicPr>
              <p:blipFill>
                <a:blip r:embed="rId71"/>
                <a:stretch>
                  <a:fillRect/>
                </a:stretch>
              </p:blipFill>
              <p:spPr>
                <a:xfrm>
                  <a:off x="8410762" y="1813712"/>
                  <a:ext cx="167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941" name="Freihand 38940">
                  <a:extLst>
                    <a:ext uri="{FF2B5EF4-FFF2-40B4-BE49-F238E27FC236}">
                      <a16:creationId xmlns:a16="http://schemas.microsoft.com/office/drawing/2014/main" id="{FFECCACD-F61F-4A26-A277-56524DB5C2A6}"/>
                    </a:ext>
                  </a:extLst>
                </p14:cNvPr>
                <p14:cNvContentPartPr/>
                <p14:nvPr/>
              </p14:nvContentPartPr>
              <p14:xfrm>
                <a:off x="8589682" y="1773752"/>
                <a:ext cx="358920" cy="112320"/>
              </p14:xfrm>
            </p:contentPart>
          </mc:Choice>
          <mc:Fallback>
            <p:pic>
              <p:nvPicPr>
                <p:cNvPr id="38941" name="Freihand 38940">
                  <a:extLst>
                    <a:ext uri="{FF2B5EF4-FFF2-40B4-BE49-F238E27FC236}">
                      <a16:creationId xmlns:a16="http://schemas.microsoft.com/office/drawing/2014/main" id="{FFECCACD-F61F-4A26-A277-56524DB5C2A6}"/>
                    </a:ext>
                  </a:extLst>
                </p:cNvPr>
                <p:cNvPicPr/>
                <p:nvPr/>
              </p:nvPicPr>
              <p:blipFill>
                <a:blip r:embed="rId73"/>
                <a:stretch>
                  <a:fillRect/>
                </a:stretch>
              </p:blipFill>
              <p:spPr>
                <a:xfrm>
                  <a:off x="8585362" y="1769432"/>
                  <a:ext cx="367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942" name="Freihand 38941">
                  <a:extLst>
                    <a:ext uri="{FF2B5EF4-FFF2-40B4-BE49-F238E27FC236}">
                      <a16:creationId xmlns:a16="http://schemas.microsoft.com/office/drawing/2014/main" id="{8DF4A65B-D640-4800-9148-A62825028806}"/>
                    </a:ext>
                  </a:extLst>
                </p14:cNvPr>
                <p14:cNvContentPartPr/>
                <p14:nvPr/>
              </p14:nvContentPartPr>
              <p14:xfrm>
                <a:off x="9146962" y="1773032"/>
                <a:ext cx="107280" cy="118080"/>
              </p14:xfrm>
            </p:contentPart>
          </mc:Choice>
          <mc:Fallback>
            <p:pic>
              <p:nvPicPr>
                <p:cNvPr id="38942" name="Freihand 38941">
                  <a:extLst>
                    <a:ext uri="{FF2B5EF4-FFF2-40B4-BE49-F238E27FC236}">
                      <a16:creationId xmlns:a16="http://schemas.microsoft.com/office/drawing/2014/main" id="{8DF4A65B-D640-4800-9148-A62825028806}"/>
                    </a:ext>
                  </a:extLst>
                </p:cNvPr>
                <p:cNvPicPr/>
                <p:nvPr/>
              </p:nvPicPr>
              <p:blipFill>
                <a:blip r:embed="rId75"/>
                <a:stretch>
                  <a:fillRect/>
                </a:stretch>
              </p:blipFill>
              <p:spPr>
                <a:xfrm>
                  <a:off x="9142642" y="1768712"/>
                  <a:ext cx="115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8943" name="Freihand 38942">
                  <a:extLst>
                    <a:ext uri="{FF2B5EF4-FFF2-40B4-BE49-F238E27FC236}">
                      <a16:creationId xmlns:a16="http://schemas.microsoft.com/office/drawing/2014/main" id="{560EC55F-AB69-4273-89BA-79FF52029CDB}"/>
                    </a:ext>
                  </a:extLst>
                </p14:cNvPr>
                <p14:cNvContentPartPr/>
                <p14:nvPr/>
              </p14:nvContentPartPr>
              <p14:xfrm>
                <a:off x="9289882" y="1757912"/>
                <a:ext cx="185400" cy="165240"/>
              </p14:xfrm>
            </p:contentPart>
          </mc:Choice>
          <mc:Fallback>
            <p:pic>
              <p:nvPicPr>
                <p:cNvPr id="38943" name="Freihand 38942">
                  <a:extLst>
                    <a:ext uri="{FF2B5EF4-FFF2-40B4-BE49-F238E27FC236}">
                      <a16:creationId xmlns:a16="http://schemas.microsoft.com/office/drawing/2014/main" id="{560EC55F-AB69-4273-89BA-79FF52029CDB}"/>
                    </a:ext>
                  </a:extLst>
                </p:cNvPr>
                <p:cNvPicPr/>
                <p:nvPr/>
              </p:nvPicPr>
              <p:blipFill>
                <a:blip r:embed="rId77"/>
                <a:stretch>
                  <a:fillRect/>
                </a:stretch>
              </p:blipFill>
              <p:spPr>
                <a:xfrm>
                  <a:off x="9285562" y="1753592"/>
                  <a:ext cx="194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8944" name="Freihand 38943">
                  <a:extLst>
                    <a:ext uri="{FF2B5EF4-FFF2-40B4-BE49-F238E27FC236}">
                      <a16:creationId xmlns:a16="http://schemas.microsoft.com/office/drawing/2014/main" id="{D745401E-F119-4AC9-8E52-EA9005E521D2}"/>
                    </a:ext>
                  </a:extLst>
                </p14:cNvPr>
                <p14:cNvContentPartPr/>
                <p14:nvPr/>
              </p14:nvContentPartPr>
              <p14:xfrm>
                <a:off x="9469522" y="1808312"/>
                <a:ext cx="453240" cy="79200"/>
              </p14:xfrm>
            </p:contentPart>
          </mc:Choice>
          <mc:Fallback>
            <p:pic>
              <p:nvPicPr>
                <p:cNvPr id="38944" name="Freihand 38943">
                  <a:extLst>
                    <a:ext uri="{FF2B5EF4-FFF2-40B4-BE49-F238E27FC236}">
                      <a16:creationId xmlns:a16="http://schemas.microsoft.com/office/drawing/2014/main" id="{D745401E-F119-4AC9-8E52-EA9005E521D2}"/>
                    </a:ext>
                  </a:extLst>
                </p:cNvPr>
                <p:cNvPicPr/>
                <p:nvPr/>
              </p:nvPicPr>
              <p:blipFill>
                <a:blip r:embed="rId79"/>
                <a:stretch>
                  <a:fillRect/>
                </a:stretch>
              </p:blipFill>
              <p:spPr>
                <a:xfrm>
                  <a:off x="9465202" y="1803992"/>
                  <a:ext cx="461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945" name="Freihand 38944">
                  <a:extLst>
                    <a:ext uri="{FF2B5EF4-FFF2-40B4-BE49-F238E27FC236}">
                      <a16:creationId xmlns:a16="http://schemas.microsoft.com/office/drawing/2014/main" id="{38D184C6-0CFA-4A2B-975D-B250A890D8AA}"/>
                    </a:ext>
                  </a:extLst>
                </p14:cNvPr>
                <p14:cNvContentPartPr/>
                <p14:nvPr/>
              </p14:nvContentPartPr>
              <p14:xfrm>
                <a:off x="9542242" y="1698152"/>
                <a:ext cx="130320" cy="18360"/>
              </p14:xfrm>
            </p:contentPart>
          </mc:Choice>
          <mc:Fallback>
            <p:pic>
              <p:nvPicPr>
                <p:cNvPr id="38945" name="Freihand 38944">
                  <a:extLst>
                    <a:ext uri="{FF2B5EF4-FFF2-40B4-BE49-F238E27FC236}">
                      <a16:creationId xmlns:a16="http://schemas.microsoft.com/office/drawing/2014/main" id="{38D184C6-0CFA-4A2B-975D-B250A890D8AA}"/>
                    </a:ext>
                  </a:extLst>
                </p:cNvPr>
                <p:cNvPicPr/>
                <p:nvPr/>
              </p:nvPicPr>
              <p:blipFill>
                <a:blip r:embed="rId81"/>
                <a:stretch>
                  <a:fillRect/>
                </a:stretch>
              </p:blipFill>
              <p:spPr>
                <a:xfrm>
                  <a:off x="9537922" y="1693832"/>
                  <a:ext cx="138960" cy="27000"/>
                </a:xfrm>
                <a:prstGeom prst="rect">
                  <a:avLst/>
                </a:prstGeom>
              </p:spPr>
            </p:pic>
          </mc:Fallback>
        </mc:AlternateContent>
      </p:grpSp>
      <p:grpSp>
        <p:nvGrpSpPr>
          <p:cNvPr id="38968" name="Gruppieren 38967">
            <a:extLst>
              <a:ext uri="{FF2B5EF4-FFF2-40B4-BE49-F238E27FC236}">
                <a16:creationId xmlns:a16="http://schemas.microsoft.com/office/drawing/2014/main" id="{EF502BB7-9263-44C9-9D0F-9AFF68574489}"/>
              </a:ext>
            </a:extLst>
          </p:cNvPr>
          <p:cNvGrpSpPr/>
          <p:nvPr/>
        </p:nvGrpSpPr>
        <p:grpSpPr>
          <a:xfrm>
            <a:off x="7870402" y="2108192"/>
            <a:ext cx="3440520" cy="532080"/>
            <a:chOff x="7870402" y="2108192"/>
            <a:chExt cx="3440520" cy="532080"/>
          </a:xfrm>
        </p:grpSpPr>
        <mc:AlternateContent xmlns:mc="http://schemas.openxmlformats.org/markup-compatibility/2006">
          <mc:Choice xmlns:p14="http://schemas.microsoft.com/office/powerpoint/2010/main" Requires="p14">
            <p:contentPart p14:bwMode="auto" r:id="rId82">
              <p14:nvContentPartPr>
                <p14:cNvPr id="38946" name="Freihand 38945">
                  <a:extLst>
                    <a:ext uri="{FF2B5EF4-FFF2-40B4-BE49-F238E27FC236}">
                      <a16:creationId xmlns:a16="http://schemas.microsoft.com/office/drawing/2014/main" id="{E20BA928-711E-45B8-890D-7BB63DCA0AD3}"/>
                    </a:ext>
                  </a:extLst>
                </p14:cNvPr>
                <p14:cNvContentPartPr/>
                <p14:nvPr/>
              </p14:nvContentPartPr>
              <p14:xfrm>
                <a:off x="8586082" y="2108192"/>
                <a:ext cx="193320" cy="14040"/>
              </p14:xfrm>
            </p:contentPart>
          </mc:Choice>
          <mc:Fallback>
            <p:pic>
              <p:nvPicPr>
                <p:cNvPr id="38946" name="Freihand 38945">
                  <a:extLst>
                    <a:ext uri="{FF2B5EF4-FFF2-40B4-BE49-F238E27FC236}">
                      <a16:creationId xmlns:a16="http://schemas.microsoft.com/office/drawing/2014/main" id="{E20BA928-711E-45B8-890D-7BB63DCA0AD3}"/>
                    </a:ext>
                  </a:extLst>
                </p:cNvPr>
                <p:cNvPicPr/>
                <p:nvPr/>
              </p:nvPicPr>
              <p:blipFill>
                <a:blip r:embed="rId83"/>
                <a:stretch>
                  <a:fillRect/>
                </a:stretch>
              </p:blipFill>
              <p:spPr>
                <a:xfrm>
                  <a:off x="8581762" y="2103872"/>
                  <a:ext cx="201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8947" name="Freihand 38946">
                  <a:extLst>
                    <a:ext uri="{FF2B5EF4-FFF2-40B4-BE49-F238E27FC236}">
                      <a16:creationId xmlns:a16="http://schemas.microsoft.com/office/drawing/2014/main" id="{4C131BAE-3A8F-4DA7-8BBC-2E94182E4966}"/>
                    </a:ext>
                  </a:extLst>
                </p14:cNvPr>
                <p14:cNvContentPartPr/>
                <p14:nvPr/>
              </p14:nvContentPartPr>
              <p14:xfrm>
                <a:off x="8571682" y="2168312"/>
                <a:ext cx="236880" cy="43560"/>
              </p14:xfrm>
            </p:contentPart>
          </mc:Choice>
          <mc:Fallback>
            <p:pic>
              <p:nvPicPr>
                <p:cNvPr id="38947" name="Freihand 38946">
                  <a:extLst>
                    <a:ext uri="{FF2B5EF4-FFF2-40B4-BE49-F238E27FC236}">
                      <a16:creationId xmlns:a16="http://schemas.microsoft.com/office/drawing/2014/main" id="{4C131BAE-3A8F-4DA7-8BBC-2E94182E4966}"/>
                    </a:ext>
                  </a:extLst>
                </p:cNvPr>
                <p:cNvPicPr/>
                <p:nvPr/>
              </p:nvPicPr>
              <p:blipFill>
                <a:blip r:embed="rId85"/>
                <a:stretch>
                  <a:fillRect/>
                </a:stretch>
              </p:blipFill>
              <p:spPr>
                <a:xfrm>
                  <a:off x="8567362" y="2163992"/>
                  <a:ext cx="245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8948" name="Freihand 38947">
                  <a:extLst>
                    <a:ext uri="{FF2B5EF4-FFF2-40B4-BE49-F238E27FC236}">
                      <a16:creationId xmlns:a16="http://schemas.microsoft.com/office/drawing/2014/main" id="{C8118C97-C64D-4983-9B28-3AC636EF22F9}"/>
                    </a:ext>
                  </a:extLst>
                </p14:cNvPr>
                <p14:cNvContentPartPr/>
                <p14:nvPr/>
              </p14:nvContentPartPr>
              <p14:xfrm>
                <a:off x="7870402" y="2377472"/>
                <a:ext cx="384840" cy="51480"/>
              </p14:xfrm>
            </p:contentPart>
          </mc:Choice>
          <mc:Fallback>
            <p:pic>
              <p:nvPicPr>
                <p:cNvPr id="38948" name="Freihand 38947">
                  <a:extLst>
                    <a:ext uri="{FF2B5EF4-FFF2-40B4-BE49-F238E27FC236}">
                      <a16:creationId xmlns:a16="http://schemas.microsoft.com/office/drawing/2014/main" id="{C8118C97-C64D-4983-9B28-3AC636EF22F9}"/>
                    </a:ext>
                  </a:extLst>
                </p:cNvPr>
                <p:cNvPicPr/>
                <p:nvPr/>
              </p:nvPicPr>
              <p:blipFill>
                <a:blip r:embed="rId87"/>
                <a:stretch>
                  <a:fillRect/>
                </a:stretch>
              </p:blipFill>
              <p:spPr>
                <a:xfrm>
                  <a:off x="7866082" y="2373152"/>
                  <a:ext cx="393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8949" name="Freihand 38948">
                  <a:extLst>
                    <a:ext uri="{FF2B5EF4-FFF2-40B4-BE49-F238E27FC236}">
                      <a16:creationId xmlns:a16="http://schemas.microsoft.com/office/drawing/2014/main" id="{DAF9AAF3-AACF-4B9F-BE66-BAC21E7C5C9B}"/>
                    </a:ext>
                  </a:extLst>
                </p14:cNvPr>
                <p14:cNvContentPartPr/>
                <p14:nvPr/>
              </p14:nvContentPartPr>
              <p14:xfrm>
                <a:off x="7892362" y="2418152"/>
                <a:ext cx="339120" cy="222120"/>
              </p14:xfrm>
            </p:contentPart>
          </mc:Choice>
          <mc:Fallback>
            <p:pic>
              <p:nvPicPr>
                <p:cNvPr id="38949" name="Freihand 38948">
                  <a:extLst>
                    <a:ext uri="{FF2B5EF4-FFF2-40B4-BE49-F238E27FC236}">
                      <a16:creationId xmlns:a16="http://schemas.microsoft.com/office/drawing/2014/main" id="{DAF9AAF3-AACF-4B9F-BE66-BAC21E7C5C9B}"/>
                    </a:ext>
                  </a:extLst>
                </p:cNvPr>
                <p:cNvPicPr/>
                <p:nvPr/>
              </p:nvPicPr>
              <p:blipFill>
                <a:blip r:embed="rId89"/>
                <a:stretch>
                  <a:fillRect/>
                </a:stretch>
              </p:blipFill>
              <p:spPr>
                <a:xfrm>
                  <a:off x="7888042" y="2413832"/>
                  <a:ext cx="347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8953" name="Freihand 38952">
                  <a:extLst>
                    <a:ext uri="{FF2B5EF4-FFF2-40B4-BE49-F238E27FC236}">
                      <a16:creationId xmlns:a16="http://schemas.microsoft.com/office/drawing/2014/main" id="{1EE182D3-C91A-4A0D-B262-9FDD18F97369}"/>
                    </a:ext>
                  </a:extLst>
                </p14:cNvPr>
                <p14:cNvContentPartPr/>
                <p14:nvPr/>
              </p14:nvContentPartPr>
              <p14:xfrm>
                <a:off x="8374042" y="2377112"/>
                <a:ext cx="117720" cy="178200"/>
              </p14:xfrm>
            </p:contentPart>
          </mc:Choice>
          <mc:Fallback>
            <p:pic>
              <p:nvPicPr>
                <p:cNvPr id="38953" name="Freihand 38952">
                  <a:extLst>
                    <a:ext uri="{FF2B5EF4-FFF2-40B4-BE49-F238E27FC236}">
                      <a16:creationId xmlns:a16="http://schemas.microsoft.com/office/drawing/2014/main" id="{1EE182D3-C91A-4A0D-B262-9FDD18F97369}"/>
                    </a:ext>
                  </a:extLst>
                </p:cNvPr>
                <p:cNvPicPr/>
                <p:nvPr/>
              </p:nvPicPr>
              <p:blipFill>
                <a:blip r:embed="rId91"/>
                <a:stretch>
                  <a:fillRect/>
                </a:stretch>
              </p:blipFill>
              <p:spPr>
                <a:xfrm>
                  <a:off x="8369722" y="2372792"/>
                  <a:ext cx="126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8954" name="Freihand 38953">
                  <a:extLst>
                    <a:ext uri="{FF2B5EF4-FFF2-40B4-BE49-F238E27FC236}">
                      <a16:creationId xmlns:a16="http://schemas.microsoft.com/office/drawing/2014/main" id="{2915ADE0-8A4C-4B02-95A4-57E7E2706A3D}"/>
                    </a:ext>
                  </a:extLst>
                </p14:cNvPr>
                <p14:cNvContentPartPr/>
                <p14:nvPr/>
              </p14:nvContentPartPr>
              <p14:xfrm>
                <a:off x="8511562" y="2461352"/>
                <a:ext cx="158400" cy="74160"/>
              </p14:xfrm>
            </p:contentPart>
          </mc:Choice>
          <mc:Fallback>
            <p:pic>
              <p:nvPicPr>
                <p:cNvPr id="38954" name="Freihand 38953">
                  <a:extLst>
                    <a:ext uri="{FF2B5EF4-FFF2-40B4-BE49-F238E27FC236}">
                      <a16:creationId xmlns:a16="http://schemas.microsoft.com/office/drawing/2014/main" id="{2915ADE0-8A4C-4B02-95A4-57E7E2706A3D}"/>
                    </a:ext>
                  </a:extLst>
                </p:cNvPr>
                <p:cNvPicPr/>
                <p:nvPr/>
              </p:nvPicPr>
              <p:blipFill>
                <a:blip r:embed="rId93"/>
                <a:stretch>
                  <a:fillRect/>
                </a:stretch>
              </p:blipFill>
              <p:spPr>
                <a:xfrm>
                  <a:off x="8507242" y="2457032"/>
                  <a:ext cx="167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8955" name="Freihand 38954">
                  <a:extLst>
                    <a:ext uri="{FF2B5EF4-FFF2-40B4-BE49-F238E27FC236}">
                      <a16:creationId xmlns:a16="http://schemas.microsoft.com/office/drawing/2014/main" id="{2656B4C1-1769-435C-A4B1-8A6D0FF99A3B}"/>
                    </a:ext>
                  </a:extLst>
                </p14:cNvPr>
                <p14:cNvContentPartPr/>
                <p14:nvPr/>
              </p14:nvContentPartPr>
              <p14:xfrm>
                <a:off x="8709922" y="2444432"/>
                <a:ext cx="357120" cy="75240"/>
              </p14:xfrm>
            </p:contentPart>
          </mc:Choice>
          <mc:Fallback>
            <p:pic>
              <p:nvPicPr>
                <p:cNvPr id="38955" name="Freihand 38954">
                  <a:extLst>
                    <a:ext uri="{FF2B5EF4-FFF2-40B4-BE49-F238E27FC236}">
                      <a16:creationId xmlns:a16="http://schemas.microsoft.com/office/drawing/2014/main" id="{2656B4C1-1769-435C-A4B1-8A6D0FF99A3B}"/>
                    </a:ext>
                  </a:extLst>
                </p:cNvPr>
                <p:cNvPicPr/>
                <p:nvPr/>
              </p:nvPicPr>
              <p:blipFill>
                <a:blip r:embed="rId95"/>
                <a:stretch>
                  <a:fillRect/>
                </a:stretch>
              </p:blipFill>
              <p:spPr>
                <a:xfrm>
                  <a:off x="8705602" y="2440112"/>
                  <a:ext cx="365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8956" name="Freihand 38955">
                  <a:extLst>
                    <a:ext uri="{FF2B5EF4-FFF2-40B4-BE49-F238E27FC236}">
                      <a16:creationId xmlns:a16="http://schemas.microsoft.com/office/drawing/2014/main" id="{9EC6AE23-8A3E-4C5E-B0E6-E575A8254B92}"/>
                    </a:ext>
                  </a:extLst>
                </p14:cNvPr>
                <p14:cNvContentPartPr/>
                <p14:nvPr/>
              </p14:nvContentPartPr>
              <p14:xfrm>
                <a:off x="9062362" y="2421752"/>
                <a:ext cx="93600" cy="80640"/>
              </p14:xfrm>
            </p:contentPart>
          </mc:Choice>
          <mc:Fallback>
            <p:pic>
              <p:nvPicPr>
                <p:cNvPr id="38956" name="Freihand 38955">
                  <a:extLst>
                    <a:ext uri="{FF2B5EF4-FFF2-40B4-BE49-F238E27FC236}">
                      <a16:creationId xmlns:a16="http://schemas.microsoft.com/office/drawing/2014/main" id="{9EC6AE23-8A3E-4C5E-B0E6-E575A8254B92}"/>
                    </a:ext>
                  </a:extLst>
                </p:cNvPr>
                <p:cNvPicPr/>
                <p:nvPr/>
              </p:nvPicPr>
              <p:blipFill>
                <a:blip r:embed="rId97"/>
                <a:stretch>
                  <a:fillRect/>
                </a:stretch>
              </p:blipFill>
              <p:spPr>
                <a:xfrm>
                  <a:off x="9058042" y="2417432"/>
                  <a:ext cx="102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8957" name="Freihand 38956">
                  <a:extLst>
                    <a:ext uri="{FF2B5EF4-FFF2-40B4-BE49-F238E27FC236}">
                      <a16:creationId xmlns:a16="http://schemas.microsoft.com/office/drawing/2014/main" id="{22FE6F54-A43E-4982-8690-F5E17AC6933E}"/>
                    </a:ext>
                  </a:extLst>
                </p14:cNvPr>
                <p14:cNvContentPartPr/>
                <p14:nvPr/>
              </p14:nvContentPartPr>
              <p14:xfrm>
                <a:off x="9215722" y="2325632"/>
                <a:ext cx="322560" cy="194760"/>
              </p14:xfrm>
            </p:contentPart>
          </mc:Choice>
          <mc:Fallback>
            <p:pic>
              <p:nvPicPr>
                <p:cNvPr id="38957" name="Freihand 38956">
                  <a:extLst>
                    <a:ext uri="{FF2B5EF4-FFF2-40B4-BE49-F238E27FC236}">
                      <a16:creationId xmlns:a16="http://schemas.microsoft.com/office/drawing/2014/main" id="{22FE6F54-A43E-4982-8690-F5E17AC6933E}"/>
                    </a:ext>
                  </a:extLst>
                </p:cNvPr>
                <p:cNvPicPr/>
                <p:nvPr/>
              </p:nvPicPr>
              <p:blipFill>
                <a:blip r:embed="rId99"/>
                <a:stretch>
                  <a:fillRect/>
                </a:stretch>
              </p:blipFill>
              <p:spPr>
                <a:xfrm>
                  <a:off x="9211402" y="2321312"/>
                  <a:ext cx="331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8958" name="Freihand 38957">
                  <a:extLst>
                    <a:ext uri="{FF2B5EF4-FFF2-40B4-BE49-F238E27FC236}">
                      <a16:creationId xmlns:a16="http://schemas.microsoft.com/office/drawing/2014/main" id="{60650191-659A-4562-8070-25D0AB12E546}"/>
                    </a:ext>
                  </a:extLst>
                </p14:cNvPr>
                <p14:cNvContentPartPr/>
                <p14:nvPr/>
              </p14:nvContentPartPr>
              <p14:xfrm>
                <a:off x="9497242" y="2307992"/>
                <a:ext cx="22680" cy="18720"/>
              </p14:xfrm>
            </p:contentPart>
          </mc:Choice>
          <mc:Fallback>
            <p:pic>
              <p:nvPicPr>
                <p:cNvPr id="38958" name="Freihand 38957">
                  <a:extLst>
                    <a:ext uri="{FF2B5EF4-FFF2-40B4-BE49-F238E27FC236}">
                      <a16:creationId xmlns:a16="http://schemas.microsoft.com/office/drawing/2014/main" id="{60650191-659A-4562-8070-25D0AB12E546}"/>
                    </a:ext>
                  </a:extLst>
                </p:cNvPr>
                <p:cNvPicPr/>
                <p:nvPr/>
              </p:nvPicPr>
              <p:blipFill>
                <a:blip r:embed="rId101"/>
                <a:stretch>
                  <a:fillRect/>
                </a:stretch>
              </p:blipFill>
              <p:spPr>
                <a:xfrm>
                  <a:off x="9492922" y="2303672"/>
                  <a:ext cx="31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8960" name="Freihand 38959">
                  <a:extLst>
                    <a:ext uri="{FF2B5EF4-FFF2-40B4-BE49-F238E27FC236}">
                      <a16:creationId xmlns:a16="http://schemas.microsoft.com/office/drawing/2014/main" id="{C787283D-2B1F-4730-9A58-F1065EDCC3FA}"/>
                    </a:ext>
                  </a:extLst>
                </p14:cNvPr>
                <p14:cNvContentPartPr/>
                <p14:nvPr/>
              </p14:nvContentPartPr>
              <p14:xfrm>
                <a:off x="9523882" y="2254352"/>
                <a:ext cx="158040" cy="291240"/>
              </p14:xfrm>
            </p:contentPart>
          </mc:Choice>
          <mc:Fallback>
            <p:pic>
              <p:nvPicPr>
                <p:cNvPr id="38960" name="Freihand 38959">
                  <a:extLst>
                    <a:ext uri="{FF2B5EF4-FFF2-40B4-BE49-F238E27FC236}">
                      <a16:creationId xmlns:a16="http://schemas.microsoft.com/office/drawing/2014/main" id="{C787283D-2B1F-4730-9A58-F1065EDCC3FA}"/>
                    </a:ext>
                  </a:extLst>
                </p:cNvPr>
                <p:cNvPicPr/>
                <p:nvPr/>
              </p:nvPicPr>
              <p:blipFill>
                <a:blip r:embed="rId103"/>
                <a:stretch>
                  <a:fillRect/>
                </a:stretch>
              </p:blipFill>
              <p:spPr>
                <a:xfrm>
                  <a:off x="9519562" y="2250032"/>
                  <a:ext cx="1666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8961" name="Freihand 38960">
                  <a:extLst>
                    <a:ext uri="{FF2B5EF4-FFF2-40B4-BE49-F238E27FC236}">
                      <a16:creationId xmlns:a16="http://schemas.microsoft.com/office/drawing/2014/main" id="{D0D85ACE-A1E0-4FA0-B621-A39E7C0435C9}"/>
                    </a:ext>
                  </a:extLst>
                </p14:cNvPr>
                <p14:cNvContentPartPr/>
                <p14:nvPr/>
              </p14:nvContentPartPr>
              <p14:xfrm>
                <a:off x="9674722" y="2363432"/>
                <a:ext cx="214560" cy="58680"/>
              </p14:xfrm>
            </p:contentPart>
          </mc:Choice>
          <mc:Fallback>
            <p:pic>
              <p:nvPicPr>
                <p:cNvPr id="38961" name="Freihand 38960">
                  <a:extLst>
                    <a:ext uri="{FF2B5EF4-FFF2-40B4-BE49-F238E27FC236}">
                      <a16:creationId xmlns:a16="http://schemas.microsoft.com/office/drawing/2014/main" id="{D0D85ACE-A1E0-4FA0-B621-A39E7C0435C9}"/>
                    </a:ext>
                  </a:extLst>
                </p:cNvPr>
                <p:cNvPicPr/>
                <p:nvPr/>
              </p:nvPicPr>
              <p:blipFill>
                <a:blip r:embed="rId105"/>
                <a:stretch>
                  <a:fillRect/>
                </a:stretch>
              </p:blipFill>
              <p:spPr>
                <a:xfrm>
                  <a:off x="9670402" y="2359112"/>
                  <a:ext cx="223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8962" name="Freihand 38961">
                  <a:extLst>
                    <a:ext uri="{FF2B5EF4-FFF2-40B4-BE49-F238E27FC236}">
                      <a16:creationId xmlns:a16="http://schemas.microsoft.com/office/drawing/2014/main" id="{A21101F4-9348-4752-A6E4-ECFD9D223DBF}"/>
                    </a:ext>
                  </a:extLst>
                </p14:cNvPr>
                <p14:cNvContentPartPr/>
                <p14:nvPr/>
              </p14:nvContentPartPr>
              <p14:xfrm>
                <a:off x="9924562" y="2310512"/>
                <a:ext cx="382320" cy="110160"/>
              </p14:xfrm>
            </p:contentPart>
          </mc:Choice>
          <mc:Fallback>
            <p:pic>
              <p:nvPicPr>
                <p:cNvPr id="38962" name="Freihand 38961">
                  <a:extLst>
                    <a:ext uri="{FF2B5EF4-FFF2-40B4-BE49-F238E27FC236}">
                      <a16:creationId xmlns:a16="http://schemas.microsoft.com/office/drawing/2014/main" id="{A21101F4-9348-4752-A6E4-ECFD9D223DBF}"/>
                    </a:ext>
                  </a:extLst>
                </p:cNvPr>
                <p:cNvPicPr/>
                <p:nvPr/>
              </p:nvPicPr>
              <p:blipFill>
                <a:blip r:embed="rId107"/>
                <a:stretch>
                  <a:fillRect/>
                </a:stretch>
              </p:blipFill>
              <p:spPr>
                <a:xfrm>
                  <a:off x="9920242" y="2306192"/>
                  <a:ext cx="390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963" name="Freihand 38962">
                  <a:extLst>
                    <a:ext uri="{FF2B5EF4-FFF2-40B4-BE49-F238E27FC236}">
                      <a16:creationId xmlns:a16="http://schemas.microsoft.com/office/drawing/2014/main" id="{3776C803-BF20-42BA-9715-19B013AECE09}"/>
                    </a:ext>
                  </a:extLst>
                </p14:cNvPr>
                <p14:cNvContentPartPr/>
                <p14:nvPr/>
              </p14:nvContentPartPr>
              <p14:xfrm>
                <a:off x="10444042" y="2269472"/>
                <a:ext cx="112680" cy="142560"/>
              </p14:xfrm>
            </p:contentPart>
          </mc:Choice>
          <mc:Fallback>
            <p:pic>
              <p:nvPicPr>
                <p:cNvPr id="38963" name="Freihand 38962">
                  <a:extLst>
                    <a:ext uri="{FF2B5EF4-FFF2-40B4-BE49-F238E27FC236}">
                      <a16:creationId xmlns:a16="http://schemas.microsoft.com/office/drawing/2014/main" id="{3776C803-BF20-42BA-9715-19B013AECE09}"/>
                    </a:ext>
                  </a:extLst>
                </p:cNvPr>
                <p:cNvPicPr/>
                <p:nvPr/>
              </p:nvPicPr>
              <p:blipFill>
                <a:blip r:embed="rId109"/>
                <a:stretch>
                  <a:fillRect/>
                </a:stretch>
              </p:blipFill>
              <p:spPr>
                <a:xfrm>
                  <a:off x="10439722" y="2265152"/>
                  <a:ext cx="121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8964" name="Freihand 38963">
                  <a:extLst>
                    <a:ext uri="{FF2B5EF4-FFF2-40B4-BE49-F238E27FC236}">
                      <a16:creationId xmlns:a16="http://schemas.microsoft.com/office/drawing/2014/main" id="{1F099742-D626-4FD5-B802-C5556525D62B}"/>
                    </a:ext>
                  </a:extLst>
                </p14:cNvPr>
                <p14:cNvContentPartPr/>
                <p14:nvPr/>
              </p14:nvContentPartPr>
              <p14:xfrm>
                <a:off x="10540162" y="2239952"/>
                <a:ext cx="158400" cy="161640"/>
              </p14:xfrm>
            </p:contentPart>
          </mc:Choice>
          <mc:Fallback>
            <p:pic>
              <p:nvPicPr>
                <p:cNvPr id="38964" name="Freihand 38963">
                  <a:extLst>
                    <a:ext uri="{FF2B5EF4-FFF2-40B4-BE49-F238E27FC236}">
                      <a16:creationId xmlns:a16="http://schemas.microsoft.com/office/drawing/2014/main" id="{1F099742-D626-4FD5-B802-C5556525D62B}"/>
                    </a:ext>
                  </a:extLst>
                </p:cNvPr>
                <p:cNvPicPr/>
                <p:nvPr/>
              </p:nvPicPr>
              <p:blipFill>
                <a:blip r:embed="rId111"/>
                <a:stretch>
                  <a:fillRect/>
                </a:stretch>
              </p:blipFill>
              <p:spPr>
                <a:xfrm>
                  <a:off x="10535842" y="2235632"/>
                  <a:ext cx="167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965" name="Freihand 38964">
                  <a:extLst>
                    <a:ext uri="{FF2B5EF4-FFF2-40B4-BE49-F238E27FC236}">
                      <a16:creationId xmlns:a16="http://schemas.microsoft.com/office/drawing/2014/main" id="{A6D28FAB-5098-4DD0-94F3-5F21C9A4DCE9}"/>
                    </a:ext>
                  </a:extLst>
                </p14:cNvPr>
                <p14:cNvContentPartPr/>
                <p14:nvPr/>
              </p14:nvContentPartPr>
              <p14:xfrm>
                <a:off x="10533322" y="2247512"/>
                <a:ext cx="112680" cy="27360"/>
              </p14:xfrm>
            </p:contentPart>
          </mc:Choice>
          <mc:Fallback>
            <p:pic>
              <p:nvPicPr>
                <p:cNvPr id="38965" name="Freihand 38964">
                  <a:extLst>
                    <a:ext uri="{FF2B5EF4-FFF2-40B4-BE49-F238E27FC236}">
                      <a16:creationId xmlns:a16="http://schemas.microsoft.com/office/drawing/2014/main" id="{A6D28FAB-5098-4DD0-94F3-5F21C9A4DCE9}"/>
                    </a:ext>
                  </a:extLst>
                </p:cNvPr>
                <p:cNvPicPr/>
                <p:nvPr/>
              </p:nvPicPr>
              <p:blipFill>
                <a:blip r:embed="rId113"/>
                <a:stretch>
                  <a:fillRect/>
                </a:stretch>
              </p:blipFill>
              <p:spPr>
                <a:xfrm>
                  <a:off x="10529002" y="2243192"/>
                  <a:ext cx="121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8966" name="Freihand 38965">
                  <a:extLst>
                    <a:ext uri="{FF2B5EF4-FFF2-40B4-BE49-F238E27FC236}">
                      <a16:creationId xmlns:a16="http://schemas.microsoft.com/office/drawing/2014/main" id="{9D933DED-F3DA-4DD7-97D5-F64DC2B7977E}"/>
                    </a:ext>
                  </a:extLst>
                </p14:cNvPr>
                <p14:cNvContentPartPr/>
                <p14:nvPr/>
              </p14:nvContentPartPr>
              <p14:xfrm>
                <a:off x="10730602" y="2300072"/>
                <a:ext cx="580320" cy="88920"/>
              </p14:xfrm>
            </p:contentPart>
          </mc:Choice>
          <mc:Fallback>
            <p:pic>
              <p:nvPicPr>
                <p:cNvPr id="38966" name="Freihand 38965">
                  <a:extLst>
                    <a:ext uri="{FF2B5EF4-FFF2-40B4-BE49-F238E27FC236}">
                      <a16:creationId xmlns:a16="http://schemas.microsoft.com/office/drawing/2014/main" id="{9D933DED-F3DA-4DD7-97D5-F64DC2B7977E}"/>
                    </a:ext>
                  </a:extLst>
                </p:cNvPr>
                <p:cNvPicPr/>
                <p:nvPr/>
              </p:nvPicPr>
              <p:blipFill>
                <a:blip r:embed="rId115"/>
                <a:stretch>
                  <a:fillRect/>
                </a:stretch>
              </p:blipFill>
              <p:spPr>
                <a:xfrm>
                  <a:off x="10726282" y="2295752"/>
                  <a:ext cx="588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8967" name="Freihand 38966">
                  <a:extLst>
                    <a:ext uri="{FF2B5EF4-FFF2-40B4-BE49-F238E27FC236}">
                      <a16:creationId xmlns:a16="http://schemas.microsoft.com/office/drawing/2014/main" id="{48801403-6910-46A4-9A42-557345D136D2}"/>
                    </a:ext>
                  </a:extLst>
                </p14:cNvPr>
                <p14:cNvContentPartPr/>
                <p14:nvPr/>
              </p14:nvContentPartPr>
              <p14:xfrm>
                <a:off x="10786042" y="2181632"/>
                <a:ext cx="231120" cy="21240"/>
              </p14:xfrm>
            </p:contentPart>
          </mc:Choice>
          <mc:Fallback>
            <p:pic>
              <p:nvPicPr>
                <p:cNvPr id="38967" name="Freihand 38966">
                  <a:extLst>
                    <a:ext uri="{FF2B5EF4-FFF2-40B4-BE49-F238E27FC236}">
                      <a16:creationId xmlns:a16="http://schemas.microsoft.com/office/drawing/2014/main" id="{48801403-6910-46A4-9A42-557345D136D2}"/>
                    </a:ext>
                  </a:extLst>
                </p:cNvPr>
                <p:cNvPicPr/>
                <p:nvPr/>
              </p:nvPicPr>
              <p:blipFill>
                <a:blip r:embed="rId117"/>
                <a:stretch>
                  <a:fillRect/>
                </a:stretch>
              </p:blipFill>
              <p:spPr>
                <a:xfrm>
                  <a:off x="10781722" y="2177312"/>
                  <a:ext cx="239760" cy="2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38969" name="Freihand 38968">
                <a:extLst>
                  <a:ext uri="{FF2B5EF4-FFF2-40B4-BE49-F238E27FC236}">
                    <a16:creationId xmlns:a16="http://schemas.microsoft.com/office/drawing/2014/main" id="{B0774E56-8A67-4ADA-A84D-17876372B33C}"/>
                  </a:ext>
                </a:extLst>
              </p14:cNvPr>
              <p14:cNvContentPartPr/>
              <p14:nvPr/>
            </p14:nvContentPartPr>
            <p14:xfrm>
              <a:off x="2416762" y="905072"/>
              <a:ext cx="2178000" cy="2165040"/>
            </p14:xfrm>
          </p:contentPart>
        </mc:Choice>
        <mc:Fallback>
          <p:pic>
            <p:nvPicPr>
              <p:cNvPr id="38969" name="Freihand 38968">
                <a:extLst>
                  <a:ext uri="{FF2B5EF4-FFF2-40B4-BE49-F238E27FC236}">
                    <a16:creationId xmlns:a16="http://schemas.microsoft.com/office/drawing/2014/main" id="{B0774E56-8A67-4ADA-A84D-17876372B33C}"/>
                  </a:ext>
                </a:extLst>
              </p:cNvPr>
              <p:cNvPicPr/>
              <p:nvPr/>
            </p:nvPicPr>
            <p:blipFill>
              <a:blip r:embed="rId119"/>
              <a:stretch>
                <a:fillRect/>
              </a:stretch>
            </p:blipFill>
            <p:spPr>
              <a:xfrm>
                <a:off x="2412442" y="900752"/>
                <a:ext cx="2186640" cy="2173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8987" name="Freihand 38986">
                <a:extLst>
                  <a:ext uri="{FF2B5EF4-FFF2-40B4-BE49-F238E27FC236}">
                    <a16:creationId xmlns:a16="http://schemas.microsoft.com/office/drawing/2014/main" id="{8068B72D-22C6-4624-A9F3-5C11768D6EAA}"/>
                  </a:ext>
                </a:extLst>
              </p14:cNvPr>
              <p14:cNvContentPartPr/>
              <p14:nvPr/>
            </p14:nvContentPartPr>
            <p14:xfrm>
              <a:off x="3992122" y="4288352"/>
              <a:ext cx="376920" cy="154800"/>
            </p14:xfrm>
          </p:contentPart>
        </mc:Choice>
        <mc:Fallback>
          <p:pic>
            <p:nvPicPr>
              <p:cNvPr id="38987" name="Freihand 38986">
                <a:extLst>
                  <a:ext uri="{FF2B5EF4-FFF2-40B4-BE49-F238E27FC236}">
                    <a16:creationId xmlns:a16="http://schemas.microsoft.com/office/drawing/2014/main" id="{8068B72D-22C6-4624-A9F3-5C11768D6EAA}"/>
                  </a:ext>
                </a:extLst>
              </p:cNvPr>
              <p:cNvPicPr/>
              <p:nvPr/>
            </p:nvPicPr>
            <p:blipFill>
              <a:blip r:embed="rId121"/>
              <a:stretch>
                <a:fillRect/>
              </a:stretch>
            </p:blipFill>
            <p:spPr>
              <a:xfrm>
                <a:off x="3987802" y="4284032"/>
                <a:ext cx="385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8993" name="Freihand 38992">
                <a:extLst>
                  <a:ext uri="{FF2B5EF4-FFF2-40B4-BE49-F238E27FC236}">
                    <a16:creationId xmlns:a16="http://schemas.microsoft.com/office/drawing/2014/main" id="{09BDC3DF-7521-41B5-9948-797587B394F7}"/>
                  </a:ext>
                </a:extLst>
              </p14:cNvPr>
              <p14:cNvContentPartPr/>
              <p14:nvPr/>
            </p14:nvContentPartPr>
            <p14:xfrm>
              <a:off x="1621522" y="4110512"/>
              <a:ext cx="408240" cy="203760"/>
            </p14:xfrm>
          </p:contentPart>
        </mc:Choice>
        <mc:Fallback>
          <p:pic>
            <p:nvPicPr>
              <p:cNvPr id="38993" name="Freihand 38992">
                <a:extLst>
                  <a:ext uri="{FF2B5EF4-FFF2-40B4-BE49-F238E27FC236}">
                    <a16:creationId xmlns:a16="http://schemas.microsoft.com/office/drawing/2014/main" id="{09BDC3DF-7521-41B5-9948-797587B394F7}"/>
                  </a:ext>
                </a:extLst>
              </p:cNvPr>
              <p:cNvPicPr/>
              <p:nvPr/>
            </p:nvPicPr>
            <p:blipFill>
              <a:blip r:embed="rId123"/>
              <a:stretch>
                <a:fillRect/>
              </a:stretch>
            </p:blipFill>
            <p:spPr>
              <a:xfrm>
                <a:off x="1617202" y="4106192"/>
                <a:ext cx="416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8999" name="Freihand 38998">
                <a:extLst>
                  <a:ext uri="{FF2B5EF4-FFF2-40B4-BE49-F238E27FC236}">
                    <a16:creationId xmlns:a16="http://schemas.microsoft.com/office/drawing/2014/main" id="{25DAD277-0467-4860-984F-0843CFBB1B2B}"/>
                  </a:ext>
                </a:extLst>
              </p14:cNvPr>
              <p14:cNvContentPartPr/>
              <p14:nvPr/>
            </p14:nvContentPartPr>
            <p14:xfrm>
              <a:off x="1768762" y="2588792"/>
              <a:ext cx="330480" cy="186840"/>
            </p14:xfrm>
          </p:contentPart>
        </mc:Choice>
        <mc:Fallback>
          <p:pic>
            <p:nvPicPr>
              <p:cNvPr id="38999" name="Freihand 38998">
                <a:extLst>
                  <a:ext uri="{FF2B5EF4-FFF2-40B4-BE49-F238E27FC236}">
                    <a16:creationId xmlns:a16="http://schemas.microsoft.com/office/drawing/2014/main" id="{25DAD277-0467-4860-984F-0843CFBB1B2B}"/>
                  </a:ext>
                </a:extLst>
              </p:cNvPr>
              <p:cNvPicPr/>
              <p:nvPr/>
            </p:nvPicPr>
            <p:blipFill>
              <a:blip r:embed="rId125"/>
              <a:stretch>
                <a:fillRect/>
              </a:stretch>
            </p:blipFill>
            <p:spPr>
              <a:xfrm>
                <a:off x="1764442" y="2584472"/>
                <a:ext cx="339120" cy="195480"/>
              </a:xfrm>
              <a:prstGeom prst="rect">
                <a:avLst/>
              </a:prstGeom>
            </p:spPr>
          </p:pic>
        </mc:Fallback>
      </mc:AlternateContent>
      <p:grpSp>
        <p:nvGrpSpPr>
          <p:cNvPr id="39008" name="Gruppieren 39007">
            <a:extLst>
              <a:ext uri="{FF2B5EF4-FFF2-40B4-BE49-F238E27FC236}">
                <a16:creationId xmlns:a16="http://schemas.microsoft.com/office/drawing/2014/main" id="{BE1361EA-A2E0-4D43-9D6F-CD557C8351F7}"/>
              </a:ext>
            </a:extLst>
          </p:cNvPr>
          <p:cNvGrpSpPr/>
          <p:nvPr/>
        </p:nvGrpSpPr>
        <p:grpSpPr>
          <a:xfrm>
            <a:off x="1208962" y="1126832"/>
            <a:ext cx="4794840" cy="4677840"/>
            <a:chOff x="1208962" y="1126832"/>
            <a:chExt cx="4794840" cy="4677840"/>
          </a:xfrm>
        </p:grpSpPr>
        <mc:AlternateContent xmlns:mc="http://schemas.openxmlformats.org/markup-compatibility/2006">
          <mc:Choice xmlns:p14="http://schemas.microsoft.com/office/powerpoint/2010/main" Requires="p14">
            <p:contentPart p14:bwMode="auto" r:id="rId126">
              <p14:nvContentPartPr>
                <p14:cNvPr id="3" name="Freihand 2">
                  <a:extLst>
                    <a:ext uri="{FF2B5EF4-FFF2-40B4-BE49-F238E27FC236}">
                      <a16:creationId xmlns:a16="http://schemas.microsoft.com/office/drawing/2014/main" id="{F841E64A-B848-4FE0-A235-E5D93E4A568C}"/>
                    </a:ext>
                  </a:extLst>
                </p14:cNvPr>
                <p14:cNvContentPartPr/>
                <p14:nvPr/>
              </p14:nvContentPartPr>
              <p14:xfrm>
                <a:off x="3095722" y="1734872"/>
                <a:ext cx="705240" cy="412920"/>
              </p14:xfrm>
            </p:contentPart>
          </mc:Choice>
          <mc:Fallback>
            <p:pic>
              <p:nvPicPr>
                <p:cNvPr id="3" name="Freihand 2">
                  <a:extLst>
                    <a:ext uri="{FF2B5EF4-FFF2-40B4-BE49-F238E27FC236}">
                      <a16:creationId xmlns:a16="http://schemas.microsoft.com/office/drawing/2014/main" id="{F841E64A-B848-4FE0-A235-E5D93E4A568C}"/>
                    </a:ext>
                  </a:extLst>
                </p:cNvPr>
                <p:cNvPicPr/>
                <p:nvPr/>
              </p:nvPicPr>
              <p:blipFill>
                <a:blip r:embed="rId127"/>
                <a:stretch>
                  <a:fillRect/>
                </a:stretch>
              </p:blipFill>
              <p:spPr>
                <a:xfrm>
                  <a:off x="3091402" y="1730552"/>
                  <a:ext cx="71388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 name="Freihand 3">
                  <a:extLst>
                    <a:ext uri="{FF2B5EF4-FFF2-40B4-BE49-F238E27FC236}">
                      <a16:creationId xmlns:a16="http://schemas.microsoft.com/office/drawing/2014/main" id="{2337F96E-E1EB-4243-8935-EC30FBD14CEA}"/>
                    </a:ext>
                  </a:extLst>
                </p14:cNvPr>
                <p14:cNvContentPartPr/>
                <p14:nvPr/>
              </p14:nvContentPartPr>
              <p14:xfrm>
                <a:off x="2994202" y="2011712"/>
                <a:ext cx="292320" cy="207720"/>
              </p14:xfrm>
            </p:contentPart>
          </mc:Choice>
          <mc:Fallback>
            <p:pic>
              <p:nvPicPr>
                <p:cNvPr id="4" name="Freihand 3">
                  <a:extLst>
                    <a:ext uri="{FF2B5EF4-FFF2-40B4-BE49-F238E27FC236}">
                      <a16:creationId xmlns:a16="http://schemas.microsoft.com/office/drawing/2014/main" id="{2337F96E-E1EB-4243-8935-EC30FBD14CEA}"/>
                    </a:ext>
                  </a:extLst>
                </p:cNvPr>
                <p:cNvPicPr/>
                <p:nvPr/>
              </p:nvPicPr>
              <p:blipFill>
                <a:blip r:embed="rId129"/>
                <a:stretch>
                  <a:fillRect/>
                </a:stretch>
              </p:blipFill>
              <p:spPr>
                <a:xfrm>
                  <a:off x="2989882" y="2007392"/>
                  <a:ext cx="3009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 name="Freihand 4">
                  <a:extLst>
                    <a:ext uri="{FF2B5EF4-FFF2-40B4-BE49-F238E27FC236}">
                      <a16:creationId xmlns:a16="http://schemas.microsoft.com/office/drawing/2014/main" id="{73B8E105-FD29-4506-820F-A497A016CCB0}"/>
                    </a:ext>
                  </a:extLst>
                </p14:cNvPr>
                <p14:cNvContentPartPr/>
                <p14:nvPr/>
              </p14:nvContentPartPr>
              <p14:xfrm>
                <a:off x="3505402" y="1438232"/>
                <a:ext cx="188640" cy="135720"/>
              </p14:xfrm>
            </p:contentPart>
          </mc:Choice>
          <mc:Fallback>
            <p:pic>
              <p:nvPicPr>
                <p:cNvPr id="5" name="Freihand 4">
                  <a:extLst>
                    <a:ext uri="{FF2B5EF4-FFF2-40B4-BE49-F238E27FC236}">
                      <a16:creationId xmlns:a16="http://schemas.microsoft.com/office/drawing/2014/main" id="{73B8E105-FD29-4506-820F-A497A016CCB0}"/>
                    </a:ext>
                  </a:extLst>
                </p:cNvPr>
                <p:cNvPicPr/>
                <p:nvPr/>
              </p:nvPicPr>
              <p:blipFill>
                <a:blip r:embed="rId131"/>
                <a:stretch>
                  <a:fillRect/>
                </a:stretch>
              </p:blipFill>
              <p:spPr>
                <a:xfrm>
                  <a:off x="3501082" y="1433912"/>
                  <a:ext cx="197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2" name="Freihand 31">
                  <a:extLst>
                    <a:ext uri="{FF2B5EF4-FFF2-40B4-BE49-F238E27FC236}">
                      <a16:creationId xmlns:a16="http://schemas.microsoft.com/office/drawing/2014/main" id="{056281FC-EFB2-4BA9-AD34-B65279C526E6}"/>
                    </a:ext>
                  </a:extLst>
                </p14:cNvPr>
                <p14:cNvContentPartPr/>
                <p14:nvPr/>
              </p14:nvContentPartPr>
              <p14:xfrm>
                <a:off x="3723562" y="1209632"/>
                <a:ext cx="115920" cy="114480"/>
              </p14:xfrm>
            </p:contentPart>
          </mc:Choice>
          <mc:Fallback>
            <p:pic>
              <p:nvPicPr>
                <p:cNvPr id="32" name="Freihand 31">
                  <a:extLst>
                    <a:ext uri="{FF2B5EF4-FFF2-40B4-BE49-F238E27FC236}">
                      <a16:creationId xmlns:a16="http://schemas.microsoft.com/office/drawing/2014/main" id="{056281FC-EFB2-4BA9-AD34-B65279C526E6}"/>
                    </a:ext>
                  </a:extLst>
                </p:cNvPr>
                <p:cNvPicPr/>
                <p:nvPr/>
              </p:nvPicPr>
              <p:blipFill>
                <a:blip r:embed="rId133"/>
                <a:stretch>
                  <a:fillRect/>
                </a:stretch>
              </p:blipFill>
              <p:spPr>
                <a:xfrm>
                  <a:off x="3719242" y="1205312"/>
                  <a:ext cx="124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3" name="Freihand 32">
                  <a:extLst>
                    <a:ext uri="{FF2B5EF4-FFF2-40B4-BE49-F238E27FC236}">
                      <a16:creationId xmlns:a16="http://schemas.microsoft.com/office/drawing/2014/main" id="{4CFEA116-5C9C-43E2-ADC0-1D89D89C8CBA}"/>
                    </a:ext>
                  </a:extLst>
                </p14:cNvPr>
                <p14:cNvContentPartPr/>
                <p14:nvPr/>
              </p14:nvContentPartPr>
              <p14:xfrm>
                <a:off x="3892762" y="1288112"/>
                <a:ext cx="21600" cy="18360"/>
              </p14:xfrm>
            </p:contentPart>
          </mc:Choice>
          <mc:Fallback>
            <p:pic>
              <p:nvPicPr>
                <p:cNvPr id="33" name="Freihand 32">
                  <a:extLst>
                    <a:ext uri="{FF2B5EF4-FFF2-40B4-BE49-F238E27FC236}">
                      <a16:creationId xmlns:a16="http://schemas.microsoft.com/office/drawing/2014/main" id="{4CFEA116-5C9C-43E2-ADC0-1D89D89C8CBA}"/>
                    </a:ext>
                  </a:extLst>
                </p:cNvPr>
                <p:cNvPicPr/>
                <p:nvPr/>
              </p:nvPicPr>
              <p:blipFill>
                <a:blip r:embed="rId135"/>
                <a:stretch>
                  <a:fillRect/>
                </a:stretch>
              </p:blipFill>
              <p:spPr>
                <a:xfrm>
                  <a:off x="3888442" y="1283792"/>
                  <a:ext cx="30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4" name="Freihand 33">
                  <a:extLst>
                    <a:ext uri="{FF2B5EF4-FFF2-40B4-BE49-F238E27FC236}">
                      <a16:creationId xmlns:a16="http://schemas.microsoft.com/office/drawing/2014/main" id="{3B688406-B434-49C4-828D-C0A90F5158F2}"/>
                    </a:ext>
                  </a:extLst>
                </p14:cNvPr>
                <p14:cNvContentPartPr/>
                <p14:nvPr/>
              </p14:nvContentPartPr>
              <p14:xfrm>
                <a:off x="3685762" y="1126832"/>
                <a:ext cx="348120" cy="255960"/>
              </p14:xfrm>
            </p:contentPart>
          </mc:Choice>
          <mc:Fallback>
            <p:pic>
              <p:nvPicPr>
                <p:cNvPr id="34" name="Freihand 33">
                  <a:extLst>
                    <a:ext uri="{FF2B5EF4-FFF2-40B4-BE49-F238E27FC236}">
                      <a16:creationId xmlns:a16="http://schemas.microsoft.com/office/drawing/2014/main" id="{3B688406-B434-49C4-828D-C0A90F5158F2}"/>
                    </a:ext>
                  </a:extLst>
                </p:cNvPr>
                <p:cNvPicPr/>
                <p:nvPr/>
              </p:nvPicPr>
              <p:blipFill>
                <a:blip r:embed="rId137"/>
                <a:stretch>
                  <a:fillRect/>
                </a:stretch>
              </p:blipFill>
              <p:spPr>
                <a:xfrm>
                  <a:off x="3681442" y="1122512"/>
                  <a:ext cx="3567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8" name="Freihand 37">
                  <a:extLst>
                    <a:ext uri="{FF2B5EF4-FFF2-40B4-BE49-F238E27FC236}">
                      <a16:creationId xmlns:a16="http://schemas.microsoft.com/office/drawing/2014/main" id="{898A8968-84CF-43C9-A037-26CDAB5B9C57}"/>
                    </a:ext>
                  </a:extLst>
                </p14:cNvPr>
                <p14:cNvContentPartPr/>
                <p14:nvPr/>
              </p14:nvContentPartPr>
              <p14:xfrm>
                <a:off x="3564082" y="2424992"/>
                <a:ext cx="1538640" cy="2424240"/>
              </p14:xfrm>
            </p:contentPart>
          </mc:Choice>
          <mc:Fallback>
            <p:pic>
              <p:nvPicPr>
                <p:cNvPr id="38" name="Freihand 37">
                  <a:extLst>
                    <a:ext uri="{FF2B5EF4-FFF2-40B4-BE49-F238E27FC236}">
                      <a16:creationId xmlns:a16="http://schemas.microsoft.com/office/drawing/2014/main" id="{898A8968-84CF-43C9-A037-26CDAB5B9C57}"/>
                    </a:ext>
                  </a:extLst>
                </p:cNvPr>
                <p:cNvPicPr/>
                <p:nvPr/>
              </p:nvPicPr>
              <p:blipFill>
                <a:blip r:embed="rId139"/>
                <a:stretch>
                  <a:fillRect/>
                </a:stretch>
              </p:blipFill>
              <p:spPr>
                <a:xfrm>
                  <a:off x="3559762" y="2420672"/>
                  <a:ext cx="1547280" cy="2432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9" name="Freihand 38">
                  <a:extLst>
                    <a:ext uri="{FF2B5EF4-FFF2-40B4-BE49-F238E27FC236}">
                      <a16:creationId xmlns:a16="http://schemas.microsoft.com/office/drawing/2014/main" id="{2E39B0A6-5B97-4036-8844-3B25EB69BDBE}"/>
                    </a:ext>
                  </a:extLst>
                </p14:cNvPr>
                <p14:cNvContentPartPr/>
                <p14:nvPr/>
              </p14:nvContentPartPr>
              <p14:xfrm>
                <a:off x="4914082" y="4698752"/>
                <a:ext cx="319320" cy="309960"/>
              </p14:xfrm>
            </p:contentPart>
          </mc:Choice>
          <mc:Fallback>
            <p:pic>
              <p:nvPicPr>
                <p:cNvPr id="39" name="Freihand 38">
                  <a:extLst>
                    <a:ext uri="{FF2B5EF4-FFF2-40B4-BE49-F238E27FC236}">
                      <a16:creationId xmlns:a16="http://schemas.microsoft.com/office/drawing/2014/main" id="{2E39B0A6-5B97-4036-8844-3B25EB69BDBE}"/>
                    </a:ext>
                  </a:extLst>
                </p:cNvPr>
                <p:cNvPicPr/>
                <p:nvPr/>
              </p:nvPicPr>
              <p:blipFill>
                <a:blip r:embed="rId141"/>
                <a:stretch>
                  <a:fillRect/>
                </a:stretch>
              </p:blipFill>
              <p:spPr>
                <a:xfrm>
                  <a:off x="4909762" y="4694432"/>
                  <a:ext cx="3279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0" name="Freihand 39">
                  <a:extLst>
                    <a:ext uri="{FF2B5EF4-FFF2-40B4-BE49-F238E27FC236}">
                      <a16:creationId xmlns:a16="http://schemas.microsoft.com/office/drawing/2014/main" id="{E5430DE2-C922-4AA3-84AB-22B9AF3CF510}"/>
                    </a:ext>
                  </a:extLst>
                </p14:cNvPr>
                <p14:cNvContentPartPr/>
                <p14:nvPr/>
              </p14:nvContentPartPr>
              <p14:xfrm>
                <a:off x="3991042" y="4041392"/>
                <a:ext cx="161280" cy="249840"/>
              </p14:xfrm>
            </p:contentPart>
          </mc:Choice>
          <mc:Fallback>
            <p:pic>
              <p:nvPicPr>
                <p:cNvPr id="40" name="Freihand 39">
                  <a:extLst>
                    <a:ext uri="{FF2B5EF4-FFF2-40B4-BE49-F238E27FC236}">
                      <a16:creationId xmlns:a16="http://schemas.microsoft.com/office/drawing/2014/main" id="{E5430DE2-C922-4AA3-84AB-22B9AF3CF510}"/>
                    </a:ext>
                  </a:extLst>
                </p:cNvPr>
                <p:cNvPicPr/>
                <p:nvPr/>
              </p:nvPicPr>
              <p:blipFill>
                <a:blip r:embed="rId143"/>
                <a:stretch>
                  <a:fillRect/>
                </a:stretch>
              </p:blipFill>
              <p:spPr>
                <a:xfrm>
                  <a:off x="3986722" y="4037072"/>
                  <a:ext cx="1699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1" name="Freihand 40">
                  <a:extLst>
                    <a:ext uri="{FF2B5EF4-FFF2-40B4-BE49-F238E27FC236}">
                      <a16:creationId xmlns:a16="http://schemas.microsoft.com/office/drawing/2014/main" id="{D59E37A8-62FA-49B8-9DF2-DACE5313474A}"/>
                    </a:ext>
                  </a:extLst>
                </p14:cNvPr>
                <p14:cNvContentPartPr/>
                <p14:nvPr/>
              </p14:nvContentPartPr>
              <p14:xfrm>
                <a:off x="4066282" y="3870752"/>
                <a:ext cx="360" cy="360"/>
              </p14:xfrm>
            </p:contentPart>
          </mc:Choice>
          <mc:Fallback>
            <p:pic>
              <p:nvPicPr>
                <p:cNvPr id="41" name="Freihand 40">
                  <a:extLst>
                    <a:ext uri="{FF2B5EF4-FFF2-40B4-BE49-F238E27FC236}">
                      <a16:creationId xmlns:a16="http://schemas.microsoft.com/office/drawing/2014/main" id="{D59E37A8-62FA-49B8-9DF2-DACE5313474A}"/>
                    </a:ext>
                  </a:extLst>
                </p:cNvPr>
                <p:cNvPicPr/>
                <p:nvPr/>
              </p:nvPicPr>
              <p:blipFill>
                <a:blip r:embed="rId7"/>
                <a:stretch>
                  <a:fillRect/>
                </a:stretch>
              </p:blipFill>
              <p:spPr>
                <a:xfrm>
                  <a:off x="4061962" y="3866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2" name="Freihand 41">
                  <a:extLst>
                    <a:ext uri="{FF2B5EF4-FFF2-40B4-BE49-F238E27FC236}">
                      <a16:creationId xmlns:a16="http://schemas.microsoft.com/office/drawing/2014/main" id="{093AA01A-6F7A-4507-B953-77B5F0480551}"/>
                    </a:ext>
                  </a:extLst>
                </p14:cNvPr>
                <p14:cNvContentPartPr/>
                <p14:nvPr/>
              </p14:nvContentPartPr>
              <p14:xfrm>
                <a:off x="4080322" y="3756272"/>
                <a:ext cx="120600" cy="161640"/>
              </p14:xfrm>
            </p:contentPart>
          </mc:Choice>
          <mc:Fallback>
            <p:pic>
              <p:nvPicPr>
                <p:cNvPr id="42" name="Freihand 41">
                  <a:extLst>
                    <a:ext uri="{FF2B5EF4-FFF2-40B4-BE49-F238E27FC236}">
                      <a16:creationId xmlns:a16="http://schemas.microsoft.com/office/drawing/2014/main" id="{093AA01A-6F7A-4507-B953-77B5F0480551}"/>
                    </a:ext>
                  </a:extLst>
                </p:cNvPr>
                <p:cNvPicPr/>
                <p:nvPr/>
              </p:nvPicPr>
              <p:blipFill>
                <a:blip r:embed="rId146"/>
                <a:stretch>
                  <a:fillRect/>
                </a:stretch>
              </p:blipFill>
              <p:spPr>
                <a:xfrm>
                  <a:off x="4076002" y="3751952"/>
                  <a:ext cx="129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3" name="Freihand 42">
                  <a:extLst>
                    <a:ext uri="{FF2B5EF4-FFF2-40B4-BE49-F238E27FC236}">
                      <a16:creationId xmlns:a16="http://schemas.microsoft.com/office/drawing/2014/main" id="{EDF44451-48BF-4948-9405-FBC7C269B6B5}"/>
                    </a:ext>
                  </a:extLst>
                </p14:cNvPr>
                <p14:cNvContentPartPr/>
                <p14:nvPr/>
              </p14:nvContentPartPr>
              <p14:xfrm>
                <a:off x="4207402" y="3809912"/>
                <a:ext cx="16560" cy="48960"/>
              </p14:xfrm>
            </p:contentPart>
          </mc:Choice>
          <mc:Fallback>
            <p:pic>
              <p:nvPicPr>
                <p:cNvPr id="43" name="Freihand 42">
                  <a:extLst>
                    <a:ext uri="{FF2B5EF4-FFF2-40B4-BE49-F238E27FC236}">
                      <a16:creationId xmlns:a16="http://schemas.microsoft.com/office/drawing/2014/main" id="{EDF44451-48BF-4948-9405-FBC7C269B6B5}"/>
                    </a:ext>
                  </a:extLst>
                </p:cNvPr>
                <p:cNvPicPr/>
                <p:nvPr/>
              </p:nvPicPr>
              <p:blipFill>
                <a:blip r:embed="rId148"/>
                <a:stretch>
                  <a:fillRect/>
                </a:stretch>
              </p:blipFill>
              <p:spPr>
                <a:xfrm>
                  <a:off x="4203082" y="3805592"/>
                  <a:ext cx="25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4" name="Freihand 43">
                  <a:extLst>
                    <a:ext uri="{FF2B5EF4-FFF2-40B4-BE49-F238E27FC236}">
                      <a16:creationId xmlns:a16="http://schemas.microsoft.com/office/drawing/2014/main" id="{34EAD3A0-2FF3-44CA-B099-17A0E12E4A40}"/>
                    </a:ext>
                  </a:extLst>
                </p14:cNvPr>
                <p14:cNvContentPartPr/>
                <p14:nvPr/>
              </p14:nvContentPartPr>
              <p14:xfrm>
                <a:off x="3965482" y="3631712"/>
                <a:ext cx="384480" cy="387360"/>
              </p14:xfrm>
            </p:contentPart>
          </mc:Choice>
          <mc:Fallback>
            <p:pic>
              <p:nvPicPr>
                <p:cNvPr id="44" name="Freihand 43">
                  <a:extLst>
                    <a:ext uri="{FF2B5EF4-FFF2-40B4-BE49-F238E27FC236}">
                      <a16:creationId xmlns:a16="http://schemas.microsoft.com/office/drawing/2014/main" id="{34EAD3A0-2FF3-44CA-B099-17A0E12E4A40}"/>
                    </a:ext>
                  </a:extLst>
                </p:cNvPr>
                <p:cNvPicPr/>
                <p:nvPr/>
              </p:nvPicPr>
              <p:blipFill>
                <a:blip r:embed="rId150"/>
                <a:stretch>
                  <a:fillRect/>
                </a:stretch>
              </p:blipFill>
              <p:spPr>
                <a:xfrm>
                  <a:off x="3961162" y="3627392"/>
                  <a:ext cx="39312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7" name="Freihand 46">
                  <a:extLst>
                    <a:ext uri="{FF2B5EF4-FFF2-40B4-BE49-F238E27FC236}">
                      <a16:creationId xmlns:a16="http://schemas.microsoft.com/office/drawing/2014/main" id="{3A8DB28C-A773-4C90-B027-6420529D7E92}"/>
                    </a:ext>
                  </a:extLst>
                </p14:cNvPr>
                <p14:cNvContentPartPr/>
                <p14:nvPr/>
              </p14:nvContentPartPr>
              <p14:xfrm>
                <a:off x="1637362" y="2369912"/>
                <a:ext cx="1627920" cy="2620080"/>
              </p14:xfrm>
            </p:contentPart>
          </mc:Choice>
          <mc:Fallback>
            <p:pic>
              <p:nvPicPr>
                <p:cNvPr id="47" name="Freihand 46">
                  <a:extLst>
                    <a:ext uri="{FF2B5EF4-FFF2-40B4-BE49-F238E27FC236}">
                      <a16:creationId xmlns:a16="http://schemas.microsoft.com/office/drawing/2014/main" id="{3A8DB28C-A773-4C90-B027-6420529D7E92}"/>
                    </a:ext>
                  </a:extLst>
                </p:cNvPr>
                <p:cNvPicPr/>
                <p:nvPr/>
              </p:nvPicPr>
              <p:blipFill>
                <a:blip r:embed="rId152"/>
                <a:stretch>
                  <a:fillRect/>
                </a:stretch>
              </p:blipFill>
              <p:spPr>
                <a:xfrm>
                  <a:off x="1633042" y="2365592"/>
                  <a:ext cx="1636560" cy="2628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 name="Freihand 47">
                  <a:extLst>
                    <a:ext uri="{FF2B5EF4-FFF2-40B4-BE49-F238E27FC236}">
                      <a16:creationId xmlns:a16="http://schemas.microsoft.com/office/drawing/2014/main" id="{73BF84E6-1145-4102-B5CC-AE80ADEB9CB0}"/>
                    </a:ext>
                  </a:extLst>
                </p14:cNvPr>
                <p14:cNvContentPartPr/>
                <p14:nvPr/>
              </p14:nvContentPartPr>
              <p14:xfrm>
                <a:off x="1533322" y="4893872"/>
                <a:ext cx="294480" cy="258480"/>
              </p14:xfrm>
            </p:contentPart>
          </mc:Choice>
          <mc:Fallback>
            <p:pic>
              <p:nvPicPr>
                <p:cNvPr id="48" name="Freihand 47">
                  <a:extLst>
                    <a:ext uri="{FF2B5EF4-FFF2-40B4-BE49-F238E27FC236}">
                      <a16:creationId xmlns:a16="http://schemas.microsoft.com/office/drawing/2014/main" id="{73BF84E6-1145-4102-B5CC-AE80ADEB9CB0}"/>
                    </a:ext>
                  </a:extLst>
                </p:cNvPr>
                <p:cNvPicPr/>
                <p:nvPr/>
              </p:nvPicPr>
              <p:blipFill>
                <a:blip r:embed="rId154"/>
                <a:stretch>
                  <a:fillRect/>
                </a:stretch>
              </p:blipFill>
              <p:spPr>
                <a:xfrm>
                  <a:off x="1529002" y="4889552"/>
                  <a:ext cx="3031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9" name="Freihand 48">
                  <a:extLst>
                    <a:ext uri="{FF2B5EF4-FFF2-40B4-BE49-F238E27FC236}">
                      <a16:creationId xmlns:a16="http://schemas.microsoft.com/office/drawing/2014/main" id="{8CEC866B-8CFA-4012-8143-22A39DB89BD6}"/>
                    </a:ext>
                  </a:extLst>
                </p14:cNvPr>
                <p14:cNvContentPartPr/>
                <p14:nvPr/>
              </p14:nvContentPartPr>
              <p14:xfrm>
                <a:off x="1625122" y="4027712"/>
                <a:ext cx="222840" cy="165960"/>
              </p14:xfrm>
            </p:contentPart>
          </mc:Choice>
          <mc:Fallback>
            <p:pic>
              <p:nvPicPr>
                <p:cNvPr id="49" name="Freihand 48">
                  <a:extLst>
                    <a:ext uri="{FF2B5EF4-FFF2-40B4-BE49-F238E27FC236}">
                      <a16:creationId xmlns:a16="http://schemas.microsoft.com/office/drawing/2014/main" id="{8CEC866B-8CFA-4012-8143-22A39DB89BD6}"/>
                    </a:ext>
                  </a:extLst>
                </p:cNvPr>
                <p:cNvPicPr/>
                <p:nvPr/>
              </p:nvPicPr>
              <p:blipFill>
                <a:blip r:embed="rId156"/>
                <a:stretch>
                  <a:fillRect/>
                </a:stretch>
              </p:blipFill>
              <p:spPr>
                <a:xfrm>
                  <a:off x="1620802" y="4023392"/>
                  <a:ext cx="231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0" name="Freihand 49">
                  <a:extLst>
                    <a:ext uri="{FF2B5EF4-FFF2-40B4-BE49-F238E27FC236}">
                      <a16:creationId xmlns:a16="http://schemas.microsoft.com/office/drawing/2014/main" id="{05148AEC-4889-4C9D-86C7-314A7662C99E}"/>
                    </a:ext>
                  </a:extLst>
                </p14:cNvPr>
                <p14:cNvContentPartPr/>
                <p14:nvPr/>
              </p14:nvContentPartPr>
              <p14:xfrm>
                <a:off x="1736722" y="3675272"/>
                <a:ext cx="119160" cy="129600"/>
              </p14:xfrm>
            </p:contentPart>
          </mc:Choice>
          <mc:Fallback>
            <p:pic>
              <p:nvPicPr>
                <p:cNvPr id="50" name="Freihand 49">
                  <a:extLst>
                    <a:ext uri="{FF2B5EF4-FFF2-40B4-BE49-F238E27FC236}">
                      <a16:creationId xmlns:a16="http://schemas.microsoft.com/office/drawing/2014/main" id="{05148AEC-4889-4C9D-86C7-314A7662C99E}"/>
                    </a:ext>
                  </a:extLst>
                </p:cNvPr>
                <p:cNvPicPr/>
                <p:nvPr/>
              </p:nvPicPr>
              <p:blipFill>
                <a:blip r:embed="rId158"/>
                <a:stretch>
                  <a:fillRect/>
                </a:stretch>
              </p:blipFill>
              <p:spPr>
                <a:xfrm>
                  <a:off x="1732402" y="3670952"/>
                  <a:ext cx="127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1" name="Freihand 50">
                  <a:extLst>
                    <a:ext uri="{FF2B5EF4-FFF2-40B4-BE49-F238E27FC236}">
                      <a16:creationId xmlns:a16="http://schemas.microsoft.com/office/drawing/2014/main" id="{C7961145-5D20-4A45-89BA-1F73A668B343}"/>
                    </a:ext>
                  </a:extLst>
                </p14:cNvPr>
                <p14:cNvContentPartPr/>
                <p14:nvPr/>
              </p14:nvContentPartPr>
              <p14:xfrm>
                <a:off x="1922482" y="3709832"/>
                <a:ext cx="1800" cy="21240"/>
              </p14:xfrm>
            </p:contentPart>
          </mc:Choice>
          <mc:Fallback>
            <p:pic>
              <p:nvPicPr>
                <p:cNvPr id="51" name="Freihand 50">
                  <a:extLst>
                    <a:ext uri="{FF2B5EF4-FFF2-40B4-BE49-F238E27FC236}">
                      <a16:creationId xmlns:a16="http://schemas.microsoft.com/office/drawing/2014/main" id="{C7961145-5D20-4A45-89BA-1F73A668B343}"/>
                    </a:ext>
                  </a:extLst>
                </p:cNvPr>
                <p:cNvPicPr/>
                <p:nvPr/>
              </p:nvPicPr>
              <p:blipFill>
                <a:blip r:embed="rId160"/>
                <a:stretch>
                  <a:fillRect/>
                </a:stretch>
              </p:blipFill>
              <p:spPr>
                <a:xfrm>
                  <a:off x="1918162" y="3705512"/>
                  <a:ext cx="10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2" name="Freihand 51">
                  <a:extLst>
                    <a:ext uri="{FF2B5EF4-FFF2-40B4-BE49-F238E27FC236}">
                      <a16:creationId xmlns:a16="http://schemas.microsoft.com/office/drawing/2014/main" id="{645F7234-4D8B-4A37-95D6-B52316A94BC3}"/>
                    </a:ext>
                  </a:extLst>
                </p14:cNvPr>
                <p14:cNvContentPartPr/>
                <p14:nvPr/>
              </p14:nvContentPartPr>
              <p14:xfrm>
                <a:off x="1620802" y="3540272"/>
                <a:ext cx="447480" cy="385200"/>
              </p14:xfrm>
            </p:contentPart>
          </mc:Choice>
          <mc:Fallback>
            <p:pic>
              <p:nvPicPr>
                <p:cNvPr id="52" name="Freihand 51">
                  <a:extLst>
                    <a:ext uri="{FF2B5EF4-FFF2-40B4-BE49-F238E27FC236}">
                      <a16:creationId xmlns:a16="http://schemas.microsoft.com/office/drawing/2014/main" id="{645F7234-4D8B-4A37-95D6-B52316A94BC3}"/>
                    </a:ext>
                  </a:extLst>
                </p:cNvPr>
                <p:cNvPicPr/>
                <p:nvPr/>
              </p:nvPicPr>
              <p:blipFill>
                <a:blip r:embed="rId162"/>
                <a:stretch>
                  <a:fillRect/>
                </a:stretch>
              </p:blipFill>
              <p:spPr>
                <a:xfrm>
                  <a:off x="1616482" y="3535952"/>
                  <a:ext cx="45612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5" name="Freihand 54">
                  <a:extLst>
                    <a:ext uri="{FF2B5EF4-FFF2-40B4-BE49-F238E27FC236}">
                      <a16:creationId xmlns:a16="http://schemas.microsoft.com/office/drawing/2014/main" id="{E9885DAA-71ED-404A-87D7-B0F6F5327955}"/>
                    </a:ext>
                  </a:extLst>
                </p14:cNvPr>
                <p14:cNvContentPartPr/>
                <p14:nvPr/>
              </p14:nvContentPartPr>
              <p14:xfrm>
                <a:off x="1208962" y="2312672"/>
                <a:ext cx="1489320" cy="2774160"/>
              </p14:xfrm>
            </p:contentPart>
          </mc:Choice>
          <mc:Fallback>
            <p:pic>
              <p:nvPicPr>
                <p:cNvPr id="55" name="Freihand 54">
                  <a:extLst>
                    <a:ext uri="{FF2B5EF4-FFF2-40B4-BE49-F238E27FC236}">
                      <a16:creationId xmlns:a16="http://schemas.microsoft.com/office/drawing/2014/main" id="{E9885DAA-71ED-404A-87D7-B0F6F5327955}"/>
                    </a:ext>
                  </a:extLst>
                </p:cNvPr>
                <p:cNvPicPr/>
                <p:nvPr/>
              </p:nvPicPr>
              <p:blipFill>
                <a:blip r:embed="rId164"/>
                <a:stretch>
                  <a:fillRect/>
                </a:stretch>
              </p:blipFill>
              <p:spPr>
                <a:xfrm>
                  <a:off x="1204642" y="2308352"/>
                  <a:ext cx="1497960" cy="2782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6" name="Freihand 55">
                  <a:extLst>
                    <a:ext uri="{FF2B5EF4-FFF2-40B4-BE49-F238E27FC236}">
                      <a16:creationId xmlns:a16="http://schemas.microsoft.com/office/drawing/2014/main" id="{47F98FA8-E2CD-48FB-8C12-2518FA1B191F}"/>
                    </a:ext>
                  </a:extLst>
                </p14:cNvPr>
                <p14:cNvContentPartPr/>
                <p14:nvPr/>
              </p14:nvContentPartPr>
              <p14:xfrm>
                <a:off x="2616922" y="2193152"/>
                <a:ext cx="159480" cy="243360"/>
              </p14:xfrm>
            </p:contentPart>
          </mc:Choice>
          <mc:Fallback>
            <p:pic>
              <p:nvPicPr>
                <p:cNvPr id="56" name="Freihand 55">
                  <a:extLst>
                    <a:ext uri="{FF2B5EF4-FFF2-40B4-BE49-F238E27FC236}">
                      <a16:creationId xmlns:a16="http://schemas.microsoft.com/office/drawing/2014/main" id="{47F98FA8-E2CD-48FB-8C12-2518FA1B191F}"/>
                    </a:ext>
                  </a:extLst>
                </p:cNvPr>
                <p:cNvPicPr/>
                <p:nvPr/>
              </p:nvPicPr>
              <p:blipFill>
                <a:blip r:embed="rId166"/>
                <a:stretch>
                  <a:fillRect/>
                </a:stretch>
              </p:blipFill>
              <p:spPr>
                <a:xfrm>
                  <a:off x="2612602" y="2188832"/>
                  <a:ext cx="1681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7" name="Freihand 56">
                  <a:extLst>
                    <a:ext uri="{FF2B5EF4-FFF2-40B4-BE49-F238E27FC236}">
                      <a16:creationId xmlns:a16="http://schemas.microsoft.com/office/drawing/2014/main" id="{28F1DEB8-863A-4898-B39D-4B6214A6845F}"/>
                    </a:ext>
                  </a:extLst>
                </p14:cNvPr>
                <p14:cNvContentPartPr/>
                <p14:nvPr/>
              </p14:nvContentPartPr>
              <p14:xfrm>
                <a:off x="1785682" y="2426432"/>
                <a:ext cx="124920" cy="248040"/>
              </p14:xfrm>
            </p:contentPart>
          </mc:Choice>
          <mc:Fallback>
            <p:pic>
              <p:nvPicPr>
                <p:cNvPr id="57" name="Freihand 56">
                  <a:extLst>
                    <a:ext uri="{FF2B5EF4-FFF2-40B4-BE49-F238E27FC236}">
                      <a16:creationId xmlns:a16="http://schemas.microsoft.com/office/drawing/2014/main" id="{28F1DEB8-863A-4898-B39D-4B6214A6845F}"/>
                    </a:ext>
                  </a:extLst>
                </p:cNvPr>
                <p:cNvPicPr/>
                <p:nvPr/>
              </p:nvPicPr>
              <p:blipFill>
                <a:blip r:embed="rId168"/>
                <a:stretch>
                  <a:fillRect/>
                </a:stretch>
              </p:blipFill>
              <p:spPr>
                <a:xfrm>
                  <a:off x="1781362" y="2422112"/>
                  <a:ext cx="1335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8" name="Freihand 57">
                  <a:extLst>
                    <a:ext uri="{FF2B5EF4-FFF2-40B4-BE49-F238E27FC236}">
                      <a16:creationId xmlns:a16="http://schemas.microsoft.com/office/drawing/2014/main" id="{FACE1D1F-AB3A-4182-9A1C-BD8E9B2261E0}"/>
                    </a:ext>
                  </a:extLst>
                </p14:cNvPr>
                <p14:cNvContentPartPr/>
                <p14:nvPr/>
              </p14:nvContentPartPr>
              <p14:xfrm>
                <a:off x="2015002" y="2489072"/>
                <a:ext cx="7920" cy="14400"/>
              </p14:xfrm>
            </p:contentPart>
          </mc:Choice>
          <mc:Fallback>
            <p:pic>
              <p:nvPicPr>
                <p:cNvPr id="58" name="Freihand 57">
                  <a:extLst>
                    <a:ext uri="{FF2B5EF4-FFF2-40B4-BE49-F238E27FC236}">
                      <a16:creationId xmlns:a16="http://schemas.microsoft.com/office/drawing/2014/main" id="{FACE1D1F-AB3A-4182-9A1C-BD8E9B2261E0}"/>
                    </a:ext>
                  </a:extLst>
                </p:cNvPr>
                <p:cNvPicPr/>
                <p:nvPr/>
              </p:nvPicPr>
              <p:blipFill>
                <a:blip r:embed="rId170"/>
                <a:stretch>
                  <a:fillRect/>
                </a:stretch>
              </p:blipFill>
              <p:spPr>
                <a:xfrm>
                  <a:off x="2010682" y="2484752"/>
                  <a:ext cx="16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0" name="Freihand 59">
                  <a:extLst>
                    <a:ext uri="{FF2B5EF4-FFF2-40B4-BE49-F238E27FC236}">
                      <a16:creationId xmlns:a16="http://schemas.microsoft.com/office/drawing/2014/main" id="{DA47578B-6B43-4EE7-B939-FA16AC741EB2}"/>
                    </a:ext>
                  </a:extLst>
                </p14:cNvPr>
                <p14:cNvContentPartPr/>
                <p14:nvPr/>
              </p14:nvContentPartPr>
              <p14:xfrm>
                <a:off x="1911322" y="2127632"/>
                <a:ext cx="135000" cy="181080"/>
              </p14:xfrm>
            </p:contentPart>
          </mc:Choice>
          <mc:Fallback>
            <p:pic>
              <p:nvPicPr>
                <p:cNvPr id="60" name="Freihand 59">
                  <a:extLst>
                    <a:ext uri="{FF2B5EF4-FFF2-40B4-BE49-F238E27FC236}">
                      <a16:creationId xmlns:a16="http://schemas.microsoft.com/office/drawing/2014/main" id="{DA47578B-6B43-4EE7-B939-FA16AC741EB2}"/>
                    </a:ext>
                  </a:extLst>
                </p:cNvPr>
                <p:cNvPicPr/>
                <p:nvPr/>
              </p:nvPicPr>
              <p:blipFill>
                <a:blip r:embed="rId172"/>
                <a:stretch>
                  <a:fillRect/>
                </a:stretch>
              </p:blipFill>
              <p:spPr>
                <a:xfrm>
                  <a:off x="1907002" y="2123312"/>
                  <a:ext cx="143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1" name="Freihand 60">
                  <a:extLst>
                    <a:ext uri="{FF2B5EF4-FFF2-40B4-BE49-F238E27FC236}">
                      <a16:creationId xmlns:a16="http://schemas.microsoft.com/office/drawing/2014/main" id="{C6BBEB3C-B390-498A-BAFB-D9858AF3A03A}"/>
                    </a:ext>
                  </a:extLst>
                </p14:cNvPr>
                <p14:cNvContentPartPr/>
                <p14:nvPr/>
              </p14:nvContentPartPr>
              <p14:xfrm>
                <a:off x="2013202" y="2184512"/>
                <a:ext cx="77400" cy="104040"/>
              </p14:xfrm>
            </p:contentPart>
          </mc:Choice>
          <mc:Fallback>
            <p:pic>
              <p:nvPicPr>
                <p:cNvPr id="61" name="Freihand 60">
                  <a:extLst>
                    <a:ext uri="{FF2B5EF4-FFF2-40B4-BE49-F238E27FC236}">
                      <a16:creationId xmlns:a16="http://schemas.microsoft.com/office/drawing/2014/main" id="{C6BBEB3C-B390-498A-BAFB-D9858AF3A03A}"/>
                    </a:ext>
                  </a:extLst>
                </p:cNvPr>
                <p:cNvPicPr/>
                <p:nvPr/>
              </p:nvPicPr>
              <p:blipFill>
                <a:blip r:embed="rId174"/>
                <a:stretch>
                  <a:fillRect/>
                </a:stretch>
              </p:blipFill>
              <p:spPr>
                <a:xfrm>
                  <a:off x="2008882" y="2180192"/>
                  <a:ext cx="86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2" name="Freihand 61">
                  <a:extLst>
                    <a:ext uri="{FF2B5EF4-FFF2-40B4-BE49-F238E27FC236}">
                      <a16:creationId xmlns:a16="http://schemas.microsoft.com/office/drawing/2014/main" id="{B7086173-36FD-45F0-97E6-992A63A2A75D}"/>
                    </a:ext>
                  </a:extLst>
                </p14:cNvPr>
                <p14:cNvContentPartPr/>
                <p14:nvPr/>
              </p14:nvContentPartPr>
              <p14:xfrm>
                <a:off x="1716202" y="1967072"/>
                <a:ext cx="538560" cy="414720"/>
              </p14:xfrm>
            </p:contentPart>
          </mc:Choice>
          <mc:Fallback>
            <p:pic>
              <p:nvPicPr>
                <p:cNvPr id="62" name="Freihand 61">
                  <a:extLst>
                    <a:ext uri="{FF2B5EF4-FFF2-40B4-BE49-F238E27FC236}">
                      <a16:creationId xmlns:a16="http://schemas.microsoft.com/office/drawing/2014/main" id="{B7086173-36FD-45F0-97E6-992A63A2A75D}"/>
                    </a:ext>
                  </a:extLst>
                </p:cNvPr>
                <p:cNvPicPr/>
                <p:nvPr/>
              </p:nvPicPr>
              <p:blipFill>
                <a:blip r:embed="rId176"/>
                <a:stretch>
                  <a:fillRect/>
                </a:stretch>
              </p:blipFill>
              <p:spPr>
                <a:xfrm>
                  <a:off x="1711882" y="1962752"/>
                  <a:ext cx="54720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8912" name="Freihand 38911">
                  <a:extLst>
                    <a:ext uri="{FF2B5EF4-FFF2-40B4-BE49-F238E27FC236}">
                      <a16:creationId xmlns:a16="http://schemas.microsoft.com/office/drawing/2014/main" id="{658AD86E-5A3F-4BB6-B971-9BE9E5A8F1B0}"/>
                    </a:ext>
                  </a:extLst>
                </p14:cNvPr>
                <p14:cNvContentPartPr/>
                <p14:nvPr/>
              </p14:nvContentPartPr>
              <p14:xfrm>
                <a:off x="3879082" y="1994792"/>
                <a:ext cx="1882800" cy="3116160"/>
              </p14:xfrm>
            </p:contentPart>
          </mc:Choice>
          <mc:Fallback>
            <p:pic>
              <p:nvPicPr>
                <p:cNvPr id="38912" name="Freihand 38911">
                  <a:extLst>
                    <a:ext uri="{FF2B5EF4-FFF2-40B4-BE49-F238E27FC236}">
                      <a16:creationId xmlns:a16="http://schemas.microsoft.com/office/drawing/2014/main" id="{658AD86E-5A3F-4BB6-B971-9BE9E5A8F1B0}"/>
                    </a:ext>
                  </a:extLst>
                </p:cNvPr>
                <p:cNvPicPr/>
                <p:nvPr/>
              </p:nvPicPr>
              <p:blipFill>
                <a:blip r:embed="rId178"/>
                <a:stretch>
                  <a:fillRect/>
                </a:stretch>
              </p:blipFill>
              <p:spPr>
                <a:xfrm>
                  <a:off x="3874762" y="1990472"/>
                  <a:ext cx="1891440" cy="3124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913" name="Freihand 38912">
                  <a:extLst>
                    <a:ext uri="{FF2B5EF4-FFF2-40B4-BE49-F238E27FC236}">
                      <a16:creationId xmlns:a16="http://schemas.microsoft.com/office/drawing/2014/main" id="{280F657E-69B4-40BE-9A9E-A634FC73FC5E}"/>
                    </a:ext>
                  </a:extLst>
                </p14:cNvPr>
                <p14:cNvContentPartPr/>
                <p14:nvPr/>
              </p14:nvContentPartPr>
              <p14:xfrm>
                <a:off x="3797002" y="1868792"/>
                <a:ext cx="231120" cy="382680"/>
              </p14:xfrm>
            </p:contentPart>
          </mc:Choice>
          <mc:Fallback>
            <p:pic>
              <p:nvPicPr>
                <p:cNvPr id="38913" name="Freihand 38912">
                  <a:extLst>
                    <a:ext uri="{FF2B5EF4-FFF2-40B4-BE49-F238E27FC236}">
                      <a16:creationId xmlns:a16="http://schemas.microsoft.com/office/drawing/2014/main" id="{280F657E-69B4-40BE-9A9E-A634FC73FC5E}"/>
                    </a:ext>
                  </a:extLst>
                </p:cNvPr>
                <p:cNvPicPr/>
                <p:nvPr/>
              </p:nvPicPr>
              <p:blipFill>
                <a:blip r:embed="rId180"/>
                <a:stretch>
                  <a:fillRect/>
                </a:stretch>
              </p:blipFill>
              <p:spPr>
                <a:xfrm>
                  <a:off x="3792682" y="1864472"/>
                  <a:ext cx="23976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8914" name="Freihand 38913">
                  <a:extLst>
                    <a:ext uri="{FF2B5EF4-FFF2-40B4-BE49-F238E27FC236}">
                      <a16:creationId xmlns:a16="http://schemas.microsoft.com/office/drawing/2014/main" id="{9854A91B-F6C0-4532-A389-2FF197B04D60}"/>
                    </a:ext>
                  </a:extLst>
                </p14:cNvPr>
                <p14:cNvContentPartPr/>
                <p14:nvPr/>
              </p14:nvContentPartPr>
              <p14:xfrm>
                <a:off x="5529682" y="2698592"/>
                <a:ext cx="145440" cy="177840"/>
              </p14:xfrm>
            </p:contentPart>
          </mc:Choice>
          <mc:Fallback>
            <p:pic>
              <p:nvPicPr>
                <p:cNvPr id="38914" name="Freihand 38913">
                  <a:extLst>
                    <a:ext uri="{FF2B5EF4-FFF2-40B4-BE49-F238E27FC236}">
                      <a16:creationId xmlns:a16="http://schemas.microsoft.com/office/drawing/2014/main" id="{9854A91B-F6C0-4532-A389-2FF197B04D60}"/>
                    </a:ext>
                  </a:extLst>
                </p:cNvPr>
                <p:cNvPicPr/>
                <p:nvPr/>
              </p:nvPicPr>
              <p:blipFill>
                <a:blip r:embed="rId182"/>
                <a:stretch>
                  <a:fillRect/>
                </a:stretch>
              </p:blipFill>
              <p:spPr>
                <a:xfrm>
                  <a:off x="5525362" y="2694272"/>
                  <a:ext cx="154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8919" name="Freihand 38918">
                  <a:extLst>
                    <a:ext uri="{FF2B5EF4-FFF2-40B4-BE49-F238E27FC236}">
                      <a16:creationId xmlns:a16="http://schemas.microsoft.com/office/drawing/2014/main" id="{B779B379-3971-426D-A378-24A4DEE2EE7A}"/>
                    </a:ext>
                  </a:extLst>
                </p14:cNvPr>
                <p14:cNvContentPartPr/>
                <p14:nvPr/>
              </p14:nvContentPartPr>
              <p14:xfrm>
                <a:off x="5545882" y="2681312"/>
                <a:ext cx="230400" cy="154080"/>
              </p14:xfrm>
            </p:contentPart>
          </mc:Choice>
          <mc:Fallback>
            <p:pic>
              <p:nvPicPr>
                <p:cNvPr id="38919" name="Freihand 38918">
                  <a:extLst>
                    <a:ext uri="{FF2B5EF4-FFF2-40B4-BE49-F238E27FC236}">
                      <a16:creationId xmlns:a16="http://schemas.microsoft.com/office/drawing/2014/main" id="{B779B379-3971-426D-A378-24A4DEE2EE7A}"/>
                    </a:ext>
                  </a:extLst>
                </p:cNvPr>
                <p:cNvPicPr/>
                <p:nvPr/>
              </p:nvPicPr>
              <p:blipFill>
                <a:blip r:embed="rId184"/>
                <a:stretch>
                  <a:fillRect/>
                </a:stretch>
              </p:blipFill>
              <p:spPr>
                <a:xfrm>
                  <a:off x="5541562" y="2676992"/>
                  <a:ext cx="2390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8920" name="Freihand 38919">
                  <a:extLst>
                    <a:ext uri="{FF2B5EF4-FFF2-40B4-BE49-F238E27FC236}">
                      <a16:creationId xmlns:a16="http://schemas.microsoft.com/office/drawing/2014/main" id="{E9F99A68-9F61-47A2-BCFC-072F7EE32168}"/>
                    </a:ext>
                  </a:extLst>
                </p14:cNvPr>
                <p14:cNvContentPartPr/>
                <p14:nvPr/>
              </p14:nvContentPartPr>
              <p14:xfrm>
                <a:off x="5413402" y="2501672"/>
                <a:ext cx="590400" cy="532440"/>
              </p14:xfrm>
            </p:contentPart>
          </mc:Choice>
          <mc:Fallback>
            <p:pic>
              <p:nvPicPr>
                <p:cNvPr id="38920" name="Freihand 38919">
                  <a:extLst>
                    <a:ext uri="{FF2B5EF4-FFF2-40B4-BE49-F238E27FC236}">
                      <a16:creationId xmlns:a16="http://schemas.microsoft.com/office/drawing/2014/main" id="{E9F99A68-9F61-47A2-BCFC-072F7EE32168}"/>
                    </a:ext>
                  </a:extLst>
                </p:cNvPr>
                <p:cNvPicPr/>
                <p:nvPr/>
              </p:nvPicPr>
              <p:blipFill>
                <a:blip r:embed="rId186"/>
                <a:stretch>
                  <a:fillRect/>
                </a:stretch>
              </p:blipFill>
              <p:spPr>
                <a:xfrm>
                  <a:off x="5409082" y="2497352"/>
                  <a:ext cx="59904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8922" name="Freihand 38921">
                  <a:extLst>
                    <a:ext uri="{FF2B5EF4-FFF2-40B4-BE49-F238E27FC236}">
                      <a16:creationId xmlns:a16="http://schemas.microsoft.com/office/drawing/2014/main" id="{D172101F-CF60-4F7C-9C81-610C2D76122D}"/>
                    </a:ext>
                  </a:extLst>
                </p14:cNvPr>
                <p14:cNvContentPartPr/>
                <p14:nvPr/>
              </p14:nvContentPartPr>
              <p14:xfrm>
                <a:off x="1498402" y="5323352"/>
                <a:ext cx="3457080" cy="127080"/>
              </p14:xfrm>
            </p:contentPart>
          </mc:Choice>
          <mc:Fallback>
            <p:pic>
              <p:nvPicPr>
                <p:cNvPr id="38922" name="Freihand 38921">
                  <a:extLst>
                    <a:ext uri="{FF2B5EF4-FFF2-40B4-BE49-F238E27FC236}">
                      <a16:creationId xmlns:a16="http://schemas.microsoft.com/office/drawing/2014/main" id="{D172101F-CF60-4F7C-9C81-610C2D76122D}"/>
                    </a:ext>
                  </a:extLst>
                </p:cNvPr>
                <p:cNvPicPr/>
                <p:nvPr/>
              </p:nvPicPr>
              <p:blipFill>
                <a:blip r:embed="rId188"/>
                <a:stretch>
                  <a:fillRect/>
                </a:stretch>
              </p:blipFill>
              <p:spPr>
                <a:xfrm>
                  <a:off x="1494082" y="5319032"/>
                  <a:ext cx="3465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8923" name="Freihand 38922">
                  <a:extLst>
                    <a:ext uri="{FF2B5EF4-FFF2-40B4-BE49-F238E27FC236}">
                      <a16:creationId xmlns:a16="http://schemas.microsoft.com/office/drawing/2014/main" id="{C7D5FCF0-5C64-4E8E-AC3E-ED9FBD8BB96D}"/>
                    </a:ext>
                  </a:extLst>
                </p14:cNvPr>
                <p14:cNvContentPartPr/>
                <p14:nvPr/>
              </p14:nvContentPartPr>
              <p14:xfrm>
                <a:off x="4818322" y="5206352"/>
                <a:ext cx="334440" cy="292320"/>
              </p14:xfrm>
            </p:contentPart>
          </mc:Choice>
          <mc:Fallback>
            <p:pic>
              <p:nvPicPr>
                <p:cNvPr id="38923" name="Freihand 38922">
                  <a:extLst>
                    <a:ext uri="{FF2B5EF4-FFF2-40B4-BE49-F238E27FC236}">
                      <a16:creationId xmlns:a16="http://schemas.microsoft.com/office/drawing/2014/main" id="{C7D5FCF0-5C64-4E8E-AC3E-ED9FBD8BB96D}"/>
                    </a:ext>
                  </a:extLst>
                </p:cNvPr>
                <p:cNvPicPr/>
                <p:nvPr/>
              </p:nvPicPr>
              <p:blipFill>
                <a:blip r:embed="rId190"/>
                <a:stretch>
                  <a:fillRect/>
                </a:stretch>
              </p:blipFill>
              <p:spPr>
                <a:xfrm>
                  <a:off x="4814002" y="5202032"/>
                  <a:ext cx="3430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8925" name="Freihand 38924">
                  <a:extLst>
                    <a:ext uri="{FF2B5EF4-FFF2-40B4-BE49-F238E27FC236}">
                      <a16:creationId xmlns:a16="http://schemas.microsoft.com/office/drawing/2014/main" id="{FE588E32-927B-4C26-9B53-BEE08120F6A1}"/>
                    </a:ext>
                  </a:extLst>
                </p14:cNvPr>
                <p14:cNvContentPartPr/>
                <p14:nvPr/>
              </p14:nvContentPartPr>
              <p14:xfrm>
                <a:off x="3039922" y="5580392"/>
                <a:ext cx="306360" cy="224280"/>
              </p14:xfrm>
            </p:contentPart>
          </mc:Choice>
          <mc:Fallback>
            <p:pic>
              <p:nvPicPr>
                <p:cNvPr id="38925" name="Freihand 38924">
                  <a:extLst>
                    <a:ext uri="{FF2B5EF4-FFF2-40B4-BE49-F238E27FC236}">
                      <a16:creationId xmlns:a16="http://schemas.microsoft.com/office/drawing/2014/main" id="{FE588E32-927B-4C26-9B53-BEE08120F6A1}"/>
                    </a:ext>
                  </a:extLst>
                </p:cNvPr>
                <p:cNvPicPr/>
                <p:nvPr/>
              </p:nvPicPr>
              <p:blipFill>
                <a:blip r:embed="rId192"/>
                <a:stretch>
                  <a:fillRect/>
                </a:stretch>
              </p:blipFill>
              <p:spPr>
                <a:xfrm>
                  <a:off x="3035602" y="5576072"/>
                  <a:ext cx="315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8926" name="Freihand 38925">
                  <a:extLst>
                    <a:ext uri="{FF2B5EF4-FFF2-40B4-BE49-F238E27FC236}">
                      <a16:creationId xmlns:a16="http://schemas.microsoft.com/office/drawing/2014/main" id="{0F9EEEE3-EE09-423B-85FD-7DCB0BA15396}"/>
                    </a:ext>
                  </a:extLst>
                </p14:cNvPr>
                <p14:cNvContentPartPr/>
                <p14:nvPr/>
              </p14:nvContentPartPr>
              <p14:xfrm>
                <a:off x="3511522" y="5489312"/>
                <a:ext cx="108360" cy="168480"/>
              </p14:xfrm>
            </p:contentPart>
          </mc:Choice>
          <mc:Fallback>
            <p:pic>
              <p:nvPicPr>
                <p:cNvPr id="38926" name="Freihand 38925">
                  <a:extLst>
                    <a:ext uri="{FF2B5EF4-FFF2-40B4-BE49-F238E27FC236}">
                      <a16:creationId xmlns:a16="http://schemas.microsoft.com/office/drawing/2014/main" id="{0F9EEEE3-EE09-423B-85FD-7DCB0BA15396}"/>
                    </a:ext>
                  </a:extLst>
                </p:cNvPr>
                <p:cNvPicPr/>
                <p:nvPr/>
              </p:nvPicPr>
              <p:blipFill>
                <a:blip r:embed="rId194"/>
                <a:stretch>
                  <a:fillRect/>
                </a:stretch>
              </p:blipFill>
              <p:spPr>
                <a:xfrm>
                  <a:off x="3507202" y="5484992"/>
                  <a:ext cx="117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927" name="Freihand 38926">
                  <a:extLst>
                    <a:ext uri="{FF2B5EF4-FFF2-40B4-BE49-F238E27FC236}">
                      <a16:creationId xmlns:a16="http://schemas.microsoft.com/office/drawing/2014/main" id="{04E40E70-B26C-47C3-AE79-6C72D3E92275}"/>
                    </a:ext>
                  </a:extLst>
                </p14:cNvPr>
                <p14:cNvContentPartPr/>
                <p14:nvPr/>
              </p14:nvContentPartPr>
              <p14:xfrm>
                <a:off x="3677122" y="5572472"/>
                <a:ext cx="49320" cy="28800"/>
              </p14:xfrm>
            </p:contentPart>
          </mc:Choice>
          <mc:Fallback>
            <p:pic>
              <p:nvPicPr>
                <p:cNvPr id="38927" name="Freihand 38926">
                  <a:extLst>
                    <a:ext uri="{FF2B5EF4-FFF2-40B4-BE49-F238E27FC236}">
                      <a16:creationId xmlns:a16="http://schemas.microsoft.com/office/drawing/2014/main" id="{04E40E70-B26C-47C3-AE79-6C72D3E92275}"/>
                    </a:ext>
                  </a:extLst>
                </p:cNvPr>
                <p:cNvPicPr/>
                <p:nvPr/>
              </p:nvPicPr>
              <p:blipFill>
                <a:blip r:embed="rId196"/>
                <a:stretch>
                  <a:fillRect/>
                </a:stretch>
              </p:blipFill>
              <p:spPr>
                <a:xfrm>
                  <a:off x="3672802" y="5568152"/>
                  <a:ext cx="579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8928" name="Freihand 38927">
                  <a:extLst>
                    <a:ext uri="{FF2B5EF4-FFF2-40B4-BE49-F238E27FC236}">
                      <a16:creationId xmlns:a16="http://schemas.microsoft.com/office/drawing/2014/main" id="{CE393B1A-A44A-47CF-8C6A-86680F91A81E}"/>
                    </a:ext>
                  </a:extLst>
                </p14:cNvPr>
                <p14:cNvContentPartPr/>
                <p14:nvPr/>
              </p14:nvContentPartPr>
              <p14:xfrm>
                <a:off x="3390562" y="5363312"/>
                <a:ext cx="432360" cy="363960"/>
              </p14:xfrm>
            </p:contentPart>
          </mc:Choice>
          <mc:Fallback>
            <p:pic>
              <p:nvPicPr>
                <p:cNvPr id="38928" name="Freihand 38927">
                  <a:extLst>
                    <a:ext uri="{FF2B5EF4-FFF2-40B4-BE49-F238E27FC236}">
                      <a16:creationId xmlns:a16="http://schemas.microsoft.com/office/drawing/2014/main" id="{CE393B1A-A44A-47CF-8C6A-86680F91A81E}"/>
                    </a:ext>
                  </a:extLst>
                </p:cNvPr>
                <p:cNvPicPr/>
                <p:nvPr/>
              </p:nvPicPr>
              <p:blipFill>
                <a:blip r:embed="rId198"/>
                <a:stretch>
                  <a:fillRect/>
                </a:stretch>
              </p:blipFill>
              <p:spPr>
                <a:xfrm>
                  <a:off x="3386242" y="5358992"/>
                  <a:ext cx="44100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8971" name="Freihand 38970">
                  <a:extLst>
                    <a:ext uri="{FF2B5EF4-FFF2-40B4-BE49-F238E27FC236}">
                      <a16:creationId xmlns:a16="http://schemas.microsoft.com/office/drawing/2014/main" id="{F7C14FEC-E242-4151-9D43-CFFDC9D1E9FC}"/>
                    </a:ext>
                  </a:extLst>
                </p14:cNvPr>
                <p14:cNvContentPartPr/>
                <p14:nvPr/>
              </p14:nvContentPartPr>
              <p14:xfrm>
                <a:off x="3440242" y="1565312"/>
                <a:ext cx="350640" cy="73440"/>
              </p14:xfrm>
            </p:contentPart>
          </mc:Choice>
          <mc:Fallback>
            <p:pic>
              <p:nvPicPr>
                <p:cNvPr id="38971" name="Freihand 38970">
                  <a:extLst>
                    <a:ext uri="{FF2B5EF4-FFF2-40B4-BE49-F238E27FC236}">
                      <a16:creationId xmlns:a16="http://schemas.microsoft.com/office/drawing/2014/main" id="{F7C14FEC-E242-4151-9D43-CFFDC9D1E9FC}"/>
                    </a:ext>
                  </a:extLst>
                </p:cNvPr>
                <p:cNvPicPr/>
                <p:nvPr/>
              </p:nvPicPr>
              <p:blipFill>
                <a:blip r:embed="rId200"/>
                <a:stretch>
                  <a:fillRect/>
                </a:stretch>
              </p:blipFill>
              <p:spPr>
                <a:xfrm>
                  <a:off x="3435922" y="1560992"/>
                  <a:ext cx="359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8972" name="Freihand 38971">
                  <a:extLst>
                    <a:ext uri="{FF2B5EF4-FFF2-40B4-BE49-F238E27FC236}">
                      <a16:creationId xmlns:a16="http://schemas.microsoft.com/office/drawing/2014/main" id="{5E7BFFCA-B1CF-44BF-8422-D76EA60CE9CE}"/>
                    </a:ext>
                  </a:extLst>
                </p14:cNvPr>
                <p14:cNvContentPartPr/>
                <p14:nvPr/>
              </p14:nvContentPartPr>
              <p14:xfrm>
                <a:off x="3424762" y="1596632"/>
                <a:ext cx="346680" cy="118440"/>
              </p14:xfrm>
            </p:contentPart>
          </mc:Choice>
          <mc:Fallback>
            <p:pic>
              <p:nvPicPr>
                <p:cNvPr id="38972" name="Freihand 38971">
                  <a:extLst>
                    <a:ext uri="{FF2B5EF4-FFF2-40B4-BE49-F238E27FC236}">
                      <a16:creationId xmlns:a16="http://schemas.microsoft.com/office/drawing/2014/main" id="{5E7BFFCA-B1CF-44BF-8422-D76EA60CE9CE}"/>
                    </a:ext>
                  </a:extLst>
                </p:cNvPr>
                <p:cNvPicPr/>
                <p:nvPr/>
              </p:nvPicPr>
              <p:blipFill>
                <a:blip r:embed="rId202"/>
                <a:stretch>
                  <a:fillRect/>
                </a:stretch>
              </p:blipFill>
              <p:spPr>
                <a:xfrm>
                  <a:off x="3420442" y="1592312"/>
                  <a:ext cx="355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9005" name="Freihand 39004">
                  <a:extLst>
                    <a:ext uri="{FF2B5EF4-FFF2-40B4-BE49-F238E27FC236}">
                      <a16:creationId xmlns:a16="http://schemas.microsoft.com/office/drawing/2014/main" id="{C72D524F-A35E-4638-8B9B-6A3B98E4DC3F}"/>
                    </a:ext>
                  </a:extLst>
                </p14:cNvPr>
                <p14:cNvContentPartPr/>
                <p14:nvPr/>
              </p14:nvContentPartPr>
              <p14:xfrm>
                <a:off x="5521402" y="3114032"/>
                <a:ext cx="191520" cy="130320"/>
              </p14:xfrm>
            </p:contentPart>
          </mc:Choice>
          <mc:Fallback>
            <p:pic>
              <p:nvPicPr>
                <p:cNvPr id="39005" name="Freihand 39004">
                  <a:extLst>
                    <a:ext uri="{FF2B5EF4-FFF2-40B4-BE49-F238E27FC236}">
                      <a16:creationId xmlns:a16="http://schemas.microsoft.com/office/drawing/2014/main" id="{C72D524F-A35E-4638-8B9B-6A3B98E4DC3F}"/>
                    </a:ext>
                  </a:extLst>
                </p:cNvPr>
                <p:cNvPicPr/>
                <p:nvPr/>
              </p:nvPicPr>
              <p:blipFill>
                <a:blip r:embed="rId204"/>
                <a:stretch>
                  <a:fillRect/>
                </a:stretch>
              </p:blipFill>
              <p:spPr>
                <a:xfrm>
                  <a:off x="5517082" y="3109712"/>
                  <a:ext cx="200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9007" name="Freihand 39006">
                  <a:extLst>
                    <a:ext uri="{FF2B5EF4-FFF2-40B4-BE49-F238E27FC236}">
                      <a16:creationId xmlns:a16="http://schemas.microsoft.com/office/drawing/2014/main" id="{91ED1E9A-E507-4611-8445-0CC7E01D5E59}"/>
                    </a:ext>
                  </a:extLst>
                </p14:cNvPr>
                <p14:cNvContentPartPr/>
                <p14:nvPr/>
              </p14:nvContentPartPr>
              <p14:xfrm>
                <a:off x="5475682" y="3310232"/>
                <a:ext cx="355320" cy="41760"/>
              </p14:xfrm>
            </p:contentPart>
          </mc:Choice>
          <mc:Fallback>
            <p:pic>
              <p:nvPicPr>
                <p:cNvPr id="39007" name="Freihand 39006">
                  <a:extLst>
                    <a:ext uri="{FF2B5EF4-FFF2-40B4-BE49-F238E27FC236}">
                      <a16:creationId xmlns:a16="http://schemas.microsoft.com/office/drawing/2014/main" id="{91ED1E9A-E507-4611-8445-0CC7E01D5E59}"/>
                    </a:ext>
                  </a:extLst>
                </p:cNvPr>
                <p:cNvPicPr/>
                <p:nvPr/>
              </p:nvPicPr>
              <p:blipFill>
                <a:blip r:embed="rId206"/>
                <a:stretch>
                  <a:fillRect/>
                </a:stretch>
              </p:blipFill>
              <p:spPr>
                <a:xfrm>
                  <a:off x="5471362" y="3305912"/>
                  <a:ext cx="363960" cy="50400"/>
                </a:xfrm>
                <a:prstGeom prst="rect">
                  <a:avLst/>
                </a:prstGeom>
              </p:spPr>
            </p:pic>
          </mc:Fallback>
        </mc:AlternateContent>
      </p:grpSp>
      <p:grpSp>
        <p:nvGrpSpPr>
          <p:cNvPr id="39014" name="Gruppieren 39013">
            <a:extLst>
              <a:ext uri="{FF2B5EF4-FFF2-40B4-BE49-F238E27FC236}">
                <a16:creationId xmlns:a16="http://schemas.microsoft.com/office/drawing/2014/main" id="{6108E123-0B77-4C51-870B-643E30F9621A}"/>
              </a:ext>
            </a:extLst>
          </p:cNvPr>
          <p:cNvGrpSpPr/>
          <p:nvPr/>
        </p:nvGrpSpPr>
        <p:grpSpPr>
          <a:xfrm>
            <a:off x="1388962" y="163832"/>
            <a:ext cx="2532960" cy="824400"/>
            <a:chOff x="1388962" y="163832"/>
            <a:chExt cx="2532960" cy="824400"/>
          </a:xfrm>
        </p:grpSpPr>
        <mc:AlternateContent xmlns:mc="http://schemas.openxmlformats.org/markup-compatibility/2006">
          <mc:Choice xmlns:p14="http://schemas.microsoft.com/office/powerpoint/2010/main" Requires="p14">
            <p:contentPart p14:bwMode="auto" r:id="rId207">
              <p14:nvContentPartPr>
                <p14:cNvPr id="38975" name="Freihand 38974">
                  <a:extLst>
                    <a:ext uri="{FF2B5EF4-FFF2-40B4-BE49-F238E27FC236}">
                      <a16:creationId xmlns:a16="http://schemas.microsoft.com/office/drawing/2014/main" id="{050DEFF3-B6E7-47B3-B2DF-18E0D4E99CB3}"/>
                    </a:ext>
                  </a:extLst>
                </p14:cNvPr>
                <p14:cNvContentPartPr/>
                <p14:nvPr/>
              </p14:nvContentPartPr>
              <p14:xfrm>
                <a:off x="2555722" y="604112"/>
                <a:ext cx="185400" cy="10080"/>
              </p14:xfrm>
            </p:contentPart>
          </mc:Choice>
          <mc:Fallback>
            <p:pic>
              <p:nvPicPr>
                <p:cNvPr id="38975" name="Freihand 38974">
                  <a:extLst>
                    <a:ext uri="{FF2B5EF4-FFF2-40B4-BE49-F238E27FC236}">
                      <a16:creationId xmlns:a16="http://schemas.microsoft.com/office/drawing/2014/main" id="{050DEFF3-B6E7-47B3-B2DF-18E0D4E99CB3}"/>
                    </a:ext>
                  </a:extLst>
                </p:cNvPr>
                <p:cNvPicPr/>
                <p:nvPr/>
              </p:nvPicPr>
              <p:blipFill>
                <a:blip r:embed="rId208"/>
                <a:stretch>
                  <a:fillRect/>
                </a:stretch>
              </p:blipFill>
              <p:spPr>
                <a:xfrm>
                  <a:off x="2551402" y="599792"/>
                  <a:ext cx="194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8976" name="Freihand 38975">
                  <a:extLst>
                    <a:ext uri="{FF2B5EF4-FFF2-40B4-BE49-F238E27FC236}">
                      <a16:creationId xmlns:a16="http://schemas.microsoft.com/office/drawing/2014/main" id="{22F2396E-0CE3-4DB3-AA38-1BDB1B0855F0}"/>
                    </a:ext>
                  </a:extLst>
                </p14:cNvPr>
                <p14:cNvContentPartPr/>
                <p14:nvPr/>
              </p14:nvContentPartPr>
              <p14:xfrm>
                <a:off x="2578042" y="645512"/>
                <a:ext cx="180360" cy="33120"/>
              </p14:xfrm>
            </p:contentPart>
          </mc:Choice>
          <mc:Fallback>
            <p:pic>
              <p:nvPicPr>
                <p:cNvPr id="38976" name="Freihand 38975">
                  <a:extLst>
                    <a:ext uri="{FF2B5EF4-FFF2-40B4-BE49-F238E27FC236}">
                      <a16:creationId xmlns:a16="http://schemas.microsoft.com/office/drawing/2014/main" id="{22F2396E-0CE3-4DB3-AA38-1BDB1B0855F0}"/>
                    </a:ext>
                  </a:extLst>
                </p:cNvPr>
                <p:cNvPicPr/>
                <p:nvPr/>
              </p:nvPicPr>
              <p:blipFill>
                <a:blip r:embed="rId210"/>
                <a:stretch>
                  <a:fillRect/>
                </a:stretch>
              </p:blipFill>
              <p:spPr>
                <a:xfrm>
                  <a:off x="2573722" y="641192"/>
                  <a:ext cx="189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8977" name="Freihand 38976">
                  <a:extLst>
                    <a:ext uri="{FF2B5EF4-FFF2-40B4-BE49-F238E27FC236}">
                      <a16:creationId xmlns:a16="http://schemas.microsoft.com/office/drawing/2014/main" id="{063D40E9-7FDA-4B29-A3FE-E8464119B862}"/>
                    </a:ext>
                  </a:extLst>
                </p14:cNvPr>
                <p14:cNvContentPartPr/>
                <p14:nvPr/>
              </p14:nvContentPartPr>
              <p14:xfrm>
                <a:off x="2877202" y="506912"/>
                <a:ext cx="259920" cy="129240"/>
              </p14:xfrm>
            </p:contentPart>
          </mc:Choice>
          <mc:Fallback>
            <p:pic>
              <p:nvPicPr>
                <p:cNvPr id="38977" name="Freihand 38976">
                  <a:extLst>
                    <a:ext uri="{FF2B5EF4-FFF2-40B4-BE49-F238E27FC236}">
                      <a16:creationId xmlns:a16="http://schemas.microsoft.com/office/drawing/2014/main" id="{063D40E9-7FDA-4B29-A3FE-E8464119B862}"/>
                    </a:ext>
                  </a:extLst>
                </p:cNvPr>
                <p:cNvPicPr/>
                <p:nvPr/>
              </p:nvPicPr>
              <p:blipFill>
                <a:blip r:embed="rId212"/>
                <a:stretch>
                  <a:fillRect/>
                </a:stretch>
              </p:blipFill>
              <p:spPr>
                <a:xfrm>
                  <a:off x="2872882" y="502592"/>
                  <a:ext cx="268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8980" name="Freihand 38979">
                  <a:extLst>
                    <a:ext uri="{FF2B5EF4-FFF2-40B4-BE49-F238E27FC236}">
                      <a16:creationId xmlns:a16="http://schemas.microsoft.com/office/drawing/2014/main" id="{A06661EF-094D-4891-858C-ECF27C5CBAB2}"/>
                    </a:ext>
                  </a:extLst>
                </p14:cNvPr>
                <p14:cNvContentPartPr/>
                <p14:nvPr/>
              </p14:nvContentPartPr>
              <p14:xfrm>
                <a:off x="2910322" y="243032"/>
                <a:ext cx="124560" cy="124560"/>
              </p14:xfrm>
            </p:contentPart>
          </mc:Choice>
          <mc:Fallback>
            <p:pic>
              <p:nvPicPr>
                <p:cNvPr id="38980" name="Freihand 38979">
                  <a:extLst>
                    <a:ext uri="{FF2B5EF4-FFF2-40B4-BE49-F238E27FC236}">
                      <a16:creationId xmlns:a16="http://schemas.microsoft.com/office/drawing/2014/main" id="{A06661EF-094D-4891-858C-ECF27C5CBAB2}"/>
                    </a:ext>
                  </a:extLst>
                </p:cNvPr>
                <p:cNvPicPr/>
                <p:nvPr/>
              </p:nvPicPr>
              <p:blipFill>
                <a:blip r:embed="rId214"/>
                <a:stretch>
                  <a:fillRect/>
                </a:stretch>
              </p:blipFill>
              <p:spPr>
                <a:xfrm>
                  <a:off x="2906002" y="238712"/>
                  <a:ext cx="133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8981" name="Freihand 38980">
                  <a:extLst>
                    <a:ext uri="{FF2B5EF4-FFF2-40B4-BE49-F238E27FC236}">
                      <a16:creationId xmlns:a16="http://schemas.microsoft.com/office/drawing/2014/main" id="{35F5479E-DDD2-40D4-A9A9-ABC89E04BA10}"/>
                    </a:ext>
                  </a:extLst>
                </p14:cNvPr>
                <p14:cNvContentPartPr/>
                <p14:nvPr/>
              </p14:nvContentPartPr>
              <p14:xfrm>
                <a:off x="3005362" y="222872"/>
                <a:ext cx="300600" cy="74160"/>
              </p14:xfrm>
            </p:contentPart>
          </mc:Choice>
          <mc:Fallback>
            <p:pic>
              <p:nvPicPr>
                <p:cNvPr id="38981" name="Freihand 38980">
                  <a:extLst>
                    <a:ext uri="{FF2B5EF4-FFF2-40B4-BE49-F238E27FC236}">
                      <a16:creationId xmlns:a16="http://schemas.microsoft.com/office/drawing/2014/main" id="{35F5479E-DDD2-40D4-A9A9-ABC89E04BA10}"/>
                    </a:ext>
                  </a:extLst>
                </p:cNvPr>
                <p:cNvPicPr/>
                <p:nvPr/>
              </p:nvPicPr>
              <p:blipFill>
                <a:blip r:embed="rId216"/>
                <a:stretch>
                  <a:fillRect/>
                </a:stretch>
              </p:blipFill>
              <p:spPr>
                <a:xfrm>
                  <a:off x="3001042" y="218552"/>
                  <a:ext cx="309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8982" name="Freihand 38981">
                  <a:extLst>
                    <a:ext uri="{FF2B5EF4-FFF2-40B4-BE49-F238E27FC236}">
                      <a16:creationId xmlns:a16="http://schemas.microsoft.com/office/drawing/2014/main" id="{44111700-FD35-47EF-A179-AB569AC64945}"/>
                    </a:ext>
                  </a:extLst>
                </p14:cNvPr>
                <p14:cNvContentPartPr/>
                <p14:nvPr/>
              </p14:nvContentPartPr>
              <p14:xfrm>
                <a:off x="3303802" y="163832"/>
                <a:ext cx="144720" cy="101880"/>
              </p14:xfrm>
            </p:contentPart>
          </mc:Choice>
          <mc:Fallback>
            <p:pic>
              <p:nvPicPr>
                <p:cNvPr id="38982" name="Freihand 38981">
                  <a:extLst>
                    <a:ext uri="{FF2B5EF4-FFF2-40B4-BE49-F238E27FC236}">
                      <a16:creationId xmlns:a16="http://schemas.microsoft.com/office/drawing/2014/main" id="{44111700-FD35-47EF-A179-AB569AC64945}"/>
                    </a:ext>
                  </a:extLst>
                </p:cNvPr>
                <p:cNvPicPr/>
                <p:nvPr/>
              </p:nvPicPr>
              <p:blipFill>
                <a:blip r:embed="rId218"/>
                <a:stretch>
                  <a:fillRect/>
                </a:stretch>
              </p:blipFill>
              <p:spPr>
                <a:xfrm>
                  <a:off x="3299482" y="159512"/>
                  <a:ext cx="153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8989" name="Freihand 38988">
                  <a:extLst>
                    <a:ext uri="{FF2B5EF4-FFF2-40B4-BE49-F238E27FC236}">
                      <a16:creationId xmlns:a16="http://schemas.microsoft.com/office/drawing/2014/main" id="{263DDD7E-4C3D-4A6D-933D-B97449CBB342}"/>
                    </a:ext>
                  </a:extLst>
                </p14:cNvPr>
                <p14:cNvContentPartPr/>
                <p14:nvPr/>
              </p14:nvContentPartPr>
              <p14:xfrm>
                <a:off x="3170962" y="504752"/>
                <a:ext cx="17640" cy="141840"/>
              </p14:xfrm>
            </p:contentPart>
          </mc:Choice>
          <mc:Fallback>
            <p:pic>
              <p:nvPicPr>
                <p:cNvPr id="38989" name="Freihand 38988">
                  <a:extLst>
                    <a:ext uri="{FF2B5EF4-FFF2-40B4-BE49-F238E27FC236}">
                      <a16:creationId xmlns:a16="http://schemas.microsoft.com/office/drawing/2014/main" id="{263DDD7E-4C3D-4A6D-933D-B97449CBB342}"/>
                    </a:ext>
                  </a:extLst>
                </p:cNvPr>
                <p:cNvPicPr/>
                <p:nvPr/>
              </p:nvPicPr>
              <p:blipFill>
                <a:blip r:embed="rId220"/>
                <a:stretch>
                  <a:fillRect/>
                </a:stretch>
              </p:blipFill>
              <p:spPr>
                <a:xfrm>
                  <a:off x="3166642" y="500432"/>
                  <a:ext cx="26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8990" name="Freihand 38989">
                  <a:extLst>
                    <a:ext uri="{FF2B5EF4-FFF2-40B4-BE49-F238E27FC236}">
                      <a16:creationId xmlns:a16="http://schemas.microsoft.com/office/drawing/2014/main" id="{4C9B9430-8D7A-4289-AE74-97AF37543120}"/>
                    </a:ext>
                  </a:extLst>
                </p14:cNvPr>
                <p14:cNvContentPartPr/>
                <p14:nvPr/>
              </p14:nvContentPartPr>
              <p14:xfrm>
                <a:off x="3131002" y="520592"/>
                <a:ext cx="155880" cy="45720"/>
              </p14:xfrm>
            </p:contentPart>
          </mc:Choice>
          <mc:Fallback>
            <p:pic>
              <p:nvPicPr>
                <p:cNvPr id="38990" name="Freihand 38989">
                  <a:extLst>
                    <a:ext uri="{FF2B5EF4-FFF2-40B4-BE49-F238E27FC236}">
                      <a16:creationId xmlns:a16="http://schemas.microsoft.com/office/drawing/2014/main" id="{4C9B9430-8D7A-4289-AE74-97AF37543120}"/>
                    </a:ext>
                  </a:extLst>
                </p:cNvPr>
                <p:cNvPicPr/>
                <p:nvPr/>
              </p:nvPicPr>
              <p:blipFill>
                <a:blip r:embed="rId222"/>
                <a:stretch>
                  <a:fillRect/>
                </a:stretch>
              </p:blipFill>
              <p:spPr>
                <a:xfrm>
                  <a:off x="3126682" y="516272"/>
                  <a:ext cx="164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8991" name="Freihand 38990">
                  <a:extLst>
                    <a:ext uri="{FF2B5EF4-FFF2-40B4-BE49-F238E27FC236}">
                      <a16:creationId xmlns:a16="http://schemas.microsoft.com/office/drawing/2014/main" id="{F12093AA-67E7-4253-BA0C-F4D8FBD3914F}"/>
                    </a:ext>
                  </a:extLst>
                </p14:cNvPr>
                <p14:cNvContentPartPr/>
                <p14:nvPr/>
              </p14:nvContentPartPr>
              <p14:xfrm>
                <a:off x="3352762" y="416552"/>
                <a:ext cx="85680" cy="195480"/>
              </p14:xfrm>
            </p:contentPart>
          </mc:Choice>
          <mc:Fallback>
            <p:pic>
              <p:nvPicPr>
                <p:cNvPr id="38991" name="Freihand 38990">
                  <a:extLst>
                    <a:ext uri="{FF2B5EF4-FFF2-40B4-BE49-F238E27FC236}">
                      <a16:creationId xmlns:a16="http://schemas.microsoft.com/office/drawing/2014/main" id="{F12093AA-67E7-4253-BA0C-F4D8FBD3914F}"/>
                    </a:ext>
                  </a:extLst>
                </p:cNvPr>
                <p:cNvPicPr/>
                <p:nvPr/>
              </p:nvPicPr>
              <p:blipFill>
                <a:blip r:embed="rId224"/>
                <a:stretch>
                  <a:fillRect/>
                </a:stretch>
              </p:blipFill>
              <p:spPr>
                <a:xfrm>
                  <a:off x="3348442" y="412232"/>
                  <a:ext cx="94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8995" name="Freihand 38994">
                  <a:extLst>
                    <a:ext uri="{FF2B5EF4-FFF2-40B4-BE49-F238E27FC236}">
                      <a16:creationId xmlns:a16="http://schemas.microsoft.com/office/drawing/2014/main" id="{9B841ABA-0358-4B36-854F-C1DF28B78AB6}"/>
                    </a:ext>
                  </a:extLst>
                </p14:cNvPr>
                <p14:cNvContentPartPr/>
                <p14:nvPr/>
              </p14:nvContentPartPr>
              <p14:xfrm>
                <a:off x="3576322" y="415832"/>
                <a:ext cx="30600" cy="192600"/>
              </p14:xfrm>
            </p:contentPart>
          </mc:Choice>
          <mc:Fallback>
            <p:pic>
              <p:nvPicPr>
                <p:cNvPr id="38995" name="Freihand 38994">
                  <a:extLst>
                    <a:ext uri="{FF2B5EF4-FFF2-40B4-BE49-F238E27FC236}">
                      <a16:creationId xmlns:a16="http://schemas.microsoft.com/office/drawing/2014/main" id="{9B841ABA-0358-4B36-854F-C1DF28B78AB6}"/>
                    </a:ext>
                  </a:extLst>
                </p:cNvPr>
                <p:cNvPicPr/>
                <p:nvPr/>
              </p:nvPicPr>
              <p:blipFill>
                <a:blip r:embed="rId226"/>
                <a:stretch>
                  <a:fillRect/>
                </a:stretch>
              </p:blipFill>
              <p:spPr>
                <a:xfrm>
                  <a:off x="3572002" y="411512"/>
                  <a:ext cx="392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8996" name="Freihand 38995">
                  <a:extLst>
                    <a:ext uri="{FF2B5EF4-FFF2-40B4-BE49-F238E27FC236}">
                      <a16:creationId xmlns:a16="http://schemas.microsoft.com/office/drawing/2014/main" id="{D93853F5-1AB2-4646-84F1-DA4D181D47C4}"/>
                    </a:ext>
                  </a:extLst>
                </p14:cNvPr>
                <p14:cNvContentPartPr/>
                <p14:nvPr/>
              </p14:nvContentPartPr>
              <p14:xfrm>
                <a:off x="3499282" y="476672"/>
                <a:ext cx="156600" cy="63720"/>
              </p14:xfrm>
            </p:contentPart>
          </mc:Choice>
          <mc:Fallback>
            <p:pic>
              <p:nvPicPr>
                <p:cNvPr id="38996" name="Freihand 38995">
                  <a:extLst>
                    <a:ext uri="{FF2B5EF4-FFF2-40B4-BE49-F238E27FC236}">
                      <a16:creationId xmlns:a16="http://schemas.microsoft.com/office/drawing/2014/main" id="{D93853F5-1AB2-4646-84F1-DA4D181D47C4}"/>
                    </a:ext>
                  </a:extLst>
                </p:cNvPr>
                <p:cNvPicPr/>
                <p:nvPr/>
              </p:nvPicPr>
              <p:blipFill>
                <a:blip r:embed="rId228"/>
                <a:stretch>
                  <a:fillRect/>
                </a:stretch>
              </p:blipFill>
              <p:spPr>
                <a:xfrm>
                  <a:off x="3494962" y="472352"/>
                  <a:ext cx="165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8997" name="Freihand 38996">
                  <a:extLst>
                    <a:ext uri="{FF2B5EF4-FFF2-40B4-BE49-F238E27FC236}">
                      <a16:creationId xmlns:a16="http://schemas.microsoft.com/office/drawing/2014/main" id="{FA54C5CF-B540-41A7-93AA-D6B01E945835}"/>
                    </a:ext>
                  </a:extLst>
                </p14:cNvPr>
                <p14:cNvContentPartPr/>
                <p14:nvPr/>
              </p14:nvContentPartPr>
              <p14:xfrm>
                <a:off x="3706282" y="366512"/>
                <a:ext cx="215640" cy="209520"/>
              </p14:xfrm>
            </p:contentPart>
          </mc:Choice>
          <mc:Fallback>
            <p:pic>
              <p:nvPicPr>
                <p:cNvPr id="38997" name="Freihand 38996">
                  <a:extLst>
                    <a:ext uri="{FF2B5EF4-FFF2-40B4-BE49-F238E27FC236}">
                      <a16:creationId xmlns:a16="http://schemas.microsoft.com/office/drawing/2014/main" id="{FA54C5CF-B540-41A7-93AA-D6B01E945835}"/>
                    </a:ext>
                  </a:extLst>
                </p:cNvPr>
                <p:cNvPicPr/>
                <p:nvPr/>
              </p:nvPicPr>
              <p:blipFill>
                <a:blip r:embed="rId230"/>
                <a:stretch>
                  <a:fillRect/>
                </a:stretch>
              </p:blipFill>
              <p:spPr>
                <a:xfrm>
                  <a:off x="3701962" y="362192"/>
                  <a:ext cx="2242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8974" name="Freihand 38973">
                  <a:extLst>
                    <a:ext uri="{FF2B5EF4-FFF2-40B4-BE49-F238E27FC236}">
                      <a16:creationId xmlns:a16="http://schemas.microsoft.com/office/drawing/2014/main" id="{516B1DEB-004B-4247-8A74-6909046B760D}"/>
                    </a:ext>
                  </a:extLst>
                </p14:cNvPr>
                <p14:cNvContentPartPr/>
                <p14:nvPr/>
              </p14:nvContentPartPr>
              <p14:xfrm>
                <a:off x="1536922" y="605552"/>
                <a:ext cx="275400" cy="217440"/>
              </p14:xfrm>
            </p:contentPart>
          </mc:Choice>
          <mc:Fallback>
            <p:pic>
              <p:nvPicPr>
                <p:cNvPr id="38974" name="Freihand 38973">
                  <a:extLst>
                    <a:ext uri="{FF2B5EF4-FFF2-40B4-BE49-F238E27FC236}">
                      <a16:creationId xmlns:a16="http://schemas.microsoft.com/office/drawing/2014/main" id="{516B1DEB-004B-4247-8A74-6909046B760D}"/>
                    </a:ext>
                  </a:extLst>
                </p:cNvPr>
                <p:cNvPicPr/>
                <p:nvPr/>
              </p:nvPicPr>
              <p:blipFill>
                <a:blip r:embed="rId232"/>
                <a:stretch>
                  <a:fillRect/>
                </a:stretch>
              </p:blipFill>
              <p:spPr>
                <a:xfrm>
                  <a:off x="1532602" y="601232"/>
                  <a:ext cx="284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8978" name="Freihand 38977">
                  <a:extLst>
                    <a:ext uri="{FF2B5EF4-FFF2-40B4-BE49-F238E27FC236}">
                      <a16:creationId xmlns:a16="http://schemas.microsoft.com/office/drawing/2014/main" id="{61AAECAE-3016-4CDD-88E2-6FC24B66CC9D}"/>
                    </a:ext>
                  </a:extLst>
                </p14:cNvPr>
                <p14:cNvContentPartPr/>
                <p14:nvPr/>
              </p14:nvContentPartPr>
              <p14:xfrm>
                <a:off x="1388962" y="331952"/>
                <a:ext cx="403560" cy="155520"/>
              </p14:xfrm>
            </p:contentPart>
          </mc:Choice>
          <mc:Fallback>
            <p:pic>
              <p:nvPicPr>
                <p:cNvPr id="38978" name="Freihand 38977">
                  <a:extLst>
                    <a:ext uri="{FF2B5EF4-FFF2-40B4-BE49-F238E27FC236}">
                      <a16:creationId xmlns:a16="http://schemas.microsoft.com/office/drawing/2014/main" id="{61AAECAE-3016-4CDD-88E2-6FC24B66CC9D}"/>
                    </a:ext>
                  </a:extLst>
                </p:cNvPr>
                <p:cNvPicPr/>
                <p:nvPr/>
              </p:nvPicPr>
              <p:blipFill>
                <a:blip r:embed="rId234"/>
                <a:stretch>
                  <a:fillRect/>
                </a:stretch>
              </p:blipFill>
              <p:spPr>
                <a:xfrm>
                  <a:off x="1384642" y="327632"/>
                  <a:ext cx="412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8979" name="Freihand 38978">
                  <a:extLst>
                    <a:ext uri="{FF2B5EF4-FFF2-40B4-BE49-F238E27FC236}">
                      <a16:creationId xmlns:a16="http://schemas.microsoft.com/office/drawing/2014/main" id="{51412B71-C81D-4CD2-9535-48929D82C9B8}"/>
                    </a:ext>
                  </a:extLst>
                </p14:cNvPr>
                <p14:cNvContentPartPr/>
                <p14:nvPr/>
              </p14:nvContentPartPr>
              <p14:xfrm>
                <a:off x="1707922" y="228992"/>
                <a:ext cx="360" cy="360"/>
              </p14:xfrm>
            </p:contentPart>
          </mc:Choice>
          <mc:Fallback>
            <p:pic>
              <p:nvPicPr>
                <p:cNvPr id="38979" name="Freihand 38978">
                  <a:extLst>
                    <a:ext uri="{FF2B5EF4-FFF2-40B4-BE49-F238E27FC236}">
                      <a16:creationId xmlns:a16="http://schemas.microsoft.com/office/drawing/2014/main" id="{51412B71-C81D-4CD2-9535-48929D82C9B8}"/>
                    </a:ext>
                  </a:extLst>
                </p:cNvPr>
                <p:cNvPicPr/>
                <p:nvPr/>
              </p:nvPicPr>
              <p:blipFill>
                <a:blip r:embed="rId7"/>
                <a:stretch>
                  <a:fillRect/>
                </a:stretch>
              </p:blipFill>
              <p:spPr>
                <a:xfrm>
                  <a:off x="1703602" y="224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000" name="Freihand 38999">
                  <a:extLst>
                    <a:ext uri="{FF2B5EF4-FFF2-40B4-BE49-F238E27FC236}">
                      <a16:creationId xmlns:a16="http://schemas.microsoft.com/office/drawing/2014/main" id="{0BAAC40B-F32F-461A-BB32-27D52DDD579B}"/>
                    </a:ext>
                  </a:extLst>
                </p14:cNvPr>
                <p14:cNvContentPartPr/>
                <p14:nvPr/>
              </p14:nvContentPartPr>
              <p14:xfrm>
                <a:off x="1796482" y="633272"/>
                <a:ext cx="19080" cy="107280"/>
              </p14:xfrm>
            </p:contentPart>
          </mc:Choice>
          <mc:Fallback>
            <p:pic>
              <p:nvPicPr>
                <p:cNvPr id="39000" name="Freihand 38999">
                  <a:extLst>
                    <a:ext uri="{FF2B5EF4-FFF2-40B4-BE49-F238E27FC236}">
                      <a16:creationId xmlns:a16="http://schemas.microsoft.com/office/drawing/2014/main" id="{0BAAC40B-F32F-461A-BB32-27D52DDD579B}"/>
                    </a:ext>
                  </a:extLst>
                </p:cNvPr>
                <p:cNvPicPr/>
                <p:nvPr/>
              </p:nvPicPr>
              <p:blipFill>
                <a:blip r:embed="rId237"/>
                <a:stretch>
                  <a:fillRect/>
                </a:stretch>
              </p:blipFill>
              <p:spPr>
                <a:xfrm>
                  <a:off x="1792162" y="628952"/>
                  <a:ext cx="27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9001" name="Freihand 39000">
                  <a:extLst>
                    <a:ext uri="{FF2B5EF4-FFF2-40B4-BE49-F238E27FC236}">
                      <a16:creationId xmlns:a16="http://schemas.microsoft.com/office/drawing/2014/main" id="{CC9AEC9D-2F8C-4000-A8E3-8E9EB88CB3C8}"/>
                    </a:ext>
                  </a:extLst>
                </p14:cNvPr>
                <p14:cNvContentPartPr/>
                <p14:nvPr/>
              </p14:nvContentPartPr>
              <p14:xfrm>
                <a:off x="1719442" y="664592"/>
                <a:ext cx="143640" cy="38160"/>
              </p14:xfrm>
            </p:contentPart>
          </mc:Choice>
          <mc:Fallback>
            <p:pic>
              <p:nvPicPr>
                <p:cNvPr id="39001" name="Freihand 39000">
                  <a:extLst>
                    <a:ext uri="{FF2B5EF4-FFF2-40B4-BE49-F238E27FC236}">
                      <a16:creationId xmlns:a16="http://schemas.microsoft.com/office/drawing/2014/main" id="{CC9AEC9D-2F8C-4000-A8E3-8E9EB88CB3C8}"/>
                    </a:ext>
                  </a:extLst>
                </p:cNvPr>
                <p:cNvPicPr/>
                <p:nvPr/>
              </p:nvPicPr>
              <p:blipFill>
                <a:blip r:embed="rId239"/>
                <a:stretch>
                  <a:fillRect/>
                </a:stretch>
              </p:blipFill>
              <p:spPr>
                <a:xfrm>
                  <a:off x="1715122" y="660272"/>
                  <a:ext cx="152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9002" name="Freihand 39001">
                  <a:extLst>
                    <a:ext uri="{FF2B5EF4-FFF2-40B4-BE49-F238E27FC236}">
                      <a16:creationId xmlns:a16="http://schemas.microsoft.com/office/drawing/2014/main" id="{F0122305-42C4-4F69-A2E5-8F62C08F8835}"/>
                    </a:ext>
                  </a:extLst>
                </p14:cNvPr>
                <p14:cNvContentPartPr/>
                <p14:nvPr/>
              </p14:nvContentPartPr>
              <p14:xfrm>
                <a:off x="1887202" y="567392"/>
                <a:ext cx="115920" cy="170640"/>
              </p14:xfrm>
            </p:contentPart>
          </mc:Choice>
          <mc:Fallback>
            <p:pic>
              <p:nvPicPr>
                <p:cNvPr id="39002" name="Freihand 39001">
                  <a:extLst>
                    <a:ext uri="{FF2B5EF4-FFF2-40B4-BE49-F238E27FC236}">
                      <a16:creationId xmlns:a16="http://schemas.microsoft.com/office/drawing/2014/main" id="{F0122305-42C4-4F69-A2E5-8F62C08F8835}"/>
                    </a:ext>
                  </a:extLst>
                </p:cNvPr>
                <p:cNvPicPr/>
                <p:nvPr/>
              </p:nvPicPr>
              <p:blipFill>
                <a:blip r:embed="rId241"/>
                <a:stretch>
                  <a:fillRect/>
                </a:stretch>
              </p:blipFill>
              <p:spPr>
                <a:xfrm>
                  <a:off x="1882882" y="563072"/>
                  <a:ext cx="1245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9009" name="Freihand 39008">
                  <a:extLst>
                    <a:ext uri="{FF2B5EF4-FFF2-40B4-BE49-F238E27FC236}">
                      <a16:creationId xmlns:a16="http://schemas.microsoft.com/office/drawing/2014/main" id="{5AED1B5D-1D3D-4E16-AABC-06EB1E6450DF}"/>
                    </a:ext>
                  </a:extLst>
                </p14:cNvPr>
                <p14:cNvContentPartPr/>
                <p14:nvPr/>
              </p14:nvContentPartPr>
              <p14:xfrm>
                <a:off x="2177722" y="545072"/>
                <a:ext cx="40320" cy="168120"/>
              </p14:xfrm>
            </p:contentPart>
          </mc:Choice>
          <mc:Fallback>
            <p:pic>
              <p:nvPicPr>
                <p:cNvPr id="39009" name="Freihand 39008">
                  <a:extLst>
                    <a:ext uri="{FF2B5EF4-FFF2-40B4-BE49-F238E27FC236}">
                      <a16:creationId xmlns:a16="http://schemas.microsoft.com/office/drawing/2014/main" id="{5AED1B5D-1D3D-4E16-AABC-06EB1E6450DF}"/>
                    </a:ext>
                  </a:extLst>
                </p:cNvPr>
                <p:cNvPicPr/>
                <p:nvPr/>
              </p:nvPicPr>
              <p:blipFill>
                <a:blip r:embed="rId243"/>
                <a:stretch>
                  <a:fillRect/>
                </a:stretch>
              </p:blipFill>
              <p:spPr>
                <a:xfrm>
                  <a:off x="2173402" y="540752"/>
                  <a:ext cx="48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9010" name="Freihand 39009">
                  <a:extLst>
                    <a:ext uri="{FF2B5EF4-FFF2-40B4-BE49-F238E27FC236}">
                      <a16:creationId xmlns:a16="http://schemas.microsoft.com/office/drawing/2014/main" id="{D21CAFA9-2FAF-4295-8241-25C614953EB6}"/>
                    </a:ext>
                  </a:extLst>
                </p14:cNvPr>
                <p14:cNvContentPartPr/>
                <p14:nvPr/>
              </p14:nvContentPartPr>
              <p14:xfrm>
                <a:off x="2114002" y="604832"/>
                <a:ext cx="109080" cy="52200"/>
              </p14:xfrm>
            </p:contentPart>
          </mc:Choice>
          <mc:Fallback>
            <p:pic>
              <p:nvPicPr>
                <p:cNvPr id="39010" name="Freihand 39009">
                  <a:extLst>
                    <a:ext uri="{FF2B5EF4-FFF2-40B4-BE49-F238E27FC236}">
                      <a16:creationId xmlns:a16="http://schemas.microsoft.com/office/drawing/2014/main" id="{D21CAFA9-2FAF-4295-8241-25C614953EB6}"/>
                    </a:ext>
                  </a:extLst>
                </p:cNvPr>
                <p:cNvPicPr/>
                <p:nvPr/>
              </p:nvPicPr>
              <p:blipFill>
                <a:blip r:embed="rId245"/>
                <a:stretch>
                  <a:fillRect/>
                </a:stretch>
              </p:blipFill>
              <p:spPr>
                <a:xfrm>
                  <a:off x="2109682" y="600512"/>
                  <a:ext cx="117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9011" name="Freihand 39010">
                  <a:extLst>
                    <a:ext uri="{FF2B5EF4-FFF2-40B4-BE49-F238E27FC236}">
                      <a16:creationId xmlns:a16="http://schemas.microsoft.com/office/drawing/2014/main" id="{9324E602-3901-40C0-B44F-875F628246F9}"/>
                    </a:ext>
                  </a:extLst>
                </p14:cNvPr>
                <p14:cNvContentPartPr/>
                <p14:nvPr/>
              </p14:nvContentPartPr>
              <p14:xfrm>
                <a:off x="2319922" y="532472"/>
                <a:ext cx="97200" cy="137520"/>
              </p14:xfrm>
            </p:contentPart>
          </mc:Choice>
          <mc:Fallback>
            <p:pic>
              <p:nvPicPr>
                <p:cNvPr id="39011" name="Freihand 39010">
                  <a:extLst>
                    <a:ext uri="{FF2B5EF4-FFF2-40B4-BE49-F238E27FC236}">
                      <a16:creationId xmlns:a16="http://schemas.microsoft.com/office/drawing/2014/main" id="{9324E602-3901-40C0-B44F-875F628246F9}"/>
                    </a:ext>
                  </a:extLst>
                </p:cNvPr>
                <p:cNvPicPr/>
                <p:nvPr/>
              </p:nvPicPr>
              <p:blipFill>
                <a:blip r:embed="rId247"/>
                <a:stretch>
                  <a:fillRect/>
                </a:stretch>
              </p:blipFill>
              <p:spPr>
                <a:xfrm>
                  <a:off x="2315602" y="528152"/>
                  <a:ext cx="105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9012" name="Freihand 39011">
                  <a:extLst>
                    <a:ext uri="{FF2B5EF4-FFF2-40B4-BE49-F238E27FC236}">
                      <a16:creationId xmlns:a16="http://schemas.microsoft.com/office/drawing/2014/main" id="{621DE05C-A4F7-486F-AA81-78D94C45FB07}"/>
                    </a:ext>
                  </a:extLst>
                </p14:cNvPr>
                <p14:cNvContentPartPr/>
                <p14:nvPr/>
              </p14:nvContentPartPr>
              <p14:xfrm>
                <a:off x="2069002" y="803912"/>
                <a:ext cx="294120" cy="184320"/>
              </p14:xfrm>
            </p:contentPart>
          </mc:Choice>
          <mc:Fallback>
            <p:pic>
              <p:nvPicPr>
                <p:cNvPr id="39012" name="Freihand 39011">
                  <a:extLst>
                    <a:ext uri="{FF2B5EF4-FFF2-40B4-BE49-F238E27FC236}">
                      <a16:creationId xmlns:a16="http://schemas.microsoft.com/office/drawing/2014/main" id="{621DE05C-A4F7-486F-AA81-78D94C45FB07}"/>
                    </a:ext>
                  </a:extLst>
                </p:cNvPr>
                <p:cNvPicPr/>
                <p:nvPr/>
              </p:nvPicPr>
              <p:blipFill>
                <a:blip r:embed="rId249"/>
                <a:stretch>
                  <a:fillRect/>
                </a:stretch>
              </p:blipFill>
              <p:spPr>
                <a:xfrm>
                  <a:off x="2064682" y="799592"/>
                  <a:ext cx="302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9013" name="Freihand 39012">
                  <a:extLst>
                    <a:ext uri="{FF2B5EF4-FFF2-40B4-BE49-F238E27FC236}">
                      <a16:creationId xmlns:a16="http://schemas.microsoft.com/office/drawing/2014/main" id="{CEECA7CF-56CA-4DCC-8559-0F8A9A4DB5F4}"/>
                    </a:ext>
                  </a:extLst>
                </p14:cNvPr>
                <p14:cNvContentPartPr/>
                <p14:nvPr/>
              </p14:nvContentPartPr>
              <p14:xfrm>
                <a:off x="3178882" y="716072"/>
                <a:ext cx="251280" cy="118800"/>
              </p14:xfrm>
            </p:contentPart>
          </mc:Choice>
          <mc:Fallback>
            <p:pic>
              <p:nvPicPr>
                <p:cNvPr id="39013" name="Freihand 39012">
                  <a:extLst>
                    <a:ext uri="{FF2B5EF4-FFF2-40B4-BE49-F238E27FC236}">
                      <a16:creationId xmlns:a16="http://schemas.microsoft.com/office/drawing/2014/main" id="{CEECA7CF-56CA-4DCC-8559-0F8A9A4DB5F4}"/>
                    </a:ext>
                  </a:extLst>
                </p:cNvPr>
                <p:cNvPicPr/>
                <p:nvPr/>
              </p:nvPicPr>
              <p:blipFill>
                <a:blip r:embed="rId251"/>
                <a:stretch>
                  <a:fillRect/>
                </a:stretch>
              </p:blipFill>
              <p:spPr>
                <a:xfrm>
                  <a:off x="3174562" y="711752"/>
                  <a:ext cx="25992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2">
            <p14:nvContentPartPr>
              <p14:cNvPr id="39015" name="Freihand 39014">
                <a:extLst>
                  <a:ext uri="{FF2B5EF4-FFF2-40B4-BE49-F238E27FC236}">
                    <a16:creationId xmlns:a16="http://schemas.microsoft.com/office/drawing/2014/main" id="{8C1EB48D-0E89-432D-B24F-C666BBA7E4C0}"/>
                  </a:ext>
                </a:extLst>
              </p14:cNvPr>
              <p14:cNvContentPartPr/>
              <p14:nvPr/>
            </p14:nvContentPartPr>
            <p14:xfrm>
              <a:off x="4158442" y="4291232"/>
              <a:ext cx="2219040" cy="1729800"/>
            </p14:xfrm>
          </p:contentPart>
        </mc:Choice>
        <mc:Fallback>
          <p:pic>
            <p:nvPicPr>
              <p:cNvPr id="39015" name="Freihand 39014">
                <a:extLst>
                  <a:ext uri="{FF2B5EF4-FFF2-40B4-BE49-F238E27FC236}">
                    <a16:creationId xmlns:a16="http://schemas.microsoft.com/office/drawing/2014/main" id="{8C1EB48D-0E89-432D-B24F-C666BBA7E4C0}"/>
                  </a:ext>
                </a:extLst>
              </p:cNvPr>
              <p:cNvPicPr/>
              <p:nvPr/>
            </p:nvPicPr>
            <p:blipFill>
              <a:blip r:embed="rId253"/>
              <a:stretch>
                <a:fillRect/>
              </a:stretch>
            </p:blipFill>
            <p:spPr>
              <a:xfrm>
                <a:off x="4154122" y="4286912"/>
                <a:ext cx="2227680" cy="1738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9016" name="Freihand 39015">
                <a:extLst>
                  <a:ext uri="{FF2B5EF4-FFF2-40B4-BE49-F238E27FC236}">
                    <a16:creationId xmlns:a16="http://schemas.microsoft.com/office/drawing/2014/main" id="{206A7AF5-BCEB-4EEE-8FFB-BA4AA82DFF8A}"/>
                  </a:ext>
                </a:extLst>
              </p14:cNvPr>
              <p14:cNvContentPartPr/>
              <p14:nvPr/>
            </p14:nvContentPartPr>
            <p14:xfrm>
              <a:off x="3090322" y="5819072"/>
              <a:ext cx="345600" cy="105480"/>
            </p14:xfrm>
          </p:contentPart>
        </mc:Choice>
        <mc:Fallback>
          <p:pic>
            <p:nvPicPr>
              <p:cNvPr id="39016" name="Freihand 39015">
                <a:extLst>
                  <a:ext uri="{FF2B5EF4-FFF2-40B4-BE49-F238E27FC236}">
                    <a16:creationId xmlns:a16="http://schemas.microsoft.com/office/drawing/2014/main" id="{206A7AF5-BCEB-4EEE-8FFB-BA4AA82DFF8A}"/>
                  </a:ext>
                </a:extLst>
              </p:cNvPr>
              <p:cNvPicPr/>
              <p:nvPr/>
            </p:nvPicPr>
            <p:blipFill>
              <a:blip r:embed="rId255"/>
              <a:stretch>
                <a:fillRect/>
              </a:stretch>
            </p:blipFill>
            <p:spPr>
              <a:xfrm>
                <a:off x="3086002" y="5814752"/>
                <a:ext cx="354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9017" name="Freihand 39016">
                <a:extLst>
                  <a:ext uri="{FF2B5EF4-FFF2-40B4-BE49-F238E27FC236}">
                    <a16:creationId xmlns:a16="http://schemas.microsoft.com/office/drawing/2014/main" id="{6DCABAA3-4FE7-4C97-BCA8-BDB9DFAE7261}"/>
                  </a:ext>
                </a:extLst>
              </p14:cNvPr>
              <p14:cNvContentPartPr/>
              <p14:nvPr/>
            </p14:nvContentPartPr>
            <p14:xfrm>
              <a:off x="3976282" y="4437032"/>
              <a:ext cx="366120" cy="142920"/>
            </p14:xfrm>
          </p:contentPart>
        </mc:Choice>
        <mc:Fallback>
          <p:pic>
            <p:nvPicPr>
              <p:cNvPr id="39017" name="Freihand 39016">
                <a:extLst>
                  <a:ext uri="{FF2B5EF4-FFF2-40B4-BE49-F238E27FC236}">
                    <a16:creationId xmlns:a16="http://schemas.microsoft.com/office/drawing/2014/main" id="{6DCABAA3-4FE7-4C97-BCA8-BDB9DFAE7261}"/>
                  </a:ext>
                </a:extLst>
              </p:cNvPr>
              <p:cNvPicPr/>
              <p:nvPr/>
            </p:nvPicPr>
            <p:blipFill>
              <a:blip r:embed="rId257"/>
              <a:stretch>
                <a:fillRect/>
              </a:stretch>
            </p:blipFill>
            <p:spPr>
              <a:xfrm>
                <a:off x="3971962" y="4432712"/>
                <a:ext cx="374760" cy="151560"/>
              </a:xfrm>
              <a:prstGeom prst="rect">
                <a:avLst/>
              </a:prstGeom>
            </p:spPr>
          </p:pic>
        </mc:Fallback>
      </mc:AlternateContent>
      <p:grpSp>
        <p:nvGrpSpPr>
          <p:cNvPr id="39026" name="Gruppieren 39025">
            <a:extLst>
              <a:ext uri="{FF2B5EF4-FFF2-40B4-BE49-F238E27FC236}">
                <a16:creationId xmlns:a16="http://schemas.microsoft.com/office/drawing/2014/main" id="{285D7B17-BF81-4F98-8AF4-1C5EE67E9FB4}"/>
              </a:ext>
            </a:extLst>
          </p:cNvPr>
          <p:cNvGrpSpPr/>
          <p:nvPr/>
        </p:nvGrpSpPr>
        <p:grpSpPr>
          <a:xfrm>
            <a:off x="5456242" y="6428192"/>
            <a:ext cx="250560" cy="87120"/>
            <a:chOff x="5456242" y="6428192"/>
            <a:chExt cx="250560" cy="87120"/>
          </a:xfrm>
        </p:grpSpPr>
        <mc:AlternateContent xmlns:mc="http://schemas.openxmlformats.org/markup-compatibility/2006">
          <mc:Choice xmlns:p14="http://schemas.microsoft.com/office/powerpoint/2010/main" Requires="p14">
            <p:contentPart p14:bwMode="auto" r:id="rId258">
              <p14:nvContentPartPr>
                <p14:cNvPr id="39023" name="Freihand 39022">
                  <a:extLst>
                    <a:ext uri="{FF2B5EF4-FFF2-40B4-BE49-F238E27FC236}">
                      <a16:creationId xmlns:a16="http://schemas.microsoft.com/office/drawing/2014/main" id="{2EBDE03C-F89E-4FDC-B766-9665D1334589}"/>
                    </a:ext>
                  </a:extLst>
                </p14:cNvPr>
                <p14:cNvContentPartPr/>
                <p14:nvPr/>
              </p14:nvContentPartPr>
              <p14:xfrm>
                <a:off x="5456242" y="6428192"/>
                <a:ext cx="225360" cy="7200"/>
              </p14:xfrm>
            </p:contentPart>
          </mc:Choice>
          <mc:Fallback>
            <p:pic>
              <p:nvPicPr>
                <p:cNvPr id="39023" name="Freihand 39022">
                  <a:extLst>
                    <a:ext uri="{FF2B5EF4-FFF2-40B4-BE49-F238E27FC236}">
                      <a16:creationId xmlns:a16="http://schemas.microsoft.com/office/drawing/2014/main" id="{2EBDE03C-F89E-4FDC-B766-9665D1334589}"/>
                    </a:ext>
                  </a:extLst>
                </p:cNvPr>
                <p:cNvPicPr/>
                <p:nvPr/>
              </p:nvPicPr>
              <p:blipFill>
                <a:blip r:embed="rId259"/>
                <a:stretch>
                  <a:fillRect/>
                </a:stretch>
              </p:blipFill>
              <p:spPr>
                <a:xfrm>
                  <a:off x="5451922" y="6423872"/>
                  <a:ext cx="234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9024" name="Freihand 39023">
                  <a:extLst>
                    <a:ext uri="{FF2B5EF4-FFF2-40B4-BE49-F238E27FC236}">
                      <a16:creationId xmlns:a16="http://schemas.microsoft.com/office/drawing/2014/main" id="{0EB22C7F-F6C8-45C1-9ACC-D10818F256C0}"/>
                    </a:ext>
                  </a:extLst>
                </p14:cNvPr>
                <p14:cNvContentPartPr/>
                <p14:nvPr/>
              </p14:nvContentPartPr>
              <p14:xfrm>
                <a:off x="5507362" y="6462032"/>
                <a:ext cx="199440" cy="53280"/>
              </p14:xfrm>
            </p:contentPart>
          </mc:Choice>
          <mc:Fallback>
            <p:pic>
              <p:nvPicPr>
                <p:cNvPr id="39024" name="Freihand 39023">
                  <a:extLst>
                    <a:ext uri="{FF2B5EF4-FFF2-40B4-BE49-F238E27FC236}">
                      <a16:creationId xmlns:a16="http://schemas.microsoft.com/office/drawing/2014/main" id="{0EB22C7F-F6C8-45C1-9ACC-D10818F256C0}"/>
                    </a:ext>
                  </a:extLst>
                </p:cNvPr>
                <p:cNvPicPr/>
                <p:nvPr/>
              </p:nvPicPr>
              <p:blipFill>
                <a:blip r:embed="rId261"/>
                <a:stretch>
                  <a:fillRect/>
                </a:stretch>
              </p:blipFill>
              <p:spPr>
                <a:xfrm>
                  <a:off x="5503042" y="6457712"/>
                  <a:ext cx="208080" cy="6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2">
            <p14:nvContentPartPr>
              <p14:cNvPr id="39025" name="Freihand 39024">
                <a:extLst>
                  <a:ext uri="{FF2B5EF4-FFF2-40B4-BE49-F238E27FC236}">
                    <a16:creationId xmlns:a16="http://schemas.microsoft.com/office/drawing/2014/main" id="{C8073946-8155-449A-9DFA-EC8C09B8624F}"/>
                  </a:ext>
                </a:extLst>
              </p14:cNvPr>
              <p14:cNvContentPartPr/>
              <p14:nvPr/>
            </p14:nvContentPartPr>
            <p14:xfrm>
              <a:off x="5503402" y="3351992"/>
              <a:ext cx="604800" cy="89280"/>
            </p14:xfrm>
          </p:contentPart>
        </mc:Choice>
        <mc:Fallback>
          <p:pic>
            <p:nvPicPr>
              <p:cNvPr id="39025" name="Freihand 39024">
                <a:extLst>
                  <a:ext uri="{FF2B5EF4-FFF2-40B4-BE49-F238E27FC236}">
                    <a16:creationId xmlns:a16="http://schemas.microsoft.com/office/drawing/2014/main" id="{C8073946-8155-449A-9DFA-EC8C09B8624F}"/>
                  </a:ext>
                </a:extLst>
              </p:cNvPr>
              <p:cNvPicPr/>
              <p:nvPr/>
            </p:nvPicPr>
            <p:blipFill>
              <a:blip r:embed="rId263"/>
              <a:stretch>
                <a:fillRect/>
              </a:stretch>
            </p:blipFill>
            <p:spPr>
              <a:xfrm>
                <a:off x="5499082" y="3347672"/>
                <a:ext cx="613440" cy="97920"/>
              </a:xfrm>
              <a:prstGeom prst="rect">
                <a:avLst/>
              </a:prstGeom>
            </p:spPr>
          </p:pic>
        </mc:Fallback>
      </mc:AlternateContent>
      <p:grpSp>
        <p:nvGrpSpPr>
          <p:cNvPr id="39036" name="Gruppieren 39035">
            <a:extLst>
              <a:ext uri="{FF2B5EF4-FFF2-40B4-BE49-F238E27FC236}">
                <a16:creationId xmlns:a16="http://schemas.microsoft.com/office/drawing/2014/main" id="{D9E169DC-CDF8-40BF-BF67-2E7FAC615F3B}"/>
              </a:ext>
            </a:extLst>
          </p:cNvPr>
          <p:cNvGrpSpPr/>
          <p:nvPr/>
        </p:nvGrpSpPr>
        <p:grpSpPr>
          <a:xfrm>
            <a:off x="6025402" y="6035432"/>
            <a:ext cx="643680" cy="199080"/>
            <a:chOff x="6025402" y="6035432"/>
            <a:chExt cx="643680" cy="199080"/>
          </a:xfrm>
        </p:grpSpPr>
        <mc:AlternateContent xmlns:mc="http://schemas.openxmlformats.org/markup-compatibility/2006">
          <mc:Choice xmlns:p14="http://schemas.microsoft.com/office/powerpoint/2010/main" Requires="p14">
            <p:contentPart p14:bwMode="auto" r:id="rId264">
              <p14:nvContentPartPr>
                <p14:cNvPr id="39028" name="Freihand 39027">
                  <a:extLst>
                    <a:ext uri="{FF2B5EF4-FFF2-40B4-BE49-F238E27FC236}">
                      <a16:creationId xmlns:a16="http://schemas.microsoft.com/office/drawing/2014/main" id="{32B5DE9E-8185-4C87-B1B3-64F200159692}"/>
                    </a:ext>
                  </a:extLst>
                </p14:cNvPr>
                <p14:cNvContentPartPr/>
                <p14:nvPr/>
              </p14:nvContentPartPr>
              <p14:xfrm>
                <a:off x="6025402" y="6077912"/>
                <a:ext cx="124560" cy="156600"/>
              </p14:xfrm>
            </p:contentPart>
          </mc:Choice>
          <mc:Fallback>
            <p:pic>
              <p:nvPicPr>
                <p:cNvPr id="39028" name="Freihand 39027">
                  <a:extLst>
                    <a:ext uri="{FF2B5EF4-FFF2-40B4-BE49-F238E27FC236}">
                      <a16:creationId xmlns:a16="http://schemas.microsoft.com/office/drawing/2014/main" id="{32B5DE9E-8185-4C87-B1B3-64F200159692}"/>
                    </a:ext>
                  </a:extLst>
                </p:cNvPr>
                <p:cNvPicPr/>
                <p:nvPr/>
              </p:nvPicPr>
              <p:blipFill>
                <a:blip r:embed="rId265"/>
                <a:stretch>
                  <a:fillRect/>
                </a:stretch>
              </p:blipFill>
              <p:spPr>
                <a:xfrm>
                  <a:off x="6021082" y="6073592"/>
                  <a:ext cx="1332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9029" name="Freihand 39028">
                  <a:extLst>
                    <a:ext uri="{FF2B5EF4-FFF2-40B4-BE49-F238E27FC236}">
                      <a16:creationId xmlns:a16="http://schemas.microsoft.com/office/drawing/2014/main" id="{158A8BFE-92C3-49CF-B14F-B0DCEBF803AB}"/>
                    </a:ext>
                  </a:extLst>
                </p14:cNvPr>
                <p14:cNvContentPartPr/>
                <p14:nvPr/>
              </p14:nvContentPartPr>
              <p14:xfrm>
                <a:off x="6150322" y="6065672"/>
                <a:ext cx="347040" cy="92880"/>
              </p14:xfrm>
            </p:contentPart>
          </mc:Choice>
          <mc:Fallback>
            <p:pic>
              <p:nvPicPr>
                <p:cNvPr id="39029" name="Freihand 39028">
                  <a:extLst>
                    <a:ext uri="{FF2B5EF4-FFF2-40B4-BE49-F238E27FC236}">
                      <a16:creationId xmlns:a16="http://schemas.microsoft.com/office/drawing/2014/main" id="{158A8BFE-92C3-49CF-B14F-B0DCEBF803AB}"/>
                    </a:ext>
                  </a:extLst>
                </p:cNvPr>
                <p:cNvPicPr/>
                <p:nvPr/>
              </p:nvPicPr>
              <p:blipFill>
                <a:blip r:embed="rId267"/>
                <a:stretch>
                  <a:fillRect/>
                </a:stretch>
              </p:blipFill>
              <p:spPr>
                <a:xfrm>
                  <a:off x="6146002" y="6061352"/>
                  <a:ext cx="355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9030" name="Freihand 39029">
                  <a:extLst>
                    <a:ext uri="{FF2B5EF4-FFF2-40B4-BE49-F238E27FC236}">
                      <a16:creationId xmlns:a16="http://schemas.microsoft.com/office/drawing/2014/main" id="{239D7FE3-7D7E-47FB-AEB5-B397830196B8}"/>
                    </a:ext>
                  </a:extLst>
                </p14:cNvPr>
                <p14:cNvContentPartPr/>
                <p14:nvPr/>
              </p14:nvContentPartPr>
              <p14:xfrm>
                <a:off x="6538762" y="6035432"/>
                <a:ext cx="130320" cy="128160"/>
              </p14:xfrm>
            </p:contentPart>
          </mc:Choice>
          <mc:Fallback>
            <p:pic>
              <p:nvPicPr>
                <p:cNvPr id="39030" name="Freihand 39029">
                  <a:extLst>
                    <a:ext uri="{FF2B5EF4-FFF2-40B4-BE49-F238E27FC236}">
                      <a16:creationId xmlns:a16="http://schemas.microsoft.com/office/drawing/2014/main" id="{239D7FE3-7D7E-47FB-AEB5-B397830196B8}"/>
                    </a:ext>
                  </a:extLst>
                </p:cNvPr>
                <p:cNvPicPr/>
                <p:nvPr/>
              </p:nvPicPr>
              <p:blipFill>
                <a:blip r:embed="rId269"/>
                <a:stretch>
                  <a:fillRect/>
                </a:stretch>
              </p:blipFill>
              <p:spPr>
                <a:xfrm>
                  <a:off x="6534442" y="6031112"/>
                  <a:ext cx="138960" cy="136800"/>
                </a:xfrm>
                <a:prstGeom prst="rect">
                  <a:avLst/>
                </a:prstGeom>
              </p:spPr>
            </p:pic>
          </mc:Fallback>
        </mc:AlternateContent>
      </p:grpSp>
      <p:grpSp>
        <p:nvGrpSpPr>
          <p:cNvPr id="39035" name="Gruppieren 39034">
            <a:extLst>
              <a:ext uri="{FF2B5EF4-FFF2-40B4-BE49-F238E27FC236}">
                <a16:creationId xmlns:a16="http://schemas.microsoft.com/office/drawing/2014/main" id="{202AF82D-CFA1-4BF3-8944-34E198744E7F}"/>
              </a:ext>
            </a:extLst>
          </p:cNvPr>
          <p:cNvGrpSpPr/>
          <p:nvPr/>
        </p:nvGrpSpPr>
        <p:grpSpPr>
          <a:xfrm>
            <a:off x="6121162" y="6407312"/>
            <a:ext cx="337680" cy="360000"/>
            <a:chOff x="6121162" y="6407312"/>
            <a:chExt cx="337680" cy="360000"/>
          </a:xfrm>
        </p:grpSpPr>
        <mc:AlternateContent xmlns:mc="http://schemas.openxmlformats.org/markup-compatibility/2006">
          <mc:Choice xmlns:p14="http://schemas.microsoft.com/office/powerpoint/2010/main" Requires="p14">
            <p:contentPart p14:bwMode="auto" r:id="rId270">
              <p14:nvContentPartPr>
                <p14:cNvPr id="39031" name="Freihand 39030">
                  <a:extLst>
                    <a:ext uri="{FF2B5EF4-FFF2-40B4-BE49-F238E27FC236}">
                      <a16:creationId xmlns:a16="http://schemas.microsoft.com/office/drawing/2014/main" id="{9745C2AE-BBB7-4C07-B105-102CEDD1BCA6}"/>
                    </a:ext>
                  </a:extLst>
                </p14:cNvPr>
                <p14:cNvContentPartPr/>
                <p14:nvPr/>
              </p14:nvContentPartPr>
              <p14:xfrm>
                <a:off x="6121162" y="6407312"/>
                <a:ext cx="293400" cy="191880"/>
              </p14:xfrm>
            </p:contentPart>
          </mc:Choice>
          <mc:Fallback>
            <p:pic>
              <p:nvPicPr>
                <p:cNvPr id="39031" name="Freihand 39030">
                  <a:extLst>
                    <a:ext uri="{FF2B5EF4-FFF2-40B4-BE49-F238E27FC236}">
                      <a16:creationId xmlns:a16="http://schemas.microsoft.com/office/drawing/2014/main" id="{9745C2AE-BBB7-4C07-B105-102CEDD1BCA6}"/>
                    </a:ext>
                  </a:extLst>
                </p:cNvPr>
                <p:cNvPicPr/>
                <p:nvPr/>
              </p:nvPicPr>
              <p:blipFill>
                <a:blip r:embed="rId271"/>
                <a:stretch>
                  <a:fillRect/>
                </a:stretch>
              </p:blipFill>
              <p:spPr>
                <a:xfrm>
                  <a:off x="6116842" y="6402992"/>
                  <a:ext cx="3020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9032" name="Freihand 39031">
                  <a:extLst>
                    <a:ext uri="{FF2B5EF4-FFF2-40B4-BE49-F238E27FC236}">
                      <a16:creationId xmlns:a16="http://schemas.microsoft.com/office/drawing/2014/main" id="{0C7811B0-7412-43C0-88F1-B858C1394714}"/>
                    </a:ext>
                  </a:extLst>
                </p14:cNvPr>
                <p14:cNvContentPartPr/>
                <p14:nvPr/>
              </p14:nvContentPartPr>
              <p14:xfrm>
                <a:off x="6138442" y="6637352"/>
                <a:ext cx="320400" cy="129960"/>
              </p14:xfrm>
            </p:contentPart>
          </mc:Choice>
          <mc:Fallback>
            <p:pic>
              <p:nvPicPr>
                <p:cNvPr id="39032" name="Freihand 39031">
                  <a:extLst>
                    <a:ext uri="{FF2B5EF4-FFF2-40B4-BE49-F238E27FC236}">
                      <a16:creationId xmlns:a16="http://schemas.microsoft.com/office/drawing/2014/main" id="{0C7811B0-7412-43C0-88F1-B858C1394714}"/>
                    </a:ext>
                  </a:extLst>
                </p:cNvPr>
                <p:cNvPicPr/>
                <p:nvPr/>
              </p:nvPicPr>
              <p:blipFill>
                <a:blip r:embed="rId273"/>
                <a:stretch>
                  <a:fillRect/>
                </a:stretch>
              </p:blipFill>
              <p:spPr>
                <a:xfrm>
                  <a:off x="6134122" y="6633032"/>
                  <a:ext cx="329040" cy="138600"/>
                </a:xfrm>
                <a:prstGeom prst="rect">
                  <a:avLst/>
                </a:prstGeom>
              </p:spPr>
            </p:pic>
          </mc:Fallback>
        </mc:AlternateContent>
      </p:grpSp>
      <p:grpSp>
        <p:nvGrpSpPr>
          <p:cNvPr id="39034" name="Gruppieren 39033">
            <a:extLst>
              <a:ext uri="{FF2B5EF4-FFF2-40B4-BE49-F238E27FC236}">
                <a16:creationId xmlns:a16="http://schemas.microsoft.com/office/drawing/2014/main" id="{4A5EC127-2F4B-4059-BFD1-34C7FFD39A67}"/>
              </a:ext>
            </a:extLst>
          </p:cNvPr>
          <p:cNvGrpSpPr/>
          <p:nvPr/>
        </p:nvGrpSpPr>
        <p:grpSpPr>
          <a:xfrm>
            <a:off x="4328362" y="6082232"/>
            <a:ext cx="693360" cy="663840"/>
            <a:chOff x="4328362" y="6082232"/>
            <a:chExt cx="693360" cy="663840"/>
          </a:xfrm>
        </p:grpSpPr>
        <mc:AlternateContent xmlns:mc="http://schemas.openxmlformats.org/markup-compatibility/2006">
          <mc:Choice xmlns:p14="http://schemas.microsoft.com/office/powerpoint/2010/main" Requires="p14">
            <p:contentPart p14:bwMode="auto" r:id="rId274">
              <p14:nvContentPartPr>
                <p14:cNvPr id="39018" name="Freihand 39017">
                  <a:extLst>
                    <a:ext uri="{FF2B5EF4-FFF2-40B4-BE49-F238E27FC236}">
                      <a16:creationId xmlns:a16="http://schemas.microsoft.com/office/drawing/2014/main" id="{6C8441EA-1B24-45E6-9B28-9FC3A7542E6F}"/>
                    </a:ext>
                  </a:extLst>
                </p14:cNvPr>
                <p14:cNvContentPartPr/>
                <p14:nvPr/>
              </p14:nvContentPartPr>
              <p14:xfrm>
                <a:off x="4420882" y="6172592"/>
                <a:ext cx="452160" cy="150120"/>
              </p14:xfrm>
            </p:contentPart>
          </mc:Choice>
          <mc:Fallback>
            <p:pic>
              <p:nvPicPr>
                <p:cNvPr id="39018" name="Freihand 39017">
                  <a:extLst>
                    <a:ext uri="{FF2B5EF4-FFF2-40B4-BE49-F238E27FC236}">
                      <a16:creationId xmlns:a16="http://schemas.microsoft.com/office/drawing/2014/main" id="{6C8441EA-1B24-45E6-9B28-9FC3A7542E6F}"/>
                    </a:ext>
                  </a:extLst>
                </p:cNvPr>
                <p:cNvPicPr/>
                <p:nvPr/>
              </p:nvPicPr>
              <p:blipFill>
                <a:blip r:embed="rId275"/>
                <a:stretch>
                  <a:fillRect/>
                </a:stretch>
              </p:blipFill>
              <p:spPr>
                <a:xfrm>
                  <a:off x="4416562" y="6168272"/>
                  <a:ext cx="460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9019" name="Freihand 39018">
                  <a:extLst>
                    <a:ext uri="{FF2B5EF4-FFF2-40B4-BE49-F238E27FC236}">
                      <a16:creationId xmlns:a16="http://schemas.microsoft.com/office/drawing/2014/main" id="{AE4D4562-7333-4E40-BF03-83106BEB6089}"/>
                    </a:ext>
                  </a:extLst>
                </p14:cNvPr>
                <p14:cNvContentPartPr/>
                <p14:nvPr/>
              </p14:nvContentPartPr>
              <p14:xfrm>
                <a:off x="4791682" y="6082232"/>
                <a:ext cx="360" cy="360"/>
              </p14:xfrm>
            </p:contentPart>
          </mc:Choice>
          <mc:Fallback>
            <p:pic>
              <p:nvPicPr>
                <p:cNvPr id="39019" name="Freihand 39018">
                  <a:extLst>
                    <a:ext uri="{FF2B5EF4-FFF2-40B4-BE49-F238E27FC236}">
                      <a16:creationId xmlns:a16="http://schemas.microsoft.com/office/drawing/2014/main" id="{AE4D4562-7333-4E40-BF03-83106BEB6089}"/>
                    </a:ext>
                  </a:extLst>
                </p:cNvPr>
                <p:cNvPicPr/>
                <p:nvPr/>
              </p:nvPicPr>
              <p:blipFill>
                <a:blip r:embed="rId277"/>
                <a:stretch>
                  <a:fillRect/>
                </a:stretch>
              </p:blipFill>
              <p:spPr>
                <a:xfrm>
                  <a:off x="4787362" y="6077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9020" name="Freihand 39019">
                  <a:extLst>
                    <a:ext uri="{FF2B5EF4-FFF2-40B4-BE49-F238E27FC236}">
                      <a16:creationId xmlns:a16="http://schemas.microsoft.com/office/drawing/2014/main" id="{05DA016A-9DCE-4473-9F76-AA39425530D5}"/>
                    </a:ext>
                  </a:extLst>
                </p14:cNvPr>
                <p14:cNvContentPartPr/>
                <p14:nvPr/>
              </p14:nvContentPartPr>
              <p14:xfrm>
                <a:off x="4328362" y="6432152"/>
                <a:ext cx="197280" cy="167040"/>
              </p14:xfrm>
            </p:contentPart>
          </mc:Choice>
          <mc:Fallback>
            <p:pic>
              <p:nvPicPr>
                <p:cNvPr id="39020" name="Freihand 39019">
                  <a:extLst>
                    <a:ext uri="{FF2B5EF4-FFF2-40B4-BE49-F238E27FC236}">
                      <a16:creationId xmlns:a16="http://schemas.microsoft.com/office/drawing/2014/main" id="{05DA016A-9DCE-4473-9F76-AA39425530D5}"/>
                    </a:ext>
                  </a:extLst>
                </p:cNvPr>
                <p:cNvPicPr/>
                <p:nvPr/>
              </p:nvPicPr>
              <p:blipFill>
                <a:blip r:embed="rId279"/>
                <a:stretch>
                  <a:fillRect/>
                </a:stretch>
              </p:blipFill>
              <p:spPr>
                <a:xfrm>
                  <a:off x="4324042" y="6427832"/>
                  <a:ext cx="205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9021" name="Freihand 39020">
                  <a:extLst>
                    <a:ext uri="{FF2B5EF4-FFF2-40B4-BE49-F238E27FC236}">
                      <a16:creationId xmlns:a16="http://schemas.microsoft.com/office/drawing/2014/main" id="{92AE38A9-3135-4BF4-83A4-F885FC920F50}"/>
                    </a:ext>
                  </a:extLst>
                </p14:cNvPr>
                <p14:cNvContentPartPr/>
                <p14:nvPr/>
              </p14:nvContentPartPr>
              <p14:xfrm>
                <a:off x="4573162" y="6453032"/>
                <a:ext cx="142920" cy="139680"/>
              </p14:xfrm>
            </p:contentPart>
          </mc:Choice>
          <mc:Fallback>
            <p:pic>
              <p:nvPicPr>
                <p:cNvPr id="39021" name="Freihand 39020">
                  <a:extLst>
                    <a:ext uri="{FF2B5EF4-FFF2-40B4-BE49-F238E27FC236}">
                      <a16:creationId xmlns:a16="http://schemas.microsoft.com/office/drawing/2014/main" id="{92AE38A9-3135-4BF4-83A4-F885FC920F50}"/>
                    </a:ext>
                  </a:extLst>
                </p:cNvPr>
                <p:cNvPicPr/>
                <p:nvPr/>
              </p:nvPicPr>
              <p:blipFill>
                <a:blip r:embed="rId281"/>
                <a:stretch>
                  <a:fillRect/>
                </a:stretch>
              </p:blipFill>
              <p:spPr>
                <a:xfrm>
                  <a:off x="4568842" y="6448712"/>
                  <a:ext cx="151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9022" name="Freihand 39021">
                  <a:extLst>
                    <a:ext uri="{FF2B5EF4-FFF2-40B4-BE49-F238E27FC236}">
                      <a16:creationId xmlns:a16="http://schemas.microsoft.com/office/drawing/2014/main" id="{BD76C6BF-AD50-4259-9061-0167D4747E10}"/>
                    </a:ext>
                  </a:extLst>
                </p14:cNvPr>
                <p14:cNvContentPartPr/>
                <p14:nvPr/>
              </p14:nvContentPartPr>
              <p14:xfrm>
                <a:off x="4788082" y="6400112"/>
                <a:ext cx="141480" cy="149040"/>
              </p14:xfrm>
            </p:contentPart>
          </mc:Choice>
          <mc:Fallback>
            <p:pic>
              <p:nvPicPr>
                <p:cNvPr id="39022" name="Freihand 39021">
                  <a:extLst>
                    <a:ext uri="{FF2B5EF4-FFF2-40B4-BE49-F238E27FC236}">
                      <a16:creationId xmlns:a16="http://schemas.microsoft.com/office/drawing/2014/main" id="{BD76C6BF-AD50-4259-9061-0167D4747E10}"/>
                    </a:ext>
                  </a:extLst>
                </p:cNvPr>
                <p:cNvPicPr/>
                <p:nvPr/>
              </p:nvPicPr>
              <p:blipFill>
                <a:blip r:embed="rId283"/>
                <a:stretch>
                  <a:fillRect/>
                </a:stretch>
              </p:blipFill>
              <p:spPr>
                <a:xfrm>
                  <a:off x="4783762" y="6395792"/>
                  <a:ext cx="150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9033" name="Freihand 39032">
                  <a:extLst>
                    <a:ext uri="{FF2B5EF4-FFF2-40B4-BE49-F238E27FC236}">
                      <a16:creationId xmlns:a16="http://schemas.microsoft.com/office/drawing/2014/main" id="{24A81CB8-5557-4573-AF9C-50306EB65A36}"/>
                    </a:ext>
                  </a:extLst>
                </p14:cNvPr>
                <p14:cNvContentPartPr/>
                <p14:nvPr/>
              </p14:nvContentPartPr>
              <p14:xfrm>
                <a:off x="4618882" y="6502712"/>
                <a:ext cx="402840" cy="243360"/>
              </p14:xfrm>
            </p:contentPart>
          </mc:Choice>
          <mc:Fallback>
            <p:pic>
              <p:nvPicPr>
                <p:cNvPr id="39033" name="Freihand 39032">
                  <a:extLst>
                    <a:ext uri="{FF2B5EF4-FFF2-40B4-BE49-F238E27FC236}">
                      <a16:creationId xmlns:a16="http://schemas.microsoft.com/office/drawing/2014/main" id="{24A81CB8-5557-4573-AF9C-50306EB65A36}"/>
                    </a:ext>
                  </a:extLst>
                </p:cNvPr>
                <p:cNvPicPr/>
                <p:nvPr/>
              </p:nvPicPr>
              <p:blipFill>
                <a:blip r:embed="rId285"/>
                <a:stretch>
                  <a:fillRect/>
                </a:stretch>
              </p:blipFill>
              <p:spPr>
                <a:xfrm>
                  <a:off x="4614562" y="6498392"/>
                  <a:ext cx="411480" cy="25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6">
            <p14:nvContentPartPr>
              <p14:cNvPr id="39037" name="Freihand 39036">
                <a:extLst>
                  <a:ext uri="{FF2B5EF4-FFF2-40B4-BE49-F238E27FC236}">
                    <a16:creationId xmlns:a16="http://schemas.microsoft.com/office/drawing/2014/main" id="{9B3286BE-882A-4DA2-A8A0-011371C529ED}"/>
                  </a:ext>
                </a:extLst>
              </p14:cNvPr>
              <p14:cNvContentPartPr/>
              <p14:nvPr/>
            </p14:nvContentPartPr>
            <p14:xfrm>
              <a:off x="396082" y="4582112"/>
              <a:ext cx="1981800" cy="1670400"/>
            </p14:xfrm>
          </p:contentPart>
        </mc:Choice>
        <mc:Fallback>
          <p:pic>
            <p:nvPicPr>
              <p:cNvPr id="39037" name="Freihand 39036">
                <a:extLst>
                  <a:ext uri="{FF2B5EF4-FFF2-40B4-BE49-F238E27FC236}">
                    <a16:creationId xmlns:a16="http://schemas.microsoft.com/office/drawing/2014/main" id="{9B3286BE-882A-4DA2-A8A0-011371C529ED}"/>
                  </a:ext>
                </a:extLst>
              </p:cNvPr>
              <p:cNvPicPr/>
              <p:nvPr/>
            </p:nvPicPr>
            <p:blipFill>
              <a:blip r:embed="rId287"/>
              <a:stretch>
                <a:fillRect/>
              </a:stretch>
            </p:blipFill>
            <p:spPr>
              <a:xfrm>
                <a:off x="391762" y="4577792"/>
                <a:ext cx="1990440" cy="1679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9038" name="Freihand 39037">
                <a:extLst>
                  <a:ext uri="{FF2B5EF4-FFF2-40B4-BE49-F238E27FC236}">
                    <a16:creationId xmlns:a16="http://schemas.microsoft.com/office/drawing/2014/main" id="{9C6B8EA9-7F6C-40F4-9A60-6BBE6B7842C9}"/>
                  </a:ext>
                </a:extLst>
              </p14:cNvPr>
              <p14:cNvContentPartPr/>
              <p14:nvPr/>
            </p14:nvContentPartPr>
            <p14:xfrm>
              <a:off x="374482" y="4582112"/>
              <a:ext cx="1783440" cy="1494360"/>
            </p14:xfrm>
          </p:contentPart>
        </mc:Choice>
        <mc:Fallback>
          <p:pic>
            <p:nvPicPr>
              <p:cNvPr id="39038" name="Freihand 39037">
                <a:extLst>
                  <a:ext uri="{FF2B5EF4-FFF2-40B4-BE49-F238E27FC236}">
                    <a16:creationId xmlns:a16="http://schemas.microsoft.com/office/drawing/2014/main" id="{9C6B8EA9-7F6C-40F4-9A60-6BBE6B7842C9}"/>
                  </a:ext>
                </a:extLst>
              </p:cNvPr>
              <p:cNvPicPr/>
              <p:nvPr/>
            </p:nvPicPr>
            <p:blipFill>
              <a:blip r:embed="rId289"/>
              <a:stretch>
                <a:fillRect/>
              </a:stretch>
            </p:blipFill>
            <p:spPr>
              <a:xfrm>
                <a:off x="370162" y="4577792"/>
                <a:ext cx="1792080" cy="1503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9039" name="Freihand 39038">
                <a:extLst>
                  <a:ext uri="{FF2B5EF4-FFF2-40B4-BE49-F238E27FC236}">
                    <a16:creationId xmlns:a16="http://schemas.microsoft.com/office/drawing/2014/main" id="{78204544-6CEB-4D58-9708-21F6F90CC294}"/>
                  </a:ext>
                </a:extLst>
              </p14:cNvPr>
              <p14:cNvContentPartPr/>
              <p14:nvPr/>
            </p14:nvContentPartPr>
            <p14:xfrm>
              <a:off x="3066562" y="5941112"/>
              <a:ext cx="448560" cy="89280"/>
            </p14:xfrm>
          </p:contentPart>
        </mc:Choice>
        <mc:Fallback>
          <p:pic>
            <p:nvPicPr>
              <p:cNvPr id="39039" name="Freihand 39038">
                <a:extLst>
                  <a:ext uri="{FF2B5EF4-FFF2-40B4-BE49-F238E27FC236}">
                    <a16:creationId xmlns:a16="http://schemas.microsoft.com/office/drawing/2014/main" id="{78204544-6CEB-4D58-9708-21F6F90CC294}"/>
                  </a:ext>
                </a:extLst>
              </p:cNvPr>
              <p:cNvPicPr/>
              <p:nvPr/>
            </p:nvPicPr>
            <p:blipFill>
              <a:blip r:embed="rId291"/>
              <a:stretch>
                <a:fillRect/>
              </a:stretch>
            </p:blipFill>
            <p:spPr>
              <a:xfrm>
                <a:off x="3062242" y="5936792"/>
                <a:ext cx="457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9046" name="Freihand 39045">
                <a:extLst>
                  <a:ext uri="{FF2B5EF4-FFF2-40B4-BE49-F238E27FC236}">
                    <a16:creationId xmlns:a16="http://schemas.microsoft.com/office/drawing/2014/main" id="{37AA948F-C485-431A-9F14-85B545259E45}"/>
                  </a:ext>
                </a:extLst>
              </p14:cNvPr>
              <p14:cNvContentPartPr/>
              <p14:nvPr/>
            </p14:nvContentPartPr>
            <p14:xfrm>
              <a:off x="1670482" y="2604632"/>
              <a:ext cx="474120" cy="234360"/>
            </p14:xfrm>
          </p:contentPart>
        </mc:Choice>
        <mc:Fallback>
          <p:pic>
            <p:nvPicPr>
              <p:cNvPr id="39046" name="Freihand 39045">
                <a:extLst>
                  <a:ext uri="{FF2B5EF4-FFF2-40B4-BE49-F238E27FC236}">
                    <a16:creationId xmlns:a16="http://schemas.microsoft.com/office/drawing/2014/main" id="{37AA948F-C485-431A-9F14-85B545259E45}"/>
                  </a:ext>
                </a:extLst>
              </p:cNvPr>
              <p:cNvPicPr/>
              <p:nvPr/>
            </p:nvPicPr>
            <p:blipFill>
              <a:blip r:embed="rId293"/>
              <a:stretch>
                <a:fillRect/>
              </a:stretch>
            </p:blipFill>
            <p:spPr>
              <a:xfrm>
                <a:off x="1666162" y="2600312"/>
                <a:ext cx="4827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9054" name="Freihand 39053">
                <a:extLst>
                  <a:ext uri="{FF2B5EF4-FFF2-40B4-BE49-F238E27FC236}">
                    <a16:creationId xmlns:a16="http://schemas.microsoft.com/office/drawing/2014/main" id="{719B07C5-9FAF-4BD4-9629-A3EF9624B760}"/>
                  </a:ext>
                </a:extLst>
              </p14:cNvPr>
              <p14:cNvContentPartPr/>
              <p14:nvPr/>
            </p14:nvContentPartPr>
            <p14:xfrm>
              <a:off x="1616842" y="4150112"/>
              <a:ext cx="475200" cy="185760"/>
            </p14:xfrm>
          </p:contentPart>
        </mc:Choice>
        <mc:Fallback>
          <p:pic>
            <p:nvPicPr>
              <p:cNvPr id="39054" name="Freihand 39053">
                <a:extLst>
                  <a:ext uri="{FF2B5EF4-FFF2-40B4-BE49-F238E27FC236}">
                    <a16:creationId xmlns:a16="http://schemas.microsoft.com/office/drawing/2014/main" id="{719B07C5-9FAF-4BD4-9629-A3EF9624B760}"/>
                  </a:ext>
                </a:extLst>
              </p:cNvPr>
              <p:cNvPicPr/>
              <p:nvPr/>
            </p:nvPicPr>
            <p:blipFill>
              <a:blip r:embed="rId295"/>
              <a:stretch>
                <a:fillRect/>
              </a:stretch>
            </p:blipFill>
            <p:spPr>
              <a:xfrm>
                <a:off x="1612522" y="4145792"/>
                <a:ext cx="4838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9040" name="Freihand 39039">
                <a:extLst>
                  <a:ext uri="{FF2B5EF4-FFF2-40B4-BE49-F238E27FC236}">
                    <a16:creationId xmlns:a16="http://schemas.microsoft.com/office/drawing/2014/main" id="{46E229F0-960A-405D-947F-093675609E47}"/>
                  </a:ext>
                </a:extLst>
              </p14:cNvPr>
              <p14:cNvContentPartPr/>
              <p14:nvPr/>
            </p14:nvContentPartPr>
            <p14:xfrm>
              <a:off x="2018962" y="6217592"/>
              <a:ext cx="118440" cy="101520"/>
            </p14:xfrm>
          </p:contentPart>
        </mc:Choice>
        <mc:Fallback>
          <p:pic>
            <p:nvPicPr>
              <p:cNvPr id="39040" name="Freihand 39039">
                <a:extLst>
                  <a:ext uri="{FF2B5EF4-FFF2-40B4-BE49-F238E27FC236}">
                    <a16:creationId xmlns:a16="http://schemas.microsoft.com/office/drawing/2014/main" id="{46E229F0-960A-405D-947F-093675609E47}"/>
                  </a:ext>
                </a:extLst>
              </p:cNvPr>
              <p:cNvPicPr/>
              <p:nvPr/>
            </p:nvPicPr>
            <p:blipFill>
              <a:blip r:embed="rId297"/>
              <a:stretch>
                <a:fillRect/>
              </a:stretch>
            </p:blipFill>
            <p:spPr>
              <a:xfrm>
                <a:off x="2014642" y="6213272"/>
                <a:ext cx="127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9041" name="Freihand 39040">
                <a:extLst>
                  <a:ext uri="{FF2B5EF4-FFF2-40B4-BE49-F238E27FC236}">
                    <a16:creationId xmlns:a16="http://schemas.microsoft.com/office/drawing/2014/main" id="{4A20A19E-E959-48CE-97FB-2F98CADA745D}"/>
                  </a:ext>
                </a:extLst>
              </p14:cNvPr>
              <p14:cNvContentPartPr/>
              <p14:nvPr/>
            </p14:nvContentPartPr>
            <p14:xfrm>
              <a:off x="2177362" y="6196712"/>
              <a:ext cx="362880" cy="75240"/>
            </p14:xfrm>
          </p:contentPart>
        </mc:Choice>
        <mc:Fallback>
          <p:pic>
            <p:nvPicPr>
              <p:cNvPr id="39041" name="Freihand 39040">
                <a:extLst>
                  <a:ext uri="{FF2B5EF4-FFF2-40B4-BE49-F238E27FC236}">
                    <a16:creationId xmlns:a16="http://schemas.microsoft.com/office/drawing/2014/main" id="{4A20A19E-E959-48CE-97FB-2F98CADA745D}"/>
                  </a:ext>
                </a:extLst>
              </p:cNvPr>
              <p:cNvPicPr/>
              <p:nvPr/>
            </p:nvPicPr>
            <p:blipFill>
              <a:blip r:embed="rId299"/>
              <a:stretch>
                <a:fillRect/>
              </a:stretch>
            </p:blipFill>
            <p:spPr>
              <a:xfrm>
                <a:off x="2173042" y="6192392"/>
                <a:ext cx="371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9042" name="Freihand 39041">
                <a:extLst>
                  <a:ext uri="{FF2B5EF4-FFF2-40B4-BE49-F238E27FC236}">
                    <a16:creationId xmlns:a16="http://schemas.microsoft.com/office/drawing/2014/main" id="{C53B1F45-EF2D-4A89-9C2D-D3B932F9538C}"/>
                  </a:ext>
                </a:extLst>
              </p14:cNvPr>
              <p14:cNvContentPartPr/>
              <p14:nvPr/>
            </p14:nvContentPartPr>
            <p14:xfrm>
              <a:off x="2497762" y="6177632"/>
              <a:ext cx="112320" cy="113760"/>
            </p14:xfrm>
          </p:contentPart>
        </mc:Choice>
        <mc:Fallback>
          <p:pic>
            <p:nvPicPr>
              <p:cNvPr id="39042" name="Freihand 39041">
                <a:extLst>
                  <a:ext uri="{FF2B5EF4-FFF2-40B4-BE49-F238E27FC236}">
                    <a16:creationId xmlns:a16="http://schemas.microsoft.com/office/drawing/2014/main" id="{C53B1F45-EF2D-4A89-9C2D-D3B932F9538C}"/>
                  </a:ext>
                </a:extLst>
              </p:cNvPr>
              <p:cNvPicPr/>
              <p:nvPr/>
            </p:nvPicPr>
            <p:blipFill>
              <a:blip r:embed="rId301"/>
              <a:stretch>
                <a:fillRect/>
              </a:stretch>
            </p:blipFill>
            <p:spPr>
              <a:xfrm>
                <a:off x="2493442" y="6173312"/>
                <a:ext cx="120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9043" name="Freihand 39042">
                <a:extLst>
                  <a:ext uri="{FF2B5EF4-FFF2-40B4-BE49-F238E27FC236}">
                    <a16:creationId xmlns:a16="http://schemas.microsoft.com/office/drawing/2014/main" id="{9FC84915-C170-42F3-98AC-720AB54126C4}"/>
                  </a:ext>
                </a:extLst>
              </p14:cNvPr>
              <p14:cNvContentPartPr/>
              <p14:nvPr/>
            </p14:nvContentPartPr>
            <p14:xfrm>
              <a:off x="1826362" y="6509912"/>
              <a:ext cx="270360" cy="143640"/>
            </p14:xfrm>
          </p:contentPart>
        </mc:Choice>
        <mc:Fallback>
          <p:pic>
            <p:nvPicPr>
              <p:cNvPr id="39043" name="Freihand 39042">
                <a:extLst>
                  <a:ext uri="{FF2B5EF4-FFF2-40B4-BE49-F238E27FC236}">
                    <a16:creationId xmlns:a16="http://schemas.microsoft.com/office/drawing/2014/main" id="{9FC84915-C170-42F3-98AC-720AB54126C4}"/>
                  </a:ext>
                </a:extLst>
              </p:cNvPr>
              <p:cNvPicPr/>
              <p:nvPr/>
            </p:nvPicPr>
            <p:blipFill>
              <a:blip r:embed="rId303"/>
              <a:stretch>
                <a:fillRect/>
              </a:stretch>
            </p:blipFill>
            <p:spPr>
              <a:xfrm>
                <a:off x="1822042" y="6505592"/>
                <a:ext cx="279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9047" name="Freihand 39046">
                <a:extLst>
                  <a:ext uri="{FF2B5EF4-FFF2-40B4-BE49-F238E27FC236}">
                    <a16:creationId xmlns:a16="http://schemas.microsoft.com/office/drawing/2014/main" id="{93484663-D6BD-4F9B-A3C8-FD7EB4F1CEA2}"/>
                  </a:ext>
                </a:extLst>
              </p14:cNvPr>
              <p14:cNvContentPartPr/>
              <p14:nvPr/>
            </p14:nvContentPartPr>
            <p14:xfrm>
              <a:off x="2191762" y="6561032"/>
              <a:ext cx="20880" cy="85320"/>
            </p14:xfrm>
          </p:contentPart>
        </mc:Choice>
        <mc:Fallback>
          <p:pic>
            <p:nvPicPr>
              <p:cNvPr id="39047" name="Freihand 39046">
                <a:extLst>
                  <a:ext uri="{FF2B5EF4-FFF2-40B4-BE49-F238E27FC236}">
                    <a16:creationId xmlns:a16="http://schemas.microsoft.com/office/drawing/2014/main" id="{93484663-D6BD-4F9B-A3C8-FD7EB4F1CEA2}"/>
                  </a:ext>
                </a:extLst>
              </p:cNvPr>
              <p:cNvPicPr/>
              <p:nvPr/>
            </p:nvPicPr>
            <p:blipFill>
              <a:blip r:embed="rId305"/>
              <a:stretch>
                <a:fillRect/>
              </a:stretch>
            </p:blipFill>
            <p:spPr>
              <a:xfrm>
                <a:off x="2187442" y="6556712"/>
                <a:ext cx="29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9048" name="Freihand 39047">
                <a:extLst>
                  <a:ext uri="{FF2B5EF4-FFF2-40B4-BE49-F238E27FC236}">
                    <a16:creationId xmlns:a16="http://schemas.microsoft.com/office/drawing/2014/main" id="{F3C7FCEE-23A1-4AC2-AC24-043511102E3F}"/>
                  </a:ext>
                </a:extLst>
              </p14:cNvPr>
              <p14:cNvContentPartPr/>
              <p14:nvPr/>
            </p14:nvContentPartPr>
            <p14:xfrm>
              <a:off x="2150722" y="6560312"/>
              <a:ext cx="173160" cy="62640"/>
            </p14:xfrm>
          </p:contentPart>
        </mc:Choice>
        <mc:Fallback>
          <p:pic>
            <p:nvPicPr>
              <p:cNvPr id="39048" name="Freihand 39047">
                <a:extLst>
                  <a:ext uri="{FF2B5EF4-FFF2-40B4-BE49-F238E27FC236}">
                    <a16:creationId xmlns:a16="http://schemas.microsoft.com/office/drawing/2014/main" id="{F3C7FCEE-23A1-4AC2-AC24-043511102E3F}"/>
                  </a:ext>
                </a:extLst>
              </p:cNvPr>
              <p:cNvPicPr/>
              <p:nvPr/>
            </p:nvPicPr>
            <p:blipFill>
              <a:blip r:embed="rId307"/>
              <a:stretch>
                <a:fillRect/>
              </a:stretch>
            </p:blipFill>
            <p:spPr>
              <a:xfrm>
                <a:off x="2146402" y="6555992"/>
                <a:ext cx="181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9049" name="Freihand 39048">
                <a:extLst>
                  <a:ext uri="{FF2B5EF4-FFF2-40B4-BE49-F238E27FC236}">
                    <a16:creationId xmlns:a16="http://schemas.microsoft.com/office/drawing/2014/main" id="{6488D450-E814-4DDB-AD59-900AD5173A55}"/>
                  </a:ext>
                </a:extLst>
              </p14:cNvPr>
              <p14:cNvContentPartPr/>
              <p14:nvPr/>
            </p14:nvContentPartPr>
            <p14:xfrm>
              <a:off x="2386522" y="6517832"/>
              <a:ext cx="67680" cy="126360"/>
            </p14:xfrm>
          </p:contentPart>
        </mc:Choice>
        <mc:Fallback>
          <p:pic>
            <p:nvPicPr>
              <p:cNvPr id="39049" name="Freihand 39048">
                <a:extLst>
                  <a:ext uri="{FF2B5EF4-FFF2-40B4-BE49-F238E27FC236}">
                    <a16:creationId xmlns:a16="http://schemas.microsoft.com/office/drawing/2014/main" id="{6488D450-E814-4DDB-AD59-900AD5173A55}"/>
                  </a:ext>
                </a:extLst>
              </p:cNvPr>
              <p:cNvPicPr/>
              <p:nvPr/>
            </p:nvPicPr>
            <p:blipFill>
              <a:blip r:embed="rId309"/>
              <a:stretch>
                <a:fillRect/>
              </a:stretch>
            </p:blipFill>
            <p:spPr>
              <a:xfrm>
                <a:off x="2382202" y="6513512"/>
                <a:ext cx="76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9052" name="Freihand 39051">
                <a:extLst>
                  <a:ext uri="{FF2B5EF4-FFF2-40B4-BE49-F238E27FC236}">
                    <a16:creationId xmlns:a16="http://schemas.microsoft.com/office/drawing/2014/main" id="{7B671214-66CF-4465-A449-5470917F8645}"/>
                  </a:ext>
                </a:extLst>
              </p14:cNvPr>
              <p14:cNvContentPartPr/>
              <p14:nvPr/>
            </p14:nvContentPartPr>
            <p14:xfrm>
              <a:off x="626842" y="6229112"/>
              <a:ext cx="523080" cy="157680"/>
            </p14:xfrm>
          </p:contentPart>
        </mc:Choice>
        <mc:Fallback>
          <p:pic>
            <p:nvPicPr>
              <p:cNvPr id="39052" name="Freihand 39051">
                <a:extLst>
                  <a:ext uri="{FF2B5EF4-FFF2-40B4-BE49-F238E27FC236}">
                    <a16:creationId xmlns:a16="http://schemas.microsoft.com/office/drawing/2014/main" id="{7B671214-66CF-4465-A449-5470917F8645}"/>
                  </a:ext>
                </a:extLst>
              </p:cNvPr>
              <p:cNvPicPr/>
              <p:nvPr/>
            </p:nvPicPr>
            <p:blipFill>
              <a:blip r:embed="rId311"/>
              <a:stretch>
                <a:fillRect/>
              </a:stretch>
            </p:blipFill>
            <p:spPr>
              <a:xfrm>
                <a:off x="622522" y="6224792"/>
                <a:ext cx="531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9053" name="Freihand 39052">
                <a:extLst>
                  <a:ext uri="{FF2B5EF4-FFF2-40B4-BE49-F238E27FC236}">
                    <a16:creationId xmlns:a16="http://schemas.microsoft.com/office/drawing/2014/main" id="{1DF947A2-8181-4C8B-A7F0-3EEDFF64DE89}"/>
                  </a:ext>
                </a:extLst>
              </p14:cNvPr>
              <p14:cNvContentPartPr/>
              <p14:nvPr/>
            </p14:nvContentPartPr>
            <p14:xfrm>
              <a:off x="1077562" y="6199232"/>
              <a:ext cx="360" cy="360"/>
            </p14:xfrm>
          </p:contentPart>
        </mc:Choice>
        <mc:Fallback>
          <p:pic>
            <p:nvPicPr>
              <p:cNvPr id="39053" name="Freihand 39052">
                <a:extLst>
                  <a:ext uri="{FF2B5EF4-FFF2-40B4-BE49-F238E27FC236}">
                    <a16:creationId xmlns:a16="http://schemas.microsoft.com/office/drawing/2014/main" id="{1DF947A2-8181-4C8B-A7F0-3EEDFF64DE89}"/>
                  </a:ext>
                </a:extLst>
              </p:cNvPr>
              <p:cNvPicPr/>
              <p:nvPr/>
            </p:nvPicPr>
            <p:blipFill>
              <a:blip r:embed="rId313"/>
              <a:stretch>
                <a:fillRect/>
              </a:stretch>
            </p:blipFill>
            <p:spPr>
              <a:xfrm>
                <a:off x="1073242" y="6194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9059" name="Freihand 39058">
                <a:extLst>
                  <a:ext uri="{FF2B5EF4-FFF2-40B4-BE49-F238E27FC236}">
                    <a16:creationId xmlns:a16="http://schemas.microsoft.com/office/drawing/2014/main" id="{AEEDBEAD-06AD-46DD-A21B-B842DBF32AD3}"/>
                  </a:ext>
                </a:extLst>
              </p14:cNvPr>
              <p14:cNvContentPartPr/>
              <p14:nvPr/>
            </p14:nvContentPartPr>
            <p14:xfrm>
              <a:off x="2620162" y="6636632"/>
              <a:ext cx="263160" cy="87840"/>
            </p14:xfrm>
          </p:contentPart>
        </mc:Choice>
        <mc:Fallback>
          <p:pic>
            <p:nvPicPr>
              <p:cNvPr id="39059" name="Freihand 39058">
                <a:extLst>
                  <a:ext uri="{FF2B5EF4-FFF2-40B4-BE49-F238E27FC236}">
                    <a16:creationId xmlns:a16="http://schemas.microsoft.com/office/drawing/2014/main" id="{AEEDBEAD-06AD-46DD-A21B-B842DBF32AD3}"/>
                  </a:ext>
                </a:extLst>
              </p:cNvPr>
              <p:cNvPicPr/>
              <p:nvPr/>
            </p:nvPicPr>
            <p:blipFill>
              <a:blip r:embed="rId315"/>
              <a:stretch>
                <a:fillRect/>
              </a:stretch>
            </p:blipFill>
            <p:spPr>
              <a:xfrm>
                <a:off x="2615842" y="6632312"/>
                <a:ext cx="271800" cy="96480"/>
              </a:xfrm>
              <a:prstGeom prst="rect">
                <a:avLst/>
              </a:prstGeom>
            </p:spPr>
          </p:pic>
        </mc:Fallback>
      </mc:AlternateContent>
      <p:grpSp>
        <p:nvGrpSpPr>
          <p:cNvPr id="39062" name="Gruppieren 39061">
            <a:extLst>
              <a:ext uri="{FF2B5EF4-FFF2-40B4-BE49-F238E27FC236}">
                <a16:creationId xmlns:a16="http://schemas.microsoft.com/office/drawing/2014/main" id="{78FCFFB9-3E86-4090-A450-E9AD66D68364}"/>
              </a:ext>
            </a:extLst>
          </p:cNvPr>
          <p:cNvGrpSpPr/>
          <p:nvPr/>
        </p:nvGrpSpPr>
        <p:grpSpPr>
          <a:xfrm>
            <a:off x="819802" y="6552752"/>
            <a:ext cx="898200" cy="243000"/>
            <a:chOff x="819802" y="6552752"/>
            <a:chExt cx="898200" cy="243000"/>
          </a:xfrm>
        </p:grpSpPr>
        <mc:AlternateContent xmlns:mc="http://schemas.openxmlformats.org/markup-compatibility/2006">
          <mc:Choice xmlns:p14="http://schemas.microsoft.com/office/powerpoint/2010/main" Requires="p14">
            <p:contentPart p14:bwMode="auto" r:id="rId316">
              <p14:nvContentPartPr>
                <p14:cNvPr id="39050" name="Freihand 39049">
                  <a:extLst>
                    <a:ext uri="{FF2B5EF4-FFF2-40B4-BE49-F238E27FC236}">
                      <a16:creationId xmlns:a16="http://schemas.microsoft.com/office/drawing/2014/main" id="{C41821F8-2AF3-4F02-BC71-945B03B99177}"/>
                    </a:ext>
                  </a:extLst>
                </p14:cNvPr>
                <p14:cNvContentPartPr/>
                <p14:nvPr/>
              </p14:nvContentPartPr>
              <p14:xfrm>
                <a:off x="1514962" y="6566072"/>
                <a:ext cx="157680" cy="12240"/>
              </p14:xfrm>
            </p:contentPart>
          </mc:Choice>
          <mc:Fallback>
            <p:pic>
              <p:nvPicPr>
                <p:cNvPr id="39050" name="Freihand 39049">
                  <a:extLst>
                    <a:ext uri="{FF2B5EF4-FFF2-40B4-BE49-F238E27FC236}">
                      <a16:creationId xmlns:a16="http://schemas.microsoft.com/office/drawing/2014/main" id="{C41821F8-2AF3-4F02-BC71-945B03B99177}"/>
                    </a:ext>
                  </a:extLst>
                </p:cNvPr>
                <p:cNvPicPr/>
                <p:nvPr/>
              </p:nvPicPr>
              <p:blipFill>
                <a:blip r:embed="rId317"/>
                <a:stretch>
                  <a:fillRect/>
                </a:stretch>
              </p:blipFill>
              <p:spPr>
                <a:xfrm>
                  <a:off x="1510642" y="6561752"/>
                  <a:ext cx="166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9051" name="Freihand 39050">
                  <a:extLst>
                    <a:ext uri="{FF2B5EF4-FFF2-40B4-BE49-F238E27FC236}">
                      <a16:creationId xmlns:a16="http://schemas.microsoft.com/office/drawing/2014/main" id="{899ACC05-BC7F-41C0-BC9D-9829263E92A0}"/>
                    </a:ext>
                  </a:extLst>
                </p14:cNvPr>
                <p14:cNvContentPartPr/>
                <p14:nvPr/>
              </p14:nvContentPartPr>
              <p14:xfrm>
                <a:off x="1526842" y="6591272"/>
                <a:ext cx="150840" cy="32400"/>
              </p14:xfrm>
            </p:contentPart>
          </mc:Choice>
          <mc:Fallback>
            <p:pic>
              <p:nvPicPr>
                <p:cNvPr id="39051" name="Freihand 39050">
                  <a:extLst>
                    <a:ext uri="{FF2B5EF4-FFF2-40B4-BE49-F238E27FC236}">
                      <a16:creationId xmlns:a16="http://schemas.microsoft.com/office/drawing/2014/main" id="{899ACC05-BC7F-41C0-BC9D-9829263E92A0}"/>
                    </a:ext>
                  </a:extLst>
                </p:cNvPr>
                <p:cNvPicPr/>
                <p:nvPr/>
              </p:nvPicPr>
              <p:blipFill>
                <a:blip r:embed="rId319"/>
                <a:stretch>
                  <a:fillRect/>
                </a:stretch>
              </p:blipFill>
              <p:spPr>
                <a:xfrm>
                  <a:off x="1522522" y="6586952"/>
                  <a:ext cx="159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9058" name="Freihand 39057">
                  <a:extLst>
                    <a:ext uri="{FF2B5EF4-FFF2-40B4-BE49-F238E27FC236}">
                      <a16:creationId xmlns:a16="http://schemas.microsoft.com/office/drawing/2014/main" id="{C7A5E583-C101-4D64-A3CB-8C72BA54AB3E}"/>
                    </a:ext>
                  </a:extLst>
                </p14:cNvPr>
                <p14:cNvContentPartPr/>
                <p14:nvPr/>
              </p14:nvContentPartPr>
              <p14:xfrm>
                <a:off x="819802" y="6552752"/>
                <a:ext cx="308880" cy="191880"/>
              </p14:xfrm>
            </p:contentPart>
          </mc:Choice>
          <mc:Fallback>
            <p:pic>
              <p:nvPicPr>
                <p:cNvPr id="39058" name="Freihand 39057">
                  <a:extLst>
                    <a:ext uri="{FF2B5EF4-FFF2-40B4-BE49-F238E27FC236}">
                      <a16:creationId xmlns:a16="http://schemas.microsoft.com/office/drawing/2014/main" id="{C7A5E583-C101-4D64-A3CB-8C72BA54AB3E}"/>
                    </a:ext>
                  </a:extLst>
                </p:cNvPr>
                <p:cNvPicPr/>
                <p:nvPr/>
              </p:nvPicPr>
              <p:blipFill>
                <a:blip r:embed="rId321"/>
                <a:stretch>
                  <a:fillRect/>
                </a:stretch>
              </p:blipFill>
              <p:spPr>
                <a:xfrm>
                  <a:off x="815482" y="6548432"/>
                  <a:ext cx="317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9061" name="Freihand 39060">
                  <a:extLst>
                    <a:ext uri="{FF2B5EF4-FFF2-40B4-BE49-F238E27FC236}">
                      <a16:creationId xmlns:a16="http://schemas.microsoft.com/office/drawing/2014/main" id="{7BA70F53-94A3-43A8-BF69-003D3355CC39}"/>
                    </a:ext>
                  </a:extLst>
                </p14:cNvPr>
                <p14:cNvContentPartPr/>
                <p14:nvPr/>
              </p14:nvContentPartPr>
              <p14:xfrm>
                <a:off x="1421362" y="6651752"/>
                <a:ext cx="296640" cy="144000"/>
              </p14:xfrm>
            </p:contentPart>
          </mc:Choice>
          <mc:Fallback>
            <p:pic>
              <p:nvPicPr>
                <p:cNvPr id="39061" name="Freihand 39060">
                  <a:extLst>
                    <a:ext uri="{FF2B5EF4-FFF2-40B4-BE49-F238E27FC236}">
                      <a16:creationId xmlns:a16="http://schemas.microsoft.com/office/drawing/2014/main" id="{7BA70F53-94A3-43A8-BF69-003D3355CC39}"/>
                    </a:ext>
                  </a:extLst>
                </p:cNvPr>
                <p:cNvPicPr/>
                <p:nvPr/>
              </p:nvPicPr>
              <p:blipFill>
                <a:blip r:embed="rId323"/>
                <a:stretch>
                  <a:fillRect/>
                </a:stretch>
              </p:blipFill>
              <p:spPr>
                <a:xfrm>
                  <a:off x="1417042" y="6647432"/>
                  <a:ext cx="305280" cy="15264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E994F629-C189-4C13-AEF0-734A3FB13E2C}"/>
              </a:ext>
            </a:extLst>
          </p:cNvPr>
          <p:cNvGrpSpPr/>
          <p:nvPr/>
        </p:nvGrpSpPr>
        <p:grpSpPr>
          <a:xfrm>
            <a:off x="866962" y="1398632"/>
            <a:ext cx="4889880" cy="168840"/>
            <a:chOff x="866962" y="1398632"/>
            <a:chExt cx="4889880" cy="16884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4F6471C-C379-4248-956E-EE6EB92E0DFD}"/>
                    </a:ext>
                  </a:extLst>
                </p14:cNvPr>
                <p14:cNvContentPartPr/>
                <p14:nvPr/>
              </p14:nvContentPartPr>
              <p14:xfrm>
                <a:off x="3827242" y="1472432"/>
                <a:ext cx="1929600" cy="95040"/>
              </p14:xfrm>
            </p:contentPart>
          </mc:Choice>
          <mc:Fallback>
            <p:pic>
              <p:nvPicPr>
                <p:cNvPr id="3" name="Freihand 2">
                  <a:extLst>
                    <a:ext uri="{FF2B5EF4-FFF2-40B4-BE49-F238E27FC236}">
                      <a16:creationId xmlns:a16="http://schemas.microsoft.com/office/drawing/2014/main" id="{14F6471C-C379-4248-956E-EE6EB92E0DFD}"/>
                    </a:ext>
                  </a:extLst>
                </p:cNvPr>
                <p:cNvPicPr/>
                <p:nvPr/>
              </p:nvPicPr>
              <p:blipFill>
                <a:blip r:embed="rId4"/>
                <a:stretch>
                  <a:fillRect/>
                </a:stretch>
              </p:blipFill>
              <p:spPr>
                <a:xfrm>
                  <a:off x="3822922" y="1468112"/>
                  <a:ext cx="1938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61E43CD2-3634-42D1-903A-8DD71BD58C0D}"/>
                    </a:ext>
                  </a:extLst>
                </p14:cNvPr>
                <p14:cNvContentPartPr/>
                <p14:nvPr/>
              </p14:nvContentPartPr>
              <p14:xfrm>
                <a:off x="866962" y="1441472"/>
                <a:ext cx="1383840" cy="55440"/>
              </p14:xfrm>
            </p:contentPart>
          </mc:Choice>
          <mc:Fallback>
            <p:pic>
              <p:nvPicPr>
                <p:cNvPr id="2" name="Freihand 1">
                  <a:extLst>
                    <a:ext uri="{FF2B5EF4-FFF2-40B4-BE49-F238E27FC236}">
                      <a16:creationId xmlns:a16="http://schemas.microsoft.com/office/drawing/2014/main" id="{61E43CD2-3634-42D1-903A-8DD71BD58C0D}"/>
                    </a:ext>
                  </a:extLst>
                </p:cNvPr>
                <p:cNvPicPr/>
                <p:nvPr/>
              </p:nvPicPr>
              <p:blipFill>
                <a:blip r:embed="rId6"/>
                <a:stretch>
                  <a:fillRect/>
                </a:stretch>
              </p:blipFill>
              <p:spPr>
                <a:xfrm>
                  <a:off x="862642" y="1437152"/>
                  <a:ext cx="1392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606CA6B7-10E4-40A8-807C-A72955D3267E}"/>
                    </a:ext>
                  </a:extLst>
                </p14:cNvPr>
                <p14:cNvContentPartPr/>
                <p14:nvPr/>
              </p14:nvContentPartPr>
              <p14:xfrm>
                <a:off x="969562" y="1419152"/>
                <a:ext cx="1325520" cy="73440"/>
              </p14:xfrm>
            </p:contentPart>
          </mc:Choice>
          <mc:Fallback>
            <p:pic>
              <p:nvPicPr>
                <p:cNvPr id="12" name="Freihand 11">
                  <a:extLst>
                    <a:ext uri="{FF2B5EF4-FFF2-40B4-BE49-F238E27FC236}">
                      <a16:creationId xmlns:a16="http://schemas.microsoft.com/office/drawing/2014/main" id="{606CA6B7-10E4-40A8-807C-A72955D3267E}"/>
                    </a:ext>
                  </a:extLst>
                </p:cNvPr>
                <p:cNvPicPr/>
                <p:nvPr/>
              </p:nvPicPr>
              <p:blipFill>
                <a:blip r:embed="rId8"/>
                <a:stretch>
                  <a:fillRect/>
                </a:stretch>
              </p:blipFill>
              <p:spPr>
                <a:xfrm>
                  <a:off x="965242" y="1414832"/>
                  <a:ext cx="1334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8B502100-AF4C-4AA9-9598-D1AC36CB3225}"/>
                    </a:ext>
                  </a:extLst>
                </p14:cNvPr>
                <p14:cNvContentPartPr/>
                <p14:nvPr/>
              </p14:nvContentPartPr>
              <p14:xfrm>
                <a:off x="3875842" y="1398632"/>
                <a:ext cx="1794240" cy="123840"/>
              </p14:xfrm>
            </p:contentPart>
          </mc:Choice>
          <mc:Fallback>
            <p:pic>
              <p:nvPicPr>
                <p:cNvPr id="14" name="Freihand 13">
                  <a:extLst>
                    <a:ext uri="{FF2B5EF4-FFF2-40B4-BE49-F238E27FC236}">
                      <a16:creationId xmlns:a16="http://schemas.microsoft.com/office/drawing/2014/main" id="{8B502100-AF4C-4AA9-9598-D1AC36CB3225}"/>
                    </a:ext>
                  </a:extLst>
                </p:cNvPr>
                <p:cNvPicPr/>
                <p:nvPr/>
              </p:nvPicPr>
              <p:blipFill>
                <a:blip r:embed="rId10"/>
                <a:stretch>
                  <a:fillRect/>
                </a:stretch>
              </p:blipFill>
              <p:spPr>
                <a:xfrm>
                  <a:off x="3871522" y="1394312"/>
                  <a:ext cx="1802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8E0CF84C-5063-45A0-85DD-11CAF1AD4A30}"/>
                    </a:ext>
                  </a:extLst>
                </p14:cNvPr>
                <p14:cNvContentPartPr/>
                <p14:nvPr/>
              </p14:nvContentPartPr>
              <p14:xfrm>
                <a:off x="2630242" y="1503392"/>
                <a:ext cx="1021680" cy="28800"/>
              </p14:xfrm>
            </p:contentPart>
          </mc:Choice>
          <mc:Fallback>
            <p:pic>
              <p:nvPicPr>
                <p:cNvPr id="16" name="Freihand 15">
                  <a:extLst>
                    <a:ext uri="{FF2B5EF4-FFF2-40B4-BE49-F238E27FC236}">
                      <a16:creationId xmlns:a16="http://schemas.microsoft.com/office/drawing/2014/main" id="{8E0CF84C-5063-45A0-85DD-11CAF1AD4A30}"/>
                    </a:ext>
                  </a:extLst>
                </p:cNvPr>
                <p:cNvPicPr/>
                <p:nvPr/>
              </p:nvPicPr>
              <p:blipFill>
                <a:blip r:embed="rId12"/>
                <a:stretch>
                  <a:fillRect/>
                </a:stretch>
              </p:blipFill>
              <p:spPr>
                <a:xfrm>
                  <a:off x="2625922" y="1499072"/>
                  <a:ext cx="103032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D238CC6E-332A-4DCC-865A-F42CB3B5C0DD}"/>
                  </a:ext>
                </a:extLst>
              </p14:cNvPr>
              <p14:cNvContentPartPr/>
              <p14:nvPr/>
            </p14:nvContentPartPr>
            <p14:xfrm>
              <a:off x="5807962" y="1401512"/>
              <a:ext cx="1391400" cy="87840"/>
            </p14:xfrm>
          </p:contentPart>
        </mc:Choice>
        <mc:Fallback>
          <p:pic>
            <p:nvPicPr>
              <p:cNvPr id="18" name="Freihand 17">
                <a:extLst>
                  <a:ext uri="{FF2B5EF4-FFF2-40B4-BE49-F238E27FC236}">
                    <a16:creationId xmlns:a16="http://schemas.microsoft.com/office/drawing/2014/main" id="{D238CC6E-332A-4DCC-865A-F42CB3B5C0DD}"/>
                  </a:ext>
                </a:extLst>
              </p:cNvPr>
              <p:cNvPicPr/>
              <p:nvPr/>
            </p:nvPicPr>
            <p:blipFill>
              <a:blip r:embed="rId14"/>
              <a:stretch>
                <a:fillRect/>
              </a:stretch>
            </p:blipFill>
            <p:spPr>
              <a:xfrm>
                <a:off x="5803642" y="1397192"/>
                <a:ext cx="1400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a:extLst>
                  <a:ext uri="{FF2B5EF4-FFF2-40B4-BE49-F238E27FC236}">
                    <a16:creationId xmlns:a16="http://schemas.microsoft.com/office/drawing/2014/main" id="{1947A51A-ABCD-4EA5-8A7A-FCDD1C6744EC}"/>
                  </a:ext>
                </a:extLst>
              </p14:cNvPr>
              <p14:cNvContentPartPr/>
              <p14:nvPr/>
            </p14:nvContentPartPr>
            <p14:xfrm>
              <a:off x="6010282" y="2114672"/>
              <a:ext cx="3517920" cy="108000"/>
            </p14:xfrm>
          </p:contentPart>
        </mc:Choice>
        <mc:Fallback>
          <p:pic>
            <p:nvPicPr>
              <p:cNvPr id="19" name="Freihand 18">
                <a:extLst>
                  <a:ext uri="{FF2B5EF4-FFF2-40B4-BE49-F238E27FC236}">
                    <a16:creationId xmlns:a16="http://schemas.microsoft.com/office/drawing/2014/main" id="{1947A51A-ABCD-4EA5-8A7A-FCDD1C6744EC}"/>
                  </a:ext>
                </a:extLst>
              </p:cNvPr>
              <p:cNvPicPr/>
              <p:nvPr/>
            </p:nvPicPr>
            <p:blipFill>
              <a:blip r:embed="rId16"/>
              <a:stretch>
                <a:fillRect/>
              </a:stretch>
            </p:blipFill>
            <p:spPr>
              <a:xfrm>
                <a:off x="6005962" y="2110352"/>
                <a:ext cx="3526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9AC018EF-8ACA-41E8-8478-2DF818E96E8C}"/>
                  </a:ext>
                </a:extLst>
              </p14:cNvPr>
              <p14:cNvContentPartPr/>
              <p14:nvPr/>
            </p14:nvContentPartPr>
            <p14:xfrm>
              <a:off x="750682" y="3362432"/>
              <a:ext cx="7175520" cy="118800"/>
            </p14:xfrm>
          </p:contentPart>
        </mc:Choice>
        <mc:Fallback>
          <p:pic>
            <p:nvPicPr>
              <p:cNvPr id="20" name="Freihand 19">
                <a:extLst>
                  <a:ext uri="{FF2B5EF4-FFF2-40B4-BE49-F238E27FC236}">
                    <a16:creationId xmlns:a16="http://schemas.microsoft.com/office/drawing/2014/main" id="{9AC018EF-8ACA-41E8-8478-2DF818E96E8C}"/>
                  </a:ext>
                </a:extLst>
              </p:cNvPr>
              <p:cNvPicPr/>
              <p:nvPr/>
            </p:nvPicPr>
            <p:blipFill>
              <a:blip r:embed="rId18"/>
              <a:stretch>
                <a:fillRect/>
              </a:stretch>
            </p:blipFill>
            <p:spPr>
              <a:xfrm>
                <a:off x="746362" y="3358112"/>
                <a:ext cx="7184160" cy="127440"/>
              </a:xfrm>
              <a:prstGeom prst="rect">
                <a:avLst/>
              </a:prstGeom>
            </p:spPr>
          </p:pic>
        </mc:Fallback>
      </mc:AlternateContent>
      <p:grpSp>
        <p:nvGrpSpPr>
          <p:cNvPr id="23" name="Gruppieren 22">
            <a:extLst>
              <a:ext uri="{FF2B5EF4-FFF2-40B4-BE49-F238E27FC236}">
                <a16:creationId xmlns:a16="http://schemas.microsoft.com/office/drawing/2014/main" id="{7AE8F7F8-169F-4429-B593-FDAB6C496B5A}"/>
              </a:ext>
            </a:extLst>
          </p:cNvPr>
          <p:cNvGrpSpPr/>
          <p:nvPr/>
        </p:nvGrpSpPr>
        <p:grpSpPr>
          <a:xfrm>
            <a:off x="2382922" y="3855632"/>
            <a:ext cx="4320360" cy="919080"/>
            <a:chOff x="2382922" y="3855632"/>
            <a:chExt cx="4320360" cy="919080"/>
          </a:xfrm>
        </p:grpSpPr>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0E59C483-849E-4508-95CB-36F5E85E5459}"/>
                    </a:ext>
                  </a:extLst>
                </p14:cNvPr>
                <p14:cNvContentPartPr/>
                <p14:nvPr/>
              </p14:nvContentPartPr>
              <p14:xfrm>
                <a:off x="2382922" y="3976592"/>
                <a:ext cx="3461040" cy="123120"/>
              </p14:xfrm>
            </p:contentPart>
          </mc:Choice>
          <mc:Fallback>
            <p:pic>
              <p:nvPicPr>
                <p:cNvPr id="21" name="Freihand 20">
                  <a:extLst>
                    <a:ext uri="{FF2B5EF4-FFF2-40B4-BE49-F238E27FC236}">
                      <a16:creationId xmlns:a16="http://schemas.microsoft.com/office/drawing/2014/main" id="{0E59C483-849E-4508-95CB-36F5E85E5459}"/>
                    </a:ext>
                  </a:extLst>
                </p:cNvPr>
                <p:cNvPicPr/>
                <p:nvPr/>
              </p:nvPicPr>
              <p:blipFill>
                <a:blip r:embed="rId20"/>
                <a:stretch>
                  <a:fillRect/>
                </a:stretch>
              </p:blipFill>
              <p:spPr>
                <a:xfrm>
                  <a:off x="2378602" y="3972272"/>
                  <a:ext cx="3469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6D96A1BE-5287-46AE-9F51-DDA5253DADA4}"/>
                    </a:ext>
                  </a:extLst>
                </p14:cNvPr>
                <p14:cNvContentPartPr/>
                <p14:nvPr/>
              </p14:nvContentPartPr>
              <p14:xfrm>
                <a:off x="4208842" y="3855632"/>
                <a:ext cx="2494440" cy="919080"/>
              </p14:xfrm>
            </p:contentPart>
          </mc:Choice>
          <mc:Fallback>
            <p:pic>
              <p:nvPicPr>
                <p:cNvPr id="22" name="Freihand 21">
                  <a:extLst>
                    <a:ext uri="{FF2B5EF4-FFF2-40B4-BE49-F238E27FC236}">
                      <a16:creationId xmlns:a16="http://schemas.microsoft.com/office/drawing/2014/main" id="{6D96A1BE-5287-46AE-9F51-DDA5253DADA4}"/>
                    </a:ext>
                  </a:extLst>
                </p:cNvPr>
                <p:cNvPicPr/>
                <p:nvPr/>
              </p:nvPicPr>
              <p:blipFill>
                <a:blip r:embed="rId22"/>
                <a:stretch>
                  <a:fillRect/>
                </a:stretch>
              </p:blipFill>
              <p:spPr>
                <a:xfrm>
                  <a:off x="4204522" y="3851312"/>
                  <a:ext cx="2503080" cy="92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24" name="Freihand 23">
                <a:extLst>
                  <a:ext uri="{FF2B5EF4-FFF2-40B4-BE49-F238E27FC236}">
                    <a16:creationId xmlns:a16="http://schemas.microsoft.com/office/drawing/2014/main" id="{5CB0D615-76A6-4857-9B35-6126A3649E7F}"/>
                  </a:ext>
                </a:extLst>
              </p14:cNvPr>
              <p14:cNvContentPartPr/>
              <p14:nvPr/>
            </p14:nvContentPartPr>
            <p14:xfrm>
              <a:off x="721882" y="5556632"/>
              <a:ext cx="5950080" cy="156240"/>
            </p14:xfrm>
          </p:contentPart>
        </mc:Choice>
        <mc:Fallback>
          <p:pic>
            <p:nvPicPr>
              <p:cNvPr id="24" name="Freihand 23">
                <a:extLst>
                  <a:ext uri="{FF2B5EF4-FFF2-40B4-BE49-F238E27FC236}">
                    <a16:creationId xmlns:a16="http://schemas.microsoft.com/office/drawing/2014/main" id="{5CB0D615-76A6-4857-9B35-6126A3649E7F}"/>
                  </a:ext>
                </a:extLst>
              </p:cNvPr>
              <p:cNvPicPr/>
              <p:nvPr/>
            </p:nvPicPr>
            <p:blipFill>
              <a:blip r:embed="rId24"/>
              <a:stretch>
                <a:fillRect/>
              </a:stretch>
            </p:blipFill>
            <p:spPr>
              <a:xfrm>
                <a:off x="717562" y="5552312"/>
                <a:ext cx="5958720" cy="16488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76032"/>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hlinkClick r:id="rId2"/>
              </a:rPr>
              <a:t>https://ocw.mit.edu</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9" name="Freihand 28">
                <a:extLst>
                  <a:ext uri="{FF2B5EF4-FFF2-40B4-BE49-F238E27FC236}">
                    <a16:creationId xmlns:a16="http://schemas.microsoft.com/office/drawing/2014/main" id="{B7C29CC8-A17B-4E62-A097-07093D6E50FD}"/>
                  </a:ext>
                </a:extLst>
              </p14:cNvPr>
              <p14:cNvContentPartPr/>
              <p14:nvPr/>
            </p14:nvContentPartPr>
            <p14:xfrm>
              <a:off x="10661741" y="1025672"/>
              <a:ext cx="61920" cy="63360"/>
            </p14:xfrm>
          </p:contentPart>
        </mc:Choice>
        <mc:Fallback xmlns="">
          <p:pic>
            <p:nvPicPr>
              <p:cNvPr id="29" name="Freihand 28">
                <a:extLst>
                  <a:ext uri="{FF2B5EF4-FFF2-40B4-BE49-F238E27FC236}">
                    <a16:creationId xmlns:a16="http://schemas.microsoft.com/office/drawing/2014/main" id="{B7C29CC8-A17B-4E62-A097-07093D6E50FD}"/>
                  </a:ext>
                </a:extLst>
              </p:cNvPr>
              <p:cNvPicPr/>
              <p:nvPr/>
            </p:nvPicPr>
            <p:blipFill>
              <a:blip r:embed="rId4"/>
              <a:stretch>
                <a:fillRect/>
              </a:stretch>
            </p:blipFill>
            <p:spPr>
              <a:xfrm>
                <a:off x="10657421" y="1021352"/>
                <a:ext cx="70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Freihand 30">
                <a:extLst>
                  <a:ext uri="{FF2B5EF4-FFF2-40B4-BE49-F238E27FC236}">
                    <a16:creationId xmlns:a16="http://schemas.microsoft.com/office/drawing/2014/main" id="{824265AF-A1CB-46A8-BCC1-0310A19D274E}"/>
                  </a:ext>
                </a:extLst>
              </p14:cNvPr>
              <p14:cNvContentPartPr/>
              <p14:nvPr/>
            </p14:nvContentPartPr>
            <p14:xfrm>
              <a:off x="8533781" y="131072"/>
              <a:ext cx="3459600" cy="2686320"/>
            </p14:xfrm>
          </p:contentPart>
        </mc:Choice>
        <mc:Fallback xmlns="">
          <p:pic>
            <p:nvPicPr>
              <p:cNvPr id="31" name="Freihand 30">
                <a:extLst>
                  <a:ext uri="{FF2B5EF4-FFF2-40B4-BE49-F238E27FC236}">
                    <a16:creationId xmlns:a16="http://schemas.microsoft.com/office/drawing/2014/main" id="{824265AF-A1CB-46A8-BCC1-0310A19D274E}"/>
                  </a:ext>
                </a:extLst>
              </p:cNvPr>
              <p:cNvPicPr/>
              <p:nvPr/>
            </p:nvPicPr>
            <p:blipFill>
              <a:blip r:embed="rId6"/>
              <a:stretch>
                <a:fillRect/>
              </a:stretch>
            </p:blipFill>
            <p:spPr>
              <a:xfrm>
                <a:off x="8529461" y="126752"/>
                <a:ext cx="3468240" cy="269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6" name="Freihand 75">
                <a:extLst>
                  <a:ext uri="{FF2B5EF4-FFF2-40B4-BE49-F238E27FC236}">
                    <a16:creationId xmlns:a16="http://schemas.microsoft.com/office/drawing/2014/main" id="{F75F2C78-8518-4091-9FD5-3A9F8BC1D787}"/>
                  </a:ext>
                </a:extLst>
              </p14:cNvPr>
              <p14:cNvContentPartPr/>
              <p14:nvPr/>
            </p14:nvContentPartPr>
            <p14:xfrm>
              <a:off x="8974781" y="3351992"/>
              <a:ext cx="1028520" cy="522360"/>
            </p14:xfrm>
          </p:contentPart>
        </mc:Choice>
        <mc:Fallback xmlns="">
          <p:pic>
            <p:nvPicPr>
              <p:cNvPr id="76" name="Freihand 75">
                <a:extLst>
                  <a:ext uri="{FF2B5EF4-FFF2-40B4-BE49-F238E27FC236}">
                    <a16:creationId xmlns:a16="http://schemas.microsoft.com/office/drawing/2014/main" id="{F75F2C78-8518-4091-9FD5-3A9F8BC1D787}"/>
                  </a:ext>
                </a:extLst>
              </p:cNvPr>
              <p:cNvPicPr/>
              <p:nvPr/>
            </p:nvPicPr>
            <p:blipFill>
              <a:blip r:embed="rId8"/>
              <a:stretch>
                <a:fillRect/>
              </a:stretch>
            </p:blipFill>
            <p:spPr>
              <a:xfrm>
                <a:off x="8970461" y="3347672"/>
                <a:ext cx="1037160" cy="531000"/>
              </a:xfrm>
              <a:prstGeom prst="rect">
                <a:avLst/>
              </a:prstGeom>
            </p:spPr>
          </p:pic>
        </mc:Fallback>
      </mc:AlternateContent>
      <p:grpSp>
        <p:nvGrpSpPr>
          <p:cNvPr id="80" name="Gruppieren 79">
            <a:extLst>
              <a:ext uri="{FF2B5EF4-FFF2-40B4-BE49-F238E27FC236}">
                <a16:creationId xmlns:a16="http://schemas.microsoft.com/office/drawing/2014/main" id="{6EE1B198-D9FE-4081-B543-60C0F3234583}"/>
              </a:ext>
            </a:extLst>
          </p:cNvPr>
          <p:cNvGrpSpPr/>
          <p:nvPr/>
        </p:nvGrpSpPr>
        <p:grpSpPr>
          <a:xfrm>
            <a:off x="348101" y="286952"/>
            <a:ext cx="11397600" cy="3657600"/>
            <a:chOff x="348101" y="286952"/>
            <a:chExt cx="11397600" cy="365760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631E3E8D-93C1-4532-BE99-525801965F82}"/>
                    </a:ext>
                  </a:extLst>
                </p14:cNvPr>
                <p14:cNvContentPartPr/>
                <p14:nvPr/>
              </p14:nvContentPartPr>
              <p14:xfrm>
                <a:off x="9551861" y="477032"/>
                <a:ext cx="111960" cy="1805760"/>
              </p14:xfrm>
            </p:contentPart>
          </mc:Choice>
          <mc:Fallback xmlns="">
            <p:pic>
              <p:nvPicPr>
                <p:cNvPr id="2" name="Freihand 1">
                  <a:extLst>
                    <a:ext uri="{FF2B5EF4-FFF2-40B4-BE49-F238E27FC236}">
                      <a16:creationId xmlns:a16="http://schemas.microsoft.com/office/drawing/2014/main" id="{631E3E8D-93C1-4532-BE99-525801965F82}"/>
                    </a:ext>
                  </a:extLst>
                </p:cNvPr>
                <p:cNvPicPr/>
                <p:nvPr/>
              </p:nvPicPr>
              <p:blipFill>
                <a:blip r:embed="rId10"/>
                <a:stretch>
                  <a:fillRect/>
                </a:stretch>
              </p:blipFill>
              <p:spPr>
                <a:xfrm>
                  <a:off x="9547541" y="472712"/>
                  <a:ext cx="120600" cy="181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C01B1E8E-2072-4ECD-95AC-92BE4884B57E}"/>
                    </a:ext>
                  </a:extLst>
                </p14:cNvPr>
                <p14:cNvContentPartPr/>
                <p14:nvPr/>
              </p14:nvContentPartPr>
              <p14:xfrm>
                <a:off x="9482381" y="2071472"/>
                <a:ext cx="2103120" cy="119520"/>
              </p14:xfrm>
            </p:contentPart>
          </mc:Choice>
          <mc:Fallback xmlns="">
            <p:pic>
              <p:nvPicPr>
                <p:cNvPr id="3" name="Freihand 2">
                  <a:extLst>
                    <a:ext uri="{FF2B5EF4-FFF2-40B4-BE49-F238E27FC236}">
                      <a16:creationId xmlns:a16="http://schemas.microsoft.com/office/drawing/2014/main" id="{C01B1E8E-2072-4ECD-95AC-92BE4884B57E}"/>
                    </a:ext>
                  </a:extLst>
                </p:cNvPr>
                <p:cNvPicPr/>
                <p:nvPr/>
              </p:nvPicPr>
              <p:blipFill>
                <a:blip r:embed="rId12"/>
                <a:stretch>
                  <a:fillRect/>
                </a:stretch>
              </p:blipFill>
              <p:spPr>
                <a:xfrm>
                  <a:off x="9478061" y="2067152"/>
                  <a:ext cx="2111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2E9CF406-FBD4-4BCB-9117-7AE0A2FFA1E0}"/>
                    </a:ext>
                  </a:extLst>
                </p14:cNvPr>
                <p14:cNvContentPartPr/>
                <p14:nvPr/>
              </p14:nvContentPartPr>
              <p14:xfrm>
                <a:off x="11567861" y="2014952"/>
                <a:ext cx="131760" cy="189000"/>
              </p14:xfrm>
            </p:contentPart>
          </mc:Choice>
          <mc:Fallback xmlns="">
            <p:pic>
              <p:nvPicPr>
                <p:cNvPr id="4" name="Freihand 3">
                  <a:extLst>
                    <a:ext uri="{FF2B5EF4-FFF2-40B4-BE49-F238E27FC236}">
                      <a16:creationId xmlns:a16="http://schemas.microsoft.com/office/drawing/2014/main" id="{2E9CF406-FBD4-4BCB-9117-7AE0A2FFA1E0}"/>
                    </a:ext>
                  </a:extLst>
                </p:cNvPr>
                <p:cNvPicPr/>
                <p:nvPr/>
              </p:nvPicPr>
              <p:blipFill>
                <a:blip r:embed="rId14"/>
                <a:stretch>
                  <a:fillRect/>
                </a:stretch>
              </p:blipFill>
              <p:spPr>
                <a:xfrm>
                  <a:off x="11563541" y="2010632"/>
                  <a:ext cx="140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01B9739D-3845-4129-8DC3-4E516D0DD473}"/>
                    </a:ext>
                  </a:extLst>
                </p14:cNvPr>
                <p14:cNvContentPartPr/>
                <p14:nvPr/>
              </p14:nvContentPartPr>
              <p14:xfrm>
                <a:off x="9483821" y="316112"/>
                <a:ext cx="178920" cy="155160"/>
              </p14:xfrm>
            </p:contentPart>
          </mc:Choice>
          <mc:Fallback xmlns="">
            <p:pic>
              <p:nvPicPr>
                <p:cNvPr id="5" name="Freihand 4">
                  <a:extLst>
                    <a:ext uri="{FF2B5EF4-FFF2-40B4-BE49-F238E27FC236}">
                      <a16:creationId xmlns:a16="http://schemas.microsoft.com/office/drawing/2014/main" id="{01B9739D-3845-4129-8DC3-4E516D0DD473}"/>
                    </a:ext>
                  </a:extLst>
                </p:cNvPr>
                <p:cNvPicPr/>
                <p:nvPr/>
              </p:nvPicPr>
              <p:blipFill>
                <a:blip r:embed="rId16"/>
                <a:stretch>
                  <a:fillRect/>
                </a:stretch>
              </p:blipFill>
              <p:spPr>
                <a:xfrm>
                  <a:off x="9479501" y="311792"/>
                  <a:ext cx="187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67CB87A3-6073-43F0-BC42-7D5C69402349}"/>
                    </a:ext>
                  </a:extLst>
                </p14:cNvPr>
                <p14:cNvContentPartPr/>
                <p14:nvPr/>
              </p14:nvContentPartPr>
              <p14:xfrm>
                <a:off x="9233621" y="313232"/>
                <a:ext cx="96480" cy="227880"/>
              </p14:xfrm>
            </p:contentPart>
          </mc:Choice>
          <mc:Fallback xmlns="">
            <p:pic>
              <p:nvPicPr>
                <p:cNvPr id="6" name="Freihand 5">
                  <a:extLst>
                    <a:ext uri="{FF2B5EF4-FFF2-40B4-BE49-F238E27FC236}">
                      <a16:creationId xmlns:a16="http://schemas.microsoft.com/office/drawing/2014/main" id="{67CB87A3-6073-43F0-BC42-7D5C69402349}"/>
                    </a:ext>
                  </a:extLst>
                </p:cNvPr>
                <p:cNvPicPr/>
                <p:nvPr/>
              </p:nvPicPr>
              <p:blipFill>
                <a:blip r:embed="rId18"/>
                <a:stretch>
                  <a:fillRect/>
                </a:stretch>
              </p:blipFill>
              <p:spPr>
                <a:xfrm>
                  <a:off x="9229301" y="308912"/>
                  <a:ext cx="1051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A438F2D0-16A6-4A6D-BCFF-4A4984D1381A}"/>
                    </a:ext>
                  </a:extLst>
                </p14:cNvPr>
                <p14:cNvContentPartPr/>
                <p14:nvPr/>
              </p14:nvContentPartPr>
              <p14:xfrm>
                <a:off x="11511341" y="2337512"/>
                <a:ext cx="143280" cy="184680"/>
              </p14:xfrm>
            </p:contentPart>
          </mc:Choice>
          <mc:Fallback xmlns="">
            <p:pic>
              <p:nvPicPr>
                <p:cNvPr id="7" name="Freihand 6">
                  <a:extLst>
                    <a:ext uri="{FF2B5EF4-FFF2-40B4-BE49-F238E27FC236}">
                      <a16:creationId xmlns:a16="http://schemas.microsoft.com/office/drawing/2014/main" id="{A438F2D0-16A6-4A6D-BCFF-4A4984D1381A}"/>
                    </a:ext>
                  </a:extLst>
                </p:cNvPr>
                <p:cNvPicPr/>
                <p:nvPr/>
              </p:nvPicPr>
              <p:blipFill>
                <a:blip r:embed="rId20"/>
                <a:stretch>
                  <a:fillRect/>
                </a:stretch>
              </p:blipFill>
              <p:spPr>
                <a:xfrm>
                  <a:off x="11507021" y="2333192"/>
                  <a:ext cx="151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6A9FA54F-43AF-4507-9604-4DD3FF75005E}"/>
                    </a:ext>
                  </a:extLst>
                </p14:cNvPr>
                <p14:cNvContentPartPr/>
                <p14:nvPr/>
              </p14:nvContentPartPr>
              <p14:xfrm>
                <a:off x="11540141" y="2378552"/>
                <a:ext cx="127800" cy="60120"/>
              </p14:xfrm>
            </p:contentPart>
          </mc:Choice>
          <mc:Fallback xmlns="">
            <p:pic>
              <p:nvPicPr>
                <p:cNvPr id="8" name="Freihand 7">
                  <a:extLst>
                    <a:ext uri="{FF2B5EF4-FFF2-40B4-BE49-F238E27FC236}">
                      <a16:creationId xmlns:a16="http://schemas.microsoft.com/office/drawing/2014/main" id="{6A9FA54F-43AF-4507-9604-4DD3FF75005E}"/>
                    </a:ext>
                  </a:extLst>
                </p:cNvPr>
                <p:cNvPicPr/>
                <p:nvPr/>
              </p:nvPicPr>
              <p:blipFill>
                <a:blip r:embed="rId22"/>
                <a:stretch>
                  <a:fillRect/>
                </a:stretch>
              </p:blipFill>
              <p:spPr>
                <a:xfrm>
                  <a:off x="11535821" y="2374232"/>
                  <a:ext cx="136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7D49E5BD-E6E9-420B-9EAB-F29B35ACD2E9}"/>
                    </a:ext>
                  </a:extLst>
                </p14:cNvPr>
                <p14:cNvContentPartPr/>
                <p14:nvPr/>
              </p14:nvContentPartPr>
              <p14:xfrm>
                <a:off x="10077821" y="456512"/>
                <a:ext cx="1208880" cy="1301760"/>
              </p14:xfrm>
            </p:contentPart>
          </mc:Choice>
          <mc:Fallback xmlns="">
            <p:pic>
              <p:nvPicPr>
                <p:cNvPr id="12" name="Freihand 11">
                  <a:extLst>
                    <a:ext uri="{FF2B5EF4-FFF2-40B4-BE49-F238E27FC236}">
                      <a16:creationId xmlns:a16="http://schemas.microsoft.com/office/drawing/2014/main" id="{7D49E5BD-E6E9-420B-9EAB-F29B35ACD2E9}"/>
                    </a:ext>
                  </a:extLst>
                </p:cNvPr>
                <p:cNvPicPr/>
                <p:nvPr/>
              </p:nvPicPr>
              <p:blipFill>
                <a:blip r:embed="rId24"/>
                <a:stretch>
                  <a:fillRect/>
                </a:stretch>
              </p:blipFill>
              <p:spPr>
                <a:xfrm>
                  <a:off x="10073501" y="452192"/>
                  <a:ext cx="1217520" cy="1310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8E6DB73A-4997-41CF-B6D4-B84CCE83D65E}"/>
                    </a:ext>
                  </a:extLst>
                </p14:cNvPr>
                <p14:cNvContentPartPr/>
                <p14:nvPr/>
              </p14:nvContentPartPr>
              <p14:xfrm>
                <a:off x="11434661" y="286952"/>
                <a:ext cx="122040" cy="210960"/>
              </p14:xfrm>
            </p:contentPart>
          </mc:Choice>
          <mc:Fallback xmlns="">
            <p:pic>
              <p:nvPicPr>
                <p:cNvPr id="13" name="Freihand 12">
                  <a:extLst>
                    <a:ext uri="{FF2B5EF4-FFF2-40B4-BE49-F238E27FC236}">
                      <a16:creationId xmlns:a16="http://schemas.microsoft.com/office/drawing/2014/main" id="{8E6DB73A-4997-41CF-B6D4-B84CCE83D65E}"/>
                    </a:ext>
                  </a:extLst>
                </p:cNvPr>
                <p:cNvPicPr/>
                <p:nvPr/>
              </p:nvPicPr>
              <p:blipFill>
                <a:blip r:embed="rId26"/>
                <a:stretch>
                  <a:fillRect/>
                </a:stretch>
              </p:blipFill>
              <p:spPr>
                <a:xfrm>
                  <a:off x="11430341" y="282632"/>
                  <a:ext cx="130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B1F0B53C-0231-48E3-A491-1586ED0E83EE}"/>
                    </a:ext>
                  </a:extLst>
                </p14:cNvPr>
                <p14:cNvContentPartPr/>
                <p14:nvPr/>
              </p14:nvContentPartPr>
              <p14:xfrm>
                <a:off x="11480381" y="293432"/>
                <a:ext cx="155160" cy="175680"/>
              </p14:xfrm>
            </p:contentPart>
          </mc:Choice>
          <mc:Fallback xmlns="">
            <p:pic>
              <p:nvPicPr>
                <p:cNvPr id="14" name="Freihand 13">
                  <a:extLst>
                    <a:ext uri="{FF2B5EF4-FFF2-40B4-BE49-F238E27FC236}">
                      <a16:creationId xmlns:a16="http://schemas.microsoft.com/office/drawing/2014/main" id="{B1F0B53C-0231-48E3-A491-1586ED0E83EE}"/>
                    </a:ext>
                  </a:extLst>
                </p:cNvPr>
                <p:cNvPicPr/>
                <p:nvPr/>
              </p:nvPicPr>
              <p:blipFill>
                <a:blip r:embed="rId28"/>
                <a:stretch>
                  <a:fillRect/>
                </a:stretch>
              </p:blipFill>
              <p:spPr>
                <a:xfrm>
                  <a:off x="11476061" y="289112"/>
                  <a:ext cx="163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944E0327-FF17-4A2F-94EA-FD506A14D975}"/>
                    </a:ext>
                  </a:extLst>
                </p14:cNvPr>
                <p14:cNvContentPartPr/>
                <p14:nvPr/>
              </p14:nvContentPartPr>
              <p14:xfrm>
                <a:off x="10277261" y="547952"/>
                <a:ext cx="1033920" cy="1127880"/>
              </p14:xfrm>
            </p:contentPart>
          </mc:Choice>
          <mc:Fallback xmlns="">
            <p:pic>
              <p:nvPicPr>
                <p:cNvPr id="15" name="Freihand 14">
                  <a:extLst>
                    <a:ext uri="{FF2B5EF4-FFF2-40B4-BE49-F238E27FC236}">
                      <a16:creationId xmlns:a16="http://schemas.microsoft.com/office/drawing/2014/main" id="{944E0327-FF17-4A2F-94EA-FD506A14D975}"/>
                    </a:ext>
                  </a:extLst>
                </p:cNvPr>
                <p:cNvPicPr/>
                <p:nvPr/>
              </p:nvPicPr>
              <p:blipFill>
                <a:blip r:embed="rId30"/>
                <a:stretch>
                  <a:fillRect/>
                </a:stretch>
              </p:blipFill>
              <p:spPr>
                <a:xfrm>
                  <a:off x="10272941" y="543632"/>
                  <a:ext cx="1042560" cy="1136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13F08049-B259-41B3-8031-3807ABDB7C10}"/>
                    </a:ext>
                  </a:extLst>
                </p14:cNvPr>
                <p14:cNvContentPartPr/>
                <p14:nvPr/>
              </p14:nvContentPartPr>
              <p14:xfrm>
                <a:off x="11453021" y="1535432"/>
                <a:ext cx="52560" cy="173880"/>
              </p14:xfrm>
            </p:contentPart>
          </mc:Choice>
          <mc:Fallback xmlns="">
            <p:pic>
              <p:nvPicPr>
                <p:cNvPr id="17" name="Freihand 16">
                  <a:extLst>
                    <a:ext uri="{FF2B5EF4-FFF2-40B4-BE49-F238E27FC236}">
                      <a16:creationId xmlns:a16="http://schemas.microsoft.com/office/drawing/2014/main" id="{13F08049-B259-41B3-8031-3807ABDB7C10}"/>
                    </a:ext>
                  </a:extLst>
                </p:cNvPr>
                <p:cNvPicPr/>
                <p:nvPr/>
              </p:nvPicPr>
              <p:blipFill>
                <a:blip r:embed="rId32"/>
                <a:stretch>
                  <a:fillRect/>
                </a:stretch>
              </p:blipFill>
              <p:spPr>
                <a:xfrm>
                  <a:off x="11448701" y="1531112"/>
                  <a:ext cx="61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2964EFE3-AC08-4FBF-B26F-425A42F4EDC6}"/>
                    </a:ext>
                  </a:extLst>
                </p14:cNvPr>
                <p14:cNvContentPartPr/>
                <p14:nvPr/>
              </p14:nvContentPartPr>
              <p14:xfrm>
                <a:off x="11449061" y="1538672"/>
                <a:ext cx="104760" cy="115200"/>
              </p14:xfrm>
            </p:contentPart>
          </mc:Choice>
          <mc:Fallback xmlns="">
            <p:pic>
              <p:nvPicPr>
                <p:cNvPr id="18" name="Freihand 17">
                  <a:extLst>
                    <a:ext uri="{FF2B5EF4-FFF2-40B4-BE49-F238E27FC236}">
                      <a16:creationId xmlns:a16="http://schemas.microsoft.com/office/drawing/2014/main" id="{2964EFE3-AC08-4FBF-B26F-425A42F4EDC6}"/>
                    </a:ext>
                  </a:extLst>
                </p:cNvPr>
                <p:cNvPicPr/>
                <p:nvPr/>
              </p:nvPicPr>
              <p:blipFill>
                <a:blip r:embed="rId34"/>
                <a:stretch>
                  <a:fillRect/>
                </a:stretch>
              </p:blipFill>
              <p:spPr>
                <a:xfrm>
                  <a:off x="11444741" y="1534352"/>
                  <a:ext cx="113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144FB1AD-6C6D-4D05-8F3F-BC7229C41459}"/>
                    </a:ext>
                  </a:extLst>
                </p14:cNvPr>
                <p14:cNvContentPartPr/>
                <p14:nvPr/>
              </p14:nvContentPartPr>
              <p14:xfrm>
                <a:off x="9558701" y="1157072"/>
                <a:ext cx="217080" cy="23400"/>
              </p14:xfrm>
            </p:contentPart>
          </mc:Choice>
          <mc:Fallback xmlns="">
            <p:pic>
              <p:nvPicPr>
                <p:cNvPr id="19" name="Freihand 18">
                  <a:extLst>
                    <a:ext uri="{FF2B5EF4-FFF2-40B4-BE49-F238E27FC236}">
                      <a16:creationId xmlns:a16="http://schemas.microsoft.com/office/drawing/2014/main" id="{144FB1AD-6C6D-4D05-8F3F-BC7229C41459}"/>
                    </a:ext>
                  </a:extLst>
                </p:cNvPr>
                <p:cNvPicPr/>
                <p:nvPr/>
              </p:nvPicPr>
              <p:blipFill>
                <a:blip r:embed="rId36"/>
                <a:stretch>
                  <a:fillRect/>
                </a:stretch>
              </p:blipFill>
              <p:spPr>
                <a:xfrm>
                  <a:off x="9554381" y="1152752"/>
                  <a:ext cx="225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70312B54-B329-455D-9439-947AB15BD507}"/>
                    </a:ext>
                  </a:extLst>
                </p14:cNvPr>
                <p14:cNvContentPartPr/>
                <p14:nvPr/>
              </p14:nvContentPartPr>
              <p14:xfrm>
                <a:off x="10125701" y="1158152"/>
                <a:ext cx="143640" cy="34200"/>
              </p14:xfrm>
            </p:contentPart>
          </mc:Choice>
          <mc:Fallback xmlns="">
            <p:pic>
              <p:nvPicPr>
                <p:cNvPr id="20" name="Freihand 19">
                  <a:extLst>
                    <a:ext uri="{FF2B5EF4-FFF2-40B4-BE49-F238E27FC236}">
                      <a16:creationId xmlns:a16="http://schemas.microsoft.com/office/drawing/2014/main" id="{70312B54-B329-455D-9439-947AB15BD507}"/>
                    </a:ext>
                  </a:extLst>
                </p:cNvPr>
                <p:cNvPicPr/>
                <p:nvPr/>
              </p:nvPicPr>
              <p:blipFill>
                <a:blip r:embed="rId38"/>
                <a:stretch>
                  <a:fillRect/>
                </a:stretch>
              </p:blipFill>
              <p:spPr>
                <a:xfrm>
                  <a:off x="10121381" y="1153832"/>
                  <a:ext cx="152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5404F07A-AF6B-4891-ACD3-206D1542DBF1}"/>
                    </a:ext>
                  </a:extLst>
                </p14:cNvPr>
                <p14:cNvContentPartPr/>
                <p14:nvPr/>
              </p14:nvContentPartPr>
              <p14:xfrm>
                <a:off x="10519541" y="1159232"/>
                <a:ext cx="293040" cy="222120"/>
              </p14:xfrm>
            </p:contentPart>
          </mc:Choice>
          <mc:Fallback xmlns="">
            <p:pic>
              <p:nvPicPr>
                <p:cNvPr id="21" name="Freihand 20">
                  <a:extLst>
                    <a:ext uri="{FF2B5EF4-FFF2-40B4-BE49-F238E27FC236}">
                      <a16:creationId xmlns:a16="http://schemas.microsoft.com/office/drawing/2014/main" id="{5404F07A-AF6B-4891-ACD3-206D1542DBF1}"/>
                    </a:ext>
                  </a:extLst>
                </p:cNvPr>
                <p:cNvPicPr/>
                <p:nvPr/>
              </p:nvPicPr>
              <p:blipFill>
                <a:blip r:embed="rId40"/>
                <a:stretch>
                  <a:fillRect/>
                </a:stretch>
              </p:blipFill>
              <p:spPr>
                <a:xfrm>
                  <a:off x="10515221" y="1154912"/>
                  <a:ext cx="301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A27CFC75-0667-4FCB-AAE8-B58BBD989D5A}"/>
                    </a:ext>
                  </a:extLst>
                </p14:cNvPr>
                <p14:cNvContentPartPr/>
                <p14:nvPr/>
              </p14:nvContentPartPr>
              <p14:xfrm>
                <a:off x="10724381" y="1631912"/>
                <a:ext cx="28440" cy="350280"/>
              </p14:xfrm>
            </p:contentPart>
          </mc:Choice>
          <mc:Fallback xmlns="">
            <p:pic>
              <p:nvPicPr>
                <p:cNvPr id="22" name="Freihand 21">
                  <a:extLst>
                    <a:ext uri="{FF2B5EF4-FFF2-40B4-BE49-F238E27FC236}">
                      <a16:creationId xmlns:a16="http://schemas.microsoft.com/office/drawing/2014/main" id="{A27CFC75-0667-4FCB-AAE8-B58BBD989D5A}"/>
                    </a:ext>
                  </a:extLst>
                </p:cNvPr>
                <p:cNvPicPr/>
                <p:nvPr/>
              </p:nvPicPr>
              <p:blipFill>
                <a:blip r:embed="rId42"/>
                <a:stretch>
                  <a:fillRect/>
                </a:stretch>
              </p:blipFill>
              <p:spPr>
                <a:xfrm>
                  <a:off x="10720061" y="1627592"/>
                  <a:ext cx="3708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BA203435-7FE5-41AA-B3F2-C8FB8B5471C2}"/>
                    </a:ext>
                  </a:extLst>
                </p14:cNvPr>
                <p14:cNvContentPartPr/>
                <p14:nvPr/>
              </p14:nvContentPartPr>
              <p14:xfrm>
                <a:off x="9096821" y="1181552"/>
                <a:ext cx="79200" cy="206280"/>
              </p14:xfrm>
            </p:contentPart>
          </mc:Choice>
          <mc:Fallback xmlns="">
            <p:pic>
              <p:nvPicPr>
                <p:cNvPr id="23" name="Freihand 22">
                  <a:extLst>
                    <a:ext uri="{FF2B5EF4-FFF2-40B4-BE49-F238E27FC236}">
                      <a16:creationId xmlns:a16="http://schemas.microsoft.com/office/drawing/2014/main" id="{BA203435-7FE5-41AA-B3F2-C8FB8B5471C2}"/>
                    </a:ext>
                  </a:extLst>
                </p:cNvPr>
                <p:cNvPicPr/>
                <p:nvPr/>
              </p:nvPicPr>
              <p:blipFill>
                <a:blip r:embed="rId44"/>
                <a:stretch>
                  <a:fillRect/>
                </a:stretch>
              </p:blipFill>
              <p:spPr>
                <a:xfrm>
                  <a:off x="9092501" y="1177232"/>
                  <a:ext cx="87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B7DBA3AF-4861-4129-B402-0E4820301705}"/>
                    </a:ext>
                  </a:extLst>
                </p14:cNvPr>
                <p14:cNvContentPartPr/>
                <p14:nvPr/>
              </p14:nvContentPartPr>
              <p14:xfrm>
                <a:off x="9210941" y="1056632"/>
                <a:ext cx="114120" cy="123480"/>
              </p14:xfrm>
            </p:contentPart>
          </mc:Choice>
          <mc:Fallback xmlns="">
            <p:pic>
              <p:nvPicPr>
                <p:cNvPr id="24" name="Freihand 23">
                  <a:extLst>
                    <a:ext uri="{FF2B5EF4-FFF2-40B4-BE49-F238E27FC236}">
                      <a16:creationId xmlns:a16="http://schemas.microsoft.com/office/drawing/2014/main" id="{B7DBA3AF-4861-4129-B402-0E4820301705}"/>
                    </a:ext>
                  </a:extLst>
                </p:cNvPr>
                <p:cNvPicPr/>
                <p:nvPr/>
              </p:nvPicPr>
              <p:blipFill>
                <a:blip r:embed="rId46"/>
                <a:stretch>
                  <a:fillRect/>
                </a:stretch>
              </p:blipFill>
              <p:spPr>
                <a:xfrm>
                  <a:off x="9206621" y="1052312"/>
                  <a:ext cx="122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E91A7E44-7662-42F0-9FB8-289DE916AF21}"/>
                    </a:ext>
                  </a:extLst>
                </p14:cNvPr>
                <p14:cNvContentPartPr/>
                <p14:nvPr/>
              </p14:nvContentPartPr>
              <p14:xfrm>
                <a:off x="10723301" y="2340392"/>
                <a:ext cx="128160" cy="156960"/>
              </p14:xfrm>
            </p:contentPart>
          </mc:Choice>
          <mc:Fallback xmlns="">
            <p:pic>
              <p:nvPicPr>
                <p:cNvPr id="25" name="Freihand 24">
                  <a:extLst>
                    <a:ext uri="{FF2B5EF4-FFF2-40B4-BE49-F238E27FC236}">
                      <a16:creationId xmlns:a16="http://schemas.microsoft.com/office/drawing/2014/main" id="{E91A7E44-7662-42F0-9FB8-289DE916AF21}"/>
                    </a:ext>
                  </a:extLst>
                </p:cNvPr>
                <p:cNvPicPr/>
                <p:nvPr/>
              </p:nvPicPr>
              <p:blipFill>
                <a:blip r:embed="rId48"/>
                <a:stretch>
                  <a:fillRect/>
                </a:stretch>
              </p:blipFill>
              <p:spPr>
                <a:xfrm>
                  <a:off x="10718981" y="2336072"/>
                  <a:ext cx="136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D6461980-988E-4C23-843E-98F4E049B8E6}"/>
                    </a:ext>
                  </a:extLst>
                </p14:cNvPr>
                <p14:cNvContentPartPr/>
                <p14:nvPr/>
              </p14:nvContentPartPr>
              <p14:xfrm>
                <a:off x="10853261" y="2247872"/>
                <a:ext cx="140400" cy="119520"/>
              </p14:xfrm>
            </p:contentPart>
          </mc:Choice>
          <mc:Fallback xmlns="">
            <p:pic>
              <p:nvPicPr>
                <p:cNvPr id="26" name="Freihand 25">
                  <a:extLst>
                    <a:ext uri="{FF2B5EF4-FFF2-40B4-BE49-F238E27FC236}">
                      <a16:creationId xmlns:a16="http://schemas.microsoft.com/office/drawing/2014/main" id="{D6461980-988E-4C23-843E-98F4E049B8E6}"/>
                    </a:ext>
                  </a:extLst>
                </p:cNvPr>
                <p:cNvPicPr/>
                <p:nvPr/>
              </p:nvPicPr>
              <p:blipFill>
                <a:blip r:embed="rId50"/>
                <a:stretch>
                  <a:fillRect/>
                </a:stretch>
              </p:blipFill>
              <p:spPr>
                <a:xfrm>
                  <a:off x="10848941" y="2243552"/>
                  <a:ext cx="149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AD90F47-2874-4C1A-ABEE-1E8F82775D2E}"/>
                    </a:ext>
                  </a:extLst>
                </p14:cNvPr>
                <p14:cNvContentPartPr/>
                <p14:nvPr/>
              </p14:nvContentPartPr>
              <p14:xfrm>
                <a:off x="10602701" y="2872112"/>
                <a:ext cx="100440" cy="118800"/>
              </p14:xfrm>
            </p:contentPart>
          </mc:Choice>
          <mc:Fallback xmlns="">
            <p:pic>
              <p:nvPicPr>
                <p:cNvPr id="33" name="Freihand 32">
                  <a:extLst>
                    <a:ext uri="{FF2B5EF4-FFF2-40B4-BE49-F238E27FC236}">
                      <a16:creationId xmlns:a16="http://schemas.microsoft.com/office/drawing/2014/main" id="{5AD90F47-2874-4C1A-ABEE-1E8F82775D2E}"/>
                    </a:ext>
                  </a:extLst>
                </p:cNvPr>
                <p:cNvPicPr/>
                <p:nvPr/>
              </p:nvPicPr>
              <p:blipFill>
                <a:blip r:embed="rId52"/>
                <a:stretch>
                  <a:fillRect/>
                </a:stretch>
              </p:blipFill>
              <p:spPr>
                <a:xfrm>
                  <a:off x="10598381" y="2867792"/>
                  <a:ext cx="109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7F556DFA-278D-47CE-BE30-17E68E4DA46C}"/>
                    </a:ext>
                  </a:extLst>
                </p14:cNvPr>
                <p14:cNvContentPartPr/>
                <p14:nvPr/>
              </p14:nvContentPartPr>
              <p14:xfrm>
                <a:off x="10725461" y="2936912"/>
                <a:ext cx="54720" cy="71640"/>
              </p14:xfrm>
            </p:contentPart>
          </mc:Choice>
          <mc:Fallback xmlns="">
            <p:pic>
              <p:nvPicPr>
                <p:cNvPr id="34" name="Freihand 33">
                  <a:extLst>
                    <a:ext uri="{FF2B5EF4-FFF2-40B4-BE49-F238E27FC236}">
                      <a16:creationId xmlns:a16="http://schemas.microsoft.com/office/drawing/2014/main" id="{7F556DFA-278D-47CE-BE30-17E68E4DA46C}"/>
                    </a:ext>
                  </a:extLst>
                </p:cNvPr>
                <p:cNvPicPr/>
                <p:nvPr/>
              </p:nvPicPr>
              <p:blipFill>
                <a:blip r:embed="rId54"/>
                <a:stretch>
                  <a:fillRect/>
                </a:stretch>
              </p:blipFill>
              <p:spPr>
                <a:xfrm>
                  <a:off x="10721141" y="2932592"/>
                  <a:ext cx="63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ABDAF6F8-B974-421C-A6A7-1D4D7DB404C2}"/>
                    </a:ext>
                  </a:extLst>
                </p14:cNvPr>
                <p14:cNvContentPartPr/>
                <p14:nvPr/>
              </p14:nvContentPartPr>
              <p14:xfrm>
                <a:off x="10810061" y="2842592"/>
                <a:ext cx="93600" cy="119520"/>
              </p14:xfrm>
            </p:contentPart>
          </mc:Choice>
          <mc:Fallback xmlns="">
            <p:pic>
              <p:nvPicPr>
                <p:cNvPr id="35" name="Freihand 34">
                  <a:extLst>
                    <a:ext uri="{FF2B5EF4-FFF2-40B4-BE49-F238E27FC236}">
                      <a16:creationId xmlns:a16="http://schemas.microsoft.com/office/drawing/2014/main" id="{ABDAF6F8-B974-421C-A6A7-1D4D7DB404C2}"/>
                    </a:ext>
                  </a:extLst>
                </p:cNvPr>
                <p:cNvPicPr/>
                <p:nvPr/>
              </p:nvPicPr>
              <p:blipFill>
                <a:blip r:embed="rId56"/>
                <a:stretch>
                  <a:fillRect/>
                </a:stretch>
              </p:blipFill>
              <p:spPr>
                <a:xfrm>
                  <a:off x="10805741" y="2838272"/>
                  <a:ext cx="102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D85A9D09-126F-41EE-9283-3F7954991CFC}"/>
                    </a:ext>
                  </a:extLst>
                </p14:cNvPr>
                <p14:cNvContentPartPr/>
                <p14:nvPr/>
              </p14:nvContentPartPr>
              <p14:xfrm>
                <a:off x="10956581" y="2838272"/>
                <a:ext cx="95040" cy="121680"/>
              </p14:xfrm>
            </p:contentPart>
          </mc:Choice>
          <mc:Fallback xmlns="">
            <p:pic>
              <p:nvPicPr>
                <p:cNvPr id="36" name="Freihand 35">
                  <a:extLst>
                    <a:ext uri="{FF2B5EF4-FFF2-40B4-BE49-F238E27FC236}">
                      <a16:creationId xmlns:a16="http://schemas.microsoft.com/office/drawing/2014/main" id="{D85A9D09-126F-41EE-9283-3F7954991CFC}"/>
                    </a:ext>
                  </a:extLst>
                </p:cNvPr>
                <p:cNvPicPr/>
                <p:nvPr/>
              </p:nvPicPr>
              <p:blipFill>
                <a:blip r:embed="rId58"/>
                <a:stretch>
                  <a:fillRect/>
                </a:stretch>
              </p:blipFill>
              <p:spPr>
                <a:xfrm>
                  <a:off x="10952261" y="2833952"/>
                  <a:ext cx="103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0680E39-1E95-4307-B14F-FD3A1C808E0F}"/>
                    </a:ext>
                  </a:extLst>
                </p14:cNvPr>
                <p14:cNvContentPartPr/>
                <p14:nvPr/>
              </p14:nvContentPartPr>
              <p14:xfrm>
                <a:off x="10996541" y="2919992"/>
                <a:ext cx="56160" cy="45720"/>
              </p14:xfrm>
            </p:contentPart>
          </mc:Choice>
          <mc:Fallback xmlns="">
            <p:pic>
              <p:nvPicPr>
                <p:cNvPr id="37" name="Freihand 36">
                  <a:extLst>
                    <a:ext uri="{FF2B5EF4-FFF2-40B4-BE49-F238E27FC236}">
                      <a16:creationId xmlns:a16="http://schemas.microsoft.com/office/drawing/2014/main" id="{50680E39-1E95-4307-B14F-FD3A1C808E0F}"/>
                    </a:ext>
                  </a:extLst>
                </p:cNvPr>
                <p:cNvPicPr/>
                <p:nvPr/>
              </p:nvPicPr>
              <p:blipFill>
                <a:blip r:embed="rId60"/>
                <a:stretch>
                  <a:fillRect/>
                </a:stretch>
              </p:blipFill>
              <p:spPr>
                <a:xfrm>
                  <a:off x="10992221" y="2915672"/>
                  <a:ext cx="64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FF2CBE65-914E-482F-9B99-C80A33733C26}"/>
                    </a:ext>
                  </a:extLst>
                </p14:cNvPr>
                <p14:cNvContentPartPr/>
                <p14:nvPr/>
              </p14:nvContentPartPr>
              <p14:xfrm>
                <a:off x="11082941" y="2906312"/>
                <a:ext cx="303480" cy="58680"/>
              </p14:xfrm>
            </p:contentPart>
          </mc:Choice>
          <mc:Fallback xmlns="">
            <p:pic>
              <p:nvPicPr>
                <p:cNvPr id="38" name="Freihand 37">
                  <a:extLst>
                    <a:ext uri="{FF2B5EF4-FFF2-40B4-BE49-F238E27FC236}">
                      <a16:creationId xmlns:a16="http://schemas.microsoft.com/office/drawing/2014/main" id="{FF2CBE65-914E-482F-9B99-C80A33733C26}"/>
                    </a:ext>
                  </a:extLst>
                </p:cNvPr>
                <p:cNvPicPr/>
                <p:nvPr/>
              </p:nvPicPr>
              <p:blipFill>
                <a:blip r:embed="rId62"/>
                <a:stretch>
                  <a:fillRect/>
                </a:stretch>
              </p:blipFill>
              <p:spPr>
                <a:xfrm>
                  <a:off x="11078621" y="2901992"/>
                  <a:ext cx="312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CF991023-87DA-4CBC-9285-C06A61762A1C}"/>
                    </a:ext>
                  </a:extLst>
                </p14:cNvPr>
                <p14:cNvContentPartPr/>
                <p14:nvPr/>
              </p14:nvContentPartPr>
              <p14:xfrm>
                <a:off x="11412341" y="2878232"/>
                <a:ext cx="124920" cy="58320"/>
              </p14:xfrm>
            </p:contentPart>
          </mc:Choice>
          <mc:Fallback xmlns="">
            <p:pic>
              <p:nvPicPr>
                <p:cNvPr id="39" name="Freihand 38">
                  <a:extLst>
                    <a:ext uri="{FF2B5EF4-FFF2-40B4-BE49-F238E27FC236}">
                      <a16:creationId xmlns:a16="http://schemas.microsoft.com/office/drawing/2014/main" id="{CF991023-87DA-4CBC-9285-C06A61762A1C}"/>
                    </a:ext>
                  </a:extLst>
                </p:cNvPr>
                <p:cNvPicPr/>
                <p:nvPr/>
              </p:nvPicPr>
              <p:blipFill>
                <a:blip r:embed="rId64"/>
                <a:stretch>
                  <a:fillRect/>
                </a:stretch>
              </p:blipFill>
              <p:spPr>
                <a:xfrm>
                  <a:off x="11408021" y="2873912"/>
                  <a:ext cx="133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80435C7E-E0E2-4BE2-9483-3C63E56E078E}"/>
                    </a:ext>
                  </a:extLst>
                </p14:cNvPr>
                <p14:cNvContentPartPr/>
                <p14:nvPr/>
              </p14:nvContentPartPr>
              <p14:xfrm>
                <a:off x="11562101" y="2876072"/>
                <a:ext cx="183600" cy="70200"/>
              </p14:xfrm>
            </p:contentPart>
          </mc:Choice>
          <mc:Fallback xmlns="">
            <p:pic>
              <p:nvPicPr>
                <p:cNvPr id="40" name="Freihand 39">
                  <a:extLst>
                    <a:ext uri="{FF2B5EF4-FFF2-40B4-BE49-F238E27FC236}">
                      <a16:creationId xmlns:a16="http://schemas.microsoft.com/office/drawing/2014/main" id="{80435C7E-E0E2-4BE2-9483-3C63E56E078E}"/>
                    </a:ext>
                  </a:extLst>
                </p:cNvPr>
                <p:cNvPicPr/>
                <p:nvPr/>
              </p:nvPicPr>
              <p:blipFill>
                <a:blip r:embed="rId66"/>
                <a:stretch>
                  <a:fillRect/>
                </a:stretch>
              </p:blipFill>
              <p:spPr>
                <a:xfrm>
                  <a:off x="11557781" y="2871752"/>
                  <a:ext cx="192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48610EA0-800B-4DD5-85D2-95E1B883FDB7}"/>
                    </a:ext>
                  </a:extLst>
                </p14:cNvPr>
                <p14:cNvContentPartPr/>
                <p14:nvPr/>
              </p14:nvContentPartPr>
              <p14:xfrm>
                <a:off x="11022101" y="3062192"/>
                <a:ext cx="105120" cy="188280"/>
              </p14:xfrm>
            </p:contentPart>
          </mc:Choice>
          <mc:Fallback xmlns="">
            <p:pic>
              <p:nvPicPr>
                <p:cNvPr id="41" name="Freihand 40">
                  <a:extLst>
                    <a:ext uri="{FF2B5EF4-FFF2-40B4-BE49-F238E27FC236}">
                      <a16:creationId xmlns:a16="http://schemas.microsoft.com/office/drawing/2014/main" id="{48610EA0-800B-4DD5-85D2-95E1B883FDB7}"/>
                    </a:ext>
                  </a:extLst>
                </p:cNvPr>
                <p:cNvPicPr/>
                <p:nvPr/>
              </p:nvPicPr>
              <p:blipFill>
                <a:blip r:embed="rId68"/>
                <a:stretch>
                  <a:fillRect/>
                </a:stretch>
              </p:blipFill>
              <p:spPr>
                <a:xfrm>
                  <a:off x="11017781" y="3057872"/>
                  <a:ext cx="113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2D0DCD43-251F-4BBE-9729-CDA3E8168AF9}"/>
                    </a:ext>
                  </a:extLst>
                </p14:cNvPr>
                <p14:cNvContentPartPr/>
                <p14:nvPr/>
              </p14:nvContentPartPr>
              <p14:xfrm>
                <a:off x="11138021" y="3119792"/>
                <a:ext cx="127800" cy="96480"/>
              </p14:xfrm>
            </p:contentPart>
          </mc:Choice>
          <mc:Fallback xmlns="">
            <p:pic>
              <p:nvPicPr>
                <p:cNvPr id="42" name="Freihand 41">
                  <a:extLst>
                    <a:ext uri="{FF2B5EF4-FFF2-40B4-BE49-F238E27FC236}">
                      <a16:creationId xmlns:a16="http://schemas.microsoft.com/office/drawing/2014/main" id="{2D0DCD43-251F-4BBE-9729-CDA3E8168AF9}"/>
                    </a:ext>
                  </a:extLst>
                </p:cNvPr>
                <p:cNvPicPr/>
                <p:nvPr/>
              </p:nvPicPr>
              <p:blipFill>
                <a:blip r:embed="rId70"/>
                <a:stretch>
                  <a:fillRect/>
                </a:stretch>
              </p:blipFill>
              <p:spPr>
                <a:xfrm>
                  <a:off x="11133701" y="3115472"/>
                  <a:ext cx="136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8AEB6AF1-F7D6-4B0F-96B1-431717F39406}"/>
                    </a:ext>
                  </a:extLst>
                </p14:cNvPr>
                <p14:cNvContentPartPr/>
                <p14:nvPr/>
              </p14:nvContentPartPr>
              <p14:xfrm>
                <a:off x="11285261" y="3058232"/>
                <a:ext cx="54360" cy="127800"/>
              </p14:xfrm>
            </p:contentPart>
          </mc:Choice>
          <mc:Fallback xmlns="">
            <p:pic>
              <p:nvPicPr>
                <p:cNvPr id="43" name="Freihand 42">
                  <a:extLst>
                    <a:ext uri="{FF2B5EF4-FFF2-40B4-BE49-F238E27FC236}">
                      <a16:creationId xmlns:a16="http://schemas.microsoft.com/office/drawing/2014/main" id="{8AEB6AF1-F7D6-4B0F-96B1-431717F39406}"/>
                    </a:ext>
                  </a:extLst>
                </p:cNvPr>
                <p:cNvPicPr/>
                <p:nvPr/>
              </p:nvPicPr>
              <p:blipFill>
                <a:blip r:embed="rId72"/>
                <a:stretch>
                  <a:fillRect/>
                </a:stretch>
              </p:blipFill>
              <p:spPr>
                <a:xfrm>
                  <a:off x="11280941" y="3053912"/>
                  <a:ext cx="6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55ECD5D3-FE36-4223-9ABF-91BC86401D27}"/>
                    </a:ext>
                  </a:extLst>
                </p14:cNvPr>
                <p14:cNvContentPartPr/>
                <p14:nvPr/>
              </p14:nvContentPartPr>
              <p14:xfrm>
                <a:off x="11315861" y="3135272"/>
                <a:ext cx="37080" cy="64080"/>
              </p14:xfrm>
            </p:contentPart>
          </mc:Choice>
          <mc:Fallback xmlns="">
            <p:pic>
              <p:nvPicPr>
                <p:cNvPr id="44" name="Freihand 43">
                  <a:extLst>
                    <a:ext uri="{FF2B5EF4-FFF2-40B4-BE49-F238E27FC236}">
                      <a16:creationId xmlns:a16="http://schemas.microsoft.com/office/drawing/2014/main" id="{55ECD5D3-FE36-4223-9ABF-91BC86401D27}"/>
                    </a:ext>
                  </a:extLst>
                </p:cNvPr>
                <p:cNvPicPr/>
                <p:nvPr/>
              </p:nvPicPr>
              <p:blipFill>
                <a:blip r:embed="rId74"/>
                <a:stretch>
                  <a:fillRect/>
                </a:stretch>
              </p:blipFill>
              <p:spPr>
                <a:xfrm>
                  <a:off x="11311541" y="3130952"/>
                  <a:ext cx="45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CE02557D-91D4-42EF-9D51-C42FE1997D6B}"/>
                    </a:ext>
                  </a:extLst>
                </p14:cNvPr>
                <p14:cNvContentPartPr/>
                <p14:nvPr/>
              </p14:nvContentPartPr>
              <p14:xfrm>
                <a:off x="11358341" y="3057512"/>
                <a:ext cx="136440" cy="146880"/>
              </p14:xfrm>
            </p:contentPart>
          </mc:Choice>
          <mc:Fallback xmlns="">
            <p:pic>
              <p:nvPicPr>
                <p:cNvPr id="45" name="Freihand 44">
                  <a:extLst>
                    <a:ext uri="{FF2B5EF4-FFF2-40B4-BE49-F238E27FC236}">
                      <a16:creationId xmlns:a16="http://schemas.microsoft.com/office/drawing/2014/main" id="{CE02557D-91D4-42EF-9D51-C42FE1997D6B}"/>
                    </a:ext>
                  </a:extLst>
                </p:cNvPr>
                <p:cNvPicPr/>
                <p:nvPr/>
              </p:nvPicPr>
              <p:blipFill>
                <a:blip r:embed="rId76"/>
                <a:stretch>
                  <a:fillRect/>
                </a:stretch>
              </p:blipFill>
              <p:spPr>
                <a:xfrm>
                  <a:off x="11354021" y="3053192"/>
                  <a:ext cx="145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DEDEA39F-20DD-4626-BBDC-80213A580A72}"/>
                    </a:ext>
                  </a:extLst>
                </p14:cNvPr>
                <p14:cNvContentPartPr/>
                <p14:nvPr/>
              </p14:nvContentPartPr>
              <p14:xfrm>
                <a:off x="11481101" y="3114752"/>
                <a:ext cx="91800" cy="96120"/>
              </p14:xfrm>
            </p:contentPart>
          </mc:Choice>
          <mc:Fallback xmlns="">
            <p:pic>
              <p:nvPicPr>
                <p:cNvPr id="46" name="Freihand 45">
                  <a:extLst>
                    <a:ext uri="{FF2B5EF4-FFF2-40B4-BE49-F238E27FC236}">
                      <a16:creationId xmlns:a16="http://schemas.microsoft.com/office/drawing/2014/main" id="{DEDEA39F-20DD-4626-BBDC-80213A580A72}"/>
                    </a:ext>
                  </a:extLst>
                </p:cNvPr>
                <p:cNvPicPr/>
                <p:nvPr/>
              </p:nvPicPr>
              <p:blipFill>
                <a:blip r:embed="rId78"/>
                <a:stretch>
                  <a:fillRect/>
                </a:stretch>
              </p:blipFill>
              <p:spPr>
                <a:xfrm>
                  <a:off x="11476781" y="3110432"/>
                  <a:ext cx="100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ECAA842E-991D-4E46-B2A6-83FE80BFC2E1}"/>
                    </a:ext>
                  </a:extLst>
                </p14:cNvPr>
                <p14:cNvContentPartPr/>
                <p14:nvPr/>
              </p14:nvContentPartPr>
              <p14:xfrm>
                <a:off x="8948501" y="1322672"/>
                <a:ext cx="306720" cy="1313640"/>
              </p14:xfrm>
            </p:contentPart>
          </mc:Choice>
          <mc:Fallback xmlns="">
            <p:pic>
              <p:nvPicPr>
                <p:cNvPr id="47" name="Freihand 46">
                  <a:extLst>
                    <a:ext uri="{FF2B5EF4-FFF2-40B4-BE49-F238E27FC236}">
                      <a16:creationId xmlns:a16="http://schemas.microsoft.com/office/drawing/2014/main" id="{ECAA842E-991D-4E46-B2A6-83FE80BFC2E1}"/>
                    </a:ext>
                  </a:extLst>
                </p:cNvPr>
                <p:cNvPicPr/>
                <p:nvPr/>
              </p:nvPicPr>
              <p:blipFill>
                <a:blip r:embed="rId80"/>
                <a:stretch>
                  <a:fillRect/>
                </a:stretch>
              </p:blipFill>
              <p:spPr>
                <a:xfrm>
                  <a:off x="8944181" y="1318352"/>
                  <a:ext cx="315360" cy="1322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21779344-4DA4-4CCC-85A4-5EBC68826DF9}"/>
                    </a:ext>
                  </a:extLst>
                </p14:cNvPr>
                <p14:cNvContentPartPr/>
                <p14:nvPr/>
              </p14:nvContentPartPr>
              <p14:xfrm>
                <a:off x="8849141" y="2455592"/>
                <a:ext cx="166320" cy="349560"/>
              </p14:xfrm>
            </p:contentPart>
          </mc:Choice>
          <mc:Fallback xmlns="">
            <p:pic>
              <p:nvPicPr>
                <p:cNvPr id="48" name="Freihand 47">
                  <a:extLst>
                    <a:ext uri="{FF2B5EF4-FFF2-40B4-BE49-F238E27FC236}">
                      <a16:creationId xmlns:a16="http://schemas.microsoft.com/office/drawing/2014/main" id="{21779344-4DA4-4CCC-85A4-5EBC68826DF9}"/>
                    </a:ext>
                  </a:extLst>
                </p:cNvPr>
                <p:cNvPicPr/>
                <p:nvPr/>
              </p:nvPicPr>
              <p:blipFill>
                <a:blip r:embed="rId82"/>
                <a:stretch>
                  <a:fillRect/>
                </a:stretch>
              </p:blipFill>
              <p:spPr>
                <a:xfrm>
                  <a:off x="8844821" y="2451272"/>
                  <a:ext cx="1749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B87B2128-6AF9-412C-906B-D72BF3C32B28}"/>
                    </a:ext>
                  </a:extLst>
                </p14:cNvPr>
                <p14:cNvContentPartPr/>
                <p14:nvPr/>
              </p14:nvContentPartPr>
              <p14:xfrm>
                <a:off x="8819621" y="3050672"/>
                <a:ext cx="19800" cy="168120"/>
              </p14:xfrm>
            </p:contentPart>
          </mc:Choice>
          <mc:Fallback xmlns="">
            <p:pic>
              <p:nvPicPr>
                <p:cNvPr id="50" name="Freihand 49">
                  <a:extLst>
                    <a:ext uri="{FF2B5EF4-FFF2-40B4-BE49-F238E27FC236}">
                      <a16:creationId xmlns:a16="http://schemas.microsoft.com/office/drawing/2014/main" id="{B87B2128-6AF9-412C-906B-D72BF3C32B28}"/>
                    </a:ext>
                  </a:extLst>
                </p:cNvPr>
                <p:cNvPicPr/>
                <p:nvPr/>
              </p:nvPicPr>
              <p:blipFill>
                <a:blip r:embed="rId84"/>
                <a:stretch>
                  <a:fillRect/>
                </a:stretch>
              </p:blipFill>
              <p:spPr>
                <a:xfrm>
                  <a:off x="8815301" y="3046352"/>
                  <a:ext cx="28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99F7A1E0-3E23-447D-BAC7-887806928483}"/>
                    </a:ext>
                  </a:extLst>
                </p14:cNvPr>
                <p14:cNvContentPartPr/>
                <p14:nvPr/>
              </p14:nvContentPartPr>
              <p14:xfrm>
                <a:off x="8762741" y="3009632"/>
                <a:ext cx="122760" cy="106920"/>
              </p14:xfrm>
            </p:contentPart>
          </mc:Choice>
          <mc:Fallback xmlns="">
            <p:pic>
              <p:nvPicPr>
                <p:cNvPr id="51" name="Freihand 50">
                  <a:extLst>
                    <a:ext uri="{FF2B5EF4-FFF2-40B4-BE49-F238E27FC236}">
                      <a16:creationId xmlns:a16="http://schemas.microsoft.com/office/drawing/2014/main" id="{99F7A1E0-3E23-447D-BAC7-887806928483}"/>
                    </a:ext>
                  </a:extLst>
                </p:cNvPr>
                <p:cNvPicPr/>
                <p:nvPr/>
              </p:nvPicPr>
              <p:blipFill>
                <a:blip r:embed="rId86"/>
                <a:stretch>
                  <a:fillRect/>
                </a:stretch>
              </p:blipFill>
              <p:spPr>
                <a:xfrm>
                  <a:off x="8758421" y="3005312"/>
                  <a:ext cx="131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CE6D9550-35C0-45A1-B3F1-159F710E7654}"/>
                    </a:ext>
                  </a:extLst>
                </p14:cNvPr>
                <p14:cNvContentPartPr/>
                <p14:nvPr/>
              </p14:nvContentPartPr>
              <p14:xfrm>
                <a:off x="8894861" y="3035552"/>
                <a:ext cx="171360" cy="108720"/>
              </p14:xfrm>
            </p:contentPart>
          </mc:Choice>
          <mc:Fallback xmlns="">
            <p:pic>
              <p:nvPicPr>
                <p:cNvPr id="52" name="Freihand 51">
                  <a:extLst>
                    <a:ext uri="{FF2B5EF4-FFF2-40B4-BE49-F238E27FC236}">
                      <a16:creationId xmlns:a16="http://schemas.microsoft.com/office/drawing/2014/main" id="{CE6D9550-35C0-45A1-B3F1-159F710E7654}"/>
                    </a:ext>
                  </a:extLst>
                </p:cNvPr>
                <p:cNvPicPr/>
                <p:nvPr/>
              </p:nvPicPr>
              <p:blipFill>
                <a:blip r:embed="rId88"/>
                <a:stretch>
                  <a:fillRect/>
                </a:stretch>
              </p:blipFill>
              <p:spPr>
                <a:xfrm>
                  <a:off x="8890541" y="3031232"/>
                  <a:ext cx="180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28BE555A-55FE-464E-9BFF-9757D9DA9C5D}"/>
                    </a:ext>
                  </a:extLst>
                </p14:cNvPr>
                <p14:cNvContentPartPr/>
                <p14:nvPr/>
              </p14:nvContentPartPr>
              <p14:xfrm>
                <a:off x="9048221" y="2981192"/>
                <a:ext cx="109080" cy="155880"/>
              </p14:xfrm>
            </p:contentPart>
          </mc:Choice>
          <mc:Fallback xmlns="">
            <p:pic>
              <p:nvPicPr>
                <p:cNvPr id="53" name="Freihand 52">
                  <a:extLst>
                    <a:ext uri="{FF2B5EF4-FFF2-40B4-BE49-F238E27FC236}">
                      <a16:creationId xmlns:a16="http://schemas.microsoft.com/office/drawing/2014/main" id="{28BE555A-55FE-464E-9BFF-9757D9DA9C5D}"/>
                    </a:ext>
                  </a:extLst>
                </p:cNvPr>
                <p:cNvPicPr/>
                <p:nvPr/>
              </p:nvPicPr>
              <p:blipFill>
                <a:blip r:embed="rId90"/>
                <a:stretch>
                  <a:fillRect/>
                </a:stretch>
              </p:blipFill>
              <p:spPr>
                <a:xfrm>
                  <a:off x="9043901" y="2976872"/>
                  <a:ext cx="117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7F0A490D-2C63-4E1D-A61C-16706F61FC37}"/>
                    </a:ext>
                  </a:extLst>
                </p14:cNvPr>
                <p14:cNvContentPartPr/>
                <p14:nvPr/>
              </p14:nvContentPartPr>
              <p14:xfrm>
                <a:off x="9146141" y="3004952"/>
                <a:ext cx="43200" cy="82800"/>
              </p14:xfrm>
            </p:contentPart>
          </mc:Choice>
          <mc:Fallback xmlns="">
            <p:pic>
              <p:nvPicPr>
                <p:cNvPr id="54" name="Freihand 53">
                  <a:extLst>
                    <a:ext uri="{FF2B5EF4-FFF2-40B4-BE49-F238E27FC236}">
                      <a16:creationId xmlns:a16="http://schemas.microsoft.com/office/drawing/2014/main" id="{7F0A490D-2C63-4E1D-A61C-16706F61FC37}"/>
                    </a:ext>
                  </a:extLst>
                </p:cNvPr>
                <p:cNvPicPr/>
                <p:nvPr/>
              </p:nvPicPr>
              <p:blipFill>
                <a:blip r:embed="rId92"/>
                <a:stretch>
                  <a:fillRect/>
                </a:stretch>
              </p:blipFill>
              <p:spPr>
                <a:xfrm>
                  <a:off x="9141821" y="3000632"/>
                  <a:ext cx="51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5D1C97F6-4ABB-46FD-AC16-8006E9ACBCF0}"/>
                    </a:ext>
                  </a:extLst>
                </p14:cNvPr>
                <p14:cNvContentPartPr/>
                <p14:nvPr/>
              </p14:nvContentPartPr>
              <p14:xfrm>
                <a:off x="9261701" y="2998112"/>
                <a:ext cx="80280" cy="105120"/>
              </p14:xfrm>
            </p:contentPart>
          </mc:Choice>
          <mc:Fallback xmlns="">
            <p:pic>
              <p:nvPicPr>
                <p:cNvPr id="55" name="Freihand 54">
                  <a:extLst>
                    <a:ext uri="{FF2B5EF4-FFF2-40B4-BE49-F238E27FC236}">
                      <a16:creationId xmlns:a16="http://schemas.microsoft.com/office/drawing/2014/main" id="{5D1C97F6-4ABB-46FD-AC16-8006E9ACBCF0}"/>
                    </a:ext>
                  </a:extLst>
                </p:cNvPr>
                <p:cNvPicPr/>
                <p:nvPr/>
              </p:nvPicPr>
              <p:blipFill>
                <a:blip r:embed="rId94"/>
                <a:stretch>
                  <a:fillRect/>
                </a:stretch>
              </p:blipFill>
              <p:spPr>
                <a:xfrm>
                  <a:off x="9257381" y="2993792"/>
                  <a:ext cx="88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87728DDC-2ADE-41A0-9E22-C4B45222F49A}"/>
                    </a:ext>
                  </a:extLst>
                </p14:cNvPr>
                <p14:cNvContentPartPr/>
                <p14:nvPr/>
              </p14:nvContentPartPr>
              <p14:xfrm>
                <a:off x="9368261" y="2988752"/>
                <a:ext cx="136800" cy="53280"/>
              </p14:xfrm>
            </p:contentPart>
          </mc:Choice>
          <mc:Fallback xmlns="">
            <p:pic>
              <p:nvPicPr>
                <p:cNvPr id="56" name="Freihand 55">
                  <a:extLst>
                    <a:ext uri="{FF2B5EF4-FFF2-40B4-BE49-F238E27FC236}">
                      <a16:creationId xmlns:a16="http://schemas.microsoft.com/office/drawing/2014/main" id="{87728DDC-2ADE-41A0-9E22-C4B45222F49A}"/>
                    </a:ext>
                  </a:extLst>
                </p:cNvPr>
                <p:cNvPicPr/>
                <p:nvPr/>
              </p:nvPicPr>
              <p:blipFill>
                <a:blip r:embed="rId96"/>
                <a:stretch>
                  <a:fillRect/>
                </a:stretch>
              </p:blipFill>
              <p:spPr>
                <a:xfrm>
                  <a:off x="9363941" y="2984432"/>
                  <a:ext cx="145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51F8FBA7-A93D-4D4B-ABB3-6CE92EC7AC9D}"/>
                    </a:ext>
                  </a:extLst>
                </p14:cNvPr>
                <p14:cNvContentPartPr/>
                <p14:nvPr/>
              </p14:nvContentPartPr>
              <p14:xfrm>
                <a:off x="9489221" y="2910632"/>
                <a:ext cx="360" cy="360"/>
              </p14:xfrm>
            </p:contentPart>
          </mc:Choice>
          <mc:Fallback xmlns="">
            <p:pic>
              <p:nvPicPr>
                <p:cNvPr id="57" name="Freihand 56">
                  <a:extLst>
                    <a:ext uri="{FF2B5EF4-FFF2-40B4-BE49-F238E27FC236}">
                      <a16:creationId xmlns:a16="http://schemas.microsoft.com/office/drawing/2014/main" id="{51F8FBA7-A93D-4D4B-ABB3-6CE92EC7AC9D}"/>
                    </a:ext>
                  </a:extLst>
                </p:cNvPr>
                <p:cNvPicPr/>
                <p:nvPr/>
              </p:nvPicPr>
              <p:blipFill>
                <a:blip r:embed="rId98"/>
                <a:stretch>
                  <a:fillRect/>
                </a:stretch>
              </p:blipFill>
              <p:spPr>
                <a:xfrm>
                  <a:off x="9484901" y="290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4DD455AA-00A3-413E-A803-5F67729C2855}"/>
                    </a:ext>
                  </a:extLst>
                </p14:cNvPr>
                <p14:cNvContentPartPr/>
                <p14:nvPr/>
              </p14:nvContentPartPr>
              <p14:xfrm>
                <a:off x="9553301" y="2895152"/>
                <a:ext cx="139320" cy="149760"/>
              </p14:xfrm>
            </p:contentPart>
          </mc:Choice>
          <mc:Fallback xmlns="">
            <p:pic>
              <p:nvPicPr>
                <p:cNvPr id="58" name="Freihand 57">
                  <a:extLst>
                    <a:ext uri="{FF2B5EF4-FFF2-40B4-BE49-F238E27FC236}">
                      <a16:creationId xmlns:a16="http://schemas.microsoft.com/office/drawing/2014/main" id="{4DD455AA-00A3-413E-A803-5F67729C2855}"/>
                    </a:ext>
                  </a:extLst>
                </p:cNvPr>
                <p:cNvPicPr/>
                <p:nvPr/>
              </p:nvPicPr>
              <p:blipFill>
                <a:blip r:embed="rId100"/>
                <a:stretch>
                  <a:fillRect/>
                </a:stretch>
              </p:blipFill>
              <p:spPr>
                <a:xfrm>
                  <a:off x="9548981" y="2890832"/>
                  <a:ext cx="147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2CA80732-DE95-48C9-A3EC-4E58879B35B5}"/>
                    </a:ext>
                  </a:extLst>
                </p14:cNvPr>
                <p14:cNvContentPartPr/>
                <p14:nvPr/>
              </p14:nvContentPartPr>
              <p14:xfrm>
                <a:off x="8850581" y="3336152"/>
                <a:ext cx="177480" cy="109800"/>
              </p14:xfrm>
            </p:contentPart>
          </mc:Choice>
          <mc:Fallback xmlns="">
            <p:pic>
              <p:nvPicPr>
                <p:cNvPr id="59" name="Freihand 58">
                  <a:extLst>
                    <a:ext uri="{FF2B5EF4-FFF2-40B4-BE49-F238E27FC236}">
                      <a16:creationId xmlns:a16="http://schemas.microsoft.com/office/drawing/2014/main" id="{2CA80732-DE95-48C9-A3EC-4E58879B35B5}"/>
                    </a:ext>
                  </a:extLst>
                </p:cNvPr>
                <p:cNvPicPr/>
                <p:nvPr/>
              </p:nvPicPr>
              <p:blipFill>
                <a:blip r:embed="rId102"/>
                <a:stretch>
                  <a:fillRect/>
                </a:stretch>
              </p:blipFill>
              <p:spPr>
                <a:xfrm>
                  <a:off x="8846261" y="3331832"/>
                  <a:ext cx="186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A168834A-0513-4963-949D-2D82056EB48A}"/>
                    </a:ext>
                  </a:extLst>
                </p14:cNvPr>
                <p14:cNvContentPartPr/>
                <p14:nvPr/>
              </p14:nvContentPartPr>
              <p14:xfrm>
                <a:off x="9033461" y="3322112"/>
                <a:ext cx="44640" cy="70560"/>
              </p14:xfrm>
            </p:contentPart>
          </mc:Choice>
          <mc:Fallback xmlns="">
            <p:pic>
              <p:nvPicPr>
                <p:cNvPr id="60" name="Freihand 59">
                  <a:extLst>
                    <a:ext uri="{FF2B5EF4-FFF2-40B4-BE49-F238E27FC236}">
                      <a16:creationId xmlns:a16="http://schemas.microsoft.com/office/drawing/2014/main" id="{A168834A-0513-4963-949D-2D82056EB48A}"/>
                    </a:ext>
                  </a:extLst>
                </p:cNvPr>
                <p:cNvPicPr/>
                <p:nvPr/>
              </p:nvPicPr>
              <p:blipFill>
                <a:blip r:embed="rId104"/>
                <a:stretch>
                  <a:fillRect/>
                </a:stretch>
              </p:blipFill>
              <p:spPr>
                <a:xfrm>
                  <a:off x="9029141" y="3317792"/>
                  <a:ext cx="53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C1F6F717-51F3-4458-B49D-3BB0A6D59CC1}"/>
                    </a:ext>
                  </a:extLst>
                </p14:cNvPr>
                <p14:cNvContentPartPr/>
                <p14:nvPr/>
              </p14:nvContentPartPr>
              <p14:xfrm>
                <a:off x="9105101" y="3232472"/>
                <a:ext cx="87840" cy="124920"/>
              </p14:xfrm>
            </p:contentPart>
          </mc:Choice>
          <mc:Fallback xmlns="">
            <p:pic>
              <p:nvPicPr>
                <p:cNvPr id="61" name="Freihand 60">
                  <a:extLst>
                    <a:ext uri="{FF2B5EF4-FFF2-40B4-BE49-F238E27FC236}">
                      <a16:creationId xmlns:a16="http://schemas.microsoft.com/office/drawing/2014/main" id="{C1F6F717-51F3-4458-B49D-3BB0A6D59CC1}"/>
                    </a:ext>
                  </a:extLst>
                </p:cNvPr>
                <p:cNvPicPr/>
                <p:nvPr/>
              </p:nvPicPr>
              <p:blipFill>
                <a:blip r:embed="rId106"/>
                <a:stretch>
                  <a:fillRect/>
                </a:stretch>
              </p:blipFill>
              <p:spPr>
                <a:xfrm>
                  <a:off x="9100781" y="3228152"/>
                  <a:ext cx="96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600F9046-B610-41CF-B1E0-E6650FD62F6C}"/>
                    </a:ext>
                  </a:extLst>
                </p14:cNvPr>
                <p14:cNvContentPartPr/>
                <p14:nvPr/>
              </p14:nvContentPartPr>
              <p14:xfrm>
                <a:off x="9192221" y="3211592"/>
                <a:ext cx="104400" cy="111960"/>
              </p14:xfrm>
            </p:contentPart>
          </mc:Choice>
          <mc:Fallback xmlns="">
            <p:pic>
              <p:nvPicPr>
                <p:cNvPr id="62" name="Freihand 61">
                  <a:extLst>
                    <a:ext uri="{FF2B5EF4-FFF2-40B4-BE49-F238E27FC236}">
                      <a16:creationId xmlns:a16="http://schemas.microsoft.com/office/drawing/2014/main" id="{600F9046-B610-41CF-B1E0-E6650FD62F6C}"/>
                    </a:ext>
                  </a:extLst>
                </p:cNvPr>
                <p:cNvPicPr/>
                <p:nvPr/>
              </p:nvPicPr>
              <p:blipFill>
                <a:blip r:embed="rId108"/>
                <a:stretch>
                  <a:fillRect/>
                </a:stretch>
              </p:blipFill>
              <p:spPr>
                <a:xfrm>
                  <a:off x="9187901" y="3207272"/>
                  <a:ext cx="113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68B1AE3D-1B54-49DE-A752-D704C47CD98E}"/>
                    </a:ext>
                  </a:extLst>
                </p14:cNvPr>
                <p14:cNvContentPartPr/>
                <p14:nvPr/>
              </p14:nvContentPartPr>
              <p14:xfrm>
                <a:off x="9244421" y="3279632"/>
                <a:ext cx="74160" cy="37800"/>
              </p14:xfrm>
            </p:contentPart>
          </mc:Choice>
          <mc:Fallback xmlns="">
            <p:pic>
              <p:nvPicPr>
                <p:cNvPr id="63" name="Freihand 62">
                  <a:extLst>
                    <a:ext uri="{FF2B5EF4-FFF2-40B4-BE49-F238E27FC236}">
                      <a16:creationId xmlns:a16="http://schemas.microsoft.com/office/drawing/2014/main" id="{68B1AE3D-1B54-49DE-A752-D704C47CD98E}"/>
                    </a:ext>
                  </a:extLst>
                </p:cNvPr>
                <p:cNvPicPr/>
                <p:nvPr/>
              </p:nvPicPr>
              <p:blipFill>
                <a:blip r:embed="rId110"/>
                <a:stretch>
                  <a:fillRect/>
                </a:stretch>
              </p:blipFill>
              <p:spPr>
                <a:xfrm>
                  <a:off x="9240101" y="3275312"/>
                  <a:ext cx="82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862630A5-DAE7-4357-84B4-127CF2A2022C}"/>
                    </a:ext>
                  </a:extLst>
                </p14:cNvPr>
                <p14:cNvContentPartPr/>
                <p14:nvPr/>
              </p14:nvContentPartPr>
              <p14:xfrm>
                <a:off x="9316421" y="3253352"/>
                <a:ext cx="227880" cy="69840"/>
              </p14:xfrm>
            </p:contentPart>
          </mc:Choice>
          <mc:Fallback xmlns="">
            <p:pic>
              <p:nvPicPr>
                <p:cNvPr id="64" name="Freihand 63">
                  <a:extLst>
                    <a:ext uri="{FF2B5EF4-FFF2-40B4-BE49-F238E27FC236}">
                      <a16:creationId xmlns:a16="http://schemas.microsoft.com/office/drawing/2014/main" id="{862630A5-DAE7-4357-84B4-127CF2A2022C}"/>
                    </a:ext>
                  </a:extLst>
                </p:cNvPr>
                <p:cNvPicPr/>
                <p:nvPr/>
              </p:nvPicPr>
              <p:blipFill>
                <a:blip r:embed="rId112"/>
                <a:stretch>
                  <a:fillRect/>
                </a:stretch>
              </p:blipFill>
              <p:spPr>
                <a:xfrm>
                  <a:off x="9312101" y="3249032"/>
                  <a:ext cx="236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7248D0AD-5818-4280-B68E-DCBE276813B5}"/>
                    </a:ext>
                  </a:extLst>
                </p14:cNvPr>
                <p14:cNvContentPartPr/>
                <p14:nvPr/>
              </p14:nvContentPartPr>
              <p14:xfrm>
                <a:off x="9573821" y="3205832"/>
                <a:ext cx="152640" cy="76680"/>
              </p14:xfrm>
            </p:contentPart>
          </mc:Choice>
          <mc:Fallback xmlns="">
            <p:pic>
              <p:nvPicPr>
                <p:cNvPr id="65" name="Freihand 64">
                  <a:extLst>
                    <a:ext uri="{FF2B5EF4-FFF2-40B4-BE49-F238E27FC236}">
                      <a16:creationId xmlns:a16="http://schemas.microsoft.com/office/drawing/2014/main" id="{7248D0AD-5818-4280-B68E-DCBE276813B5}"/>
                    </a:ext>
                  </a:extLst>
                </p:cNvPr>
                <p:cNvPicPr/>
                <p:nvPr/>
              </p:nvPicPr>
              <p:blipFill>
                <a:blip r:embed="rId114"/>
                <a:stretch>
                  <a:fillRect/>
                </a:stretch>
              </p:blipFill>
              <p:spPr>
                <a:xfrm>
                  <a:off x="9569501" y="3201512"/>
                  <a:ext cx="16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70E21902-CF22-463E-B09E-8288F8EA3608}"/>
                    </a:ext>
                  </a:extLst>
                </p14:cNvPr>
                <p14:cNvContentPartPr/>
                <p14:nvPr/>
              </p14:nvContentPartPr>
              <p14:xfrm>
                <a:off x="9754901" y="3169112"/>
                <a:ext cx="173160" cy="79920"/>
              </p14:xfrm>
            </p:contentPart>
          </mc:Choice>
          <mc:Fallback xmlns="">
            <p:pic>
              <p:nvPicPr>
                <p:cNvPr id="66" name="Freihand 65">
                  <a:extLst>
                    <a:ext uri="{FF2B5EF4-FFF2-40B4-BE49-F238E27FC236}">
                      <a16:creationId xmlns:a16="http://schemas.microsoft.com/office/drawing/2014/main" id="{70E21902-CF22-463E-B09E-8288F8EA3608}"/>
                    </a:ext>
                  </a:extLst>
                </p:cNvPr>
                <p:cNvPicPr/>
                <p:nvPr/>
              </p:nvPicPr>
              <p:blipFill>
                <a:blip r:embed="rId116"/>
                <a:stretch>
                  <a:fillRect/>
                </a:stretch>
              </p:blipFill>
              <p:spPr>
                <a:xfrm>
                  <a:off x="9750581" y="3164792"/>
                  <a:ext cx="181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9488C835-A1F0-4759-B541-29FA7A2CF634}"/>
                    </a:ext>
                  </a:extLst>
                </p14:cNvPr>
                <p14:cNvContentPartPr/>
                <p14:nvPr/>
              </p14:nvContentPartPr>
              <p14:xfrm>
                <a:off x="9239381" y="3510752"/>
                <a:ext cx="187200" cy="254520"/>
              </p14:xfrm>
            </p:contentPart>
          </mc:Choice>
          <mc:Fallback xmlns="">
            <p:pic>
              <p:nvPicPr>
                <p:cNvPr id="67" name="Freihand 66">
                  <a:extLst>
                    <a:ext uri="{FF2B5EF4-FFF2-40B4-BE49-F238E27FC236}">
                      <a16:creationId xmlns:a16="http://schemas.microsoft.com/office/drawing/2014/main" id="{9488C835-A1F0-4759-B541-29FA7A2CF634}"/>
                    </a:ext>
                  </a:extLst>
                </p:cNvPr>
                <p:cNvPicPr/>
                <p:nvPr/>
              </p:nvPicPr>
              <p:blipFill>
                <a:blip r:embed="rId118"/>
                <a:stretch>
                  <a:fillRect/>
                </a:stretch>
              </p:blipFill>
              <p:spPr>
                <a:xfrm>
                  <a:off x="9235061" y="3506432"/>
                  <a:ext cx="195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7307222F-925F-4972-9801-0F140C25BC1E}"/>
                    </a:ext>
                  </a:extLst>
                </p14:cNvPr>
                <p14:cNvContentPartPr/>
                <p14:nvPr/>
              </p14:nvContentPartPr>
              <p14:xfrm>
                <a:off x="9424421" y="3531272"/>
                <a:ext cx="89640" cy="121320"/>
              </p14:xfrm>
            </p:contentPart>
          </mc:Choice>
          <mc:Fallback xmlns="">
            <p:pic>
              <p:nvPicPr>
                <p:cNvPr id="68" name="Freihand 67">
                  <a:extLst>
                    <a:ext uri="{FF2B5EF4-FFF2-40B4-BE49-F238E27FC236}">
                      <a16:creationId xmlns:a16="http://schemas.microsoft.com/office/drawing/2014/main" id="{7307222F-925F-4972-9801-0F140C25BC1E}"/>
                    </a:ext>
                  </a:extLst>
                </p:cNvPr>
                <p:cNvPicPr/>
                <p:nvPr/>
              </p:nvPicPr>
              <p:blipFill>
                <a:blip r:embed="rId120"/>
                <a:stretch>
                  <a:fillRect/>
                </a:stretch>
              </p:blipFill>
              <p:spPr>
                <a:xfrm>
                  <a:off x="9420101" y="3526952"/>
                  <a:ext cx="98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43190F10-2AEA-467C-90F1-5BDCB7A30B51}"/>
                    </a:ext>
                  </a:extLst>
                </p14:cNvPr>
                <p14:cNvContentPartPr/>
                <p14:nvPr/>
              </p14:nvContentPartPr>
              <p14:xfrm>
                <a:off x="9533501" y="3476552"/>
                <a:ext cx="37080" cy="138600"/>
              </p14:xfrm>
            </p:contentPart>
          </mc:Choice>
          <mc:Fallback xmlns="">
            <p:pic>
              <p:nvPicPr>
                <p:cNvPr id="69" name="Freihand 68">
                  <a:extLst>
                    <a:ext uri="{FF2B5EF4-FFF2-40B4-BE49-F238E27FC236}">
                      <a16:creationId xmlns:a16="http://schemas.microsoft.com/office/drawing/2014/main" id="{43190F10-2AEA-467C-90F1-5BDCB7A30B51}"/>
                    </a:ext>
                  </a:extLst>
                </p:cNvPr>
                <p:cNvPicPr/>
                <p:nvPr/>
              </p:nvPicPr>
              <p:blipFill>
                <a:blip r:embed="rId122"/>
                <a:stretch>
                  <a:fillRect/>
                </a:stretch>
              </p:blipFill>
              <p:spPr>
                <a:xfrm>
                  <a:off x="9529181" y="3472232"/>
                  <a:ext cx="45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40B27EA7-1072-48F1-8024-0DD8E5B9DA0D}"/>
                    </a:ext>
                  </a:extLst>
                </p14:cNvPr>
                <p14:cNvContentPartPr/>
                <p14:nvPr/>
              </p14:nvContentPartPr>
              <p14:xfrm>
                <a:off x="9552221" y="3416072"/>
                <a:ext cx="126000" cy="183600"/>
              </p14:xfrm>
            </p:contentPart>
          </mc:Choice>
          <mc:Fallback xmlns="">
            <p:pic>
              <p:nvPicPr>
                <p:cNvPr id="70" name="Freihand 69">
                  <a:extLst>
                    <a:ext uri="{FF2B5EF4-FFF2-40B4-BE49-F238E27FC236}">
                      <a16:creationId xmlns:a16="http://schemas.microsoft.com/office/drawing/2014/main" id="{40B27EA7-1072-48F1-8024-0DD8E5B9DA0D}"/>
                    </a:ext>
                  </a:extLst>
                </p:cNvPr>
                <p:cNvPicPr/>
                <p:nvPr/>
              </p:nvPicPr>
              <p:blipFill>
                <a:blip r:embed="rId124"/>
                <a:stretch>
                  <a:fillRect/>
                </a:stretch>
              </p:blipFill>
              <p:spPr>
                <a:xfrm>
                  <a:off x="9547901" y="3411752"/>
                  <a:ext cx="134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68D7BCFF-7466-49C6-900B-00D90987E90D}"/>
                    </a:ext>
                  </a:extLst>
                </p14:cNvPr>
                <p14:cNvContentPartPr/>
                <p14:nvPr/>
              </p14:nvContentPartPr>
              <p14:xfrm>
                <a:off x="9727181" y="3359552"/>
                <a:ext cx="183600" cy="182520"/>
              </p14:xfrm>
            </p:contentPart>
          </mc:Choice>
          <mc:Fallback xmlns="">
            <p:pic>
              <p:nvPicPr>
                <p:cNvPr id="71" name="Freihand 70">
                  <a:extLst>
                    <a:ext uri="{FF2B5EF4-FFF2-40B4-BE49-F238E27FC236}">
                      <a16:creationId xmlns:a16="http://schemas.microsoft.com/office/drawing/2014/main" id="{68D7BCFF-7466-49C6-900B-00D90987E90D}"/>
                    </a:ext>
                  </a:extLst>
                </p:cNvPr>
                <p:cNvPicPr/>
                <p:nvPr/>
              </p:nvPicPr>
              <p:blipFill>
                <a:blip r:embed="rId126"/>
                <a:stretch>
                  <a:fillRect/>
                </a:stretch>
              </p:blipFill>
              <p:spPr>
                <a:xfrm>
                  <a:off x="9722861" y="3355232"/>
                  <a:ext cx="192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0A94DB70-4A0A-4CD9-A12C-63AEF356A5D7}"/>
                    </a:ext>
                  </a:extLst>
                </p14:cNvPr>
                <p14:cNvContentPartPr/>
                <p14:nvPr/>
              </p14:nvContentPartPr>
              <p14:xfrm>
                <a:off x="9110861" y="3542792"/>
                <a:ext cx="952200" cy="334800"/>
              </p14:xfrm>
            </p:contentPart>
          </mc:Choice>
          <mc:Fallback xmlns="">
            <p:pic>
              <p:nvPicPr>
                <p:cNvPr id="73" name="Freihand 72">
                  <a:extLst>
                    <a:ext uri="{FF2B5EF4-FFF2-40B4-BE49-F238E27FC236}">
                      <a16:creationId xmlns:a16="http://schemas.microsoft.com/office/drawing/2014/main" id="{0A94DB70-4A0A-4CD9-A12C-63AEF356A5D7}"/>
                    </a:ext>
                  </a:extLst>
                </p:cNvPr>
                <p:cNvPicPr/>
                <p:nvPr/>
              </p:nvPicPr>
              <p:blipFill>
                <a:blip r:embed="rId128"/>
                <a:stretch>
                  <a:fillRect/>
                </a:stretch>
              </p:blipFill>
              <p:spPr>
                <a:xfrm>
                  <a:off x="9106541" y="3538472"/>
                  <a:ext cx="9608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A2AADA05-D51D-4043-8685-7AD4B40CF1C2}"/>
                    </a:ext>
                  </a:extLst>
                </p14:cNvPr>
                <p14:cNvContentPartPr/>
                <p14:nvPr/>
              </p14:nvContentPartPr>
              <p14:xfrm>
                <a:off x="8986301" y="3317432"/>
                <a:ext cx="1134720" cy="616320"/>
              </p14:xfrm>
            </p:contentPart>
          </mc:Choice>
          <mc:Fallback xmlns="">
            <p:pic>
              <p:nvPicPr>
                <p:cNvPr id="74" name="Freihand 73">
                  <a:extLst>
                    <a:ext uri="{FF2B5EF4-FFF2-40B4-BE49-F238E27FC236}">
                      <a16:creationId xmlns:a16="http://schemas.microsoft.com/office/drawing/2014/main" id="{A2AADA05-D51D-4043-8685-7AD4B40CF1C2}"/>
                    </a:ext>
                  </a:extLst>
                </p:cNvPr>
                <p:cNvPicPr/>
                <p:nvPr/>
              </p:nvPicPr>
              <p:blipFill>
                <a:blip r:embed="rId130"/>
                <a:stretch>
                  <a:fillRect/>
                </a:stretch>
              </p:blipFill>
              <p:spPr>
                <a:xfrm>
                  <a:off x="8981981" y="3313112"/>
                  <a:ext cx="114336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F49005EB-0762-424D-B886-730F221E0D69}"/>
                    </a:ext>
                  </a:extLst>
                </p14:cNvPr>
                <p14:cNvContentPartPr/>
                <p14:nvPr/>
              </p14:nvContentPartPr>
              <p14:xfrm>
                <a:off x="348101" y="2306192"/>
                <a:ext cx="82080" cy="1009440"/>
              </p14:xfrm>
            </p:contentPart>
          </mc:Choice>
          <mc:Fallback xmlns="">
            <p:pic>
              <p:nvPicPr>
                <p:cNvPr id="78" name="Freihand 77">
                  <a:extLst>
                    <a:ext uri="{FF2B5EF4-FFF2-40B4-BE49-F238E27FC236}">
                      <a16:creationId xmlns:a16="http://schemas.microsoft.com/office/drawing/2014/main" id="{F49005EB-0762-424D-B886-730F221E0D69}"/>
                    </a:ext>
                  </a:extLst>
                </p:cNvPr>
                <p:cNvPicPr/>
                <p:nvPr/>
              </p:nvPicPr>
              <p:blipFill>
                <a:blip r:embed="rId132"/>
                <a:stretch>
                  <a:fillRect/>
                </a:stretch>
              </p:blipFill>
              <p:spPr>
                <a:xfrm>
                  <a:off x="343781" y="2301872"/>
                  <a:ext cx="90720" cy="1018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147FA72D-E27A-49B1-BD6A-FA1404CC957C}"/>
                    </a:ext>
                  </a:extLst>
                </p14:cNvPr>
                <p14:cNvContentPartPr/>
                <p14:nvPr/>
              </p14:nvContentPartPr>
              <p14:xfrm>
                <a:off x="437021" y="3875432"/>
                <a:ext cx="5927760" cy="69120"/>
              </p14:xfrm>
            </p:contentPart>
          </mc:Choice>
          <mc:Fallback xmlns="">
            <p:pic>
              <p:nvPicPr>
                <p:cNvPr id="79" name="Freihand 78">
                  <a:extLst>
                    <a:ext uri="{FF2B5EF4-FFF2-40B4-BE49-F238E27FC236}">
                      <a16:creationId xmlns:a16="http://schemas.microsoft.com/office/drawing/2014/main" id="{147FA72D-E27A-49B1-BD6A-FA1404CC957C}"/>
                    </a:ext>
                  </a:extLst>
                </p:cNvPr>
                <p:cNvPicPr/>
                <p:nvPr/>
              </p:nvPicPr>
              <p:blipFill>
                <a:blip r:embed="rId134"/>
                <a:stretch>
                  <a:fillRect/>
                </a:stretch>
              </p:blipFill>
              <p:spPr>
                <a:xfrm>
                  <a:off x="432701" y="3871112"/>
                  <a:ext cx="593640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81" name="Freihand 80">
                <a:extLst>
                  <a:ext uri="{FF2B5EF4-FFF2-40B4-BE49-F238E27FC236}">
                    <a16:creationId xmlns:a16="http://schemas.microsoft.com/office/drawing/2014/main" id="{96AB5F93-0463-47E9-BCC9-ED8113418738}"/>
                  </a:ext>
                </a:extLst>
              </p14:cNvPr>
              <p14:cNvContentPartPr/>
              <p14:nvPr/>
            </p14:nvContentPartPr>
            <p14:xfrm>
              <a:off x="352781" y="4522712"/>
              <a:ext cx="5892480" cy="46440"/>
            </p14:xfrm>
          </p:contentPart>
        </mc:Choice>
        <mc:Fallback xmlns="">
          <p:pic>
            <p:nvPicPr>
              <p:cNvPr id="81" name="Freihand 80">
                <a:extLst>
                  <a:ext uri="{FF2B5EF4-FFF2-40B4-BE49-F238E27FC236}">
                    <a16:creationId xmlns:a16="http://schemas.microsoft.com/office/drawing/2014/main" id="{96AB5F93-0463-47E9-BCC9-ED8113418738}"/>
                  </a:ext>
                </a:extLst>
              </p:cNvPr>
              <p:cNvPicPr/>
              <p:nvPr/>
            </p:nvPicPr>
            <p:blipFill>
              <a:blip r:embed="rId136"/>
              <a:stretch>
                <a:fillRect/>
              </a:stretch>
            </p:blipFill>
            <p:spPr>
              <a:xfrm>
                <a:off x="348461" y="4518392"/>
                <a:ext cx="5901120" cy="55080"/>
              </a:xfrm>
              <a:prstGeom prst="rect">
                <a:avLst/>
              </a:prstGeom>
            </p:spPr>
          </p:pic>
        </mc:Fallback>
      </mc:AlternateContent>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dirty="0"/>
                        <a:t>Offizielle Institutionen</a:t>
                      </a:r>
                      <a:endParaRPr lang="de-DE" sz="2200" dirty="0"/>
                    </a:p>
                    <a:p>
                      <a:pPr marL="342900" indent="-342900">
                        <a:buFont typeface="Arial" panose="020B0604020202020204" pitchFamily="34" charset="0"/>
                        <a:buChar char="•"/>
                      </a:pPr>
                      <a:r>
                        <a:rPr lang="de-DE" sz="2200" dirty="0">
                          <a:hlinkClick r:id="rId3"/>
                        </a:rPr>
                        <a:t>Statistisches Bundesamt</a:t>
                      </a:r>
                      <a:endParaRPr lang="de-DE" sz="2200" dirty="0"/>
                    </a:p>
                    <a:p>
                      <a:pPr marL="342900" indent="-342900">
                        <a:buFont typeface="Arial" panose="020B0604020202020204" pitchFamily="34" charset="0"/>
                        <a:buChar char="•"/>
                      </a:pPr>
                      <a:r>
                        <a:rPr lang="de-DE" sz="2200" dirty="0">
                          <a:hlinkClick r:id="rId4"/>
                        </a:rPr>
                        <a:t>Bundesbank</a:t>
                      </a:r>
                      <a:endParaRPr lang="de-DE" sz="2200" dirty="0"/>
                    </a:p>
                    <a:p>
                      <a:pPr marL="342900" indent="-342900">
                        <a:buFont typeface="Arial" panose="020B0604020202020204" pitchFamily="34" charset="0"/>
                        <a:buChar char="•"/>
                      </a:pPr>
                      <a:r>
                        <a:rPr lang="de-DE" sz="2200" dirty="0">
                          <a:hlinkClick r:id="rId5"/>
                        </a:rPr>
                        <a:t>Bundesagentur für Arbeit</a:t>
                      </a:r>
                      <a:endParaRPr lang="de-DE" sz="2200" dirty="0"/>
                    </a:p>
                    <a:p>
                      <a:pPr marL="342900" indent="-342900">
                        <a:buFont typeface="Arial" panose="020B0604020202020204" pitchFamily="34" charset="0"/>
                        <a:buChar char="•"/>
                      </a:pPr>
                      <a:r>
                        <a:rPr lang="de-DE" sz="2200" dirty="0" err="1">
                          <a:hlinkClick r:id="rId6"/>
                        </a:rPr>
                        <a:t>Interationale</a:t>
                      </a:r>
                      <a:r>
                        <a:rPr lang="de-DE" sz="2200" dirty="0">
                          <a:hlinkClick r:id="rId6"/>
                        </a:rPr>
                        <a:t> Arbeitsorganisation</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7"/>
                        </a:rPr>
                        <a:t>Eurostat</a:t>
                      </a:r>
                      <a:endParaRPr lang="de-DE" sz="2200" dirty="0"/>
                    </a:p>
                    <a:p>
                      <a:pPr marL="342900" indent="-342900">
                        <a:buFont typeface="Arial" panose="020B0604020202020204" pitchFamily="34" charset="0"/>
                        <a:buChar char="•"/>
                      </a:pPr>
                      <a:r>
                        <a:rPr lang="de-DE" sz="2200" dirty="0">
                          <a:hlinkClick r:id="rId8"/>
                        </a:rPr>
                        <a:t>EZB</a:t>
                      </a:r>
                      <a:endParaRPr lang="de-DE" sz="2200" dirty="0"/>
                    </a:p>
                    <a:p>
                      <a:pPr marL="342900" indent="-342900">
                        <a:buFont typeface="Arial" panose="020B0604020202020204" pitchFamily="34" charset="0"/>
                        <a:buChar char="•"/>
                      </a:pPr>
                      <a:r>
                        <a:rPr lang="de-DE" sz="2200" dirty="0">
                          <a:hlinkClick r:id="rId9"/>
                        </a:rPr>
                        <a:t>FED</a:t>
                      </a:r>
                      <a:endParaRPr lang="de-DE" sz="2200" dirty="0"/>
                    </a:p>
                    <a:p>
                      <a:pPr marL="342900" indent="-342900">
                        <a:buFont typeface="Arial" panose="020B0604020202020204" pitchFamily="34" charset="0"/>
                        <a:buChar char="•"/>
                      </a:pPr>
                      <a:r>
                        <a:rPr lang="de-DE" sz="2200" dirty="0">
                          <a:hlinkClick r:id="rId10"/>
                        </a:rPr>
                        <a:t>BoE</a:t>
                      </a:r>
                      <a:endParaRPr lang="de-DE" sz="2200" dirty="0"/>
                    </a:p>
                    <a:p>
                      <a:pPr marL="342900" indent="-342900">
                        <a:buFont typeface="Arial" panose="020B0604020202020204" pitchFamily="34" charset="0"/>
                        <a:buChar char="•"/>
                      </a:pPr>
                      <a:r>
                        <a:rPr lang="de-DE" sz="2200" dirty="0">
                          <a:hlinkClick r:id="rId11"/>
                        </a:rPr>
                        <a:t>OECD</a:t>
                      </a:r>
                      <a:endParaRPr lang="de-DE" sz="2200" dirty="0"/>
                    </a:p>
                    <a:p>
                      <a:pPr marL="342900" indent="-342900">
                        <a:buFont typeface="Arial" panose="020B0604020202020204" pitchFamily="34" charset="0"/>
                        <a:buChar char="•"/>
                      </a:pPr>
                      <a:r>
                        <a:rPr lang="de-DE" sz="2200" dirty="0">
                          <a:hlinkClick r:id="rId12"/>
                        </a:rPr>
                        <a:t>IMF</a:t>
                      </a:r>
                      <a:endParaRPr lang="de-DE" sz="2200" dirty="0"/>
                    </a:p>
                    <a:p>
                      <a:pPr marL="342900" indent="-342900">
                        <a:buFont typeface="Arial" panose="020B0604020202020204" pitchFamily="34" charset="0"/>
                        <a:buChar char="•"/>
                      </a:pPr>
                      <a:r>
                        <a:rPr lang="de-DE" sz="2200" dirty="0" err="1">
                          <a:hlinkClick r:id="rId13"/>
                        </a:rPr>
                        <a:t>Worldbank</a:t>
                      </a:r>
                      <a:endParaRPr lang="de-DE" sz="2200" dirty="0"/>
                    </a:p>
                    <a:p>
                      <a:pPr marL="342900" indent="-342900">
                        <a:buFont typeface="Arial" panose="020B0604020202020204" pitchFamily="34" charset="0"/>
                        <a:buChar char="•"/>
                      </a:pPr>
                      <a:r>
                        <a:rPr lang="de-DE" sz="2200" dirty="0">
                          <a:hlinkClick r:id="rId14"/>
                        </a:rPr>
                        <a:t>SVR</a:t>
                      </a:r>
                      <a:endParaRPr lang="de-DE" sz="2200" dirty="0"/>
                    </a:p>
                  </a:txBody>
                  <a:tcPr marL="82953" marR="82953" marT="41476" marB="41476"/>
                </a:tc>
                <a:tc>
                  <a:txBody>
                    <a:bodyPr/>
                    <a:lstStyle/>
                    <a:p>
                      <a:r>
                        <a:rPr lang="de-DE" sz="2200" u="sng" dirty="0"/>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5"/>
                        </a:rPr>
                        <a:t>HRI</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err="1">
                          <a:hlinkClick r:id="rId16"/>
                        </a:rPr>
                        <a:t>Cesifo</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7"/>
                        </a:rPr>
                        <a:t>DIW</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8"/>
                        </a:rPr>
                        <a:t>IAB</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9"/>
                        </a:rPr>
                        <a:t>IfW</a:t>
                      </a:r>
                      <a:endParaRPr lang="de-DE" sz="2200" dirty="0"/>
                    </a:p>
                    <a:p>
                      <a:pPr marL="342900" indent="-342900">
                        <a:buFont typeface="Arial" panose="020B0604020202020204" pitchFamily="34" charset="0"/>
                        <a:buChar char="•"/>
                      </a:pPr>
                      <a:r>
                        <a:rPr lang="de-DE" sz="2200" dirty="0">
                          <a:hlinkClick r:id="rId20"/>
                        </a:rPr>
                        <a:t>IMK</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1"/>
                        </a:rPr>
                        <a:t>IW</a:t>
                      </a:r>
                      <a:endParaRPr lang="de-DE" sz="2200" dirty="0"/>
                    </a:p>
                    <a:p>
                      <a:pPr marL="342900" indent="-342900">
                        <a:buFont typeface="Arial" panose="020B0604020202020204" pitchFamily="34" charset="0"/>
                        <a:buChar char="•"/>
                      </a:pPr>
                      <a:r>
                        <a:rPr lang="de-DE" sz="2200" dirty="0">
                          <a:hlinkClick r:id="rId22"/>
                        </a:rPr>
                        <a:t>IWH</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3"/>
                        </a:rPr>
                        <a:t>KOF</a:t>
                      </a:r>
                      <a:endParaRPr lang="de-DE" sz="2200" dirty="0"/>
                    </a:p>
                    <a:p>
                      <a:pPr marL="342900" indent="-342900">
                        <a:buFont typeface="Arial" panose="020B0604020202020204" pitchFamily="34" charset="0"/>
                        <a:buChar char="•"/>
                      </a:pPr>
                      <a:r>
                        <a:rPr lang="de-DE" sz="2200" dirty="0">
                          <a:hlinkClick r:id="rId24"/>
                        </a:rPr>
                        <a:t>RWI</a:t>
                      </a:r>
                      <a:endParaRPr lang="de-DE" sz="2200" dirty="0"/>
                    </a:p>
                    <a:p>
                      <a:pPr marL="342900" indent="-342900">
                        <a:buFont typeface="Arial" panose="020B0604020202020204" pitchFamily="34" charset="0"/>
                        <a:buChar char="•"/>
                      </a:pPr>
                      <a:r>
                        <a:rPr lang="de-DE" sz="2200" dirty="0">
                          <a:hlinkClick r:id="rId25"/>
                        </a:rPr>
                        <a:t>ZEW</a:t>
                      </a:r>
                      <a:endParaRPr lang="de-DE" sz="2200" dirty="0"/>
                    </a:p>
                    <a:p>
                      <a:pPr marL="342900" indent="-342900">
                        <a:buFont typeface="Arial" panose="020B0604020202020204" pitchFamily="34" charset="0"/>
                        <a:buChar char="•"/>
                      </a:pPr>
                      <a:r>
                        <a:rPr lang="de-DE" sz="2200" dirty="0">
                          <a:hlinkClick r:id="rId26"/>
                        </a:rPr>
                        <a:t>Bruegel</a:t>
                      </a:r>
                      <a:endParaRPr lang="de-DE" sz="2200" dirty="0">
                        <a:hlinkClick r:id="rId27"/>
                      </a:endParaRPr>
                    </a:p>
                    <a:p>
                      <a:pPr marL="342900" indent="-342900">
                        <a:buFont typeface="Arial" panose="020B0604020202020204" pitchFamily="34" charset="0"/>
                        <a:buChar char="•"/>
                      </a:pPr>
                      <a:r>
                        <a:rPr lang="de-DE" sz="2200" dirty="0">
                          <a:hlinkClick r:id="rId27"/>
                        </a:rPr>
                        <a:t>NIESR</a:t>
                      </a:r>
                      <a:endParaRPr lang="de-DE" sz="2200" dirty="0"/>
                    </a:p>
                    <a:p>
                      <a:pPr marL="342900" indent="-342900">
                        <a:buFont typeface="Arial" panose="020B0604020202020204" pitchFamily="34" charset="0"/>
                        <a:buChar char="•"/>
                      </a:pPr>
                      <a:r>
                        <a:rPr lang="de-DE" sz="2200" dirty="0">
                          <a:hlinkClick r:id="rId28"/>
                        </a:rPr>
                        <a:t>ESRI</a:t>
                      </a:r>
                      <a:endParaRPr lang="de-DE" sz="2200" dirty="0"/>
                    </a:p>
                    <a:p>
                      <a:pPr marL="342900" indent="-342900">
                        <a:buFont typeface="Arial" panose="020B0604020202020204" pitchFamily="34" charset="0"/>
                        <a:buChar char="•"/>
                      </a:pPr>
                      <a:r>
                        <a:rPr lang="de-DE" sz="2200" dirty="0">
                          <a:hlinkClick r:id="rId29"/>
                        </a:rPr>
                        <a:t>NBER</a:t>
                      </a:r>
                      <a:endParaRPr lang="de-DE" sz="2200" dirty="0"/>
                    </a:p>
                    <a:p>
                      <a:pPr marL="342900" indent="-342900">
                        <a:buFont typeface="Arial" panose="020B0604020202020204" pitchFamily="34" charset="0"/>
                        <a:buChar char="•"/>
                      </a:pPr>
                      <a:r>
                        <a:rPr lang="de-DE" sz="2200" dirty="0">
                          <a:hlinkClick r:id="rId30"/>
                        </a:rPr>
                        <a:t>Peterson </a:t>
                      </a:r>
                      <a:r>
                        <a:rPr lang="de-DE" sz="2200" dirty="0" err="1">
                          <a:hlinkClick r:id="rId30"/>
                        </a:rPr>
                        <a:t>Institue</a:t>
                      </a:r>
                      <a:endParaRPr lang="de-DE" sz="2200" dirty="0"/>
                    </a:p>
                    <a:p>
                      <a:pPr marL="342900" indent="-342900">
                        <a:buFont typeface="Arial" panose="020B0604020202020204" pitchFamily="34" charset="0"/>
                        <a:buChar char="•"/>
                      </a:pPr>
                      <a:r>
                        <a:rPr lang="de-DE" sz="2200" dirty="0" err="1">
                          <a:hlinkClick r:id="rId31"/>
                        </a:rPr>
                        <a:t>Brookins</a:t>
                      </a:r>
                      <a:r>
                        <a:rPr lang="de-DE" sz="2200" dirty="0">
                          <a:hlinkClick r:id="rId31"/>
                        </a:rPr>
                        <a:t>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8244256"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0A56CE5-A8E6-4265-8E25-0B6C42856551}"/>
                  </a:ext>
                </a:extLst>
              </p14:cNvPr>
              <p14:cNvContentPartPr/>
              <p14:nvPr/>
            </p14:nvContentPartPr>
            <p14:xfrm>
              <a:off x="6290002" y="6472832"/>
              <a:ext cx="9360" cy="4680"/>
            </p14:xfrm>
          </p:contentPart>
        </mc:Choice>
        <mc:Fallback xmlns="">
          <p:pic>
            <p:nvPicPr>
              <p:cNvPr id="2" name="Freihand 1">
                <a:extLst>
                  <a:ext uri="{FF2B5EF4-FFF2-40B4-BE49-F238E27FC236}">
                    <a16:creationId xmlns:a16="http://schemas.microsoft.com/office/drawing/2014/main" id="{A0A56CE5-A8E6-4265-8E25-0B6C42856551}"/>
                  </a:ext>
                </a:extLst>
              </p:cNvPr>
              <p:cNvPicPr/>
              <p:nvPr/>
            </p:nvPicPr>
            <p:blipFill>
              <a:blip r:embed="rId4"/>
              <a:stretch>
                <a:fillRect/>
              </a:stretch>
            </p:blipFill>
            <p:spPr>
              <a:xfrm>
                <a:off x="6285682" y="6468512"/>
                <a:ext cx="18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144CE1D-3A88-4A09-82B8-A48BD38E3216}"/>
                  </a:ext>
                </a:extLst>
              </p14:cNvPr>
              <p14:cNvContentPartPr/>
              <p14:nvPr/>
            </p14:nvContentPartPr>
            <p14:xfrm>
              <a:off x="5421322" y="5799632"/>
              <a:ext cx="890280" cy="520920"/>
            </p14:xfrm>
          </p:contentPart>
        </mc:Choice>
        <mc:Fallback xmlns="">
          <p:pic>
            <p:nvPicPr>
              <p:cNvPr id="3" name="Freihand 2">
                <a:extLst>
                  <a:ext uri="{FF2B5EF4-FFF2-40B4-BE49-F238E27FC236}">
                    <a16:creationId xmlns:a16="http://schemas.microsoft.com/office/drawing/2014/main" id="{7144CE1D-3A88-4A09-82B8-A48BD38E3216}"/>
                  </a:ext>
                </a:extLst>
              </p:cNvPr>
              <p:cNvPicPr/>
              <p:nvPr/>
            </p:nvPicPr>
            <p:blipFill>
              <a:blip r:embed="rId6"/>
              <a:stretch>
                <a:fillRect/>
              </a:stretch>
            </p:blipFill>
            <p:spPr>
              <a:xfrm>
                <a:off x="5417002" y="5795312"/>
                <a:ext cx="89892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D11CEC1-EA37-4E35-BA5F-7AF643839F9A}"/>
                  </a:ext>
                </a:extLst>
              </p14:cNvPr>
              <p14:cNvContentPartPr/>
              <p14:nvPr/>
            </p14:nvContentPartPr>
            <p14:xfrm>
              <a:off x="1068922" y="4448192"/>
              <a:ext cx="2134800" cy="163080"/>
            </p14:xfrm>
          </p:contentPart>
        </mc:Choice>
        <mc:Fallback xmlns="">
          <p:pic>
            <p:nvPicPr>
              <p:cNvPr id="4" name="Freihand 3">
                <a:extLst>
                  <a:ext uri="{FF2B5EF4-FFF2-40B4-BE49-F238E27FC236}">
                    <a16:creationId xmlns:a16="http://schemas.microsoft.com/office/drawing/2014/main" id="{AD11CEC1-EA37-4E35-BA5F-7AF643839F9A}"/>
                  </a:ext>
                </a:extLst>
              </p:cNvPr>
              <p:cNvPicPr/>
              <p:nvPr/>
            </p:nvPicPr>
            <p:blipFill>
              <a:blip r:embed="rId8"/>
              <a:stretch>
                <a:fillRect/>
              </a:stretch>
            </p:blipFill>
            <p:spPr>
              <a:xfrm>
                <a:off x="1064602" y="4443872"/>
                <a:ext cx="2143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1095739-D8C6-4314-AF97-2ED6506DF4C1}"/>
                  </a:ext>
                </a:extLst>
              </p14:cNvPr>
              <p14:cNvContentPartPr/>
              <p14:nvPr/>
            </p14:nvContentPartPr>
            <p14:xfrm>
              <a:off x="5173642" y="5848592"/>
              <a:ext cx="1598040" cy="45360"/>
            </p14:xfrm>
          </p:contentPart>
        </mc:Choice>
        <mc:Fallback xmlns="">
          <p:pic>
            <p:nvPicPr>
              <p:cNvPr id="5" name="Freihand 4">
                <a:extLst>
                  <a:ext uri="{FF2B5EF4-FFF2-40B4-BE49-F238E27FC236}">
                    <a16:creationId xmlns:a16="http://schemas.microsoft.com/office/drawing/2014/main" id="{21095739-D8C6-4314-AF97-2ED6506DF4C1}"/>
                  </a:ext>
                </a:extLst>
              </p:cNvPr>
              <p:cNvPicPr/>
              <p:nvPr/>
            </p:nvPicPr>
            <p:blipFill>
              <a:blip r:embed="rId10"/>
              <a:stretch>
                <a:fillRect/>
              </a:stretch>
            </p:blipFill>
            <p:spPr>
              <a:xfrm>
                <a:off x="5169322" y="5844272"/>
                <a:ext cx="1606680" cy="54000"/>
              </a:xfrm>
              <a:prstGeom prst="rect">
                <a:avLst/>
              </a:prstGeom>
            </p:spPr>
          </p:pic>
        </mc:Fallback>
      </mc:AlternateContent>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Der Volkswirt versucht die Funktionsfähigkeit dieser Märkte zu ergründen.</a:t>
            </a:r>
          </a:p>
          <a:p>
            <a:pPr eaLnBrk="1" hangingPunct="1">
              <a:buClrTx/>
            </a:pPr>
            <a:endParaRPr lang="de-DE" altLang="de-DE" sz="2400" dirty="0">
              <a:solidFill>
                <a:srgbClr val="000000"/>
              </a:solidFill>
            </a:endParaRPr>
          </a:p>
          <a:p>
            <a:pPr eaLnBrk="1" hangingPunct="1">
              <a:buClrTx/>
            </a:pPr>
            <a:r>
              <a:rPr lang="en-US" altLang="de-DE" sz="1200" dirty="0">
                <a:solidFill>
                  <a:srgbClr val="000000"/>
                </a:solidFill>
              </a:rPr>
              <a:t>See in general this nice essay:</a:t>
            </a:r>
          </a:p>
          <a:p>
            <a:pPr eaLnBrk="1" hangingPunct="1">
              <a:buClrTx/>
            </a:pPr>
            <a:r>
              <a:rPr lang="en-US" altLang="de-DE" sz="1200" dirty="0">
                <a:solidFill>
                  <a:srgbClr val="000000"/>
                </a:solidFill>
                <a:hlinkClick r:id="rId3"/>
              </a:rPr>
              <a:t>Retrospectives: On the Definition of Economics</a:t>
            </a:r>
          </a:p>
          <a:p>
            <a:pPr eaLnBrk="1" hangingPunct="1">
              <a:buClrTx/>
            </a:pPr>
            <a:r>
              <a:rPr lang="en-US" altLang="de-DE" sz="1200" dirty="0">
                <a:solidFill>
                  <a:srgbClr val="000000"/>
                </a:solidFill>
                <a:hlinkClick r:id="rId3"/>
              </a:rPr>
              <a:t>Roger E. Backhouse</a:t>
            </a:r>
          </a:p>
          <a:p>
            <a:pPr eaLnBrk="1" hangingPunct="1">
              <a:buClrTx/>
            </a:pPr>
            <a:r>
              <a:rPr lang="en-US" altLang="de-DE" sz="1200" dirty="0">
                <a:solidFill>
                  <a:srgbClr val="000000"/>
                </a:solidFill>
                <a:hlinkClick r:id="rId3"/>
              </a:rPr>
              <a:t>Steven G. </a:t>
            </a:r>
            <a:r>
              <a:rPr lang="en-US" altLang="de-DE" sz="1200" dirty="0" err="1">
                <a:solidFill>
                  <a:srgbClr val="000000"/>
                </a:solidFill>
                <a:hlinkClick r:id="rId3"/>
              </a:rPr>
              <a:t>Medema</a:t>
            </a:r>
            <a:endParaRPr lang="en-US" altLang="de-DE" sz="1200" dirty="0">
              <a:solidFill>
                <a:srgbClr val="000000"/>
              </a:solidFill>
              <a:hlinkClick r:id="rId3"/>
            </a:endParaRPr>
          </a:p>
          <a:p>
            <a:pPr eaLnBrk="1" hangingPunct="1">
              <a:buClrTx/>
            </a:pPr>
            <a:r>
              <a:rPr lang="en-US" altLang="de-DE" sz="1200" dirty="0">
                <a:solidFill>
                  <a:srgbClr val="000000"/>
                </a:solidFill>
                <a:hlinkClick r:id="rId3"/>
              </a:rPr>
              <a:t>JOURNAL OF ECONOMIC PERSPECTIVES</a:t>
            </a:r>
          </a:p>
          <a:p>
            <a:pPr eaLnBrk="1" hangingPunct="1">
              <a:buClrTx/>
            </a:pPr>
            <a:r>
              <a:rPr lang="en-US" altLang="de-DE" sz="1200" dirty="0">
                <a:solidFill>
                  <a:srgbClr val="000000"/>
                </a:solidFill>
                <a:hlinkClick r:id="rId3"/>
              </a:rPr>
              <a:t>VOL. 23, NO. 1, WINTER 2009</a:t>
            </a:r>
          </a:p>
          <a:p>
            <a:pPr eaLnBrk="1" hangingPunct="1">
              <a:buClrTx/>
            </a:pPr>
            <a:r>
              <a:rPr lang="en-US" altLang="de-DE" sz="1200" dirty="0">
                <a:solidFill>
                  <a:srgbClr val="000000"/>
                </a:solidFill>
                <a:hlinkClick r:id="rId3"/>
              </a:rPr>
              <a:t>(pp. 221-33)</a:t>
            </a:r>
            <a:endParaRPr lang="de-DE" altLang="de-DE" sz="1200" dirty="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5C1CE95-2E8C-4462-9F89-FBFCC4D81D10}"/>
                  </a:ext>
                </a:extLst>
              </p14:cNvPr>
              <p14:cNvContentPartPr/>
              <p14:nvPr/>
            </p14:nvContentPartPr>
            <p14:xfrm>
              <a:off x="2697922" y="4359632"/>
              <a:ext cx="3185280" cy="110880"/>
            </p14:xfrm>
          </p:contentPart>
        </mc:Choice>
        <mc:Fallback xmlns="">
          <p:pic>
            <p:nvPicPr>
              <p:cNvPr id="2" name="Freihand 1">
                <a:extLst>
                  <a:ext uri="{FF2B5EF4-FFF2-40B4-BE49-F238E27FC236}">
                    <a16:creationId xmlns:a16="http://schemas.microsoft.com/office/drawing/2014/main" id="{55C1CE95-2E8C-4462-9F89-FBFCC4D81D10}"/>
                  </a:ext>
                </a:extLst>
              </p:cNvPr>
              <p:cNvPicPr/>
              <p:nvPr/>
            </p:nvPicPr>
            <p:blipFill>
              <a:blip r:embed="rId5"/>
              <a:stretch>
                <a:fillRect/>
              </a:stretch>
            </p:blipFill>
            <p:spPr>
              <a:xfrm>
                <a:off x="2693602" y="4355312"/>
                <a:ext cx="3193920" cy="119520"/>
              </a:xfrm>
              <a:prstGeom prst="rect">
                <a:avLst/>
              </a:prstGeom>
            </p:spPr>
          </p:pic>
        </mc:Fallback>
      </mc:AlternateContent>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9634362-A3A2-4E70-9F35-E93B1461FC0C}"/>
                  </a:ext>
                </a:extLst>
              </p14:cNvPr>
              <p14:cNvContentPartPr/>
              <p14:nvPr/>
            </p14:nvContentPartPr>
            <p14:xfrm>
              <a:off x="2243242" y="1746032"/>
              <a:ext cx="6451200" cy="146160"/>
            </p14:xfrm>
          </p:contentPart>
        </mc:Choice>
        <mc:Fallback xmlns="">
          <p:pic>
            <p:nvPicPr>
              <p:cNvPr id="2" name="Freihand 1">
                <a:extLst>
                  <a:ext uri="{FF2B5EF4-FFF2-40B4-BE49-F238E27FC236}">
                    <a16:creationId xmlns:a16="http://schemas.microsoft.com/office/drawing/2014/main" id="{29634362-A3A2-4E70-9F35-E93B1461FC0C}"/>
                  </a:ext>
                </a:extLst>
              </p:cNvPr>
              <p:cNvPicPr/>
              <p:nvPr/>
            </p:nvPicPr>
            <p:blipFill>
              <a:blip r:embed="rId4"/>
              <a:stretch>
                <a:fillRect/>
              </a:stretch>
            </p:blipFill>
            <p:spPr>
              <a:xfrm>
                <a:off x="2238922" y="1741712"/>
                <a:ext cx="6459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F896912-F67A-4C48-826B-5E588BF09891}"/>
                  </a:ext>
                </a:extLst>
              </p14:cNvPr>
              <p14:cNvContentPartPr/>
              <p14:nvPr/>
            </p14:nvContentPartPr>
            <p14:xfrm>
              <a:off x="4175362" y="2462432"/>
              <a:ext cx="2821320" cy="35280"/>
            </p14:xfrm>
          </p:contentPart>
        </mc:Choice>
        <mc:Fallback xmlns="">
          <p:pic>
            <p:nvPicPr>
              <p:cNvPr id="3" name="Freihand 2">
                <a:extLst>
                  <a:ext uri="{FF2B5EF4-FFF2-40B4-BE49-F238E27FC236}">
                    <a16:creationId xmlns:a16="http://schemas.microsoft.com/office/drawing/2014/main" id="{2F896912-F67A-4C48-826B-5E588BF09891}"/>
                  </a:ext>
                </a:extLst>
              </p:cNvPr>
              <p:cNvPicPr/>
              <p:nvPr/>
            </p:nvPicPr>
            <p:blipFill>
              <a:blip r:embed="rId6"/>
              <a:stretch>
                <a:fillRect/>
              </a:stretch>
            </p:blipFill>
            <p:spPr>
              <a:xfrm>
                <a:off x="4171042" y="2458112"/>
                <a:ext cx="2829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5066644-F330-47BD-84B8-BDAC8E45BEE8}"/>
                  </a:ext>
                </a:extLst>
              </p14:cNvPr>
              <p14:cNvContentPartPr/>
              <p14:nvPr/>
            </p14:nvContentPartPr>
            <p14:xfrm>
              <a:off x="2322442" y="3464672"/>
              <a:ext cx="6501600" cy="117360"/>
            </p14:xfrm>
          </p:contentPart>
        </mc:Choice>
        <mc:Fallback xmlns="">
          <p:pic>
            <p:nvPicPr>
              <p:cNvPr id="4" name="Freihand 3">
                <a:extLst>
                  <a:ext uri="{FF2B5EF4-FFF2-40B4-BE49-F238E27FC236}">
                    <a16:creationId xmlns:a16="http://schemas.microsoft.com/office/drawing/2014/main" id="{B5066644-F330-47BD-84B8-BDAC8E45BEE8}"/>
                  </a:ext>
                </a:extLst>
              </p:cNvPr>
              <p:cNvPicPr/>
              <p:nvPr/>
            </p:nvPicPr>
            <p:blipFill>
              <a:blip r:embed="rId8"/>
              <a:stretch>
                <a:fillRect/>
              </a:stretch>
            </p:blipFill>
            <p:spPr>
              <a:xfrm>
                <a:off x="2318122" y="3460352"/>
                <a:ext cx="6510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0454B28-7A5D-48FA-820C-5C6C5D527C74}"/>
                  </a:ext>
                </a:extLst>
              </p14:cNvPr>
              <p14:cNvContentPartPr/>
              <p14:nvPr/>
            </p14:nvContentPartPr>
            <p14:xfrm>
              <a:off x="2219482" y="4102232"/>
              <a:ext cx="4895640" cy="108360"/>
            </p14:xfrm>
          </p:contentPart>
        </mc:Choice>
        <mc:Fallback xmlns="">
          <p:pic>
            <p:nvPicPr>
              <p:cNvPr id="8" name="Freihand 7">
                <a:extLst>
                  <a:ext uri="{FF2B5EF4-FFF2-40B4-BE49-F238E27FC236}">
                    <a16:creationId xmlns:a16="http://schemas.microsoft.com/office/drawing/2014/main" id="{70454B28-7A5D-48FA-820C-5C6C5D527C74}"/>
                  </a:ext>
                </a:extLst>
              </p:cNvPr>
              <p:cNvPicPr/>
              <p:nvPr/>
            </p:nvPicPr>
            <p:blipFill>
              <a:blip r:embed="rId10"/>
              <a:stretch>
                <a:fillRect/>
              </a:stretch>
            </p:blipFill>
            <p:spPr>
              <a:xfrm>
                <a:off x="2215162" y="4097912"/>
                <a:ext cx="4904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E5E5E96-ABAC-432E-B81B-D6B10E8E7D6F}"/>
                  </a:ext>
                </a:extLst>
              </p14:cNvPr>
              <p14:cNvContentPartPr/>
              <p14:nvPr/>
            </p14:nvContentPartPr>
            <p14:xfrm>
              <a:off x="2214802" y="5175752"/>
              <a:ext cx="5852160" cy="60480"/>
            </p14:xfrm>
          </p:contentPart>
        </mc:Choice>
        <mc:Fallback xmlns="">
          <p:pic>
            <p:nvPicPr>
              <p:cNvPr id="9" name="Freihand 8">
                <a:extLst>
                  <a:ext uri="{FF2B5EF4-FFF2-40B4-BE49-F238E27FC236}">
                    <a16:creationId xmlns:a16="http://schemas.microsoft.com/office/drawing/2014/main" id="{EE5E5E96-ABAC-432E-B81B-D6B10E8E7D6F}"/>
                  </a:ext>
                </a:extLst>
              </p:cNvPr>
              <p:cNvPicPr/>
              <p:nvPr/>
            </p:nvPicPr>
            <p:blipFill>
              <a:blip r:embed="rId12"/>
              <a:stretch>
                <a:fillRect/>
              </a:stretch>
            </p:blipFill>
            <p:spPr>
              <a:xfrm>
                <a:off x="2210482" y="5171432"/>
                <a:ext cx="5860800" cy="6912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1721</Words>
  <Application>Microsoft Office PowerPoint</Application>
  <PresentationFormat>Breitbild</PresentationFormat>
  <Paragraphs>356</Paragraphs>
  <Slides>26</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91</cp:revision>
  <cp:lastPrinted>2022-03-02T20:18:27Z</cp:lastPrinted>
  <dcterms:created xsi:type="dcterms:W3CDTF">2022-03-01T20:52:11Z</dcterms:created>
  <dcterms:modified xsi:type="dcterms:W3CDTF">2024-03-07T10:52:38Z</dcterms:modified>
</cp:coreProperties>
</file>