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notesSlides/notesSlide8.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9.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10.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3.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notesSlides/notesSlide16.xml" ContentType="application/vnd.openxmlformats-officedocument.presentationml.notesSlide+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notesSlides/notesSlide17.xml" ContentType="application/vnd.openxmlformats-officedocument.presentationml.notesSlide+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notesSlides/notesSlide18.xml" ContentType="application/vnd.openxmlformats-officedocument.presentationml.notesSlide+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9" d="100"/>
          <a:sy n="119" d="100"/>
        </p:scale>
        <p:origin x="10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37:31.525"/>
    </inkml:context>
    <inkml:brush xml:id="br0">
      <inkml:brushProperty name="width" value="0.025" units="cm"/>
      <inkml:brushProperty name="height" value="0.025" units="cm"/>
    </inkml:brush>
  </inkml:definitions>
  <inkml:trace contextRef="#ctx0" brushRef="#br0">5 1 11531,'0'0'6625,"-1"11"-7196,-1 6 627,1 0 0,0 0 0,1 0 0,1 0 0,1 0 0,0 0 0,2 0 0,0-1 0,7 20 0,41 76 129,5-3 0,129 185 0,-113-203-2600,-27-36-2611,-33-36 1892,-10-5-699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3.262"/>
    </inkml:context>
    <inkml:brush xml:id="br0">
      <inkml:brushProperty name="width" value="0.025" units="cm"/>
      <inkml:brushProperty name="height" value="0.025" units="cm"/>
      <inkml:brushProperty name="color" value="#F6630D"/>
    </inkml:brush>
  </inkml:definitions>
  <inkml:trace contextRef="#ctx0" brushRef="#br0">1 1 8456,'0'0'8232,"69"17"-7399,-35 5-97,4 4 289,8 3-480,4 0-353,2-3-128,-4 5-64,-5-3-865,-4-1-1185,-12 1-2979,-9-9-1088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6.178"/>
    </inkml:context>
    <inkml:brush xml:id="br0">
      <inkml:brushProperty name="width" value="0.025" units="cm"/>
      <inkml:brushProperty name="height" value="0.025" units="cm"/>
    </inkml:brush>
  </inkml:definitions>
  <inkml:trace contextRef="#ctx0" brushRef="#br0">0 35 6983,'0'0'7682,"13"0"-7650,99-14 305,98-6 537,-141 24-186,-1 2 0,120 29 0,-14-3-403,342 11 589,4-42-324,-262-2-484,888 35 51,1357 60 209,-1980-87 417,380-7-93,-136-80-833,-363 28 185,706-25-1310,-1129 76-764,-4-6-2786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8.053"/>
    </inkml:context>
    <inkml:brush xml:id="br0">
      <inkml:brushProperty name="width" value="0.025" units="cm"/>
      <inkml:brushProperty name="height" value="0.025" units="cm"/>
    </inkml:brush>
  </inkml:definitions>
  <inkml:trace contextRef="#ctx0" brushRef="#br0">2090 175 1922,'-24'-18'2512,"-2"0"0,0 2 0,-1 0 1,-55-21-1,43 23-1844,0 1 0,-1 3 0,-44-6 1,-27 5-455,-203 5 1,211 9-49,0 3 1,0 6-1,1 3 1,-168 49-1,226-48-149,1 1-1,0 2 1,2 2-1,0 2 1,1 2 0,2 1-1,-60 52 1,79-60-11,0 0 1,1 1 0,1 0 0,1 2-1,1 0 1,1 1 0,0 0 0,2 1-1,1 0 1,1 1 0,0 0 0,2 1-1,1 0 1,1 0 0,-3 33 0,7-37-14,1-1-1,1 1 1,0 0 0,2-1 0,0 1 0,2-1 0,0 0 0,1 0 0,1 0-1,1-1 1,1 0 0,1 0 0,0-1 0,1 0 0,1 0 0,1-1 0,22 25 0,-3-10 3,2-2 1,0-1 0,2-2 0,1-1 0,1-2 0,1-2 0,1-1-1,1-2 1,75 25 0,-23-16 148,0-5 1,2-4-1,142 12 0,-117-22 120,0-4-1,-1-6 0,1-6 1,194-34-1,-244 25-210,0-2 0,-1-4-1,99-46 1,-119 44 56,-2-2 1,0-2-1,-2-1 1,-1-3-1,52-50 1,-69 56-15,-2-1-1,-1-1 1,-1-1 0,-1-1-1,-2 0 1,-1-2 0,-1 0 0,-2-1-1,20-61 1,-30 73-107,0 1 0,-1-2 0,-2 1 0,0 0 0,-1-1 0,-1 1 1,-4-37-1,1 41-57,-1 1 1,0 0-1,-1 1 1,-1-1-1,0 1 1,-1 0 0,0 1-1,-2-1 1,1 2-1,-22-26 1,12 19-29,-1 1-1,-1 1 1,0 1 0,-2 1-1,0 1 1,-47-25 0,31 22 44,-2 2 0,0 2 0,-74-17 0,7 13-390,0 6-1,-171 0 0,31 16-1778,-6 18-2199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2.153"/>
    </inkml:context>
    <inkml:brush xml:id="br0">
      <inkml:brushProperty name="width" value="0.025" units="cm"/>
      <inkml:brushProperty name="height" value="0.025" units="cm"/>
    </inkml:brush>
  </inkml:definitions>
  <inkml:trace contextRef="#ctx0" brushRef="#br0">204 71 14606,'0'0'5584,"-8"-3"-4132,5 2-1377,-1 0 0,0 0 0,0 0 1,1 0-1,-1 1 0,0 0 0,0-1 1,0 1-1,0 1 0,1-1 0,-1 1 0,0-1 1,0 1-1,0 0 0,1 0 0,-1 1 1,1-1-1,-1 1 0,1 0 0,-1 0 0,1 0 1,0 0-1,0 0 0,0 1 0,0-1 1,0 1-1,1 0 0,-1 0 0,1 0 0,0 0 1,0 1-1,-2 3 0,-8 12 7,1 0-1,1 1 0,1 0 1,0 1-1,2 0 1,0 0-1,2 0 0,0 1 1,1 0-1,1 0 1,1 24-1,2-43-91,0 0-1,1 0 1,0-1-1,-1 1 1,1 0-1,0 0 1,1-1 0,-1 1-1,0-1 1,1 1-1,-1-1 1,1 0-1,0 1 1,-1-1 0,1 0-1,0 0 1,1 0-1,-1-1 1,0 1-1,0 0 1,1-1-1,-1 1 1,1-1 0,0 0-1,-1 0 1,6 1-1,11 4 14,0 0 0,0-2 0,20 2 0,3 1 16,-27-3-29,-1 0 0,0 1 0,0 0-1,0 1 1,-1 1 0,0 0 0,23 17-1,-32-21 137,0 1 0,-1-1 0,1 0-1,-1 1 1,0 0 0,0 0-1,0 0 1,0 0 0,-1 1-1,1-1 1,-1 1 0,0-1 0,-1 1-1,1 0 1,-1-1 0,0 1-1,0 0 1,0 0 0,-1 0-1,0 0 1,0 0 0,0 0 0,0 0-1,-1 0 1,0 0 0,0 0-1,-2 5 1,0-4 37,0 0 0,0-1 0,0 1 0,0-1 0,-1 0 0,0 0 0,0-1 0,0 1 0,-1-1-1,0 0 1,0 0 0,0 0 0,0-1 0,0 0 0,-1 0 0,1 0 0,-1 0 0,0-1 0,-9 2 0,10-2-218,0 0 1,-1-1-1,0 0 1,1 0 0,-1 0-1,0-1 1,1 0-1,-1 0 1,0 0-1,1-1 1,-1 0-1,0 0 1,1 0-1,-1-1 1,1 1-1,0-1 1,-1-1 0,1 1-1,0-1 1,0 0-1,-7-5 1,11 6-104,0 1 0,-1 0 0,1-1 0,0 1 0,0-1 0,0 1 0,0-1 0,0 1 0,0-1 0,1 0 0,-1 1 0,0-1 0,1 0 0,-1 0 0,1 0 0,0 0 1,-1 1-1,1-1 0,0 0 0,0 0 0,0 0 0,1 0 0,-1 1 0,0-1 0,1 0 0,-1 0 0,1 0 0,0 1 0,-1-1 0,1 0 0,0 1 0,0-1 0,0 0 0,0 1 0,0 0 0,1-1 0,-1 1 1,0-1-1,3-1 0,7-7-1097,1 1 0,0 0 1,0 1-1,14-8 1,-10 7-51,126-75-6535,-87 56 17668,-51 35-4500,6 17-2372,10 20-5860,-10-33 4248,-8-10-1345,-1-1-1,1 1 1,-1-1-1,0 1 1,1-1-1,-1 0 1,1 1-1,-1-1 1,1 0-1,-1 0 1,1 0-1,-1 0 1,1 0-1,-1-1 1,1 1-1,-1 0 1,1-1-1,-1 1 1,0-1-1,1 1 1,-1-1-1,0 1 1,1-1-1,-1 0 1,0 0-1,0 0 1,1 0-1,-1 0 1,0 0-1,0 0 1,0 0 0,0 0-1,-1-1 1,1 1-1,0 0 1,0-1-1,-1 1 1,2-3-1,3-6 120,0-2 0,-1 1 0,5-20 0,-8 27-57,3-15 162,-1 1 0,-1-1 1,0-20-1,4-32 1004,-6 72-1220,0-1 1,0 0 0,1 0-1,-1 0 1,0 0 0,0 1-1,0-1 1,0 0 0,0 0-1,0 0 1,1 0 0,-1 0-1,0 1 1,0-1-1,0 0 1,0 0 0,1 0-1,-1 0 1,0 0 0,0 0-1,0 0 1,1 0 0,-1 0-1,0 0 1,0 0 0,0 0-1,1 0 1,-1 0 0,0 0-1,0 0 1,0 0 0,0 0-1,1 0 1,-1 0 0,0 0-1,0 0 1,0 0 0,1 0-1,-1 0 1,0 0 0,0-1-1,0 1 1,0 0 0,1 0-1,-1 0 1,0 0 0,0 0-1,0 0 1,0-1 0,0 1-1,0 0 1,0 0 0,1 0-1,-1-1 1,0 1 0,0 0-1,0 0 1,7 16-276,-1 2 126,-2-4 93,1 0-1,0 0 1,1-1-1,1 1 1,0-1-1,0-1 1,1 1-1,17 19 1,-24-31-24,1 0 1,-1 1 0,0-1 0,1 0-1,-1 0 1,1 0 0,-1 0 0,1 0-1,-1 0 1,1-1 0,0 1 0,-1 0 0,1-1-1,0 1 1,-1-1 0,1 0 0,0 1-1,0-1 1,0 0 0,-1 0 0,1 0-1,0 0 1,0-1 0,0 1 0,-1 0 0,3-1-1,-1-1 17,-1 0 0,1 0 1,-1 0-1,0 0 0,0 0 0,1 0 0,-1-1 0,-1 1 0,1-1 0,0 1 0,-1-1 0,1 0 0,1-5 0,3-8-208,-1-1-1,0 0 0,-1 0 0,1-19 0,1-40-2679,-5-82 0,-2 81 430,-2 35 1675,2 31 1480,0 29 1078,0 32 972,0-13-1509,1-1-1,1 0 1,2 0-1,2-1 1,12 50-1,-17-83-1156,1 0-1,-1 0 0,1 0 1,-1 0-1,1 0 1,0-1-1,0 1 0,0 0 1,0 0-1,0-1 1,0 1-1,0-1 0,1 1 1,-1-1-1,1 1 1,-1-1-1,1 0 0,-1 0 1,1 0-1,0 0 1,-1 0-1,1 0 0,0 0 1,0-1-1,0 1 1,0 0-1,-1-1 0,4 1 1,-2-2-6,-1 1 1,1-1 0,0 0-1,-1 0 1,1 0-1,0 0 1,-1 0 0,0-1-1,1 1 1,-1-1-1,0 1 1,1-1 0,-1 0-1,0 0 1,0 0-1,-1 0 1,1 0 0,0 0-1,1-3 1,8-12 162,34-44 30,-43 59-224,0-1 0,0 1 0,0 0 0,0 0 0,0 0 1,1 0-1,-1 0 0,1 1 0,-1-1 0,1 1 0,0 0 0,0 0 0,0-1 0,-1 2 0,1-1 0,0 0 1,0 1-1,0-1 0,0 1 0,4 0 0,-5 1 42,1 0 0,0 1 0,-1-1-1,0 1 1,1 0 0,-1-1 0,0 1 0,0 0 0,0 0 0,0 0 0,0 1-1,0-1 1,-1 0 0,1 1 0,-1-1 0,1 1 0,-1-1 0,0 1 0,0 0 0,0 0-1,-1-1 1,1 1 0,-1 0 0,1 0 0,-1 0 0,0 3 0,2 8 357,-1-1 1,-1 1-1,0-1 0,-3 19 1,1-25-190,0 0 0,0 0 0,-1-1 0,0 1 0,0-1 0,-1 1 0,0-1 0,0 0 0,0 0-1,-1-1 1,0 1 0,-9 7 0,13-11-226,-1 0 0,0-1-1,1 1 1,-1-1-1,0 1 1,0-1-1,0 0 1,0 0-1,0 0 1,-1 0 0,1 0-1,0 0 1,0-1-1,-1 1 1,1-1-1,0 0 1,0 1-1,-1-1 1,1 0 0,0 0-1,-1-1 1,1 1-1,0 0 1,-1-1-1,1 1 1,0-1 0,0 0-1,-1 0 1,1 0-1,0 0 1,0 0-1,0 0 1,0-1-1,0 1 1,1 0 0,-1-1-1,0 0 1,1 1-1,-1-1 1,1 0-1,-1 0 1,0-2-1,0 1-444,0-1 0,0 1-1,1-1 1,-1 0-1,1 1 1,0-1 0,0 0-1,0 0 1,0-6-1,0 6-211,1 1-1,0 0 0,1 0 0,-1-1 0,0 1 0,1 0 0,0 0 1,0 0-1,0 0 0,0 0 0,0 0 0,3-5 0,15-14-5277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2.530"/>
    </inkml:context>
    <inkml:brush xml:id="br0">
      <inkml:brushProperty name="width" value="0.025" units="cm"/>
      <inkml:brushProperty name="height" value="0.025" units="cm"/>
    </inkml:brush>
  </inkml:definitions>
  <inkml:trace contextRef="#ctx0" brushRef="#br0">93 13 4004,'0'0'20232,"-7"-3"-18577,2 1-1527,0 1 0,0-1 0,0 1 0,0 0 1,0 0-1,0 0 0,-7 0 0,10 1-133,1 1 1,-1-1-1,0 0 1,1 1-1,-1-1 1,1 1-1,-1-1 1,1 1-1,-1 0 1,1-1-1,-1 1 1,1 0-1,0 0 0,-1 0 1,1 0-1,0 1 1,0-1-1,0 0 1,0 0-1,0 1 1,0-1-1,0 1 1,0-1-1,0 1 1,1-1-1,-1 1 1,1-1-1,-1 1 1,1-1-1,0 1 1,-1 0-1,1 2 1,-1-1-20,1-1 0,-1 0 1,1 1-1,-1-1 0,1 0 1,0 1-1,0-1 1,0 0-1,0 1 0,1-1 1,-1 1-1,0-1 0,1 0 1,0 0-1,-1 1 0,1-1 1,0 0-1,0 0 1,1 0-1,-1 0 0,0 0 1,1 0-1,-1 0 0,1 0 1,3 2-1,0-1-43,0-1 0,0 0 0,0-1 0,1 0 0,-1 1 1,1-2-1,-1 1 0,1 0 0,-1-1 0,9-1 0,4 0 29,1-1-1,31-7 1,-36 5 21,0 2-1,1-1 1,0 2 0,-1 0-1,23 1 1,-35 1 17,0 0 0,0-1 1,0 1-1,-1 0 0,1 1 0,0-1 0,-1 0 0,1 0 0,-1 1 1,1-1-1,-1 1 0,0-1 0,1 1 0,-1-1 0,0 1 0,0 0 1,0 0-1,0 0 0,-1-1 0,1 1 0,0 0 0,-1 0 0,1 0 1,-1 0-1,0 0 0,0 0 0,0 0 0,0 0 0,0 0 1,0 4-1,-1 9 336,1-1 1,-2 0-1,-3 15 1,-16 32 786,19-57-1072,0-1 0,0 1 0,0 0 1,0-1-1,-1 1 0,1-1 0,-1 0 0,0 1 0,0-1 1,0-1-1,0 1 0,-7 4 0,10-7-71,-1 0-1,0 1 0,0-1 1,1 0-1,-1 0 1,0 0-1,0 0 0,1 1 1,-1-1-1,0 0 1,0 0-1,1 0 0,-1 0 1,0-1-1,0 1 1,1 0-1,-1 0 0,0 0 1,0-1-1,1 1 1,-1 0-1,0-1 0,1 1 1,-1 0-1,0-1 1,1 1-1,-1-1 0,1 1 1,-1-1-1,0 0 1,1 1-1,0-1 0,-1 1 1,1-1-1,-1 0 1,0-1-1,-9-29-1696,10 27 1532,-19-117-7043,5 40 507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3.412"/>
    </inkml:context>
    <inkml:brush xml:id="br0">
      <inkml:brushProperty name="width" value="0.025" units="cm"/>
      <inkml:brushProperty name="height" value="0.025" units="cm"/>
    </inkml:brush>
  </inkml:definitions>
  <inkml:trace contextRef="#ctx0" brushRef="#br0">0 30 4004,'3'13'8707,"23"106"-1555,18 68-1650,-37-165-5306,1 0 1,1-1-1,0 0 1,2-1-1,1 0 1,20 27-1,-50-86 514,17 34-738,-1 0 1,1 0-1,-1 0 1,0 0-1,-1 0 1,1 1-1,-1-1 1,0 1-1,0 0 1,0 0-1,-1 0 1,-4-4-1,7 11-4,0-1-1,1 1 1,-1 0-1,0 0 1,1 0-1,0 0 1,0 0 0,0 0-1,0 0 1,0 0-1,2 3 1,-2-3 41,1-1 0,0 1 1,-1 0-1,1-1 1,1 1-1,-1-1 0,0 1 1,0-1-1,1 0 1,0 0-1,-1 1 0,1-1 1,0 0-1,0-1 1,0 1-1,0 0 0,0 0 1,1-1-1,-1 1 1,0-1-1,1 0 1,-1 0-1,1 0 0,-1 0 1,1 0-1,0 0 1,-1-1-1,1 1 0,0-1 1,0 0-1,4 0 1,-2-1 43,-1 1 1,1-1-1,-1 0 1,1-1-1,-1 1 1,0-1-1,0 0 1,1 0 0,-1 0-1,0-1 1,-1 1-1,1-1 1,0 0-1,-1 0 1,0 0 0,0-1-1,0 1 1,4-6-1,2-6 312,-1 0 0,12-31 0,-3 6-147,-11 35-390,0 15 7,3 23 48,-8-26 187,5 20 148,5 26 29,-10-51-245,-1 1 0,1 0 0,1 0-1,-1 0 1,0-1 0,1 1 0,-1-1 0,1 1 0,0-1 0,0 0 0,0 1-1,0-1 1,4 3 0,-5-5-5,-1 1 0,1-1-1,0 1 1,0-1 0,-1 0 0,1 0-1,0 1 1,0-1 0,0 0 0,-1 0-1,1 0 1,0 0 0,0 0 0,0 0-1,-1 0 1,1 0 0,0 0-1,0 0 1,0 0 0,-1-1 0,1 1-1,0 0 1,0 0 0,-1-1 0,1 1-1,0-1 1,-1 1 0,1-1 0,1 0-1,16-26-168,0-37-684,-12 26-1519,-2 1 1,-2-72 0,-4 71-1541,-8-44 0,7 66 2212,0 0-1,-1 0 1,-7-16-1,-6 3 3612,9 26 4476,3 11-3396,0 14-1226,5-21-1536,-2 15 571,1 0 0,0 1 0,1 0 0,1-1 0,1 1 0,6 28 0,-4-30-697,1 0-1,0 0 0,1-1 1,0 0-1,1 0 0,1-1 1,0 1-1,1-2 0,0 1 1,1-1-1,0-1 0,15 13 1,-23-22-95,0-1 1,0 1 0,0 0 0,0-1 0,0 0 0,1 0 0,-1 0 0,0 0-1,0 0 1,5 1 0,-6-2-10,0 0 1,0 1-1,-1-1 0,1-1 0,0 1 1,0 0-1,0 0 0,0 0 1,0 0-1,-1 0 0,1-1 0,0 1 1,0 0-1,0-1 0,-1 1 0,1-1 1,0 1-1,-1-1 0,1 1 1,1-2-1,0-1-31,0 0 0,-1 0 0,1 0-1,-1 0 1,1 0 0,-1-1 0,0 1 0,0-1 0,-1 1 0,1 0 0,-1-6 0,1-24-467,3 76 248,-3-39 284,-1-1-1,0 0 0,1 0 1,-1 1-1,1-1 0,0 0 1,0 0-1,1 0 1,-1 0-1,0 0 0,1 0 1,0-1-1,0 1 1,0 0-1,0-1 0,0 1 1,0-1-1,1 0 1,-1 0-1,1 0 0,-1 0 1,1 0-1,0-1 0,0 1 1,4 1-1,-4-2-4,0-1 0,1 1-1,-1-1 1,0 0 0,1 0 0,-1 0-1,0-1 1,0 1 0,1-1 0,-1 0-1,0 0 1,0 0 0,0 0 0,0 0-1,0-1 1,0 1 0,0-1 0,0 0-1,0 0 1,-1 0 0,1 0 0,-1 0-1,0-1 1,4-4 0,5-7 98,-1-1 0,-1 0 0,12-25-1,-8 15-74,-13 25-50,0 1 0,0-1 0,0 0 0,0 1 0,0-1 0,0 0 1,0 0-1,0 1 0,0-1 0,0 0 0,0 1 0,0-1 0,1 0 0,-1 0 0,0 1 0,0-1 0,0 0 1,1 0-1,-1 1 0,0-1 0,0 0 0,1 0 0,-1 1 0,0-1 0,0 0 0,1 0 0,-1 0 0,0 0 0,1 0 1,-1 0-1,0 1 0,1-1 0,-1 0 0,0 0 0,1 0 0,-1 0 0,0 0 0,0 0 0,1 0 0,-1 0 1,0 0-1,1 0 0,-1-1 0,0 1 0,1 0 0,-1 0 0,0 0 0,1 0 0,-1 0 0,0-1 0,0 1 1,1 0-1,-1 0 0,0 0 0,0-1 0,1 1 0,-1 0 0,0 0 0,0-1 0,0 1 0,0 0 0,1 0 0,-1-1 1,0 1-1,0 0 0,0-1 0,0 1 0,0 0 0,0-1 0,8 29-63,-7-24 109,0 4 141,1 0 1,1 0-1,0 0 0,0 0 1,0 0-1,9 14 0,-11-21-155,0 0-1,-1 0 0,1 0 1,0 0-1,0 0 0,0 0 1,0 0-1,1-1 1,-1 1-1,0 0 0,0 0 1,0-1-1,1 1 0,-1-1 1,0 1-1,0-1 1,1 0-1,-1 0 0,3 1 1,-2-2-4,1 1 1,-1-1 0,0 1-1,1-1 1,-1 0 0,0 0-1,0 0 1,0 0 0,0 0 0,0-1-1,0 1 1,0-1 0,0 1-1,0-1 1,2-2 0,12-14-192,38-33-3439,-50 48 2380,1 1 0,-1-1 0,1 0 1,0 1-1,-1 0 0,1 0 0,6-1 0,2 1-5278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3.776"/>
    </inkml:context>
    <inkml:brush xml:id="br0">
      <inkml:brushProperty name="width" value="0.025" units="cm"/>
      <inkml:brushProperty name="height" value="0.025" units="cm"/>
    </inkml:brush>
  </inkml:definitions>
  <inkml:trace contextRef="#ctx0" brushRef="#br0">50 81 9545,'0'-8'4260,"1"-29"-219,-3 10-1007,2 27-2926,0 0 0,0-1-1,0 1 1,0 0 0,0-1-1,0 1 1,0 0 0,-1-1-1,1 1 1,0 0 0,0-1-1,0 1 1,0 0 0,0-1-1,0 1 1,-1 0 0,1 0-1,0-1 1,0 1-1,0 0 1,-1-1 0,1 1-1,0 0 1,0 0 0,-1 0-1,1-1 1,0 1 0,0 0-1,-1 0 1,1 0 0,0 0-1,-1 0 1,1-1 0,0 1-1,-1 0 1,1 0 0,0 0-1,-1 0 1,0 0 0,-1 2-81,0 0 0,0-1 1,0 1-1,1 0 1,-1 0-1,0 0 1,1 0-1,-1 1 1,1-1-1,0 0 1,0 0-1,0 1 1,0-1-1,-1 6 1,-11 43 399,11-40-129,2-10-303,-1 0 1,1 0 0,0 0-1,0 0 1,0 0 0,0 0-1,0 0 1,0 0 0,0 0 0,0 0-1,1 0 1,-1 0 0,0 0-1,1 0 1,-1 0 0,0 0 0,1 0-1,-1-1 1,1 1 0,-1 0-1,1 0 1,0 0 0,-1-1-1,1 1 1,0 0 0,-1-1 0,1 1-1,0 0 1,0-1 0,0 1-1,0-1 1,0 0 0,-1 1-1,1-1 1,0 0 0,0 1 0,0-1-1,0 0 1,0 0 0,0 0-1,0 0 1,0 0 0,0 0-1,0 0 1,1 0 0,67-7-729,-14 2 228,-53 6 561,0 0 1,0 0 0,0 1 0,0-1 0,0 0 0,0 1 0,0-1 0,-1 1 0,1 0 0,-1-1 0,1 1 0,-1 0 0,0 0 0,0 0 0,0 0 0,0 0 0,0 0-1,0 1 1,0-1 0,-1 0 0,1 0 0,-1 0 0,1 1 0,-1-1 0,0 0 0,0 1 0,0-1 0,-1 3 0,2 5 567,-1-1 0,-1 0 1,0 1-1,0-1 0,-5 17 1,4-21-394,0 0 0,0-1 0,-1 1 0,0-1 0,0 1 0,0-1 1,-1 0-1,1 0 0,-1-1 0,-8 7 0,11-9-373,-1 0-1,1 0 1,-1 0-1,0 0 1,1 0-1,-1-1 1,0 1-1,1-1 1,-1 1 0,0-1-1,0 0 1,1 1-1,-1-1 1,0 0-1,-2-1 1,2 1-384,1 0 0,-1-1 0,1 0 0,-1 1 0,1-1 0,-1 0 0,1 0-1,-1 0 1,1 0 0,-1 0 0,1 0 0,0 0 0,0-1 0,0 1 0,0 0 0,0-1 0,0 1 0,-2-4 0,-6-15-12500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5.294"/>
    </inkml:context>
    <inkml:brush xml:id="br0">
      <inkml:brushProperty name="width" value="0.025" units="cm"/>
      <inkml:brushProperty name="height" value="0.025" units="cm"/>
    </inkml:brush>
  </inkml:definitions>
  <inkml:trace contextRef="#ctx0" brushRef="#br0">122 463 11339,'0'-7'4425,"-1"2"-3948,1 0-1,-1 1 1,0-1-1,0 1 1,0 0 0,-1-1-1,1 1 1,-1 0-1,-4-6 1,5 8-383,1 1 1,-1 0-1,0 0 1,0-1-1,0 1 0,-1 0 1,1 0-1,0 0 1,0 0-1,0 0 1,-1 1-1,1-1 1,0 0-1,-1 1 0,1-1 1,-1 1-1,1-1 1,-1 1-1,1-1 1,-1 1-1,1 0 0,-1 0 1,1 0-1,-1 0 1,1 0-1,-1 0 1,1 0-1,-1 1 1,1-1-1,-1 0 0,1 1 1,-1-1-1,1 1 1,0 0-1,-1-1 1,1 1-1,0 0 0,-1 0 1,1 0-1,-2 1 1,-1 3-89,-1 0 0,1 0 0,0 0 0,0 0 0,1 1-1,-1-1 1,1 1 0,1 0 0,-1 0 0,1 0 0,0 0 0,0 0 0,1 1 0,-1-1 0,0 12 0,1-6-20,0-1 0,1 0 0,0 0-1,0 0 1,1 1 0,1-1 0,0 0 0,5 17 0,-6-25 13,0 0 1,0 0-1,0-1 0,0 1 1,0 0-1,1-1 0,0 1 1,-1-1-1,1 1 1,0-1-1,0 0 0,0 1 1,0-1-1,1 0 1,-1-1-1,1 1 0,-1 0 1,1-1-1,-1 1 1,1-1-1,0 0 0,0 0 1,0 0-1,0 0 1,-1 0-1,1-1 0,0 1 1,0-1-1,0 0 1,1 0-1,-1 0 0,0 0 1,0-1-1,0 1 1,-1-1-1,1 0 0,0 1 1,0-1-1,0-1 1,0 1-1,-1 0 0,1-1 1,0 1-1,-1-1 1,0 0-1,1 0 0,-1 0 1,0 0-1,0 0 1,0 0-1,0-1 0,3-4 1,7-12 59,-1 0 1,-1 0-1,0-1 1,11-36-1,-19 50-47,11 63-807,74 358 4139,-56-289-2711,-25-102-479,7 27-42,-12-39 40,-8-20 172,-17-36-584,3-1 0,1-1 1,2-1-1,-18-75 0,32 104 81,2 0 0,0 0 0,1 0 0,1 1-1,0-1 1,1 0 0,4-18 0,-2 24 94,0 0 0,1 0 0,0 0 0,1 1 0,0 0 0,1 0 0,0 0-1,1 1 1,0 0 0,1 0 0,11-12 0,9-2 42,-24 22 84,0-1-1,-1 0 1,1 0 0,-1 0 0,0-1 0,0 1 0,0-1-1,0 0 1,0 0 0,2-6 0,0-1-21,13-23 26,-18 33-49,1 1 0,-1-1 1,1 1-1,-1-1 0,1 1 0,0-1 1,-1 1-1,1-1 0,0 1 1,-1-1-1,1 1 0,0 0 0,0-1 1,-1 1-1,1 0 0,0 0 1,0 0-1,0 0 0,-1 0 0,1 0 1,0 0-1,0 0 0,0 0 1,-1 0-1,1 0 0,0 0 0,0 0 1,0 1-1,-1-1 0,1 0 1,0 1-1,-1-1 0,1 0 0,0 1 1,0-1-1,-1 1 0,1-1 1,-1 1-1,1-1 0,-1 1 0,2 0 1,25 32 572,13 15-36,-38-47-507,-1 1 1,2 0-1,-1 0 0,0-1 1,0 0-1,0 1 0,1-1 0,-1 0 1,1 0-1,-1 0 0,1 0 1,-1-1-1,1 1 0,-1-1 0,1 1 1,0-1-1,-1 0 0,5 0 1,-4-1 34,0 0 0,-1-1 0,1 1 0,-1 0 0,1-1 0,-1 0 0,1 1 0,-1-1 0,0 0 0,0 0 0,0 0 0,0-1 0,-1 1 0,1 0 1,0-1-1,-1 1 0,0-1 0,1 1 0,0-7 0,17-55 672,-1-116-533,-15 152-1897,-2 43 1714,-2-5 35,2-1-1,-1 1 0,1-1 1,1 1-1,0-1 0,0 0 1,1 0-1,0 0 0,0 0 0,1 0 1,8 14-1,-11-22-41,-1 0 0,1 0 0,0 0 0,-1 0 0,1 0 0,0-1 0,0 1 0,-1 0 0,1 0 0,0-1 0,0 1 0,0 0-1,0-1 1,0 1 0,0-1 0,0 0 0,0 1 0,0-1 0,0 0 0,0 1 0,1-1 0,-1 0 0,0 0 0,0 0 0,0 0 0,0 0 0,0 0 0,0 0 0,0 0 0,0-1 0,2 1 0,0-2 45,-1 0 0,1 0 0,-1 1 1,0-1-1,1-1 0,-1 1 1,0 0-1,0-1 0,-1 1 0,1-1 1,2-3-1,3-8 219,0 0-1,-1-1 1,6-21 0,-3-11-249,-2 0 1,-1 0 0,-3-91 0,-3 162-174,0 26 35,1 1 0,16 93 0,-14-128 129,1-1 1,1 0-1,0 1 0,2-2 1,11 23-1,-13-29-18,0 0-1,1-1 1,0 0-1,0 0 1,0 0-1,1-1 1,0 0-1,0 0 1,1-1-1,13 8 1,-19-11-6,1-1 0,-1 1 0,1-1 0,-1 0 0,1 0 0,0 0 0,0-1 0,-1 1 0,1 0 0,0-1 0,0 0 0,0 0 0,3 0 0,-5 0-5,0-1 0,0 0 0,0 1 0,0-1 0,0 0 1,0 0-1,0 0 0,0 0 0,-1 0 0,1 0 1,0 0-1,-1 0 0,1 0 0,-1 0 0,1 0 0,-1 0 1,1 0-1,-1-1 0,0 1 0,0 0 0,1 0 0,-1 0 1,0-1-1,0 1 0,0 0 0,0 0 0,-1 0 1,1-1-1,0 1 0,-1-2 0,-1-4-158,1 0 1,-1 1-1,-1-1 0,1 1 0,-1 0 1,0 0-1,0 0 0,-1 0 0,0 0 1,0 1-1,-1-1 0,1 1 0,-1 0 1,-6-4-1,-4-5-606,-1 1 1,0 1-1,-29-16 1,31 21 743,-1 1-1,0 0 1,-16-3-1,-16-6 3318,47 15-3252,-1-1 1,1 1-1,-1 0 0,1 0 0,0 0 1,-1 0-1,1-1 0,0 1 1,0 0-1,-1 0 0,1-1 1,0 1-1,-1 0 0,1 0 0,0-1 1,0 1-1,0 0 0,-1-1 1,1 1-1,0 0 0,0-1 0,0 1 1,0-1-1,0 1 0,-1 0 1,1-1-1,0 1 0,0 0 0,0-1 1,0 1-1,0-1 0,0 1 1,0 0-1,1-1 0,-1 1 0,0 0 1,0-1-1,0 1 0,0-1 1,0 1-1,0 0 0,1-1 1,-1 1-1,0 0 0,0-1 0,1 1 1,-1 0-1,0 0 0,0-1 1,1 1-1,-1 0 0,0 0 0,1-1 1,-1 1-1,0 0 0,1 0 1,19-14-273,-19 13 262,138-64-4328,-108 52 1365,21-9-5040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6.060"/>
    </inkml:context>
    <inkml:brush xml:id="br0">
      <inkml:brushProperty name="width" value="0.025" units="cm"/>
      <inkml:brushProperty name="height" value="0.025" units="cm"/>
    </inkml:brush>
  </inkml:definitions>
  <inkml:trace contextRef="#ctx0" brushRef="#br0">2 32 14670,'0'4'4121,"-1"83"-1294,2 111-690,1-168-1819,1 0 1,2 0-1,1 0 0,12 37 1,-18-66-307,0 0 1,1 0 0,-1 0-1,0 0 1,1 0 0,-1 0 0,0 0-1,1 0 1,-1 0 0,1 0-1,0 0 1,-1 0 0,1 0-1,0-1 1,-1 1 0,1 0-1,0-1 1,0 1 0,0 0 0,0-1-1,0 1 1,-1-1 0,1 1-1,0-1 1,0 1 0,0-1-1,0 0 1,3 1 0,-3-2 51,1 1-1,0-1 1,0 0 0,0 1 0,-1-1 0,1 0 0,0 0 0,-1 0 0,1 0-1,-1-1 1,1 1 0,-1 0 0,0 0 0,2-3 0,7-9 571,-2 1 1,15-27-1,-23 38-622,174-365 2208,-162 340-2226,19-29-1116,-31 60-8120,-10 6 2120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6.392"/>
    </inkml:context>
    <inkml:brush xml:id="br0">
      <inkml:brushProperty name="width" value="0.025" units="cm"/>
      <inkml:brushProperty name="height" value="0.025" units="cm"/>
    </inkml:brush>
  </inkml:definitions>
  <inkml:trace contextRef="#ctx0" brushRef="#br0">1 0 8392,'0'0'8232,"23"46"-6599,-11-24 257,4 0-352,0 3-225,2-1-705,-2-1-448,2-2-95,0-3-418,0-5-704,-2-4-224,0-7-1281,-3-2-1730,-3-11-897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6.982"/>
    </inkml:context>
    <inkml:brush xml:id="br0">
      <inkml:brushProperty name="width" value="0.025" units="cm"/>
      <inkml:brushProperty name="height" value="0.025" units="cm"/>
    </inkml:brush>
  </inkml:definitions>
  <inkml:trace contextRef="#ctx0" brushRef="#br0">7 75 3171,'0'0'9945,"-1"11"-8044,-1 15-973,-1 21 2393,4 86 0,6-114-2668,3-16 489,-9-4-1008,1 0 1,-1 0-1,1 0 1,-1-1 0,0 1-1,0 0 1,0-1-1,0 1 1,0-1-1,0 1 1,0-1 0,0 1-1,-1-1 1,1 0-1,-1 1 1,1-1-1,0-2 1,4-17 26,-1 0 0,-1 0-1,-1 0 1,0 0 0,-2-1-1,0 1 1,-2 0 0,-4-24 0,-4 25-461,3 33-166,4 38 148,3-48 330,0 1-1,1 0 1,0 0 0,0-1-1,0 1 1,0 0-1,0-1 1,1 1 0,-1-1-1,1 0 1,0 1-1,0-1 1,0 0 0,1 0-1,-1 0 1,1-1 0,-1 1-1,1 0 1,0-1-1,0 0 1,0 0 0,1 0-1,-1 0 1,0 0 0,1 0-1,-1-1 1,1 0-1,-1 0 1,1 0 0,0 0-1,0 0 1,-1-1-1,1 0 1,0 1 0,0-1-1,-1-1 1,1 1 0,0-1-1,0 1 1,-1-1-1,1 0 1,0 0 0,-1-1-1,1 1 1,-1-1 0,1 0-1,-1 0 1,0 0-1,0 0 1,3-3 0,0-1 15,-1 0 1,0 0-1,0-1 1,0 1-1,-1-1 1,0 0-1,-1 0 1,0 0-1,0-1 1,0 1-1,-1-1 1,0 0 0,0 0-1,-1 0 1,0 0-1,0 0 1,-1 0-1,-1-10 1,1 18-36,0 0 0,0-1 1,0 1-1,0 0 0,0-1 0,0 1 1,0 0-1,0-1 0,0 1 0,-1 0 1,1-1-1,0 1 0,0 0 1,0 0-1,0-1 0,0 1 0,-1 0 1,1-1-1,0 1 0,0 0 1,-1 0-1,1 0 0,0-1 0,0 1 1,-1 0-1,1 0 0,0 0 0,0 0 1,-1-1-1,1 1 0,0 0 1,-1 0-1,1 0 0,0 0 0,-1 0 1,1 0-1,0 0 0,-1 0 0,1 0 1,0 0-1,-1 0 0,1 0 1,0 0-1,-1 0 0,1 0 0,0 0 1,0 1-1,-1-1 0,1 0 0,0 0 1,-1 0-1,1 0 0,0 1 1,0-1-1,-1 0 0,1 0 0,0 1 1,-14 13-405,8-2 414,1 0 0,1 0 0,0 0-1,0 1 1,1-1 0,1 1 0,0 0 0,1 0-1,0 0 1,1 0 0,1 0 0,0 0-1,0-1 1,5 18 0,-5-27 4,0-1 0,0 0 0,1 1 1,-1-1-1,0 0 0,1 0 0,0 0 0,-1 0 0,1 0 1,0 0-1,0 0 0,0-1 0,0 1 0,0-1 0,1 1 0,-1-1 1,0 0-1,1 0 0,-1 0 0,1 0 0,-1 0 0,1-1 1,-1 1-1,1-1 0,-1 1 0,1-1 0,0 0 0,-1 0 0,1 0 1,-1-1-1,1 1 0,0 0 0,-1-1 0,1 0 0,-1 0 1,1 1-1,3-4 0,2 1 22,1-1 0,-1 0-1,0 0 1,-1-1 0,1 0 0,-1-1 0,0 0 0,0 0 0,8-10-1,16-44 139,-19 32-99,-8 24-105,-3 12-71,-2 31 11,0-24 168,0 1 0,1-1 0,5 30-1,-5-44-63,0 0-1,0-1 0,0 1 1,0 0-1,0 0 0,1-1 0,-1 1 1,0 0-1,0 0 0,1-1 1,-1 1-1,1 0 0,-1-1 0,1 1 1,-1 0-1,1-1 0,-1 1 1,1-1-1,-1 1 0,1-1 1,0 1-1,-1-1 0,1 1 0,0-1 1,0 0-1,-1 1 0,1-1 1,0 0-1,0 1 0,-1-1 0,1 0 1,0 0-1,0 0 0,0 0 1,-1 0-1,1 0 0,0 0 1,0 0-1,0 0 0,-1 0 0,1-1 1,0 1-1,0 0 0,-1-1 1,1 1-1,0 0 0,0-1 0,-1 1 1,1-1-1,0 1 0,-1-1 1,1 1-1,-1-1 0,1 1 0,0-2 1,4-2 110,0 0 0,-1 0 0,0-1 0,1 1 0,5-11 0,9-21 31,-3-1-1,20-59 1,-12 29-128,-22 132-312,-4-33 293,1-15 105,0-1 0,2 1 0,-1-1 0,6 26 0,-6-39-129,1-1 0,-1 1 0,1-1 0,0 1 0,0-1-1,0 1 1,0-1 0,0 1 0,1-1 0,-1 0 0,1 0 0,-1 0 0,1 0 0,0 0 0,0 0 0,0 0 0,0 0-1,0-1 1,0 1 0,0-1 0,1 1 0,-1-1 0,1 0 0,-1 0 0,1 0 0,-1 0 0,1-1 0,-1 1 0,1-1-1,0 1 1,-1-1 0,1 0 0,5-1 0,-5 1-193,-1 0-1,0 0 1,1-1 0,-1 0-1,1 1 1,-1-1 0,0 0-1,1 0 1,-1 0 0,0 0-1,0 0 1,0-1 0,0 1-1,0-1 1,0 0 0,3-3-1,13-22-5413,-2-2-2574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3.703"/>
    </inkml:context>
    <inkml:brush xml:id="br0">
      <inkml:brushProperty name="width" value="0.025" units="cm"/>
      <inkml:brushProperty name="height" value="0.025" units="cm"/>
      <inkml:brushProperty name="color" value="#F6630D"/>
    </inkml:brush>
  </inkml:definitions>
  <inkml:trace contextRef="#ctx0" brushRef="#br0">0 0 14638,'0'0'3155,"8"8"-3267,71 78 17,82 114 1,60 117-123,-14-21-205,11-14 1147,14-10-1,274 250 0,571 486-46,-755-723-382,-249-229-1186,1-4-1,139 74 0,-173-105-3278,-9-5-2071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7.326"/>
    </inkml:context>
    <inkml:brush xml:id="br0">
      <inkml:brushProperty name="width" value="0.025" units="cm"/>
      <inkml:brushProperty name="height" value="0.025" units="cm"/>
    </inkml:brush>
  </inkml:definitions>
  <inkml:trace contextRef="#ctx0" brushRef="#br0">0 29 20339,'0'0'8264,"9"-5"-8141,30-15-59,-38 19-64,0 1 1,0-1-1,0 1 1,0 0-1,0-1 0,1 1 1,-1 0-1,0 0 1,0 0-1,0 0 0,0 0 1,1 0-1,-1 0 1,0 0-1,0 0 0,0 1 1,0-1-1,0 0 1,0 1-1,0-1 1,0 1-1,1-1 0,-1 1 1,-1 0-1,1-1 1,0 1-1,0 0 0,0 0 1,0-1-1,0 1 1,-1 0-1,1 0 0,0 0 1,-1 0-1,1 0 1,-1 0-1,1 0 0,-1 0 1,1 1-1,-1-1 1,0 0-1,1 1 1,3 50 11,-4-46 17,-1 8 84,0 1-1,-1 0 1,-1-1 0,-1 0 0,0 1 0,-1-1 0,0-1 0,-8 15 0,-17 48 846,30-75-954,-1-1-1,1 1 1,0 0 0,-1-1 0,1 1 0,0 0-1,0-1 1,-1 1 0,1 0 0,0-1 0,0 1-1,0 0 1,0 0 0,0-1 0,0 1 0,0 0-1,0-1 1,0 1 0,0 0 0,1-1 0,-1 1-1,0 0 1,0-1 0,1 1 0,-1 0-1,0-1 1,1 1 0,-1 0 0,1-1 0,-1 1-1,0-1 1,1 1 0,-1-1 0,1 1 0,0-1-1,-1 0 1,1 1 0,1 0 0,0-1 8,1 0 0,0 0-1,-1 0 1,1 0 0,0-1 0,-1 1 0,1-1 0,-1 1 0,1-1-1,4-2 1,60-33 75,-47 24-646,46-32-1419,-62 41 953,-1 1 1,0-1 0,0 0 0,0-1 0,0 1-1,-1-1 1,1 1 0,2-6 0,-3 0-6846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7.674"/>
    </inkml:context>
    <inkml:brush xml:id="br0">
      <inkml:brushProperty name="width" value="0.025" units="cm"/>
      <inkml:brushProperty name="height" value="0.025" units="cm"/>
    </inkml:brush>
  </inkml:definitions>
  <inkml:trace contextRef="#ctx0" brushRef="#br0">0 91 6182,'0'0'16592,"48"-17"-16432,-3 3-96,3-2-288,2-4-2563,-2-3-5413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8.082"/>
    </inkml:context>
    <inkml:brush xml:id="br0">
      <inkml:brushProperty name="width" value="0.025" units="cm"/>
      <inkml:brushProperty name="height" value="0.025" units="cm"/>
    </inkml:brush>
  </inkml:definitions>
  <inkml:trace contextRef="#ctx0" brushRef="#br0">1 0 8456,'0'0'10458,"4"10"-9753,11 31 245,-2 0 0,-2 1-1,9 67 1,3 141 2196,-6-387-2783,-15 112-454,14-113-743,-14 123 777,2 1 0,-1-1 0,2 1-1,0 0 1,1 0 0,0 1-1,9-15 1,-13 25 33,-1 1 0,1-1-1,1 1 1,-1-1 0,0 1-1,0 0 1,1 0 0,0 0-1,-1 0 1,1 0 0,0 0-1,0 1 1,0 0 0,0-1-1,0 1 1,0 0 0,0 0-1,0 1 1,1-1 0,-1 1-1,0-1 1,0 1 0,1 0-1,3 1 1,-5-1 19,0 1 0,0 0 0,0-1 0,0 1 0,0 0 0,0 0 1,-1 0-1,1 1 0,0-1 0,0 0 0,-1 1 0,1-1 0,-1 1 0,1-1 0,-1 1 0,0 0 0,0 0 0,0 0 1,1-1-1,-2 1 0,1 0 0,0 0 0,0 0 0,-1 0 0,1 1 0,-1-1 0,1 0 0,-1 0 0,0 0 0,0 0 1,0 0-1,0 1 0,-1-1 0,1 0 0,0 0 0,-2 3 0,0 4 148,-1-1-1,0 0 1,-1 1-1,0-2 1,0 1-1,-1 0 1,0-1-1,0 0 1,-1 0 0,1 0-1,-14 11 1,9-8 116,-1-1 0,-1 0 0,1-1-1,-1 0 1,-1 0 0,-20 8 0,30-15-250,1 0 0,0 0 0,0 0 0,0-1 0,-1 1 0,1-1 0,0 0 0,-1 0-1,1 0 1,0 0 0,-1 0 0,1 0 0,-4-1 0,5 1-59,0-1-1,0 1 1,0-1 0,0 0 0,0 1-1,0-1 1,0 0 0,0 0 0,0 1-1,1-1 1,-1 0 0,0 0-1,0 0 1,1 0 0,-1 0 0,1 0-1,-1 0 1,1 0 0,-1-2 0,-1-4-429,1 0 1,1 0-1,-1-1 1,1 1-1,0 0 1,1 0-1,1-9 1,9-29-3526,10-2-2557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8.747"/>
    </inkml:context>
    <inkml:brush xml:id="br0">
      <inkml:brushProperty name="width" value="0.025" units="cm"/>
      <inkml:brushProperty name="height" value="0.025" units="cm"/>
    </inkml:brush>
  </inkml:definitions>
  <inkml:trace contextRef="#ctx0" brushRef="#br0">6 58 7399,'0'16'6262,"-5"233"6331,8-246-12452,5-11 1,6-15 130,-9 5-287,0 1-1,-1-1 1,-1 0-1,0 0 1,-1 0-1,-1 0 1,-1-1 0,-1 1-1,-3-22 1,4 39 0,0 0 1,-1 0-1,1 0 1,0 0-1,-1 0 1,1 0-1,-1 0 1,1 0-1,-1 0 1,1 0-1,-1 0 1,0 0-1,1 0 1,-1 0-1,0 1 1,0-1-1,0 0 1,-1 0-1,2 0 6,-1 1 0,1 0 0,-1 1 0,1-1 0,-1 0 0,1 0 0,-1 0 0,1 0 0,-1 0 0,1 0 0,0 1 0,-1-1 0,1 0 0,-1 0 0,1 1 0,-1-1 0,1 0 0,0 0 0,-1 1 0,1-1 0,0 1 0,-1-1 0,1 0 0,0 1 0,0-1 0,-1 1 0,1-1 0,0 0 1,0 1-1,0-1 0,0 1 0,-1-1 0,1 1 0,0-1 0,0 1 0,0-1 0,0 1 0,0-1 0,0 1 0,0-1 0,0 1 0,1 0 0,-6 75-269,4-71 330,1-1 0,0 1-1,1-1 1,-1 1-1,1-1 1,0 0-1,0 1 1,0-1 0,1 0-1,-1 0 1,1 0-1,0 0 1,0 0 0,6 7-1,-7-10-26,0 0 1,0 0-1,1 0 0,-1 0 0,0 0 1,1-1-1,-1 1 0,1 0 0,-1-1 1,1 1-1,-1-1 0,1 1 0,-1-1 1,1 0-1,-1 0 0,1 1 0,-1-1 1,1 0-1,0-1 0,-1 1 0,1 0 1,2-1-1,-1 0 36,1-1 0,-1 1 0,1-1 0,-1 0 1,0 0-1,0 0 0,1-1 0,-2 1 0,5-4 0,3-5 71,0-1 0,-1-1-1,13-20 1,-15 22-186,-1 0 0,0-1 0,0 0 0,-1 0 0,0 0 1,-1-1-1,-1 1 0,0-1 0,2-21 0,-5 34 47,0 0-1,0 0 1,0 0 0,0 0-1,-1 0 1,1 0 0,0 0 0,0 0-1,0 0 1,0 0 0,0 1-1,0-1 1,0 0 0,0 0 0,0 0-1,0 0 1,0 0 0,0 0-1,0 0 1,0 0 0,-1 0-1,1 0 1,0 0 0,0 0 0,0 0-1,0 0 1,0 0 0,0 0-1,0 0 1,0 0 0,0 0 0,0 0-1,0 0 1,-1 0 0,1 0-1,0 0 1,0 0 0,0 0 0,0 0-1,0 0 1,0 0 0,0-1-1,0 1 1,0 0 0,0 0 0,0 0-1,0 0 1,0 0 0,0 0-1,0 0 1,-1 0 0,1 0 0,0 0-1,0 0 1,0 0 0,0 0-1,0-1 1,0 1 0,0 0 0,-7 12-177,-7 15 84,8-2 315,2 0-1,0 0 1,2 0 0,0 35-1,2-59-207,0 0 0,0 0-1,0 0 1,0 0 0,0 0-1,0 0 1,0 0 0,0 0 0,1 0-1,-1 0 1,0 0 0,1 0-1,-1 0 1,1 0 0,-1 0 0,1 0-1,-1 0 1,1 0 0,0 0-1,-1-1 1,1 1 0,0 0 0,0-1-1,0 1 1,0 0 0,-1-1-1,1 1 1,0-1 0,0 1 0,0-1-1,0 0 1,0 1 0,0-1-1,0 0 1,0 0 0,0 1-1,0-1 1,0 0 0,1 0 0,-1 0-1,0-1 1,0 1 0,0 0-1,2-1 1,1 0 25,0 0 1,1 0-1,-1 0 0,0-1 0,0 0 1,0 0-1,0 0 0,0 0 1,6-6-1,4-7-42,0-1-1,0-1 1,-2 0 0,0-1 0,-1 0 0,-1-1 0,0 0 0,-2-1-1,11-34 1,-19 117-556,-5-11 712,2-27 195,0 0 1,3 0-1,2 33 0,-2-57-335,0 0 0,0 1 0,1-1 0,-1 0 0,0 0 0,1 0 0,-1 0 0,1 0 0,0 0 0,-1 1 0,1-1 0,0-1 0,0 1 0,-1 0 0,1 0 0,0 0 0,0 0 0,0 0 0,0-1 0,0 1 0,0 0 0,0-1 0,1 1 0,-1-1 0,0 0 0,0 1 0,0-1 0,1 0 0,-1 1 0,0-1 0,0 0 0,0 0 0,1 0 0,-1 0 0,0 0 0,0 0 0,1-1 0,-1 1 0,0 0 0,0-1 0,0 1 0,3-2 0,2 0 41,0 0 0,0 0 0,-1-1 1,1 0-1,0 0 0,-1 0 0,6-5 1,36-42-277,-43 46-68,-2 1-1,1-1 1,0 0 0,-1 0-1,0-1 1,0 1-1,0 0 1,-1-1 0,1 1-1,-1-1 1,0 0-1,1-5 1,-3 10 119,1-1 0,0 1 0,0-1 0,0 1 0,-1-1 0,1 1 0,0-1 0,-1 1 0,1-1 0,0 1 0,-1-1 0,1 1-1,0 0 1,-1-1 0,1 1 0,-1 0 0,1-1 0,-1 1 0,1 0 0,-1 0 0,1 0 0,-1-1 0,1 1 0,-1 0 0,1 0 0,-1 0 0,1 0 0,-1 0 0,0 0 0,1 0 0,-1 0 0,1 0 0,-1 0 0,1 0 0,-1 0 0,1 0 0,-1 0 0,1 1 0,-1-1 0,1 0 0,-2 1-1,-23 8-5486,7 4-79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9.109"/>
    </inkml:context>
    <inkml:brush xml:id="br0">
      <inkml:brushProperty name="width" value="0.025" units="cm"/>
      <inkml:brushProperty name="height" value="0.025" units="cm"/>
    </inkml:brush>
  </inkml:definitions>
  <inkml:trace contextRef="#ctx0" brushRef="#br0">0 1 21076,'0'0'5509,"34"46"-22645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19.455"/>
    </inkml:context>
    <inkml:brush xml:id="br0">
      <inkml:brushProperty name="width" value="0.025" units="cm"/>
      <inkml:brushProperty name="height" value="0.025" units="cm"/>
    </inkml:brush>
  </inkml:definitions>
  <inkml:trace contextRef="#ctx0" brushRef="#br0">148 0 3748,'0'0'18956,"-7"5"-17296,-12 5-991,-54 31 551,69-39-1177,0 1-1,0-1 0,1 1 1,-1 0-1,1 0 1,0 1-1,0-1 0,0 0 1,0 1-1,0 0 1,1 0-1,-1 0 1,1 0-1,-2 7 0,4-11-52,0 1-1,0-1 0,0 0 1,0 1-1,0-1 0,1 1 1,-1-1-1,0 0 0,0 1 1,0-1-1,1 0 0,-1 1 1,0-1-1,1 0 0,-1 1 1,0-1-1,1 0 0,-1 1 0,0-1 1,1 0-1,-1 0 0,1 0 1,-1 1-1,0-1 0,1 0 1,-1 0-1,1 0 0,-1 0 1,1 0-1,-1 0 0,0 0 1,1 0-1,-1 0 0,1 0 1,-1 0-1,1 0 0,-1 0 1,1 0-1,23-2-383,-22 2 361,94-23-1630,-73 16 827,0 1 0,0 1 0,29-3 0,-43 8 717,2-1-381,0 0 1,0 1 0,0 0-1,18 4 1,-27-4 535,0 1-1,1-1 1,-1 1 0,0 0 0,0 0 0,1 0 0,-1 0 0,0 0-1,0 0 1,0 1 0,-1-1 0,1 0 0,0 1 0,0 0-1,-1-1 1,1 1 0,-1 0 0,1 0 0,-1 0 0,0 0-1,0 0 1,0 0 0,0 0 0,0 1 0,0-1 0,-1 0 0,1 5-1,0 1 406,-1 1-1,0-1 0,0 0 0,-1 0 1,-1 0-1,1 1 0,-1-1 1,0 0-1,-1-1 0,0 1 0,0 0 1,-1-1-1,0 0 0,-6 9 1,1-3 12,-1 0-1,0-1 1,0-1 0,-1 0 0,-1 0 0,-20 15 0,28-23-449,0-1 1,-1 1-1,1-1 0,0 0 0,-1 0 1,1 0-1,-1-1 0,1 1 1,-1-1-1,0 0 0,0-1 0,0 1 1,-6-1-1,8 0-238,0-1 0,0 1 0,0-1 0,0 0-1,0 0 1,0 0 0,0 0 0,1 0 0,-4-2 0,3 1-406,0-1 0,0 1 0,0 0 1,1-1-1,0 1 0,-1-1 0,1 0 0,-3-5 0,-12-27-8894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0.007"/>
    </inkml:context>
    <inkml:brush xml:id="br0">
      <inkml:brushProperty name="width" value="0.025" units="cm"/>
      <inkml:brushProperty name="height" value="0.025" units="cm"/>
    </inkml:brush>
  </inkml:definitions>
  <inkml:trace contextRef="#ctx0" brushRef="#br0">0 643 13901,'0'0'7613,"12"-6"-6460,-2 1-941,0-1 0,-1 0 0,1-1 1,-1 0-1,-1 0 0,1-1 0,-2 0 0,1 0 1,-1-1-1,0 0 0,11-19 0,-5 4-134,-1-1-1,-1 0 1,12-41-1,-19 52-44,-1 0-1,0 0 1,-1 0-1,-1-1 1,0 1 0,-1-1-1,0 1 1,-5-23-1,5 34-24,-1 0 0,0 0 0,0 0 0,0 0 1,0 0-1,-1 0 0,1 0 0,-1 1 0,0-1 0,0 1 0,0-1 0,0 1 0,0 0 0,0 0 0,0-1 0,-1 2 0,0-1 0,1 0 0,-5-2 0,5 4-12,1-1 0,-1 0 0,0 1 0,0-1 1,0 1-1,0 0 0,0 0 0,0 0 0,0 0 0,0 0 1,0 0-1,0 0 0,0 1 0,0-1 0,0 1 0,0-1 0,0 1 1,0 0-1,1 0 0,-1-1 0,0 2 0,0-1 0,1 0 1,-1 0-1,1 0 0,-1 1 0,1-1 0,-1 1 0,1-1 1,0 1-1,-2 3 0,-6 9 34,1 0 0,1 1 0,1 0 1,0 0-1,0 0 0,2 1 0,0 0 0,-3 26 1,2 1 334,3 0-1,2 45 1,0-83-312,1 1-1,-1-1 1,1 0-1,0 1 1,1-1-1,-1 0 1,1 1-1,0-1 1,1 0-1,4 8 1,-6-11-42,1 0 0,-1 0 0,1-1 0,-1 1 0,1-1 0,-1 1 0,1-1 0,0 0 0,0 0 0,0 0 0,0 0 0,0 0 0,0 0 0,0 0 0,0-1 0,0 1 0,0-1 0,0 1 0,0-1 0,0 0 0,1 0 0,-1 0 0,0 0 0,0 0 0,0 0 0,0-1 0,1 1 0,-1-1 0,0 1 0,3-3 0,4-1 77,0-1 1,0 0 0,0-1-1,-1 0 1,0 0 0,0-1-1,-1 0 1,0 0 0,0-1-1,10-14 1,4-9 56,27-53 0,-32 53-141,-2 0 0,-2-1 1,0-1-1,-3 0 0,0-1 0,-3 0 1,0 0-1,-3 0 0,1-36 1,-4 65-46,-1-1 1,1 1 0,-1-1 0,0 1 0,0 0 0,-1-1 0,-3-8 0,5 14 35,0-1 1,-1 1-1,1-1 0,0 1 0,-1-1 0,1 1 0,0-1 0,-1 1 0,1-1 1,0 1-1,-1-1 0,1 1 0,-1 0 0,1-1 0,-1 1 0,1 0 1,-1-1-1,1 1 0,-1 0 0,0 0 0,1-1 0,-1 1 0,1 0 1,-1 0-1,1 0 0,-1 0 0,-1 0 0,1 1 2,0-1 0,-1 1-1,1 0 1,0 0 0,-1 0-1,1 0 1,0 0 0,0 0-1,0 0 1,0 0 0,0 0 0,0 1-1,0-1 1,0 0 0,0 1-1,0 1 1,-13 24 113,2 0 0,1 0 0,1 2 0,-9 44 0,7-12 229,-6 74 0,17-123-385,-1 5 100,1 0 1,1 0-1,0-1 1,4 31-1,-3-45-133,-1 1 1,1-1-1,-1 1 0,1-1 0,0 1 1,0-1-1,0 1 0,0-1 1,0 0-1,1 0 0,-1 1 0,1-1 1,-1 0-1,1 0 0,0 0 0,0-1 1,0 1-1,0 0 0,0-1 1,0 1-1,0-1 0,0 0 0,1 1 1,-1-1-1,1 0 0,-1-1 1,1 1-1,-1 0 0,1-1 0,-1 1 1,1-1-1,0 0 0,-1 0 0,1 0 1,-1 0-1,1 0 0,4-2 1,0 0-787,-1 0 1,0-1-1,0 1 1,0-1-1,0-1 1,0 1-1,0-1 1,-1 0-1,0-1 1,0 1-1,0-1 1,-1 0-1,1 0 1,6-11-1,-9 13 177,27-33-8120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0.341"/>
    </inkml:context>
    <inkml:brush xml:id="br0">
      <inkml:brushProperty name="width" value="0.025" units="cm"/>
      <inkml:brushProperty name="height" value="0.025" units="cm"/>
    </inkml:brush>
  </inkml:definitions>
  <inkml:trace contextRef="#ctx0" brushRef="#br0">109 86 19218,'0'0'3070,"-9"9"-1132,-3 3-1433,1 1 0,1 0 0,0 1 0,1 0 0,0 0 0,1 1 0,1 0 0,1 0 0,-9 29 0,15-43-503,-1 0 0,1 0 0,0 0 0,-1-1 0,1 1 1,0 0-1,0 0 0,0 0 0,0 0 0,0 0 0,0 0 1,0 0-1,0 0 0,0 0 0,0 0 0,0-1 0,0 1 1,1 0-1,-1 0 0,0 0 0,1 0 0,-1 0 0,1-1 1,-1 1-1,1 0 0,-1 0 0,1-1 0,-1 1 0,1 0 1,0-1-1,0 1 0,-1 0 0,1-1 0,0 1 0,0-1 0,-1 1 1,1-1-1,0 0 0,0 1 0,0-1 0,0 0 0,0 0 1,0 0-1,0 1 0,-1-1 0,1 0 0,0 0 0,2-1 1,1 1 15,0-1 1,-1 1-1,1-1 1,0 0-1,-1-1 1,1 1-1,-1-1 1,1 0-1,-1 1 1,6-5-1,8-9-10,-2 0-1,1-1 1,-2-1-1,0 0 1,-1-1-1,-1-1 1,-1 1-1,0-2 1,12-31-1,-34 87-179,2 0 0,1 1 0,-3 50-1,11-86 129,0 0-1,-1 1 0,1-1 0,0 1 0,0-1 1,0 0-1,0 1 0,0-1 0,1 1 0,-1-1 1,0 1-1,1-1 0,-1 0 0,1 1 0,-1-1 0,1 0 1,0 0-1,-1 1 0,3 1 0,-3-3-5,1 0-1,0 0 1,0 1-1,-1-1 1,1 0 0,0 0-1,0 0 1,0 0-1,-1 0 1,1 0-1,0 0 1,0 0 0,0 0-1,-1 0 1,1-1-1,0 1 1,0 0-1,-1-1 1,1 1 0,0 0-1,0-1 1,-1 1-1,1-1 1,0 0-1,6-3-224,-1-1-1,0-1 0,-1 1 0,1-1 1,6-10-1,6-9-2346,22-45 1,-25 39-1647,13-42 0,-10 21-162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0.671"/>
    </inkml:context>
    <inkml:brush xml:id="br0">
      <inkml:brushProperty name="width" value="0.025" units="cm"/>
      <inkml:brushProperty name="height" value="0.025" units="cm"/>
    </inkml:brush>
  </inkml:definitions>
  <inkml:trace contextRef="#ctx0" brushRef="#br0">130 0 12075,'0'0'4052,"-10"13"-779,-10 13-1330,-32 53 1,44-67-1348,2 1 0,-1 0 0,2 0 0,0 0 0,0 1 0,2 0 0,-1 0 0,-1 18 0,5-31-596,0 0 0,0 0 0,0 0 1,0 0-1,0 0 0,0 0 0,1 0 0,-1 0 0,0 0 0,0 0 0,1 0 0,-1 0 1,1 0-1,-1-1 0,1 1 0,-1 0 0,1 0 0,-1 0 0,1-1 0,0 1 1,-1 0-1,1-1 0,0 1 0,0 0 0,1 0 0,0 0 6,0 0 0,1 0 0,-1-1 0,0 1-1,1-1 1,-1 1 0,1-1 0,-1 0 0,1 0 0,2 0 0,63-15-260,-61 13 130,11-3-397,0 1 0,0 0 0,1 1 0,35 0 0,-52 3 537,-1 0 0,0 0 0,1 0 0,-1 1 0,1-1 0,-1 0 0,1 1 0,-1-1 0,1 0 0,-1 1 0,0 0-1,1-1 1,-1 1 0,0 0 0,0 0 0,0 0 0,1 0 0,-1 0 0,0 0 0,0 0 0,0 0 0,0 0 0,-1 0 0,1 1 0,1 0-1,-1 1 110,0 0 0,-1 1-1,1-1 1,0 0-1,-1 0 1,0 0 0,0 0-1,0 1 1,0-1 0,0 0-1,-2 4 1,1 2 61,-1-1-1,-1 0 1,0 1 0,0-1 0,-1 0 0,1-1 0,-2 1 0,-4 7-1,5-10-193,0-1-1,0 0 0,0-1 0,0 1 0,0-1 1,-1 0-1,1 0 0,-1 0 0,0 0 0,0-1 0,-7 2 1,11-3-182,-1-1 1,1 0 0,-1 0 0,1 1 0,-1-1 0,0 0 0,1 0-1,-1-1 1,1 1 0,-1 0 0,0 0 0,1-1 0,-1 1-1,1-1 1,-1 0 0,1 1 0,0-1 0,-1 0 0,1 0 0,0 0-1,-1 0 1,1 0 0,0 0 0,0 0 0,0 0 0,0 0-1,0-1 1,0 1 0,0 0 0,0-1 0,0 1 0,1-1-1,-1 1 1,1-1 0,-1 1 0,1-1 0,-1 1 0,1-1 0,0 1-1,0-1 1,0-2 0,-3-36-6099,3-9-2318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1.081"/>
    </inkml:context>
    <inkml:brush xml:id="br0">
      <inkml:brushProperty name="width" value="0.025" units="cm"/>
      <inkml:brushProperty name="height" value="0.025" units="cm"/>
    </inkml:brush>
  </inkml:definitions>
  <inkml:trace contextRef="#ctx0" brushRef="#br0">1 0 12780,'0'0'6636,"5"10"-4111,0 4-2023,0 0-1,-1 1 1,0 0 0,-1 0 0,-1 0 0,-1 0-1,0 0 1,-1 17 0,-11 156 2730,1-1-1638,10-184-1590,0-1-1,0 0 1,0 0 0,0 1-1,0-1 1,1 0 0,-1 0-1,1 0 1,0 1 0,0-1-1,0 0 1,0 0 0,2 3 0,-2-4 0,0-1 0,-1 1 0,1-1 0,0 0 0,0 1 0,0-1 1,-1 0-1,1 0 0,0 0 0,0 1 0,0-1 0,0 0 0,0 0 1,0 0-1,0 0 0,-1-1 0,1 1 0,0 0 0,0 0 1,0 0-1,0-1 0,0 1 0,-1 0 0,1-1 0,0 1 0,0-1 1,0 1-1,-1-1 0,1 1 0,0-1 0,-1 0 0,1 1 1,-1-1-1,1 0 0,-1 1 0,1-1 0,-1 0 0,2-1 0,5-8 19,0 0-1,0-1 0,-1 0 1,0 0-1,-1 0 0,0 0 0,-1-1 1,0 0-1,3-21 0,13-115-217,-20 145 194,1-4-36,2-38-472,-6 38 236,-4 26 131,-17 86 529,23-95-294,0-1 0,0 1 1,0 0-1,1 0 0,1-1 0,0 1 0,0 0 0,1-1 1,3 11-1,-5-18-86,1-1 1,0 0-1,-1 1 0,1-1 1,0 0-1,-1 1 1,1-1-1,0 0 0,0 0 1,0 0-1,0 0 1,0 0-1,0 0 0,1 0 1,-1 0-1,0 0 1,0 0-1,1-1 0,-1 1 1,0-1-1,1 1 1,-1-1-1,1 1 0,-1-1 1,1 0-1,-1 1 1,1-1-1,-1 0 0,1 0 1,-1 0-1,1 0 1,-1-1-1,1 1 0,-1 0 1,0-1-1,1 1 1,-1 0-1,1-1 0,1-1 1,2 0 26,0-1 0,0 1 0,0-1-1,-1 0 1,1-1 0,-1 1 0,1-1 0,-1 0 0,4-6 0,7-12-42,-2-1-1,-1 0 1,-1-1 0,0-1-1,-2 0 1,7-32-1,-24 139-354,-9 52 631,14-95-9291,3-61 3557,0-7-4143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4.412"/>
    </inkml:context>
    <inkml:brush xml:id="br0">
      <inkml:brushProperty name="width" value="0.025" units="cm"/>
      <inkml:brushProperty name="height" value="0.025" units="cm"/>
      <inkml:brushProperty name="color" value="#F6630D"/>
    </inkml:brush>
  </inkml:definitions>
  <inkml:trace contextRef="#ctx0" brushRef="#br0">74 0 17521,'0'0'384,"-13"84"32,1-36-63,-3 10-129,3 0-96,1-1-64,6-4-64,-1-6 32,6-7-32,0-9-32,0-8-641,6-10-608,-1-13-1537,-1-4 319,-4-27 385,0-11-1441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1.457"/>
    </inkml:context>
    <inkml:brush xml:id="br0">
      <inkml:brushProperty name="width" value="0.025" units="cm"/>
      <inkml:brushProperty name="height" value="0.025" units="cm"/>
    </inkml:brush>
  </inkml:definitions>
  <inkml:trace contextRef="#ctx0" brushRef="#br0">1 60 13965,'0'0'13047,"7"-8"-12604,-3 4-462,-1-1 1,1 1-1,0 1 0,0-1 0,0 0 0,1 1 0,-1 0 1,1 0-1,0 0 0,-1 1 0,1 0 0,1 0 0,-1 0 1,0 0-1,0 1 0,9-2 0,-7 2-634,0 1 0,1-1 0,-1 1 0,1 0 0,-1 1 0,1 0 0,-1 0 0,10 3 0,-15-3 534,0 0 0,-1 0 1,1 0-1,0 0 1,-1 0-1,1 0 0,-1 0 1,1 1-1,-1-1 1,0 1-1,1-1 0,-1 1 1,0-1-1,1 3 1,-1-1 393,1 1 0,-1 0 0,0-1 0,0 1 0,0 0 0,-1-1 0,1 1 0,-1 0 0,0 4 0,0 8 1095,-2 0 0,1 0-1,-8 28 1,-2-8-281,-25 55 1,12-32 60,23-58-1153,0 0 0,1 0 0,-1 0 0,1 0-1,-1 0 1,1 0 0,-1 0 0,1 0 0,0 0-1,0 0 1,-1 0 0,1 0 0,0 0 0,0 0-1,0 0 1,0 0 0,0 0 0,0 0 0,0 0 0,1 0-1,-1 0 1,0 0 0,1 0 0,-1 0 0,0 0-1,1 0 1,-1 0 0,1 0 0,0 0 0,-1 0-1,1 0 1,0-1 0,-1 1 0,1 0 0,0 0-1,0-1 1,1 2 0,3-1-11,-1 0 0,1 0 0,0 0 0,-1-1 0,1 0-1,0 0 1,6-1 0,7 1 110,13-1-67,0-1 0,30-6 0,-47 6-635,0-1 0,-1-1 1,1 0-1,-1-1 0,0 0 0,21-13 0,-33 18 476,-1 0 0,1 0 0,-1 0 0,1-1 0,-1 1-1,1 0 1,-1 0 0,0-1 0,1 1 0,-1 0 0,0-1 0,1 1-1,-1-1 1,0 1 0,1 0 0,-1-1 0,0 1 0,0-1 0,1 1-1,-1-1 1,0 1 0,0-1 0,0 1 0,0-1 0,0 1 0,1-1-1,-1 1 1,0-1 0,0 1 0,0-1 0,0 1 0,-1-1 0,1 1-1,0-1 1,-16-11-3783,-26 0-2219,3 5 2379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1.786"/>
    </inkml:context>
    <inkml:brush xml:id="br0">
      <inkml:brushProperty name="width" value="0.025" units="cm"/>
      <inkml:brushProperty name="height" value="0.025" units="cm"/>
    </inkml:brush>
  </inkml:definitions>
  <inkml:trace contextRef="#ctx0" brushRef="#br0">1 162 11851,'0'0'14702,"53"-22"-14574,-19 11-96,-2 2-256,-1-4-1025,-1 1-1602,-7-3-1441,-3-4-2947</inkml:trace>
  <inkml:trace contextRef="#ctx0" brushRef="#br0" timeOffset="1">267 1 9321,'0'0'14638,"10"60"-13229,-4-31-256,-4 0-640,-1 2-321,5-7-160,-1-1-64,0-6-865,4-8-993,0-7-768,-3-2-962,4-19-2914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2.739"/>
    </inkml:context>
    <inkml:brush xml:id="br0">
      <inkml:brushProperty name="width" value="0.025" units="cm"/>
      <inkml:brushProperty name="height" value="0.025" units="cm"/>
    </inkml:brush>
  </inkml:definitions>
  <inkml:trace contextRef="#ctx0" brushRef="#br0">0 76 3587,'0'0'25240,"1"13"-24679,-1 45-140,1 20-106,17 136 0,-7-145-172,-9-42-124,2 0 0,2-1 0,16 51 0,-15-68-63,-3-18 167,-3-24 195,-1 31-304,-1-16-149,-1 0 1,-1 0-1,-1 0 0,0 1 0,-1 0 0,-1 0 0,-1 0 0,0 0 0,-1 1 0,-14-21 0,22 37 127,0 0-1,-1 0 1,1 0-1,0 0 1,0 0-1,0 1 1,0-1-1,0 0 1,0 0-1,0 0 1,0 0-1,0 0 1,0 0-1,0 0 1,-1 0-1,1 1 1,0-1-1,0 0 1,0 0-1,0 0 1,0 0-1,0 0 1,-1 0-1,1 0 0,0 0 1,0 0-1,0 0 1,0 0-1,0 0 1,0 0-1,-1 0 1,1 0-1,0 0 1,0 0-1,0 0 1,0 0-1,0 0 1,0 0-1,-1 0 1,1 0-1,0 0 1,0 0-1,0-1 1,0 1-1,0 0 1,0 0-1,0 0 1,-1 0-1,1 0 1,0 0-1,0 0 1,0 0-1,0-1 1,0 1-1,0 0 1,0 0-1,0 0 1,0 0-1,0 0 1,0 0-1,0-1 0,0 1 1,0 10-137,0-10 79,1 5-111,1-1 0,0 1 0,1-1 0,-1 1 0,1-1 0,0 0 0,0 0 0,0 0 0,0-1 1,1 1-1,-1-1 0,1 0 0,0 0 0,0 0 0,0 0 0,0-1 0,1 1 0,-1-1 0,1 0 0,-1-1 0,11 3 0,-10-2 44,0-1-1,0 1 1,1-1 0,-1-1-1,1 1 1,-1-1-1,0 0 1,1 0 0,-1 0-1,1-1 1,-1 0-1,0 0 1,0 0 0,1-1-1,-1 0 1,0 0-1,0 0 1,0 0-1,-1-1 1,5-3 0,-4 2 257,-1 0 1,0 0 0,0 0 0,-1-1-1,1 1 1,-1-1 0,0 0 0,0 0-1,-1 0 1,1-1 0,-1 1 0,0-1-1,-1 1 1,1-1 0,-1 1 0,0-1-1,0 0 1,-1-7 0,0 12-86,0 1-1,0-1 1,0 0 0,0 1 0,0-1 0,0 0-1,-1 1 1,1-1 0,0 0 0,0 1-1,-1-1 1,1 0 0,0 1 0,-1-1 0,1 1-1,-1-1 1,1 1 0,-1-1 0,1 1-1,-1-1 1,1 1 0,-1-1 0,1 1-1,-1-1 1,0 1 0,1 0 0,-1 0 0,1-1-1,-2 1 1,-21 6 539,18-3-488,0 0 1,0 0 0,0 1-1,1 0 1,-1 0 0,-4 6-1,4-4 58,1 1-1,0-1 0,0 1 0,1 1 0,-1-1 0,2 0 0,-1 1 1,1-1-1,0 1 0,0 0 0,1 0 0,0-1 0,1 1 0,0 0 1,1 15-1,0-22-143,-1 0 0,0 0 0,1 0 1,-1 0-1,1 0 0,0 0 1,-1 0-1,1-1 0,0 1 0,-1 0 1,1 0-1,0-1 0,0 1 1,0 0-1,0-1 0,0 1 0,0-1 1,0 1-1,-1-1 0,1 0 0,1 1 1,-1-1-1,0 0 0,0 0 1,0 0-1,0 0 0,0 0 0,0 0 1,0 0-1,0 0 0,0 0 0,0 0 1,0 0-1,0-1 0,0 1 1,0 0-1,0-1 0,2 0 0,36-19 166,-26 7-428,-1 0 0,0-1 1,-1 0-1,-1-1 0,0 0 0,-1 0 1,10-24-1,-9 18-1975,-2-2 0,10-36 1,-22 91 4337,2 0 0,3 63 0,-1-93-2040,1 1 0,-1-1-1,1 0 1,-1 0 0,1 0 0,0-1 0,0 1-1,0 0 1,0 0 0,0 0 0,1-1 0,-1 1-1,0 0 1,1-1 0,-1 1 0,1-1 0,0 0-1,2 2 1,-3-2-29,0-1-1,0 1 0,0-1 1,0 0-1,0 0 1,0 1-1,0-1 0,0 0 1,1 0-1,-1 0 1,0 0-1,0 0 0,0 0 1,0 0-1,0-1 1,0 1-1,0 0 0,0-1 1,0 1-1,0 0 1,0-1-1,0 0 0,0 1 1,0-1-1,0 1 1,0-1-1,0 0 0,0 0 1,-1 1-1,1-1 1,0 0-1,0 0 0,-1 0 1,1 0-1,-1 0 1,1-2-1,15-28-239,-1 0 0,-2-2 1,-1 1-1,-2-2 0,-1 1 0,-2-2 0,-1 1 0,-2 0 1,-1-1-1,-2-44 0,-4 40-1099,3 39 1306,0-1 0,0 0 0,0 0 0,1 1 1,-1-1-1,-1 0 0,1 0 0,0 1 0,0-1 0,0 0 0,0 1 0,0-1 0,-1 0 0,1 0 0,0 1 0,-1-1 0,1 1 0,0-1 0,-1 0 0,1 1 0,-1-1 0,1 1 0,-1-1 0,1 1 0,-1-1 0,1 1 0,-1-1 0,0 1 0,1-1 0,-1 1 0,0 0 0,1 0 0,-1-1 0,0 1 1,1 0-1,-1 0 0,0 0 0,0-1 0,1 1 0,-1 0 0,0 0 0,0 0 0,-1 1 0,1 0 47,0 0-1,0 0 1,0 1 0,0-1 0,0 0 0,0 1-1,1-1 1,-1 1 0,0-1 0,1 1-1,-1-1 1,1 1 0,-1 0 0,1-1 0,0 1-1,0-1 1,0 1 0,0 0 0,0-1-1,0 4 1,0 4 117,-5 44 908,2-1 0,7 79 0,-3-113-1023,1-1-1,1 0 1,1 0-1,1 0 1,0-1-1,1 1 1,1-1-1,0 0 1,1-1-1,1 0 1,17 23-1,-23-34-114,1 0 0,0-1 0,0 1 0,1-1 0,-1 0 0,1 0 0,0 0 0,5 2 0,-10-5 37,1 0 0,0 1-1,0-1 1,-1 0-1,1 0 1,0 0-1,0 1 1,0-1-1,-1 0 1,1 0-1,0 0 1,0 0-1,0 0 1,-1 0-1,1-1 1,0 1 0,0 0-1,-1 0 1,1 0-1,0-1 1,0 1-1,-1 0 1,2-2-1,-1 1 16,-1 0-1,1 0 0,0 0 1,-1-1-1,1 1 0,-1 0 0,0-1 1,0 1-1,1 0 0,-1-1 1,0 1-1,0-1 0,0 1 0,0 0 1,0-1-1,-1 1 0,1 0 1,0-1-1,-1-1 0,-2-7-215,-1 0 0,0 0 0,0 1 0,-1-1 0,0 1 0,-1 0 0,0 1 1,0-1-1,-9-8 0,-71-68-4135,83 82 4144,-105-79-2932,59 53 9423,53 30-6325,64 13 373,-24-15-5501,-37-5-340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23.072"/>
    </inkml:context>
    <inkml:brush xml:id="br0">
      <inkml:brushProperty name="width" value="0.025" units="cm"/>
      <inkml:brushProperty name="height" value="0.025" units="cm"/>
    </inkml:brush>
  </inkml:definitions>
  <inkml:trace contextRef="#ctx0" brushRef="#br0">1 56 10025,'0'-9'13229,"0"0"-13037,5 1 609,18 2-449,4-1-384,3-1-2434,1-1-5670</inkml:trace>
  <inkml:trace contextRef="#ctx0" brushRef="#br0" timeOffset="1">163 131 21652,'0'0'7496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7.663"/>
    </inkml:context>
    <inkml:brush xml:id="br0">
      <inkml:brushProperty name="width" value="0.025" units="cm"/>
      <inkml:brushProperty name="height" value="0.025" units="cm"/>
    </inkml:brush>
  </inkml:definitions>
  <inkml:trace contextRef="#ctx0" brushRef="#br0">69 159 4388,'0'0'4057,"2"-9"-2135,-2 7-3189,3-14 1408,3-20 6700,-1 22-422,-6 43-4545,-27 221-1755,7-75-72,8 70 310,3-549-1565,-1-39-3493,11 335 4681,0 0 0,1 0-1,-1 0 1,1 0 0,1 0 0,0 0 0,0 0 0,1 1 0,3-9 0,-4 13 68,0 0 0,0 0-1,1 0 1,-1 0 0,1 1-1,0-1 1,0 1 0,0-1-1,0 1 1,0 0 0,1 0-1,-1 0 1,0 1 0,1-1 0,0 1-1,-1 0 1,1 0 0,0 0-1,-1 0 1,1 1 0,4-1-1,22-1 467,1 0-1,-1 2 0,38 4 0,-57-3-476,0 1-1,0 0 0,0 0 1,0 1-1,0 0 0,-1 1 1,0 1-1,0-1 0,0 2 1,0-1-1,-1 1 0,10 8 0,-17-12 3,0-1 0,-1 1 0,1 0 0,0-1 0,-1 1 0,0 0-1,1 0 1,-1 0 0,0 0 0,0 0 0,0 0 0,0 0 0,0 1-1,0-1 1,-1 0 0,1 0 0,-1 1 0,0-1 0,1 0 0,-1 1-1,0-1 1,-1 4 0,0-3 72,0 0 0,0 1 1,-1-1-1,0 0 0,1-1 0,-1 1 0,0 0 0,0 0 1,0-1-1,-1 1 0,1-1 0,-1 0 0,-5 4 0,-4 2 272,-1 0 0,-1-1-1,0 0 1,0-1 0,-26 7-1,10-7-186,0 0 0,0-3 0,0 0-1,-1-2 1,-45-3 0,74 1-240,0 1-1,-1 0 1,1-1 0,-1 1 0,1-1 0,0 0 0,0 0-1,-1 0 1,1 0 0,0 0 0,-3-3 0,2-5-974,18-2-696,12 2-993,1 1 1,1 2-1,-1 1 1,34-2-1,-2 2-3112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7.989"/>
    </inkml:context>
    <inkml:brush xml:id="br0">
      <inkml:brushProperty name="width" value="0.025" units="cm"/>
      <inkml:brushProperty name="height" value="0.025" units="cm"/>
    </inkml:brush>
  </inkml:definitions>
  <inkml:trace contextRef="#ctx0" brushRef="#br0">145 66 13196,'0'0'4228,"0"-9"-1574,-1-28-588,1 36-1993,0 0 0,0 1 0,0-1 0,0 0 1,0 0-1,0 1 0,0-1 0,0 0 1,0 1-1,0-1 0,-1 0 0,1 1 0,0-1 1,0 1-1,-1-1 0,1 0 0,0 1 1,-1-1-1,1 1 0,-1-1 0,1 1 0,-1-1 1,1 1-1,-1-1 0,1 1 0,-1-1 1,1 1-1,-1 0 0,0-1 0,1 1 0,-1 0 1,1 0-1,-1-1 0,0 1 0,1 0 0,-1 0 1,0 0-1,1 0 0,-1 0 0,0 0 1,0 0-1,1 0 0,-1 0 0,0 0 0,1 0 1,-1 0-1,0 1 0,1-1 0,-1 0 1,0 0-1,1 1 0,-1 0 0,-28 18 830,17-6-714,0 0 0,2 1 0,-1 0 0,-15 32 1,23-41-176,0 1 0,0 0 0,1 0 0,0 0 0,0 0 1,1 0-1,-1 0 0,1 0 0,1 1 0,-1-1 1,1 0-1,0 1 0,1-1 0,-1 0 0,1 1 1,1-1-1,1 8 0,-1-12 1,-1 1 0,1-1 0,0 1 0,0-1 0,0 0-1,0 0 1,0 0 0,1 0 0,-1 0 0,1 0 0,-1-1 0,1 1 0,0-1 0,-1 0 0,1 1 0,0-1-1,0-1 1,0 1 0,0 0 0,0-1 0,0 1 0,0-1 0,0 0 0,0 0 0,5-1 0,-2 1 60,0 0-1,0-1 1,0 0 0,0 0 0,-1-1 0,1 1 0,0-1 0,-1-1 0,0 1 0,1-1-1,-1 0 1,8-5 0,-7 2-33,0 0 0,0-1 0,-1 0 0,1 0 0,-2 0 0,1-1 0,-1 1-1,0-1 1,0 0 0,-1 0 0,0-1 0,-1 1 0,0-1 0,0 1 0,-1-1 0,0 0 0,0 1 0,-1-1-1,-2-17 1,2 25-51,0 0 0,0 0 1,0 0-1,-1 0 0,1 0 0,0 0 0,-1 0 0,1 0 0,-1 0 0,1 0 0,-1 1 0,1-1 0,-1 0 0,0 0 0,1 0 0,-1 1 0,0-1 1,0 0-1,0 1 0,1-1 0,-1 0 0,0 1 0,0-1 0,0 1 0,0 0 0,0-1 0,0 1 0,0 0 0,0-1 0,0 1 0,0 0 0,0 0 1,0 0-1,0 0 0,0 0 0,0 0 0,0 0 0,0 1 0,0-1 0,0 0 0,-2 1 0,1-1-113,0 1 1,0 0-1,0 0 1,0-1-1,0 1 0,0 1 1,0-1-1,0 0 0,0 0 1,1 1-1,-1-1 0,0 1 1,1-1-1,-1 1 1,1 0-1,0 0 0,-1-1 1,1 1-1,-1 2 0,2-2-193,-1-1-1,0 0 0,1 1 0,0-1 0,-1 1 0,1-1 1,0 0-1,0 1 0,0-1 0,0 1 0,0-1 1,0 1-1,0-1 0,0 1 0,0-1 0,1 0 0,-1 1 1,1-1-1,-1 0 0,1 1 0,-1-1 0,1 0 1,0 1-1,0-1 0,0 0 0,-1 0 0,1 0 0,0 0 1,0 0-1,1 0 0,-1 0 0,0 0 0,0 0 1,0-1-1,1 1 0,-1 0 0,0-1 0,1 1 0,-1-1 1,0 1-1,1-1 0,-1 0 0,1 1 0,-1-1 1,0 0-1,1 0 0,-1 0 0,1 0 0,1-1 0,25 2-6127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8.337"/>
    </inkml:context>
    <inkml:brush xml:id="br0">
      <inkml:brushProperty name="width" value="0.025" units="cm"/>
      <inkml:brushProperty name="height" value="0.025" units="cm"/>
    </inkml:brush>
  </inkml:definitions>
  <inkml:trace contextRef="#ctx0" brushRef="#br0">218 52 8200,'0'0'5749,"0"-8"-1676,0 6-3873,0 0-1,0 0 0,-1 0 1,1 0-1,0 0 0,-1 0 1,1 0-1,-1 0 0,0 0 0,1 1 1,-1-1-1,0 0 0,0 0 1,0 1-1,0-1 0,-2-2 1,0 3-7,0 0 0,1-1 0,-1 1 0,0 0 0,1 0 0,-1 0 0,0 1 0,0-1 0,0 1 0,0-1 0,0 1 0,0 0 0,0 0 0,-4 1 0,-5 0-47,1 1 1,0 0-1,0 1 1,1 0-1,-1 1 1,1 0-1,-11 6 1,17-9-191,0 1 1,0 0-1,1 0 0,-1 0 1,1 0-1,-1 1 1,1-1-1,0 1 1,0 0-1,0 0 1,0 0-1,1 0 1,-1 1-1,1-1 1,0 1-1,0-1 1,0 1-1,0 0 1,1 0-1,0 0 1,-1 0-1,0 4 0,3-6 5,-1 0-1,1 0 0,0-1 0,0 1 0,-1 0 0,1 0 0,0 0 0,1-1 0,-1 1 0,0-1 0,0 1 0,1-1 0,-1 1 0,0-1 0,1 0 0,0 0 0,-1 1 0,1-1 0,0 0 0,-1 0 0,1-1 0,0 1 1,0 0-1,0-1 0,0 1 0,0-1 0,3 1 0,64 9 215,-58-9-230,44 2 86,-39-3-21,-1 0 1,1 1-1,-1 1 0,0 1 0,0 0 0,16 5 0,-30-7 34,-1-1 0,1 0 0,0 0 0,0 1 0,0-1 0,0 1 1,0-1-1,0 1 0,0-1 0,-1 1 0,1-1 0,0 1 0,0 0 1,-1 0-1,1-1 0,-1 1 0,1 0 0,0 0 0,-1 0 0,1-1 0,-1 1 1,0 0-1,1 0 0,-1 0 0,0 0 0,0 0 0,1 0 0,-1 0 1,0 0-1,0 0 0,0 0 0,0 0 0,0 0 0,0 0 0,0 0 1,-1 0-1,1 0 0,0 0 0,-1 0 0,1 0 0,0-1 0,-1 1 0,1 0 1,-1 0-1,1 0 0,-1 0 0,0-1 0,1 1 0,-1 0 0,0 0 1,-1 0-1,-42 36 2017,44-37-2056,-28 18 559,-1-1 0,0-1 0,-1-1 0,0-2 1,-59 17-1,88-30-627,0 1 0,0-1 1,-1 1-1,1-1 0,0 0 1,0 1-1,-1-1 1,1 0-1,0 0 0,0 0 1,-1 0-1,1 0 0,0 0 1,0-1-1,-1 1 0,1 0 1,0-1-1,0 1 0,-2-2 1,2 2-34,1-1 0,0 0 0,0 0-1,0 1 1,0-1 0,0 0 0,0 1 0,1-1 0,-1 0 0,0 0 0,0 1 0,0-1-1,1 0 1,-1 1 0,0-1 0,1 0 0,-1 1 0,1-1 0,-1 0 0,1 1 0,-1-1 0,1 1-1,0-1 1,45-42-5095,-42 39 4557,40-33-4560,5-2-2136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8.691"/>
    </inkml:context>
    <inkml:brush xml:id="br0">
      <inkml:brushProperty name="width" value="0.025" units="cm"/>
      <inkml:brushProperty name="height" value="0.025" units="cm"/>
    </inkml:brush>
  </inkml:definitions>
  <inkml:trace contextRef="#ctx0" brushRef="#br0">76 1 7944,'0'0'10666,"-24"49"-8456,8-18 224,0 4-320,7 4-512,1 1-994,6-4-512,2-3-64,0-6-32,0-5 0,0-6-224,5-7-353,2-7-287,4-2-354,1-8-511,3-17-2051,-3-13-4964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5:59.622"/>
    </inkml:context>
    <inkml:brush xml:id="br0">
      <inkml:brushProperty name="width" value="0.025" units="cm"/>
      <inkml:brushProperty name="height" value="0.025" units="cm"/>
    </inkml:brush>
  </inkml:definitions>
  <inkml:trace contextRef="#ctx0" brushRef="#br0">92 1 4420,'0'0'19827,"-1"9"-18920,-34 212 1494,-17 171-2309,49-348-17,3-43 75,0-17 1019,3-265-1308,-3 282-109,0 14 242,0 0 0,0 0 0,2 0 0,6 28 0,-6-35 25,1 0 0,0-1 0,0 0 0,1 0 0,0 0 0,8 11 0,-10-16 10,-1-1 0,0 1 0,1-1 0,-1 0 0,1 0-1,-1 0 1,1 0 0,0 0 0,0 0 0,-1 0 0,1 0-1,0-1 1,0 1 0,0-1 0,-1 1 0,1-1 0,0 0 0,0 0-1,0 0 1,0 0 0,0 0 0,0 0 0,0 0 0,0-1-1,0 1 1,-1-1 0,1 1 0,0-1 0,0 0 0,0 0-1,-1 0 1,1 0 0,-1 0 0,3-2 0,7-5 32,0 0 1,-1-2-1,-1 1 0,1-1 1,-1-1-1,-1 1 1,13-23-1,0-3 88,20-47 1,-36 70-161,-24 57-19,11-29 15,1 1 0,0-1 0,2 1 0,0 0 0,0 0 1,2 1-1,-3 26 0,6-42 18,0 0 1,1-1-1,-1 1 1,1 0-1,-1-1 1,1 1-1,-1 0 1,1-1-1,-1 1 1,1-1-1,-1 1 1,1-1-1,0 1 1,-1-1-1,1 1 1,0-1 0,-1 0-1,1 1 1,0-1-1,-1 0 1,1 0-1,0 0 1,0 1-1,0-1 1,-1 0-1,1 0 1,0 0-1,0 0 1,-1 0-1,1 0 1,0-1-1,0 1 1,-1 0-1,1 0 1,0 0-1,0-1 1,-1 1-1,1 0 1,0-1-1,1 0 1,33-13 172,20-27-116,-41 29-84,1 1-1,0 0 1,17-8 0,-32 19-19,-4 67-101,2-49 93,1-1-1,0 1 1,1 0 0,4 27 0,-3-42 60,0-1 1,0 1 0,0-1-1,0 0 1,1 0 0,-1 0-1,0 0 1,1 0-1,0 0 1,-1 0 0,1 0-1,0 0 1,0-1 0,0 1-1,0-1 1,0 1 0,1-1-1,-1 0 1,0 0 0,1 0-1,-1 0 1,0-1 0,1 1-1,-1 0 1,1-1 0,-1 0-1,1 0 1,-1 1 0,4-2-1,2 2 29,-1-1 0,0-1 0,1 0-1,-1 0 1,0 0 0,0 0 0,0-1-1,0-1 1,7-2 0,-7 2-20,0-1 1,-1 0-1,1 0 1,-1-1-1,0 0 1,0 0-1,0 0 1,-1-1-1,0 1 1,0-1-1,-1 0 1,1-1-1,-1 1 1,0-1-1,-1 0 1,0 0-1,0 0 1,0 0-1,-1-1 1,0 1-1,-1-1 1,0 1-1,0-1 1,0 0-1,-1 1 1,0-1-1,-1 0 1,1 0-1,-1 1 1,-1-1-1,0 1 1,0-1-1,0 1 1,-1 0-1,0 0 1,0 0-1,-1 0 1,0 1-1,0-1 1,-1 1-1,0 0 1,-9-9-1,26 26-18,-1-1 0,1 0 0,1 0-1,0-1 1,27 14 0,-31-19-51,-1-1 1,1 0-1,0 0 1,0-1-1,0 0 0,0 0 1,0-1-1,0 0 1,0-1-1,0 0 0,16-2 1,-24 2-128,0 0 0,0-1 0,0 1 0,0 0 0,0-1 0,0 1-1,-1-1 1,1 1 0,0-1 0,0 0 0,0 1 0,0-1 0,-1 0 0,1 1 0,0-1 0,-1 0 0,1 0 0,-1 0 0,1 1 0,-1-1 0,1 0 0,-1 0 0,1 0 0,-1 0 0,0 0 0,0 0 0,1 0 0,-1 0 0,0 0 0,0-2 0,-1-20-6843,-7-4-5444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6:00.012"/>
    </inkml:context>
    <inkml:brush xml:id="br0">
      <inkml:brushProperty name="width" value="0.025" units="cm"/>
      <inkml:brushProperty name="height" value="0.025" units="cm"/>
    </inkml:brush>
  </inkml:definitions>
  <inkml:trace contextRef="#ctx0" brushRef="#br0">0 0 4869,'0'0'23734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4.759"/>
    </inkml:context>
    <inkml:brush xml:id="br0">
      <inkml:brushProperty name="width" value="0.025" units="cm"/>
      <inkml:brushProperty name="height" value="0.025" units="cm"/>
      <inkml:brushProperty name="color" value="#F6630D"/>
    </inkml:brush>
  </inkml:definitions>
  <inkml:trace contextRef="#ctx0" brushRef="#br0">2 238 6150,'0'-10'2696,"-1"-2"-1767,3-31 3202,10 78-1088,-8-18-2775,2 0-1,0 0 0,1 0 1,1-1-1,0 0 0,20 27 1,-20-33-196,0 0 1,0-1-1,1 0 1,0 0-1,1-1 1,0 0-1,0 0 1,1-1-1,-1-1 1,19 8 0,-27-13-19,1 0 1,-1 0 0,1 0 0,0 0 0,-1-1-1,1 1 1,0-1 0,-1 0 0,1 0 0,0 0-1,-1 0 1,1 0 0,-1 0 0,1-1 0,0 1-1,-1-1 1,1 0 0,-1 0 0,1 0 0,-1 0-1,1 0 1,-1-1 0,0 1 0,0-1 0,0 1-1,0-1 1,0 0 0,0 0 0,0 0 0,0 0 0,-1 0-1,1 0 1,-1 0 0,1-1 0,-1 1 0,2-5-1,3-9 356,0 0 0,-1 0 0,-1 0 0,4-28 0,-7 37-441,3-18 118,0 0-1,-2 0 1,-1 0-1,-1 0 1,-1 0 0,-1 0-1,-1 0 1,-12-44-1,13 63-577,-1-6 334,9 6-7005,4 1 1290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6:00.360"/>
    </inkml:context>
    <inkml:brush xml:id="br0">
      <inkml:brushProperty name="width" value="0.025" units="cm"/>
      <inkml:brushProperty name="height" value="0.025" units="cm"/>
    </inkml:brush>
  </inkml:definitions>
  <inkml:trace contextRef="#ctx0" brushRef="#br0">17 0 10826,'0'0'19827,"-16"17"-29852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34.311"/>
    </inkml:context>
    <inkml:brush xml:id="br0">
      <inkml:brushProperty name="width" value="0.025" units="cm"/>
      <inkml:brushProperty name="height" value="0.025" units="cm"/>
    </inkml:brush>
  </inkml:definitions>
  <inkml:trace contextRef="#ctx0" brushRef="#br0">0 304 9513,'0'0'1473,"9"-5"-1264,-7 4-149,4-4 80,0 1-1,0 0 1,0 0-1,1 1 1,-1 0 0,1 0-1,0 1 1,0 0-1,0 0 1,0 0 0,1 1-1,-1 0 1,0 1-1,1 0 1,-1 0-1,0 0 1,10 2 0,12 5 414,-1-2 0,1-1 0,0-2 1,0 0-1,0-2 0,45-6 1,178-40-730,-87 12 1018,1141-96 1383,-1023 120-1525,367-35 1080,-644 44-1739,33-4 477,47-1-1,-86 11-201,1 6-922,-8-8-2743,-3-6-1841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42.355"/>
    </inkml:context>
    <inkml:brush xml:id="br0">
      <inkml:brushProperty name="width" value="0.025" units="cm"/>
      <inkml:brushProperty name="height" value="0.025" units="cm"/>
    </inkml:brush>
  </inkml:definitions>
  <inkml:trace contextRef="#ctx0" brushRef="#br0">1 39 11435,'0'0'1794,"9"-6"-1714,-3 2-80,0 0 1,0 0 0,0 1 0,0 0-1,0 0 1,1 1 0,0 0-1,-1 0 1,1 0 0,0 1 0,0 0-1,0 0 1,0 1 0,0 0 0,0 0-1,0 1 1,0 0 0,-1 0-1,1 0 1,0 1 0,9 3 0,31 11 248,1-3 1,0-1 0,0-3 0,1-2-1,59 2 1,248-15 777,-350 6-1033,245-12 268,401 33-1,324 27-196,0-73-1,191 4 17,-64 2-1145,-872 11 1080,-230 8 102,1-2-4672,10-9-613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47.871"/>
    </inkml:context>
    <inkml:brush xml:id="br0">
      <inkml:brushProperty name="width" value="0.025" units="cm"/>
      <inkml:brushProperty name="height" value="0.025" units="cm"/>
    </inkml:brush>
  </inkml:definitions>
  <inkml:trace contextRef="#ctx0" brushRef="#br0">1 78 11531,'0'0'1671,"10"-8"-1927,-3 2 244,-3 3 9,-1 0-1,1 0 0,0 0 1,0 0-1,0 1 1,0 0-1,0 0 0,0 0 1,1 0-1,-1 0 0,1 1 1,-1 0-1,1 0 0,0 0 1,5 1-1,54 2-32,-1 4 0,88 18 0,35 4 347,394 10 1362,-349-26-1296,1108-1 505,-719-17-552,-531 1-278,-1-4 0,1-4 1,103-29-1,27-4-10,-205 45-232,0 0 1,1 0 0,20 3 0,29-1-1654,-42-10-1931,1-14-2600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48.878"/>
    </inkml:context>
    <inkml:brush xml:id="br0">
      <inkml:brushProperty name="width" value="0.025" units="cm"/>
      <inkml:brushProperty name="height" value="0.025" units="cm"/>
    </inkml:brush>
  </inkml:definitions>
  <inkml:trace contextRef="#ctx0" brushRef="#br0">13 70 3587,'-12'6'5522,"12"-1"-2891,28 1-1555,45-2-1790,160-7 803,-70 0 873,165 18 0,-205-4-615,0-6 0,0-5 0,1-6 0,145-25 0,-54-3-329,351-11 1,-423 47 214,1 6 0,157 29 0,-248-28 8,-43-2-1867,10 4-2428,-3-10 888,1-1-2060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7:55.195"/>
    </inkml:context>
    <inkml:brush xml:id="br0">
      <inkml:brushProperty name="width" value="0.025" units="cm"/>
      <inkml:brushProperty name="height" value="0.025" units="cm"/>
    </inkml:brush>
  </inkml:definitions>
  <inkml:trace contextRef="#ctx0" brushRef="#br0">1 174 10410,'8'-1'587,"83"-6"1132,181 11 0,-133 6-1389,141-6 0,139-27-191,-2 1 461,-97 13-402,425-6-30,0 31-97,833 8 83,-1078-26-110,1105-47 235,-1089 26 93,773-12 244,-575 19-570,-238-9 659,-445 22-651,0 2 0,58 4 0,-73-2-374,-1 2 1,1 0 0,-1 1 0,0 0 0,0 2 0,-1-1-1,22 13 1,-27-14-2462,-6-4-1693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1.529"/>
    </inkml:context>
    <inkml:brush xml:id="br0">
      <inkml:brushProperty name="width" value="0.025" units="cm"/>
      <inkml:brushProperty name="height" value="0.025" units="cm"/>
    </inkml:brush>
  </inkml:definitions>
  <inkml:trace contextRef="#ctx0" brushRef="#br0">15 0 7143,'0'0'16597,"1"11"-16261,1 34-227,-2 0 0,-8 53 0,-1 48 18,9-145-157,0 1 1,0 0-1,0-1 1,0 1-1,0 0 1,0-1 0,0 1-1,1 0 1,-1-1-1,1 1 1,-1-1-1,1 1 1,0-1-1,0 1 1,0-1-1,-1 1 1,1-1-1,0 0 1,2 2-1,-2-2-60,1-1-1,-1 0 1,0 1-1,1-1 1,-1 0-1,0 0 1,0 0-1,1 0 1,-1 0 0,0 0-1,1-1 1,-1 1-1,0 0 1,0-1-1,1 1 1,-1 0-1,0-1 1,0 0-1,0 1 1,0-1-1,0 0 1,0 1-1,0-1 1,0 0-1,0 0 1,0 0-1,1-2 1,13-12-1603,-2-1-1,0-1 1,-1 0 0,0-1 0,10-24-1,-21 40 1476,28-53-5430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1.894"/>
    </inkml:context>
    <inkml:brush xml:id="br0">
      <inkml:brushProperty name="width" value="0.025" units="cm"/>
      <inkml:brushProperty name="height" value="0.025" units="cm"/>
    </inkml:brush>
  </inkml:definitions>
  <inkml:trace contextRef="#ctx0" brushRef="#br0">174 1 10954,'0'0'9455,"-1"13"-8430,-11 124 855,-4 86-766,16-221-1115,0 0 1,0-1 0,0 1 0,-1-1 0,1 1-1,0 0 1,0-1 0,1 1 0,-1-1 0,0 1 0,0-1-1,1 1 1,-1-1 0,1 1 0,-1-1 0,1 1 0,0-1 0,-1 0-1,1 1 1,0-1 0,0 0 0,0 0 0,0 1 0,0-1-1,0 0 1,2 1 0,-4-20-1479,-11-3 779,0-1 0,-1 2 0,-2-1-1,0 2 1,-25-26 0,12 19 1723,6 19 2983,84 17-3878,39-12-2899,-34-6-3848,-22 1-1485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2.457"/>
    </inkml:context>
    <inkml:brush xml:id="br0">
      <inkml:brushProperty name="width" value="0.025" units="cm"/>
      <inkml:brushProperty name="height" value="0.025" units="cm"/>
    </inkml:brush>
  </inkml:definitions>
  <inkml:trace contextRef="#ctx0" brushRef="#br0">154 2 3619,'0'0'11766,"-10"0"-7463,-2 0-3750,1 0 1,-1 1-1,0 1 1,1 0-1,-16 4 0,24-5-478,0 0 0,0 0 0,0 0-1,0 0 1,0 1 0,0-1 0,0 1-1,0 0 1,1-1 0,-1 1 0,1 1-1,-1-1 1,1 0 0,0 0 0,0 1-1,0 0 1,0-1 0,1 1-1,-1 0 1,1 0 0,-1-1 0,1 1-1,0 1 1,0-1 0,0 0 0,1 0-1,-1 0 1,0 6 0,1-9-58,1 1 0,-1 0 1,0-1-1,1 1 0,-1 0 1,0 0-1,1-1 0,-1 1 1,1-1-1,-1 1 0,1 0 1,-1-1-1,1 1 0,-1-1 1,1 1-1,0-1 0,-1 1 1,1-1-1,0 0 0,-1 1 0,1-1 1,0 0-1,-1 0 0,1 1 1,0-1-1,0 0 0,-1 0 1,1 0-1,0 0 0,0 0 1,0 0-1,-1 0 0,1 0 1,0 0-1,0 0 0,-1 0 1,1-1-1,0 1 0,0 0 1,0-1-1,34-12 1077,-26 6-863,0-1 1,0 0-1,-1-1 0,11-14 0,3-3 7,-20 29-279,-1 1 1,0 0 0,0 0 0,0-1 0,-1 1 0,1 0 0,-1 0 0,0 0 0,-1 5 0,1 89 94,0-97-52,0 0 0,0 0 1,0 0-1,0-1 0,0 1 1,0 0-1,0 0 0,0 0 1,0 0-1,0 0 0,0 0 1,1-1-1,-1 1 0,0 0 1,1 0-1,-1 0 0,0-1 1,1 1-1,-1 0 1,1 0-1,-1-1 0,1 1 1,0 0-1,-1-1 0,1 1 1,0-1-1,-1 1 0,1-1 1,0 1-1,0-1 0,0 0 1,-1 1-1,1-1 0,0 0 1,0 1-1,0-1 1,0 0-1,-1 0 0,1 0 1,0 0-1,0 0 0,0 0 1,0 0-1,0 0 0,0 0 1,0 0-1,-1-1 0,1 1 1,0 0-1,0 0 0,0-1 1,-1 1-1,1-1 0,0 1 1,0-1-1,-1 1 1,1-1-1,0 0 0,6-3 32,-1 1 0,0-1 0,-1 0 0,1-1-1,9-9 1,22-44 202,-17 25-87,-15 81-502,-5-45 350,0 0 0,0 0 0,0 1 0,0-1 0,1 0 0,-1 0 0,1 0 0,0 0 0,0 0 0,0 0 0,0 0 0,3 3 0,-4-5 12,0-1 1,1 0-1,-1 1 0,1-1 1,-1 1-1,1-1 1,-1 0-1,1 1 0,0-1 1,-1 0-1,1 0 0,-1 1 1,1-1-1,0 0 0,-1 0 1,1 0-1,0 0 1,-1 0-1,1 0 0,-1 0 1,1 0-1,0 0 0,0 0 1,24-14 669,-12 1-328,-1 0 0,0-1 0,17-26 1,-8 11-145,-21 29-211,0 0 0,0-1 0,0 1 0,0 0 0,0 0 0,0 0 0,0 0-1,0 0 1,0-1 0,0 1 0,0 0 0,0 0 0,0 0 0,1 0 0,-1 0 0,0 0 0,0 0 0,0-1-1,0 1 1,0 0 0,0 0 0,1 0 0,-1 0 0,0 0 0,0 0 0,0 0 0,0 0 0,0 0 0,1 0-1,-1 0 1,0 0 0,0 0 0,0 0 0,0 0 0,1 0 0,-1 0 0,0 0 0,0 0 0,0 0 0,0 0-1,0 0 1,1 0 0,-1 0 0,0 0 0,0 0 0,0 1 0,0-1 0,0 0 0,0 0 0,1 0 0,-1 0-1,0 0 1,0 0 0,0 0 0,0 1 0,0-1 0,0 0 0,0 0 0,0 0 0,4 16-93,-3 25 139,-1-36-25,-2 20 17,1-18-74,0 1 1,1-1-1,0 0 1,0 1-1,0-1 0,1 1 1,3 12-1,-3-19-126,-1 0-1,1-1 0,0 1 0,0 0 0,0 0 0,0-1 1,-1 1-1,1-1 0,0 1 0,0-1 0,0 1 0,0-1 1,0 1-1,0-1 0,0 0 0,0 0 0,1 1 0,-1-1 1,0 0-1,0 0 0,0 0 0,0 0 0,0 0 0,0-1 1,0 1-1,0 0 0,0 0 0,0-1 0,0 1 0,0-1 1,0 1-1,0-1 0,0 1 0,0-1 0,1 0 0,32-24-8187,-14 2-518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2.790"/>
    </inkml:context>
    <inkml:brush xml:id="br0">
      <inkml:brushProperty name="width" value="0.025" units="cm"/>
      <inkml:brushProperty name="height" value="0.025" units="cm"/>
    </inkml:brush>
  </inkml:definitions>
  <inkml:trace contextRef="#ctx0" brushRef="#br0">55 0 3555,'0'0'20751,"-8"3"-19604,1-3-924,4 0-180,0 0 1,0 1-1,1-1 0,-1 1 0,0-1 1,1 1-1,-1 0 0,0 0 0,1 0 0,-1 0 1,1 0-1,-4 3 0,6-4-69,0 0 0,0 0 1,0 1-1,-1-1 0,1 0 0,0 0 0,0 1 0,0-1 0,0 0 1,0 0-1,0 1 0,0-1 0,-1 0 0,1 0 0,0 1 0,0-1 1,0 0-1,0 1 0,0-1 0,0 0 0,0 0 0,0 1 0,0-1 1,1 0-1,-1 0 0,0 1 0,0-1 0,0 0 0,0 1 0,0-1 0,0 0 1,1 0-1,-1 0 0,0 1 0,0-1 0,0 0 0,0 0 0,1 0 1,-1 1-1,0-1 0,0 0 0,1 0 0,-1 0 0,0 0 0,0 0 1,1 1-1,-1-1 0,0 0 0,0 0 0,1 0 0,-1 0 0,0 0 1,1 0-1,-1 0 0,0 0 0,0 0 0,1 0 0,20 5-330,-19-5 322,26 4 228,-16-3-248,1 1 1,-1 0-1,0 0 1,0 2-1,14 4 0,-24-7 103,-1 0-1,1-1 1,-1 1-1,1 0 0,-1 0 1,1 0-1,-1 0 1,0 0-1,1 1 0,-1-1 1,0 0-1,0 1 1,0-1-1,0 0 1,0 1-1,0 0 0,0-1 1,-1 1-1,1-1 1,0 1-1,-1 0 0,1-1 1,-1 1-1,0 0 1,0 0-1,0-1 0,0 1 1,0 0-1,0 0 1,0-1-1,0 1 0,-1 0 1,1-1-1,0 1 1,-1 0-1,0-1 0,1 1 1,-1 0-1,0-1 1,0 1-1,0-1 0,0 1 1,-2 1-1,-2 3 121,1 0-1,-2 0 0,1-1 0,0 0 1,-1 0-1,0 0 0,0 0 1,-1-1-1,1 0 0,-1-1 0,0 0 1,0 0-1,0 0 0,0 0 1,-1-1-1,1-1 0,-1 1 0,1-1 1,-1 0-1,-11-1 0,19 0-257,0 0-1,-1 0 0,1 0 1,-1 0-1,1 0 0,-1 0 1,1-1-1,0 1 0,-1 0 1,1 0-1,-1 0 0,1 0 0,0-1 1,-1 1-1,1 0 0,0 0 1,-1-1-1,1 1 0,0 0 1,-1-1-1,1 1 0,0 0 1,0-1-1,-1 1 0,1 0 1,0-1-1,0 1 0,0 0 1,-1-1-1,1 1 0,0-1 1,0 1-1,0-1 0,0 1 1,0 0-1,0-1 0,0 1 1,0-1-1,0 1 0,0-1 1,0 1-1,0 0 0,0-1 0,1 1 1,-1-1-1,0 1 0,0 0 1,0-1-1,1 1 0,-1-1 1,0 1-1,0 0 0,1-1 1,-1 1-1,0 0 0,0 0 1,1-1-1,-1 1 0,1 0 1,-1 0-1,1-1 0,19-22-6922,-3 7 142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5.210"/>
    </inkml:context>
    <inkml:brush xml:id="br0">
      <inkml:brushProperty name="width" value="0.025" units="cm"/>
      <inkml:brushProperty name="height" value="0.025" units="cm"/>
      <inkml:brushProperty name="color" value="#F6630D"/>
    </inkml:brush>
  </inkml:definitions>
  <inkml:trace contextRef="#ctx0" brushRef="#br0">77 3087 1185,'-11'7'9785,"-1"2"-8334,7-5-1268,1 0-1,-1-1 1,0 0 0,0 0 0,0 0 0,0-1 0,0 1 0,-10 2 0,37-31 457,297-279 1070,-161 159-1060,622-617 187,26-24 451,39 47-621,-736 655-1370,174-151-3895,-260 210 1897,-10 8-860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3.197"/>
    </inkml:context>
    <inkml:brush xml:id="br0">
      <inkml:brushProperty name="width" value="0.025" units="cm"/>
      <inkml:brushProperty name="height" value="0.025" units="cm"/>
    </inkml:brush>
  </inkml:definitions>
  <inkml:trace contextRef="#ctx0" brushRef="#br0">102 0 3427,'0'0'19736,"-8"6"-19106,2-2-464,0 1 1,0 0-1,1 1 0,0-1 0,0 1 0,0 0 1,1 0-1,0 1 0,0-1 0,0 1 0,1 0 1,0 0-1,0 0 0,-2 13 0,-3 7 420,4-10-50,-1 1-1,2-1 1,-3 34-1,6-50-526,0 0-1,0 0 1,0 0 0,0 0-1,0 0 1,0 0-1,0 0 1,1 0 0,-1 0-1,0 0 1,0-1-1,1 1 1,-1 0 0,1 0-1,-1 0 1,1 0-1,-1 0 1,1-1 0,-1 1-1,1 0 1,0 0-1,-1-1 1,1 1 0,0 0-1,0-1 1,0 1-1,-1-1 1,1 1 0,0-1-1,1 1 1,1-1 25,-1 1-1,1-1 1,0 0 0,-1 0-1,1 0 1,-1-1 0,1 1-1,0-1 1,-1 1 0,1-1 0,2-1-1,7-2 116,-2-1-1,1-1 1,19-13-1,-11 3-79,-15 13-73,-1-1 0,1 1 1,-1 0-1,1 0 1,0 0-1,0 0 0,0 1 1,0 0-1,1 0 1,-1 0-1,1 0 0,-1 0 1,1 1-1,0 0 1,5-1-1,-9 3-6,0 0 0,1-1 0,-1 1 0,0 0 0,0 0 0,0 0 0,0 0 0,0 0 0,-1 0-1,1 0 1,0 0 0,0 0 0,-1 1 0,1-1 0,-1 0 0,1 0 0,-1 1 0,1-1 0,-1 0 0,0 1 0,1-1 0,-1 3 0,5 32 118,-4 41 277,-1-77-389,0 0 0,0 1 0,0-1 1,0 0-1,0 0 0,1 0 0,-1 1 1,0-1-1,0 0 0,0 0 1,0 0-1,1 0 0,-1 0 0,0 1 1,0-1-1,1 0 0,-1 0 0,0 0 1,0 0-1,1 0 0,-1 0 0,0 0 1,0 0-1,1 0 0,-1 0 1,0 0-1,0 0 0,1 0 0,-1 0 1,0 0-1,0 0 0,1 0 0,-1 0 1,0 0-1,0 0 0,0 0 0,1 0 1,-1-1-1,0 1 0,0 0 1,0 0-1,1 0 0,-1 0 0,0 0 1,0-1-1,0 1 0,1 0 0,-1 0 1,0 0-1,0-1 0,10-9-825,31-34-7935,4 3-9975,-27 26 17319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4.049"/>
    </inkml:context>
    <inkml:brush xml:id="br0">
      <inkml:brushProperty name="width" value="0.025" units="cm"/>
      <inkml:brushProperty name="height" value="0.025" units="cm"/>
    </inkml:brush>
  </inkml:definitions>
  <inkml:trace contextRef="#ctx0" brushRef="#br0">67 263 3075,'0'0'25202,"-8"0"-24908,5 0-299,0 1 0,1-1-1,-1 0 1,1 1 0,-1 0 0,1-1 0,-1 1-1,1 0 1,-1 0 0,1 1 0,0-1-1,0 0 1,0 1 0,-1-1 0,1 1 0,1 0-1,-1 0 1,0 0 0,0 0 0,1 0-1,-1 0 1,1 0 0,-1 0 0,1 0 0,0 1-1,0-1 1,0 1 0,0-1 0,1 1 0,-1-1-1,1 1 1,-1-1 0,1 1 0,0 0-1,0-1 1,0 1 0,0-1 0,1 1 0,-1 0-1,1-1 1,-1 1 0,1-1 0,2 4-1,-3-4 5,1 0-1,0-1 0,0 1 1,0-1-1,0 0 0,0 1 0,0-1 1,1 0-1,-1 0 0,0 0 0,1 0 1,-1 0-1,1 0 0,-1 0 0,1 0 1,-1 0-1,1-1 0,-1 1 0,1-1 1,0 1-1,0-1 0,-1 0 1,1 1-1,0-1 0,-1 0 0,1 0 1,0 0-1,0-1 0,-1 1 0,1 0 1,0-1-1,1 0 0,3 0 30,-1 0 0,0 0 1,0-1-1,1 1 0,-1-2 0,0 1 0,0 0 0,-1-1 1,6-3-1,-2-2 78,0 0 1,0 0 0,-1-1 0,0 0 0,-1-1-1,1 1 1,8-20 0,-15 27-75,-1 5-112,-6 11-72,1-5 184,1 0 0,0 0 0,1 1 1,0-1-1,1 1 0,0 0 0,0 0 1,1 0-1,0 1 0,1-1 0,0 15 1,1-24-27,0 0 0,1 0 0,-1-1 1,1 1-1,-1 0 0,0 0 1,1-1-1,0 1 0,-1 0 0,1-1 1,-1 1-1,1-1 0,0 1 0,-1-1 1,1 1-1,0-1 0,0 1 0,-1-1 1,1 0-1,0 1 0,0-1 1,0 0-1,-1 0 0,1 0 0,0 1 1,0-1-1,0 0 0,0 0 0,-1 0 1,1 0-1,0-1 0,0 1 0,0 0 1,0 0-1,-1 0 0,2-1 1,32-11 327,-19 1-261,-1 1 1,0-2 0,-1 0-1,0 0 1,-1-1 0,0-1-1,-1 0 1,13-22 0,-2-2-55,-2 0 0,20-52 0,-29 50-446,-11 40 425,0 0-1,0 0 1,0-1 0,-1 1-1,1 0 1,0 0-1,0 0 1,0 0-1,-1 0 1,1 0 0,0 0-1,0 0 1,-1-1-1,1 1 1,0 0 0,0 0-1,-1 0 1,1 0-1,0 0 1,0 0 0,-1 0-1,1 0 1,0 0-1,0 1 1,0-1 0,-1 0-1,1 0 1,0 0-1,0 0 1,-1 0 0,1 0-1,0 0 1,0 0-1,0 1 1,-1-1-1,1 0 1,0 0 0,0 0-1,0 1 1,0-1-1,0 0 1,-1 0 0,1 0-1,0 1 1,0-1-1,0 0 1,0 0 0,0 0-1,0 1 1,0-1-1,-15 15 65,2 1 0,0 1-1,0 0 1,2 0 0,0 1 0,1 0-1,1 1 1,-11 32 0,19-47-66,0 0 0,0 0 0,0 0 0,0 0 0,1 0 0,-1 0 0,1 0 0,0 0 1,0 0-1,1 0 0,-1 0 0,1 0 0,0 0 0,3 8 0,-3-10 2,0 0 0,1-1-1,0 1 1,-1 0 0,1-1-1,0 1 1,0-1 0,0 0 0,0 1-1,0-1 1,0 0 0,0 0-1,0 0 1,0 0 0,0-1-1,1 1 1,-1-1 0,0 1-1,1-1 1,-1 0 0,0 0 0,1 0-1,-1 0 1,0 0 0,1 0-1,-1-1 1,3 0 0,0 0 7,-1-1 0,1 1 0,-1-1-1,1 0 1,-1 0 0,0-1 0,0 1 0,0-1 0,0 0 0,0 0 0,-1 0 0,1-1 0,-1 1-1,5-7 1,41-63 24,-37 54-51,28-48-92,50-73 169,-103 178 276,4-18-325,0-1 0,1 2-1,2-1 1,0 1 0,1 0 0,0 0 0,2 1-1,1-1 1,1 1 0,0 0 0,6 41 0,-5-61 1,0 0 0,0 0 0,0 0 1,1-1-1,-1 1 0,1 0 0,-1 0 1,1 0-1,0 0 0,0-1 0,0 1 1,0 0-1,0-1 0,0 1 0,0 0 1,0-1-1,1 0 0,-1 1 0,1-1 1,-1 0-1,1 0 0,-1 1 0,1-1 1,3 1-1,-4-5-23,0 0 0,0 0 0,-1-1 0,1 1 0,-1 0 0,1 0 0,-1-1 0,0 1 0,-1 0 0,1 0 0,-1-1 0,0-4 0,-2 3-325,0 1 1,0-1-1,0 1 1,0 0-1,-1 0 0,1 0 1,-1 0-1,0 1 1,0-1-1,-1 1 1,1 0-1,-1 0 1,1 1-1,-1-1 0,0 1 1,0 0-1,0 0 1,-11-1-1,-45-7-1662,8 12 4845,109-6 1782,8-1-3760,-39 1-1019,77-18 130,-38 2-7787,-39 8-2603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4.787"/>
    </inkml:context>
    <inkml:brush xml:id="br0">
      <inkml:brushProperty name="width" value="0.025" units="cm"/>
      <inkml:brushProperty name="height" value="0.025" units="cm"/>
    </inkml:brush>
  </inkml:definitions>
  <inkml:trace contextRef="#ctx0" brushRef="#br0">142 18 4292,'3'-9'11215,"-5"3"-4938,-13 3-1630,-22 14-4423,27-5-141,-1 1 1,1 0-1,-16 15 1,23-20-87,0 1 0,0 0-1,1-1 1,-1 1 0,1 1 0,-1-1-1,1 0 1,0 0 0,0 1 0,1 0 0,-1-1-1,1 1 1,0 0 0,0-1 0,-1 8-1,4-10-7,1 0-1,-1 0 0,1-1 0,0 1 0,0-1 0,-1 0 0,1 0 0,0 0 0,5-1 0,-4 1 30,29-1 44,48 1-63,-76 1 1,-1-1 0,1 1 1,-1-1-1,0 1 0,1 1 0,-1-1 0,0 1 1,0-1-1,0 1 0,0 1 0,0-1 0,0 0 1,0 1-1,3 3 0,-6-5 24,1 0-1,-1 0 0,0 1 1,0-1-1,0 0 1,0 1-1,0-1 0,-1 0 1,1 1-1,0-1 1,0 1-1,-1 0 0,1-1 1,-1 1-1,0-1 1,1 1-1,-1 0 0,0-1 1,0 1-1,0 0 1,0-1-1,0 1 0,-1 0 1,1-1-1,-1 3 1,0-1 95,-1-1 0,1 1 0,-1-1 1,0 1-1,0-1 0,0 0 0,0 0 1,0 0-1,-1 0 0,1 0 0,-1-1 1,1 1-1,-4 1 0,-4 2 167,0-1-1,-1 0 0,0 0 1,1-1-1,-1 0 1,-15 1-1,20-3-334,-1-1 0,1 0-1,-1 0 1,0-1 0,1 0 0,-8-2-1,13 3-55,0 0-1,1-1 0,-1 1 1,0 0-1,0-1 0,1 1 1,-1 0-1,0-1 0,0 1 1,1-1-1,-1 1 0,1-1 1,-1 1-1,0-1 0,1 0 1,-1 1-1,1-1 1,-1 0-1,1 1 0,0-1 1,-1 0-1,0-1 0,2 1-168,-1-1 0,0 1 1,0-1-1,1 1 0,-1 0 0,0-1 0,1 1 0,0 0 0,-1 0 0,1-1 0,0 1 0,-1 0 0,1 0 0,0 0 1,0 0-1,0 0 0,0 0 0,0 0 0,2-1 0,19-14-5038,5-2-1921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5.138"/>
    </inkml:context>
    <inkml:brush xml:id="br0">
      <inkml:brushProperty name="width" value="0.025" units="cm"/>
      <inkml:brushProperty name="height" value="0.025" units="cm"/>
    </inkml:brush>
  </inkml:definitions>
  <inkml:trace contextRef="#ctx0" brushRef="#br0">176 16 13549,'0'0'12305,"-11"-4"-11254,11 4-1042,-4-2 28,0 0 0,0 1 0,0-1 0,0 1 0,-1 0 0,1 0 0,0 1 0,0-1 0,-1 1 0,1 0 0,0 0 0,-1 0 0,1 1 0,0 0 0,-1-1 0,1 1 0,0 1 0,0-1 0,0 1 0,0-1 0,0 1 0,-7 5 0,-32 31-36,41-36-12,1-1 0,-1 0 0,1 1 0,-1-1 0,1 1-1,0-1 1,0 1 0,0 0 0,0-1 0,0 1 0,0 0 0,0 0-1,0 0 1,1 0 0,-1-1 0,1 1 0,0 0 0,-1 0 0,1 0-1,0 0 1,0 0 0,0 0 0,0 0 0,1 0 0,0 4 0,3-4 13,0 0 0,0 0 0,0-1 0,0 0 0,0 1 0,0-1 0,1 0 0,-1-1 0,0 1 0,1-1 0,-1 0 0,0 0 0,8-1 0,1 1 2,-7 0-16,1 0 0,-1 1 0,0 0 0,0 0 0,0 0 0,0 1 0,0 0 0,0 0 0,-1 1 0,1 0 0,8 5 0,-13-7 14,1 1 0,0 0 0,-1 0 0,1-1 1,-1 1-1,0 0 0,1 0 0,-1 1 0,0-1 0,0 0 0,-1 0 0,1 1 0,0-1 0,-1 0 0,1 1 0,-1-1 1,0 0-1,0 1 0,0-1 0,0 0 0,0 1 0,0-1 0,-1 1 0,1-1 0,-1 0 0,0 1 0,1-1 1,-1 0-1,0 0 0,0 0 0,-1 0 0,-1 4 0,-1 1 174,0-1 1,0 0-1,0 1 1,-1-1-1,0-1 0,0 1 1,0-1-1,-1 0 1,1 0-1,-8 4 0,11-7-192,0-1 0,0 0-1,0-1 1,0 1-1,0 0 1,0 0-1,0-1 1,0 1-1,0-1 1,0 0-1,0 0 1,0 0-1,-1 0 1,1 0-1,0 0 1,0 0-1,0-1 1,0 1-1,0-1 1,-3-1-1,2 1-267,1-1-1,-1 1 1,1-1-1,-1 0 0,1 0 1,0 0-1,0 0 1,0-1-1,0 1 1,0-1-1,-2-3 1,3 4-441,0-1 1,0 1 0,-1-1 0,1 1-1,1-1 1,-1 0 0,0 0 0,1 1-1,-1-1 1,1 0 0,0-3 0,0-10-6878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5.612"/>
    </inkml:context>
    <inkml:brush xml:id="br0">
      <inkml:brushProperty name="width" value="0.025" units="cm"/>
      <inkml:brushProperty name="height" value="0.025" units="cm"/>
    </inkml:brush>
  </inkml:definitions>
  <inkml:trace contextRef="#ctx0" brushRef="#br0">24 107 7687,'0'0'19512,"7"-2"-19058,-1 0-337,0 0 1,0 0-1,0-1 1,0 1-1,-1-1 0,1-1 1,-1 1-1,6-6 1,-9 7-70,1 0 1,-1 0-1,0 0 1,0 0-1,0 0 1,0-1-1,-1 1 1,1 0-1,-1-1 1,1 0-1,-1 1 1,0-1-1,0 0 1,0 0-1,-1 1 1,1-1-1,0 0 1,-1 0-1,0 0 1,0 0-1,0 0 1,0 0-1,-1-5 1,1 7-49,0 1 0,-1-1 1,1 1-1,0-1 0,0 1 1,-1 0-1,1-1 0,0 1 1,-1 0-1,1-1 0,-1 1 1,1 0-1,0-1 0,-1 1 1,1 0-1,-1 0 0,1-1 1,-1 1-1,1 0 0,0 0 1,-1 0-1,1 0 0,-1 0 1,1 0-1,-1 0 0,1 0 1,-1 0-1,1 0 0,-1 0 1,1 0-1,-1 0 0,1 0 1,-1 0-1,1 0 0,-1 1 1,1-1-1,-1 0 0,1 0 1,0 0-1,-1 1 0,1-1 1,-1 0-1,1 1 0,0-1 1,-1 0-1,1 1 0,0-1 1,-1 0-1,1 1 0,0-1 1,0 1-1,-1 0 0,-19 21-268,6-2 211,2 1 1,-16 35-1,25-49 48,0 0-1,0 0 1,1 0-1,0 1 0,0-1 1,1 1-1,0-1 1,0 1-1,1-1 1,0 1-1,0 0 1,2 12-1,-1-19 1,-1-1 0,1 1 0,0 0 0,-1 0 0,1 0 0,0 0 0,0-1 0,-1 1 0,1 0 0,0-1 0,0 1 0,0-1 0,0 1 0,0-1 0,0 1 0,0-1 0,0 0 0,0 1-1,0-1 1,0 0 0,0 0 0,0 0 0,0 0 0,0 0 0,0 0 0,0 0 0,0 0 0,0 0 0,1 0 0,-1-1 0,0 1 0,0 0 0,0-1 0,0 1 0,1-1 0,35-17-1273,-30 12 383,-1 1 1,1-1-1,-1-1 0,-1 1 1,0-1-1,7-10 0,10-28-6956,-2-4-3895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5.959"/>
    </inkml:context>
    <inkml:brush xml:id="br0">
      <inkml:brushProperty name="width" value="0.025" units="cm"/>
      <inkml:brushProperty name="height" value="0.025" units="cm"/>
    </inkml:brush>
  </inkml:definitions>
  <inkml:trace contextRef="#ctx0" brushRef="#br0">62 1 11403,'-5'12'6705,"-11"37"-2498,-17 87-1,30-118-3873,1 1 0,0 30-1,2-48-326,0 0 1,0 1-1,-1-1 0,1 1 0,0-1 0,1 0 0,-1 1 0,0-1 0,0 1 1,0-1-1,1 0 0,-1 1 0,1-1 0,-1 0 0,1 1 0,0-1 0,-1 0 0,1 0 1,0 1-1,0-1 0,0 0 0,0 0 0,0 0 0,0 0 0,0 0 0,0-1 0,0 1 1,1 0-1,-1 0 0,0-1 0,1 1 0,-1-1 0,0 1 0,1-1 0,-1 1 0,3-1 1,-2 0 41,1-1 1,0 1-1,-1-1 1,1 0-1,-1 0 1,1 0-1,-1 0 1,0 0-1,1-1 1,-1 1-1,0-1 1,0 1-1,0-1 1,0 0-1,0 0 1,0 0-1,-1 0 1,3-4-1,24-34 141,5-7 8,32-61-1,-82 134-17017,6-15 5866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6.288"/>
    </inkml:context>
    <inkml:brush xml:id="br0">
      <inkml:brushProperty name="width" value="0.025" units="cm"/>
      <inkml:brushProperty name="height" value="0.025" units="cm"/>
    </inkml:brush>
  </inkml:definitions>
  <inkml:trace contextRef="#ctx0" brushRef="#br0">1 1 3491,'0'0'-320,"14"47"1025,2-31 3106,-1-11-3587,4-5-95,4-9-866,2-16-576,0-7-3556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6.894"/>
    </inkml:context>
    <inkml:brush xml:id="br0">
      <inkml:brushProperty name="width" value="0.025" units="cm"/>
      <inkml:brushProperty name="height" value="0.025" units="cm"/>
    </inkml:brush>
  </inkml:definitions>
  <inkml:trace contextRef="#ctx0" brushRef="#br0">29 79 1954,'2'-12'1217,"4"-29"1501,-4 19 1120,-1 19-128,-3 8 1639,-5 35-4491,1 0 1,2 1-1,2-1 0,4 66 1,1-45-844,-4-51-138,-1-40 247,2 23-94,-1 0 1,0 0-1,0 1 1,-1-1-1,0 0 0,0 1 1,0 0-1,-1-1 1,-3-5-1,13 27-329,0-10 312,0-1 0,0 0 1,0-1-1,1 0 0,0 0 0,-1 0 0,1-1 0,0 0 0,0 0 0,0-1 0,1 0 1,8-1-1,-13 0 89,-1 0 0,1 0 0,0 0 0,0-1 0,-1 1 0,1-1 0,0 0 0,-1 0 0,1 0 0,-1-1 0,1 1 0,-1-1 0,0 0 0,0 0 0,1 0 0,-1-1 0,-1 1 0,1 0 0,0-1 0,-1 0 0,1 0 0,-1 0 0,0 0 0,0 0 0,0 0 0,0-1 0,2-5 0,2-14 497,-19 37 377,13-14-984,0 0 0,-1 0 0,1 0 0,0 0 0,0 1 0,0-1 0,-1 0 0,1 0 0,0 0 0,0 0 0,-1 0 0,1 0 0,0 0 0,0 0 0,0 0 0,-1 0 0,1 0 0,0-1 0,0 1 0,0 0 0,-1 0 0,1 0 0,0 0 0,0 0 0,0 0 0,-1 0 0,1-1 0,0 1 0,0 0 0,0 0 1,0 0-1,0 0 0,-1 0 0,1-1 0,0 1 0,0 0 0,0 0 0,0 0 0,0-1 0,0 1 0,0 0 0,0 0 0,0-1 0,0 1 0,0 0 0,0 0 0,0 0 0,0-1 0,0 1 0,0 0 0,0 0 0,0 0 0,0-1 0,0 1 0,0 0 0,-9-14-717,8 14 711,0 0 1,0 0 0,0 0 0,1 0 0,-1 1 0,0-1 0,0 0-1,0 1 1,0-1 0,1 0 0,-1 1 0,0-1 0,1 1 0,-1-1-1,0 1 1,1 0 0,-1-1 0,0 1 0,1 0 0,-1-1 0,1 1-1,-1 0 1,1 0 0,0 0 0,-1-1 0,1 1 0,0 0 0,-1 1-1,-13 20 241,9-17-120,1 0 0,1 1 0,-1-1 0,1 1 0,0 0 0,0 0 0,1 0 0,-1 0 0,1 1 0,-1 9 0,53-15 267,-3-13-243,-39 9-146,1 0 1,0 1-1,0 0 0,0 0 1,13 0-1,-21 2 35,1 1 1,-1-1-1,-1 1 1,1 0 0,0 0-1,0-1 1,0 1-1,0 0 1,0 0-1,-1 0 1,1 0-1,0 0 1,-1 0-1,1 0 1,-1 0 0,1 0-1,-1 0 1,0 0-1,1 0 1,-1 1-1,0-1 1,0 0-1,0 0 1,0 0-1,0 2 1,0-2 18,0 0-1,0-1 1,0 1 0,0-1 0,0 1-1,0 0 1,0-1 0,0 1 0,0 0-1,0-1 1,0 1 0,0 0-1,0-1 1,1 1 0,-1-1 0,0 1-1,0 0 1,1-1 0,-1 1 0,0-1-1,1 1 1,-1-1 0,0 1-1,1-1 1,-1 1 0,1-1 0,-1 1-1,1-1 1,-1 0 0,1 1 0,0-1-1,-1 0 1,1 0 0,-1 1-1,1-1 1,0 0 0,-1 0 0,2 1-1,0-5 120,-1 0-1,1 0 1,-1 0-1,0 0 0,0 0 1,-1 0-1,1 0 1,-1 0-1,0 0 1,0 0-1,0 0 0,0 0 1,-2-5-1,2-2-1,0-85-49,40 94-881,7-1-1662,-15-2-1924,1-3-3157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8.403"/>
    </inkml:context>
    <inkml:brush xml:id="br0">
      <inkml:brushProperty name="width" value="0.025" units="cm"/>
      <inkml:brushProperty name="height" value="0.025" units="cm"/>
    </inkml:brush>
  </inkml:definitions>
  <inkml:trace contextRef="#ctx0" brushRef="#br0">1 191 3267,'3'-14'3155,"3"-19"-584,8-38 2848,-7 40 4240,-14 142-9567,3-82-89,2 0 0,0 0 0,3 1 0,4 40 0,-5-69-2,0 1 0,1-1 0,-1 0 0,0 0 0,0 1 0,1-1 0,-1 0 0,1 0 0,-1 0 0,1 0 1,-1 0-1,1 0 0,0 1 0,-1-1 0,1-1 0,0 1 0,0 0 0,0 0 0,0 0 0,0 0 0,0-1 0,0 1 1,0 0-1,0-1 0,0 1 0,0-1 0,1 1 0,-1-1 0,0 0 0,0 1 0,0-1 0,3 0 0,-2 0 41,0 0-1,0-1 1,0 1-1,0-1 0,0 0 1,0 1-1,0-1 0,0 0 1,0 0-1,0 0 1,-1 0-1,1-1 0,0 1 1,-1-1-1,1 1 1,-1-1-1,1 1 0,1-4 1,10-16 455,0-1-1,-2 0 1,-1-1 0,0 0 0,-2-1 0,6-25 0,-6 18-323,-2 0 0,-1 0 0,1-37 0,-14 192-588,3-83 422,2 0 0,4 43 1,-2-83-7,1 0 0,0 0 0,0 0 0,0 0 0,1 0 0,-1 0-1,0 0 1,0 0 0,0 0 0,1 0 0,-1 0 0,1 0 0,-1 0 0,1 0 0,-1 0 0,1 0 0,-1 0 0,1 0 0,0 0 0,0-1 0,-1 1 0,1 0 0,0 0 0,0-1 0,0 1 0,0-1 0,0 1 0,0-1 0,0 1 0,0-1 0,0 0 0,0 1 0,0-1 0,0 0 0,0 0 0,0 1 0,0-1 0,0 0 0,0 0 0,0 0 0,0-1 0,0 1 0,1 0 0,-1 0 0,0 0 0,0-1 0,0 1 0,0-1 0,0 1 0,1-1 0,4-2 87,0 0-1,0 0 0,0-1 1,0 1-1,-1-1 1,8-7-1,23-34 286,-32 38-349,1 0 0,0 0 0,0 1 0,1 0-1,0-1 1,0 2 0,0-1 0,8-5 0,-13 11-34,-1 0 0,0 0 0,1 0-1,-1 0 1,0-1 0,1 1 0,-1 0-1,0 0 1,1 0 0,-1 0 0,0 0 0,1 0-1,-1 0 1,0 0 0,1 0 0,-1 0 0,0 0-1,1 0 1,-1 1 0,1-1 0,-1 0-1,0 0 1,0 0 0,1 0 0,-1 0 0,0 1-1,1-1 1,-1 0 0,0 0 0,0 1 0,1-1-1,-1 0 1,0 0 0,0 1 0,1-1-1,-1 1 1,7 19-116,-2 30 205,-4-42-46,-1 0 8,4 24-37,3-25 194,8-17 318,7-24 696,7-12-887,-27 44-329,-1 1-1,1-1 1,-1 0-1,1 1 1,0-1-1,0 1 1,0-1-1,0 1 1,0 0 0,0 0-1,0 0 1,0 0-1,0 0 1,0 0-1,0 1 1,1-1-1,-1 1 1,3-1 0,-4 2-9,1-1 0,-1 1 0,0-1 0,1 1 0,-1 0 0,1 0 1,-1 0-1,0-1 0,0 1 0,0 0 0,1 1 0,-1-1 0,0 0 1,0 0-1,0 0 0,-1 1 0,1-1 0,0 0 0,0 1 0,-1-1 0,1 1 1,-1-1-1,1 1 0,-1-1 0,0 1 0,1-1 0,-1 1 0,0-1 1,0 1-1,0 1 0,2 58 67,-2-51-31,0-8 99,2 25-796,2-21-539,4-15-255,15-50-3932,-7-5-3280,-13 50 6277,9-39-9364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9.280"/>
    </inkml:context>
    <inkml:brush xml:id="br0">
      <inkml:brushProperty name="width" value="0.025" units="cm"/>
      <inkml:brushProperty name="height" value="0.025" units="cm"/>
    </inkml:brush>
  </inkml:definitions>
  <inkml:trace contextRef="#ctx0" brushRef="#br0">54 0 12396,'0'0'6427,"-2"12"-3928,-12 47-194,-15 80 2229,21-45-4257,8-85-237,4 48-96,-4-55 74,0-1 1,1 1-1,-1-1 1,0 1-1,1 0 0,-1-1 1,1 0-1,0 1 1,0-1-1,-1 1 1,1-1-1,0 0 0,0 1 1,0-1-1,0 0 1,1 0-1,-1 0 0,0 0 1,0 0-1,1 0 1,-1 0-1,0 0 0,1-1 1,-1 1-1,1 0 1,-1-1-1,1 1 1,-1-1-1,1 0 0,3 1 1,-4-2 5,-1 1 1,1 0 0,0-1 0,0 1-1,0-1 1,0 1 0,-1-1-1,1 0 1,0 1 0,0-1-1,-1 0 1,1 0 0,0 1-1,-1-1 1,1 0 0,-1 0 0,1 0-1,-1 0 1,0 1 0,1-1-1,-1 0 1,0 0 0,0 0-1,1 0 1,-1 0 0,0 0-1,0 0 1,0 0 0,0-1-1,1-36 90,-1 32-66,1-5-71,-2-24-223,1 34 224,0 0 1,0 1 0,0-1 0,0 0 0,0 0 0,0 0 0,0 1 0,-1-1-1,1 0 1,0 0 0,-1 1 0,1-1 0,0 0 0,-1 1 0,1-1 0,-1 0 0,1 1-1,-1-1 1,1 1 0,-1-1 0,0 1 0,1-1 0,-1 1 0,0-1 0,1 1 0,-1-1-1,0 1 1,1 0 0,-1 0 0,0-1 0,0 1 0,-1 0 0,2 0 11,-1 0 0,1 0 0,0 0 0,-1 0 0,1 0-1,0 0 1,-1 0 0,1 1 0,0-1 0,0 0 0,-1 0 0,1 0 0,0 1 0,0-1 0,-1 0 0,1 0 0,0 1 0,0-1 0,0 0 0,-1 0 0,1 1 0,0-1 0,0 0 0,0 1 0,0-1 0,0 0 0,0 0 0,0 1 0,-1-1-1,1 0 1,0 1 0,0-1 0,0 0 0,0 1 0,0-1 0,1 0 0,-1 1 0,0-1 0,0 0 0,0 1 0,0-1 0,0 0 0,0 0 0,1 1 0,9 14-152,-5-13 160,1 0 1,0-1-1,-1 1 1,1-1-1,0 0 0,0-1 1,0 1-1,0-1 1,0 0-1,0-1 1,0 1-1,9-3 1,-13 2 37,1 1 0,-1-1 0,1 0 0,-1 0 0,1 0 0,-1 0 0,0 0 1,1 0-1,-1 0 0,0-1 0,0 0 0,0 1 0,0-1 0,0 0 0,0 0 1,-1 0-1,1 0 0,0 0 0,-1 0 0,0 0 0,1-1 0,-1 1 0,0 0 1,0-1-1,-1 1 0,1-1 0,0 1 0,-1-1 0,1 0 0,-1-2 0,-3 3 71,-5 8-193,-5 9-116,6-5 224,1 1 0,0 0 0,1 0 0,1 0 0,-1 1 0,2 0 0,-4 17 0,7-28-18,0-1-1,-1 0 1,1 1 0,0-1-1,0 0 1,0 1 0,0-1-1,0 0 1,0 1 0,0-1-1,0 0 1,1 1 0,-1-1-1,0 0 1,0 0 0,0 1-1,0-1 1,0 0 0,0 1-1,1-1 1,-1 0 0,0 0-1,0 1 1,0-1 0,1 0-1,-1 0 1,0 1-1,0-1 1,1 0 0,-1 0-1,0 0 1,0 0 0,1 1-1,-1-1 1,0 0 0,1 0-1,-1 0 1,0 0 0,1 0-1,-1 0 1,1 0 0,18-3 175,17-15 86,-23 8-222,-9 6-69,1 0 0,0 0 0,0 0 0,0 1 0,0-1 0,1 1 0,-1 1 0,1-1 0,0 1 0,0 0 0,-1 0 0,1 1 0,1 0 0,-1 0-1,11-1 1,-16 4 5,1-1 0,-1 1 0,1-1 0,-1 1 0,0 0 0,0-1 1,1 1-1,-1 0 0,0 0 0,-1 0 0,1 0 0,0 0 0,-1 0 0,1 0 0,-1 0 0,1 0 0,-1 0 0,0 0 0,0 0 0,0 0 0,0 0 0,0 0 0,-1 3 0,0 28 2436,2-40-2347,1 1 1,-1 0 0,1 0 0,1 0 0,-1 0 0,1 0 0,0 1-1,1-1 1,6-8 0,-7 11-157,-1-1-1,0 1 1,1 0 0,0 0-1,-1 1 1,1-1 0,0 0-1,1 1 1,-1 0-1,0 0 1,1 0 0,-1 0-1,1 0 1,-1 1-1,1 0 1,0-1 0,4 1-1,-8 1 77,1 0-1,-1 0 0,1 1 0,-1-1 1,0 0-1,1 1 0,-1-1 1,0 1-1,1-1 0,-1 0 0,0 1 1,0-1-1,1 1 0,-1-1 1,0 1-1,0-1 0,0 1 0,0-1 1,1 1-1,-1-1 0,0 1 1,0-1-1,0 1 0,0-1 0,0 1 1,0-1-1,0 1 0,-1-1 0,1 1 1,0-1-1,0 1 0,0-1 1,0 1-1,-1 0 0,1 14 100,1-14-85,-1-1 0,0 0 0,1 1 0,-1-1 0,0 0 0,1 0 0,-1 1 0,1-1-1,-1 0 1,0 0 0,1 0 0,-1 0 0,1 1 0,-1-1 0,1 0 0,-1 0-1,0 0 1,1 0 0,-1 0 0,1 0 0,-1 0 0,1 0 0,-1 0 0,0 0-1,1 0 1,-1-1 0,1 1 0,-1 0 0,1 0 0,-1 0 0,0 0 0,1-1 0,-1 1-1,0 0 1,1 0 0,0-1 0,40-23 179,-34 19-189,-1 1 0,0 0 0,1 1 0,0-1 0,0 1 0,0 1 0,0-1 0,1 1 0,10-1 0,-17 2 1,1 1 0,0-1 0,-1 1 0,1 0 0,-1 0-1,1 0 1,0 0 0,-1 0 0,1 0 0,0 0 0,-1 1-1,1-1 1,0 1 0,-1-1 0,1 1 0,-1 0 0,1-1-1,-1 1 1,1 0 0,-1 0 0,0 0 0,1 0 0,-1 0-1,0 0 1,0 0 0,0 1 0,0-1 0,0 0 0,0 1-1,0-1 1,0 0 0,0 1 0,-1-1 0,2 4 0,-2 0 37,1 0 1,-1 0-1,0 0 1,0 1-1,-1-1 1,1 0 0,-1 0-1,0 0 1,-1 0-1,-2 7 1,0-6-731,3-16-1528,4-18-6861,2 5-4150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5.710"/>
    </inkml:context>
    <inkml:brush xml:id="br0">
      <inkml:brushProperty name="width" value="0.025" units="cm"/>
      <inkml:brushProperty name="height" value="0.025" units="cm"/>
      <inkml:brushProperty name="color" value="#F6630D"/>
    </inkml:brush>
  </inkml:definitions>
  <inkml:trace contextRef="#ctx0" brushRef="#br0">349 1 8808,'0'0'6204,"-1"11"-5409,-1 4-515,-1 0 1,0 0-1,-2-1 1,1 1-1,-12 22 0,-45 79 882,32-63-931,-45 79-7,-75 158-1591,148-280 265,12-18-427,40-51-539,85-130 1,26-85-3103,-76 126 4433,-73 123 1979,-13 25-1177,0 0-1,0 0 0,0 0 1,-1 0-1,1 0 1,0 0-1,0 0 0,0 0 1,0 0-1,0 0 1,0 0-1,0 0 0,0 0 1,0 0-1,0 0 0,0 0 1,0 0-1,0-1 1,0 1-1,0 0 0,0 0 1,0 0-1,0 0 1,0 0-1,-1 0 0,1 0 1,0 0-1,0 0 1,0 0-1,0 0 0,0-1 1,0 1-1,0 0 1,0 0-1,1 0 0,-1 0 1,0 0-1,-28 33 2909,0 1-2187,2 1-1,1 2 0,2 1 0,-18 40 0,35-64-707,0 0-1,1 0 1,0 1-1,1 0 1,1-1 0,0 1-1,1 0 1,0 1 0,2-1-1,0 0 1,0 0-1,1 0 1,1 0 0,1 0-1,6 23 1,-3-25-172,0 0 1,1-1-1,1 0 1,0 0-1,11 13 0,13 19-3273,-32-43 3121,0-2 197,0 1-1,0 0 0,0 0 0,0 0 1,0 0-1,-1 0 0,1 0 1,0 0-1,0 0 0,0 0 1,0 0-1,0 0 0,0 0 0,-1 0 1,1 0-1,0 0 0,0 0 1,0 0-1,0 1 0,0-1 1,0 0-1,-1 0 0,1 0 0,0 0 1,0 0-1,0 0 0,0 0 1,0 0-1,0 0 0,0 0 1,0 1-1,-1-1 0,1 0 0,0 0 1,0 0-1,0 0 0,0 0 1,0 0-1,0 0 0,0 1 1,0-1-1,0 0 0,0 0 0,0 0 1,0 0-1,0 0 0,0 1 1,0-1-1,0 0 0,0 0 1,0 0-1,0 0 0,0 0 0,0 0 1,0 1-1,0-1 0,1 0 1,-20-3-3512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09.690"/>
    </inkml:context>
    <inkml:brush xml:id="br0">
      <inkml:brushProperty name="width" value="0.025" units="cm"/>
      <inkml:brushProperty name="height" value="0.025" units="cm"/>
    </inkml:brush>
  </inkml:definitions>
  <inkml:trace contextRef="#ctx0" brushRef="#br0">43 125 5701,'0'0'19080,"7"7"-17345,-3-3-1571,-3-2-88,0-1 0,0 1 1,1 0-1,-1-1 0,1 1 0,-1-1 0,1 0 0,-1 1 0,1-1 1,0 0-1,-1 0 0,1 0 0,0 0 0,0 0 0,0-1 0,0 1 0,0 0 1,0-1-1,0 0 0,0 1 0,0-1 0,0 0 0,0 0 0,0 0 1,0 0-1,0 0 0,0-1 0,0 1 0,0-1 0,0 1 0,0-1 0,0 0 1,0 1-1,0-1 0,-1 0 0,1 0 0,0-1 0,3-1 0,1-4 4,1 0-1,-1 0 0,0-1 1,-1 0-1,8-14 0,-11 18-57,0 0-1,0 0 1,-1 0 0,1 0-1,-1-1 1,0 1 0,0-1-1,-1 1 1,0-1 0,1 1-1,-1-1 1,0 1 0,-1 0-1,0-6 1,0 9-23,1 0 0,-1 0 0,0 0 0,1 0-1,-1 0 1,0 0 0,0 0 0,0 0 0,0 0 0,0 0 0,0 0-1,0 1 1,0-1 0,0 0 0,0 1 0,0-1 0,0 1 0,-1-1-1,1 1 1,0 0 0,0-1 0,0 1 0,-1 0 0,1 0 0,0 0 0,-1 0-1,1 0 1,0 0 0,-2 0 0,-2 1-39,1-1 0,0 1 1,-1-1-1,1 1 0,0 0 0,0 1 1,-7 2-1,2 2 24,1 1-1,0 0 1,0 0 0,1 0-1,0 1 1,0 0 0,0 0 0,1 1-1,1 0 1,0 0 0,0 0 0,0 0-1,1 1 1,1 0 0,0 0 0,0 0-1,1 0 1,0 1 0,1-1-1,-1 20 1,3-28 16,-1 0-1,1 0 1,-1 0 0,1 0-1,0-1 1,0 1 0,0 0 0,0 0-1,0-1 1,0 1 0,0 0-1,1-1 1,-1 1 0,0-1-1,1 0 1,-1 1 0,1-1-1,0 0 1,-1 0 0,1 0-1,0 0 1,0 0 0,0-1-1,0 1 1,-1 0 0,1-1-1,0 1 1,0-1 0,0 0-1,0 0 1,0 0 0,3 0-1,1 0-159,0 0-1,-1 0 0,1 0 1,-1-1-1,1 0 1,-1 0-1,1-1 1,-1 1-1,1-1 0,-1 0 1,5-3-1,1-4-1271,0 0 0,0 0 0,-1-1 0,-1 0 0,0 0 0,0-1 0,8-15 0,12-21-6122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0.260"/>
    </inkml:context>
    <inkml:brush xml:id="br0">
      <inkml:brushProperty name="width" value="0.025" units="cm"/>
      <inkml:brushProperty name="height" value="0.025" units="cm"/>
    </inkml:brush>
  </inkml:definitions>
  <inkml:trace contextRef="#ctx0" brushRef="#br0">105 1 3972,'0'0'20211,"-11"13"-18925,0 2-975,0 0 0,1 0 0,1 1 0,0 0 0,1 1 0,1 0 0,1 0 0,0 0 0,1 1 0,1 0 0,-3 22 0,7-33-340,0 1-1,0-1 1,1 0-1,0 0 1,0 0 0,0 0-1,1 0 1,3 8-1,-4-14 17,-1 1 0,1-1 0,0 0 0,0 0 0,-1 0 0,1 0 0,0 1 0,0-1 0,0 0 0,0-1 0,0 1 0,1 0 0,-1 0-1,0 0 1,0-1 0,1 1 0,-1 0 0,3 0 0,-2-1 15,0 0 0,1 0 0,-1 0 0,0 0 0,1 0 0,-1-1 0,0 1 0,1-1 0,-1 1 0,0-1 0,0 0 0,0 0 0,0 0 0,0 0 0,3-2 1,17-12-242,-18 11 198,1 1 1,-1 0-1,0 0 1,1 0-1,-1 0 1,1 1-1,0 0 1,0 0-1,0 0 1,0 1-1,0-1 0,0 1 1,6 0-1,-11 1 38,1 1-1,0 0 1,-1-1-1,1 1 0,-1-1 1,1 1-1,-1 0 1,0-1-1,1 1 1,-1 0-1,1-1 0,-1 1 1,0 0-1,0-1 1,1 1-1,-1 0 0,0 0 1,0 0-1,0-1 1,0 1-1,0 0 0,0 0 1,0 1-1,0 30 285,0-18 96,0-12-341,1 0-1,-1-1 1,1 1 0,0 0 0,-1-1 0,1 1 0,0-1 0,0 1 0,0-1 0,0 0 0,0 1 0,0-1 0,0 0-1,0 0 1,0 1 0,1-1 0,-1 0 0,1 0 0,-1-1 0,1 1 0,-1 0 0,1 0 0,-1-1 0,1 1-1,-1-1 1,1 1 0,0-1 0,-1 0 0,1 0 0,0 1 0,0-1 0,-1 0 0,1-1 0,0 1 0,-1 0 0,1 0-1,0-1 1,2 0 0,11-2 47,0-1-1,0-1 1,19-7 0,-22 7-74,4-1 0,-3 0-86,0 1-1,0 1 1,0 0 0,0 1 0,27-3 0,-39 6 67,0 1 0,0 0-1,0-1 1,0 1 0,0 0-1,0-1 1,0 1 0,0 0-1,0 0 1,0 0 0,0 0-1,-1 0 1,1 0 0,0 0-1,-1 0 1,1 0 0,0 0-1,-1 0 1,0 1 0,1-1-1,-1 0 1,0 0 0,1 1-1,-1-1 1,0 0 0,0 0-1,0 1 1,0-1-1,0 0 1,0 0 0,-1 1-1,1-1 1,-1 2 0,-6 46 482,7-48-465,-1 0 25,1-1-1,0 1 0,-1 0 0,1 0 0,-1 0 1,1 0-1,0 0 0,0 0 0,0 0 1,0 0-1,-1 0 0,1 0 0,0 0 0,1 0 1,-1-1-1,0 1 0,0 0 0,0 0 1,1 0-1,-1 0 0,0 0 0,1 0 1,-1 0-1,1 1 0,17-14 655,-5 0-738,3 0 131,35-24-1293,-47 34 856,-1 0 1,1 0-1,-1 1 1,1-1 0,0 1-1,0 0 1,0 0-1,-1 0 1,1 1-1,0 0 1,0-1 0,0 1-1,5 1 1,8 5-1107,-16-5 1288,1 0-1,0-1 0,-1 1 0,1 0 0,0-1 0,-1 1 0,1-1 0,0 0 1,-1 0-1,1 1 0,0-1 0,0 0 0,2-1 0,2 0-846,-1 0 1,1-1-1,-1 0 1,1 0-1,-1-1 1,0 1-1,10-7 0,-5 3-1387,18-9-3911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0.593"/>
    </inkml:context>
    <inkml:brush xml:id="br0">
      <inkml:brushProperty name="width" value="0.025" units="cm"/>
      <inkml:brushProperty name="height" value="0.025" units="cm"/>
    </inkml:brush>
  </inkml:definitions>
  <inkml:trace contextRef="#ctx0" brushRef="#br0">54 62 96,'0'0'2226,"9"-6"1655,29-22 4677,-37 27-8073,1 1 0,-1-1 1,0 1-1,0-1 1,0 0-1,0 0 0,-1 1 1,1-1-1,0 0 1,0 0-1,0 0 0,-1 0 1,1 0-1,0 0 1,-1 0-1,1 0 0,-1 0 1,1-1-1,-1 1 1,1-2-1,-2 3-339,1-1-1,-1 0 1,1 1-1,-1-1 1,1 1 0,-1 0-1,0-1 1,1 1-1,-1-1 1,1 1 0,-1 0-1,0 0 1,0-1 0,1 1-1,-1 0 1,0 0-1,1 0 1,-1 0 0,0 0-1,1 0 1,-1 0-1,0 0 1,-1 0 0,-3 0-108,0 0 0,0 1 0,-1-1 0,1 1 0,0 0 0,0 1 0,-7 2 0,9-1-57,-1 0 1,1 0-1,0 0 1,0 0-1,0 0 1,0 1 0,1 0-1,-1-1 1,-1 5-1,3-7-15,1 0 0,-1 0 0,1 0 0,0 0 0,-1 0 0,1 0 0,0 0 0,0 0 0,0 0 0,-1 0 0,1 0 0,0 0 0,0 0-1,0 0 1,1 0 0,-1 0 0,0 0 0,0 0 0,1 0 0,-1 0 0,0 0 0,1 0 0,-1 0 0,1 0 0,-1-1 0,1 1 0,-1 0 0,1 0 0,0 0 0,-1-1-1,1 1 1,0 0 0,0-1 0,0 1 0,-1 0 0,1-1 0,0 1 0,0-1 0,0 0 0,0 1 0,0-1 0,0 0 0,0 1 0,0-1 0,1 0 0,58 7-1663,-50-6 1537,-1-1-1,0 1 1,1 0 0,-1 1 0,0 0-1,0 0 1,0 1 0,9 4 0,-18-6 220,1-1 1,0 0-1,-1 1 1,1-1-1,0 0 1,-1 1-1,1-1 1,-1 1-1,1-1 1,-1 1-1,1-1 1,-1 1-1,1-1 1,-1 1-1,1 0 1,-1-1-1,0 1 1,1 0-1,-1-1 1,0 1 0,0 0-1,1-1 1,-1 1-1,0 0 1,0 0-1,0-1 1,0 1-1,0 0 1,0 0-1,0 0 1,-16 19 2234,-29 6 506,34-22-2352,-1 0 0,1 0 1,-23 4-1,-14-4-2060,48-4 1236,-1 0 0,0 0 0,0 0 0,0 0 0,0-1 0,0 1-1,0 0 1,1 0 0,-1-1 0,0 1 0,0 0 0,0-1 0,1 1 0,-1-1-1,0 1 1,0-1 0,1 1 0,-1-1 0,0 1 0,1-1 0,-1 0 0,1 0-1,-1 1 1,1-1 0,-2-1 0,-4-12-12661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1.219"/>
    </inkml:context>
    <inkml:brush xml:id="br0">
      <inkml:brushProperty name="width" value="0.025" units="cm"/>
      <inkml:brushProperty name="height" value="0.025" units="cm"/>
    </inkml:brush>
  </inkml:definitions>
  <inkml:trace contextRef="#ctx0" brushRef="#br0">183 0 18449,'0'0'9818,"-11"6"-9861,-13 8-9,0 1 1,1 1-1,0 1 1,2 0-1,-32 35 0,53-52 27,-1 0 0,1 0 0,0 0 0,0 1 0,0-1-1,-1 0 1,1 0 0,0 1 0,0-1 0,0 0 0,0 0-1,-1 1 1,1-1 0,0 0 0,0 0 0,0 1 0,0-1-1,0 0 1,0 0 0,0 1 0,0-1 0,0 0 0,0 1-1,0-1 1,0 0 0,0 0 0,0 1 0,0-1 0,0 0-1,0 1 1,0-1 0,1 0 0,-1 0 0,0 1 0,0-1-1,0 0 1,0 0 0,0 0 0,1 1 0,-1-1 0,15 3-318,25-8 326,-38 5-12,43-9 3,-28 5 15,1 0 1,-1 1-1,1 0 0,0 2 0,0 0 1,0 1-1,29 4 0,-46-4 16,1 1-1,-1-1 1,0 0-1,0 1 0,1-1 1,-1 1-1,0-1 1,0 1-1,0 0 1,0-1-1,1 1 0,-1 0 1,0 0-1,0 0 1,-1 0-1,1 0 1,0 0-1,0 0 0,0 0 1,-1 0-1,1 0 1,0 0-1,-1 0 1,1 0-1,-1 1 1,1-1-1,-1 0 0,0 1 1,0-1-1,1 0 1,-1 0-1,0 1 1,0-1-1,0 0 0,-1 1 1,1-1-1,0 0 1,0 1-1,-1-1 1,1 0-1,0 0 0,-1 1 1,0-1-1,1 0 1,-1 0-1,-1 2 1,-1 3 181,0-1 1,-1 0 0,1 0 0,-1 0 0,0 0 0,-1 0-1,1-1 1,-8 6 0,1-4 1,1 1 0,-1-2-1,-24 9 1,31-12-233,-1 0 0,1-1-1,-1 0 1,0 0 0,0-1 0,1 1-1,-1-1 1,0 0 0,0 0 0,0 0-1,1-1 1,-1 0 0,-5-1 0,8 1-140,1 0 0,0 0 0,0 1 0,0-1 0,0 0 0,0 0 0,0 0 0,0 0 0,0 0 0,0 0 0,1-1 0,-1 1 0,0 0 0,1 0 0,-1-1 0,0 1 0,1 0 0,0 0 0,-1-1 1,1 1-1,0-1 0,0-1 0,-1-32-7696,4 6-1904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1.580"/>
    </inkml:context>
    <inkml:brush xml:id="br0">
      <inkml:brushProperty name="width" value="0.025" units="cm"/>
      <inkml:brushProperty name="height" value="0.025" units="cm"/>
    </inkml:brush>
  </inkml:definitions>
  <inkml:trace contextRef="#ctx0" brushRef="#br0">120 109 5349,'0'0'18604,"8"0"-16666,-7 0-1892,1 1 17,0-1 0,0 0 0,0 0 0,0 0 0,0 0 0,0 0 0,0 0 0,0 0 0,-1-1 0,1 1 0,0-1 0,0 0 0,0 1 0,-1-1 0,1 0 0,0 0 0,-1 0 0,1 0 0,-1 0 0,1 0 0,-1-1 0,1 1 0,-1 0 0,0-1 0,0 1 0,1-1 0,-1 0 0,0 1 0,-1-1 0,1 0 0,0 1 0,0-1 0,-1 0 0,1 0 0,-1 0 0,1 0 0,-1-3 0,1 3-55,0 0 0,-1 0 1,1 0-1,-1 0 0,1 0 0,-1 0 0,0 0 1,0 0-1,0 0 0,0 0 0,0 0 1,0 0-1,-1 0 0,1 0 0,-1 0 1,1 0-1,-1 0 0,0 0 0,0 0 1,0 0-1,0 0 0,0 0 0,0 1 1,0-1-1,0 0 0,-1 1 0,1-1 0,-1 1 1,1 0-1,-1-1 0,0 1 0,0 0 1,1 0-1,-1 0 0,0 0 0,0 0 1,0 0-1,0 1 0,-3-1 0,2 0-27,-1 1-1,0 0 0,1 0 1,-1 0-1,0 0 0,1 1 1,-1-1-1,1 1 0,-1 0 1,1 0-1,-1 0 0,1 1 1,0-1-1,-1 1 0,1 0 1,0 0-1,0 0 0,0 0 1,1 0-1,-1 1 0,0-1 1,-3 5-1,-3 7-12,0 0-1,1 0 1,0 1 0,-11 30 0,16-37 29,0 1 0,1-1 0,0 0 0,0 1 0,1 0 0,0-1 0,1 1 0,0 0 0,0-1 0,1 1 0,1 10 0,-1-17 1,0 0 1,-1 0 0,1 0 0,0 0 0,0 0 0,0 0 0,0 0 0,1-1 0,-1 1 0,0 0 0,1-1 0,-1 1 0,1-1 0,0 0 0,-1 1 0,1-1 0,0 0 0,0 0 0,0 0 0,2 1 0,0-1 24,1 0 0,0 1-1,-1-2 1,1 1 0,0 0 0,0-1 0,0 0-1,8-1 1,-4 0-96,1-1 0,-1 0 0,0 0-1,0-1 1,0 0 0,-1-1 0,1 0 0,15-9-1,-15 6-844,0-1-1,-1 0 0,0 0 1,-1 0-1,1-1 0,-2 0 1,1-1-1,-1 1 0,-1-1 1,9-20-1,5-24-6710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1.924"/>
    </inkml:context>
    <inkml:brush xml:id="br0">
      <inkml:brushProperty name="width" value="0.025" units="cm"/>
      <inkml:brushProperty name="height" value="0.025" units="cm"/>
    </inkml:brush>
  </inkml:definitions>
  <inkml:trace contextRef="#ctx0" brushRef="#br0">56 0 2787,'0'0'19778,"-8"12"-17925,2-3-1550,0 0 0,1 0 0,0 0 0,0 1 0,1 0-1,0 0 1,1 0 0,0 0 0,1 1 0,0-1 0,0 12 0,2-19-281,1 127 375,0-113-375,1-1 0,1 1 0,0-1-1,1 0 1,10 27 0,-14-43-18,1 1 0,-1 0 0,0-1 0,0 1 0,1-1 0,-1 1 0,0 0 1,1-1-1,-1 1 0,1-1 0,-1 1 0,0-1 0,1 1 0,-1-1 0,1 0 0,0 1 0,-1-1 0,1 0 0,-1 1 0,1-1 0,0 0 0,-1 1 0,1-1 1,-1 0-1,1 0 0,0 0 0,-1 0 0,1 0 0,0 0 0,0 0 0,19-12 296,13-30 133,-32 39-443,17-26-157,-2 0 0,-1-1 0,14-42 1,-34 85-865,-5 13 312,1 1-1,1 0 0,1 1 1,-6 44-1,13-72 679,0 0 1,0 0-1,0 0 0,0 0 1,0 1-1,0-1 0,0 0 1,0 0-1,1 0 0,-1 0 0,0 1 1,0-1-1,0 0 0,0 0 1,0 0-1,0 0 0,0 0 0,0 1 1,0-1-1,0 0 0,1 0 1,-1 0-1,0 0 0,0 0 0,0 0 1,0 0-1,0 0 0,0 0 1,1 1-1,-1-1 0,0 0 1,0 0-1,0 0 0,0 0 0,1 0 1,-1 0-1,0 0 0,0 0 1,0 0-1,0 0 0,1 0 0,-1 0 1,0 0-1,0 0 0,0 0 1,0 0-1,0 0 0,1-1 1,-1 1-1,0 0 0,13-7-820,8-9-681,17-41-7213,-19 22 2093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2.322"/>
    </inkml:context>
    <inkml:brush xml:id="br0">
      <inkml:brushProperty name="width" value="0.025" units="cm"/>
      <inkml:brushProperty name="height" value="0.025" units="cm"/>
    </inkml:brush>
  </inkml:definitions>
  <inkml:trace contextRef="#ctx0" brushRef="#br0">95 119 2498,'0'0'2109,"1"-8"5386,6-20-3974,-2 12-525,-1-1-1,4-32 1,-8 48-3220,0 27-871,-3 9 1687,0-1 0,-13 52 0,-1 9 1743,11-54-1915,2 0-1,2 0 1,1 0-1,6 42 1,-5-80-415,7 15 75,-6-19-95,-1 1 0,1-1 0,-1 1 0,1 0 0,-1-1-1,0 1 1,1-1 0,-1 1 0,0-1 0,1 1 0,-1-1-1,0 1 1,0-1 0,1 0 0,-1 1 0,0-1 0,0 1-1,0-1 1,0 0 0,0 1 0,0-1 0,0 1 0,0-1-1,0 1 1,0-1 0,0 0 0,0 0 0,0 1-4,-1-22-760,-1 0 0,-1 0-1,0 0 1,-2 0 0,-12-34 0,9 35 724,0 1 0,-2 0 0,-13-22 0,18 37 721,5 8-280,7 10-376,0-7-357,0 1 0,1-1-1,0-1 1,0 1 0,0-1-1,1-1 1,18 8 0,-16-9-1680,0 0 0,0 0 1,20 2-1,2-3-2980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12.695"/>
    </inkml:context>
    <inkml:brush xml:id="br0">
      <inkml:brushProperty name="width" value="0.025" units="cm"/>
      <inkml:brushProperty name="height" value="0.025" units="cm"/>
    </inkml:brush>
  </inkml:definitions>
  <inkml:trace contextRef="#ctx0" brushRef="#br0">99 251 3940,'0'0'9331,"2"-7"-5097,5-26-391,-7 33-3749,0-1 0,0 1 0,0-1 0,0 1-1,0-1 1,0 0 0,0 1 0,0-1 0,0 1 0,0-1-1,-1 1 1,1-1 0,0 1 0,0-1 0,-1 1-1,1-1 1,0 1 0,-1-1 0,1 1 0,0-1 0,-1 1-1,1 0 1,-1-1 0,1 1 0,-1 0 0,1-1 0,-1 1-1,1 0 1,-1 0 0,1-1 0,-1 1 0,1 0 0,-1 0-1,1 0 1,-1 0 0,0 0 0,1 0 0,-1 0 0,1 0-1,-1 0 1,1 0 0,-1 0 0,0 0 0,1 0 0,-1 0-1,1 0 1,-1 1 0,1-1 0,-1 0 0,1 0 0,-1 1-1,-28 10 927,24-7-918,0 0 1,1 1-1,-1-1 0,1 1 1,0 0-1,0 0 0,0 1 1,1-1-1,0 1 0,0-1 1,0 1-1,1 0 0,-1 0 1,2 1-1,-1-1 0,1 0 1,-1 9-1,2-14-98,0 0 0,1 0 0,-1 0 0,1 0 0,-1 0 1,1-1-1,-1 1 0,1 0 0,-1 0 0,1-1 0,0 1 0,0 0 0,-1-1 1,1 1-1,0 0 0,0-1 0,0 1 0,0-1 0,0 0 0,-1 1 0,1-1 0,0 0 1,0 1-1,0-1 0,0 0 0,0 0 0,0 0 0,1 0 0,35 2 133,-31-2-110,235 0-203,-241 0 197,1 0 0,-1-1 0,0 1 0,1 0 0,-1 0 0,0 0 0,1-1 0,-1 1 0,0 0 0,0 0 0,1 0 0,-1-1 0,0 1 0,0 0 0,1-1 0,-1 1 0,0 0 0,0-1 0,0 1 0,0 0 1,1-1-1,-1 1 0,0 0 0,0-1 0,0 1 0,0 0 0,0-1 0,0 1 0,0 0 0,0-1 0,0 1 0,0 0 0,0-1 0,0 1 0,0 0 0,0-1 0,-1 1 0,1 0 0,0-1 0,0 1 0,0 0 0,0-1 0,-1 1 0,1 0 1,0-1-1,0 1 0,-1 0 0,1 0 0,0-1 0,0 1 0,-1 0 0,1 0 0,0 0 0,-1-1 0,1 1 0,-1 0 0,-22-28 1893,12 16-1456,-1-3-458,1-1 0,0-1 0,1 1 0,1-2 0,1 1 0,0-1 0,1 0 0,1-1 0,1 0 0,-4-20 0,9 37 1,0 1-1,1 0 1,-1-1-1,0 1 1,0 0-1,1-1 1,-1 1-1,0 0 1,1 0-1,-1-1 1,1 1-1,0 0 1,-1 0-1,1 0 1,0 0-1,0 0 1,0 0-1,0 0 1,0 0-1,0 0 1,0 0-1,0 0 1,0 1-1,0-1 1,0 0-1,1 1 1,-1-1-1,0 1 1,0-1-1,1 1 1,1-1 0,50-4-43,-40 5-2,72-8-2990,-28-1-5218,-10-3-6754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22.438"/>
    </inkml:context>
    <inkml:brush xml:id="br0">
      <inkml:brushProperty name="width" value="0.025" units="cm"/>
      <inkml:brushProperty name="height" value="0.025" units="cm"/>
    </inkml:brush>
  </inkml:definitions>
  <inkml:trace contextRef="#ctx0" brushRef="#br0">0 187 4644,'0'0'5937,"8"2"-6162,13 4 236,0-1-1,0-2 0,0 0 0,31 0 0,98-6 116,-57-1-89,274 22 401,-66 0-11,636-32 244,-190-1-317,41 42 185,-465-15-117,583-55-1,-508 11-154,440 20 0,-590 17-248,268-30 0,1091-100 365,-1489 120-39,329-5 1312,-431 11-1298,-1 1 0,0 0 0,16 5 0,-30-7-92,25 6-102,49 34-7137,-49-29 1170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26.507"/>
    </inkml:context>
    <inkml:brush xml:id="br0">
      <inkml:brushProperty name="width" value="0.025" units="cm"/>
      <inkml:brushProperty name="height" value="0.025" units="cm"/>
    </inkml:brush>
  </inkml:definitions>
  <inkml:trace contextRef="#ctx0" brushRef="#br0">1 169 4324,'143'-7'6799,"69"-23"-6019,-21 3-853,422 1-553,-277 20 755,-222 2-98,1553-39 50,-161 47 429,994-3 1335,-1167-17-1781,-158 2 523,-1174 14 502,-1 0-1120,0 0-84,0 1 0,0-1 0,0 0 0,0 0 0,0 1 0,0-1 0,0 0 0,0 0 1,0 1-1,0-1 0,0 0 0,0 0 0,0 1 0,0-1 0,0 0 0,0 0 0,-1 0 0,1 1 0,0-1 1,0 0-1,0 0 0,0 1 0,0-1 0,-1 0 0,1 0 0,0 0 0,0 0 0,0 1 0,-1-1 1,1 0-1,0 0 0,0 0 0,0 0 0,-1 0 0,1 0 0,0 0 0,0 1 0,-1-1 0,1 0 0,0 0 1,0 0-1,-1 0 0,1 0 0,0 0 0,-1 0 0,-10 0-4631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6.038"/>
    </inkml:context>
    <inkml:brush xml:id="br0">
      <inkml:brushProperty name="width" value="0.025" units="cm"/>
      <inkml:brushProperty name="height" value="0.025" units="cm"/>
      <inkml:brushProperty name="color" value="#F6630D"/>
    </inkml:brush>
  </inkml:definitions>
  <inkml:trace contextRef="#ctx0" brushRef="#br0">0 1 16111,'0'0'-224,"52"6"672,-9 3 994,9 2-289,5-1-512,5 1-321,-3-1-224,-5 1-64,-15-5-1441,-7-3-3588,-16-3-7847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28.960"/>
    </inkml:context>
    <inkml:brush xml:id="br0">
      <inkml:brushProperty name="width" value="0.025" units="cm"/>
      <inkml:brushProperty name="height" value="0.025" units="cm"/>
    </inkml:brush>
  </inkml:definitions>
  <inkml:trace contextRef="#ctx0" brushRef="#br0">3795 505 8264,'-1'-9'2717,"-1"-3"-2495,0 1 1,-1-1-1,0 1 1,-1 0-1,0 0 1,-1 0-1,0 1 1,-1-1-1,0 1 0,-1 1 1,-11-14-1,0 5-174,0 0-1,-2 1 0,0 1 1,-1 1-1,-1 1 1,0 1-1,-1 1 1,0 0-1,-1 2 0,-33-10 1,-33-5-1307,-139-20-1,186 38 914,-275-42 412,-2 14-1,-494 8 1,672 34-83,1 6 0,0 7 1,2 5-1,0 7 0,-150 55 0,224-63 136,1 3-1,1 3 1,-95 61 0,129-71-103,1 0 0,1 2 0,2 0 0,0 2 0,1 1 0,1 1 0,1 1 0,2 1 0,-21 37 0,34-52-18,1 1-1,1-1 1,-1 1-1,2 0 0,0 0 1,1 0-1,0 1 1,1-1-1,1 1 1,0-1-1,1 1 1,1-1-1,0 1 1,6 27-1,0-19 16,1 0 0,0-1 1,2 0-1,1-1 0,0 0 0,1-1 0,2 0 0,22 26 0,23 22-18,3-3-1,3-3 1,3-2 0,1-4-1,4-2 1,2-4-1,1-3 1,99 43 0,-75-46-9,2-5 0,2-4 1,1-5-1,2-5 0,0-4 1,153 10-1,-32-20 74,0-10 0,294-35 0,-335 9-33,-2-9 0,-1-7 0,212-78 0,-290 79 3,117-60 0,-182 78 155,-1-1 0,-1-2 0,-1-2 0,-2-2-1,55-54 1,-78 69-51,0-1 0,-2 0 0,0-1 0,0 0 0,-2-1 0,0 0 0,-1 0-1,-1-1 1,0 0 0,4-20 0,-8 25-67,-1-1-1,0 0 1,-1 0-1,-1 0 1,0 0 0,0 0-1,-2 0 1,0 1-1,0-1 1,-1 0 0,-1 1-1,0-1 1,-1 1-1,-10-18 1,-1 4-60,-2 0 0,-1 1 0,-2 1-1,0 0 1,-1 2 0,-1 1 0,-2 0 0,0 2 0,-31-19-1,-27-13 171,-154-69 0,-155-30 43,-10 31-2081,339 102 1185,-74-27-3242,22-8-5852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45.693"/>
    </inkml:context>
    <inkml:brush xml:id="br0">
      <inkml:brushProperty name="width" value="0.025" units="cm"/>
      <inkml:brushProperty name="height" value="0.025" units="cm"/>
    </inkml:brush>
  </inkml:definitions>
  <inkml:trace contextRef="#ctx0" brushRef="#br0">0 180 3075,'8'-1'5472,"734"-3"-3001,-351 11-2246,-191-7-172,823 6 1362,-75-29-892,327 14-528,-418 14 69,-4 3-64,-568-2 0,613-8 8,213 5-48,-740 13 59,403 8 90,-215-17 271,284-3 163,-422-18-505,-340 7 4,131-29 1,-131 20-32,-29 9 242,61-2 0,-60 6-183,33-2-74,155-16-408,-109 1 1821,231-4 0,-361 22-1722,0 1-1,0-1 0,0 1 0,0-1 0,0 0 0,0 0 0,0 0 0,0 0 0,-1 0 1,1-1-1,-1 1 0,0 0 0,0-1 0,2-4 0,6-23-3305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49.794"/>
    </inkml:context>
    <inkml:brush xml:id="br0">
      <inkml:brushProperty name="width" value="0.025" units="cm"/>
      <inkml:brushProperty name="height" value="0.025" units="cm"/>
    </inkml:brush>
  </inkml:definitions>
  <inkml:trace contextRef="#ctx0" brushRef="#br0">1 233 5990,'0'0'3587,"10"0"-3405,133 1 147,401-16 767,-179-26-595,401-30 680,512 13-1096,-919 40-136,491-12 508,343 48-4,-239 0-517,-388-16 11,894 23 138,204 16 716,-990-45 37,-636 13-1275,-38-9 362,1 0 1,0 0 0,-1 0-1,1 0 1,-1 0-1,1 1 1,-1-1-1,1 0 1,-1 0 0,1 0-1,-1 1 1,1-1-1,-1 0 1,1 1 0,-1-1-1,1 0 1,-1 1-1,0-1 1,1 0-1,-1 1 1,0-1 0,1 1-1,-1-1 1,0 1-1,0-1 1,1 1 0,-1-1-1,0 1 1,0-1-1,0 1 1,0-1 0,1 1-1,-1 0 1,0-1-1,0 1 1,0-1-1,0 1 1,0-1 0,0 1-1,-1-1 1,1 1-1,0-1 1,0 1 0,0 0-1,0-1 1,-1 1-1,1-1 1,0 1 0,-1-1-1,1 0 1,0 1-1,-1-1 1,1 1-1,0-1 1,-1 0 0,1 1-1,-1-1 1,1 0-1,-1 1 1,1-1 0,-1 0-1,1 0 1,-1 1-1,0-1 1,-24 9-3343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8:51.087"/>
    </inkml:context>
    <inkml:brush xml:id="br0">
      <inkml:brushProperty name="width" value="0.025" units="cm"/>
      <inkml:brushProperty name="height" value="0.025" units="cm"/>
    </inkml:brush>
  </inkml:definitions>
  <inkml:trace contextRef="#ctx0" brushRef="#br0">0 233 6502,'143'-6'3440,"72"-17"-3272,-53 5-60,1337-76 63,4 58-61,-986 26-55,1589-20 2096,215 14-1190,-1167 62-918,-198-4-11,-713-41 3321,-242-1-3220,-25-1-3806,10-6-528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9:04.150"/>
    </inkml:context>
    <inkml:brush xml:id="br0">
      <inkml:brushProperty name="width" value="0.025" units="cm"/>
      <inkml:brushProperty name="height" value="0.025" units="cm"/>
    </inkml:brush>
  </inkml:definitions>
  <inkml:trace contextRef="#ctx0" brushRef="#br0">981 729 6086,'-98'2'3366,"-102"-4"-2275,179-1-989,0-1 1,1 0-1,-34-13 0,33 9 426,-1 2 0,-39-7 0,53 12-400,1 0-1,-1 1 1,0 0-1,1 1 1,-1 0 0,1 0-1,-1 0 1,1 1-1,0 0 1,0 1 0,-1-1-1,-8 6 1,-8 7-67,1 1 1,1 0-1,1 2 0,0 0 1,1 2-1,1 0 0,-26 37 1,18-20-74,2 1 0,2 2 0,-34 79 0,50-100 9,1 1 0,1 0 0,1 0 0,1 0 0,1 1 0,0-1 0,2 1 1,0-1-1,1 1 0,1-1 0,1 0 0,1 1 0,1-1 0,0-1 0,2 1 0,0-1 0,12 22 0,-8-20-15,1 0 0,0 0 0,2-1 0,1-1-1,0 0 1,1-1 0,1-1 0,1 0 0,0-1-1,2-1 1,-1-1 0,2-1 0,-1-1-1,28 12 1,1-6-90,0-1 0,78 14-1,108 6-146,-82-14 253,-106-15 5,117 20-42,260 12 1,-101-41 70,133 3 21,-366 6-25,152 33 1,-155-23 4,164 13 0,-188-31-28,0-2-1,0-3 1,0-3 0,0-2 0,-2-3-1,1-3 1,-2-3 0,84-37 0,-81 25 30,-1-2 0,-1-3 1,-2-2-1,-2-3 0,-2-3 1,-1-2-1,65-72 0,-76 69-17,-2-1 0,-3-2 0,-1-2 0,37-74 0,-58 97-110,-2 0-1,-2-1 0,-1 0 0,-1-1 0,-2 0 1,-1-1-1,-1 0 0,-3 1 0,0-66 0,-4 89 98,-1 0-1,0 0 1,0 0 0,-1 1-1,-1-1 1,1 1-1,-2 0 1,1 0 0,-1 0-1,-1 0 1,1 1-1,-1 0 1,-1 0 0,0 1-1,-13-12 1,-11-7 545,-2 1 1,-56-32-1,52 34-182,-2-1-493,0 2 1,-2 2-1,0 2 1,-1 1-1,-1 2 1,-1 2-1,0 2 0,-71-8 1,-163-3-405,169 17 743,0-5-1,-184-40 1,-25-54 280,183 56-386,-151-32 0,168 59-110,-1 5 0,-1 6 0,1 5-1,-181 15 1,208 0-487,1 5 0,0 3 0,1 5 0,2 3-1,0 4 1,2 4 0,2 3 0,1 4 0,2 4-1,-91 67 1,24-4-1326,6 6-838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2:32.652"/>
    </inkml:context>
    <inkml:brush xml:id="br0">
      <inkml:brushProperty name="width" value="0.025" units="cm"/>
      <inkml:brushProperty name="height" value="0.025" units="cm"/>
    </inkml:brush>
  </inkml:definitions>
  <inkml:trace contextRef="#ctx0" brushRef="#br0">60 32 6758,'-19'-7'2340,"14"6"-2082,1 0 1,-1 0 0,1-1 0,-1 0 0,1 0-1,0 0 1,-6-5 0,53 3-24,516 2-99,633 5 1084,-96 39 719,-738-26-1487,150-2 189,291 17 197,531 16-747,153-99-267,-1438 49 179,1190-49 111,-1020 66-17,-179-9-80,-1 1 0,0 2 0,-1 1 0,34 15 0,-84-25-3236,-16-9-1116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2:56.925"/>
    </inkml:context>
    <inkml:brush xml:id="br0">
      <inkml:brushProperty name="width" value="0.025" units="cm"/>
      <inkml:brushProperty name="height" value="0.025" units="cm"/>
    </inkml:brush>
  </inkml:definitions>
  <inkml:trace contextRef="#ctx0" brushRef="#br0">5445 270 5926,'-9'-5'-1463,"-65"-32"3628,-85-29 1,70 35-2198,-2 5-1,-1 4 1,-1 3 0,-142-9-1,-336 39 3941,439-4-3652,-431-4-264,3-32-98,315 14 87,-611 2 31,753 14 2,50 1-26,1 3 0,-1 2 0,1 2 0,0 2 0,1 3 0,0 1 0,-48 24 0,-33 22-244,-157 101 0,262-146 308,-207 132 797,195-119-780,1 1 1,2 2 0,-56 63 0,76-76-72,-21 23-47,3 1 0,-53 88 0,80-119 41,0 1 1,1 0-1,0 0 0,1 1 1,1 0-1,0 0 1,1 0-1,0 0 1,1 0-1,1 1 0,0-1 1,1 0-1,1 1 1,0-1-1,1 1 1,4 16-1,0-17 7,-1 0 0,2-1-1,0 0 1,0 0 0,1-1 0,1 0-1,0 0 1,0-1 0,1 0 0,1-1-1,18 15 1,-2-5-16,1-1 0,0-1-1,2-2 1,30 14 0,15-1-10,2-2 1,0-5 0,2-2 0,0-4 0,1-3 0,0-4 0,140-2 0,214-5-38,473-5-171,-565-12 127,102-1-51,-168 19 169,409-14 45,12-7 36,-540 17-81,-78-1-12,0-3 0,153-31 0,-179 23 79,0-2-1,-2-2 1,0-3 0,-1-2-1,57-34 1,-81 39-90,-1-1 1,-2 0 0,1-2-1,-2-1 1,-1-1 0,-1 0-1,-1-2 1,0 0 0,-2-1-1,-1-1 1,-1-1 0,-2 0-1,0 0 1,-2-2 0,11-38-1,-18 51 85,-1 0 0,0 0 0,-1 0 0,-1 0 1,-1 0-1,0-1 0,-1 1 0,0 0 0,-2 0 0,0 0 0,-1 0 0,0 0 0,-1 1 0,-1 0 0,0 0 0,-1 0 0,-1 1 0,0 0 0,-17-21 1,-3 5 177,-2 1 0,-1 2 1,-1 1-1,-1 2 1,-1 1-1,-1 1 1,-61-27-1,-4 7-333,-174-50-1,167 65-2044,0 3-1,-201-15 1,143 28-4475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3:22.944"/>
    </inkml:context>
    <inkml:brush xml:id="br0">
      <inkml:brushProperty name="width" value="0.025" units="cm"/>
      <inkml:brushProperty name="height" value="0.025" units="cm"/>
    </inkml:brush>
  </inkml:definitions>
  <inkml:trace contextRef="#ctx0" brushRef="#br0">1 41 5381,'0'0'5210,"2"-8"-5215,5-25 42,-5 40 235,-1-2-217,1 0-1,-1 0 1,1 1-1,0-1 1,0-1-1,0 1 1,1 0-1,0-1 1,6 9-1,-2-9-14,0 0 1,0-1-1,0 0 0,0 0 1,0 0-1,1-1 0,-1 0 0,1-1 1,0 0-1,9 1 0,88-3 508,-52-1-364,487 26 985,264 29-445,-746-51-717,478 0 129,-134-5-53,-164 15 27,34 0 26,264-36-56,-5 0 0,-156 30-44,198-2 34,609 15-39,-1146-17-35,971 35 453,-650-22-451,462-6 164,515-60-45,2 48 46,-772 4-139,106 38-13,-31 0-1,891-41 321,-520-60-798,-421 14 251,1176-22-1781,-1748 70-207,-14-3-1603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3:24.743"/>
    </inkml:context>
    <inkml:brush xml:id="br0">
      <inkml:brushProperty name="width" value="0.025" units="cm"/>
      <inkml:brushProperty name="height" value="0.025" units="cm"/>
    </inkml:brush>
  </inkml:definitions>
  <inkml:trace contextRef="#ctx0" brushRef="#br0">0 101 4740,'0'0'1015,"9"0"-273,24-1-214,0-2 1,36-6-1,327-44 411,-239 38-885,556-5 1079,-480 22-1065,64 5 272,-1 13 0,377 73 0,-510-67-167,182 5 1,169-20 241,-243-8-334,890-21-48,-332-3 8,269-20-24,-698 1 52,151-12-126,0 42 734,-547 10-630,33 4 550,-36-4-603,0 0 1,0 0-1,0 1 0,0-1 0,0 0 0,0 1 1,0-1-1,-1 0 0,1 1 0,0-1 0,0 1 0,0-1 1,0 1-1,-1 0 0,1-1 0,0 1 0,-1 0 1,1 0-1,0-1 0,-1 1 0,1 0 0,-1 0 0,1 0 1,-1 0-1,1-1 0,-1 1 0,0 0 0,0 0 0,1 2 1,-1-3-62,0 0 1,0 1-1,0-1 1,-1 0 0,1 1-1,0-1 1,0 0-1,0 0 1,0 1-1,-1-1 1,1 0-1,0 0 1,0 1 0,0-1-1,-1 0 1,1 0-1,0 0 1,0 1-1,-1-1 1,1 0 0,0 0-1,-1 0 1,1 0-1,0 0 1,0 0-1,-1 0 1,1 1 0,0-1-1,-1 0 1,1 0-1,0 0 1,-1 0-1,1 0 1,0 0 0,-1-1-1,1 1 1,0 0-1,0 0 1,-1 0-1,0 0 1,-2 0-792,-19 0-3856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4:51.039"/>
    </inkml:context>
    <inkml:brush xml:id="br0">
      <inkml:brushProperty name="width" value="0.025" units="cm"/>
      <inkml:brushProperty name="height" value="0.025" units="cm"/>
    </inkml:brush>
  </inkml:definitions>
  <inkml:trace contextRef="#ctx0" brushRef="#br0">0 11 5862,'0'0'2039,"9"3"-1532,15 5-317,1-1 0,0-2 0,1 0 0,40 1 0,-20-8-32,0-3-1,48-10 0,-48 6 120,0 3 0,52-1 0,324 32 1933,-267-11-1981,184 41-66,-79-8-165,-24-14-1,-15 0 20,293 5 1,564-54 46,-282 5-64,-154 5 0,191-5 402,-572 9-329,-153 0-36,900-15 273,-318 8 577,-93 3-867,392-6 7,-662 10-22,130-11 16,54 1 28,594 27 170,-153 13-177,255-12 166,-956-17-192,714-53 17,-564 16-27,565-30 9,-884 67-17,562 0-28,-609 2 39,-1 2 1,0 1-1,60 14 0,-95-18-22,1 0-1,0 0 0,0 0 1,0 1-1,0-1 0,0 0 1,0 0-1,0 0 0,0 0 1,0 0-1,0 0 0,0 0 1,0 0-1,0 0 0,0 0 1,0 1-1,0-1 0,0 0 1,0 0-1,0 0 1,0 0-1,0 0 0,0 0 1,0 0-1,0 0 0,0 0 1,0 1-1,0-1 0,0 0 1,0 0-1,0 0 0,0 0 1,0 0-1,0 0 0,1 0 1,-14 1-1514,-13-2-2322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6.386"/>
    </inkml:context>
    <inkml:brush xml:id="br0">
      <inkml:brushProperty name="width" value="0.025" units="cm"/>
      <inkml:brushProperty name="height" value="0.025" units="cm"/>
      <inkml:brushProperty name="color" value="#F6630D"/>
    </inkml:brush>
  </inkml:definitions>
  <inkml:trace contextRef="#ctx0" brushRef="#br0">0 78 17457,'0'0'-65,"70"4"130,-17-5 95,19-13 192,12-6-1217,3-4-4612,8 2-2178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5.526"/>
    </inkml:context>
    <inkml:brush xml:id="br0">
      <inkml:brushProperty name="width" value="0.025" units="cm"/>
      <inkml:brushProperty name="height" value="0.025" units="cm"/>
    </inkml:brush>
  </inkml:definitions>
  <inkml:trace contextRef="#ctx0" brushRef="#br0">57 1567 7976,'0'0'3886,"-10"4"-1516,-26 11-507,35-15-1827,1 0 0,0 0 0,-1 1 0,1-1 0,0 0 0,-1 0 1,1 0-1,-1 0 0,1 0 0,0-1 0,-1 1 0,1 0 0,0 0 0,-1 0 0,1 0 0,0 0 0,0 0 0,-1 0 0,1-1 0,0 1 0,-1 0 0,1 0 0,0 0 0,0-1 0,-1 1 0,1 0 0,0 0 0,0-1 0,0 1 0,-1 0 1,1-1-1,0 1 0,0 0 0,0-1 0,0 1 0,0 0 0,0 0 0,-1-1 0,1 1 0,0 0 0,0-1 0,0 1 0,0-1 0,0 1 0,0 0 0,0-1 0,1 1 0,-1 0 0,0-1 0,0 1 0,0-1 0,4-17 146,1 3-105,1 0 1,1 0 0,0 1-1,1 0 1,14-18 0,57-66 159,-51 65-161,70-77 207,210-181 1,144-66-121,-310 248-124,497-338-29,-624 441-3344,-34 20 75,-18 6-1689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5.904"/>
    </inkml:context>
    <inkml:brush xml:id="br0">
      <inkml:brushProperty name="width" value="0.025" units="cm"/>
      <inkml:brushProperty name="height" value="0.025" units="cm"/>
    </inkml:brush>
  </inkml:definitions>
  <inkml:trace contextRef="#ctx0" brushRef="#br0">404 5 12107,'0'0'5195,"-9"-2"-3834,7 2-1325,0-1 0,0 1 0,0-1 0,-1 1 0,1 0 0,0 0 0,0 0 0,-1 0 0,1 0-1,0 0 1,0 1 0,-1-1 0,1 1 0,0-1 0,0 1 0,0 0 0,0 0 0,0 0 0,0 0 0,-3 2 0,-2 4-31,0 0 0,0 1 0,1-1-1,-10 17 1,-233 393 535,248-414-527,-8 12 53,1 0 0,0 1 0,2 0 0,-1 1 0,2-1 0,-5 24 0,10-39-66,0 0-1,0 0 1,0 0 0,0 0 0,0 0 0,0 0 0,0 0 0,0-1 0,0 1-1,0 0 1,1 0 0,-1 0 0,0 0 0,0 0 0,1-1 0,-1 1-1,1 0 1,-1 0 0,1 0 0,-1-1 0,1 1 0,-1 0 0,1-1 0,0 1-1,-1-1 1,1 1 0,0-1 0,0 1 0,-1-1 0,2 1 0,1 0 3,0 0 0,0 0 0,0-1 0,0 1 1,0-1-1,1 1 0,-1-1 0,0 0 0,4-1 1,7-1 49,0-1 0,0 0 0,15-5 0,296-137 1713,-162 67-1578,-162 78-190,212-101-1291,-76 26-5334,-38 11-6468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6.562"/>
    </inkml:context>
    <inkml:brush xml:id="br0">
      <inkml:brushProperty name="width" value="0.025" units="cm"/>
      <inkml:brushProperty name="height" value="0.025" units="cm"/>
    </inkml:brush>
  </inkml:definitions>
  <inkml:trace contextRef="#ctx0" brushRef="#br0">0 50 4132,'0'0'6566,"4"-8"-3865,1-2-1967,13-22 3150,-17 72 0,0-22-3161,-1 104 213,0 76-648,0-68-2921,-1-133-2311,-3-4 3014,-1-3 118,-8-18-4855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6.912"/>
    </inkml:context>
    <inkml:brush xml:id="br0">
      <inkml:brushProperty name="width" value="0.025" units="cm"/>
      <inkml:brushProperty name="height" value="0.025" units="cm"/>
    </inkml:brush>
  </inkml:definitions>
  <inkml:trace contextRef="#ctx0" brushRef="#br0">1 31 2851,'0'0'16079,"52"47"-14478,-17-42 65,8-5-417,7 0-608,2-9-353,5-4-224,0 0-32,0 2-128,-7 0-1730,-9-2-2113,-5 0-4966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7.241"/>
    </inkml:context>
    <inkml:brush xml:id="br0">
      <inkml:brushProperty name="width" value="0.025" units="cm"/>
      <inkml:brushProperty name="height" value="0.025" units="cm"/>
    </inkml:brush>
  </inkml:definitions>
  <inkml:trace contextRef="#ctx0" brushRef="#br0">53 1 18321,'0'0'6572,"-4"9"-6241,-5 14-350,0 1 1,1 0 0,2 1-1,0-1 1,2 1-1,1 0 1,1 1-1,1-1 1,1 0-1,4 34 1,-4-57 21,0 0 0,0-1-1,1 1 1,-1 0 0,0 0 0,1 0 0,0-1 0,-1 1-1,1 0 1,0 0 0,0-1 0,0 1 0,0-1-1,0 1 1,0-1 0,0 1 0,0-1 0,1 0 0,-1 1-1,0-1 1,1 0 0,-1 0 0,1 0 0,0 0-1,-1 0 1,1 0 0,0-1 0,-1 1 0,1-1 0,0 1-1,0-1 1,0 1 0,0-1 0,-1 0 0,1 0-1,0 0 1,0 0 0,0 0 0,0-1 0,0 1 0,-1 0-1,1-1 1,0 1 0,0-1 0,2-1 0,4-2 98,0 1 0,0-2 0,0 1 1,-1-1-1,0 0 0,0-1 0,13-12 1,2-8 64,0-1 1,-2-1 0,-1-1 0,-2 0 0,0-1 0,-2-1-1,13-39 1,-36 92-347,-1 4 161,1 0 0,1 1 0,2 0 0,0 0 0,-1 28 1,6-52 21,0-1 1,0 1-1,1-1 1,-1 1-1,0-1 1,1 1-1,0-1 1,-1 1-1,1-1 1,0 0-1,0 1 1,0-1-1,1 0 1,-1 0-1,0 0 1,1 0-1,0 0 1,-1 0-1,1 0 1,0-1-1,0 1 1,0 0-1,0-1 1,0 0-1,0 1 1,0-1-1,1 0 1,-1 0-1,0 0 1,1-1-1,-1 1 1,1 0-1,-1-1 1,1 0-1,-1 0 1,1 1-1,-1-1 1,1-1-1,2 1 1,2 0 25,0-1 1,1 0 0,-1 0-1,0-1 1,0 0 0,-1 0-1,1-1 1,0 1-1,-1-1 1,1-1 0,-1 1-1,0-1 1,6-5 0,-3 0-62,0-1 0,0 1 1,-1-2-1,0 1 0,-1-1 0,0 0 1,-1 0-1,0-1 0,5-17 0,-8 19-1562,0 1-1,-1-1 0,0 1 1,0-14-1,-2 4-6524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7.572"/>
    </inkml:context>
    <inkml:brush xml:id="br0">
      <inkml:brushProperty name="width" value="0.025" units="cm"/>
      <inkml:brushProperty name="height" value="0.025" units="cm"/>
    </inkml:brush>
  </inkml:definitions>
  <inkml:trace contextRef="#ctx0" brushRef="#br0">65 7 10122,'0'0'11237,"-3"9"-10944,-11 29-95,2 1 0,1 1-1,3 0 1,-8 81-1,16-120-163,-1 0-1,1 0 0,0 0 1,0 0-1,0 0 1,0 0-1,0 0 0,1 0 1,-1 0-1,0 0 1,0 0-1,1 0 1,-1 0-1,1 0 0,-1 0 1,1 0-1,-1 0 1,1 0-1,-1 0 1,1 0-1,0-1 0,-1 1 1,1 0-1,0-1 1,0 1-1,0 0 1,-1-1-1,1 1 0,0-1 1,0 1-1,0-1 1,0 1-1,0-1 1,0 0-1,0 0 0,0 1 1,0-1-1,0 0 1,0 0-1,0 0 1,0 0-1,0 0 0,0 0 1,0 0-1,1-1 1,0 1-1,3-1 230,0-1 0,0 0 1,0 0-1,-1 0 0,1 0 0,0-1 0,-1 1 1,6-6-1,25-23 286,-2-2 0,-2-1 0,-1-1 0,-1-2 0,29-49 0,-42 57 236,-13 17-2162,-10 11-7117,-6 9 550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7.934"/>
    </inkml:context>
    <inkml:brush xml:id="br0">
      <inkml:brushProperty name="width" value="0.025" units="cm"/>
      <inkml:brushProperty name="height" value="0.025" units="cm"/>
    </inkml:brush>
  </inkml:definitions>
  <inkml:trace contextRef="#ctx0" brushRef="#br0">1 1 5765,'0'0'16912,"21"48"-15342,-3-47-737,4 0-609,-3-1-160,3 0-192,-5 0-993,1 0-1057,-3 0-1954,-3-8-3363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8.312"/>
    </inkml:context>
    <inkml:brush xml:id="br0">
      <inkml:brushProperty name="width" value="0.025" units="cm"/>
      <inkml:brushProperty name="height" value="0.025" units="cm"/>
    </inkml:brush>
  </inkml:definitions>
  <inkml:trace contextRef="#ctx0" brushRef="#br0">6 9 6983,'0'0'13116,"-1"10"-11760,0 2-972,-2 60 1486,3-68-1834,0 1 1,1-1-1,-1 0 1,1 1 0,0-1-1,0 0 1,1 1-1,-1-1 1,1 0 0,0 0-1,0 0 1,0 0-1,1-1 1,4 7 0,-6-9-21,-1-1 0,1 1 1,-1 0-1,1-1 1,0 1-1,-1 0 1,1-1-1,0 1 1,-1-1-1,1 1 0,0-1 1,0 0-1,0 1 1,-1-1-1,1 0 1,0 0-1,0 1 0,0-1 1,0 0-1,0 0 1,-1 0-1,1 0 1,0 0-1,0 0 1,0 0-1,0 0 0,0 0 1,1-1-1,-1 0 26,1 0-1,-1 0 0,0-1 0,0 1 1,0 0-1,0 0 0,0-1 1,-1 1-1,1-1 0,0 1 1,-1-1-1,1 1 0,-1-1 1,1-2-1,6-56 671,-7 58-721,1-3 57,-1-4-64,0 0 1,0 0 0,-1 0 0,-2-12 0,3 20-14,0-1 1,-1 1 0,1-1-1,-1 0 1,1 1 0,-1 0-1,0-1 1,0 1 0,1-1-1,-1 1 1,0 0 0,0-1-1,0 1 1,0 0 0,-1 0 0,1 0-1,0 0 1,0 0 0,-1 0-1,1 0 1,0 1 0,-1-1-1,1 0 1,-1 1 0,1-1-1,-1 1 1,1-1 0,-1 1-1,0 0 1,1 0 0,-3 0-1,4 0 14,-1 0 0,1 0 0,-1 1 0,1-1 0,-1 0 0,1 1 0,-1-1 0,1 1 0,0-1 0,-1 1 0,1-1-1,0 1 1,-1-1 0,1 1 0,0-1 0,0 1 0,-1-1 0,1 1 0,0-1 0,0 1 0,0-1 0,0 1 0,0 0-1,0-1 1,0 1 0,0-1 0,0 1 0,0 0 0,0-1 0,0 1 0,0-1 0,0 1 0,0-1 0,1 2 0,8 21-797,-3-21 251,0 1 1,0-1 0,0 0 0,0 0-1,0-1 1,0 1 0,0-2 0,0 1-1,1 0 1,-1-1 0,12-2 0,-9 2-618,26 0-3846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8.845"/>
    </inkml:context>
    <inkml:brush xml:id="br0">
      <inkml:brushProperty name="width" value="0.025" units="cm"/>
      <inkml:brushProperty name="height" value="0.025" units="cm"/>
    </inkml:brush>
  </inkml:definitions>
  <inkml:trace contextRef="#ctx0" brushRef="#br0">157 0 12172,'-9'2'4639,"-6"1"-3604,-1 1 1,1 1 0,0 1 0,-17 8 0,29-13-928,-1 0-1,1 1 1,0-1 0,0 1-1,0 0 1,0 0-1,1 0 1,-1 0 0,0 1-1,1-1 1,-1 1 0,1-1-1,0 1 1,0 0 0,0 0-1,0 0 1,1 0 0,-1 0-1,1 1 1,0-1 0,0 0-1,0 1 1,0-1 0,0 0-1,1 1 1,0-1-1,-1 1 1,2 6 0,0-8-101,0 0 0,0-1 0,0 1 1,0 0-1,0 0 0,1-1 0,-1 1 0,1-1 1,-1 1-1,1-1 0,0 0 0,-1 1 1,1-1-1,0 0 0,0 0 0,0 0 0,0-1 1,0 1-1,0 0 0,0-1 0,0 1 0,0-1 1,0 0-1,0 0 0,1 0 0,2 0 0,4 1 30,-1-1-1,0-1 0,0 1 0,0-1 0,15-4 0,-15 2-24,1-1 1,-1-1-1,0 0 1,0 0-1,0 0 0,-1-1 1,9-8-1,-11 10 6,-1 0 1,0 0-1,0-1 0,0 1 0,0-1 1,-1 0-1,0 0 0,0 0 0,0-1 0,-1 1 1,1-1-1,1-7 0,-8 10 662,-8 8-380,-6 8-57,14-10-163,0 0 1,1 1-1,-1 0 1,1 0 0,0 0-1,0 0 1,0 0 0,0 1-1,1-1 1,0 1-1,0 0 1,0 0 0,1 0-1,-1 0 1,1 0-1,0 0 1,1 0 0,-1 0-1,1 8 1,1-11-73,-1-1-1,1 0 1,0 0 0,0 0-1,0 0 1,0 0 0,-1 0 0,2 0-1,-1 0 1,0 0 0,0 0 0,0 0-1,0-1 1,0 1 0,1 0-1,-1-1 1,0 1 0,1-1 0,-1 1-1,0-1 1,1 0 0,-1 0 0,1 0-1,-1 0 1,0 1 0,1-2-1,-1 1 1,3 0 0,42-8 339,-31 0-307,-1-1 0,0-1 0,0 0 0,0-1 0,-1-1 0,-1 0 0,21-27 0,-32 38-93,-14 44-47,3-14 344,9-26-235,0-1-1,1 0 1,-1 1 0,0-1 0,1 1-1,0-1 1,0 1 0,0-1-1,0 1 1,0-1 0,0 1 0,0-1-1,1 1 1,0-1 0,-1 1-1,1-1 1,0 0 0,0 1 0,0-1-1,0 0 1,1 0 0,-1 0-1,1 0 1,-1 0 0,1 0 0,0 0-1,-1 0 1,1-1 0,3 3-1,0-2 15,0-1 0,0 1 0,0-1 0,0 0 0,0 0 0,0 0 0,1-1 0,-1 0-1,0 0 1,1 0 0,-1-1 0,0 0 0,9-2 0,-1-1 2,-1-1 0,1-1 0,-1 1 0,0-2 0,-1 0-1,0 0 1,13-11 0,-6 5-11,-19 18 730,-5 15-357,6-20-383,0 1-1,0-1 1,0 1-1,0-1 1,0 1-1,0-1 1,0 1 0,0-1-1,0 1 1,1-1-1,-1 0 1,0 1-1,0-1 1,0 1-1,0-1 1,1 1-1,-1-1 1,0 0-1,0 1 1,1-1 0,-1 0-1,0 1 1,1-1-1,-1 0 1,0 1-1,1-1 1,-1 0-1,1 0 1,-1 1-1,0-1 1,1 0-1,-1 0 1,1 0 0,-1 0-1,1 0 1,-1 1-1,1-1 1,-1 0-1,1 0 1,0 0-1,17-1 20,-1 0-1,1-1 0,0-1 0,-1-1 0,26-8 1,35-8-546,-77 20 518,-1 0 0,1 0 0,0 0 0,0-1 0,0 1 0,0 0 0,0 0 0,-1 0 0,1 0 0,0 1 0,0-1 0,0 0 0,0 0 0,-1 0 0,1 1 0,0-1 0,0 0 0,-1 1 0,1-1 0,0 1 0,0-1 0,-1 1 0,1-1 0,0 1 0,-1-1 0,1 1 1,-1 0-1,1-1 0,-1 1 0,1 0 0,-1-1 0,1 1 0,-1 0 0,0 0 0,0 0 0,1-1 0,-1 1 0,0 2 0,0 38 704,-1-20-622,19-44-5896,-16 0 592,-1-7-2278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9.212"/>
    </inkml:context>
    <inkml:brush xml:id="br0">
      <inkml:brushProperty name="width" value="0.025" units="cm"/>
      <inkml:brushProperty name="height" value="0.025" units="cm"/>
    </inkml:brush>
  </inkml:definitions>
  <inkml:trace contextRef="#ctx0" brushRef="#br0">0 0 12011,'0'0'16848,"54"2"-19570,-40 9-1026,6 0-1793,-6-3-3876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6.716"/>
    </inkml:context>
    <inkml:brush xml:id="br0">
      <inkml:brushProperty name="width" value="0.025" units="cm"/>
      <inkml:brushProperty name="height" value="0.025" units="cm"/>
      <inkml:brushProperty name="color" value="#F6630D"/>
    </inkml:brush>
  </inkml:definitions>
  <inkml:trace contextRef="#ctx0" brushRef="#br0">0 0 8488,'85'4'7876,"-31"3"-7460,86 20-1,-84-14-916,88 7-1,-66-15-3475,147-10-1,-159-7 3215,-53 9 818,-1 0 0,1 1 0,0 0 0,0 1 1,24 1-1,-24 21 2760,-3-2-628,-7-17-2215,0 0 0,0 1 0,0-1 0,1 0 0,-1 0 0,1-1 0,-1 1 0,1-1 0,-1 0 1,1 0-1,0 0 0,5 1 0,15-1-3576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29.543"/>
    </inkml:context>
    <inkml:brush xml:id="br0">
      <inkml:brushProperty name="width" value="0.025" units="cm"/>
      <inkml:brushProperty name="height" value="0.025" units="cm"/>
    </inkml:brush>
  </inkml:definitions>
  <inkml:trace contextRef="#ctx0" brushRef="#br0">0 72 4420,'0'0'17457,"10"2"-14681,5 0-2175,-1 0 1,1 0 0,-1-2-1,1 0 1,0 0-1,-1-2 1,1 1 0,-1-2-1,28-8 1,-31 7-475,34-16 116,-42 19-214,-1 0 1,0 0-1,1-1 1,-1 0-1,0 1 0,0-1 1,0 0-1,0 0 1,0 0-1,0 0 1,0-1-1,-1 1 1,1 0-1,1-4 0,-3 6-19,-1 0 0,1-1-1,0 1 1,0 0-1,0-1 1,0 1 0,0 0-1,0-1 1,0 1-1,0 0 1,-1 0 0,1-1-1,0 1 1,0 0-1,0-1 1,-1 1 0,1 0-1,0 0 1,0 0-1,-1-1 1,1 1 0,0 0-1,0 0 1,-1 0-1,1-1 1,0 1 0,-1 0-1,1 0 1,0 0-1,-1 0 1,1 0 0,0 0-1,-1 0 1,1 0-1,0 0 1,-1 0 0,1 0-1,0 0 1,-1 0-1,0 0 1,-20 0 1,17 0-10,-4 1-11,0 0-1,0 0 1,0 1-1,1 1 0,-1-1 1,1 1-1,-1 0 1,1 1-1,0-1 1,0 2-1,0-1 1,1 1-1,-7 5 0,10-8 10,0 1 1,0-1-1,1 1 0,-1-1 0,0 1 0,1 0 0,0 0 0,0 0 0,0 1 0,0-1 0,0 0 0,1 1 0,-1-1 0,1 1 0,0-1 0,0 1 0,0 0 0,0 0 0,1-1 0,0 1 1,0 0-1,0 0 0,0-1 0,0 1 0,1 0 0,-1 0 0,1-1 0,0 1 0,3 6 0,-2-7-47,1 0 0,-1 0 0,0-1 0,1 1 0,0-1 0,-1 0 0,1 0 1,0 0-1,0 0 0,0 0 0,1-1 0,-1 1 0,0-1 0,1 0 0,-1 0 0,0 0 0,1 0 0,-1-1 0,1 0 0,-1 1 0,1-1 0,4-1 0,40-4-2783,-9-8-3383,-1-10-4906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30.530"/>
    </inkml:context>
    <inkml:brush xml:id="br0">
      <inkml:brushProperty name="width" value="0.025" units="cm"/>
      <inkml:brushProperty name="height" value="0.025" units="cm"/>
    </inkml:brush>
  </inkml:definitions>
  <inkml:trace contextRef="#ctx0" brushRef="#br0">45 1 6246,'0'0'19880,"-2"11"-19448,-13 51 23,8-41-278,1 0 0,2 0-1,0 1 1,1 0 0,1-1 0,1 26 0,1-46-159,0-1 0,0 1 0,1 0 0,-1 0 1,0 0-1,1-1 0,-1 1 0,1 0 0,-1-1 0,1 1 1,-1 0-1,1-1 0,0 1 0,-1-1 0,1 1 0,0-1 1,-1 1-1,1-1 0,0 1 0,0-1 0,0 0 0,-1 1 1,1-1-1,0 0 0,0 0 0,0 1 0,-1-1 0,1 0 1,0 0-1,0 0 0,0 0 0,0 0 0,0 0 0,-1-1 1,1 1-1,1 0 0,31-11 1034,-27 6-874,1 0 0,0 0 0,-1-1 1,0 0-1,-1-1 0,1 1 0,-1-1 0,-1 0 0,5-8 1,1-4 15,-1 0 0,11-30 1,-16 38-257,-1 0-1,0 0 1,-1-1 0,0 1 0,0-15-1,-3 31-342,0 0 0,-1-1 0,0 1 0,0-1 0,0 1 0,0-1-1,0 0 1,-5 5 0,-2 8-903,-5 9-678,4-9 364,1-1 0,0 1-1,2 1 1,0-1 0,1 1 0,0 1-1,2-1 1,-3 24 0,7-41 1488,0 0 0,0 0 0,0 1 0,0-1 0,1 0 0,-1 0 1,0 0-1,0 1 0,1-1 0,-1 0 0,1 0 0,0 0 0,-1 0 0,1 0 0,0 0 0,-1 0 1,3 2-1,-2-2 516,1 0 0,0 0 1,-1 0-1,1 0 0,0-1 1,0 1-1,0 0 0,-1-1 1,1 1-1,0-1 0,0 0 1,0 0-1,0 0 0,0 0 1,0 0-1,3 0 0,35-13 8791,-21 0-6831,-15 8-2291,0 1 1,0-1-1,0 1 1,1 0-1,-1 0 0,1 0 1,0 1-1,0-1 1,1 1-1,-1 1 1,1-1-1,-1 1 0,1 0 1,0 0-1,0 0 1,0 1-1,0 0 0,11 0 1,-16 0-39,0 1 0,0 0 0,-1 0 0,1-1 0,0 1 1,0 0-1,-1-1 0,1 1 0,0 0 0,-1-1 0,1 1 0,0-1 0,-1 1 0,1-1 0,-1 0 1,1 1-1,-1-1 0,1 0 0,-1 1 0,1-1 0,-1 0 0,0 1 0,1-1 0,-1 0 1,0 0-1,0 0 0,1 1 0,-1-1 0,0 0 0,0 0 0,0 0 0,0 1 0,0-1 1,0 0-1,0 0 0,-1-1 0,5-14-87,-3 16 62,0 0 0,0-1 0,0 1 0,-1 0 0,1 0-1,0 0 1,0 0 0,0 0 0,0 0 0,-1 0 0,1 0 0,0 0 0,0 0-1,0 0 1,-1 1 0,1-1 0,0 0 0,0 1 0,-1-1 0,1 0 0,0 1-1,-1-1 1,1 1 0,0-1 0,0 2 0,8 2 12,-1-1 0,0 0 0,1 0 0,0-1 0,0 0 0,-1-1 0,1 1 0,0-2 0,0 1 0,16-3 0,-12 2 32,-11 0-10,0 0 0,0-1 0,1 1 1,-1-1-1,0 0 0,0 1 0,0-1 0,-1 0 0,1 0 0,0 0 1,0-1-1,0 1 0,-1 0 0,1-1 0,-1 1 0,1-1 0,-1 1 1,1-1-1,-1 0 0,0 0 0,0 0 0,0 1 0,0-1 0,0 0 1,0 0-1,0-4 0,-22 51-115,17-40 127,1 1 0,0-1 1,0 1-1,1 0 0,-1-1 0,1 1 0,0 0 0,1 0 1,-1 0-1,0 11 0,2-17-48,0 0 0,0 1-1,0-1 1,0 0 0,0 1 0,0-1 0,0 0 0,0 1 0,0-1-1,0 0 1,0 0 0,0 1 0,1-1 0,-1 0 0,0 1 0,0-1-1,0 0 1,0 1 0,0-1 0,1 0 0,-1 0 0,0 1 0,0-1 0,0 0-1,1 0 1,-1 0 0,0 1 0,0-1 0,1 0 0,-1 0 0,0 0-1,1 0 1,-1 0 0,0 1 0,1-1 0,-1 0 0,0 0 0,14-5-1712,11-17-4505,-12 0-1920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30.975"/>
    </inkml:context>
    <inkml:brush xml:id="br0">
      <inkml:brushProperty name="width" value="0.025" units="cm"/>
      <inkml:brushProperty name="height" value="0.025" units="cm"/>
    </inkml:brush>
  </inkml:definitions>
  <inkml:trace contextRef="#ctx0" brushRef="#br0">0 1 15855,'0'0'3577,"8"9"-3545,-4-4-252,0 0 0,1 0 0,-1 0 0,1-1 0,0 0 0,1 1 0,-1-2 0,1 1 0,-1-1 0,1 0 0,0 0 0,1 0 0,11 3 0,39 2-5622,-17 0 14322,-44-2-6100,-6 3-864,-1-3-455,-41 31 1319,49-35-2337,0 0 1,1 1-1,-1 0 0,0-1 0,1 1 0,-1 0 1,1 0-1,0 0 0,0 1 0,0-1 1,0 1-1,1-1 0,-2 5 0,3-8-78,1 1 0,-1-1 1,0 1-1,0-1 0,1 1 0,-1 0 0,1-1 0,-1 1 0,0-1 1,1 0-1,-1 1 0,1-1 0,-1 1 0,1-1 0,-1 0 0,1 1 1,0-1-1,-1 0 0,1 1 0,-1-1 0,1 0 0,0 0 0,-1 0 1,1 0-1,0 0 0,-1 1 0,1-1 0,-1 0 0,1 0 0,0-1 1,-1 1-1,2 0 0,30 0-779,-25 0 397,21-2-924,29 1 26,-54 1 1238,0 0 0,0 0 0,0 0 0,0 1 0,0-1 0,-1 1 0,1 0 0,0 0 0,0 0 0,-1 0 0,1 1 0,0-1 0,-1 1 0,3 2 0,-4-4 150,0 1 0,-1 0 0,1 0 0,-1 0 0,1-1 1,-1 1-1,1 0 0,-1 0 0,1 0 0,-1 0 0,0 0 0,0 0 1,1 0-1,-1 0 0,0 0 0,0 0 0,0 0 0,0 0 0,0 0 1,0 0-1,-1 0 0,1 0 0,0 0 0,-1 1 0,-17 25 2059,-31 15 1650,48-42-3704,1 1-64,-1 0 0,1-1 0,-1 1 1,1-1-1,-1 1 0,1-1 0,-1 1 0,1-1 0,-1 1 0,0-1 0,1 1 0,-1-1 0,0 0 0,1 1 0,-1-1 0,0 0 0,1 0 0,-1 0 0,0 1 0,0-1 0,1 0 0,-1 0 0,0 0 0,0 0 0,1 0 0,-1 0 0,0 0 0,0-1 0,1 1 0,-1 0 1,0 0-1,1-1 0,-1 1 0,0 0 0,0-1 0,-2-26-3270,3 17 1923,2-18-4091,9-1-4020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31.309"/>
    </inkml:context>
    <inkml:brush xml:id="br0">
      <inkml:brushProperty name="width" value="0.025" units="cm"/>
      <inkml:brushProperty name="height" value="0.025" units="cm"/>
    </inkml:brush>
  </inkml:definitions>
  <inkml:trace contextRef="#ctx0" brushRef="#br0">73 130 4260,'0'0'12882,"8"3"-9802,-3-1-2690,0 0 0,1 0 0,-1-1 0,0 0 0,0 1-1,1-2 1,-1 1 0,1-1 0,-1 1 0,1-2 0,-1 1 0,1 0 0,-1-1 0,0 0 0,1-1 0,-1 1 0,0-1 0,0 0 0,0 0 0,0 0 0,7-5 0,-4 0-234,0 0 0,-1 0 0,0 0 0,9-14 1,-15 19-140,1 0 1,-1 0 0,1 0 0,-1 0-1,0-1 1,0 1 0,0 0-1,0-1 1,0 1 0,-1-1 0,1 1-1,-1-1 1,1 1 0,-1-1 0,0 0-1,0 1 1,0-1 0,0 1-1,-1-1 1,1 1 0,-1-1 0,1 1-1,-2-4 1,0 5-23,1 0 0,-1-1 0,1 1 0,-1 0 0,1 0 0,-1 0 0,0 0 0,0 0 0,1 0 0,-1 1 0,0-1-1,0 1 1,0-1 0,0 1 0,0 0 0,0-1 0,0 1 0,0 0 0,0 0 0,0 0 0,1 1 0,-1-1 0,0 0 0,-4 2 0,-47 15-205,37-8 191,1 1 0,0 0 1,0 1-1,-23 24 0,32-30 16,0 2-1,0-1 1,1 0-1,0 1 1,1 0-1,-1 0 1,1 1-1,1-1 1,-1 1-1,1 0 1,1 0-1,-4 14 1,6-20 1,0 0 0,0 0 0,0 0 0,0 0 0,1 0 0,-1 0 0,0 0 0,1 0 0,-1 0 0,1 0 0,0-1 0,0 1 0,0 0 0,-1 0-1,2-1 1,-1 1 0,0 0 0,0-1 0,0 0 0,1 1 0,-1-1 0,1 0 0,-1 1 0,1-1 0,0 0 0,-1 0 0,1 0 0,0 0 0,0-1 0,-1 1 0,1 0 0,0-1 0,0 1 0,3-1 0,8 3-44,0-2 0,1 1 1,-1-2-1,14 0 0,-12 0-33,8 0-156,69-2-1942,-33-5-2137,-5-5-3443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09:31.878"/>
    </inkml:context>
    <inkml:brush xml:id="br0">
      <inkml:brushProperty name="width" value="0.025" units="cm"/>
      <inkml:brushProperty name="height" value="0.025" units="cm"/>
    </inkml:brush>
  </inkml:definitions>
  <inkml:trace contextRef="#ctx0" brushRef="#br0">1 276 4548,'0'0'17430,"9"0"-17360,39 0 89,0-2 0,67-12 0,3 0-108,741-10-1762,-472 22 1730,1980-62 6296,-1558 26-5869,-5-38-3727,-658 50-2361,-86 11-396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1:18.797"/>
    </inkml:context>
    <inkml:brush xml:id="br0">
      <inkml:brushProperty name="width" value="0.025" units="cm"/>
      <inkml:brushProperty name="height" value="0.025" units="cm"/>
    </inkml:brush>
  </inkml:definitions>
  <inkml:trace contextRef="#ctx0" brushRef="#br0">0 82 12300,'0'0'2461,"8"4"-2750,17 4 341,0 0-1,0-1 0,0-2 1,51 4-1,120-2 793,-150-6-685,559-14 1613,-87-1-1729,-463 14-48,777 22 149,662 32-80,-995-52-27,586-6-47,-518-25 26,-264 11 213,53-12 34,107-4-115,-426 34 136,-23 0 2518,-14-41-9785,0 16 455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1:30.779"/>
    </inkml:context>
    <inkml:brush xml:id="br0">
      <inkml:brushProperty name="width" value="0.025" units="cm"/>
      <inkml:brushProperty name="height" value="0.025" units="cm"/>
    </inkml:brush>
  </inkml:definitions>
  <inkml:trace contextRef="#ctx0" brushRef="#br0">1 116 4773,'0'0'3832,"10"4"-3623,85 24 1828,142 23 0,-133-31-1344,-23-6-363,142 5 0,84-18-239,-139-3-36,860-14 383,-865 24-312,239 41 0,26 4 81,431-46 766,-1-62-569,80-58-292,-504 53-80,90 17 22,-259 20 335,-237 22 164,-26 1-708,-1 0-1,0 1 1,1-1 0,-1 0-1,1 0 1,-1 0-1,1 0 1,-1 0-1,1 0 1,-1 0-1,0-1 1,1 1-1,-1-1 1,1 1 0,-1-1-1,0 1 1,1-1-1,-1 1 1,0-1-1,0 0 1,0 0-1,1 0 1,-1 0-1,0 0 1,0 0-1,0 0 1,0 0 0,-1 0-1,1 0 1,0-1-1,0 1 1,-1 0-1,1-1 1,-1 1-1,1 0 1,-1-1-1,1-1 1,2-26-6134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1:37.818"/>
    </inkml:context>
    <inkml:brush xml:id="br0">
      <inkml:brushProperty name="width" value="0.025" units="cm"/>
      <inkml:brushProperty name="height" value="0.025" units="cm"/>
    </inkml:brush>
  </inkml:definitions>
  <inkml:trace contextRef="#ctx0" brushRef="#br0">0 351 5637,'9'6'2136,"19"8"-1718,0-2 1,1 0 0,0-2-1,1-2 1,59 11 0,171 9 210,-232-26-658,1656 28-227,10-113 932,-1132 49-327,1171-126-189,-1593 144-157,1511-163 37,-1025 159 1075,-608 22-993,-1 1 0,34 9 0,-36-8-1182,-1-1-1,1 0 1,29 2 0,-38-5-3553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17.519"/>
    </inkml:context>
    <inkml:brush xml:id="br0">
      <inkml:brushProperty name="width" value="0.025" units="cm"/>
      <inkml:brushProperty name="height" value="0.025" units="cm"/>
    </inkml:brush>
  </inkml:definitions>
  <inkml:trace contextRef="#ctx0" brushRef="#br0">16 190 2883,'-3'9'213,"1"-2"156,0-1 9,0 0 0,0-1 0,0 1 1,1 0-1,-1 11 0,2-15-332,0 0 0,0-1 0,1 1 1,-1 0-1,0-1 0,1 1 0,-1-1 0,1 1 0,-1 0 0,1-1 0,0 1 0,-1-1 0,1 0 0,0 1 0,0-1 0,0 0 0,0 1 0,0-1 0,1 0 0,-1 0 1,0 0-1,0 0 0,1 0 0,-1 0 0,1 0 0,-1-1 0,1 1 0,-1 0 0,4 0 0,25 7 357,0-1 0,0-2 0,57 3 0,97-10-356,-162 2-14,85-9 93,177-37 0,-39 3 60,-139 32-87,177 6 1,103 30 30,-279-16-128,917-8 787,-491-15-558,1030 1 1733,-1040-18-1208,-4-34 57,371-27-337,-456 87-348,-410 8-26,1 1 0,-1 0-1,0 2 1,0 1 0,36 15 0,-17-6 82,-38-14-296,0 0-1,1 0 0,-1-1 1,0 0-1,1 0 0,-1 0 0,1-1 1,-1 0-1,1 0 0,-1-1 1,1 1-1,5-2 0,-7 1-269,-1-1 0,1 1 0,0-1 1,-1 0-1,1 0 0,-1 0 0,1 0 0,-1-1 0,0 1 0,0-1 0,4-5 0,31-48-8907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18.654"/>
    </inkml:context>
    <inkml:brush xml:id="br0">
      <inkml:brushProperty name="width" value="0.025" units="cm"/>
      <inkml:brushProperty name="height" value="0.025" units="cm"/>
    </inkml:brush>
  </inkml:definitions>
  <inkml:trace contextRef="#ctx0" brushRef="#br0">0 53 4548,'0'0'5125,"9"3"-5232,33 9 201,1-2-1,1-2 1,0-1-1,0-3 0,45-1 1,830-41 1537,-126 0-705,76 37-525,409-10-327,-323 0-59,-688 21 266,415 70 0,-479-39-109,-92-16-29,2-4 1,169 8 0,-279-29-145,25 1-619,49-6 1,-70 4 266,0 0 0,1-1 1,-1 0-1,0 0 0,0 0 1,0-1-1,0 0 1,-1-1-1,1 1 0,-1-1 1,10-8-1,8-22-7617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7.074"/>
    </inkml:context>
    <inkml:brush xml:id="br0">
      <inkml:brushProperty name="width" value="0.025" units="cm"/>
      <inkml:brushProperty name="height" value="0.025" units="cm"/>
      <inkml:brushProperty name="color" value="#F6630D"/>
    </inkml:brush>
  </inkml:definitions>
  <inkml:trace contextRef="#ctx0" brushRef="#br0">136 0 7111,'-37'51'11210,"-2"-4"-10473,10 0-417,13-4-224,11-4-352,5-3-2018,5-4-2338,11-1-2499</inkml:trace>
  <inkml:trace contextRef="#ctx0" brushRef="#br0" timeOffset="1">58 949 8808,'-18'101'7559,"-2"-6"-5477,6-6-1057,9-5-544,5-5-353,0-8-224,9-8-1281,7-6-2851,0-9-1314</inkml:trace>
  <inkml:trace contextRef="#ctx0" brushRef="#br0" timeOffset="2">83 1855 9961,'0'55'4517,"0"1"-1282,-2 2-1666,-3-2-736,3-7-641,2-10-128,0-6-32,0-9-288,0-3-1249,0-8-1987,0-1-2209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4.550"/>
    </inkml:context>
    <inkml:brush xml:id="br0">
      <inkml:brushProperty name="width" value="0.025" units="cm"/>
      <inkml:brushProperty name="height" value="0.025" units="cm"/>
    </inkml:brush>
  </inkml:definitions>
  <inkml:trace contextRef="#ctx0" brushRef="#br0">107 30 5541,'-11'2'6390,"0"0"-5456,2-1-761,0 0 0,0 1 0,0 0 0,0 1 0,1 0-1,-1 0 1,-14 8 0,58-9-632,945-33 592,5 0-122,1167 79 91,-1392-1 128,-585-26 443,-2 7-1,226 67 0,-358-82-589,69 10 0,-94-20-664,1-2-1,-1 0 1,0-1 0,0 0 0,0-2-1,0 0 1,25-6 0,17-15-4555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5.790"/>
    </inkml:context>
    <inkml:brush xml:id="br0">
      <inkml:brushProperty name="width" value="0.025" units="cm"/>
      <inkml:brushProperty name="height" value="0.025" units="cm"/>
    </inkml:brush>
  </inkml:definitions>
  <inkml:trace contextRef="#ctx0" brushRef="#br0">66 232 10570,'-6'-2'43,"-31"-12"409,36 14-389,0-1 1,-1 1-1,1-1 1,-1 1 0,1-1-1,0 0 1,0 0-1,-1 0 1,1 1 0,0-1-1,0 0 1,0-1-1,0 1 1,0 0 0,0 0-1,0 0 1,0 0-1,-1-3 1,3 4-67,-1-1-1,0 1 1,1-1 0,-1 1 0,1-1-1,-1 1 1,0-1 0,1 1 0,-1-1-1,1 1 1,-1 0 0,1-1-1,0 1 1,-1 0 0,1 0 0,-1-1-1,1 1 1,0 0 0,-1 0 0,1 0-1,-1 0 1,1-1 0,0 1-1,-1 0 1,1 0 0,0 0 0,0 1-1,25-2-98,-21 1 93,448 2-35,666-9 152,672-19 254,2 38 520,-390-1 191,-960-8-494,542-4 299,-8-66-573,-928 61-278,58-7 58,113-29 0,-220 42-34,0 0 0,0 0 0,0 0 0,0 0 1,-1 0-1,1 0 0,0 0 0,0 0 0,0 0 0,0 0 0,0 0 0,-1 0 0,1 0 0,0 0 0,0 0 0,0 0 0,0 0 0,0 0 0,0 0 0,0 0 0,-1 0 1,1-1-1,0 1 0,0 0 0,0 0 0,0 0 0,0 0 0,0 0 0,0 0 0,0 0 0,0 0 0,0-1 0,0 1 0,0 0 0,-1 0 0,1 0 0,0 0 1,0 0-1,0 0 0,0-1 0,0 1 0,0 0 0,0 0 0,0 0 0,0 0 0,0 0 0,0 0 0,0-1 0,0 1 0,1 0 0,-1 0 0,0 0 0,0 0 0,0 0 1,0 0-1,0 0 0,0-1 0,0 1 0,-23-8-789,-32-13-6293,30 0-907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7.075"/>
    </inkml:context>
    <inkml:brush xml:id="br0">
      <inkml:brushProperty name="width" value="0.025" units="cm"/>
      <inkml:brushProperty name="height" value="0.025" units="cm"/>
    </inkml:brush>
  </inkml:definitions>
  <inkml:trace contextRef="#ctx0" brushRef="#br0">0 1917 12172,'14'-14'1820,"460"-409"-2477,50 24 2536,248-125 789,-19 13-1722,-722 485-808,-19 12-307,-12 14 153,0 0 0,0 0-1,0 0 1,0 0-1,0 0 1,0 0 0,0 0-1,1 0 1,-1-1-1,0 1 1,0 0-1,0 0 1,0 0 0,0 0-1,0 0 1,0 0-1,0 0 1,0 0 0,0-1-1,0 1 1,0 0-1,0 0 1,0 0 0,0 0-1,0 0 1,0 0-1,0 0 1,0-1 0,0 1-1,0 0 1,0 0-1,0 0 1,0 0-1,0 0 1,0 0 0,0 0-1,0-1 1,0 1-1,0 0 1,0 0 0,0 0-1,0 0 1,0 0-1,0 0 1,0 0 0,-1 0-1,1 0 1,0-1-1,0 1 1,0 0-1,0 0 1,0 0 0,0 0-1,0 0 1,0 0-1,-1 0 1,1 0 0,0 0-1,0 0 1,0 0-1,0 0 1,0 0 0,0 0-1,-1 0 1,1 0-1,0 0 1,0 0 0,0 0-1,0 0 1,-20 4-2116,1 0 1,0 2 0,-31 12-1,-32 15-6959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7.470"/>
    </inkml:context>
    <inkml:brush xml:id="br0">
      <inkml:brushProperty name="width" value="0.025" units="cm"/>
      <inkml:brushProperty name="height" value="0.025" units="cm"/>
    </inkml:brush>
  </inkml:definitions>
  <inkml:trace contextRef="#ctx0" brushRef="#br0">652 1 5958,'-24'16'3266,"1"0"0,-35 35 0,37-29-2619,0 1-1,-19 28 1,6 3-752,1 1 1,-27 66-1,60-121 105,-293 670-107,289-659 101,-3 6 98,0 0-1,1 0 0,1 1 1,0 0-1,1 0 0,1 0 1,1 1-1,1-1 0,1 28 1,0-43-69,1 1 1,0-1-1,1 1 1,-1-1 0,0 0-1,1 0 1,0 1-1,-1-1 1,1 0 0,1-1-1,-1 1 1,0 0-1,1-1 1,-1 1 0,1-1-1,0 0 1,0 1 0,0-1-1,0-1 1,0 1-1,0 0 1,0-1 0,1 0-1,-1 1 1,1-1-1,-1-1 1,1 1 0,-1 0-1,1-1 1,3 0-1,11 1 202,0 0-1,1-2 0,-1 0 0,34-7 0,18-9 175,0-4 0,-1-3 0,72-36 0,-79 33-340,558-246-679,-212 72-6592,-186 82-1553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8.802"/>
    </inkml:context>
    <inkml:brush xml:id="br0">
      <inkml:brushProperty name="width" value="0.025" units="cm"/>
      <inkml:brushProperty name="height" value="0.025" units="cm"/>
    </inkml:brush>
  </inkml:definitions>
  <inkml:trace contextRef="#ctx0" brushRef="#br0">0 0 17489,'0'0'4836,"0"61"-4836,18-20 0,3 6 0,8 6 0,5 2-256,0 0-289,-2-7-255,-2-1-738,-3-7-416,-9-8-1057,-4-7-1377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9.305"/>
    </inkml:context>
    <inkml:brush xml:id="br0">
      <inkml:brushProperty name="width" value="0.025" units="cm"/>
      <inkml:brushProperty name="height" value="0.025" units="cm"/>
    </inkml:brush>
  </inkml:definitions>
  <inkml:trace contextRef="#ctx0" brushRef="#br0">24 448 8008,'-4'-11'7383,"0"-3"-6741,0 0 0,0 0 0,1-1 1,1 1-1,1-1 0,0 1 0,1-1 1,0 0-1,1 1 0,1-1 0,0 1 1,5-16-1,0 13-379,0 0 0,2 1 0,0 0 0,0 0 0,1 1 0,1 0 0,1 1 0,15-15 1,-19 21-265,0 0 0,1 1 0,0 0 0,0 1 0,0 0 0,1 1 0,-1-1 0,2 2 0,-1-1 1,0 2-1,1-1 0,0 1 0,-1 1 0,19-2 0,-26 4 4,0 0 0,0 0 0,0 0 0,0 1 0,0 0 0,0-1 0,0 1 0,0 0 0,-1 0 1,1 1-1,0-1 0,-1 0 0,1 1 0,-1 0 0,0 0 0,1-1 0,-1 1 0,0 0 0,0 1 0,0-1 0,0 0 0,-1 1 0,1-1 0,-1 1 0,1-1 0,-1 1 0,0 0 0,0-1 0,0 1 1,0 0-1,0 4 0,3 9 97,-2 0 0,0 1 1,0-1-1,-2 20 1,0-34-92,-1 31 198,-2 1 0,-2-1 1,-1 0-1,-1-1 0,-13 35 0,20-66-219,0-1-1,1 0 0,-1 1 1,0-1-1,0 0 0,0 0 1,0 1-1,1-1 0,-1 0 1,0 0-1,0 1 0,1-1 1,-1 0-1,0 0 1,1 0-1,-1 1 0,0-1 1,1 0-1,-1 0 0,0 0 1,1 0-1,-1 0 0,0 0 1,1 0-1,-1 0 0,0 0 1,1 0-1,-1 0 0,0 0 1,1 0-1,-1 0 0,0 0 1,1 0-1,-1 0 0,0 0 1,1 0-1,-1 0 0,0 0 1,1-1-1,-1 1 0,0 0 1,1 0-1,-1 0 0,0-1 1,0 1-1,1 0 0,-1-1 1,20-7-224,-10 3 75,0 0 0,1 1 0,-1 0 0,1 0 0,0 1 1,0 1-1,0 0 0,0 0 0,1 1 0,-1 0 0,0 1 0,20 3 0,-25-2 144,-1 0-1,1 1 0,-1 0 0,0 0 0,1 0 1,-1 0-1,-1 1 0,1 0 0,0 0 1,-1 1-1,1-1 0,-1 1 0,0 0 1,0 0-1,0 0 0,-1 1 0,0-1 1,1 1-1,-2 0 0,1 0 0,0 0 0,-1 0 1,0 0-1,0 0 0,-1 1 0,1-1 1,0 8-1,0 3 292,0 0-1,-1-1 1,-1 1 0,0 0 0,-1 0-1,-1-1 1,0 1 0,-1-1 0,-9 27 0,9-32-81,-1 0 0,0-1 0,0 0 0,-1 1 1,-1-1-1,1-1 0,-1 1 0,-1-1 1,1 0-1,-2-1 0,1 0 0,-1 0 1,0 0-1,0-1 0,-18 10 0,21-14-220,1 0 0,-1 0 0,0 0 0,-1-1 0,1 1 0,0-1 0,0-1 0,-1 1 0,1-1 0,0 0 0,0 0 0,-1 0 0,1-1 0,0 0 0,0 0 0,-1 0 0,1-1 0,-5-2 0,6 2-184,0 0 0,0 0 0,0 0 0,1-1-1,-1 0 1,1 0 0,0 0 0,0 0 0,0 0-1,0-1 1,1 1 0,-1-1 0,1 0 0,0 1-1,0-1 1,0 0 0,0 0 0,1-1 0,0 1 0,0 0-1,0 0 1,0-6 0,-1-3-1377,2 0-1,-1-1 1,4-24 0,10-12-5747,6 7-1452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39.860"/>
    </inkml:context>
    <inkml:brush xml:id="br0">
      <inkml:brushProperty name="width" value="0.025" units="cm"/>
      <inkml:brushProperty name="height" value="0.025" units="cm"/>
    </inkml:brush>
  </inkml:definitions>
  <inkml:trace contextRef="#ctx0" brushRef="#br0">0 236 6983,'0'0'16106,"7"11"-15477,35 80-144,-24-50 194,28 50-1,-44-91 1685,-1-8-1612,-3-13-304,-7-4-327,-1 0 0,-2 1 0,0 0 0,-2 1 0,-17-22 1,33 46-137,-1 1-1,1-1 1,0 1 0,0-1 0,0 0 0,0 1 0,0-1 0,0 0 0,0 0 0,0 0 0,0-1 0,0 1 0,1-1 0,-1 1 0,0-1 0,0 0-1,1 1 1,-1-1 0,0 0 0,1-1 0,-1 1 0,0 0 0,0-1 0,1 1 0,2-2 0,2 0-43,0 0 1,0 0-1,0-1 1,0 0-1,-1 0 1,13-9-1,-10 4 82,0-1 0,0-1 0,-1 1 0,0-2 0,0 1 0,-1-1 0,-1 0 0,0 0 0,0-1 0,-1 1 0,-1-1 0,0-1 0,-1 1-1,0-1 1,0 1 0,-2-1 0,1 0 0,-2 1 0,0-14 0,0 25-15,0 0 0,0 0 0,0 1-1,1-1 1,-1 0 0,0 1 0,-1-1 0,1 0-1,0 0 1,0 1 0,0-1 0,0 0 0,0 1-1,-1-1 1,1 0 0,0 1 0,-1-1 0,1 0-1,-1 1 1,1-1 0,0 1 0,-1-1-1,1 1 1,-1-1 0,1 1 0,-1-1 0,0 1-1,1-1 1,-1 1 0,1 0 0,-1-1 0,0 1-1,1 0 1,-1 0 0,0-1 0,0 1 0,1 0-1,-2 0 1,0 0-9,1 0 0,0 1 0,0-1 0,-1 1 0,1-1 0,0 1 0,-1-1 0,1 1 0,0 0 0,0-1 0,0 1 0,0 0 0,0 0 0,0 0 0,0 0 0,0 0 0,0 0 0,0 0 0,1 0 0,-2 2 0,-2 6-19,-1 1 0,2 0-1,-1 0 1,2 1 0,-1-1 0,1 0-1,1 1 1,0-1 0,1 12 0,-1-16 28,1 1 0,0-1 1,1 1-1,0-1 0,0 0 1,0 1-1,1-1 0,0 0 1,0 0-1,0 0 0,1 0 0,0 0 1,0-1-1,0 1 0,8 8 1,-8-12-11,0 1 1,0-1 0,1 0 0,-1 0-1,1 0 1,-1-1 0,1 1 0,0-1-1,0 0 1,0 0 0,0 0-1,0 0 1,0-1 0,0 1 0,0-1-1,0 0 1,0-1 0,0 1-1,0-1 1,-1 1 0,1-1 0,0 0-1,6-3 1,0 0-395,0 0-1,-1-1 0,0 0 1,0 0-1,0-1 1,0 0-1,13-13 1,7-13-4078,-2-5-3122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0.772"/>
    </inkml:context>
    <inkml:brush xml:id="br0">
      <inkml:brushProperty name="width" value="0.025" units="cm"/>
      <inkml:brushProperty name="height" value="0.025" units="cm"/>
    </inkml:brush>
  </inkml:definitions>
  <inkml:trace contextRef="#ctx0" brushRef="#br0">22 353 6726,'-7'14'3960,"5"-11"-2931,0 1 0,0-1 0,0 1 1,1 0-1,-1-1 0,1 1 0,-1 8 0,2-12-937,1 1 0,0 0 0,0-1 0,-1 1 0,1-1 0,0 1-1,0-1 1,0 1 0,0-1 0,-1 0 0,1 1 0,0-1 0,0 0 0,0 0-1,0 0 1,0 0 0,0 0 0,0 0 0,0 0 0,0 0 0,0 0 0,0 0 0,0 0-1,1-1 1,27-3 1161,-18 0-992,-1 0-1,0-1 1,0 0-1,0-1 1,-1 0-1,0 0 1,11-11-1,1-2 305,32-39 0,-37 40-318,-2-2 1,0 0-1,16-31 1,-26 42-150,1-1 0,-2 1-1,1-1 1,-1 0 0,-1-1 0,0 1 0,0 0-1,-1-1 1,-1 1 0,0-16 0,0 24-62,-1 0 0,1 0 0,-1 0 1,1 0-1,-1 0 0,0 0 0,0 1 0,0-1 1,0 0-1,0 1 0,0-1 0,0 1 0,-1-1 0,1 1 1,0-1-1,-1 1 0,1 0 0,-1 0 0,0 0 0,1 0 1,-1 0-1,0 0 0,0 0 0,0 0 0,1 1 1,-1-1-1,0 1 0,0 0 0,0-1 0,-4 1 0,3 0-24,-1-1 0,1 1-1,-1 0 1,1 0-1,-1 1 1,1-1 0,-1 1-1,1 0 1,-1 0-1,1 0 1,0 0 0,-1 0-1,1 1 1,0 0-1,0 0 1,-5 4-1,2 0-16,1 0 0,0 1 0,1 0-1,0 0 1,0 1 0,0-1 0,1 1-1,0 0 1,0 0 0,1 0 0,0 0-1,0 10 1,-2 13 77,0 57-1,4-75-30,0 1 1,1-1-1,0 0 0,1 0 0,1 0 0,0 0 1,1-1-1,5 13 0,-8-22-39,1 0 1,0 0-1,-1 0 1,1-1-1,0 1 0,1 0 1,-1-1-1,0 0 0,1 1 1,-1-1-1,1 0 1,0 0-1,0-1 0,0 1 1,3 1-1,-2-2-3,1 0 1,-1 0-1,0 0 1,0-1-1,1 0 1,-1 0-1,0 0 1,0 0-1,1-1 0,-1 1 1,0-1-1,0 0 1,0-1-1,8-2 1,-3-1 19,0 1 0,0-2 0,0 1 0,-1-1 0,0 0 0,0-1 0,12-14 0,48-61-895,-52 60 196,61-92-6052,-46 60-357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1.303"/>
    </inkml:context>
    <inkml:brush xml:id="br0">
      <inkml:brushProperty name="width" value="0.025" units="cm"/>
      <inkml:brushProperty name="height" value="0.025" units="cm"/>
    </inkml:brush>
  </inkml:definitions>
  <inkml:trace contextRef="#ctx0" brushRef="#br0">0 1 9897,'2'8'8131,"11"42"-4652,25 60 0,31 56-1165,-28-71-2292,-37-84-15,0 0 0,0-1 0,1 1 0,0 0 0,1-1 0,0 0 1,0-1-1,16 18 0,-22-26-3,1-1 0,-1 1 0,1-1 1,-1 0-1,1 1 0,0-1 0,-1 0 0,1 1 0,-1-1 0,1 0 1,0 0-1,-1 1 0,1-1 0,0 0 0,-1 0 0,1 0 1,0 0-1,-1 0 0,1 0 0,-1 0 0,1 0 0,0 0 1,-1 0-1,1-1 0,0 1 0,-1 0 0,1 0 0,0-1 1,-1 1-1,1 0 0,-1-1 0,1 1 0,-1 0 0,1-1 0,-1 1 1,1-1-1,-1 1 0,1-1 0,-1 1 0,0-1 0,1 1 1,-1-1-1,0 0 0,1 1 0,-1-2 0,13-34 442,-9 24-234,11-42 397,-12 40-588,0 1-1,1-1 1,0 1-1,1 0 1,1 0 0,0 0-1,15-22 1,-19 34-33,-1-1 0,0 0 1,1 1-1,-1 0 0,1-1 0,-1 1 1,1 0-1,0 0 0,-1 0 0,1 0 1,0 0-1,0 0 0,0 0 0,-1 1 1,1-1-1,0 1 0,0-1 0,0 1 1,0 0-1,0 0 0,0 0 1,4 0-1,-3 1 8,1 0 1,-1 0 0,0 1-1,0-1 1,0 1-1,0 0 1,0-1-1,0 1 1,-1 1 0,1-1-1,0 0 1,2 4-1,3 4 64,0 0-1,0 1 1,-1 0-1,-1 0 1,10 21-1,-24-69 2819,-14 1-2730,-1 1 0,-2 2 0,-37-40 0,61 72-697,3 2 269,8 4-1942,1 0 1,-1 0 0,23 6-1,-29-11 1413,1 1-1,-1-1 0,0 1 0,1-1 1,-1 0-1,1-1 0,-1 1 1,0-1-1,1 0 0,-1 0 1,0 0-1,0-1 0,0 1 0,5-4 1,22-14-7450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1.653"/>
    </inkml:context>
    <inkml:brush xml:id="br0">
      <inkml:brushProperty name="width" value="0.025" units="cm"/>
      <inkml:brushProperty name="height" value="0.025" units="cm"/>
    </inkml:brush>
  </inkml:definitions>
  <inkml:trace contextRef="#ctx0" brushRef="#br0">40 13 3587,'0'0'14660,"-6"12"-13438,0 1-950,0 0 1,1 0-1,1 1 0,1-1 0,0 1 1,0 0-1,0 28 0,3-34-127,0 1-1,1-1 1,0 0-1,0 0 0,1 1 1,3 8-1,-4-15-130,-1-1 0,1 0 1,-1 0-1,1 0 0,-1 0 0,1 1 0,0-1 0,-1 0 0,1 0 0,0 0 0,0 0 0,0 0 0,0-1 1,0 1-1,0 0 0,0 0 0,0-1 0,0 1 0,0 0 0,0-1 0,1 1 0,-1-1 0,0 1 0,0-1 0,1 0 1,-1 0-1,0 0 0,0 1 0,1-1 0,-1 0 0,0 0 0,1-1 0,-1 1 0,0 0 0,0 0 0,1-1 1,-1 1-1,0-1 0,0 1 0,0-1 0,1 1 0,-1-1 0,0 0 0,0 1 0,0-1 0,0 0 0,0 0 0,0 0 1,0 0-1,1-1 0,2-2 176,-1 0 1,1 0 0,0-1-1,-1 1 1,0-1 0,0 1-1,0-1 1,-1 0 0,0 0-1,1-1 1,-2 1 0,1 0-1,-1-1 1,0 1 0,1-7 0,1-13 393,-2 0 0,-1-26 0,-1 24-118,0 2-283,-1 28-522,1 41-311,2-36 272,0 0 0,0 0 0,1 0 0,0 0 0,1-1 0,0 1 0,5 10 0,-6-16 53,-1 1 0,1-1 0,-1 0 0,1 0 0,0 0 0,0 0 0,-1 0 1,2 0-1,-1-1 0,0 1 0,4 1 0,-4-2-100,0 0 1,0-1-1,0 1 0,0-1 1,0 1-1,0-1 1,0 0-1,0 0 0,0 0 1,0 0-1,0 0 0,0 0 1,1-1-1,-1 1 1,0-1-1,3-1 0,20-12-4913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37:31.873"/>
    </inkml:context>
    <inkml:brush xml:id="br0">
      <inkml:brushProperty name="width" value="0.025" units="cm"/>
      <inkml:brushProperty name="height" value="0.025" units="cm"/>
    </inkml:brush>
  </inkml:definitions>
  <inkml:trace contextRef="#ctx0" brushRef="#br0">1 730 18385,'0'0'2307,"12"-56"-1859,31 8 865,14-16 321,18-12-513,16-6-449,4 1-287,1 6-289,1 9-32,-10 10-480,-14 13-1026,-19 10-704,-15 7-576,-21 3-3492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7.799"/>
    </inkml:context>
    <inkml:brush xml:id="br0">
      <inkml:brushProperty name="width" value="0.025" units="cm"/>
      <inkml:brushProperty name="height" value="0.025" units="cm"/>
      <inkml:brushProperty name="color" value="#F6630D"/>
    </inkml:brush>
  </inkml:definitions>
  <inkml:trace contextRef="#ctx0" brushRef="#br0">43 93 5509,'-2'13'2435,"-35"262"6015,34-227-7388,7 96 1,-3-142-1053,-1 7 11,1-1 0,0 1 0,0-1-1,1 0 1,0 1 0,1-1 0,0 0 0,7 15-1,-9-25 78,0 0 0,0 0 0,0 0 0,-1 0 0,1-1 0,-1 1-1,0 0 1,1 0 0,-1 0 0,0 0 0,0-4 0,3-102 42,5 1 1,34-163 0,-41 265-148,2-11-12,1 0 1,1 1-1,0 0 0,15-29 0,-19 41 10,1 1-1,-1-1 1,1 1-1,0-1 0,-1 1 1,1 0-1,0 0 0,0-1 1,1 2-1,-1-1 0,0 0 1,1 0-1,-1 1 0,1-1 1,0 1-1,-1 0 0,1 0 1,0 0-1,0 0 1,0 0-1,-1 1 0,1-1 1,0 1-1,0 0 0,0 0 1,0 0-1,0 0 0,0 0 1,0 1-1,0-1 0,0 1 1,0 0-1,-1 0 0,6 2 1,-1 1 7,-1 0 1,0 0-1,1 1 1,-2 0-1,1 0 1,-1 0-1,1 1 1,-1 0-1,-1 0 1,1 0-1,-1 1 1,-1-1-1,1 1 1,-1 0-1,3 9 1,-3-11 36,-1-1 0,-1 1 0,1 0 1,-1 0-1,0 0 0,0 0 0,0 0 1,-1 0-1,1 0 0,-1 0 1,-1 0-1,1 0 0,-1 0 0,0 0 1,0 0-1,0 0 0,0 0 0,-1-1 1,0 1-1,0 0 0,-1-1 0,1 1 1,-6 6-1,-1-3-1,-1 0 1,-1-1 0,0 0-1,0-1 1,0 0-1,-1 0 1,1-1-1,-1-1 1,-1 0-1,1-1 1,0 0-1,-1-1 1,0 0 0,1-1-1,-1 0 1,-20-3-1,30 2-94,0 0 0,1 0 0,-1-1 0,0 1 0,1-1 0,-1 0 0,1 0 0,-1 0 0,1 0 0,0 0 0,-1-1 0,1 1 0,0-1 0,0 1 0,0-1 0,-4-3 0,6 4-62,-1 0 0,0 0-1,1-1 1,-1 1 0,1 0 0,0 0-1,-1 0 1,1 0 0,0 0 0,0-1-1,0 1 1,-1 0 0,1 0 0,1-1-1,-1 1 1,0 0 0,0 0 0,0 0-1,1 0 1,-1-1 0,0 1 0,1 0-1,-1 0 1,1 0 0,-1 0 0,1 0-1,0 0 1,0 0 0,-1 0 0,1 0-1,0 0 1,0 0 0,0 1 0,0-1-1,0 0 1,0 1 0,0-1 0,0 0-1,0 1 1,1-1 0,69-38-5419,-26 15 1692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2.047"/>
    </inkml:context>
    <inkml:brush xml:id="br0">
      <inkml:brushProperty name="width" value="0.025" units="cm"/>
      <inkml:brushProperty name="height" value="0.025" units="cm"/>
    </inkml:brush>
  </inkml:definitions>
  <inkml:trace contextRef="#ctx0" brushRef="#br0">65 294 3940,'0'0'1094,"-3"12"6524,-14 76-2083,12-58-4549,2 1-1,0 0 0,3 33 0,0-62-969,0 0 1,0 0-1,0 1 1,0-1-1,0 0 1,1 0-1,-1 0 1,1 0 0,-1-1-1,1 1 1,0 0-1,0 0 1,0 0-1,0 0 1,0-1-1,0 1 1,1 0 0,-1-1-1,0 1 1,1-1-1,-1 0 1,1 1-1,0-1 1,-1 0-1,1 0 1,0 0 0,0 0-1,-1 0 1,1 0-1,0-1 1,0 1-1,0-1 1,0 1-1,2-1 1,0 0-5,-1 0 0,0-1 1,0 1-1,0-1 0,0 0 0,0 0 1,0 0-1,0 0 0,0-1 0,0 1 1,0-1-1,0 0 0,-1 1 0,1-1 1,-1-1-1,0 1 0,1 0 0,-1 0 1,0-1-1,0 0 0,2-3 0,5-10 271,-2-1-1,0 0 1,0 0-1,-2-1 0,0 1 1,-1-1-1,0 0 0,-2 0 1,1-25-1,-3 7 149,0-1 0,-3 1 1,-12-62-1,15 97-427,-2-13-95,-1 0 1,0 0-1,-1 0 0,0 1 1,-1-1-1,-1 1 1,0 0-1,-15-21 0,21 33 80,-1 0 0,1 0 0,-1 0 1,0 1-1,1-1 0,-1 0 0,0 0 0,1 1 0,-1-1 0,0 0 0,0 1 0,0-1 0,0 1 0,0-1 0,0 1 0,0-1 0,0 1 1,0 0-1,0-1 0,0 1 0,0 0 0,0 0 0,0 0 0,0 0 0,0 0 0,0 0 0,0 0 0,0 0 0,0 0 0,0 0 0,0 0 0,0 1 1,0-1-1,0 1 0,0-1 0,0 0 0,0 1 0,0 0 0,0-1 0,1 1 0,-1-1 0,0 1 0,0 0 0,1 0 0,-1-1 0,0 1 1,1 0-1,-1 0 0,0 1 0,-4 6-15,1 1 0,-1 0 0,2-1 0,-5 15 0,4-10 19,-33 101 804,34-102-687,1-1 0,0 1 0,1 0 1,0 0-1,0 0 0,2-1 0,-1 1 0,3 13 0,-2-24-112,-1 1-1,1-1 1,-1 1-1,1-1 1,0 1-1,0-1 1,-1 0-1,1 1 1,0-1-1,0 0 1,0 0-1,0 0 1,0 0-1,1 0 1,-1 0-1,0 0 1,0 0-1,1 0 1,-1 0-1,1-1 1,-1 1-1,0-1 1,1 1-1,-1-1 1,1 1-1,-1-1 1,1 0-1,0 0 1,-1 0-1,1 0 1,-1 0 0,1 0-1,-1 0 1,1 0-1,-1-1 1,1 1-1,-1 0 1,3-2-1,4 0 26,0-1 1,-1 0-1,1 0 0,-1 0 1,13-9-1,26-23 90,-24 18-223,0 1-1,29-16 1,-45 29 17,0 0-1,0 0 0,0 1 1,0 0-1,0 0 0,1 0 1,-1 1-1,1 0 0,-1 0 1,1 0-1,-1 1 0,1 0 0,-1 1 1,10 1-1,-14-2 86,1 1-1,-1 0 1,0 0 0,1 0-1,-1 0 1,0 0 0,0 0-1,0 1 1,1-1 0,-1 1-1,-1-1 1,1 1 0,0 0-1,0 0 1,-1 0-1,1 0 1,-1 0 0,2 4-1,14 44 283,-17-44-491,2 0-1,-1 0 1,1-1 0,0 1-1,0 0 1,0-1-1,1 0 1,5 8-1,-3-14-4646,-2-12 2129,-1-14-3337,-2-8-4653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2.896"/>
    </inkml:context>
    <inkml:brush xml:id="br0">
      <inkml:brushProperty name="width" value="0.025" units="cm"/>
      <inkml:brushProperty name="height" value="0.025" units="cm"/>
    </inkml:brush>
  </inkml:definitions>
  <inkml:trace contextRef="#ctx0" brushRef="#br0">1 126 4164,'0'0'14766,"3"10"-12956,27 118 1718,8 26-1254,-31-131-2241,2 0 0,0-1 0,1 0 1,21 33-1,-29-52-32,1 0 0,-1 0 0,0-1 0,1 1 0,-1-1 0,1 1 0,0-1 0,0 0 0,5 3 0,-7-5 9,0 1 0,-1-1 0,1 0 0,0 0 0,0 1 0,-1-1 1,1 0-1,0 0 0,0 0 0,0 0 0,-1 0 0,1 0 1,0 0-1,0 0 0,0-1 0,-1 1 0,1 0 0,0 0 0,0-1 1,-1 1-1,1 0 0,0-1 0,-1 1 0,1 0 0,0-1 1,-1 1-1,1-1 0,-1 0 0,1 1 0,-1-1 0,1 1 0,-1-1 1,1 0-1,-1 1 0,0-1 0,1 0 0,-1 1 0,0-1 1,1 0-1,-1 0 0,0 1 0,0-1 0,0 0 0,0 0 0,0 0 1,0 1-1,0-1 0,0-1 0,2-15 61,0 0 0,-1 0 0,-1 0 0,-1-1 0,0 1 0,-2 0 0,0 0-1,0 1 1,-2-1 0,0 1 0,-1 0 0,0 0 0,-14-23 0,20 39-78,0-1 0,0 1 0,0 0 0,0 0 0,0 0 0,0-1 0,0 1 1,0 0-1,0 0 0,0 0 0,0-1 0,0 1 0,0 0 0,0 0 0,0 0 0,0-1 0,0 1 0,0 0 0,-1 0 0,1 0 0,0 0 0,0-1 0,0 1 0,0 0 1,0 0-1,-1 0 0,1 0 0,0 0 0,0 0 0,0-1 0,0 1 0,-1 0 0,1 0 0,0 0 0,0 0 0,0 0 0,-1 0 0,1 0 0,0 0 0,0 0 1,-1 0-1,1 0 0,0 0 0,0 0 0,0 0 0,-1 0 0,1 0 0,0 0 0,0 0 0,0 0 0,-1 0 0,1 1 0,0-1 0,0 0 0,0 0 0,-1 0 1,0 17-233,6 24 152,-4-37 95,1 1-1,0-1 1,0 0-1,0 0 0,0 0 1,1 0-1,-1 0 0,1-1 1,0 1-1,0-1 1,0 0-1,0 0 0,1 0 1,0 0-1,-1 0 1,1-1-1,0 1 0,0-1 1,0 0-1,0-1 1,1 1-1,-1-1 0,0 0 1,1 0-1,-1 0 0,8 0 1,-5 0 26,0-2 1,0 1-1,0-1 1,0 0-1,0 0 0,0 0 1,-1-1-1,1-1 1,0 1-1,-1-1 1,0 0-1,1 0 0,-1-1 1,-1 0-1,1 0 1,9-8-1,-4 0-24,0 0-1,-1-1 1,0 0 0,-1-1-1,0 0 1,-1 0 0,-1-1-1,0 0 1,-1-1 0,0 1 0,-2-1-1,0 0 1,0 0 0,-2-1-1,1-23 1,-3 38-181,1 112 806,-1-108-630,0-1-1,0 0 0,0 0 0,0 0 0,0 0 0,1 1 1,-1-1-1,0 0 0,1 0 0,-1 0 0,1 0 0,-1 0 1,1 0-1,0 0 0,-1 0 0,1 0 0,0 0 0,0 0 1,-1-1-1,1 1 0,0 0 0,0 0 0,0-1 0,0 1 1,0-1-1,0 1 0,0-1 0,0 1 0,0-1 0,1 1 1,-1-1-1,0 0 0,0 0 0,0 0 0,0 1 1,1-1-1,-1 0 0,0-1 0,0 1 0,0 0 0,0 0 1,1 0-1,-1-1 0,0 1 0,0 0 0,2-2 0,2 0 24,1 0 0,-1 0 1,0 0-1,0-1 0,-1 1 0,1-1 0,0 0 0,6-7 0,3-8-116,-1-1 0,0 0 0,-2-1 0,0 0 0,-2-1 0,12-35 0,0 4-924,-21 51 988,1-1 0,-1 1 0,1 0 0,-1 0 1,1 0-1,0-1 0,-1 1 0,1 0 0,0 0 0,0 0 1,0 0-1,0 0 0,0 0 0,0 0 0,0 1 1,0-1-1,1-1 0,-1 2 32,0 0 0,-1 0 0,1 0 0,0 0 0,-1 0 0,1 0 0,0 1-1,0-1 1,-1 0 0,1 0 0,-1 0 0,1 1 0,0-1 0,-1 0 0,1 1 0,0-1 0,-1 0 0,1 1 0,-1-1 0,1 1-1,-1-1 1,1 1 0,-1-1 0,1 1 0,4 7 197,0 0 0,0 0 1,-1 0-1,5 11 0,4 8-29,3-7-342,1 0 0,1-1 1,1-1-1,1 0 0,0-2 0,1 0 0,46 25 0,-44-28-427,0 1-1,-1 1 1,-1 1-1,-1 0 1,0 2-1,-1 1 1,24 29-1,-38-39 720,0 0 0,0 0 0,-1 0 0,0 1 0,-1-1-1,0 1 1,0 0 0,-1 0 0,0 0 0,0 19 0,-2-26 32,1 1 0,-1-1 0,0 0 0,-1 0 0,1 1 0,-1-1 0,1 0 1,-1 0-1,0 0 0,0 1 0,0-1 0,-1 0 0,1 0 0,-1-1 0,1 1 0,-1 0 0,0 0 0,0-1 0,0 1 0,-1-1 0,1 0 1,0 0-1,-1 0 0,0 0 0,1 0 0,-1 0 0,0-1 0,0 1 0,0-1 0,0 0 0,0 0 0,0 0 0,-1 0 0,1 0 0,0-1 1,-4 1-1,0-1-130,0 0 0,1 0 0,-1-1 0,0 1 0,1-1 0,-1-1 0,0 1 0,1-1 0,0-1 0,-1 1 0,1-1 0,0 0 0,0 0 0,1-1 0,-1 1 0,1-1 0,-1-1 0,1 1 0,0-1 0,1 0 0,-1 0 0,1 0 1,0-1-1,-5-8 0,5 6-146,1 0-1,-1 0 1,1 0 0,0 0 0,1 0 0,0-1 0,0 1 0,1-1 0,0 0 0,1 1 0,0-1-1,0 0 1,1 1 0,0-1 0,0 1 0,1-1 0,0 1 0,7-16 0,43-77-6336,-22 45-1618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3.887"/>
    </inkml:context>
    <inkml:brush xml:id="br0">
      <inkml:brushProperty name="width" value="0.025" units="cm"/>
      <inkml:brushProperty name="height" value="0.025" units="cm"/>
    </inkml:brush>
  </inkml:definitions>
  <inkml:trace contextRef="#ctx0" brushRef="#br0">114 689 13805,'-1'-1'256,"0"0"0,1-1 0,-1 1-1,0 0 1,0 0 0,0 0 0,0 0 0,0 0 0,0 0-1,0 0 1,-1 0 0,1 1 0,0-1 0,0 0 0,-1 1 0,1-1-1,0 1 1,-1-1 0,1 1 0,-1 0 0,1-1 0,-1 1-1,1 0 1,0 0 0,-1 0 0,1 0 0,-1 0 0,1 0-1,-3 1 1,0-1-99,0 0-1,0 0 0,0 1 1,0-1-1,0 1 1,0 0-1,1 0 0,-1 0 1,0 0-1,-7 4 1,8-1-125,0 0 0,1 0 0,-1 1 0,1-1 0,0 0 0,0 1 0,0-1 0,1 1 0,-1 0 0,1 0 0,1-1 0,-1 1 0,0 0 0,1 0 0,0 0 1,0 0-1,1 5 0,-1-4-22,0-6-14,0 1 1,0-1-1,0 1 1,0 0-1,0-1 0,0 1 1,0-1-1,0 1 1,0-1-1,0 1 1,0-1-1,0 1 1,0 0-1,0-1 0,1 1 1,-1-1-1,0 1 1,0-1-1,1 1 1,-1-1-1,0 1 1,1-1-1,-1 0 0,0 1 1,1-1-1,-1 1 1,1-1-1,-1 0 1,1 1-1,-1-1 0,1 0 1,-1 0-1,1 1 1,-1-1-1,1 0 1,-1 0-1,1 0 1,-1 0-1,1 1 0,-1-1 1,1 0-1,-1 0 1,1 0-1,0 0 1,-1 0-1,1-1 1,-1 1-1,1 0 0,-1 0 1,1 0-1,-1 0 1,1 0-1,-1-1 1,1 1-1,-1 0 0,1-1 1,-1 1-1,1 0 1,0-1-1,2-1 25,0 0 0,0 0-1,1-1 1,-1 1 0,-1-1-1,1 0 1,5-6 0,11-22 418,-2-1 1,0 0-1,-2-2 0,-2 1 1,15-58-1,-17 44-62,-2 0-1,-2-1 1,1-83-1,-8 130-373,-2-39 133,-4 21-77,6 18-58,-1 1-1,1 0 1,0-1 0,0 1 0,0 0 0,0 0-1,-1 0 1,1-1 0,0 1 0,0 0 0,-1 0-1,1 0 1,0-1 0,0 1 0,-1 0-1,1 0 1,0 0 0,-1 0 0,1 0 0,0 0-1,-1 0 1,1-1 0,0 1 0,-1 0-1,1 0 1,0 0 0,0 0 0,-1 0 0,1 1-1,0-1 1,-1 0 0,1 0 0,0 0-1,-1 0 1,1 0 0,0 0 0,0 0 0,-1 1-1,1-1 1,-1 0 0,0 2-10,-1 0 0,1 0 1,0-1-1,-1 1 0,1 0 0,0 0 1,0 1-1,0-1 0,1 0 0,-1 0 0,0 0 1,1 1-1,0-1 0,-1 0 0,1 0 1,0 1-1,0 4 0,-1 6-31,-1 4 26,-13 163 68,14-162-10,2-1 1,0 0-1,1 1 0,0-1 0,2 0 1,0-1-1,1 1 0,8 20 0,-11-33-39,-1-1 0,1 0 0,-1 0 0,1 0 0,0 0 0,0 0-1,0 0 1,1 0 0,-1-1 0,0 1 0,1-1 0,0 0 0,0 0 0,0 0 0,0 0 0,0 0-1,0 0 1,0-1 0,0 0 0,1 1 0,-1-1 0,0 0 0,1-1 0,-1 1 0,1-1-1,-1 1 1,1-1 0,0 0 0,-1 0 0,4-1 0,0-1 54,-1 0 1,1 0-1,-1-1 0,0 0 0,0 0 1,0 0-1,-1 0 0,1-1 0,-1 0 1,0-1-1,0 1 0,0-1 1,0 0-1,6-10 0,1-4 22,-1-1 1,0-1-1,-2 1 0,-1-2 1,0 1-1,-2-1 0,-1 0 1,0 0-1,-1-1 0,-2 0 1,0 1-1,-2-27 0,-4 35-33,-4 19-80,-7 22-91,6-3 67,2-6 141,0 1 0,1 0 0,1 0 0,0 0 0,-2 37 0,7-56-86,0 0 0,0 1-1,0-1 1,0 0 0,0 1 0,0-1-1,0 0 1,1 1 0,-1-1-1,0 0 1,0 0 0,0 1 0,0-1-1,1 0 1,-1 0 0,0 0 0,0 1-1,1-1 1,-1 0 0,0 0-1,0 0 1,1 0 0,-1 1 0,0-1-1,1 0 1,-1 0 0,0 0 0,1 0-1,-1 0 1,0 0 0,1 0 0,-1 0-1,0 0 1,0 0 0,1 0-1,-1 0 1,0 0 0,1 0 0,-1 0-1,0 0 1,1 0 0,-1-1 0,0 1-1,0 0 1,1 0 0,-1 0-1,0 0 1,1-1 0,-1 1 0,18-10 50,-17 10-46,76-50 150,-39 24-138,61-30 1,-84 49-18,-1 1 0,1 1 0,0 0 0,1 1 0,-1 0 0,1 1 0,0 1 0,19 0 0,-34 2 151,-2-3 2,0-1 0,0 1 0,0 0 0,0 0-1,-1 0 1,1 0 0,-1 0 0,0 0 0,0 0-1,-4-5 1,6 8-144,-34-43-7,21 29 0,1-1 0,0-1 0,1 0 0,1 0 0,-14-31 0,24 46-11,0 0 1,0 0-1,0 0 0,0 0 0,0 0 1,0 0-1,0 0 0,0 0 1,0 0-1,1 0 0,-1 0 0,0 0 1,1 0-1,-1 0 0,0 0 1,1 0-1,-1 0 0,1 0 0,0 1 1,-1-1-1,1 0 0,0 0 1,-1 0-1,1 1 0,0-1 0,0 0 1,0 1-1,0-1 0,0 1 1,-1-1-1,1 1 0,0-1 0,0 1 1,0 0-1,0 0 0,0-1 1,0 1-1,0 0 0,2 0 0,55-8-1202,-37 6 362,17-6-4234,50-15 0,-13-3-7716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5.553"/>
    </inkml:context>
    <inkml:brush xml:id="br0">
      <inkml:brushProperty name="width" value="0.025" units="cm"/>
      <inkml:brushProperty name="height" value="0.025" units="cm"/>
    </inkml:brush>
  </inkml:definitions>
  <inkml:trace contextRef="#ctx0" brushRef="#br0">62 1344 6598,'-2'0'436,"0"0"-1,0 0 0,-1 0 1,1 0-1,0-1 1,0 1-1,0-1 1,0 0-1,0 0 0,0 1 1,0-1-1,0 0 1,0-1-1,1 1 0,-1 0 1,-2-2-1,2 0-164,0 1-1,0-1 0,0 1 1,0-1-1,1 0 1,-1 0-1,1 0 0,0 0 1,0 0-1,-1-3 0,-1-8 23,1 0 0,1 0-1,0 0 1,1-16-1,0 15 489,0-2-368,1 1 0,1-1 1,0 0-1,1 1 0,1-1 0,0 1 0,1 0 0,1 1 0,1-1 0,0 1 0,1 0 0,11-16 1,-18 30-412,-1 0 0,1 0-1,0 0 1,-1 1 0,1-1 0,-1 0 0,1 1 0,0-1 0,0 0 0,-1 1 0,1-1 0,0 1 0,0-1 0,0 1 0,0-1 0,-1 1 0,1 0 0,0 0 0,0-1 0,0 1 0,0 0 0,0 0 0,0 0 0,0 0 0,0 0 0,0 0-1,0 0 1,0 0 0,1 1 0,-1 0 7,1 0 0,-1 0-1,1 0 1,-1 0-1,0 1 1,1-1 0,-1 1-1,0-1 1,0 1-1,0-1 1,0 1 0,0 0-1,-1-1 1,2 3-1,3 11 95,-1 0 0,5 29 0,-8-37-66,10 58 71,-5-22-99,2 1 0,1-2 0,23 61 1,-31-100-24,1 0 0,-1 0 0,1 1 0,0-1 0,0 0 1,0 0-1,0 0 0,0-1 0,1 1 0,-1 0 0,1-1 0,-1 0 1,7 4-1,-7-5 5,-1-1 1,1 1-1,-1-1 1,1 0 0,-1 0-1,1 0 1,0 0-1,-1 0 1,1 0-1,-1 0 1,1 0 0,0-1-1,-1 1 1,1 0-1,-1-1 1,1 0-1,-1 1 1,0-1 0,1 0-1,-1 0 1,1 0-1,-1 1 1,0-2-1,0 1 1,0 0 0,0 0-1,0 0 1,0 0-1,0-1 1,0 1-1,0 0 1,0-1 0,0-1-1,12-18 294,-2 0 0,-1-1-1,0 0 1,-2 0 0,0-1-1,-1 0 1,5-42 0,-4 3 343,1-111 0,-9 161-584,1 8-24,-1 0 1,0 0 0,1 0 0,-1 0 0,-1 0 0,1 0 0,0 0 0,-1 0 0,0 0 0,0 0 0,0 0 0,-1 1 0,1-1 0,-3-5 0,3 9-22,1 1 0,-1-1 0,1 0 0,0 0 0,-1 0 0,1 0 0,-1 0 0,1 1 0,0-1 0,-1 0 0,1 0 0,0 1 1,-1-1-1,1 0 0,0 0 0,-1 1 0,1-1 0,0 0 0,0 1 0,-1-1 0,1 1 0,0-1 0,0 0 0,0 1 0,0-1 0,-1 1 0,1-1 0,0 0 0,0 1 0,0-1 0,0 1 1,0-1-1,0 0 0,0 1 0,0-1 0,0 1 0,0-1 0,0 1 0,0-1 0,1 0 0,-1 1 0,0 0 0,0 29-151,0-25 131,1 9 10,0 1 0,1-1 0,1 0 0,0 0 0,1 0 0,12 26 0,-13-34 6,0 1 1,1-1 0,0 0-1,0 0 1,0 0 0,1-1-1,6 7 1,-9-10-9,1 0 0,-1 0 1,1 0-1,-1-1 0,1 1 0,0-1 1,0 1-1,0-1 0,0 0 1,-1 0-1,1 0 0,0-1 0,1 1 1,-1-1-1,0 0 0,0 1 0,4-2 1,-4 0 46,1 0 0,-1 0 0,0 0 1,1-1-1,-1 0 0,0 1 0,0-1 0,0 0 1,0-1-1,0 1 0,-1 0 0,1-1 1,-1 0-1,1 1 0,-1-1 0,0 0 0,0 0 1,0-1-1,-1 1 0,1 0 0,-1 0 1,0-1-1,0 1 0,1-5 0,3-8 285,-1-1-1,0 0 1,1-30 0,-4 38-268,1-23 322,-3-60-1,0 85-344,1 0 0,-1 0 0,0 1 0,-1-1 0,0 0 0,0 1 0,0-1 0,-1 1 0,0-1 0,0 1 0,0 0 0,-1 0 0,0 1 0,0-1-1,-6-5 1,10 11-30,0 0-1,-1 0 0,1-1 1,0 1-1,-1 0 0,1 0 0,0-1 1,-1 1-1,1 0 0,-1 0 0,1 0 1,0 0-1,-1 0 0,1 0 1,-1 0-1,1 0 0,0 0 0,-1 0 1,1 0-1,-1 0 0,1 0 1,0 0-1,-1 0 0,1 0 0,-1 0 1,1 0-1,0 0 0,-1 0 0,1 1 1,0-1-1,-1 0 0,1 0 1,0 1-1,-1-1 0,1 0 0,0 0 1,-1 1-1,1-1 0,0 0 0,0 1 1,-1-1-1,1 0 0,0 1 1,0-1-1,0 1 0,0-1 0,-1 0 1,1 1-1,0-1 0,0 0 1,0 1-1,0-1 0,0 1 0,0-1 1,0 1-1,0-1 0,0 0 0,0 1 1,0-1-1,0 1 0,1-1 1,-1 0-1,0 1 0,0 36-263,1-31 231,-1 9 25,1 0 0,1 0 0,1 0-1,0 0 1,1-1 0,0 1 0,1-1 0,1 0-1,0 0 1,1-1 0,10 17 0,-16-29 1,0 0 1,0 1-1,0-1 1,0 0-1,0 0 1,0 0 0,0 0-1,0 0 1,0 0-1,1 0 1,-1 0 0,0-1-1,1 1 1,-1 0-1,0-1 1,1 1-1,-1-1 1,1 0 0,-1 1-1,1-1 1,-1 0-1,0 0 1,1 0-1,-1 0 1,1 0 0,-1 0-1,3-1 1,-2 0 8,0 0 0,0-1-1,0 1 1,0-1 0,0 0 0,-1 0 0,1 1 0,-1-1 0,1 0 0,-1 0-1,0-1 1,1 1 0,-1 0 0,0 0 0,0-3 0,4-8 37,-1-1 0,-1 0-1,0 0 1,1-22 0,-4 9 45,-7-51 0,4 46-96,9 36-71,0-1 1,1 0 0,0 0 0,-1-1 0,1 0-1,0 0 1,0-1 0,8 2 0,-9-4 67,0 0-1,1 0 1,-2 0 0,1 0 0,0-1 0,0 0 0,6-3 0,-10 3-108,1 0 0,0 1-1,0 0 1,0-1 0,0 1 0,0 0 0,1 0-1,-1 1 1,0-1 0,0 1 0,1 0-1,-1-1 1,0 2 0,0-1 0,1 0 0,-1 0-1,0 1 1,0 0 0,1 0 0,-1 0-1,0 0 1,0 0 0,0 1 0,5 2 0,3 5-304,18 11-1816,-28-20 2193,0 0 0,0 0 1,0 0-1,0 0 0,0 0 0,0 0 0,0 0 0,-1 0 0,1 0 0,0 0 0,0 0 0,0-1 0,0 1 0,0 0 0,0-1 0,-1 1 0,1-1 0,0 1 1,0-1-1,0 1 0,-1-1 0,1 1 0,0-1 0,-1 0 0,1 1 0,-1-1 0,1 0 0,-1 0 0,1 1 0,-1-1 0,1 0 0,-1 0 0,0 0 0,1 0 0,-1-1 1,7-14-294,-2-1 1,0 0 0,-1 0 0,-1 0 0,2-24 0,-1-95-2061,-4 75 1189,-8-155-2815,2 125 3733,3 1 3565,12 202 681,6-27-2474,31 98 1,-40-163-1398,1-1 0,0 1-1,2-1 1,11 19 0,-17-33-70,-1-1 0,1 1-1,0-1 1,0 0 0,0 0 0,1 0 0,0 0-1,-1 0 1,1-1 0,1 0 0,-1 0 0,0 0 0,1 0-1,0-1 1,-1 1 0,1-1 0,0 0 0,0-1-1,0 1 1,0-1 0,7 1 0,-10-2 26,-1 0 1,0 0-1,0 0 1,0-1-1,0 1 1,0 0-1,0 0 1,0-1-1,0 1 1,0-1-1,0 1 1,0-1-1,0 1 0,0-1 1,0 1-1,0-1 1,0 0-1,0 0 1,-1 1-1,1-1 1,0 0-1,-1 0 1,1 0-1,0 0 1,0-2-1,0 1 12,0-1 1,0 0-1,0 0 0,-1 0 0,1-1 1,-1 1-1,0 0 0,0 0 0,0-5 1,-1 2-12,0 1 1,0-1 0,0 0 0,0 0 0,-1 1 0,0-1-1,0 0 1,-1 1 0,-5-10 0,-5 1-100,0 1 1,-1 1 0,0 0 0,-1 1-1,-27-16 1,-85-32 514,83 40 1018,43 19-1456,1-1 0,0 1-1,-1 0 1,1 0 0,0 0 0,0 0 0,0-1-1,-1 1 1,1 0 0,0 0 0,0-1 0,0 1-1,-1 0 1,1 0 0,0-1 0,0 1 0,0 0-1,0-1 1,0 1 0,0 0 0,0 0 0,0-1-1,0 1 1,0 0 0,0-1 0,0 1 0,0 0-1,0-1 1,0 1 0,0 0 0,0 0 0,0-1-1,0 1 1,0 0 0,0-1 0,0 1 0,0 0-1,1 0 1,-1-1 0,0 1 0,0 0 0,0 0-1,1-1 1,-1 1 0,0 0 0,0 0 0,1 0-1,-1-1 1,0 1 0,0 0 0,1 0 0,-1 0-1,0 0 1,0 0 0,1 0 0,-1 0 0,0 0-1,1-1 1,-1 1 0,0 0 0,1 0-1,21-11 371,-20 11-369,50-22-322,-31 15-519,0-2 1,35-20-1,-49 22-2082,-5 1-3314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5.883"/>
    </inkml:context>
    <inkml:brush xml:id="br0">
      <inkml:brushProperty name="width" value="0.025" units="cm"/>
      <inkml:brushProperty name="height" value="0.025" units="cm"/>
    </inkml:brush>
  </inkml:definitions>
  <inkml:trace contextRef="#ctx0" brushRef="#br0">40 113 8712,'-27'0'6983,"20"-3"-4293,2 0-640,7-5-1697,16-3-513,10-2 63,11-4-479,4 0-2243,4-4-2049,3 2-3332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6.201"/>
    </inkml:context>
    <inkml:brush xml:id="br0">
      <inkml:brushProperty name="width" value="0.025" units="cm"/>
      <inkml:brushProperty name="height" value="0.025" units="cm"/>
    </inkml:brush>
  </inkml:definitions>
  <inkml:trace contextRef="#ctx0" brushRef="#br0">69 1 13261,'0'0'4051,"-6"9"-2054,-9 11-1345,4-7 34,0 1 1,-15 28 0,28-39-1023,8-5 294,16-8 224,-22 8-210,17-7 34,0 2 1,1 0 0,-1 1 0,1 1 0,0 1 0,44-2 0,-65 6 23,1 0 0,0 0 1,0 1-1,-1-1 0,1 0 1,0 0-1,0 1 1,-1-1-1,1 1 0,-1 0 1,1-1-1,0 1 0,-1 0 1,1 0-1,-1 0 0,0 0 1,1 0-1,-1 0 1,0 1-1,1-1 0,-1 0 1,2 3-1,-2-1 99,0 0 1,1 1-1,-1-1 1,0 0-1,0 0 1,-1 1-1,1-1 0,-1 1 1,1-1-1,-1 1 1,-1 3-1,1 1 140,-1 1 0,-1-1 0,1 1 0,-1-1-1,-1 0 1,0 1 0,0-1 0,-7 13 0,7-17-253,0 0 0,0 1 1,-1-1-1,1-1 0,-1 1 1,0 0-1,0-1 0,0 0 0,-1 0 1,-4 3-1,8-6-129,0 1 0,0-1 1,0 0-1,0 1 0,0-1 0,0 0 0,0 0 0,0 0 0,0 0 1,0 0-1,0 0 0,0 0 0,0 0 0,0 0 0,0 0 0,0 0 1,0-1-1,0 1 0,0 0 0,0-1 0,-1 0 0,1 0-302,-1-1 0,1 1 0,0-1-1,0 1 1,-1-1 0,1 0 0,1 1-1,-1-1 1,0 0 0,0 0 0,1 0 0,-1 1-1,1-1 1,-1 0 0,1-4 0,-5-24-6456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6.533"/>
    </inkml:context>
    <inkml:brush xml:id="br0">
      <inkml:brushProperty name="width" value="0.025" units="cm"/>
      <inkml:brushProperty name="height" value="0.025" units="cm"/>
    </inkml:brush>
  </inkml:definitions>
  <inkml:trace contextRef="#ctx0" brushRef="#br0">57 524 5445,'0'0'6406,"5"12"-2995,-1 5-2504,-1-4-162,1 0 0,0 0-1,1-1 1,0 1 0,8 13 0,-12-24-693,0 0-1,1 0 1,-1-1 0,0 1-1,1 0 1,-1-1-1,1 1 1,0-1-1,-1 1 1,1-1 0,0 0-1,0 1 1,0-1-1,0 0 1,0 0 0,0-1-1,0 1 1,0 0-1,0-1 1,1 1 0,-1-1-1,4 1 1,-3-2 16,0 0 1,-1 0-1,1 0 1,0 0-1,-1 0 1,1 0 0,-1-1-1,0 1 1,1-1-1,-1 0 1,0 0-1,0 0 1,0 0-1,0 0 1,2-4 0,4-5 212,-1 0 1,-1-1-1,1 0 1,-2 0 0,0 0-1,5-20 1,-4 5-157,0 1-1,-2-1 1,-2 0 0,0 0 0,-2 0 0,-1-1-1,-1 1 1,-1 0 0,-1 1 0,-2-1 0,0 1-1,-2 0 1,-1 0 0,-1 1 0,-25-45-1,30 62-191,-1 0 0,0 1 0,0 0 0,-1 0 0,0 0 0,-9-6 0,14 12 57,1-1 0,0 1 0,-1 0-1,1 0 1,-1 0 0,0 0 0,1 0-1,-1 0 1,0 0 0,0 0-1,0 1 1,1-1 0,-1 1 0,0 0-1,0-1 1,0 1 0,0 0-1,0 0 1,0 0 0,0 0 0,0 0-1,1 1 1,-1-1 0,0 1 0,0-1-1,0 1 1,0 0 0,1-1-1,-1 1 1,0 0 0,1 0 0,-1 0-1,0 0 1,1 1 0,0-1 0,-1 0-1,-1 2 1,-2 6 10,0 0 0,1 0 0,0 0 0,0 0-1,1 1 1,0-1 0,1 1 0,-2 11 0,-7 83 244,10-99-225,-1 16 94,2-1 0,0 1 1,0-1-1,6 25 0,-6-41-108,1-1-1,0 0 1,0 1 0,0-1-1,0 0 1,0 0 0,1 0-1,-1 0 1,1 0-1,0 0 1,0-1 0,0 1-1,0-1 1,6 5 0,-6-6-7,0 0 1,1 0-1,-1 0 1,0 0 0,1 0-1,-1-1 1,1 0 0,-1 1-1,1-1 1,-1 0 0,1 0-1,-1 0 1,1-1-1,-1 1 1,1 0 0,-1-1-1,1 0 1,-1 1 0,0-1-1,1 0 1,-1 0 0,0-1-1,3-1 1,7-5 73,0 0-1,0-1 1,-1-1 0,0 0 0,-1 0-1,15-19 1,-15 16-60,0 1 1,1 0-1,1 1 1,0 1-1,24-17 0,-34 25-18,1 1 1,-1-1-1,0 1 0,1-1 0,-1 1 0,1 0 0,-1 0 0,1 1 0,0-1 1,-1 0-1,1 1 0,0-1 0,0 1 0,-1 0 0,1 0 0,0 0 1,0 1-1,-1-1 0,1 0 0,0 1 0,-1 0 0,1 0 0,0 0 0,-1 0 1,1 0-1,-1 0 0,1 1 0,-1-1 0,0 1 0,0-1 0,0 1 0,0 0 1,0 0-1,0 0 0,0 0 0,2 3 0,4 9 11,-1 0 0,0 1-1,-1-1 1,-1 1 0,6 23-1,11 25-1000,-22-63 894,0 1 1,1-1-1,-1 1 0,0-1 1,0 1-1,0-1 0,1 1 0,-1-1 1,0 0-1,1 1 0,-1-1 1,0 1-1,1-1 0,-1 0 0,1 1 1,-1-1-1,0 0 0,1 0 1,-1 1-1,1-1 0,-1 0 0,1 0 1,-1 0-1,1 0 0,-1 1 1,1-1-1,-1 0 0,1 0 0,-1 0 1,1 0-1,-1 0 0,1 0 0,-1 0 1,1 0-1,-1-1 0,1 1 1,-1 0-1,1 0 0,-1 0 0,1 0 1,-1-1-1,1 1 0,-1 0 1,1-1-1,-1 1 0,0 0 0,1-1 1,-1 1-1,0 0 0,1-1 1,-1 1-1,0-1 0,1 1 0,-1 0 1,0-1-1,0 1 0,1-1 0,-1 1 1,0-1-1,14-30-5150,5-48-5227,-9 32 6700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7.383"/>
    </inkml:context>
    <inkml:brush xml:id="br0">
      <inkml:brushProperty name="width" value="0.025" units="cm"/>
      <inkml:brushProperty name="height" value="0.025" units="cm"/>
    </inkml:brush>
  </inkml:definitions>
  <inkml:trace contextRef="#ctx0" brushRef="#br0">20 743 3267,'0'0'17345,"-3"14"-16070,-4 24-290,2 1 0,2 0 0,2 56 0,1-94-974,0 0-1,0 0 1,0 0-1,1 0 1,-1 1 0,0-1-1,1 0 1,-1 0-1,1 0 1,-1 0 0,1 0-1,-1 0 1,1 0-1,0 0 1,-1 0 0,1 0-1,0 0 1,0-1-1,0 1 1,0 0 0,0 0-1,0-1 1,0 1-1,0-1 1,0 1-1,0-1 1,0 1 0,0-1-1,0 1 1,1-1-1,-1 0 1,0 0 0,0 0-1,0 0 1,1 0-1,-1 0 1,0 0 0,0 0-1,0 0 1,0 0-1,1-1 1,-1 1 0,0 0-1,0-1 1,0 1-1,0-1 1,0 0-1,0 1 1,0-1 0,0 0-1,0 1 1,0-1-1,0 0 1,-1 0 0,1 0-1,0 0 1,0 0-1,-1 0 1,1 0 0,-1 0-1,2-2 1,4-12 192,0 0 0,-1 0 0,0 0 0,-1-1 0,-1 1 0,0-1 0,0-17 0,-1-105-645,-2 107-148,-1 68 597,0-18 64,1 0 1,0 0-1,1 0 1,1 1-1,1-1 1,7 23-1,-10-41-70,1 0-1,-1 1 0,0-1 0,1 0 0,-1 1 0,1-1 1,0 0-1,-1 0 0,1 0 0,0 1 0,0-1 1,0 0-1,0 0 0,0 0 0,0-1 0,0 1 0,0 0 1,0 0-1,0 0 0,0-1 0,1 1 0,-1-1 1,3 2-1,-3-2 12,1-1-1,-1 1 1,0 0 0,1 0 0,-1-1 0,1 1 0,-1-1 0,0 0 0,1 1-1,-1-1 1,0 0 0,1 0 0,-1 0 0,0 0 0,0 0 0,0 0 0,2-2-1,3-4 75,-1 0 0,0-1-1,0 1 1,-1-1-1,7-17 1,1-14-23,-1-2 0,-2 1 1,-2-1-1,2-44 0,-5-169-49,-4 173-163,-1 72 258,-2 8-33,-5 18-1,-6 28-84,10-18 32,1 0 0,1 0 0,2 0 0,1 1 0,0-1 0,3 0 0,0 0-1,1-1 1,2 1 0,15 38 0,6 6-68,4-2 0,59 97 1,-89-163 39,0 1-1,0-1 1,0 0 0,1 0 0,-1 0 0,1-1 0,0 1 0,0 0 0,0-1 0,4 3 0,-6-5 5,-1 1 0,1-1 0,-1 0 0,1 0 0,0 0 0,-1 1 0,1-1 0,0 0 0,-1 0 0,1 0 0,-1 0 0,1 0 0,0 0 0,-1 0 0,1 0 0,-1-1 0,1 1 0,0 0 0,-1 0 0,1 0 0,-1-1 1,1 1-1,-1 0 0,2-1 0,-1-1 14,0 1 0,0 0 0,0-1 0,0 1 0,0-1 0,0 1 0,0-1 0,-1 0 0,1 1 0,0-1 1,-1 0-1,1-3 0,6-35 249,-2-1 1,-2 0 0,-3-75-1,-24-121 354,-42-218-2021,54 562 715,12-61 695,2 0 1,1 1-1,3-2 0,2 1 1,2-1-1,1 0 0,3-1 0,2 0 1,1-1-1,27 47 0,-44-90 3,0 1 0,1-1 0,-1 1 0,0 0-1,0-1 1,0 1 0,1 0 0,-1-1-1,0 1 1,1-1 0,-1 1 0,0-1 0,1 1-1,-1-1 1,1 1 0,-1-1 0,1 1 0,-1-1-1,1 1 1,-1-1 0,1 0 0,-1 1-1,1-1 1,0 0 0,-1 0 0,1 1 0,-1-1-1,1 0 1,0 0 0,-1 0 0,2 0 0,1-21 562,-14-38 82,-1 26-590,-1 1 0,-2 1 0,-1 0 1,-1 1-1,-33-42 0,50 72-55,0 0 0,0-1 1,0 1-1,0-1 0,0 1 0,0-1 1,0 1-1,0 0 0,0-1 0,0 1 1,0-1-1,0 1 0,0-1 0,1 1 1,-1 0-1,0-1 0,0 1 0,0 0 1,1-1-1,-1 1 0,0 0 0,0-1 0,1 1 1,-1 0-1,0-1 0,1 1 0,-1 0 1,0 0-1,1-1 0,-1 1 0,0 0 1,1 0-1,-1 0 0,1-1 0,-1 1 1,0 0-1,1 0 0,-1 0 0,1 0 1,-1 0-1,1 0 0,-1 0 0,0 0 1,1 0-1,-1 0 0,1 0 0,38-7-219,-14 3 168,-12 0-695,0 0 0,-1-1 0,23-12 0,9-13-6356,-6-5-5478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8.080"/>
    </inkml:context>
    <inkml:brush xml:id="br0">
      <inkml:brushProperty name="width" value="0.025" units="cm"/>
      <inkml:brushProperty name="height" value="0.025" units="cm"/>
    </inkml:brush>
  </inkml:definitions>
  <inkml:trace contextRef="#ctx0" brushRef="#br0">1 1 5093,'2'42'12145,"3"2"-6910,46 172-5079,-47-201-116,1 6 98,2 0 1,11 25 0,-17-42-127,1-1-1,-1 1 1,1-1 0,0 0 0,0 0 0,0 0 0,0 0-1,0 0 1,1-1 0,-1 1 0,1 0 0,0-1-1,0 0 1,0 0 0,0 0 0,0 0 0,0 0 0,0-1-1,1 1 1,-1-1 0,4 1 0,-4-2 54,0-1-1,-1 1 1,1-1 0,-1 1-1,1-1 1,-1 0 0,0 0 0,1 0-1,-1 0 1,0-1 0,0 1 0,0 0-1,0-1 1,0 0 0,0 1 0,0-1-1,0 0 1,0 0 0,-1 0 0,1 0-1,-1 0 1,0-1 0,2-2-1,27-62 1023,-28 62-1063,11-42 369,-2-1-1,6-65 0,-18 155-546,5 113-94,-2-136 342,0 0 0,2 1 1,0-1-1,1 0 0,14 32 0,-19-50-84,1 0 1,-1 0 0,1 1-1,-1-1 1,1 0-1,0 0 1,-1 0-1,1 0 1,0 0-1,0 0 1,0 0-1,0 0 1,0 0 0,0 0-1,0-1 1,0 1-1,0 0 1,0 0-1,0-1 1,2 1-1,-2-1 10,0 0-1,0 0 1,0 0-1,0 0 0,0-1 1,-1 1-1,1 0 1,0-1-1,0 1 0,0 0 1,0-1-1,-1 1 1,1-1-1,0 1 0,0-1 1,-1 0-1,1 1 1,0-1-1,-1 0 0,1 1 1,0-2-1,2-4 81,0 1-1,0 0 1,0-1-1,-1 0 0,0 0 1,0 1-1,1-8 1,0-8-362,0 0 0,-2 1 0,0-1 0,-2 0 1,-3-27-1,0 25-1424,-1 0 1,-1 0-1,-1 0 0,-13-30 1,-13-19-7568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8.412"/>
    </inkml:context>
    <inkml:brush xml:id="br0">
      <inkml:brushProperty name="width" value="0.025" units="cm"/>
      <inkml:brushProperty name="height" value="0.025" units="cm"/>
    </inkml:brush>
  </inkml:definitions>
  <inkml:trace contextRef="#ctx0" brushRef="#br0">8 9 8648,'0'0'10250,"-7"46"-8713,7-39-960,7-5-577,9-2-128,9 0 160,4-8 96,8-5-1698,2-3-1408,3 2-2211,0 1-1858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8.270"/>
    </inkml:context>
    <inkml:brush xml:id="br0">
      <inkml:brushProperty name="width" value="0.025" units="cm"/>
      <inkml:brushProperty name="height" value="0.025" units="cm"/>
      <inkml:brushProperty name="color" value="#F6630D"/>
    </inkml:brush>
  </inkml:definitions>
  <inkml:trace contextRef="#ctx0" brushRef="#br0">314 13 15310,'0'0'3924,"-9"-4"-2728,7 3-1148,-1 0 0,1 0-1,-1 0 1,1 0 0,-1 0 0,1 0 0,-1 1-1,1-1 1,-1 1 0,0 0 0,1 0 0,-1 0 0,0 0-1,1 0 1,-1 0 0,1 1 0,-5 0 0,2 2-22,0 0 1,0 0-1,0 1 1,0-1-1,0 1 1,0 0 0,1 1-1,0-1 1,-4 6-1,-24 28 211,-32 48-1,55-72-223,0 0 1,1 0 0,1 1 0,0 0-1,1 0 1,1 1 0,-5 25-1,9-41-20,1 1-1,0-1 1,0 1 0,0-1-1,-1 1 1,1-1-1,0 1 1,0 0-1,0-1 1,0 1 0,0-1-1,0 1 1,0 0-1,0-1 1,0 1 0,0-1-1,1 1 1,-1-1-1,0 1 1,0-1-1,0 1 1,1 0 0,-1-1-1,0 1 1,1-1-1,-1 0 1,0 1-1,1-1 1,-1 1 0,1-1-1,-1 0 1,1 1-1,-1-1 1,1 0-1,-1 1 1,1-1 0,22-8-230,21-30-143,-28 16-339,0-1 0,-1-1 0,-1 0 0,-1-1 0,9-28 0,-43 113 1160,7-24-45,2 0-1,1 1 1,-7 49 0,18-58-178,3-19-127,3-17 91,-4 1-181,0 0 1,-1 0 0,1 0 0,-2 1-1,1-1 1,-1 0 0,0 0-1,0 0 1,-1 0 0,0 0 0,0 0-1,-1 0 1,0 0 0,0 1 0,-1-1-1,1 1 1,-1 0 0,-1-1-1,-6-9 1,0 2-75,-1 0 1,0 0-1,0 1 0,-2 0 0,1 1 0,-26-18 1,19 18 138,19 12-61,0 0 0,1 1 0,-1-1 0,0 0 0,0 0-1,0 0 1,0 0 0,0 0 0,0 0 0,0 0 0,0 0 0,0 0 0,0 0 0,-1 0 0,1 0-1,0 0 1,0 0 0,0 1 0,0-1 0,0 0 0,0 0 0,0 0 0,0 0 0,0 0 0,0 0-1,0 0 1,0 0 0,0 0 0,0 0 0,0 0 0,0 0 0,0 0 0,0 0 0,0 0 0,0 0-1,0 0 1,0 0 0,-1 0 0,36 19 21,9-8-583,0-2 1,0-2 0,1-2 0,0-2 0,53-3 0,18 0-4601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8.821"/>
    </inkml:context>
    <inkml:brush xml:id="br0">
      <inkml:brushProperty name="width" value="0.025" units="cm"/>
      <inkml:brushProperty name="height" value="0.025" units="cm"/>
    </inkml:brush>
  </inkml:definitions>
  <inkml:trace contextRef="#ctx0" brushRef="#br0">63 374 1057,'0'0'13698,"-3"11"-9849,-28 131 123,28-124-3726,1 0-1,0 0 1,2 0-1,0 0 1,1 0-1,5 32 1,-5-49-251,-1 0-1,0 1 1,0-1 0,1 1 0,-1-1-1,1 0 1,-1 1 0,1-1 0,0 0-1,-1 1 1,1-1 0,0 0 0,0 0-1,0 0 1,0 0 0,0 0 0,0 0-1,0 0 1,0 0 0,0 0 0,1 0-1,-1 0 1,0-1 0,1 1 0,-1-1-1,0 1 1,1-1 0,-1 1 0,1-1-1,-1 0 1,1 0 0,-1 1 0,0-1-1,1 0 1,-1-1 0,1 1 0,1 0-1,0-1 54,0 0 0,-1 0-1,1 0 1,0-1-1,0 1 1,-1-1-1,1 1 1,-1-1-1,1 0 1,-1 0-1,0 0 1,0 0-1,0-1 1,0 1 0,0 0-1,2-6 1,7-16 274,-1 0 1,-1-1-1,-1 0 1,-1 0-1,-2-1 1,-1 0-1,2-33 1,-2-21 89,-8-85 1,3 147-431,0 0 0,0 1-1,-2-1 1,0 1 0,-1-1-1,-1 1 1,0 0-1,-10-20 1,14 36 8,1 0 1,-1-1-1,0 1 1,1 0-1,-1-1 1,0 1-1,0 0 1,0 0-1,0 0 1,0-1-1,0 1 0,0 0 1,0 1-1,-1-1 1,1 0-1,0 0 1,-1 0-1,1 1 1,0-1-1,-1 1 1,1-1-1,-1 1 0,1-1 1,-1 1-1,-1 0 1,1 0 0,0 1 1,0 0-1,0 0 0,0-1 1,1 1-1,-1 1 0,0-1 1,1 0-1,-1 0 0,0 1 1,1-1-1,0 0 0,-1 1 1,1 0-1,0-1 0,-2 3 0,-4 9 16,-1 1-1,2 0 1,-9 24-1,15-37 1,-9 22 104,2 1 0,0 0 0,2 1 0,1-1 0,0 1-1,2 0 1,1 0 0,4 44 0,-3-66-115,1-1-1,0 1 0,0 0 0,0-1 1,1 1-1,-1-1 0,1 1 1,-1-1-1,1 0 0,0 1 1,0-1-1,0 0 0,0 0 1,0 0-1,0-1 0,1 1 0,-1 0 1,0-1-1,1 0 0,0 1 1,-1-1-1,1 0 0,0 0 1,-1-1-1,1 1 0,0 0 1,0-1-1,5 0 0,10 2 26,1-1 0,0-1 0,25-4 0,-16 2-17,-13 1-7,0 0-1,0 2 1,-1 0-1,1 0 1,0 2-1,-1 0 1,16 5-1,-24-6-175,1 1 0,-1 0 0,0 0 0,1 1 0,-2 0 0,11 9 0,-10-8-435,-1 0 0,0 1 1,-1 0-1,1 0 0,-1 0 0,0 1 0,3 7 0,-6-12-418,-1-17-13653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9.153"/>
    </inkml:context>
    <inkml:brush xml:id="br0">
      <inkml:brushProperty name="width" value="0.025" units="cm"/>
      <inkml:brushProperty name="height" value="0.025" units="cm"/>
    </inkml:brush>
  </inkml:definitions>
  <inkml:trace contextRef="#ctx0" brushRef="#br0">1 189 3011,'0'0'15545,"8"-6"-13447,-4 3-1873,1-1 1,0 2-1,0-1 0,0 0 0,0 1 0,0 0 1,1 0-1,-1 0 0,1 1 0,-1 0 1,1 0-1,-1 0 0,1 1 0,0 0 0,5 0 1,-2 1-50,-1-1-1,1 1 1,-1-2 0,1 1 0,-1-1 0,1-1 0,-1 1 0,1-2 0,-1 1 0,11-5 0,-16 5-118,0 0 1,1-1 0,-1 1 0,0-1 0,0 1 0,-1-1-1,1 0 1,0 0 0,-1 0 0,0 0 0,0-1 0,0 1-1,0-1 1,0 1 0,-1-1 0,1 0 0,-1 1 0,0-1 0,0 0-1,-1 0 1,1 0 0,-1 0 0,0 0 0,0-6 0,0 10-54,0-1 1,0 1-1,0-1 1,0 1-1,0-1 1,0 0 0,0 1-1,0-1 1,0 1-1,0-1 1,0 1 0,0-1-1,-1 1 1,1-1-1,0 1 1,0-1 0,-1 1-1,1-1 1,0 1-1,0-1 1,-1 1 0,1-1-1,-1 1 1,1 0-1,0-1 1,-1 1 0,1 0-1,-1-1 1,1 1-1,-1 0 1,1 0 0,-1-1-1,1 1 1,-1 0-1,1 0 1,-1 0 0,1 0-1,-1 0 1,0 0-1,1 0 1,-1 0 0,1 0-1,-1 0 1,1 0-1,-1 0 1,1 0-1,-1 0 1,1 0 0,-1 0-1,0 1 1,-2 0-21,1 0-1,0 0 1,0 0 0,0 0-1,0 0 1,0 1 0,0-1-1,1 1 1,-1-1 0,0 1-1,-2 3 1,-3 8 7,0 1 0,1 0 0,0 1 0,2-1 0,-1 1 0,2 0 0,0 0 0,1 0 0,0 1 0,1-1 0,2 22 0,-1-36 13,0 0-1,0 0 1,0 0 0,0-1-1,0 1 1,0 0 0,0 0 0,0 0-1,0-1 1,1 1 0,-1 0-1,0 0 1,1 0 0,-1-1-1,0 1 1,1 0 0,-1-1 0,1 1-1,-1 0 1,1-1 0,-1 1-1,1-1 1,0 1 0,-1-1 0,1 1-1,0-1 1,-1 1 0,1-1-1,1 1 1,-1-1 31,1 0-1,-1 0 1,1 0-1,0 0 1,-1 0 0,1-1-1,-1 1 1,1 0-1,-1-1 1,1 1-1,-1-1 1,1 0 0,2-1-1,2-2 165,0 1 0,-1-1 0,1-1 0,-1 1 0,0-1 0,6-7 0,42-73 819,-40 62-996,1-1-1,2 2 1,0 0-1,23-24 1,-39 45-27,1 0-1,0 0 1,-1 1 0,1-1 0,0 0-1,-1 0 1,1 1 0,0-1 0,0 0-1,0 1 1,0-1 0,0 1 0,0-1 0,0 1-1,0 0 1,0-1 0,0 1 0,0 0-1,0 0 1,0-1 0,0 1 0,0 0-1,0 0 1,0 0 0,0 0 0,0 0-1,0 1 1,0-1 0,0 0 0,0 0-1,0 1 1,0-1 0,0 1 0,0-1-1,0 1 1,0-1 0,0 1 0,-1-1 0,1 1-1,0 0 1,0-1 0,-1 1 0,1 0-1,0 0 1,-1 0 0,1 0 0,-1-1-1,1 1 1,-1 0 0,1 0 0,-1 0-1,0 0 1,1 0 0,-1 0 0,0 0-1,0 0 1,1 2 0,2 11 31,0 0 1,0 0-1,0 21 0,-1-19 35,-1-8 6,0 4 25,1 1 0,1 0 0,7 21 0,-10-33-85,0 0 0,0 1-1,1-1 1,-1 0 0,0 0 0,1 0 0,-1 0 0,1 0-1,-1 0 1,1 0 0,0 0 0,-1 0 0,1 0 0,0 0-1,0 0 1,-1-1 0,1 1 0,0 0 0,0-1-1,0 1 1,0 0 0,0-1 0,0 1 0,0-1 0,0 1-1,1-1 1,-1 0 0,0 1 0,0-1 0,0 0 0,0 0-1,0 0 1,1 0 0,-1 0 0,0 0 0,0 0-1,0 0 1,0-1 0,0 1 0,1 0 0,-1-1 0,0 1-1,0-1 1,0 1 0,0-1 0,0 1 0,0-1 0,0 0-1,0 1 1,-1-1 0,1 0 0,0 0 0,0 0-1,1-1 1,14-16-369,28-37 1,-17 19-7465,-19 25-3605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49.843"/>
    </inkml:context>
    <inkml:brush xml:id="br0">
      <inkml:brushProperty name="width" value="0.025" units="cm"/>
      <inkml:brushProperty name="height" value="0.025" units="cm"/>
    </inkml:brush>
  </inkml:definitions>
  <inkml:trace contextRef="#ctx0" brushRef="#br0">0 352 4676,'0'0'14211,"1"16"-14152,8 34 68,2 0-1,3 0 1,29 71 0,-32-93-35,2 8 206,31 60 1,-43-94-287,-1-1 0,1 1 0,0 0 0,0-1 0,0 1 0,1-1 1,-1 1-1,0-1 0,1 1 0,-1-1 0,1 0 0,-1 0 0,1 0 0,-1 0 0,4 2 1,-4-3 1,-1 0 1,1 0-1,0 0 1,0 0-1,0 0 1,-1 0-1,1-1 1,0 1-1,0 0 1,-1 0-1,1 0 1,0-1-1,0 1 1,-1 0-1,1-1 1,0 1-1,-1-1 1,1 1-1,0-1 1,-1 1-1,1-1 1,-1 1-1,1-1 1,-1 0-1,1 0 1,3-5 191,-1-1 0,1 1 0,-2-1 0,1 0-1,-1 0 1,3-11 0,8-45 841,-3-1 0,2-77 0,-10-132 534,-2 160-932,-7 24-881,5 76-1015,8 56-878,6 44-4542,-3-40 207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0.334"/>
    </inkml:context>
    <inkml:brush xml:id="br0">
      <inkml:brushProperty name="width" value="0.025" units="cm"/>
      <inkml:brushProperty name="height" value="0.025" units="cm"/>
    </inkml:brush>
  </inkml:definitions>
  <inkml:trace contextRef="#ctx0" brushRef="#br0">223 639 7847,'8'0'4250,"28"1"-1682,-35 0-2432,0-1 1,0 0-1,0-1 1,0 1 0,0 0-1,0 0 1,0 0 0,0 0-1,0-1 1,-1 1 0,1 0-1,0-1 1,0 1 0,0-1-1,-1 1 1,1-1-1,0 1 1,0-1 0,-1 0-1,1 1 1,-1-1 0,1 0-1,0 1 1,-1-1 0,1 0-1,-1 0 1,0 0 0,1 1-1,-1-1 1,0 0-1,1 0 1,-1 0 0,0 0-1,0 0 1,0 0 0,0 0-1,0 0 1,0 1 0,0-1-1,0-2 1,-9-36 1969,5 31-2005,0-1-1,-1 1 1,0 0-1,-1 0 0,0 0 1,0 1-1,-1-1 1,0 2-1,0-1 1,0 1-1,-1 0 1,0 0-1,0 1 1,0 0-1,-1 1 0,0 0 1,0 0-1,0 1 1,0 0-1,0 0 1,-19-2-1,24 6-149,0-1-1,0 1 0,0 0 0,0 0 0,0 0 1,0 1-1,0-1 0,1 1 0,-1 0 1,0 0-1,1 0 0,0 1 0,0-1 1,-1 1-1,2 0 0,-1 0 0,0 0 1,0 0-1,1 0 0,0 0 0,0 1 1,0-1-1,0 1 0,0 0 0,1 0 1,-3 6-1,0 1 18,1 0 1,0-1-1,0 1 0,1 0 0,1 0 1,0 0-1,0 1 0,1-1 1,1 12-1,-1-22 23,1 0-1,-1 1 1,0-1 0,0 0-1,1 1 1,-1-1-1,1 0 1,-1 0 0,1 1-1,0-1 1,0 0 0,-1 0-1,1 0 1,0 0 0,0 0-1,0 0 1,0 0-1,0 0 1,0 0 0,0 0-1,0-1 1,0 1 0,1 0-1,-1-1 1,2 1-1,1 0-2,-1 0-1,1-1 0,-1 0 0,1 0 1,-1 0-1,1 0 0,-1 0 0,1-1 0,6-1 1,4-2 23,-1-1 0,0 0 0,-1-1 1,15-8-1,55-41 49,33-19 1,-99 65-39,0 0-1,1 2 1,0 0 0,0 1-1,20-5 1,-36 12 64,0-1 0,-1 0 0,1 0 0,0 0-1,0 0 1,0 0 0,0-1 0,0 1 0,0 0 0,-1 0 0,1-1 0,0 1 0,0 0-1,0-1 1,-1 1 0,1 0 0,0-1 0,0 0 0,-1 1 0,1-1 0,0 1 0,-1-1-1,1 0 1,-1 1 0,1-1 0,0-1 0,-20-15 2924,14 14-3166,-17-13 1101,5 4-698,0 0 1,-1 0-1,0 2 0,-1 0 1,-33-11-1,57 21-495,0 1 0,0-1-1,0 0 1,0-1 0,0 1 0,-1-1 0,1 0 0,0 0 0,0 0 0,-1-1-1,1 1 1,0-1 0,-1 0 0,0-1 0,5-2 0,0-1-397,0 0 1,0-1-1,-1 1 1,0-2 0,13-14-1,-11 8-529,-1-1-1,0 0 1,-1 0-1,-1-1 1,-1 0-1,0 0 1,-1 0 0,0-1-1,-2 0 1,3-22-1,-3-20-3245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1.073"/>
    </inkml:context>
    <inkml:brush xml:id="br0">
      <inkml:brushProperty name="width" value="0.025" units="cm"/>
      <inkml:brushProperty name="height" value="0.025" units="cm"/>
    </inkml:brush>
  </inkml:definitions>
  <inkml:trace contextRef="#ctx0" brushRef="#br0">76 225 2242,'-7'-9'4057,"-24"-28"331,30 36-4087,0-1-1,0 1 1,0 0-1,0 0 0,0-1 1,-1 1-1,1 0 1,-1 0-1,1 0 0,-1 0 1,1 1-1,-1-1 1,1 0-1,-1 1 0,0-1 1,-1 0-1,2 1-200,0 1-1,1-1 1,-1 0-1,1 0 1,-1 1-1,1-1 1,-1 0-1,1 1 1,-1-1 0,1 0-1,-1 1 1,1-1-1,-1 1 1,1-1-1,0 1 1,-1-1-1,1 1 1,0-1-1,-1 1 1,1-1 0,0 1-1,0 0 1,-1-1-1,1 1 1,0-1-1,0 1 1,0 0-1,0 0 1,-1 6 62,1-1 1,0 1-1,0 0 1,1-1-1,2 14 1,9 19 51,2-1-1,1-1 1,36 63 0,-19-38 474,-30-57-620,91 165 1271,-81-151-1311,1-1 1,1 0-1,0-1 1,1 0-1,1-1 1,27 21 0,-42-36-29,1 0 1,-1 1 0,1-1-1,-1 0 1,1 0 0,0 0-1,0 0 1,-1 0 0,1 0-1,0 0 1,0-1 0,0 1-1,0-1 1,0 1 0,0-1-1,0 0 1,2 0 0,-3 0 10,-1-1 0,1 0 0,-1 1 0,1-1 0,-1 0 0,0 0 0,1 1 0,-1-1 0,0 0 0,0 0 0,0 1 0,1-1 0,-1 0 0,0 0 0,0 0 1,0 1-1,0-1 0,0 0 0,0 0 0,-1 1 0,1-1 0,0 0 0,0 0 0,0 0 0,-1 1 0,1-1 0,-1-1 0,-4-10 86,0-1 0,-1 0 0,-10-15 1,-20-27-226,6 10-227,-30-60-1,59 104 359,0-1-1,0 1 0,1-1 0,-1 1 1,1-1-1,0 1 0,-1-1 0,1 1 1,0-1-1,0 0 0,0 1 0,0-1 1,0 1-1,0-1 0,0 1 0,0-1 1,1 1-1,-1-1 0,1 1 0,-1-1 1,1 1-1,1-3 0,25-22-58,-4 4 141,-15 11 152,-1 0 0,0 0 1,-1-1-1,-1 1 0,0-2 1,0 1-1,-1 0 0,-1-1 0,4-22 1,-3-9 822,-1-67 1,-3 98-1055,1 3 39,-1 1 0,-1-1 0,1 0 0,-2 0 1,1 1-1,-2-1 0,1 1 0,-1-1 0,0 1 0,-1 0 1,0 0-1,-11-16 0,15 24-47,0 1-1,-1-1 1,1 1 0,0-1-1,-1 1 1,1-1 0,0 1-1,-1-1 1,1 1 0,0-1-1,-1 1 1,1 0 0,-1-1-1,1 1 1,-1 0 0,1-1-1,-1 1 1,1 0 0,-1 0-1,1-1 1,-1 1 0,1 0 0,-1 0-1,1 0 1,-1 0 0,0 0-1,1 0 1,-1 0 0,1 0-1,-1 0 1,1 0 0,-1 0-1,0 0 1,1 0 0,-1 0-1,1 0 1,-1 1 0,1-1-1,-1 0 1,1 0 0,-1 1-1,1-1 1,-1 0 0,1 1-1,-1-1 1,1 0 0,0 1-1,-1-1 1,1 1 0,0-1-1,-1 1 1,1-1 0,0 1-1,-1-1 1,1 1 0,0-1-1,0 1 1,0-1 0,-1 1-1,1-1 1,0 1 0,0 0-1,0-1 1,0 1 0,0-1-1,0 1 1,0 0 0,-3 47-276,3-43 276,1 29-15,0 1 0,3-1 0,0 0 0,3 0 0,0 0 0,2-1 0,2 0 0,1-1 0,19 37-1,-28-63 11,1 0 0,0 0-1,0 0 1,0-1 0,1 1-1,-1-1 1,2 0-1,-1-1 1,0 1 0,1-1-1,0 0 1,0 0-1,7 3 1,-10-6 26,0 0-1,-1 0 1,1-1 0,0 1-1,0-1 1,0 0 0,0 0-1,0 0 1,-1 0 0,1 0-1,0 0 1,0-1 0,0 0-1,0 1 1,-1-1 0,1 0-1,0 0 1,-1-1 0,1 1-1,-1 0 1,1-1 0,-1 0-1,0 1 1,0-1 0,1 0-1,-1 0 1,-1 0 0,1-1-1,0 1 1,0 0 0,-1-1-1,1 1 1,-1-1 0,2-3-1,5-11 186,-1 1-1,0-1 0,-1-1 1,-1 1-1,-1-1 0,4-33 1,-1-110 305,-7 159-505,-4-54 108,4 54-109,0 0 0,0 0-1,-1 1 1,1-1-1,-1 0 1,1 0 0,-1 1-1,0-1 1,0 0-1,1 1 1,-1-1 0,0 0-1,0 1 1,-1-1-1,1 1 1,0 0 0,0-1-1,-1 1 1,1 0-1,-1 0 1,1 0 0,-1 0-1,1 0 1,-1 0-1,0 0 1,-1 0 0,2 1-7,0 1 0,0-1 0,0 0 0,0 0 0,0 1 0,0-1 0,0 1 1,0-1-1,0 1 0,0 0 0,0-1 0,1 1 0,-1 0 0,0-1 0,0 1 1,1 0-1,-1 0 0,1 0 0,-1-1 0,1 1 0,-1 0 0,1 0 0,-1 0 1,1 0-1,0 0 0,-1 0 0,1 0 0,0 1 0,-10 38-168,9-33 147,-5 23 62,2 0 1,1 0-1,2 0 0,0 1 1,7 49-1,-6-77-34,1-1 0,-1 1-1,0-1 1,1 1 0,0-1-1,0 1 1,0-1 0,0 0 0,0 1-1,0-1 1,0 0 0,1 0-1,-1 0 1,1 0 0,0 0 0,-1 0-1,4 2 1,-4-4-24,1 1 0,-1 0-1,1-1 1,-1 1 0,1-1 0,-1 0 0,1 1 0,-1-1-1,1 0 1,0 0 0,-1 0 0,1 0 0,-1 0 0,1-1-1,-1 1 1,1 0 0,0-1 0,-1 1 0,1-1-1,1 0 1,3-3-310,1 0-1,-1 0 1,0 0 0,0 0-1,-1-1 1,0 0-1,1-1 1,-1 1-1,8-13 1,55-108-11495,-53 97 7156,4-8-3407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1.546"/>
    </inkml:context>
    <inkml:brush xml:id="br0">
      <inkml:brushProperty name="width" value="0.025" units="cm"/>
      <inkml:brushProperty name="height" value="0.025" units="cm"/>
    </inkml:brush>
  </inkml:definitions>
  <inkml:trace contextRef="#ctx0" brushRef="#br0">21 566 32,'12'-41'4100,"-9"20"1804,-4-1 3615,1 22-9449,0 0 1,0-1 0,0 1 0,0 0 0,0-1 0,0 1 0,-1 0 0,1 0 0,0-1-1,0 1 1,0 0 0,0 0 0,0-1 0,-1 1 0,1 0 0,0 0 0,0-1 0,0 1-1,-1 0 1,1 0 0,0 0 0,0 0 0,0-1 0,-1 1 0,1 0 0,0 0 0,-1 0-1,1 0 1,0 0 0,0 0 0,-1 0 0,1 0 0,0 0 0,0 0 0,-1 0 0,1 0 0,0 0-1,-1 0 1,1 0 0,0 0 0,0 0 0,-1 0 0,1 0 0,0 0 0,-1 0 0,1 0-1,0 1 1,0-1 0,-1 0 0,1 0 0,0 0 0,0 0 0,0 1 0,-1-1 0,1 0-1,0 0 1,0 0 0,-1 1 0,-11 15 65,10-3-155,0 0 0,0 1 0,2-1 0,-1 1 0,2 0 0,2 17 0,-3-28-20,0 1 0,1-1 0,-1 1 0,1-1 0,0 1 0,0-1 0,0 0 0,0 1 0,1-1 0,-1 0 0,1 0 0,0 0 0,0 0-1,0 0 1,0 0 0,0-1 0,1 1 0,-1-1 0,1 1 0,0-1 0,0 0 0,0 0 0,0 0 0,0-1 0,0 1 0,0-1 0,0 1 0,6 0 0,-6-2 13,0 0 0,0 0-1,0-1 1,1 0 0,-1 1 0,0-1 0,0 0-1,0 0 1,0-1 0,-1 1 0,1-1-1,0 1 1,-1-1 0,1 0 0,0 0 0,-1 0-1,0 0 1,0-1 0,0 1 0,0 0-1,0-1 1,0 0 0,0 1 0,2-6 0,4-9 51,1 0 0,10-34 0,-17 46-43,8-29 42,-1 1 0,-2-1 0,-1-1 0,2-56 0,-7 69-2,-1 0 0,-1 0 1,-1 0-1,-1 0 0,-1 1 0,-1-1 1,-1 1-1,-12-30 0,12 41-5,1 0 0,-2 1 0,1-1-1,-1 1 1,0 1 0,-16-15-1,20 20-6,1 1-1,-1 1 1,1-1-1,-1 0 1,1 1-1,-1-1 1,0 1-1,0 0 1,0 0-1,0 0 1,0 0-1,-6 0 1,7 1 1,0 0 0,0 0 1,1 1-1,-1-1 0,0 0 1,0 1-1,0 0 0,1-1 1,-1 1-1,0 0 0,1 0 1,-1 0-1,1 0 0,-1 0 1,1 1-1,-1-1 1,1 0-1,0 1 0,0-1 1,0 1-1,0-1 0,0 1 1,-2 2-1,-3 11 11,0 0 1,1 0-1,0 1 1,1 0-1,1 0 0,0 0 1,1 0-1,1 1 1,2 31-1,-1-46-26,0 1-1,0-1 0,1 0 1,-1 0-1,1 1 0,-1-1 1,1 0-1,0 0 1,0 0-1,0 0 0,0 0 1,0 0-1,0 0 0,0 0 1,1 0-1,-1 0 0,1 0 1,-1-1-1,1 1 1,0-1-1,0 1 0,0-1 1,-1 0-1,1 0 0,0 0 1,1 0-1,-1 0 1,0 0-1,0 0 0,0-1 1,0 1-1,4 0 0,8 1 4,1-1 0,0 0-1,0-1 1,17-1 0,7 0 21,-30 1-24,0 1 0,-1 1 0,1-1 0,-1 1 0,0 1 0,1 0-1,-1 0 1,0 0 0,-1 1 0,1 0 0,-1 1 0,0 0 0,0 0 0,0 0-1,0 1 1,-1 0 0,0 1 0,-1-1 0,1 1 0,-1 0 0,8 14 0,-13-20 5,0 0 0,1 0 0,-1 1 0,1-1 0,-1-1 0,1 1 0,-1 0 0,1 0 0,-1 0 0,1 0 1,0 0-1,-1 0 0,1-1 0,0 1 0,0 0 0,0-1 0,0 1 0,0 0 0,0-1 0,0 1 0,0-1 1,0 0-1,0 1 0,0-1 0,0 0 0,2 1 0,-2-2-60,0 0 1,0 0-1,0 0 1,-1 0-1,1 0 1,0-1-1,-1 1 0,1 0 1,0 0-1,-1 0 1,0-1-1,1 1 1,-1 0-1,0-1 1,1 1-1,-1 0 0,0-3 1,1-67-8105,-7 39 2809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2.701"/>
    </inkml:context>
    <inkml:brush xml:id="br0">
      <inkml:brushProperty name="width" value="0.025" units="cm"/>
      <inkml:brushProperty name="height" value="0.025" units="cm"/>
    </inkml:brush>
  </inkml:definitions>
  <inkml:trace contextRef="#ctx0" brushRef="#br0">0 636 5317,'0'0'12764,"3"8"-12161,73 236 3146,-1 0-446,-73-240-3245,-1-1-40,-1 1 0,1-1 0,0 0-1,1 0 1,-1 0 0,0 0 0,1 0 0,0 0 0,-1 0 0,1-1-1,1 1 1,-1-1 0,0 1 0,0-1 0,1 0 0,-1 0 0,7 4-1,-9-6-9,1 0 0,0 0 0,-1 0 0,1-1-1,0 1 1,-1 0 0,1 0 0,0 0 0,-1-1 0,1 1-1,0 0 1,-1-1 0,1 1 0,-1 0 0,1-1-1,-1 1 1,1-1 0,-1 1 0,1-1 0,-1 1-1,1-1 1,-1 1 0,0-1 0,1 0 0,-1 1 0,0-1-1,1 0 1,-1 1 0,0-1 0,0 1 0,0-1-1,1 0 1,-1 0 0,0 0 0,3-30 343,-3 29-314,2-22-98,-2 0 0,-1 0-1,-1 0 1,-1 0-1,-1 1 1,-1-1 0,-1 1-1,-1 1 1,-15-35-1,26 67-59,2-1 0,0 0 0,0 0 0,0 0 0,1-1 0,1 0 0,-1-1 0,16 13 0,-19-17 151,1 0 0,-1-1 0,1 1 1,0-1-1,-1 0 0,1 0 1,0 0-1,0-1 0,0 1 0,1-1 1,-1-1-1,0 1 0,0-1 1,1 0-1,-1 0 0,0 0 0,0-1 1,0 0-1,1 0 0,-1 0 1,0 0-1,0-1 0,6-3 0,2-2 42,-1-1 0,1 0 0,-1-1 0,-1 0-1,0-1 1,0-1 0,-1 0 0,0 0-1,-1 0 1,0-2 0,8-14 0,7-14-242,-3-1 0,19-51 1,-38 88 196,11-21-1254,-9 28 538,0 16 677,-3-9 69,0-1 0,1 1 0,0-1 0,0 1 0,1-1 0,0 0 0,0 0 0,5 7 0,-7-13-47,0-1 1,0 1 0,1-1 0,-1 0-1,0 1 1,0-1 0,1 0-1,-1 0 1,1 0 0,-1 0-1,1 0 1,0 0 0,-1 0 0,1 0-1,0-1 1,-1 1 0,5 0-1,-4-1 0,1 0-1,0 0 0,0-1 1,-1 1-1,1-1 0,0 0 1,-1 1-1,1-1 0,-1 0 1,1-1-1,-1 1 0,1 0 0,-1-1 1,0 1-1,4-4 0,14-13-120,-2 0-1,0-1 0,28-38 1,-33 39-599,1-1-1,1 2 1,1 0 0,0 1-1,30-22 1,-44 36 695,-1 1 0,1 0 0,-1 0 0,1-1 0,0 1 0,0 0 0,-1 0 0,1 1-1,0-1 1,0 0 0,0 1 0,0-1 0,0 1 0,0 0 0,0-1 0,0 1 0,0 0 0,0 0 0,0 0 0,0 1 0,0-1 0,0 0 0,0 1 0,0 0 0,0-1 0,0 1-1,0 0 1,0 0 0,0 0 0,-1 0 0,1 0 0,0 0 0,-1 1 0,1-1 0,2 3 0,2 4 201,-1 1 0,0 0 0,0 0 0,-1 1-1,0-1 1,3 12 0,3 6 85,16 33 402,62 104 0,-76-145-694,-1 1 1,12 31-1,-20-43-26,0-1-1,-1 1 0,0 0 0,0 0 0,-1 0 0,0 0 1,-1 0-1,0 0 0,0 0 0,-2 12 0,2-19 45,0-1 0,0 1 0,0-1 0,0 1 0,0-1-1,0 1 1,-1-1 0,1 1 0,0-1 0,0 1 0,0-1-1,-1 1 1,1-1 0,0 1 0,-1-1 0,1 1-1,0-1 1,-1 0 0,1 1 0,-1-1 0,1 1 0,-1-1-1,1 0 1,-1 0 0,1 1 0,-1-1 0,1 0 0,-1 0-1,1 0 1,-1 1 0,1-1 0,-1 0 0,1 0 0,-1 0-1,0 0 1,1 0 0,-1 0 0,1 0 0,-1 0 0,1 0-1,-1 0 1,1-1 0,-1 1 0,1 0 0,-1 0 0,1 0-1,-1-1 1,0 0 0,-1 0 8,0 0 0,0 0 0,0 0 0,0-1 0,1 1 0,-1-1 0,0 0 0,1 1-1,0-1 1,-1 0 0,-1-3 0,-3-11 19,0 0 0,0-1 0,2 1 0,0-1-1,1-1 1,-1-21 0,2-112 143,3 85-106,22-202-15,-14 186 335,-12 227 692,3-142-1047,-1-1 1,1 1-1,1-1 0,-1 1 0,0-1 0,0 0 0,1 1 0,-1-1 0,1 0 0,0 1 0,0-1 1,0 0-1,0 0 0,0 1 0,0-1 0,1 0 0,-1 0 0,1-1 0,-1 1 0,1 0 0,0 0 1,0-1-1,0 1 0,0-1 0,0 1 0,0-1 0,0 0 0,0 0 0,0 0 0,1 0 0,-1 0 1,0-1-1,1 1 0,-1-1 0,0 1 0,1-1 0,-1 0 0,1 0 0,-1 0 0,1 0 0,-1 0 1,0-1-1,1 1 0,-1-1 0,1 0 0,-1 1 0,0-1 0,0 0 0,1 0 0,-1-1 0,0 1 0,0 0 1,2-2-1,9-7 44,0 0 0,-1-1 1,0 0-1,0 0 0,-1-2 0,15-21 1,52-91-56,-50 79 22,-12 15-32,-13 24-1,0 0 0,1 0 0,0 0 0,1 0 0,-1 1-1,9-9 1,-13 15 8,1 0 1,-1 0-1,0 0 0,1 0 0,-1 0 0,0 0 0,1 0 1,-1 0-1,0 0 0,1 1 0,-1-1 0,0 0 0,1 0 1,-1 0-1,0 0 0,1 0 0,-1 1 0,0-1 0,1 0 1,-1 0-1,0 0 0,0 1 0,1-1 0,-1 0 0,0 1 1,0-1-1,0 0 0,1 0 0,-1 1 0,0-1 0,0 0 1,0 1-1,0-1 0,0 0 0,1 1 0,-1-1 0,0 0 1,0 1-1,0-1 0,0 0 0,0 1 0,0-1 0,0 1 1,0-1-1,0 0 0,-1 1 0,1-1 0,0 0 0,0 1 1,0 0-1,1 22 548,-1-22-529,0 11 226,-1 3 101,1 0 0,1 0-1,0 0 1,7 27-1,-8-40-322,1 0 0,0 0 1,-1 0-1,1-1 0,0 1 0,0 0 0,0-1 0,0 1 0,0 0 0,0-1 0,1 1 0,-1-1 0,1 0 0,-1 1 1,1-1-1,-1 0 0,1 0 0,3 2 0,-3-3-23,0 0 0,1 1 1,-1-1-1,1 0 0,-1 0 1,1-1-1,-1 1 0,1 0 0,-1-1 1,0 1-1,1-1 0,-1 0 1,0 0-1,1 0 0,-1 0 0,0 0 1,0-1-1,0 1 0,2-3 1,11-9 26,0-1 0,-2 0 1,0-1-1,0-1 0,-2 0 1,0-1-1,10-19 0,11-14-119,-16 24-30,-12 18-28,0 1 0,0-1 0,1 1 0,0 0 0,0 0 0,0 1 0,1 0-1,0 0 1,1 0 0,-1 1 0,14-9 0,-19 14 132,-1 0 0,1 0-1,0 0 1,0 0 0,-1 0 0,1 1-1,0-1 1,0 0 0,-1 0-1,1 0 1,0 1 0,-1-1-1,1 0 1,0 1 0,-1-1-1,1 1 1,0-1 0,-1 1 0,1-1-1,-1 1 1,1-1 0,-1 1-1,1 0 1,-1-1 0,1 1-1,-1 0 1,0-1 0,1 1-1,-1 0 1,0-1 0,0 1 0,0 0-1,1 0 1,-1-1 0,0 1-1,0 0 1,0 0 0,0 0-1,0-1 1,-1 3 0,3 42-53,-2-37-83,0 44-1610,0-18-4226,0-21-4191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4.304"/>
    </inkml:context>
    <inkml:brush xml:id="br0">
      <inkml:brushProperty name="width" value="0.025" units="cm"/>
      <inkml:brushProperty name="height" value="0.025" units="cm"/>
    </inkml:brush>
  </inkml:definitions>
  <inkml:trace contextRef="#ctx0" brushRef="#br0">75 889 2819,'-8'-2'8194,"5"2"-7996,0 0 1,0-1-1,0 1 0,0-1 1,0 0-1,0 0 0,0 0 1,0 0-1,1-1 0,-1 1 1,1-1-1,-1 0 0,1 1 1,-1-1-1,1 0 0,0-1 1,0 1-1,0 0 0,0 0 1,0-1-1,1 1 0,-1-1 1,1 0-1,-1 1 0,1-1 1,0 0-1,0 0 0,0 0 1,1 0-1,-1 0 0,1 0 1,-1-4-1,1-7 13,0-1 0,1 1 0,0 0-1,1 0 1,0 0 0,1 1 0,1-1 0,1 0 0,-1 1 0,2 0-1,0 0 1,1 1 0,0 0 0,0 0 0,2 0 0,-1 1 0,13-13 0,-20 23-218,0 0 1,0 0-1,0 0 1,0 1-1,0-1 1,0 0-1,0 0 1,0 0-1,1 1 1,-1-1-1,0 1 1,0-1-1,1 1 1,-1-1-1,0 1 1,1 0-1,-1 0 1,0-1 0,1 1-1,-1 0 1,0 0-1,1 0 1,-1 1-1,3-1 1,-2 1 7,-1 0 0,1 1 0,-1-1 1,0 0-1,1 0 0,-1 1 0,0-1 0,0 1 1,0-1-1,0 1 0,0-1 0,0 1 0,0 0 1,-1 0-1,1-1 0,0 3 0,3 11 90,-1 1-1,-1 0 1,1 23-1,-2-27 10,4 116 104,8 60-152,-13-186-57,0 1 1,0-1-1,1 1 0,-1 0 1,1-1-1,0 0 0,0 1 1,0-1-1,0 1 0,0-1 1,1 0-1,-1 0 1,1 0-1,-1 0 0,1 0 1,2 2-1,-4-4 6,1 1 0,-1-1-1,1 0 1,-1 0 0,1 0 0,-1 1 0,1-1 0,0 0-1,-1 0 1,1 0 0,-1 0 0,1 0 0,0 0 0,-1 0 0,1 0-1,-1-1 1,1 1 0,-1 0 0,1 0 0,-1 0 0,1-1-1,0 1 1,-1 0 0,1 0 0,0-1 0,16-21 366,-2-10 276,-1 0-1,-1 0 1,15-67 0,10-108-368,-32 165-212,-3 10-23,0 4 24,2 46-211,-4-8 163,17 111 27,-15-107-45,1-1 1,0 1-1,1-1 1,0 0-1,1 0 1,12 19-1,-17-30-6,0-1-1,0 1 0,0 0 0,0 0 0,0-1 0,1 1 0,-1-1 0,1 1 0,-1-1 0,1 0 0,0 0 0,-1 0 0,1 0 0,0 0 0,0 0 0,0 0 0,-1 0 0,1-1 0,0 1 0,0-1 0,0 1 1,4-1-1,-4 0 45,0-1 0,0 1 0,0-1 0,0 0 0,0 0 0,0 0 0,0 0 0,0 0 0,0-1 0,-1 1 0,1-1 0,0 1 0,-1-1 0,1 1 1,-1-1-1,0 0 0,2-2 0,4-7 223,0-1 1,-1 0 0,-1-1 0,0 1 0,5-18-1,1-8-150,-2-1 0,-1-1 1,-2 1-1,-2-1 0,-1 0 0,-5-67 0,4 218-686,3-82 556,16 52 0,-18-70 19,2 0 0,-1 0 0,1 0 0,1 0 0,0-1 0,0 0 0,12 14-1,-17-22 15,1-1-1,-1 0 0,0 1 0,0-1 0,1 0 1,-1 0-1,0 0 0,1 0 0,-1 0 0,1 0 1,0 0-1,-1 0 0,1-1 0,0 1 0,-1-1 1,1 1-1,0-1 0,0 1 0,-1-1 0,1 0 0,0 0 1,0 0-1,2 0 0,-2-1 51,0 0-1,1 0 1,-1-1 0,0 1-1,0 0 1,0-1 0,0 1-1,-1-1 1,1 1 0,0-1-1,-1 0 1,1 0 0,-1 0-1,3-4 1,3-7 253,-1 1 1,-1-1-1,0-1 1,4-19-1,-2 0-226,-1 1 0,-2-2 0,-1 1 0,-2 0 0,-6-60 0,-11 38-11,-1 31-167,16 24 77,1-1-1,-1 1 0,1-1 0,-1 1 0,0 0 0,1-1 0,-1 1 0,0 0 0,1 0 1,-1-1-1,0 1 0,0 0 0,1 0 0,-1 0 0,0 0 0,0 0 0,0 0 0,1 0 1,-1 0-1,0 0 0,0 0 0,1 0 0,-1 0 0,0 1 0,1-1 0,-1 0 0,0 1 0,-1 0 1,1 1-11,0 0 1,-1 0-1,1 1 1,0-1-1,0 0 1,0 1-1,1-1 1,-1 1-1,1-1 1,-1 1-1,1-1 1,0 1-1,0-1 1,0 1-1,0 3 1,6 42-94,-6-47 113,1 1-1,-1-1 0,1 0 0,-1 1 0,1-1 0,0 0 0,0 1 0,0-1 0,0 0 1,0 0-1,0 0 0,0 0 0,0 0 0,0 0 0,0 0 0,0 0 0,1-1 0,-1 1 0,0 0 1,1-1-1,-1 1 0,0-1 0,1 1 0,-1-1 0,1 0 0,-1 0 0,1 1 0,-1-1 1,0 0-1,1 0 0,-1 0 0,1-1 0,1 1 0,0-1 24,0 0 0,-1 0-1,1 0 1,0 0 0,-1 0-1,1 0 1,-1-1 0,0 1 0,1-1-1,-1 0 1,0 0 0,0 0-1,0 0 1,0 0 0,0 0 0,2-3-1,5-13 44,-1 0 0,0 0-1,-2-1 1,0 0-1,7-38 1,11-35-385,-14 136-410,-1 16 663,-7-36 128,1 0-1,2 0 1,0-1 0,1 1 0,2-1-1,15 34 1,-23-55-54,1-1 0,0 1 0,-1-1 0,1 1 0,0-1 0,0 0 1,0 1-1,0-1 0,0 0 0,0 0 0,1 0 0,-1 1 0,0-1 0,1-1 0,-1 1 0,0 0 0,1 0 0,-1 0 0,1-1 0,-1 1 0,1-1 1,3 2-1,-4-3 13,1 1 0,-1-1 0,1 1 0,-1-1 0,0 0 0,1 0 0,-1 1 0,0-1 0,0 0 0,1 0 0,-1 0 0,0 0 0,0 0 0,0 0 0,0-1 1,0 1-1,0 0 0,-1-1 0,2-1 0,4-8 92,-1-1 1,-1 0-1,1-1 1,2-17-1,2-17-255,-1 0 0,-3-1 0,-3 0-1,-3-68 1,5 157-54,-3-19 196,1-1 0,1 0 1,0 0-1,2 0 0,1 0 0,0 0 1,1-1-1,13 23 0,-20-42-75,1 1 1,-1-1-1,1 0 0,-1 0 0,1 0 1,0 1-1,0-1 0,0 0 0,-1 0 0,1 0 1,0-1-1,0 1 0,0 0 0,0 0 1,1 0-1,-1-1 0,0 1 0,0 0 1,0-1-1,1 1 0,-1-1 0,0 0 1,0 1-1,1-1 0,-1 0 0,0 0 1,1 0-1,-1 0 0,0 0 0,1 0 1,-1 0-1,0 0 0,1 0 0,-1-1 1,2 0-1,-1 0-367,0-1-1,1 0 1,-1 0 0,-1 0 0,1 0 0,0 0 0,0 0-1,-1 0 1,1 0 0,-1-1 0,0 1 0,0-1 0,0 1-1,0-1 1,0 1 0,0-5 0,6-34-6821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4.763"/>
    </inkml:context>
    <inkml:brush xml:id="br0">
      <inkml:brushProperty name="width" value="0.025" units="cm"/>
      <inkml:brushProperty name="height" value="0.025" units="cm"/>
    </inkml:brush>
  </inkml:definitions>
  <inkml:trace contextRef="#ctx0" brushRef="#br0">1 1 8648,'0'0'13528,"9"5"-18167,83 36-1474,-75-34 6418,-4-1-114,1 1 0,-1 0 0,20 14 0,-30-19 93,0 0 0,-1 1 0,1-1 0,-1 1 0,1 0 0,-1 0 0,0 0 0,0 0 0,0 0 0,0 0 0,0 1-1,-1-1 1,0 1 0,1-1 0,-1 1 0,-1-1 0,1 1 0,0 0 0,-1 5 0,0 50 5273,31-67-6598,-20 4 1034,0 0 1,0 1-1,1 0 0,-1 1 0,1 0 0,0 1 1,-1 0-1,1 1 0,0 0 0,21 3 0,-31-2 141,0 0 0,0 0-1,-1 0 1,1 0 0,0 1-1,-1-1 1,1 0 0,-1 1-1,0-1 1,1 1 0,-1-1-1,0 1 1,0 0 0,0 0-1,0-1 1,0 1 0,-1 0-1,1 0 1,0 0 0,-1 0-1,0 0 1,1 0 0,-1 0-1,0 0 1,0 0 0,0 0-1,0 0 1,0 0 0,0 0-1,-1 0 1,1 0 0,-2 2-1,1 3 164,0 0 0,-1-1 0,0 1 0,-1 0 0,1-1 0,-1 0 0,-1 0 0,-3 6 0,4-8-273,0 0 0,-1-1 0,0 0 0,1 0 0,-1 0 0,0 0-1,0-1 1,0 1 0,-1-1 0,1 0 0,-1 0 0,1-1 0,-1 1-1,0-1 1,1 0 0,-1 0 0,0-1 0,-6 1 0,8-1-207,0 0 1,0-1-1,0 1 0,1-1 1,-1 1-1,0-1 1,0 0-1,0 0 0,1 0 1,-1 0-1,1-1 1,-1 1-1,-3-3 1,4 2-246,0 0 1,0 0 0,0-1 0,1 1 0,-1 0 0,1-1 0,-1 1 0,1-1 0,0 1 0,0-1-1,0 0 1,0 1 0,0-1 0,0 0 0,0-5 0,1-23-5547,4-1-1734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5.245"/>
    </inkml:context>
    <inkml:brush xml:id="br0">
      <inkml:brushProperty name="width" value="0.025" units="cm"/>
      <inkml:brushProperty name="height" value="0.025" units="cm"/>
    </inkml:brush>
  </inkml:definitions>
  <inkml:trace contextRef="#ctx0" brushRef="#br0">49 429 11243,'0'0'10954,"-2"10"-10442,-4 12-100,2 0 0,-2 23 0,5-41-359,0 1 0,1 0 0,-1-1 0,1 1 0,0-1 0,1 1 0,-1 0 0,1-1 0,0 1 0,0-1 0,0 1 0,0-1 0,1 0 0,0 1 0,0-1 0,0 0 0,1 0 0,-1 0 0,6 5 0,-7-8-51,0 0 0,1 0 0,-1 0-1,0-1 1,1 1 0,-1 0 0,1-1 0,-1 1 0,1-1 0,0 0 0,-1 1-1,1-1 1,-1 0 0,1 0 0,-1 0 0,1 0 0,0 0 0,-1-1 0,1 1-1,-1 0 1,1-1 0,-1 1 0,1-1 0,1 0 0,1-1 8,-1-1 1,0 1 0,0-1-1,0 1 1,0-1 0,0 0-1,0 0 1,-1-1 0,4-4-1,3-7 39,-1 0-1,0-1 1,6-22-1,-5 8-9,-1-1 1,-2 0-1,-1 0 0,-1-1 1,-2 1-1,-1-1 0,-2 0 0,-1 1 1,-1-1-1,-11-46 0,10 65-39,-1-1-1,0 1 1,-1 1-1,-14-25 0,19 35-8,0 0 0,-1-1 0,0 1 0,0 0 0,0 0 0,0 0-1,0 1 1,0-1 0,0 0 0,0 1 0,-1-1 0,1 1 0,-1 0-1,-2-1 1,3 2-1,0-1-1,0 1 0,1 0 1,-1 1-1,0-1 0,0 0 1,1 0-1,-1 1 1,0-1-1,0 1 0,1 0 1,-1-1-1,1 1 1,-1 0-1,1 0 0,-1 0 1,1 0-1,-1 0 0,1 0 1,0 1-1,-1-1 1,1 0-1,0 1 0,-2 2 1,-4 6 8,1 1 0,-1 1 0,2-1 1,-1 1-1,2 0 0,0 0 0,-5 23 0,2-4 536,3 0-1,-2 36 0,6-66-518,-1 6 126,1 0 1,0 1-1,0-1 0,1 1 0,0-1 1,3 14-1,-3-20-134,-1 0-1,1 0 1,-1 1 0,1-1 0,-1 0 0,1 0-1,0 0 1,0 0 0,0-1 0,-1 1 0,1 0-1,0 0 1,0 0 0,0-1 0,0 1 0,0 0-1,0-1 1,1 1 0,0 0 0,1-1-7,-1 0 1,1 1 0,-1-1-1,1 0 1,-1-1-1,1 1 1,-1 0-1,1-1 1,-1 1 0,1-1-1,-1 0 1,0 0-1,4-1 1,7-6-21,1-1 0,-1 0 0,-1-1 0,0 0 0,0-1 0,-1 0 0,14-18 0,-8 10-183,-1 2 0,26-21 0,-31 30 151,-1 1-1,2-1 0,-1 2 0,1 0 1,0 0-1,17-5 0,-26 10 44,0 0 0,0 0 0,0 1 0,1-1 0,-1 1 0,0-1 0,0 1 0,0 0 0,1 0 0,-1 1 0,0-1 0,0 0 0,0 1 0,0 0 0,1 0 0,-1 0 0,0 0 1,-1 0-1,1 1 0,0-1 0,0 1 0,0 0 0,-1 0 0,1 0 0,-1 0 0,0 0 0,0 1 0,1-1 0,-1 1 0,-1-1 0,3 5 0,5 12-39,-1 0 0,-1 0 0,7 31 0,-8-29-182,0-13-1711,0-17-176,1-20-1891,-3-7-3173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8.869"/>
    </inkml:context>
    <inkml:brush xml:id="br0">
      <inkml:brushProperty name="width" value="0.025" units="cm"/>
      <inkml:brushProperty name="height" value="0.025" units="cm"/>
      <inkml:brushProperty name="color" value="#F6630D"/>
    </inkml:brush>
  </inkml:definitions>
  <inkml:trace contextRef="#ctx0" brushRef="#br0">336 0 13645,'0'0'2787,"-25"70"-2691,6-21-64,-8 9 320,-7 8-224,-2 4 0,-3-2 96,0-5 129,1-8-129,10-13-192,4-15 0,8-21-544,9-6-1955,4-27-2305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5.767"/>
    </inkml:context>
    <inkml:brush xml:id="br0">
      <inkml:brushProperty name="width" value="0.025" units="cm"/>
      <inkml:brushProperty name="height" value="0.025" units="cm"/>
    </inkml:brush>
  </inkml:definitions>
  <inkml:trace contextRef="#ctx0" brushRef="#br0">1 242 17809,'0'13'2824,"-1"9"-2169,3 85 3873,-2-106-4474,-1 0 0,1 0 0,1 1-1,-1-1 1,0 0 0,0 0-1,0 0 1,1 1 0,-1-1 0,0 0-1,1 0 1,-1 0 0,1 0-1,-1 0 1,1 0 0,0 0 0,-1 0-1,1 0 1,0 0 0,0 0 0,0 0-1,0-1 1,0 1 0,0 0-1,0-1 1,0 1 0,0 0 0,0-1-1,0 1 1,0-1 0,0 0-1,0 1 1,1-1 0,-1 0 0,0 0-1,0 0 1,0 1 0,1-1-1,-1-1 1,0 1 0,0 0 0,0 0-1,3-1 1,-1 0 25,1 0 1,0-1-1,0 0 0,0 0 1,-1 0-1,1 0 0,-1 0 0,0-1 1,1 1-1,-1-1 0,4-5 1,2-5-80,-1 0 0,-1 0 0,0 0 0,-1-1 0,0 0 0,-1 0 0,-1-1 0,0 0 0,-1 1 0,0-1 0,-2 0 0,1 0 0,-2-1 0,0 1 0,-1 0 0,-3-17 0,-6 5-1043,3 17 378,7 10 649,0 0-1,-1 0 1,1 0-1,0 0 1,0 0-1,-1 0 1,1 0-1,0 0 1,0 0-1,0 0 0,-1 0 1,1 0-1,0 0 1,0 1-1,0-1 1,-1 0-1,1 0 1,0 0-1,0 0 1,0 0-1,0 1 1,-1-1-1,1 0 1,0 0-1,0 0 1,0 1-1,0-1 1,0 0-1,0 0 1,0 0-1,-1 1 1,1-1-1,0 0 1,0 0-1,0 1 0,0-1 1,0 0-1,0 0 1,0 0-1,0 1 1,0-1-1,0 0 1,1 1-1,-7 43 104,2 0 1,3 62-1,1-66 505,0-37-552,0 1-1,1-1 1,-1 0-1,1 0 0,-1 1 1,1-1-1,0 0 0,0 0 1,0 0-1,0 0 1,1 0-1,-1 0 0,1 0 1,2 2-1,-3-4-31,1 0 0,-1 0 1,0 0-1,0 0 0,1 0 0,-1-1 0,0 1 0,1 0 0,-1-1 0,1 1 1,-1-1-1,1 0 0,-1 0 0,1 1 0,-1-1 0,1 0 0,-1 0 1,1 0-1,-1 0 0,1-1 0,-1 1 0,1 0 0,-1-1 0,0 1 1,1-1-1,-1 1 0,1-1 0,-1 0 0,0 1 0,1-1 0,-1 0 0,0 0 1,0 0-1,2-2 0,9-7 33,-1 0-1,0 0 1,0-1 0,-1-1-1,-1 0 1,15-24 0,42-91-473,-30 53 66,-27 57 237,6-6-277,-14 24 407,-1 0 1,1 1-1,0-1 1,-1 1-1,1-1 1,-1 0-1,1 1 1,-1-1-1,0 1 1,1-1-1,-1 1 1,0 0-1,0-1 1,0 1-1,0-1 1,-1 1-1,1-1 1,-1 3-1,0 34 166,0-26 22,0 0 1,1-1-1,0 1 0,1 0 1,0 0-1,1 0 0,4 15 1,-6-26-187,1 0 1,-1-1-1,0 1 1,1 0-1,-1 0 1,1 0-1,-1-1 0,1 1 1,-1 0-1,1-1 1,-1 1-1,1 0 1,0-1-1,-1 1 1,1-1-1,0 1 1,0-1-1,-1 1 0,1-1 1,0 1-1,0-1 1,0 0-1,-1 0 1,1 1-1,0-1 1,0 0-1,1 0 0,0 0 6,0 0 0,0-1 0,0 1 1,0-1-1,0 0 0,-1 1 0,1-1 0,0 0 0,0 0 0,-1 0 0,4-2 0,35-39-273,-8-5-972,23-27-2113,-12 33-3138,-43 40 6093,1 0 0,0 0 0,0 0 0,0 1 0,0-1-1,0 0 1,0 1 0,0-1 0,1 0 0,-1 1 0,0 0 0,0-1-1,0 1 1,1 0 0,-1-1 0,0 1 0,0 0 0,1 0-1,-1 0 1,0 0 0,0 0 0,1 0 0,1 1 0,6 9-5030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6.792"/>
    </inkml:context>
    <inkml:brush xml:id="br0">
      <inkml:brushProperty name="width" value="0.025" units="cm"/>
      <inkml:brushProperty name="height" value="0.025" units="cm"/>
    </inkml:brush>
  </inkml:definitions>
  <inkml:trace contextRef="#ctx0" brushRef="#br0">156 520 4644,'0'0'11707,"-10"-4"-10879,8 3-793,0 0 1,0 0-1,0 0 1,0 0-1,0 0 0,-1 1 1,1-1-1,0 0 1,-1 1-1,1 0 0,0 0 1,-1 0-1,1 0 1,0 0-1,-1 0 1,1 1-1,0-1 0,-1 1 1,1-1-1,0 1 1,0 0-1,-1 0 0,1 0 1,0 0-1,0 0 1,0 1-1,0-1 1,0 0-1,1 1 0,-1 0 1,0-1-1,1 1 1,-1 0-1,1 0 0,0 0 1,-1 0-1,1 0 1,0 0-1,0 0 1,-1 4-1,-9 15 205,1 1 0,1 1 1,1-1-1,1 1 0,1 0 0,1 1 1,-3 44-1,21-94-320,6-26 326,-3 0 0,-2-1 0,-2-1 1,-2 0-1,-3-1 0,-2 0 0,-3-63 1,-5 87-101,-2 17-72,5 14-73,0 0 0,0 0 0,0 0 1,0 0-1,0-1 0,-1 1 0,1 0 0,0 0 0,0 0 0,0 0 1,0 0-1,-1 0 0,1 0 0,0 0 0,0 0 0,0 0 0,-1 0 1,1 0-1,0 0 0,0 0 0,0 0 0,-1 0 0,1 0 0,0 0 1,0 0-1,0 0 0,-1 0 0,1 0 0,0 0 0,0 0 0,0 0 1,0 0-1,-1 0 0,1 0 0,0 1 0,0-1 0,0 0 0,0 0 1,0 0-1,-1 0 0,1 0 0,0 1 0,0-1 0,0 0 0,0 0 1,0 0-1,0 0 0,0 1 0,0-1 0,-3 6-7,1 1-1,1-1 0,-1 1 1,1 0-1,0-1 1,0 1-1,1 0 1,0-1-1,0 1 0,3 12 1,-2 11 9,0 8 41,2 0 0,10 56 1,-10-77 184,1 1 0,1-1 0,1 1 0,1-1-1,0-1 1,1 0 0,14 23 0,-21-37-197,1 0-1,-1 0 1,1 0-1,-1-1 1,1 1-1,-1 0 1,1-1-1,0 1 1,0-1-1,0 1 1,0-1-1,0 0 0,0 0 1,0 0-1,0 0 1,1 0-1,3 0 1,-5-1 2,1 0-1,0 0 1,0 0 0,-1 0 0,1-1 0,0 1 0,-1-1-1,1 1 1,0-1 0,-1 0 0,1 0 0,-1 0 0,1 1-1,-1-1 1,1-1 0,-1 1 0,0 0 0,2-2 0,3-5 141,0 0 1,0-1 0,-1 1 0,0-1-1,-1 0 1,6-16 0,4-22-107,-2 0 1,-2-1-1,-2 0 1,-2-1-1,-3 1 0,-4-86 1,-1 123-153,-2 14-3,0 18-55,3 24 22,-1-23 124,2 1 0,0-1 0,1 0-1,1 0 1,2 0 0,0 0 0,12 37 0,-16-57 2,1 0 0,0 0 0,0 0 1,0-1-1,0 1 0,0 0 0,0 0 0,0 0 0,0-1 0,1 1 0,-1-1 1,1 1-1,-1-1 0,1 1 0,0-1 0,-1 0 0,1 0 0,0 0 0,0 0 1,0 0-1,3 1 0,-3-2 6,0 0 1,0 0-1,0-1 0,0 1 1,0-1-1,0 1 0,-1-1 1,1 0-1,0 0 1,0 0-1,-1 0 0,1 0 1,-1 0-1,1 0 0,-1 0 1,1 0-1,-1-1 0,3-2 1,4-7 69,0-1 1,0 1 0,-1-1 0,-1-1-1,6-13 1,3-14-206,-2-1 0,-1 0 0,-2-1 0,-2 0 0,-2-1 0,1-80 0,-8 196-198,3 88 710,-1-144-177,2 0-1,0-1 1,0 1 0,2-1 0,0 0 0,1 0-1,10 20 1,-15-33-193,0-1 0,0 0-1,1-1 1,-1 1 0,0 0 0,1 0 0,-1 0-1,1-1 1,0 1 0,-1-1 0,1 1-1,0-1 1,0 0 0,0 0 0,4 2 0,-5-2-4,1-1 0,-1 0 1,0 0-1,1 0 0,-1 0 1,0 0-1,1 0 1,-1 0-1,1 0 0,-1-1 1,0 1-1,0-1 1,1 1-1,-1-1 0,0 1 1,0-1-1,1 1 0,-1-1 1,2-1-1,1-2 9,-1 0 1,1 0-1,-1 0 0,0 0 0,0 0 0,0-1 1,0 1-1,-1-1 0,0 0 0,0 0 0,0 0 0,1-5 1,1-9-995,-1 0-1,0 0 1,-1-32 0,-8-21-8420,-7 18-5153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7.169"/>
    </inkml:context>
    <inkml:brush xml:id="br0">
      <inkml:brushProperty name="width" value="0.025" units="cm"/>
      <inkml:brushProperty name="height" value="0.025" units="cm"/>
    </inkml:brush>
  </inkml:definitions>
  <inkml:trace contextRef="#ctx0" brushRef="#br0">0 1 9257,'0'0'15438,"63"5"-15630,-27-5 256,7 0-897,-1 0-1184,1-1-1443,2-1-1056,-6 2-289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7.494"/>
    </inkml:context>
    <inkml:brush xml:id="br0">
      <inkml:brushProperty name="width" value="0.025" units="cm"/>
      <inkml:brushProperty name="height" value="0.025" units="cm"/>
    </inkml:brush>
  </inkml:definitions>
  <inkml:trace contextRef="#ctx0" brushRef="#br0">102 1 801,'0'0'9918,"-1"8"-4654,-1 0-4662,-1 0-1,0 0 1,0 0-1,-1 0 1,0-1-1,0 1 1,-1-1-1,0 0 1,-1-1-1,-9 10 1,-6 10 68,17-21-557,2-2-23,-1-1-1,1 1 1,0-1-1,1 1 0,-1 0 1,0 0-1,1 0 1,-1 0-1,1 0 1,0 0-1,0 0 0,-1 4 1,31-27-111,-25 17-29,-1 0 0,1 0 0,0 1 0,0-1 0,0 1 0,0 0 0,0 0 1,0 0-1,1 0 0,-1 1 0,1 0 0,-1 0 0,1 0 0,0 1 0,-1-1 0,1 1 1,0 0-1,-1 0 0,1 1 0,0-1 0,4 2 0,-5 0 45,0-1 0,0 1 0,-1 0 0,1 1 0,0-1 0,-1 0 0,1 1 0,-1 0 0,0 0 0,0 0 0,0 0 0,0 0 0,-1 1 1,1-1-1,-1 1 0,0 0 0,0 0 0,0-1 0,0 1 0,-1 1 0,0-1 0,2 7 0,-1-1 119,-1 0 0,0 1 0,0-1 1,-1 0-1,-1 1 0,0-1 0,0 0 0,-3 13 1,3-21-168,1 1 1,-1-1-1,1 0 0,-1 1 1,0-1-1,1 0 1,-1 0-1,0 0 0,-1 0 1,1 0-1,0 0 1,0 0-1,-1 0 1,1 0-1,-1-1 0,0 1 1,0 0-1,1-1 1,-1 0-1,0 1 0,0-1 1,0 0-1,0 0 1,-1 0-1,1 0 1,0 0-1,0-1 0,-1 1 1,1-1-1,0 1 1,-1-1-1,1 0 0,0 0 1,-1 0-1,1 0 1,0 0-1,-1-1 0,1 1 1,0-1-1,0 1 1,-1-1-1,-1-1 1,-17-13-4096,2-11-3342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7.888"/>
    </inkml:context>
    <inkml:brush xml:id="br0">
      <inkml:brushProperty name="width" value="0.025" units="cm"/>
      <inkml:brushProperty name="height" value="0.025" units="cm"/>
    </inkml:brush>
  </inkml:definitions>
  <inkml:trace contextRef="#ctx0" brushRef="#br0">50 224 4676,'8'0'8681,"2"0"-7477,0-1 1,0 0-1,0-1 1,-1 0-1,1 0 1,15-7 0,-22 8-1057,0 0 1,-1 0-1,1 0 1,0-1-1,-1 1 1,0-1 0,1 1-1,-1-1 1,0 0-1,0 0 1,0 0 0,0 0-1,0 0 1,0-1-1,0 1 1,-1 0 0,1-1-1,-1 0 1,0 1-1,0-1 1,0 0-1,0 1 1,0-1 0,-1 0-1,1 0 1,-1 0-1,0 1 1,1-1 0,-2 0-1,1 0 1,0 0-1,-1-3 1,0 4-139,0 0 0,0 0 0,0 1-1,0-1 1,0 0 0,0 1 0,-1-1 0,1 1 0,-1 0 0,1-1 0,-1 1 0,1 0-1,-1 0 1,0 0 0,1 0 0,-1 0 0,0 0 0,0 0 0,0 1 0,0-1-1,0 1 1,0 0 0,1-1 0,-1 1 0,0 0 0,0 0 0,0 0 0,0 0 0,-4 1-1,0-1-84,0 1-1,1-1 1,-1 1-1,0 0 1,1 1-1,-1 0 0,1-1 1,0 2-1,-9 3 1,8 0 36,0-1 0,0 1-1,0 1 1,0-1 0,1 1 0,0 0 0,1 0 0,0 1-1,0-1 1,0 1 0,1 0 0,0 0 0,1 0 0,-1 0 0,2 1-1,-1-1 1,1 1 0,0-1 0,1 1 0,0-1 0,1 1 0,-1-1-1,3 9 1,-2-15 40,0 0 0,-1 0 0,1 0 0,0-1 0,0 1 0,1 0 1,-1-1-1,0 1 0,0-1 0,1 0 0,-1 1 0,1-1 0,-1 0 0,1 0 0,0 0 0,-1 0 0,1 0 0,0 0 0,0 0 0,0-1 0,0 1 0,-1-1 0,1 1 0,0-1 0,0 0 0,0 1 0,0-1 0,0 0 0,0 0 0,0-1 0,3 1 0,0-1 63,0 0 0,0 0 0,1 0 0,-1-1 0,0 1 0,0-1 0,0-1 0,-1 1 0,1 0 0,7-6 0,8-12 214,0-1 1,-1-1-1,-1 0 1,-1-2-1,-1 0 0,15-31 1,18-24 270,-49 77-546,1 1-1,0 0 0,-1-1 1,1 1-1,0 0 1,0 0-1,0-1 0,0 1 1,0 0-1,0 0 1,1 0-1,-1 0 0,0 0 1,1 1-1,-1-1 1,0 0-1,1 1 0,-1-1 1,1 0-1,1 1 0,-2 0 13,0 0-1,0 1 0,0-1 0,-1 0 1,1 1-1,0-1 0,0 1 0,0 0 0,-1-1 1,1 1-1,0 0 0,0-1 0,-1 1 1,1 0-1,-1 0 0,1-1 0,-1 1 0,1 0 1,-1 0-1,1 0 0,-1 0 0,0 0 1,1 1-1,3 12 156,-1-1 0,0 1 0,1 20 0,-2-17-179,-1-9 3,12 50 577,-12-57-563,-1-1 0,0 1 0,0 0 0,1 0 0,-1 0 0,0 0 0,1 0 1,-1-1-1,1 1 0,-1 0 0,1 0 0,-1-1 0,1 1 0,0 0 0,-1-1 1,1 1-1,0 0 0,0-1 0,-1 1 0,1-1 0,0 0 0,0 1 0,0-1 1,-1 1-1,1-1 0,0 0 0,0 0 0,0 0 0,0 1 0,0-1 0,0 0 1,0 0-1,0 0 0,0 0 0,-1-1 0,1 1 0,0 0 0,0 0 0,0 0 1,0-1-1,0 1 0,0 0 0,-1-1 0,1 1 0,0-1 0,0 1 0,0-1 1,-1 1-1,1-1 0,0 0 0,-1 1 0,1-1 0,0-1 0,10-10 64,-1 0-1,0-1 1,-1 0 0,0-1-1,9-21 1,-11 22-75,0-1 1,1 1-1,0 0 0,1 1 1,1 0-1,16-17 0,-25 29 0,0-1 0,-1 0 1,1 1-1,0-1 0,0 1 0,-1-1 0,1 1 0,0-1 0,0 1 0,0 0 0,0-1 0,-1 1 0,1 0 0,0 0 0,0-1 0,0 1 1,0 0-1,0 0 0,0 0 0,0 0 0,0 0 0,-1 0 0,1 1 0,0-1 0,0 0 0,0 0 0,0 1 0,0-1 0,0 0 1,-1 1-1,1-1 0,0 1 0,0-1 0,-1 1 0,1-1 0,0 1 0,-1 0 0,1-1 0,0 1 0,-1 0 0,1 0 0,-1-1 0,1 1 1,-1 0-1,0 0 0,1 0 0,-1 0 0,0-1 0,1 3 0,15 54-222,-13-41-172,6 10-642,2 10-5829,-11-30-664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8.332"/>
    </inkml:context>
    <inkml:brush xml:id="br0">
      <inkml:brushProperty name="width" value="0.025" units="cm"/>
      <inkml:brushProperty name="height" value="0.025" units="cm"/>
    </inkml:brush>
  </inkml:definitions>
  <inkml:trace contextRef="#ctx0" brushRef="#br0">0 154 13485,'0'0'9353,"3"13"-9140,73 256 421,-24-100 627,-37-131-623,-15-37-626,1-1 1,-1 1-1,0-1 0,0 1 0,0 0 0,1-1 0,-1 1 0,0-1 0,1 1 1,-1-1-1,0 1 0,1-1 0,-1 1 0,1-1 0,-1 0 0,1 1 0,-1-1 1,1 1-1,-1-1 0,1 0 0,-1 1 0,1-1 0,0 0 0,-1 0 0,1 0 0,-1 1 1,1-1-1,0 0 0,-1 0 0,1 0 0,-1 0 0,1 0 0,0 0 0,-1 0 1,1 0-1,0 0 0,-1-1 0,1 1 0,-1 0 0,1 0 0,0 0 0,-1-1 0,1 1 1,-1 0-1,1-1 0,-1 1 0,1 0 0,-1-1 0,1 1 0,-1-1 0,1 1 1,-1-1-1,0 1 0,1-1 0,-1 1 0,0-1 0,1 1 0,-1-1 0,0 1 0,1-2 1,8-22 607,0 0 0,-1 0 0,-1-1 0,-1 0 0,2-30 0,-2 20-342,-5 30-248,57-414 511,-57 411-2764,-5 23-9578,-8 4 473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8.664"/>
    </inkml:context>
    <inkml:brush xml:id="br0">
      <inkml:brushProperty name="width" value="0.025" units="cm"/>
      <inkml:brushProperty name="height" value="0.025" units="cm"/>
    </inkml:brush>
  </inkml:definitions>
  <inkml:trace contextRef="#ctx0" brushRef="#br0">1 1 1922,'0'0'13196,"34"56"-11786,-15-36 255,1-6 353,3-2-769,2-3-800,-2-2-353,-3-3-32,1-4-64,1 0-513,-10-7-1665,-1-13-3075,-4-11-5541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9.055"/>
    </inkml:context>
    <inkml:brush xml:id="br0">
      <inkml:brushProperty name="width" value="0.025" units="cm"/>
      <inkml:brushProperty name="height" value="0.025" units="cm"/>
    </inkml:brush>
  </inkml:definitions>
  <inkml:trace contextRef="#ctx0" brushRef="#br0">2 1 6790,'0'0'12423,"-1"10"-11863,2 13-316,2-1 0,0 1 0,1-1 1,2 0-1,0-1 0,14 32 0,70 198 887,-88-244-1379,1-1-1,-1 1 0,1-1 0,1 0 0,-1 0 0,8 9 0,-11-14 64,1 0 0,0-1 0,-1 1 0,1 0 0,0-1 0,0 1 0,0 0 0,0-1 0,-1 1 0,1-1 0,0 1 0,0-1 0,0 0 0,0 1 0,0-1 0,0 0 0,0 0 0,0 0 0,0 0 0,2 0 1,-1 0-118,-1-1 1,1 1 0,-1-1 0,0 0 0,1 1-1,-1-1 1,0 0 0,1 0 0,-1 0 0,0 0-1,0-1 1,0 1 0,0 0 0,0 0 0,0-1 0,0 1-1,0 0 1,0-2 0,15-30-5230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9.384"/>
    </inkml:context>
    <inkml:brush xml:id="br0">
      <inkml:brushProperty name="width" value="0.025" units="cm"/>
      <inkml:brushProperty name="height" value="0.025" units="cm"/>
    </inkml:brush>
  </inkml:definitions>
  <inkml:trace contextRef="#ctx0" brushRef="#br0">60 377 1185,'0'-11'1885,"-1"-35"2973,1 45-4489,0-1 1,0 1 0,0 0-1,0-1 1,0 1 0,0 0-1,0-1 1,0 1 0,-1 0-1,1 0 1,0-1 0,-1 1 0,1 0-1,-1 0 1,0 0 0,1-1-1,-1 1 1,0 0 0,0 0-1,0 0 1,1 0 0,-1 0-1,0 0 1,0 1 0,-1-1 0,1 0-1,0 0 1,0 1 0,-2-2-1,1 2-261,1 0-1,0 1 0,0-1 1,0 0-1,0 0 1,0 1-1,0-1 0,0 1 1,0-1-1,0 1 0,0-1 1,0 1-1,0-1 1,0 1-1,1 0 0,-1 0 1,0-1-1,0 1 1,1 0-1,-1 0 0,0 0 1,1 0-1,-1 0 0,1 0 1,-1 0-1,1 0 1,0 0-1,-1 0 0,1 1 1,-4 15-15,0-1 0,1 1 0,1 0 0,1 0 0,0 0 0,1 0 1,1 0-1,6 32 0,-7-48-81,0 0 0,0 0 0,0 1 0,1-1 0,-1 0 0,0 0 0,1 0 0,-1 0 0,1 0 0,-1 1 0,1-1 0,0 0 0,0 0 0,-1-1 0,1 1 0,0 0 0,0 0 0,0 0 0,0 0 0,0-1 0,0 1 0,0 0 0,0-1 0,1 1 0,0-1 45,-1 0 0,0 0-1,0 0 1,1-1 0,-1 1 0,0 0-1,0-1 1,0 1 0,1-1 0,-1 0-1,0 1 1,0-1 0,0 0 0,0 1 0,0-1-1,0 0 1,0 0 0,1-2 0,4-3 212,-1-2 0,0 1 1,0-1-1,-1 0 0,4-8 1,3-9-167,-2-1 1,-1-1-1,-1 1 0,-1-1 1,-1 0-1,-2-1 1,1-28-1,-7 41-58,-2 24-135,-4 23-36,9-31 125,-3 39-14,3 49 0,0-80 8,1 0 0,0 1 1,0-1-1,1 0 0,0 1 1,1-1-1,0-1 0,1 1 0,-1 0 1,2-1-1,6 12 0,-10-19-50,0 1-1,0-1 1,1 1-1,-1-1 1,0 0-1,0 1 0,1-1 1,-1 0-1,1 0 1,-1 0-1,1 0 1,0 0-1,-1 0 1,1-1-1,0 1 1,0 0-1,-1-1 1,1 1-1,0-1 1,0 0-1,0 0 1,0 0-1,3 0 0,-2-1-54,0 0 0,-1 0 0,1 0 0,0 0-1,-1-1 1,1 1 0,-1-1 0,0 1 0,1-1-1,-1 0 1,0 0 0,0 0 0,3-5 0,2-4-398,0 1 0,0-2 0,-1 1 0,0-1 0,5-19 0,-2-1-2065,10-64 1,-15 59 1906,-1 0 0,-2 1 0,-5-52 0,-3 51 814,6 36 19,1-1 1,-1 0-1,0 1 1,1-1-1,-1 1 1,0-1-1,0 1 0,0-1 1,0 1-1,0-1 1,0 1-1,0 0 0,0 0 1,-1-1-1,1 1 1,0 0-1,-1 0 0,-2-1 1,3 2-36,0 1 1,0-1-1,0 0 1,0 0-1,0 1 1,0-1-1,0 1 1,0-1-1,0 1 1,1-1-1,-1 1 1,0 0-1,0-1 1,0 1-1,1 0 1,-1 0 0,0 0-1,1-1 1,-1 1-1,0 0 1,1 0-1,-1 0 1,1 0-1,0 0 1,-1 0-1,1 1 1,-13 29 159,13-30-239,-8 23 629,0 2-1,2-1 1,1 1 0,2-1 0,-2 41-1,5-65-676,0-1 0,0 1-1,0-1 1,0 1-1,0-1 1,0 0-1,0 1 1,0-1 0,0 1-1,0-1 1,0 0-1,1 1 1,-1-1 0,0 1-1,0-1 1,0 0-1,1 1 1,-1-1 0,0 0-1,0 1 1,1-1-1,-1 0 1,0 1-1,1-1 1,-1 0 0,0 0-1,1 1 1,-1-1-1,0 0 1,1 0 0,-1 0-1,1 0 1,-1 1-1,0-1 1,1 0-1,0 0 1,20-5 157,20-19 43,-38 22-213,15-9 16,0 0 0,28-11 0,-38 18-4,0 2 1,-1-1-1,1 1 1,0 0-1,0 1 1,0 0-1,1 0 1,-1 0-1,12 2 1,-19 0 27,1 0 0,0 0 0,0 0 0,0 0 0,-1 0 0,1 0 1,-1 0-1,1 1 0,-1-1 0,1 1 0,-1-1 0,0 1 0,0 0 1,0-1-1,1 1 0,-2 0 0,1 0 0,0 0 0,0-1 0,-1 1 1,1 0-1,-1 0 0,1 0 0,-1 0 0,0 0 0,0 0 0,0 0 1,0 0-1,0 1 0,-1 1 0,1 8 344,-1 1-1,0-1 1,-5 21-1,0-16-33,0 0-1,-2 0 1,0-1-1,0 0 0,-2 0 1,-21 27-1,31-42-351,-1 0 1,0 1-1,0-1 0,0 0 1,0 0-1,0 0 0,0 1 1,0-1-1,0 0 0,0 0 1,0-1-1,-1 1 0,1 0 1,0 0-1,-1-1 0,1 1 1,0-1-1,-1 1 0,1-1 1,-1 1-1,1-1 0,-3 0 1,2 0-147,1-1 1,0 0-1,0 1 1,0-1 0,0 0-1,1 0 1,-1 0 0,0 0-1,0 0 1,0 0-1,1 0 1,-1 0 0,0 0-1,1 0 1,-1-1 0,1 1-1,0 0 1,-1 0 0,1 0-1,0-3 1,-3-13-3217,1 0 1,1-34-1,1 43 1950,0-53-10497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2:59.727"/>
    </inkml:context>
    <inkml:brush xml:id="br0">
      <inkml:brushProperty name="width" value="0.025" units="cm"/>
      <inkml:brushProperty name="height" value="0.025" units="cm"/>
    </inkml:brush>
  </inkml:definitions>
  <inkml:trace contextRef="#ctx0" brushRef="#br0">45 0 13869,'0'0'6283,"-1"10"-5444,-18 90 1283,11-66-1321,2 1 1,-5 58-1,12-92-801,-1 0-1,1 0 1,-1 0-1,1 0 1,-1-1-1,1 1 1,0 0-1,-1 0 1,1 0-1,0-1 0,0 1 1,0 0-1,-1-1 1,1 1-1,0-1 1,0 1-1,0-1 1,0 1-1,0-1 0,0 0 1,0 1-1,0-1 1,0 0-1,0 0 1,0 0-1,0 0 1,0 0-1,0 0 1,0 0-1,1 0 0,-1 0 1,0 0-1,1-1 1,41-5 56,-42 5-56,28-7 6,1 2 1,-1 0-1,1 2 0,43-1 1,-71 5 4,-1 0 0,1 0 1,0 0-1,0 0 0,0 0 0,0 0 0,0 1 1,0-1-1,-1 1 0,1-1 0,0 1 0,0-1 1,-1 1-1,1 0 0,0 0 0,-1 0 1,1 0-1,-1 0 0,1 0 0,-1 1 0,1-1 1,-1 0-1,0 1 0,0-1 0,0 1 1,0-1-1,0 1 0,0 0 0,0-1 0,0 1 1,0 0-1,-1 0 0,1 0 0,-1-1 1,0 1-1,1 0 0,-1 0 0,0 0 0,0 0 1,0 0-1,0 0 0,-1-1 0,1 1 0,-1 3 1,-1 2 197,0 0 0,0 0 1,0-1-1,-1 1 1,0-1-1,-1 0 0,1 0 1,-1 0-1,0 0 0,-9 8 1,8-8-96,-1 0-1,-1-1 1,1 0 0,-1 0 0,0-1 0,0 0-1,-14 7 1,18-10-254,1-1 0,-1 1 0,1 0-1,-1-1 1,0 0 0,1 1 0,-1-1 0,1 0-1,-1 0 1,0-1 0,1 1 0,-1-1 0,1 1 0,-1-1-1,1 0 1,-1 0 0,1 0 0,-1 0 0,1 0 0,0 0-1,0-1 1,-1 1 0,1-1 0,0 0 0,0 0-1,1 1 1,-1-1 0,-2-3 0,-17-26-5113,4-6-3459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9.257"/>
    </inkml:context>
    <inkml:brush xml:id="br0">
      <inkml:brushProperty name="width" value="0.025" units="cm"/>
      <inkml:brushProperty name="height" value="0.025" units="cm"/>
      <inkml:brushProperty name="color" value="#F6630D"/>
    </inkml:brush>
  </inkml:definitions>
  <inkml:trace contextRef="#ctx0" brushRef="#br0">98 1 11115,'0'0'1804,"-3"9"-790,-3 12-555,0-6 58,1 0-1,1 1 1,1-1-1,-2 18 0,4-30-465,1 1-1,0 0 0,0 0 1,0 0-1,0 0 0,1-1 1,0 1-1,-1 0 0,1 0 1,1-1-1,-1 1 1,0-1-1,1 1 0,0-1 1,0 1-1,0-1 0,0 0 1,0 0-1,1 0 0,-1 0 1,1-1-1,0 1 0,5 3 1,16 7-144,0-1 0,0-2 0,42 13 1,-54-19-344,-11-4 244,-5-1-35,0-1 0,1 1 1,0-1-1,-1 0 0,1 0 0,0-1 0,0 1 0,0 0 0,1-1 0,-1 0 1,-4-5-1,-3-2-382,-19-18 111,3 3 948,-1 1 1,-60-41 0,63 57 1765,24 8-2159,-1 0-1,1 0 1,-1 0 0,1 0 0,0 1-1,-1-1 1,1 0 0,-1 0 0,1 0-1,0 1 1,-1-1 0,1 0 0,0 1-1,0-1 1,-1 0 0,1 1-1,0-1 1,-1 0 0,1 1 0,0-1-1,0 0 1,0 1 0,0-1 0,-1 1-1,1-1 1,0 0 0,0 1 0,0-1-1,0 1 1,0 0 0,0 2-11,0 0 1,1 0 0,-1 0-1,1 0 1,0 0-1,0-1 1,0 1 0,0 0-1,1 0 1,-1-1-1,1 1 1,3 4 0,8 8-32,0-1 1,2 0 0,0-1-1,0-1 1,1 0 0,1-1-1,0 0 1,35 15 0,-14-10-222,1-2-1,0-2 1,54 11 0,-67-18-1134,46 3 0,-65-8 1028,-1 0 1,0 0-1,0 0 1,1-1-1,-1 0 1,0 0-1,0 0 1,0-1-1,0 0 1,0 0-1,0 0 1,-1-1-1,9-5 1,14-21-2444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3:00.358"/>
    </inkml:context>
    <inkml:brush xml:id="br0">
      <inkml:brushProperty name="width" value="0.025" units="cm"/>
      <inkml:brushProperty name="height" value="0.025" units="cm"/>
    </inkml:brush>
  </inkml:definitions>
  <inkml:trace contextRef="#ctx0" brushRef="#br0">22 392 10730,'0'0'7741,"7"0"-5488,-5 1-2146,1-1 0,-1 0 1,0 0-1,1 0 1,-1 0-1,0 0 1,0 0-1,1-1 0,-1 1 1,0-1-1,0 1 1,0-1-1,1 0 0,-1 0 1,0 0-1,0 0 1,0 0-1,-1-1 1,1 1-1,0 0 0,0-1 1,-1 0-1,1 1 1,-1-1-1,1 0 0,-1 0 1,0 0-1,0 0 1,1 0-1,-1 0 1,-1 0-1,1 0 0,0 0 1,0 0-1,-1 0 1,0-1-1,1 1 1,-1 0-1,0-1 0,0-1 1,1-11 66,0 0 0,-2 0 0,0 0 0,0 1 0,-1-1 0,-7-21 0,7 27-148,0 1 0,-1 0 0,0 1-1,-1-1 1,0 1 0,0-1 0,0 1-1,-1 0 1,0 1 0,0-1 0,-1 1-1,-12-11 1,18 17-27,0 0 0,0 0 1,-1-1-1,1 1 0,0 0 0,0 0 0,-1 0 0,1 0 0,0-1 0,0 1 1,-1 0-1,1 0 0,0 0 0,-1 0 0,1 0 0,0 0 0,-1 0 0,1 0 0,0 0 1,0 0-1,-1 0 0,1 0 0,0 0 0,-1 0 0,1 0 0,0 0 0,-1 0 1,1 0-1,0 0 0,0 1 0,-1-1 0,1 0 0,0 0 0,0 0 0,-1 0 0,1 1 1,0-1-1,-5 14-76,5 24-63,1-33 134,0 15 142,2-1-1,0 1 1,1-1 0,1 0-1,11 26 1,-12-34-52,0-1 1,2 1-1,-1-1 0,1 0 0,1 0 0,0-1 1,0 0-1,1 0 0,0 0 0,13 10 0,-18-17-58,-1 0 0,1 0 0,-1-1 0,1 1 0,0-1 0,0 1 0,-1-1 0,1 0 0,0 0 0,0 0-1,1-1 1,-1 1 0,0-1 0,0 1 0,0-1 0,0 0 0,0 0 0,0-1 0,0 1 0,5-2 0,-4 1 14,0-1 0,-1 0 1,1 0-1,0-1 1,-1 1-1,1-1 0,-1 1 1,0-1-1,0 0 1,0-1-1,0 1 0,-1 0 1,3-5-1,3-5 56,-1 0-1,-1-1 1,0 1-1,-1-1 1,-1 0-1,0-1 1,3-20-1,-5 19 65,0 8-120,0 0 0,-1 0 0,0-1 0,-1 1 0,0-1 0,0 1 0,-1-1 0,0 1 1,-2-10-1,-2 17-54,0 10-31,0 10-30,4-15 72,-2 16 60,0 0 1,2 0 0,0 1-1,1-1 1,1 1 0,5 24 0,-6-45-52,0 1 0,0 0 0,0-1 0,0 1 1,0-1-1,1 1 0,-1-1 0,0 1 0,1-1 0,-1 1 1,0-1-1,1 1 0,-1-1 0,0 1 0,1-1 1,-1 0-1,1 1 0,-1-1 0,1 0 0,-1 1 1,1-1-1,-1 0 0,1 0 0,-1 1 0,1-1 1,0 0-1,-1 0 0,1 0 0,-1 0 0,1 0 1,-1 0-1,1 0 0,0 0 0,-1 0 0,1 0 1,-1 0-1,1 0 0,0 0 0,-1 0 0,1-1 1,-1 1-1,1 0 0,-1 0 0,1-1 0,-1 1 1,1 0-1,-1-1 0,1 1 0,-1 0 0,1-1 0,-1 1 1,0-1-1,1 0 0,22-24 327,5-24-220,-3-1 1,-3 0-1,31-100 1,-49 135-159,3-6 104,-4 41-57,-3-16-42,-1 18 115,1 0 0,2 0-1,0-1 1,9 37-1,-10-52-185,1 0-1,1-1 1,-1 1-1,1-1 1,-1 1-1,2-1 1,-1 0-1,0 0 1,1-1-1,0 1 1,0-1-1,1 0 1,-1 0-1,1 0 0,0 0 1,0-1-1,0 0 1,0 0-1,1 0 1,-1-1-1,1 0 1,6 2-1,-6-3-1097,1 1-736,-2 1-4964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3:00.780"/>
    </inkml:context>
    <inkml:brush xml:id="br0">
      <inkml:brushProperty name="width" value="0.025" units="cm"/>
      <inkml:brushProperty name="height" value="0.025" units="cm"/>
    </inkml:brush>
  </inkml:definitions>
  <inkml:trace contextRef="#ctx0" brushRef="#br0">1 2168 15759,'0'0'5498,"3"-9"-4990,7-10-276,1 0-1,1 1 1,0 0 0,1 1 0,1 0 0,1 1 0,25-21 0,-1-1 304,450-427 3975,293-182-3502,-611 513-1005,276-210 235,14 30 191,-403 284-281,-17 7-2440,-49 20-586,-30 10-1580,-13 2-4789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4:02.303"/>
    </inkml:context>
    <inkml:brush xml:id="br0">
      <inkml:brushProperty name="width" value="0.025" units="cm"/>
      <inkml:brushProperty name="height" value="0.025" units="cm"/>
    </inkml:brush>
  </inkml:definitions>
  <inkml:trace contextRef="#ctx0" brushRef="#br0">1 220 6758,'13'5'1618,"18"8"-1387,11 6 194,0-3-1,79 21 1,-65-30-196,1-2 0,-1-2-1,87-8 1,172-34 413,-18 1 134,569 34 1780,-345 14-2058,165-44-378,-76 0-69,327 60-9,-433 3 185,752-51 0,687-70-61,-248 64 84,-226 23-153,-691 9-71,316-51-15,-47 1 0,715 79 16,-435 0 47,541-48 92,-1479 9-166,2590 53 1809,-963 23-1510,-1259-37-568,-7 64-2953,-626-79-2997,-82-17-348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5:48.151"/>
    </inkml:context>
    <inkml:brush xml:id="br0">
      <inkml:brushProperty name="width" value="0.025" units="cm"/>
      <inkml:brushProperty name="height" value="0.025" units="cm"/>
    </inkml:brush>
  </inkml:definitions>
  <inkml:trace contextRef="#ctx0" brushRef="#br0">14415 470 10826,'-1317'-155'443,"439"63"-491,180 15 87,-4 36 13,-435 88-20,452 26-22,-1002 76 7,919-124 5,-86 5 31,2 38-11,350 0-35,3 22 0,-563 179 1,774-175-40,-380 179 1,503-191 13,3 7 0,5 8 1,-223 177-1,274-184-17,3 5-1,6 5 0,3 4 1,-87 125-1,130-154 12,3 1-1,3 3 1,3 1-1,4 3 1,4 0-1,4 2 1,-28 122-1,47-143-2,3 0-1,3 1 1,2 0-1,4 0 1,2 0-1,3 0 1,3-1-1,2 0 1,4-1-1,2 0 1,3-1-1,35 77 1,-2-22 84,5-3-1,4-2 1,96 128 0,-109-175-32,3-3 0,3-2-1,2-2 1,2-3 0,3-3-1,89 58 1,-54-53-27,3-5 0,3-4 0,1-4 0,2-5 0,183 42 0,568 61 180,184-32-69,1914-44 0,-1644-130-88,-55 2-245,1 34 214,-541 36 24,674-14-33,-61-117-12,-115 6 88,791 114 66,-131 6-103,-1508-10-19,1543 48 47,-1686-26-48,1810 106-41,0-104 61,-2025-18-20,866-40 50,-12-68-9,-475 13-57,-335 79 19,-2-2-1,0-3 1,-1-2 0,-1-2-1,55-40 1,-80 47 47,0-1 0,-2-1 0,0-1 0,-1-1 0,-2-1 0,0 0 0,-1-2 0,-2 0 0,16-34 0,8-33 369,39-137 1,-67 192-376,31-95 185,45-265 1,-81 347-208,-1 0 0,-3-1 0,-3 1 0,-1 0 0,-3-1-1,-2 1 1,-2 1 0,-25-81 0,0 42-25,-3 2-1,-90-151 1,-127-147 13,-235-253 528,387 525-203,-5 5 1,-4 4-1,-160-115 0,121 118-194,-244-122 0,-188-35-150,187 113-554,-569-129 1,-439 21-1693,-669 85 1818,-9 135 912,1684 32-449,-1875-23 102,2023 18-121,-710-14 103,0 32 51,6 64-67,12 94-183,275 15-1670,496-136 582,-235 65-3227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4.707"/>
    </inkml:context>
    <inkml:brush xml:id="br0">
      <inkml:brushProperty name="width" value="0.025" units="cm"/>
      <inkml:brushProperty name="height" value="0.025" units="cm"/>
    </inkml:brush>
  </inkml:definitions>
  <inkml:trace contextRef="#ctx0" brushRef="#br0">20955 600 4164,'-9'0'3251,"-24"-3"-2663,0-1 0,1-2 0,-1-1 0,-52-20 0,38 12-387,-88-16 0,4 20-1412,-256 13 1,167 4 1015,-1136-5 1403,-1026 20 1353,1329 20-2386,-437 14-222,-1555 52-529,-1074 140-236,1577 49 1485,1971-200-627,6 26 1,5 24 0,-665 268 0,923-283-110,236-98 68,2 4 0,-92 67 1,126-80 0,1 1 0,1 1 0,1 1 0,2 2 1,0 0-1,-28 47 0,39-52-4,1 2 0,0 0 0,2 0 0,2 1 0,0 1 0,1-1 0,2 1 0,1 1 0,-2 45 0,6-26-48,2 0 1,2 0 0,2 0 0,2 0 0,3 0 0,25 78 0,-12-65 4,3-2 1,2-1-1,2 0 1,56 76-1,-11-37-19,4-3 1,5-4-1,3-4 0,185 142 1,-34-56 138,281 153 1,292 81-63,-509-283 82,396 105-1,333 28 476,-1008-251-571,809 162 336,14-75-48,435-80-251,-1-78-16,355-67 67,166-11 26,-1623 132-112,1395-88 49,-403-5-6,-9-47 0,-792 96-45,184-23 9,4 43-6,-229 50-18,39-1-20,-299-14 24,-1-4 1,1-3-1,93-22 1,23-27 102,179-80 0,-40 12 46,-128 58-54,-10 6 238,255-123-1,88-104-57,-491 267-229,-1-3-1,0-1 1,-2-1-1,-1-2 1,31-34-1,-41 36 60,-2-1 0,0-1 0,-2-1-1,-1-1 1,-2 0 0,23-58-1,-23 43 66,-3-1 0,14-84 0,-1-98 318,-6 40-367,33-140-113,25-245-577,-74 512 543,-3 1 0,-3-1 0,-2 1 0,-3 0 0,-3 0 0,-2 0 0,-21-59 0,-3 21 136,-5 2 1,-4 2-1,-5 2 1,-3 2-1,-4 2 1,-120-142-1,84 129-17,-4 3 0,-4 4 0,-4 6 0,-195-127 0,-165-66-5423,353 218 2252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6.209"/>
    </inkml:context>
    <inkml:brush xml:id="br0">
      <inkml:brushProperty name="width" value="0.025" units="cm"/>
      <inkml:brushProperty name="height" value="0.025" units="cm"/>
    </inkml:brush>
  </inkml:definitions>
  <inkml:trace contextRef="#ctx0" brushRef="#br0">1 0 15855,'0'0'6353,"4"8"-6231,52 90-207,-5 3 0,39 108-1,-86-198-1221,0 1 0,0 0 0,-1 1 0,0-1 0,0 17 0,-2-2-3412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6.540"/>
    </inkml:context>
    <inkml:brush xml:id="br0">
      <inkml:brushProperty name="width" value="0.025" units="cm"/>
      <inkml:brushProperty name="height" value="0.025" units="cm"/>
    </inkml:brush>
  </inkml:definitions>
  <inkml:trace contextRef="#ctx0" brushRef="#br0">1 362 10794,'0'0'13101,"62"-66"-11244,-12 17-383,11-5-898,3 2-448,4 9-64,-3 4-128,-12 14-480,-5 4-897,-14 12-673,-16 5-1314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6.870"/>
    </inkml:context>
    <inkml:brush xml:id="br0">
      <inkml:brushProperty name="width" value="0.025" units="cm"/>
      <inkml:brushProperty name="height" value="0.025" units="cm"/>
    </inkml:brush>
  </inkml:definitions>
  <inkml:trace contextRef="#ctx0" brushRef="#br0">18 290 9257,'0'0'15310,"-18"-60"-14925,45 31 63,3-5-352,10-1-32,4 3-128,3 1-705,-3 5-960,5 5-962,-8 6-1505,-6 8-2274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7.259"/>
    </inkml:context>
    <inkml:brush xml:id="br0">
      <inkml:brushProperty name="width" value="0.025" units="cm"/>
      <inkml:brushProperty name="height" value="0.025" units="cm"/>
    </inkml:brush>
  </inkml:definitions>
  <inkml:trace contextRef="#ctx0" brushRef="#br0">1 0 10025,'1'13'2755,"1"4"-1991,-1-5-16,0 0 0,1 0-1,0 0 1,1-1-1,6 19 1,-8-28-657,0 1-1,0-1 1,1 0 0,-1 0-1,0 0 1,1 0 0,-1 0 0,1 0-1,0 0 1,0 0 0,-1-1-1,1 1 1,0-1 0,0 1-1,1-1 1,-1 0 0,0 0-1,0 0 1,1 0 0,-1 0 0,0 0-1,1-1 1,-1 1 0,1-1-1,-1 0 1,1 0 0,-1 0-1,1 0 1,-1 0 0,1 0-1,-1 0 1,0-1 0,1 0-1,-1 1 1,5-3 0,1-1 302,0-1 1,0 0 0,-1 0-1,1-1 1,-1 0 0,0-1-1,-1 1 1,0-1 0,0 0-1,0-1 1,8-13 0,-8 12-20,-6 9-364,1-1-1,-1 1 1,0 0 0,1 0 0,-1 0-1,1 0 1,-1-1 0,0 1-1,1 0 1,-1 0 0,1 0 0,-1 0-1,0 0 1,1 0 0,-1 0 0,1 0-1,-1 0 1,1 0 0,-1 1-1,0-1 1,1 0 0,-1 0 0,0 0-1,1 0 1,-1 1 0,1-1 0,-1 0-1,0 0 1,1 1 0,-1-1-1,0 0 1,0 0 0,1 1 0,-1-1-1,0 0 1,0 1 0,1-1-1,-1 0 1,0 1 0,0-1 0,0 1-1,0-1 1,0 0 0,1 1 0,-1-1-1,0 1 1,0-1 0,0 0-1,0 1 1,13 30 412,-10-23-369,-2-5 23,1 1 0,0-1 0,0 0 1,0 0-1,0 0 0,1 0 0,-1 0 0,1-1 0,-1 1 1,1-1-1,0 1 0,0-1 0,4 2 0,-5-3-34,0 0 1,-1-1-1,1 1 0,0-1 0,-1 1 1,1-1-1,0 1 0,0-1 0,-1 0 0,1 0 1,0 0-1,0 0 0,0 0 0,-1 0 0,1-1 1,0 1-1,0-1 0,-1 1 0,1-1 1,0 1-1,-1-1 0,1 0 0,-1 0 0,1 0 1,-1 0-1,1 0 0,-1 0 0,1 0 1,1-3-1,-3 4-43,0-1-1,0 1 1,1-1 0,-1 1 0,0-1 0,1 1-1,-1-1 1,1 1 0,-1-1 0,1 1 0,-1-1-1,1 1 1,-1 0 0,1-1 0,-1 1 0,1 0-1,-1-1 1,1 1 0,0 0 0,-1 0 0,1 0-1,-1-1 1,1 1 0,0 0 0,-1 0 0,1 0-1,0 0 1,-1 0 0,1 0 0,0 0 0,-1 1-1,1-1 1,-1 0 0,1 0 0,0 0 0,-1 0-1,1 1 1,-1-1 0,1 0 0,-1 1 0,1-1-1,-1 1 1,1-1 0,-1 0 0,1 1-1,-1-1 1,1 2 0,11 31-4926,-8-18-2778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7.605"/>
    </inkml:context>
    <inkml:brush xml:id="br0">
      <inkml:brushProperty name="width" value="0.025" units="cm"/>
      <inkml:brushProperty name="height" value="0.025" units="cm"/>
    </inkml:brush>
  </inkml:definitions>
  <inkml:trace contextRef="#ctx0" brushRef="#br0">0 78 12588,'0'0'7404,"2"9"-6688,84 355 2501,-71-304-1598,-11-112-909,-4-8-230,-2 3-372,3-1 1,3 1-1,13-75 0,-15 126-127,0 0 1,0 0-1,0 0 1,1 1-1,0-1 1,0 1-1,1 0 1,-1-1-1,1 2 0,6-7 1,-8 8 10,1 0-1,0 1 1,-1 0 0,1-1 0,0 1 0,0 1-1,1-1 1,-1 0 0,0 1 0,1-1 0,-1 1-1,1 0 1,-1 0 0,1 0 0,-1 1 0,1-1-1,-1 1 1,1 0 0,4 0 0,-8 1 10,1-1 0,-1 0 0,1 1 0,-1-1 0,1 1 0,-1-1 0,1 1 0,-1-1 0,0 1 0,1 0 0,-1-1 0,0 1 0,1 0 0,-1-1 0,0 1 0,0 0 1,0-1-1,1 1 0,-1 0 0,0-1 0,0 1 0,0 0 0,0-1 0,0 1 0,0 0 0,0-1 0,-1 2 0,-2 22 160,-2-13-71,0 0 1,-1 0-1,0 0 1,-1-1-1,0 0 1,-1 0-1,0-1 1,0 0-1,-1 0 1,0-1-1,0 0 1,-1 0-1,-16 9 1,25-17-139,1 0 1,0 0 0,0 0-1,0 0 1,-1 0-1,1 1 1,0-1-1,0 0 1,0 0 0,-1 0-1,1 0 1,0 0-1,0 0 1,-1 0-1,1 0 1,0 0 0,0 0-1,-1 0 1,1 0-1,0 0 1,0 0 0,0 0-1,-1 0 1,1 0-1,0 0 1,0 0-1,-1-1 1,1 1 0,0 0-1,0 0 1,0 0-1,-1 0 1,1 0 0,0 0-1,0-1 1,0 1-1,0 0 1,-1 0-1,1 0 1,0-1 0,0 1-1,0 0 1,0 0-1,0-1 1,1-13-1637,12-16-1336,30-32-4721,-16 29 2236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9.838"/>
    </inkml:context>
    <inkml:brush xml:id="br0">
      <inkml:brushProperty name="width" value="0.025" units="cm"/>
      <inkml:brushProperty name="height" value="0.025" units="cm"/>
      <inkml:brushProperty name="color" value="#F6630D"/>
    </inkml:brush>
  </inkml:definitions>
  <inkml:trace contextRef="#ctx0" brushRef="#br0">297 0 11851,'0'0'1516,"4"13"-363,0-6-959,-2 0 0,1 1-1,-1-1 1,0 1 0,-1-1-1,0 1 1,0 0 0,-1 0-1,0 0 1,0 0 0,0-1-1,-1 1 1,-1 0 0,1 0-1,-1-1 1,-1 1 0,-3 8-1,-25 48 744,-3-1 0,-2-2 0,-84 105 0,120-166-937,0 1-1,0-1 1,0 0 0,0 0-1,-1 0 1,1 1 0,0-1 0,0 0-1,0 0 1,0 0 0,-1 1-1,1-1 1,0 0 0,0 0-1,0 0 1,0 0 0,-1 0 0,1 1-1,0-1 1,0 0 0,-1 0-1,1 0 1,0 0 0,0 0-1,-1 0 1,1 0 0,0 0-1,0 0 1,-1 0 0,1 0 0,0 0-1,0 0 1,0 0 0,-1 0-1,1 0 1,0 0 0,0 0-1,-1 0 1,1 0 0,0-1 0,0 1-1,0 0 1,-1 0 0,1 0-1,0 0 1,0 0 0,0-1-1,-1 1 1,1 0 0,0 0 0,0 0-1,0-1 1,0 1 0,0 0-1,-1 0 1,1 0 0,0-1 0,-5-24-411,4-47-593,2 57 888,8-148-2121,-9 178 2292,0 0 0,2 0 0,0 0 1,0 0-1,1-1 0,1 0 0,1 1 0,0-1 0,1-1 1,0 1-1,1-1 0,0 0 0,2 0 0,11 14 0,-4-7-3,-9-14-39,-1 1 0,-1 0 0,1 0-1,-1 1 1,0 0 0,-1 0 0,4 9 0,-37-43 1850,-13-19-1884,1-2 0,-38-58-1,79 105 21,-3-3-12,1 0 0,0 0-1,0 0 1,0 0 0,0-1-1,1 1 1,-1-1 0,1 1 0,0-1-1,0 1 1,0-1 0,0 0 0,1 1-1,-1-1 1,1-4 0,1 7 8,0 0 1,0 0 0,0 1-1,0-1 1,0 0-1,0 1 1,0-1 0,0 0-1,0 1 1,0 0-1,0-1 1,1 1 0,-1 0-1,0-1 1,0 1-1,1 0 1,-1 0 0,0 0-1,0 0 1,0 0 0,1 1-1,-1-1 1,0 0-1,1 1 1,5-1-9,49 3 0,0 2 0,62 15 0,32 4-1331,-42-16-2980,-1-7-3368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8.222"/>
    </inkml:context>
    <inkml:brush xml:id="br0">
      <inkml:brushProperty name="width" value="0.025" units="cm"/>
      <inkml:brushProperty name="height" value="0.025" units="cm"/>
    </inkml:brush>
  </inkml:definitions>
  <inkml:trace contextRef="#ctx0" brushRef="#br0">1 440 3235,'0'0'8520,"6"9"-6838,-3-5-1523,1 4 211,1-1 0,0-1 1,1 1-1,-1-1 0,1 1 0,9 5 1,-13-10-292,-1-1 1,1 0 0,0 0 0,0 0-1,0 0 1,0 0 0,0 0 0,0-1-1,0 1 1,0-1 0,0 1-1,0-1 1,1 0 0,-1 0 0,0 0-1,0 0 1,0 0 0,0-1 0,0 1-1,1 0 1,-1-1 0,0 0 0,0 1-1,0-1 1,0 0 0,0 0-1,-1 0 1,1 0 0,0-1 0,0 1-1,-1 0 1,1-1 0,-1 1 0,1-1-1,1-2 1,2-3 93,0 1 1,0-1-1,-1-1 0,0 1 0,0-1 1,0 1-1,-1-1 0,-1 0 0,1 0 1,1-16-1,-3 32-212,0 0 0,0 1 0,0-1 0,1 0 0,0 0 0,6 14 0,-8-21 37,1 0 0,-1 1 1,1-1-1,0 0 0,0 0 0,-1 0 1,1 0-1,0 0 0,0 0 0,0 0 0,0 0 1,0 0-1,0 0 0,1 0 0,-1 0 1,0-1-1,0 1 0,1 0 0,1 0 0,-1-1 11,-1 0-1,1-1 0,0 1 0,-1 0 0,1-1 1,-1 1-1,1-1 0,0 0 0,-1 1 0,1-1 1,-1 0-1,0 0 0,1 0 0,-1 0 0,0 0 1,1 0-1,-1 0 0,0-1 0,0 1 0,0 0 1,1-3-1,8-9 350,-2-1 0,1 0 0,-2-1 0,0 0 0,-1 0-1,0-1 1,-1 1 0,5-29 0,-2-7 1122,4-74 1,-11 105-1263,0 10-153,0 0 0,0-1-1,-1 1 1,0-1 0,-1 1-1,0-1 1,-1 1 0,-5-18-1,7 28-61,0 0-1,-1 0 0,1 0 1,0 0-1,0 0 0,0 0 1,-1 0-1,1 0 1,0 0-1,0 0 0,0 0 1,0 0-1,-1 0 0,1 0 1,0 0-1,0 0 0,0 0 1,-1 0-1,1 0 0,0 0 1,0 0-1,0 0 1,0 0-1,0 0 0,-1 0 1,1 1-1,0-1 0,0 0 1,0 0-1,0 0 0,0 0 1,-1 0-1,1 1 0,0-1 1,0 0-1,0 0 0,0 0 1,0 0-1,0 1 1,0-1-1,0 0 0,0 0 1,0 0-1,0 0 0,0 1 1,0-1-1,0 0 0,0 0 1,0 0-1,0 1 0,0-1 1,0 0-1,0 0 1,0 0-1,0 0 0,0 1 1,0-1-1,0 0 0,0 0 1,0 0-1,0 0 0,1 1 1,-1-1-1,-2 17 109,2 31-121,-2-12-20,2 0 1,2 1-1,7 41 0,-8-70 26,1 0 0,0 0 0,0 0 0,1 0 1,0-1-1,0 1 0,1 0 0,0-1 0,0 0 0,1 0 0,0 0 0,0-1 0,1 0 0,-1 0 0,1 0 0,0-1 0,1 1 0,0-1 0,10 5 0,-16-9 9,0 0 0,0-1 0,0 1 1,0 0-1,0-1 0,0 1 0,0-1 0,0 1 1,0-1-1,1 0 0,-1 1 0,0-1 0,0 0 1,0 0-1,1 0 0,-1 0 0,0 0 0,0 0 1,1 0-1,-1-1 0,0 1 0,2-1 0,-3 1 9,0-1-1,1 0 0,-1 0 1,0 0-1,0 0 1,0 0-1,1 0 0,-1 0 1,0 1-1,0-1 0,0 0 1,0 0-1,-1 0 1,1 0-1,0 0 0,0 0 1,-1 0-1,1 0 0,0 1 1,-1-1-1,0-1 0,-30-50 230,8 25-140,-2 1-1,0 1 0,-2 1 1,-1 1-1,-31-19 0,95 35 165,-6 2-728,-1-1-1,37-14 1,14-12-6381,-37 9-2458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8.610"/>
    </inkml:context>
    <inkml:brush xml:id="br0">
      <inkml:brushProperty name="width" value="0.025" units="cm"/>
      <inkml:brushProperty name="height" value="0.025" units="cm"/>
    </inkml:brush>
  </inkml:definitions>
  <inkml:trace contextRef="#ctx0" brushRef="#br0">1 215 16848,'0'0'7111,"52"-66"-7015,-17 44-32,8-2-128,7 0-801,4-3-1057,1 1-1345,-5 0-3940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8.987"/>
    </inkml:context>
    <inkml:brush xml:id="br0">
      <inkml:brushProperty name="width" value="0.025" units="cm"/>
      <inkml:brushProperty name="height" value="0.025" units="cm"/>
    </inkml:brush>
  </inkml:definitions>
  <inkml:trace contextRef="#ctx0" brushRef="#br0">110 149 17040,'0'0'6241,"-9"-5"-5953,5 3-268,-21-10 20,24 12-41,0 0-1,0 0 1,0-1 0,0 1 0,0 0-1,0 0 1,0 0 0,-1 0-1,1 1 1,0-1 0,0 0 0,0 0-1,0 1 1,1-1 0,-1 0-1,0 1 1,0-1 0,0 1 0,0-1-1,0 1 1,0-1 0,1 1-1,-1 0 1,0-1 0,0 1-1,1 0 1,-1 0 0,1 0 0,-2 1-1,-5 13-27,0 0 0,1 1 1,0 0-1,1 0 0,1 1 0,1 0 0,0-1 0,2 1 0,-1 0 0,2 0 0,2 20 0,-2-35 38,0-1 0,0 1-1,0 0 1,1 0-1,-1 0 1,1-1 0,-1 1-1,1 0 1,-1-1-1,1 1 1,0 0 0,0-1-1,0 1 1,0-1-1,0 0 1,0 1 0,1-1-1,-1 0 1,0 1-1,1-1 1,-1 0 0,1 0-1,-1 0 1,1 0-1,-1 0 1,1-1 0,0 1-1,-1 0 1,1-1-1,0 1 1,-1-1 0,1 0-1,0 0 1,0 1-1,0-1 1,-1 0 0,4-1-1,1 1 172,-1-1 0,0 0 0,1 0 1,-1 0-1,0-1 0,0 1 0,0-1 0,0 0 0,0-1 0,0 1 0,6-6 0,1-2 202,0-1 0,-1 0 0,-1 0 0,0-1 0,0-1 0,-2 1 0,1-2 0,8-17 0,-13 21-206,0 0 0,0 0 1,0 0-1,-2 0 0,1-1 0,-1 1 0,-1-1 0,0 0 0,0 1 1,-1-1-1,0 0 0,-4-21 0,2 27-180,0 0 0,0 0 0,0 0 0,0 0 0,-1 0 0,0 0 0,0 1 0,0-1 0,0 1 0,-1 0 0,0 0 0,0 0 0,0 1 0,0-1 0,-1 1 0,1 0 0,-1 0 0,0 0 0,0 1 0,0 0 0,0 0 0,0 0 0,-11-2 0,13 4-84,0-1-1,0 1 1,0 0-1,0 0 1,0 0-1,0 0 1,-1 0-1,1 1 1,0-1 0,0 1-1,0 0 1,0 0-1,0 0 1,0 1-1,1-1 1,-1 0-1,-4 4 1,5-3-102,-1 1-1,1 0 1,0-1-1,0 1 1,0 0-1,0 0 1,0 1-1,1-1 1,-1 0 0,1 0-1,0 1 1,0-1-1,0 1 1,0-1-1,1 1 1,0-1 0,-1 1-1,2 6 1,-1-10 171,-1 4-672,1 1 1,0-1 0,0 1-1,0-1 1,1 0-1,-1 1 1,1-1-1,0 0 1,0 1-1,1-1 1,-1 0-1,1 0 1,0 0-1,0 0 1,4 6-1,13 7-5234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09.756"/>
    </inkml:context>
    <inkml:brush xml:id="br0">
      <inkml:brushProperty name="width" value="0.025" units="cm"/>
      <inkml:brushProperty name="height" value="0.025" units="cm"/>
    </inkml:brush>
  </inkml:definitions>
  <inkml:trace contextRef="#ctx0" brushRef="#br0">12 412 13677,'0'0'7532,"-2"9"-6699,1-4-755,-1 4 155,0 0-1,0 0 1,1 1-1,0-1 1,1 0-1,0 0 1,1 15-1,0-24-212,-1 1 1,1 0-1,-1-1 0,1 1 0,-1-1 1,1 1-1,0 0 0,-1-1 0,1 1 1,0-1-1,-1 1 0,1-1 0,0 0 1,0 1-1,-1-1 0,1 0 0,0 0 1,0 1-1,0-1 0,0 0 0,-1 0 1,1 0-1,0 0 0,0 0 0,0 0 1,0 0-1,-1 0 0,1 0 0,0-1 1,0 1-1,1-1 0,25-9 1841,-18 0-1525,-1 1 0,0-1 0,0 0 0,-1-1 0,-1 1 0,1-1-1,-2-1 1,0 1 0,0-1 0,-1 0 0,0 0 0,3-22 0,-9 47-398,1 0 0,1 1 0,0-1 0,4 24 0,-4-36 62,0 0 0,0 0 0,0 0 0,1 0-1,-1-1 1,0 1 0,0 0 0,1 0 0,-1 0 0,0 0 0,1 0-1,-1 0 1,1 0 0,0-1 0,-1 1 0,1 0 0,-1 0-1,1-1 1,0 1 0,0 0 0,-1-1 0,1 1 0,0-1 0,0 1-1,0-1 1,0 1 0,0-1 0,0 0 0,-1 0 0,1 1-1,0-1 1,0 0 0,0 0 0,0 0 0,0 0 0,0 0 0,0 0-1,0 0 1,0 0 0,0 0 0,0 0 0,0-1 0,0 1-1,0 0 1,0-1 0,0 1 0,0-1 0,-1 1 0,1-1 0,0 1-1,1-2 1,4-2 2,-1 0-1,1 0 0,-1 0 1,0-1-1,8-9 0,-2-1-277,-7 10-21,-1 0 0,1 0 0,-1 0 0,1 1 1,0 0-1,9-7 0,-12 11 148,-1 0 1,1 0-1,0 0 0,-1 0 0,1 1 1,-1-1-1,0 0 0,1 1 0,-1-1 1,1 0-1,-1 1 0,1-1 0,-1 0 1,0 1-1,1-1 0,-1 1 0,0-1 1,1 1-1,-1-1 0,0 1 0,0-1 1,0 1-1,1-1 0,-1 1 1,0-1-1,0 1 0,0 0 0,0-1 1,0 1-1,0 0 0,5 24-622,-4-22 329,0 2-188,0 1-1,1 0 1,0-1 0,0 0 0,0 0 0,4 7-1,-5-11 487,-1 0-1,1-1 0,-1 1 0,1 0 0,-1-1 0,1 1 0,0-1 1,-1 1-1,1 0 0,0-1 0,-1 0 0,1 1 0,0-1 0,0 1 1,0-1-1,-1 0 0,1 0 0,0 1 0,0-1 0,1 0 0,-1 0 87,1 0 0,-1-1 0,0 1 0,1-1 0,-1 1 0,0-1 0,0 0 0,0 1-1,1-1 1,-1 0 0,0 0 0,0 0 0,0 0 0,0 0 0,0 0 0,-1 0 0,1 0 0,1-1-1,11-17 543,-2-1-1,1 0 0,-2 0 1,-1-1-1,-1 0 0,10-37 1,-6 7 1721,10-92 0,-17 89-2005,-5 38-60,-5 36 311,4-12-453,-6 33 252,1 0 0,2 1 0,2-1 0,5 67 1,-3-101-178,2 0 1,-1-1-1,1 1 1,0-1 0,0 1-1,1-1 1,-1 0-1,2 0 1,-1 0 0,1 0-1,-1 0 1,2-1-1,6 8 1,-11-13-37,1 0 0,-1 0-1,0 0 1,1 0 0,-1 0 0,0 0 0,1-1-1,-1 1 1,0 0 0,0 0 0,1 0 0,-1-1-1,0 1 1,0 0 0,1 0 0,-1 0 0,0-1-1,0 1 1,1 0 0,-1-1 0,0 1 0,0 0-1,0 0 1,0-1 0,0 1 0,0 0 0,1-1-1,-1 1 1,0 0 0,0-1 0,0 1 0,0 0-1,0-1 1,0 1 0,0 0 0,0-1 0,0 1-1,0 0 1,-1-1 0,1 1 0,0 0 0,0-1-1,0 1 1,0 0 0,0-1 0,-1 1 0,1-1-1,-4-20 269,-2 12-311,-1 0 0,0 0 0,-1 0-1,1 0 1,-2 1 0,1 1 0,-1 0-1,0 0 1,-1 0 0,1 1 0,-14-6 0,54 9 86,45-4-3121,-27-3-3629,-27 4 873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0.197"/>
    </inkml:context>
    <inkml:brush xml:id="br0">
      <inkml:brushProperty name="width" value="0.025" units="cm"/>
      <inkml:brushProperty name="height" value="0.025" units="cm"/>
    </inkml:brush>
  </inkml:definitions>
  <inkml:trace contextRef="#ctx0" brushRef="#br0">23 4 11787,'0'0'7100,"-3"9"-5706,-2 7-946,1 0 0,0 0 0,1 0 0,1 0 0,0 32 0,12 90 440,0 1 927,-9-158-1439,1 0-1,1 0 1,9-29-1,0-1-265,-6 20-79,-3 7-23,1 0-1,1 0 1,1 1-1,0-1 1,2 1-1,1 1 1,17-31-1,-23 47-20,1 1-1,-1 0 0,1 1 1,0-1-1,0 0 0,-1 1 1,2 0-1,-1 0 0,0 0 1,0 1-1,1-1 0,-1 1 1,1 0-1,-1 0 0,1 1 1,-1-1-1,1 1 0,0 0 1,-1 0-1,1 0 0,-1 1 1,1 0-1,-1 0 0,8 2 1,-11-2 12,0 0 1,1 0 0,-1-1 0,0 1-1,0 0 1,-1 0 0,1 0 0,0 0-1,0 0 1,0 0 0,-1 0 0,1 1 0,0-1-1,-1 0 1,1 0 0,-1 1 0,1-1-1,-1 0 1,0 0 0,0 1 0,1-1-1,-1 0 1,0 1 0,0-1 0,0 0 0,0 1-1,-1-1 1,1 0 0,0 1 0,-1-1-1,1 0 1,0 0 0,-1 1 0,0-1-1,1 0 1,-1 0 0,-1 2 0,0 2 57,-2 1 1,1-1 0,0 0 0,-1 0-1,0 0 1,-8 8 0,4-6 51,2-1-65,1-1-1,-1 0 0,-1 0 1,1 0-1,-1 0 0,0-1 1,1 0-1,-2-1 0,1 0 1,0 0-1,-15 4 1,22-8-146,-1 1 1,1 0 0,0-1 0,-1 1-1,1-1 1,0 1 0,0-1 0,-1 1-1,1-1 1,0 1 0,0 0-1,0-1 1,0 1 0,-1-1 0,1 1-1,0-1 1,0 1 0,0-1 0,0 0-1,0 1 1,0-1 0,0 1 0,1-1-1,-1 1 1,0-1 0,0 1 0,0-1-1,0 1 1,1 0 0,-1-1 0,0 1-1,0-1 1,1 1 0,-1-1 0,0 1-1,1 0 1,-1-1 0,0 1 0,1 0-1,-1-1 1,1 1 0,-1-1-1,16-21-2857,49-46-8615,-41 44 7432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0.817"/>
    </inkml:context>
    <inkml:brush xml:id="br0">
      <inkml:brushProperty name="width" value="0.025" units="cm"/>
      <inkml:brushProperty name="height" value="0.025" units="cm"/>
    </inkml:brush>
  </inkml:definitions>
  <inkml:trace contextRef="#ctx0" brushRef="#br0">1 376 3876,'0'0'11456,"1"12"-8659,2 100 2088,-4-111-4842,1 1-1,0 0 1,0-1 0,0 1 0,0-1-1,0 1 1,0 0 0,1-1 0,-1 1 0,1-1-1,-1 1 1,1-1 0,-1 1 0,1-1-1,0 0 1,-1 1 0,1-1 0,0 0 0,0 1-1,0-1 1,0 0 0,0 0 0,1 0-1,-1 0 1,0 0 0,0 0 0,1 0 0,-1 0-1,1-1 1,-1 1 0,1 0 0,-1-1-1,1 1 1,-1-1 0,1 0 0,-1 1 0,1-1-1,-1 0 1,1 0 0,0 0 0,1 0-1,1-1 112,1 0 0,-1 0-1,0 0 1,0 0-1,0-1 1,1 1-1,-1-1 1,-1 0-1,1-1 1,0 1-1,0 0 1,-1-1 0,0 0-1,6-5 1,5-10-90,-1-1 0,-1 0 0,0 0 0,-2-1 0,13-31 0,-14 30-977,-15 36 808,0 0-1,1 0 1,1 1-1,0-1 1,1 1 0,1 0-1,-1 27 1,3-42 113,0-1 1,0 1-1,0 0 1,0 0 0,0-1-1,0 1 1,0 0-1,0 0 1,1-1-1,-1 1 1,0 0 0,0-1-1,1 1 1,-1 0-1,1-1 1,-1 1-1,0 0 1,1-1 0,-1 1-1,1-1 1,0 1-1,-1-1 1,1 1-1,-1-1 1,1 1 0,0-1-1,-1 0 1,1 1-1,0-1 1,-1 0-1,1 0 1,0 1 0,0-1-1,-1 0 1,1 0-1,0 0 1,-1 0-1,1 0 1,0 0 0,0 0-1,-1 0 1,1 0-1,0 0 1,0-1-1,-1 1 1,1 0 0,0 0-1,-1-1 1,1 1-1,0 0 1,-1-1-1,1 1 1,0-1 0,-1 1-1,1-1 1,38-26 669,-19 2-595,-1 0-1,-1-1 1,-1-1-1,-1-1 1,-2-1 0,0 0-1,-3 0 1,0-1-1,-2-1 1,-1 0-1,-1 0 1,-2 0-1,-1-1 1,-1-42 0,-3 74-82,0 0 1,0 0-1,0 0 0,0 0 1,0 0-1,0 0 1,0 0-1,0 0 1,0 0-1,-1 0 1,1 0-1,0 0 1,0 0-1,0 0 0,0 0 1,0 0-1,0 0 1,0 0-1,0 0 1,-1 0-1,1 0 1,0 0-1,0 0 1,0 0-1,0 0 0,0 0 1,0 0-1,0 0 1,0 0-1,0 0 1,0-1-1,0 1 1,-1 0-1,1 0 1,0 0-1,0 0 0,0 0 1,0 0-1,0 0 1,0 0-1,0 0 1,0 0-1,0 0 1,0-1-1,0 1 1,0 0-1,0 0 0,0 0 1,0 0-1,0 0 1,0 0-1,0 0 1,0 0-1,0-1 1,0 1-1,0 0 1,0 0-1,-8 14 154,-5 19 59,7-7-152,1-1 0,1 1 0,1 0 0,2 0 0,0 0 0,2 0 0,1 0 0,8 43 0,-1-30-77,2 1-1,1-1 1,2-1-1,34 66 1,-32-83-305,-19-32 298,0-1 1,-1 1 0,0 0-1,-1 0 1,0 0 0,-12-18-1,-5-11-10,-26-54-268,-43-99 205,90 193 125,1-1-1,-1 1 1,1-1 0,-1 0 0,1 1-1,0-1 1,-1 0 0,1 0 0,0 1-1,0-1 1,-1 0 0,1 0-1,0 1 1,0-1 0,0 0 0,0 0-1,0 1 1,0-1 0,0 0-1,0 0 1,0 0 0,1 1 0,-1-1-1,0 0 1,0 0 0,1 1 0,-1-1-1,0 0 1,1 1 0,-1-1-1,1 0 1,-1 1 0,1-1 0,-1 1-1,1-1 1,-1 1 0,1-1-1,0 1 1,0-1 0,35 1 83,-33 1-150,64 12-608,19 2-5426,-48-13-1984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1.898"/>
    </inkml:context>
    <inkml:brush xml:id="br0">
      <inkml:brushProperty name="width" value="0.025" units="cm"/>
      <inkml:brushProperty name="height" value="0.025" units="cm"/>
    </inkml:brush>
  </inkml:definitions>
  <inkml:trace contextRef="#ctx0" brushRef="#br0">85 320 4164,'0'46'13054,"2"4"-7742,0 114-5920,-7-97 3184,5-98-1747,-3 0 0,0 0 0,-15-59 1,13 68-677,-30-97 165,16 62-295,19 56-25,0 1 0,0 0-1,0 0 1,0 0-1,0-1 1,0 1 0,0 0-1,0 0 1,0 0-1,0-1 1,1 1 0,-1 0-1,0 0 1,0 0-1,0 0 1,0 0 0,0-1-1,0 1 1,0 0-1,1 0 1,-1 0 0,0 0-1,0 0 1,0 0-1,0-1 1,1 1 0,-1 0-1,0 0 1,0 0-1,0 0 1,1 0 0,-1 0-1,0 0 1,0 0-1,0 0 1,1 0 0,-1 0-1,0 0 1,0 0-1,0 0 1,1 0 0,-1 0-1,0 0 1,0 0-1,0 0 1,0 1 0,1-1-1,-1 0 1,0 0-1,0 0 1,0 0 0,0 0-1,1 0 1,-1 0-1,0 1 1,0-1 0,0 0-1,0 0 1,0 0-1,0 0 1,1 1 0,25 12-315,-18-8 240,1-1 1,0 0 0,0 0-1,0-1 1,10 3 0,-15-6 85,0 0-1,0 0 1,0 0-1,0-1 1,0 1 0,0-1-1,-1 0 1,1 0-1,0 0 1,0-1 0,-1 1-1,1-1 1,-1 0 0,1 0-1,-1 0 1,0-1-1,4-2 1,-1-1 35,0-1-1,0 0 1,0 0 0,-1 0-1,0 0 1,-1-1 0,6-11-1,-1-4 74,-1 1 0,-1-2 0,-1 1 0,6-44 0,-8 19 130,-4 44-202,0 12-54,0 15-82,-2 57-48,1 68 99,2-132 14,1 0 0,0-1-1,1 1 1,1 0 0,0-1-1,12 26 1,-15-38-102,0 0 0,0-1 0,1 1 0,-1-1 0,1 1 0,0-1 0,0 0 0,0 0 0,0 0 0,0 0 0,0 0 0,1 0 0,-1 0 0,1-1 0,-1 1 0,1-1 0,-1 0 0,1 0 0,0 0 0,0 0 0,-1 0 0,1-1 0,0 1 0,5 0 0,-4-2-304,0 1 1,0-1-1,0 0 0,0 0 1,0 0-1,0 0 0,0 0 1,0-1-1,-1 0 1,1 0-1,-1 0 0,1 0 1,-1-1-1,0 1 0,0-1 1,5-5-1,18-25-6572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2.689"/>
    </inkml:context>
    <inkml:brush xml:id="br0">
      <inkml:brushProperty name="width" value="0.025" units="cm"/>
      <inkml:brushProperty name="height" value="0.025" units="cm"/>
    </inkml:brush>
  </inkml:definitions>
  <inkml:trace contextRef="#ctx0" brushRef="#br0">110 358 12620,'0'0'6321,"-8"9"-4981,-67 71 886,73-78-2238,-1 0 0,1 0 1,0 0-1,0 0 1,0 0-1,1 1 1,-1-1-1,1 1 1,-1-1-1,1 1 0,0-1 1,0 1-1,0 0 1,0 0-1,0-1 1,1 1-1,-1 5 0,1-8 7,0 1-1,0-1 1,1 1-1,-1-1 0,0 1 1,1-1-1,-1 1 1,0-1-1,1 1 0,-1-1 1,1 0-1,-1 1 0,1-1 1,-1 0-1,1 1 1,-1-1-1,1 0 0,-1 0 1,1 1-1,-1-1 1,1 0-1,0 0 0,-1 0 1,1 0-1,-1 0 0,1 0 1,-1 0-1,1 0 1,0 0-1,-1 0 0,1 0 1,-1 0-1,1 0 1,-1-1-1,1 1 0,0 0 1,-1 0-1,1 0 0,0-1 1,25-10 165,-17 2 95,0 0-1,-1 0 0,0-1 0,-1 0 1,0-1-1,-1 1 0,0-1 0,8-21 0,-6 12-31,-1-1-1,-1 0 0,6-31 0,-13 53-254,-2 69-312,3-68 338,0 1 0,0-1 0,1 1-1,-1 0 1,1-1 0,0 1 0,0-1 0,0 0-1,0 1 1,2 3 0,-2-5 3,-1-1-1,1 1 1,0 0 0,0-1 0,-1 1-1,1-1 1,0 1 0,0-1 0,-1 0-1,1 1 1,0-1 0,0 0 0,0 1-1,0-1 1,0 0 0,0 0 0,-1 0-1,1 0 1,0 0 0,0 0 0,0 0-1,0 0 1,0 0 0,0 0 0,0 0-1,0-1 1,-1 1 0,1 0 0,0-1-1,1 0 1,2-1 59,-1 0-1,1-1 0,-1 1 1,1-1-1,-1 0 1,0 0-1,0 0 1,0-1-1,-1 1 0,1-1 1,-1 1-1,0-1 1,3-6-1,20-56 856,-17 39-642,-1 0 1,-2 0-1,-1-1 0,-1 1 0,-1-1 0,-4-51 1,2 78-270,0 1 0,0-1 1,1 1-1,-1-1 1,0 1-1,0-1 1,0 1-1,0 0 0,0-1 1,0 1-1,0-1 1,-1 1-1,1-1 1,0 1-1,0 0 0,0-1 1,0 1-1,0-1 1,-1 1-1,1 0 1,0-1-1,0 1 1,-1 0-1,1-1 0,0 1 1,-1 0-1,1-1 1,0 1-1,-1 0 1,1 0-1,0-1 0,-1 1 1,-7 12-101,-4 26-81,3 17 136,2 1 1,0 65-1,7-119 37,0 0-1,0 0 0,0 0 1,0 0-1,0 0 0,1 0 1,-1 0-1,1 0 0,-1 0 1,1 0-1,-1-1 0,1 1 1,0 0-1,0 0 0,0-1 1,0 1-1,0 0 0,1-1 1,-1 1-1,2 1 0,-2-3 7,1 1 0,0 0 0,-1 0-1,1-1 1,0 1 0,-1-1 0,1 0 0,0 1-1,0-1 1,-1 0 0,1 0 0,0 0 0,0 0-1,-1 0 1,1-1 0,0 1 0,3-1 0,3-2 44,1-1 0,-1 0 1,0 0-1,0 0 0,0-1 1,-1 0-1,10-8 1,11-17 71,-24 24-116,1 1 0,0-1 0,0 1 0,0 0 0,1 0 0,0 1 0,0 0 0,0 0 0,0 0 0,1 0 0,7-2 0,-14 6 1,1 0 0,0 0 0,-1 0 0,1 0-1,-1 1 1,1-1 0,0 0 0,-1 0-1,1 0 1,0 1 0,-1-1 0,1 0 0,-1 1-1,1-1 1,-1 0 0,1 1 0,-1-1-1,1 1 1,-1-1 0,1 1 0,-1-1 0,0 1-1,1-1 1,-1 1 0,0 0 0,1-1 0,-1 1-1,0-1 1,0 1 0,0 0 0,0-1-1,1 2 1,5 29 46,-3-18-55,-3-11 9,0 0 0,1-1 0,-1 1 0,1 0-1,-1-1 1,1 1 0,0-1 0,0 1 0,0-1 0,0 1 0,0-1 0,0 1-1,0-1 1,0 0 0,2 2 0,-2-3 39,-1 0 0,1-1 1,-1 1-1,1 0 0,-1 0 0,1 0 0,-1 0 0,1 0 1,-1-1-1,0 1 0,1 0 0,-1 0 0,1-1 0,-1 1 1,1 0-1,-1-1 0,0 1 0,1-1 0,-1 1 0,0 0 1,1-1-1,-1 1 0,0-1 0,0 1 0,1-1 0,-1 1 1,0-1-1,0 1 0,0-1 0,0 0 0,14-56 1994,-14 55-2042,6-45 165,1-85 0,-5 144-212,0 1 1,1 0 0,1-1 0,0 1 0,0-1-1,11 20 1,-14-29 56,1-1-1,-1 1 1,1 0-1,-1-1 1,1 1-1,0-1 1,0 1-1,0-1 1,0 0-1,0 0 1,1 0-1,-1 0 1,1 0-1,-1-1 1,1 1-1,-1-1 1,1 1-1,0-1 1,0 0-1,0 0 1,0 0-1,0-1 1,0 1 0,0-1-1,0 0 1,0 1-1,0-1 1,0 0-1,0-1 1,0 1-1,0-1 1,0 1-1,0-1 1,0 0-1,3-1 1,-3 0-22,0 0 0,0 0 0,-1 0 0,1-1-1,-1 1 1,1 0 0,-1-1 0,0 0 0,0 0 0,0 1 0,0-1 0,-1 0 0,1-1 0,-1 1 0,0 0 0,1 0 0,-1-1 0,-1 1 0,1 0 0,-1-1 0,1 1 0,-1-7 0,0 7-406,0 0 0,0 0 0,0 1 0,-1-1 0,1 0 0,-1 0 0,0 0 0,1 0 0,-1 1 0,-1-1 0,1 0 0,0 1 0,-1-1 0,1 1 0,-1-1 0,0 1 0,-1-3 0,-18-12-6832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3.022"/>
    </inkml:context>
    <inkml:brush xml:id="br0">
      <inkml:brushProperty name="width" value="0.025" units="cm"/>
      <inkml:brushProperty name="height" value="0.025" units="cm"/>
    </inkml:brush>
  </inkml:definitions>
  <inkml:trace contextRef="#ctx0" brushRef="#br0">0 1 10442,'0'0'18129,"54"26"-26105,-45-6 2179,1-3-3139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13.412"/>
    </inkml:context>
    <inkml:brush xml:id="br0">
      <inkml:brushProperty name="width" value="0.025" units="cm"/>
      <inkml:brushProperty name="height" value="0.025" units="cm"/>
    </inkml:brush>
  </inkml:definitions>
  <inkml:trace contextRef="#ctx0" brushRef="#br0">158 1 16015,'0'0'11953,"-3"13"-11734,-78 306-321,76-328-6451,0-10 3551,-3-10-3773</inkml:trace>
  <inkml:trace contextRef="#ctx0" brushRef="#br0" timeOffset="1">0 64 15695,'0'0'10410,"68"26"-8777,-28-11-992,4 0-321,1 0-192,5 0-96,-9-3-96,-2 1-1665,-16-1-2820,-7-7-5284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2.146"/>
    </inkml:context>
    <inkml:brush xml:id="br0">
      <inkml:brushProperty name="width" value="0.025" units="cm"/>
      <inkml:brushProperty name="height" value="0.025" units="cm"/>
      <inkml:brushProperty name="color" value="#F6630D"/>
    </inkml:brush>
  </inkml:definitions>
  <inkml:trace contextRef="#ctx0" brushRef="#br0">7479 626 10698,'-202'-115'1569,"-343"-141"0,398 200-2208,-3 7 0,-1 7 0,-204-30 0,207 53 444,-1 7 1,0 7-1,-181 16 0,143 10-369,0 7 0,-203 58-1,-70 49-385,-535 235 0,772-272 1438,4 9 1,5 10-1,-370 270 1,453-283-380,5 5 1,5 6 0,5 5 0,5 5 0,6 4 0,-140 225-1,140-165-165,7 4-1,9 4 0,9 3 0,-95 369 1,112-287-180,13 1 0,12 3 0,-1 311 0,37-408 328,9 0 1,8 0-1,59 290 1,-43-351 201,5-1 0,6-1 0,5-3 0,6-2 1,133 224-1,-97-212-52,6-4 1,5-5-1,6-3 0,5-6 1,4-5-1,218 160 0,-195-175-160,4-6 0,3-6 0,4-7-1,3-6 1,3-7 0,211 55 0,-154-68-30,1-9 0,2-10 0,2-10 1,0-9-1,405-29 0,-304-18-265,-1-14 0,-2-14 0,406-137 0,-472 115 24,-4-11 0,356-195 0,-444 200 353,-5-7-1,-5-6 1,-3-6-1,204-206 1,-260 222 80,-5-5 1,-4-3-1,-4-3 1,-5-4 0,66-138-1,-75 115-87,-6-4 0,-5-1 0,-7-2 0,35-197 0,-45 115-125,7-272-1,-34-228 841,-36-39 991,-64 6-1276,62 590-733,-8 0 1,-91-237-1,87 296-749,-4 2 0,-5 1 0,-4 4 0,-113-149 1,-24 19-2320,190 223 3144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6:41.805"/>
    </inkml:context>
    <inkml:brush xml:id="br0">
      <inkml:brushProperty name="width" value="0.025" units="cm"/>
      <inkml:brushProperty name="height" value="0.025" units="cm"/>
    </inkml:brush>
  </inkml:definitions>
  <inkml:trace contextRef="#ctx0" brushRef="#br0">5691 665 5157,'-419'-93'4652,"248"66"-3527,-297-8 0,274 37-735,0 8 0,1 8 0,-314 72-1,270-30-342,3 11 0,-323 144 0,372-127-519,3 9 1,5 7-1,-209 161 1,171-94 377,8 10 1,7 8-1,-229 283 1,357-382 221,4 3-1,4 4 1,5 1 0,-78 178-1,109-206-122,4 1-1,2 1 1,3 2-1,4 0 0,3 0 1,3 1-1,4 1 0,4 85 1,4-115-17,2 0 0,3-1 0,1 0 0,2-1 0,2 0-1,2-1 1,2 0 0,2-1 0,43 71 0,-31-66-21,2-2 0,3-2 0,1-1 0,1-2 0,3-1 0,1-3 0,80 55 0,22-3 34,3-5-1,166 64 1,326 100 24,76-18-39,-491-173 2,288 34 1,53-37 29,696-23 1,-524-83 55,-4-44 42,-523 67-98,500-89 380,-540 80-105,-1-7 0,180-75-1,-293 97-156,-1-1 1,-1-4-1,-1-1 0,-2-3 0,-2-2 0,0-2 0,-3-2 0,-1-2 0,-3-3 1,-1 0-1,49-71 0,-25 16 11,-5-2 0,-4-3 1,43-115-1,-42 70-196,64-269 0,-98 312-389,-4-2 1,8-209-1,-27 251 417,-3 1 1,-3 0-1,-3 0 0,-2 1 1,-3 0-1,-27-75 1,-3 28 344,-5 2 0,-73-120 1,-152-190 986,149 247-839,-7 6-1,-7 6 1,-317-282-1,330 341-479,-3 5 0,-5 6 0,-4 6-1,-3 6 1,-286-113 0,251 131-349,-3 9-1,-2 7 1,-332-37 0,248 62-1365,-1 11 1,-288 30 0,177 15-1130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21.955"/>
    </inkml:context>
    <inkml:brush xml:id="br0">
      <inkml:brushProperty name="width" value="0.025" units="cm"/>
      <inkml:brushProperty name="height" value="0.025" units="cm"/>
    </inkml:brush>
  </inkml:definitions>
  <inkml:trace contextRef="#ctx0" brushRef="#br0">1 74 4292,'0'0'16715,"0"0"-16635,0 1 1,0 0 0,0-1 0,1 1 0,-1 0 0,0-1 0,0 1 0,1 0 0,-1-1 0,1 1-1,-1 0 1,0-1 0,1 1 0,-1-1 0,1 1 0,-1-1 0,1 1 0,0-1 0,-1 1-1,1-1 1,-1 0 0,1 1 0,0-1 0,-1 0 0,2 1 0,21 4 34,1-1 0,-1-1 0,1-1-1,0-1 1,0-1 0,44-6 0,141-38 1087,-158 29-955,0 3 1,1 3-1,91-6 0,-124 14-443,30 1-1122,-47 0 1198,1 0-1,-1 0 1,1 1-1,-1-1 1,1 1-1,-1 0 1,0-1-1,1 1 1,-1 0-1,0 1 1,1-1 0,-1 0-1,0 1 1,3 1-1,-5-2-217,0-1 0,1 1 0,-1 0 0,1-1 0,-1 1 0,0 0 0,0-1-1,1 1 1,-1 0 0,0-1 0,0 1 0,0 0 0,0 0 0,0-1 0,0 1 0,0 0 0,0 0-1,0-1 1,0 1 0,-1 1 0,-3 3-7531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47.764"/>
    </inkml:context>
    <inkml:brush xml:id="br0">
      <inkml:brushProperty name="width" value="0.025" units="cm"/>
      <inkml:brushProperty name="height" value="0.025" units="cm"/>
    </inkml:brush>
  </inkml:definitions>
  <inkml:trace contextRef="#ctx0" brushRef="#br0">111 99 6438,'-3'-1'611,"1"0"0,-1 0-1,1 0 1,0 0 0,0-1 0,-1 1-1,1-1 1,0 0 0,0 1 0,0-1-1,1 0 1,-1 0 0,0 0 0,1 0-1,-1-1 1,1 1 0,0 0 0,0-1-1,0 1 1,0 0 0,0-1 0,0 1-1,1-1 1,-1 0 0,1-2 0,0 3-376,0 1 1,0-1-1,1 1 1,-1-1 0,1 1-1,-1-1 1,1 1 0,0 0-1,0-1 1,-1 1-1,1 0 1,0-1 0,0 1-1,0 0 1,0 0 0,3-2-1,-1 1-199,0 0 0,0 1 0,0-1-1,0 1 1,0-1 0,0 1 0,1 0 0,-1 0-1,6-1 1,12-1-10,0 2-1,0-1 1,-1 2 0,24 3-1,-43-3-21,1 0 0,-1 1-1,0-1 1,0 0-1,1 1 1,-1-1-1,0 1 1,0-1 0,0 1-1,0-1 1,0 1-1,0 0 1,0 0 0,0 0-1,0 0 1,0-1-1,0 1 1,0 0 0,0 0-1,-1 1 1,1-1-1,0 0 1,-1 0-1,1 0 1,-1 0 0,1 1-1,-1-1 1,0 0-1,1 0 1,-1 1 0,0-1-1,0 0 1,0 0-1,0 1 1,0-1 0,0 0-1,0 1 1,-1-1-1,1 0 1,0 0-1,-1 1 1,1-1 0,-1 0-1,0 1 1,-1 5 23,0-1 0,-1 1 0,0-1 1,0 0-1,-1 0 0,1 0 0,-7 6 0,-81 78 179,60-64-177,3 3 1,-35 41-1,59-65-31,1 0 0,0 0 0,0 0 0,0 0 1,0 1-1,1-1 0,-3 12 0,5-16 13,-1 0 1,1 0-1,0 0 0,0 1 1,0-1-1,0 0 1,0 0-1,0 1 0,0-1 1,1 0-1,-1 0 0,0 0 1,1 0-1,-1 1 1,1-1-1,-1 0 0,1 0 1,-1 0-1,1 0 1,0 0-1,-1 0 0,1 0 1,0 0-1,0-1 1,0 1-1,0 0 0,0 0 1,0-1-1,0 1 0,0 0 1,0-1-1,0 1 1,0-1-1,0 0 0,1 1 1,-1-1-1,0 0 1,0 0-1,0 1 0,1-1 1,-1 0-1,0 0 0,2-1 1,28 2 551,0-3 0,-1 0 0,1-2 0,41-10 0,-37 6-870,1 2 1,63-3-1,-98 8-113,-1 1-1,1-1 1,0 1 0,0-1-1,0 1 1,-1-1 0,1 1 0,0-1-1,0 0 1,-1 1 0,1-1-1,-1 0 1,1 0 0,-1 0-1,1 1 1,-1-1 0,1 0 0,-1 0-1,0 0 1,1 0 0,-1 0-1,0 0 1,0 0 0,0 0-1,1 0 1,-1 0 0,0 0 0,-1-1-1,2-2-1414,3-21-10737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8:52.910"/>
    </inkml:context>
    <inkml:brush xml:id="br0">
      <inkml:brushProperty name="width" value="0.025" units="cm"/>
      <inkml:brushProperty name="height" value="0.025" units="cm"/>
    </inkml:brush>
  </inkml:definitions>
  <inkml:trace contextRef="#ctx0" brushRef="#br0">0 310 7751,'0'0'12551,"10"4"-11830,-7-2-653,0-1-12,-1 1 1,0-1-1,1 0 0,-1 0 1,1 0-1,-1 0 0,1-1 1,-1 1-1,1-1 0,-1 1 1,1-1-1,0 0 1,-1 0-1,1 0 0,-1 0 1,1 0-1,0-1 0,-1 1 1,1-1-1,-1 0 1,1 0-1,-1 0 0,1 0 1,-1 0-1,0 0 0,0-1 1,1 1-1,2-4 0,67-66 881,116-149 0,-187 219-887,0-1 0,0 1 0,0 0 0,0 0 0,0-1 0,0 1 0,0 0 0,0 0 0,1 0 0,-1 0 0,0 0 0,1 1 0,-1-1 0,1 0 0,-1 0 0,4 0 0,-5 1-31,1 0 1,-1 1 0,1-1 0,0 0 0,-1 1-1,1-1 1,-1 0 0,1 1 0,-1-1 0,1 0-1,-1 1 1,1-1 0,-1 1 0,1-1 0,-1 1-1,0-1 1,1 1 0,-1 0 0,0-1 0,0 1-1,1-1 1,-1 1 0,0 0 0,0-1-1,0 1 1,0 0 0,1 0 0,1 64 692,-3-49-463,-2 146 720,1-2-4207,1-138-2415,-2-8-4260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32.894"/>
    </inkml:context>
    <inkml:brush xml:id="br0">
      <inkml:brushProperty name="width" value="0.025" units="cm"/>
      <inkml:brushProperty name="height" value="0.025" units="cm"/>
    </inkml:brush>
  </inkml:definitions>
  <inkml:trace contextRef="#ctx0" brushRef="#br0">2 67 14061,'0'0'2424,"5"-8"-1175,-2 4-1229,20-32 2041,-22 35-1960,0-1 0,0 1 0,0 0-1,1-1 1,-1 1 0,1 0 0,-1 0 0,1 0-1,-1 0 1,1 0 0,-1 0 0,1 0 0,0 0-1,0 1 1,-1-1 0,1 1 0,0-1 0,0 1-1,0 0 1,0-1 0,-1 1 0,1 0 0,3 1-1,-4 0-86,0 0 0,0 0 0,-1 0 0,1 0 0,0 0 0,-1 0 0,1 1 0,0-1 0,-1 0 0,1 0 0,-1 1 1,0-1-1,1 0 0,-1 1 0,0-1 0,0 1 0,0-1 0,0 0 0,0 1 0,0-1 0,-1 2 0,-2 33 985,-2-22-593,0 0 0,-1 0 0,-15 23 0,16-29-281,0 1 0,0-1 0,0 1 0,1 0 0,1 0 0,0 1 0,0-1 0,0 1 0,1-1-1,1 1 1,-1 17 0,3-24-115,-1-1-1,1 0 0,0 1 1,0-1-1,0 0 1,1 0-1,-1 0 0,0 1 1,1-1-1,0-1 0,-1 1 1,1 0-1,0 0 1,0-1-1,0 1 0,0-1 1,0 1-1,0-1 1,0 0-1,1 0 0,-1 0 1,4 1-1,59 18 193,-57-18-209,64 12-1682,-23-16-4501,-24-4-3430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34.311"/>
    </inkml:context>
    <inkml:brush xml:id="br0">
      <inkml:brushProperty name="width" value="0.025" units="cm"/>
      <inkml:brushProperty name="height" value="0.025" units="cm"/>
    </inkml:brush>
  </inkml:definitions>
  <inkml:trace contextRef="#ctx0" brushRef="#br0">1 0 5701,'0'0'20724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34.944"/>
    </inkml:context>
    <inkml:brush xml:id="br0">
      <inkml:brushProperty name="width" value="0.025" units="cm"/>
      <inkml:brushProperty name="height" value="0.025" units="cm"/>
    </inkml:brush>
  </inkml:definitions>
  <inkml:trace contextRef="#ctx0" brushRef="#br0">634 212 5093,'-11'-3'4804,"-23"-5"-3601,-1 2 0,1 1-1,-54-1 1,73 6-1058,0 0 1,0 1-1,0 1 0,0 0 1,0 1-1,0 1 1,1 0-1,0 1 1,0 1-1,0 0 0,-20 12 1,14-3-149,1 1 0,0 1-1,2 0 1,0 1 0,0 1 0,2 1 0,0 1-1,2 0 1,0 0 0,1 1 0,1 1 0,2 0-1,0 0 1,1 1 0,-9 47 0,15-53-23,0-1 0,1 1 0,0 0 1,2-1-1,0 1 0,1-1 0,0 1 0,2-1 1,0 0-1,8 21 0,-6-25 6,1 1 0,0-1 0,0 0 0,1-1 0,1 0 0,0 0 1,1-1-1,0 0 0,1-1 0,0 0 0,0 0 0,1-1 0,17 9 0,-12-9 48,0-1-1,0-1 1,1 0 0,0-1-1,1-1 1,-1-1 0,1-1 0,0 0-1,0-1 1,0-1 0,0-1-1,0-1 1,32-5 0,-12-1 369,0-2 0,-1-2 0,0-1 0,-1-2 0,55-28 1,-53 21 127,-1-1 1,-1-2 0,-1-1-1,-1-2 1,41-41 0,-61 53-188,-1-1 1,0 0 0,-1-1-1,-1 0 1,-1-1 0,-1 0-1,0-1 1,-1 0 0,-1-1-1,-1 0 1,-1 0 0,0 0-1,2-25 1,-6 26-163,0-1 0,-2 0-1,-1 1 1,0-1 0,-1 0 0,-1 1-1,-1 0 1,-1 0 0,0 0-1,-2 0 1,-12-25 0,11 28-302,-1 1 1,-1 0 0,0 1-1,-1 0 1,0 1-1,-1 0 1,-1 1-1,0 1 1,0 0-1,-1 0 1,-1 1-1,0 1 1,-19-9-1,21 12-182,-1 0-1,0 2 1,0-1-1,0 2 1,0 0-1,-1 0 1,1 1-1,-1 1 0,0 1 1,1 0-1,-16 2 1,12 1-1210,1 0 1,-1 1 0,1 1-1,0 1 1,-19 8 0,-18 12-8178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26.911"/>
    </inkml:context>
    <inkml:brush xml:id="br0">
      <inkml:brushProperty name="width" value="0.025" units="cm"/>
      <inkml:brushProperty name="height" value="0.025" units="cm"/>
    </inkml:brush>
  </inkml:definitions>
  <inkml:trace contextRef="#ctx0" brushRef="#br0">1 351 5189,'0'0'15220,"7"-4"-14041,18-8-455,0-1-1,-2-2 0,39-30 0,68-69-78,-30 27-24,-81 68-230,-14 14-239,-1 1-1,1-1 1,0 1 0,0-1 0,1 1-1,-1 1 1,1-1 0,9-3-1,-14 8-110,-1 0 1,1 1-1,0-1 0,-1 1 0,1-1 0,-1 1 0,0-1 0,1 1 0,-1 0 0,0-1 0,0 1 1,0-1-1,0 1 0,-1 1 0,1-2 20,-9 121 1334,5-81-1545,0 63 0,4-102-46,0-1 1,0 1-1,0 0 1,0-1 0,0 0-1,1 1 1,-1-1-1,1 1 1,-1-1-1,1 1 1,0-1 0,-1 0-1,1 1 1,1 0-1,-2-1-246,1-1 0,0 1 0,-1-1 0,1 0 0,0 1 0,-1-1 0,1 0 0,0 1 0,-1-1-1,1 0 1,0 0 0,-1 0 0,1 0 0,0 1 0,0-1 0,-1 0 0,1 0 0,0-1 0,0 1 0,-1 0-1,2 0 1,12-5-15311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8:59.945"/>
    </inkml:context>
    <inkml:brush xml:id="br0">
      <inkml:brushProperty name="width" value="0.025" units="cm"/>
      <inkml:brushProperty name="height" value="0.025" units="cm"/>
    </inkml:brush>
  </inkml:definitions>
  <inkml:trace contextRef="#ctx0" brushRef="#br0">0 5253 4901,'0'0'8915,"12"-3"-8659,29-7 149,0-3 0,-1-1 0,0-2 0,-1-2 0,-1-1-1,60-41 1,209-179 929,-58 42-810,13 0-665,379-367-1,-330 256 251,299-286 188,-101 101-277,334-301 30,-576 576-25,387-243 0,345-96 26,-800 463-42,5 9 0,258-71 0,-305 115 18,3 7-1,1 7 1,276-12-1,-249 37 0,345 40-1,-426-21-49,0 4 0,-2 5 0,-1 5 0,165 73 0,-186-62 19,-1 3-1,-3 4 1,-2 4 0,-2 3-1,-3 3 1,-3 3 0,-2 3-1,64 81 1,332 396 122,-400-461-92,-4 2-1,-3 3 0,-4 2 1,-4 3-1,-3 1 0,48 151 1,-59-134-3,-6 2 0,-4 1 1,-6 1-1,-4 0 0,-1 191 1,-20-212-11,-4-1 1,-43 171 0,32-176 88,4 1 0,4 1 1,-4 118-1,19-162-37,3 1-1,1-1 1,2 0 0,19 59 0,70 165 268,-93-262-320,0 1 0,0 0 1,0-1-1,1 1 0,0-1 0,0 0 0,1-1 0,0 1 1,0-1-1,0 0 0,0 0 0,1 0 0,0-1 0,12 8 1,-7-8 30,-1 0 1,1 0 0,0-1 0,1-1 0,-1 0-1,0 0 1,1-1 0,19-1 0,55-9 161,-22 1-618,-54 8-1006,-6 1-1165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00.292"/>
    </inkml:context>
    <inkml:brush xml:id="br0">
      <inkml:brushProperty name="width" value="0.025" units="cm"/>
      <inkml:brushProperty name="height" value="0.025" units="cm"/>
    </inkml:brush>
  </inkml:definitions>
  <inkml:trace contextRef="#ctx0" brushRef="#br0">39 46 10570,'-29'8'3845,"19"-8"-2665,17-6-157,10-2-971,-1 0 0,1 2 0,1 0-1,-1 1 1,1 0 0,0 2 0,0 0-1,0 1 1,1 1 0,-1 0 0,0 2-1,29 3 1,-43-3-55,-1 0-1,1-1 1,-1 1-1,1 1 1,-1-1-1,0 1 1,0-1-1,1 1 1,-1 0-1,0 0 1,0 0 0,-1 0-1,1 1 1,0-1-1,-1 1 1,1 0-1,-1 0 1,0 0-1,3 5 1,-3-3 21,-1 0 0,1 0 0,-1 0 0,0 1 0,0-1 0,0 0 0,-1 1 0,0-1 0,0 0 0,0 1 0,-3 9 0,-2 6 175,-1 1-1,-1-1 1,-1-1-1,-1 0 1,-12 22 0,-60 89 98,17-53-3059,39-52-1017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5.094"/>
    </inkml:context>
    <inkml:brush xml:id="br0">
      <inkml:brushProperty name="width" value="0.025" units="cm"/>
      <inkml:brushProperty name="height" value="0.025" units="cm"/>
      <inkml:brushProperty name="color" value="#F6630D"/>
    </inkml:brush>
  </inkml:definitions>
  <inkml:trace contextRef="#ctx0" brushRef="#br0">4 164 9513,'0'0'7634,"0"8"-7335,-2 55 560,0-10-603,6 63-1,-3-103-236,1 0-1,0 0 0,1 0 0,0 0 0,1 0 0,1-1 0,0 0 0,0 0 0,1 0 0,10 14 0,-15-25-12,0 0 0,0 0 0,0 1 0,0-1 0,0 0 0,0 0 0,0-1 0,0 1 0,1 0 0,-1 0 0,0 0 0,1-1 0,-1 1 0,0-1 0,1 1 0,-1-1 0,1 0 0,-1 1 0,1-1 0,-1 0 0,1 0 0,-1 0 0,1 0 0,-1 0 0,1 0 0,-1-1 0,1 1 0,-1 0 0,0-1 0,1 1 0,-1-1 0,0 0 0,1 1 0,-1-1-1,0 0 1,1 0 0,-1 0 0,0 0 0,0 0 0,2-2 0,6-5 217,-1-1 0,0 0-1,0 0 1,6-11-1,-8 12-80,66-100 264,-5-2 0,72-161 0,-137 265-741,-4 10-88,-13 20-979,-17 30-4590,9-18-1984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01.219"/>
    </inkml:context>
    <inkml:brush xml:id="br0">
      <inkml:brushProperty name="width" value="0.025" units="cm"/>
      <inkml:brushProperty name="height" value="0.025" units="cm"/>
    </inkml:brush>
  </inkml:definitions>
  <inkml:trace contextRef="#ctx0" brushRef="#br0">1 563 13229,'0'0'4147,"10"-4"-2924,6-3-845,0-1-1,-1-1 1,0 0 0,0-1 0,-1 0 0,-1-2-1,19-18 1,91-108 985,-100 110-1173,38-42 669,97-152 1,-153 217-433,-4 8-170,-6 22-101,-13 38-206,3-19 68,2 0 0,-15 88 0,22-34-3264,8-76-742,9-12-2696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2.492"/>
    </inkml:context>
    <inkml:brush xml:id="br0">
      <inkml:brushProperty name="width" value="0.025" units="cm"/>
      <inkml:brushProperty name="height" value="0.025" units="cm"/>
    </inkml:brush>
  </inkml:definitions>
  <inkml:trace contextRef="#ctx0" brushRef="#br0">2907 1799 6118,'0'0'11152,"9"4"-10645,1-2-428,1 1 0,-1-2 1,0 1-1,1-2 0,-1 1 0,1-1 1,-1-1-1,0 0 0,1 0 0,-1-1 1,0-1-1,12-3 0,39-15 183,-2-2-1,-1-2 1,0-3-1,-2-2 1,-2-3-1,-1-3 1,83-71-1,-1-17-266,162-194 0,-252 268 21,65-98 1,-99 131 60,-1 0 0,0-1 0,-2 0 0,0-1 0,-1 0 0,-1 0 1,-1 0-1,-1-1 0,0 0 0,1-28 0,-5 28 18,0 0 0,-1 0 0,-1 0 1,-9-35-1,7 42-88,0 0 0,-1 1 0,-1 0 0,0 0 0,-1 1 0,0 0 0,0 0 0,-13-14 0,-6-2-84,-1 1-1,-1 1 0,-2 1 1,0 2-1,-1 1 1,-1 1-1,-39-16 1,12 9-77,0 3 1,-2 3 0,-87-19 0,45 21 135,-203-11 1,-109 27-36,234 4 45,40 2 1,1 5 1,0 7-1,-256 61 0,282-44 2,1 5-1,2 5 1,2 5 0,-201 118-1,191-88-52,4 4 0,-128 116 0,190-148 27,3 2 0,2 2 1,3 2-1,2 2 0,2 1 0,-43 85 1,54-73 29,3 1 0,3 1 0,4 0 0,3 2 0,-13 119 0,23-125 65,2 0 1,9 115-1,-3-171-74,1 1 0,0-1 1,1 1-1,0-1 0,1 0 1,1 0-1,0 0 0,0-1 1,1 0-1,1 0 0,-1 0 1,2-1-1,0 0 0,0 0 0,1-1 1,0 0-1,0 0 0,1-1 1,0-1-1,0 0 0,1 0 1,0-1-1,1 0 0,-1-1 1,1 0-1,0-1 0,0 0 1,0-1-1,1 0 0,-1-1 1,20 1-1,-9-2-888,-1 0-1,1-2 1,-1-1-1,0 0 1,1-2 0,24-7-1,12-9-3489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2.966"/>
    </inkml:context>
    <inkml:brush xml:id="br0">
      <inkml:brushProperty name="width" value="0.025" units="cm"/>
      <inkml:brushProperty name="height" value="0.025" units="cm"/>
    </inkml:brush>
  </inkml:definitions>
  <inkml:trace contextRef="#ctx0" brushRef="#br0">170 48 9993,'-19'8'1087,"-6"5"3432,28-10-2589,18-3-1234,6-3-44,0-2 1,-1 0-1,50-18 0,-56 16-607,0 0 0,0 1 0,1 1 0,0 1 0,0 1 0,1 1-1,34 1 1,-54 1-43,0 0 0,-1 1-1,1-1 1,-1 1 0,1-1-1,-1 1 1,1-1 0,-1 1-1,1 0 1,-1 0 0,0 0-1,1 0 1,-1 0 0,0 0-1,0 0 1,0 0 0,0 0-1,0 1 1,0-1 0,0 0-1,0 1 1,0-1 0,0 1-1,-1-1 1,1 1 0,-1-1-1,1 1 1,-1-1 0,0 1-1,0 0 1,1-1 0,-1 1-1,0 0 1,0-1 0,-1 1-1,1-1 1,0 1 0,0 0-1,-2 2 1,1 3 40,-1 0-1,0 1 1,0-1 0,-1 0 0,0 0-1,0 0 1,-7 10 0,-44 54 807,-113 112 0,110-126-630,2 3-1,-74 108 1,91-101-540,36-63-104,0 1-1,1 0 1,-1 0-1,1 0 1,0-1 0,0 1-1,0 0 1,1 0 0,0 0-1,0 1 1,0-1 0,2 8-1,8 6-5499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4.246"/>
    </inkml:context>
    <inkml:brush xml:id="br0">
      <inkml:brushProperty name="width" value="0.025" units="cm"/>
      <inkml:brushProperty name="height" value="0.025" units="cm"/>
    </inkml:brush>
  </inkml:definitions>
  <inkml:trace contextRef="#ctx0" brushRef="#br0">68 197 7111,'0'0'2914,"0"-10"-1157,0 7-1713,0-2 255,0-1-1,0 1 1,0 0-1,1-1 1,-1 1 0,1 0-1,1 0 1,-1 0-1,1 0 1,0 0-1,0 0 1,0 0 0,0 0-1,1 1 1,0-1-1,0 1 1,0 0 0,6-5-1,4-1 565,0 0 0,1 1 0,0 0 0,1 2 0,0-1-1,23-6 1,-26 10-600,0 0 0,0 1 0,0 0 0,1 1 0,-1 1 0,0 0 0,1 0 0,0 1 0,14 2 0,-26-1-248,0-1 0,0 1-1,1 0 1,-1-1 0,0 1 0,0 0 0,0 0 0,0 0 0,0 0 0,0 0 0,-1 0 0,1 0-1,0 0 1,0 0 0,-1 0 0,1 0 0,-1 1 0,1-1 0,-1 0 0,1 0 0,-1 1 0,0-1-1,1 0 1,-1 0 0,0 1 0,0-1 0,0 0 0,0 2 0,-6 43 396,0-30-290,0-1-1,-1 0 0,-1-1 1,0 0-1,-19 24 1,-62 65 376,67-79-388,-12 13-59,-61 73 80,83-95-143,2 1 0,0-1 0,0 2 0,2-1 0,-11 27 0,18-39-1,0-1 0,0 0 0,0 0 0,0 1 0,1-1 1,-1 1-1,1-1 0,0 0 0,0 1 0,0-1 0,1 1 0,-1-1 0,1 0 0,0 4 0,0-5 12,0 0-1,0 0 1,1 0-1,-1-1 1,0 1-1,0 0 1,1-1-1,-1 1 1,1-1-1,-1 0 1,1 1-1,0-1 0,0 0 1,-1 0-1,1 0 1,0 0-1,3 1 1,7 0 25,0 1 0,0-1 0,0-1 0,1 0 0,-1-1 0,17-2 0,1 1 38,134-5 32,-96-1-3677,-53 3-3549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8:45.851"/>
    </inkml:context>
    <inkml:brush xml:id="br0">
      <inkml:brushProperty name="width" value="0.025" units="cm"/>
      <inkml:brushProperty name="height" value="0.025" units="cm"/>
    </inkml:brush>
  </inkml:definitions>
  <inkml:trace contextRef="#ctx0" brushRef="#br0">58 3 3812,'0'0'7687,"-7"0"-6390,-9-1-791,-17 0 3195,32 1-3301,2 1-417,0 1 0,0-1 1,0 0-1,0 1 0,0-1 0,0 0 0,1 0 0,-1 0 1,0 0-1,1 0 0,-1 0 0,3 1 0,16 3 20,1-1 1,-1-1-1,1-1 0,-1-1 0,1 0 0,23-3 0,29 1 77,-25 3-198,103 2 635,-52-12-3682,-66 1-262,-1-5-1260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8:47.092"/>
    </inkml:context>
    <inkml:brush xml:id="br0">
      <inkml:brushProperty name="width" value="0.025" units="cm"/>
      <inkml:brushProperty name="height" value="0.025" units="cm"/>
    </inkml:brush>
  </inkml:definitions>
  <inkml:trace contextRef="#ctx0" brushRef="#br0">10 24 9545,'-6'3'2819,"3"-1"-1730,3-1 288,3-1-1089,13 0 129,6-7 191,5 1-223,3-2-161,7 4-160,-3 2-64,2 2 0,2 0-1602,-5 0-2113,1-2-1794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1.656"/>
    </inkml:context>
    <inkml:brush xml:id="br0">
      <inkml:brushProperty name="width" value="0.025" units="cm"/>
      <inkml:brushProperty name="height" value="0.025" units="cm"/>
    </inkml:brush>
  </inkml:definitions>
  <inkml:trace contextRef="#ctx0" brushRef="#br0">88 147 9449,'7'-7'2536,"9"-12"-1734,1 2 0,1 0 0,28-21 0,-38 32-524,0 0 1,1 1 0,0 0 0,0 1 0,0 0 0,1 0 0,-1 1 0,1 0-1,0 0 1,0 1 0,0 1 0,11-1 0,-20 2-268,0 0 1,0 0-1,0 0 1,0 0-1,0 0 1,-1 0-1,1 0 1,0 1-1,0-1 0,0 0 1,0 1-1,0-1 1,-1 0-1,1 1 1,0-1-1,0 1 1,-1-1-1,1 1 1,0-1-1,-1 1 1,1 0-1,0-1 1,-1 1-1,1 0 1,-1 0-1,1-1 0,-1 1 1,1 1-1,0 0 62,-1 0-1,0 1 1,1-1-1,-1 0 0,0 1 1,0-1-1,0 0 1,-1 1-1,1-1 0,-1 5 1,-2 1 234,0 1 0,0 0 0,-1-1 0,-8 15 0,-22 22 651,-2-1 1,-47 46 0,41-48-716,-60 81 1,99-119-247,0 0 0,1 0 0,-1 0 1,1 0-1,0 0 0,0 0 0,1 1 0,-1-1 1,1 1-1,0-1 0,-1 9 0,3-11 4,-1 0-1,0 0 1,1 0 0,-1 0-1,1 0 1,0 0 0,0 0-1,-1 0 1,1 0-1,0 0 1,1 0 0,-1-1-1,0 1 1,0-1 0,1 1-1,-1-1 1,1 1 0,0-1-1,-1 0 1,1 1-1,0-1 1,-1 0 0,1 0-1,0-1 1,0 1 0,0 0-1,2 0 1,27 10 136,0-1 1,0-2-1,1-1 0,44 4 1,-54-10-751,-1 0 1,42-6 0,-49 4-760,-1-2-1,0 0 1,-1-1-1,1 0 0,19-9 1,15-14-11702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4.624"/>
    </inkml:context>
    <inkml:brush xml:id="br0">
      <inkml:brushProperty name="width" value="0.025" units="cm"/>
      <inkml:brushProperty name="height" value="0.025" units="cm"/>
    </inkml:brush>
  </inkml:definitions>
  <inkml:trace contextRef="#ctx0" brushRef="#br0">0 1718 4516,'0'0'8574,"10"-6"-8323,194-110 1806,300-177-1493,-139 54-618,250-148 957,-495 320-883,356-188-93,-365 203 42,2 4 1,164-44-1,-230 80 76,92-28 342,-120 34-362,0-2 0,-1 0 0,0-1 0,-1-1 0,18-13 0,-33 21-400,1-1 0,0 1 0,0-1 0,-1 0 0,0 0 0,1 0 0,2-7 0,6-7-4328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5.017"/>
    </inkml:context>
    <inkml:brush xml:id="br0">
      <inkml:brushProperty name="width" value="0.025" units="cm"/>
      <inkml:brushProperty name="height" value="0.025" units="cm"/>
    </inkml:brush>
  </inkml:definitions>
  <inkml:trace contextRef="#ctx0" brushRef="#br0">1 29 12844,'0'0'6748,"10"-3"-6609,15-3-72,0 0 1,0 2-1,43-3 1,93 4 54,-144 3-114,-16 0-7,0 0 0,-1 0 0,1 0 0,0 1-1,0-1 1,0 0 0,0 0 0,-1 0 0,1 1 0,0-1 0,0 1 0,0-1-1,-1 0 1,1 1 0,0-1 0,-1 1 0,1 0 0,0-1 0,-1 1 0,1-1-1,-1 1 1,1 0 0,-1 0 0,1-1 0,-1 1 0,1 0 0,-1 0 0,1 1-1,1 32 700,-4-21-360,0-1 1,-1 0 0,-7 19-1,-68 139 1788,22-59-5099,48-100-2181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6.042"/>
    </inkml:context>
    <inkml:brush xml:id="br0">
      <inkml:brushProperty name="width" value="0.025" units="cm"/>
      <inkml:brushProperty name="height" value="0.025" units="cm"/>
    </inkml:brush>
  </inkml:definitions>
  <inkml:trace contextRef="#ctx0" brushRef="#br0">1 38 12236,'0'0'3683,"12"-4"-2898,33-7-276,1 3 0,0 1 0,0 2 0,1 2-1,64 5 1,-110-2-509,0 0 0,1 0-1,-1 0 1,0 0-1,0 0 1,0 1 0,0-1-1,1 0 1,-1 1-1,0-1 1,0 0-1,0 1 1,0 0 0,0-1-1,0 1 1,0-1-1,0 1 1,0 0 0,0 0-1,0 0 1,0 1-1,0-1 14,-1-1 0,0 1 0,0 0 0,0 0 0,0 0 0,0 0 0,0 0 0,0 0 0,0 0 0,0 0 0,0 0 0,0 0 0,0 0 0,-1-1 0,1 1 0,0 0 0,-1 0 0,1 0 0,-1 0 0,0 0 0,-2 4 90,-1 0 1,1-1-1,-1 0 1,0 0-1,0 0 1,-9 6-1,-33 19 425,29-20-399,1 0 0,1 2 1,-1 0-1,-13 14 0,28-24-132,-1 0 0,1 0 0,0 0 0,0 0 0,0 0 0,1 0 0,-1 0 0,0 1 0,0-1 0,1 0 0,-1 0 0,0 1 0,1-1 0,-1 1 0,1-1 0,0 0 0,0 1 0,-1-1 0,1 1 0,0 1 0,1-2-1,-1 0 0,0 0-1,1 0 1,0-1 0,-1 1 0,1 0 0,-1 0 0,1 0-1,0 0 1,0-1 0,-1 1 0,1 0 0,0-1-1,0 1 1,0-1 0,0 1 0,0-1 0,0 1 0,0-1-1,1 1 1,7 1 23,0 0-1,0 0 1,0-1-1,15 0 1,16 1 14,90-1-774,-47-11-4258,-46-2-2603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5.440"/>
    </inkml:context>
    <inkml:brush xml:id="br0">
      <inkml:brushProperty name="width" value="0.025" units="cm"/>
      <inkml:brushProperty name="height" value="0.025" units="cm"/>
      <inkml:brushProperty name="color" value="#F6630D"/>
    </inkml:brush>
  </inkml:definitions>
  <inkml:trace contextRef="#ctx0" brushRef="#br0">139 33 8776,'0'0'6545,"-7"10"-5408,-6 9-1198,0-1 1,-2-1-1,0 0 0,-25 21 0,36-34 123,1 0 0,-1 0 0,1 0 0,0 1 0,1-1 0,-1 1 0,1 0 0,0 0 0,0 0 0,0 0 0,0 0 0,1 0 0,0 1 0,0-1 0,1 0 0,-1 1 0,2 9 0,-1-13-38,0 0-1,0 0 0,0 1 0,1-1 0,-1 0 1,0 0-1,1 0 0,0 0 0,0 0 1,-1 0-1,1 0 0,1 0 0,-1 0 1,0 0-1,0 0 0,1 0 0,-1-1 1,1 1-1,-1-1 0,1 1 0,0-1 1,-1 0-1,1 1 0,0-1 0,0 0 0,0 0 1,0 0-1,0 0 0,0-1 0,0 1 1,0-1-1,1 1 0,-1-1 0,0 0 1,0 1-1,0-1 0,1 0 0,-1-1 1,0 1-1,0 0 0,0-1 0,0 1 1,1-1-1,3-1 0,2-1 70,0-1-1,-1 1 1,1-1 0,-1-1 0,1 0-1,-1 0 1,-1 0 0,1-1 0,-1 0-1,0 0 1,8-10 0,-4 3 63,-1 0 0,0-1 0,-1 1 1,0-2-1,7-18 0,-12 27-26,-1 1-1,-1 0 1,1-1 0,-1 1 0,0-1 0,0 1-1,0-1 1,-1 1 0,0-1 0,0 0-1,-1 1 1,1-1 0,-4-10 0,3 13-128,0 1-1,-1-1 1,1 1 0,-1-1 0,0 1 0,0 0 0,1 0 0,-1 0-1,-1 0 1,1 0 0,0 0 0,0 1 0,-1-1 0,1 1-1,-1-1 1,0 1 0,1 0 0,-1 0 0,0 0 0,1 0-1,-1 1 1,0-1 0,0 1 0,0 0 0,0-1 0,0 1 0,-3 1-1,4-1-79,-1 1 0,0-1-1,0 1 1,0 0 0,0-1-1,1 1 1,-1 1 0,0-1-1,1 0 1,-1 1 0,1-1-1,-1 1 1,1 0 0,0 0-1,-4 4 1,5-5-18,0 0 0,0 0 0,0 0 0,0 0 0,0 1 0,0-1 0,0 0 0,0 1 0,1-1 0,-1 0 0,0 1 0,1-1 0,0 1 0,-1-1 1,1 1-1,0-1 0,0 1 0,-1 0 0,1-1 0,0 1 0,1-1 0,-1 1 0,0-1 0,0 1 0,1-1 0,-1 1 0,1-1 0,-1 1 0,1-1 0,0 1 0,0 0 0,1-1-175,-1 0-1,0 0 1,1 0-1,-1 0 0,0-1 1,1 1-1,-1 0 1,1-1-1,-1 1 0,1-1 1,-1 0-1,1 0 1,-1 1-1,1-1 0,0 0 1,-1 0-1,1 0 1,-1-1-1,1 1 0,-1 0 1,1 0-1,0-1 1,1 0-1,25-14-4169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8.107"/>
    </inkml:context>
    <inkml:brush xml:id="br0">
      <inkml:brushProperty name="width" value="0.025" units="cm"/>
      <inkml:brushProperty name="height" value="0.025" units="cm"/>
    </inkml:brush>
  </inkml:definitions>
  <inkml:trace contextRef="#ctx0" brushRef="#br0">1 59 8520,'0'-2'376,"0"0"0,0 0 0,0 0 0,1 0 0,-1 0 0,0 0 0,1 0 0,0 0 0,-1 0 1,1 1-1,0-1 0,0 0 0,0 0 0,0 1 0,1-1 0,-1 1 0,0-1 0,3-2 0,0 2-99,-1-1 1,0 1-1,1 1 1,-1-1-1,1 0 1,0 1-1,-1 0 0,1-1 1,4 1-1,7-1 117,1 0-1,-1 1 1,29 2 0,-43-1-367,-1 0-1,1 0 1,0 1 0,0-1 0,0 0 0,0 0 0,0 0 0,0 1 0,0-1 0,0 0 0,0 1 0,0-1 0,-1 1 0,1-1 0,0 1-1,0-1 1,0 1 0,-1 0 0,1-1 0,0 1 0,-1 0 0,1 0 0,-1-1 0,1 1 0,-1 0 0,1 0 0,-1 0 0,1 0-1,-1-1 1,0 1 0,0 0 0,1 0 0,-1 0 0,0 0 0,0 0 0,0 0 0,0 0 0,0 0 0,0 0 0,0 0 0,0 0 0,-1 0-1,1 0 1,0 0 0,-1 1 0,-17 40 1344,18-41-1386,1 1-33,-1 0-1,1-1 1,0 1-1,0 0 1,1-1-1,-1 1 1,0-1-1,0 1 1,1-1-1,-1 1 1,1-1-1,-1 0 1,1 0-1,0 0 1,-1 0-1,1 0 1,3 1-1,15 13-1,-19-13 42,1 1 0,0-1 0,-1 1 0,0 0 0,1-1 0,-1 1 0,0 0 0,-1 0 0,1 0 0,0 0 1,-1 0-1,1 0 0,-1 0 0,0 0 0,0 0 0,0-1 0,-1 1 0,1 0 0,-2 5 0,0-3 147,0 1 0,0-1 0,-1 1-1,0-1 1,0 0 0,-1 0-1,1 0 1,-1 0 0,-5 5 0,0-2 222,0 0 0,0 0 0,-1-1 1,1 0-1,-1-1 0,-1 0 1,1 0-1,-1-1 0,-15 4 0,25-8-374,0-1 0,-1 1 0,1-1 0,0 1 0,0-1 0,-1 1 0,1-1 0,0 0 0,-1 0 0,1 0 0,-1 0 0,1 0 0,0 0 0,-1 0 0,1 0 0,0-1 0,-1 1 0,1 0 0,0-1 0,0 1 0,-1-1 0,1 1 0,0-1 0,0 0 0,0 0 0,0 1 0,0-1 0,0 0 0,0 0 0,-2-2 0,3 2-199,0-1 1,0 1-1,0-1 1,0 1-1,1-1 1,-1 1-1,0-1 0,1 1 1,-1 0-1,1-1 1,-1 1-1,1-1 1,0 1-1,-1 0 0,1 0 1,0-1-1,0 1 1,0 0-1,0 0 1,0 0-1,0 0 0,0 0 1,0 0-1,1 0 1,1-1-1,17-14-3503,3-1-2077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8.472"/>
    </inkml:context>
    <inkml:brush xml:id="br0">
      <inkml:brushProperty name="width" value="0.025" units="cm"/>
      <inkml:brushProperty name="height" value="0.025" units="cm"/>
    </inkml:brush>
  </inkml:definitions>
  <inkml:trace contextRef="#ctx0" brushRef="#br0">0 7 897,'0'0'20884,"13"-7"-31839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9:48.834"/>
    </inkml:context>
    <inkml:brush xml:id="br0">
      <inkml:brushProperty name="width" value="0.025" units="cm"/>
      <inkml:brushProperty name="height" value="0.025" units="cm"/>
    </inkml:brush>
  </inkml:definitions>
  <inkml:trace contextRef="#ctx0" brushRef="#br0">362 1 8136,'-28'7'634,"0"1"-1,1 1 1,0 2 0,0 1 0,1 1 0,1 1-1,-25 18 1,40-24-423,0 0 0,0 1 0,1 0-1,0 0 1,1 1 0,0 0 0,0 0-1,1 1 1,1 0 0,0 1 0,0-1 0,1 1-1,0 0 1,1 0 0,1 1 0,0-1-1,1 1 1,-2 17 0,4-15-147,0 0 1,0 0-1,1 0 1,1 0-1,1-1 1,0 1-1,1 0 1,1-1-1,0 0 1,0 0-1,2 0 1,0-1-1,0 0 1,1 0-1,1-1 0,10 12 1,-6-10-41,0-1 0,1-1 0,0 0 0,1 0 0,1-2 1,-1 0-1,2 0 0,-1-2 0,1 0 0,1-1 0,-1-1 0,31 8 0,-14-8 159,0-1 0,0-1-1,1-2 1,-1-1 0,1-2-1,-1-1 1,0-2-1,0-1 1,63-18 0,-74 15 148,1 0 0,-2-2 1,1-1-1,-2 0 0,1-2 0,-2 0 1,1-1-1,-2-2 0,0 0 1,-1 0-1,-1-2 0,0 0 0,-1-1 1,20-33-1,-30 43-281,0-1 0,-1 0 0,0 0 0,-1 0 0,0 0 0,-1-1 0,0 0 0,0 0 0,-1 0 0,-1 0 0,0 0 0,0 0 0,-1 0 0,-1-1 0,0 1 0,0 0 0,-1 0 0,0 0 0,-1 0 0,0 1-1,-1-1 1,0 1 0,-1 0 0,0 0 0,-1 0 0,0 0 0,0 1 0,-1 0 0,0 1 0,-1-1 0,1 1 0,-2 1 0,1 0 0,-1 0 0,-12-7 0,1 3-175,-1 0 0,0 2 0,0 1 0,-1 0 0,0 2 0,0 0 0,-1 2-1,0 0 1,0 2 0,1 0 0,-1 2 0,0 0 0,-41 7 0,25-1-632,0 3 1,1 1-1,0 2 0,0 2 0,2 1 1,0 2-1,-40 25 0,12-3-3492,5-3-3001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29.967"/>
    </inkml:context>
    <inkml:brush xml:id="br0">
      <inkml:brushProperty name="width" value="0.025" units="cm"/>
      <inkml:brushProperty name="height" value="0.025" units="cm"/>
    </inkml:brush>
  </inkml:definitions>
  <inkml:trace contextRef="#ctx0" brushRef="#br0">12087 2949 4740,'0'0'6871,"8"-4"-6359,45-16 955,2 2 0,61-11 0,-60 17-855,0-3-1,95-40 1,-112 35-392,0-2 0,-2-2 1,-1-2-1,0-1 0,48-50 1,138-177-919,-197 221 727,-2-1-1,-1 0 0,-2-2 0,-2-1 0,-1 0 1,-1-1-1,-3 0 0,-1-2 0,-2 1 0,-1-1 1,-2-1-1,-2 1 0,-1-71 0,-3 89 34,-2-1-1,0 1 1,-1-1-1,-2 1 0,-6-27 1,-10-7 142,-1 1 1,-47-83 0,36 78-209,-3 1 1,-2 2 0,-2 1 0,-73-77 0,44 64-234,-2 4 0,-3 2 1,-3 4-1,-2 3 0,-143-76 1,-213-70 338,299 146-54,-183-48-1,191 74-55,-191-19 0,-135 21-8,-685 70 16,-381 10 555,1281-63-498,-246-43 0,240 23-48,-138-6-235,-1 16 0,-496 37 0,648 0 280,-564 48-91,555-34-44,-305 79 1,544-109 80,-1078 310-37,863-235 3,4 9 0,-382 213 0,481-225-12,2 5 0,4 4 0,4 5 0,-126 135 0,149-133 34,4 4-1,4 3 1,4 3 0,5 3-1,-60 128 1,88-145 4,3 0 0,4 3 0,4 0 0,3 2 0,-10 109 0,12 17 0,10 224 0,11-372 83,3-1 0,3 1 1,3-1-1,23 77 0,-21-97-14,3-2-1,1 1 1,3-2 0,1-1-1,2 0 1,48 65 0,-54-87-42,0 0 0,1-1 1,0-1-1,2-1 0,0 0 1,1-2-1,1 0 1,0-2-1,1 0 0,0-2 1,1 0-1,0-1 1,1-2-1,0-1 0,0 0 1,1-2-1,-1-1 0,40 1 1,-25-4-72,-1-2 0,0-2 0,0-1 0,0-2 0,0-2 0,-1-1 0,0-2-1,-1-2 1,-1-2 0,0 0 0,55-35 0,-64 30-1865,-12 4-2748,-3 2-4149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0.312"/>
    </inkml:context>
    <inkml:brush xml:id="br0">
      <inkml:brushProperty name="width" value="0.025" units="cm"/>
      <inkml:brushProperty name="height" value="0.025" units="cm"/>
    </inkml:brush>
  </inkml:definitions>
  <inkml:trace contextRef="#ctx0" brushRef="#br0">4 143 15887,'0'-1'-5,"-1"0"-1,1 0 1,-1 0 0,1 0-1,0-1 1,-1 1 0,1 0 0,0 0-1,0 0 1,0 0 0,0 0-1,0-1 1,0 1 0,0 0-1,0 0 1,0 0 0,1 0-1,-1 0 1,0 0 0,1-1-1,-1 1 1,1 0 0,-1 0 0,1 0-1,0 0 1,-1 1 0,1-1-1,0 0 1,0 0 0,-1 0-1,1 0 1,0 1 0,0-1-1,0 0 1,0 1 0,2-2-1,42-26 71,-39 25-93,26-14 14,50-18-1,-70 30 13,1 1-1,-1 1 1,1 0 0,0 0-1,0 1 1,0 1-1,21 1 1,-32 0 27,0 0 1,-1 1 0,1-1-1,0 1 1,0 0-1,-1-1 1,1 1-1,0 0 1,-1 0-1,1 0 1,-1 0 0,0 0-1,1 1 1,-1-1-1,0 0 1,1 1-1,-1-1 1,0 1 0,0-1-1,0 1 1,-1-1-1,1 1 1,0 0-1,0-1 1,-1 1-1,1 0 1,-1 0 0,0-1-1,1 3 1,2 61 1293,-3-50-1056,-3 6 115,0 0 0,-1 0 0,-1 0 0,-1-1 0,-1 0 0,0 0 0,-2 0 0,-15 26 0,9-16-852,1 0 0,-10 35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1.001"/>
    </inkml:context>
    <inkml:brush xml:id="br0">
      <inkml:brushProperty name="width" value="0.025" units="cm"/>
      <inkml:brushProperty name="height" value="0.025" units="cm"/>
    </inkml:brush>
  </inkml:definitions>
  <inkml:trace contextRef="#ctx0" brushRef="#br0">39 372 5317,'0'0'8440,"-6"7"-7169,-1 1-802,4-5-281,0 0 0,1-1 0,-1 1 0,1 0-1,0 0 1,0 0 0,0 0 0,0 1 0,1-1-1,-3 6 1,4-9-145,0 1-1,0-1 1,0 0 0,0 0-1,0 1 1,0-1-1,0 0 1,0 0 0,0 1-1,0-1 1,0 0-1,1 0 1,-1 1 0,0-1-1,0 0 1,0 0-1,0 1 1,0-1 0,0 0-1,0 0 1,1 0-1,-1 1 1,0-1 0,0 0-1,0 0 1,1 0-1,-1 0 1,0 1 0,0-1-1,0 0 1,1 0-1,-1 0 1,0 0 0,0 0-1,1 0 1,-1 0-1,0 0 1,0 0-1,1 0 1,-1 0 0,0 0-1,0 0 1,1 0-1,-1 0 1,0 0 0,0 0-1,1 0 1,-1 0-1,0 0 1,0 0 0,1 0-1,-1 0 1,0 0-1,0-1 1,1 1 0,-1 0-1,0 0 1,0 0-1,0 0 1,0-1 0,1 1-1,-1 0 1,18-9 209,12-12 166,-1-1 0,-1-1 1,32-35-1,68-88-426,-113 129 73,87-118 4,-102 136-67,0-1 0,0 0 0,1 0 0,-1 0-1,0 0 1,0 0 0,0 1 0,0-1-1,0 0 1,0 0 0,0 0 0,0 0 0,0 0-1,0 1 1,0-1 0,0 0 0,0 0-1,1 0 1,-1 0 0,0 0 0,0 0 0,0 0-1,0 0 1,0 1 0,0-1 0,0 0-1,1 0 1,-1 0 0,0 0 0,0 0 0,0 0-1,0 0 1,0 0 0,1 0 0,-1 0-1,0 0 1,0 0 0,0 0 0,0 0 0,1 0-1,-1 0 1,0 0 0,0 0 0,0 0-1,0 0 1,0 0 0,0 0 0,1-1 0,-1 1-1,0 0 1,0 0 0,0 0 0,-2 29 206,-9 37 253,0-15-162,2 1 0,-4 71 0,12-97-2101,6 45 0,3-43-3915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5.588"/>
    </inkml:context>
    <inkml:brush xml:id="br0">
      <inkml:brushProperty name="width" value="0.025" units="cm"/>
      <inkml:brushProperty name="height" value="0.025" units="cm"/>
    </inkml:brush>
  </inkml:definitions>
  <inkml:trace contextRef="#ctx0" brushRef="#br0">107 0 8136,'0'0'15171,"-6"9"-15080,-7 7-82,-43 60 928,52-69-797,0 0 0,0 0 1,0 0-1,1 0 0,0 1 1,1-1-1,0 1 0,0 0 1,-2 15-1,4-21-91,1 0-1,-1-1 1,1 1 0,-1 0-1,1-1 1,-1 1-1,1 0 1,0-1 0,0 1-1,0-1 1,0 1 0,0-1-1,0 0 1,0 1-1,1-1 1,-1 0 0,0 0-1,1 0 1,-1 0 0,1 0-1,-1 0 1,1 0-1,-1 0 1,1-1 0,0 1-1,-1-1 1,1 1 0,0-1-1,-1 1 1,1-1-1,0 0 1,2 0 0,11 2 135,0-2 1,29-1-1,-24 0-159,-13 1-252,0 0 0,1-1 0,-1 0-1,0 0 1,0 0 0,0-1-1,7-3 1,-9 3-599,-1-1 0,1 1-1,0-1 1,-1 0 0,0 0 0,6-5 0,7-11-5282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5.930"/>
    </inkml:context>
    <inkml:brush xml:id="br0">
      <inkml:brushProperty name="width" value="0.025" units="cm"/>
      <inkml:brushProperty name="height" value="0.025" units="cm"/>
    </inkml:brush>
  </inkml:definitions>
  <inkml:trace contextRef="#ctx0" brushRef="#br0">72 0 16592,'0'0'3971,"-43"64"-1985,30-38 160,6 1-736,2 1-770,1-2-576,4 0-64,0-1-608,0 0-930,11-7-1184,-2-3-1570,-4-6-3011</inkml:trace>
  <inkml:trace contextRef="#ctx0" brushRef="#br0" timeOffset="1">161 273 17553,'0'0'7142,"-25"37"-19633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36.467"/>
    </inkml:context>
    <inkml:brush xml:id="br0">
      <inkml:brushProperty name="width" value="0.025" units="cm"/>
      <inkml:brushProperty name="height" value="0.025" units="cm"/>
    </inkml:brush>
  </inkml:definitions>
  <inkml:trace contextRef="#ctx0" brushRef="#br0">768 75 3651,'-14'-8'726,"-4"-2"642,0 0-1,0 1 1,-1 0-1,0 2 0,-1 1 1,-38-9-1,37 14-1073,0 1-1,1 1 0,-1 1 1,1 0-1,-1 1 0,1 2 1,0 0-1,0 1 0,1 1 1,-1 0-1,2 2 0,-1 0 1,1 2-1,1 0 0,0 0 1,0 2-1,1 0 1,1 1-1,-26 30 0,20-20-273,2 0 0,1 2-1,1 0 1,1 2 0,2-1-1,0 2 1,2 0 0,1 0 0,2 1-1,1 0 1,1 1 0,-5 49-1,9-44-71,1 0-1,2-1 1,2 1-1,12 71 1,-12-98 74,0 1 1,1 0 0,0 0 0,0-1 0,1 0-1,1 0 1,0 0 0,0 0 0,0-1 0,1 0-1,0 0 1,1 0 0,0-1 0,0 0 0,1 0-1,0-1 1,0 0 0,0 0 0,0-1 0,1 0-1,0 0 1,15 4 0,-7-4 241,1-1 1,-1-1-1,1-1 0,0 0 1,0-1-1,0-1 0,0-1 1,0-1-1,0 0 0,0-1 1,29-9-1,3-5 366,-1-2-1,80-42 1,-74 31-453,-2-2 1,0-3 0,50-44-1,-78 59-144,-2-2 1,-1 0-1,-1-2 0,-1 0 0,0-1 0,-2-1 0,-2-1 0,15-30 1,-25 43-59,0 0-1,-1 0 1,-1-1 0,0 1 0,-1-1 0,-1 0 0,0-1 0,-1 1-1,-1 0 1,0 0 0,-1 0 0,-5-25 0,4 29 2,-1 0 0,-1 0-1,0 0 1,-1 1 0,0-1 0,0 1 0,-1 0 0,-1 1-1,1 0 1,-2 0 0,1 0 0,-1 0 0,0 1-1,-1 1 1,0 0 0,-19-12 0,8 8-60,0 1 1,-1 1-1,-1 1 0,0 0 1,0 2-1,0 1 0,-1 1 1,1 0-1,-1 2 0,0 0 1,0 2-1,0 1 0,-34 5 1,31-2-639,1 1 0,0 2 0,-44 16 0,26-4-3838,12-5-4997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1.671"/>
    </inkml:context>
    <inkml:brush xml:id="br0">
      <inkml:brushProperty name="width" value="0.025" units="cm"/>
      <inkml:brushProperty name="height" value="0.025" units="cm"/>
    </inkml:brush>
  </inkml:definitions>
  <inkml:trace contextRef="#ctx0" brushRef="#br0">60 119 6790,'0'0'6775,"2"-8"-5830,-1 4-826,0 0 0,0 0-1,1 0 1,0 1 0,-1-1 0,1 0 0,0 1 0,1-1 0,-1 1 0,1-1 0,0 1 0,-1 0-1,1 0 1,1 1 0,-1-1 0,0 1 0,1-1 0,-1 1 0,1 0 0,0 0 0,6-2 0,67-28 1867,-71 30-1806,1 0 0,-1 1 0,0-1 0,1 1 0,0 1 0,-1-1 0,1 1 0,-1 0 0,1 1 0,9 1 0,-14-1-150,0 0 1,0 1-1,-1-1 0,1 0 1,-1 1-1,1-1 0,-1 1 1,1 0-1,-1-1 0,0 1 1,0 0-1,0 0 0,0 0 1,0 0-1,0 0 1,0 0-1,-1 0 0,1 0 1,-1 0-1,0 0 0,1 0 1,-1 0-1,0 0 0,0 0 1,0 0-1,-1 1 0,1-1 1,-1 3-1,0 7 122,-1 0 1,0 0-1,-8 22 0,-19 30 200,-3 0 0,-3-3 0,-74 99-1,61-91-151,44-63-161,-1 1 0,1 0 0,0 0 0,0 0 0,0 0 0,1 1 0,1-1 0,-1 1 0,-2 14 0,5-21-36,0 0 0,0-1 0,0 1 0,0-1 0,0 1 1,0 0-1,1-1 0,-1 1 0,0-1 0,0 1 0,1-1 0,-1 1 0,0-1 1,0 1-1,1 0 0,-1-1 0,1 0 0,-1 1 0,0-1 0,1 1 0,-1-1 0,1 0 1,-1 1-1,1-1 0,-1 0 0,1 1 0,0-1 0,-1 0 0,1 0 0,-1 1 0,2-1 1,28 4 206,31-11 484,30-9-114,-39 5 14,0 2 0,0 3 1,102 0-1,-149 7-628,0 0 0,0-1 0,0 2 0,0-1 0,0 0-1,0 1 1,-1 0 0,1 0 0,0 1 0,4 3 0,-6-5-2,-1 1 0,0-1 1,0 1-1,0 0 0,0 0 0,-1 0 1,1 0-1,0 0 0,-1 1 0,0-1 0,1 0 1,-1 1-1,0-1 0,0 1 0,0-1 0,-1 1 1,1-1-1,0 1 0,-1 0 0,0 3 1,0-6-45,0 0 0,0 0 0,0 1 0,-1-1 0,1 0 1,0 0-1,0 0 0,-1 0 0,1 0 0,0 0 1,0 0-1,-1 0 0,1 0 0,0 0 0,0 0 0,-1 0 1,1 0-1,0 0 0,0 0 0,-1 0 0,1 0 1,0 0-1,0 0 0,-1 0 0,1 0 0,0 0 0,0 0 1,-1 0-1,1 0 0,0-1 0,0 1 0,-1 0 0,1 0 1,0 0-1,0-1 0,0 1 0,0 0 0,-1 0 1,1 0-1,0-1 0,0 1 0,-12-20-5728,-1-12-6262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5.787"/>
    </inkml:context>
    <inkml:brush xml:id="br0">
      <inkml:brushProperty name="width" value="0.025" units="cm"/>
      <inkml:brushProperty name="height" value="0.025" units="cm"/>
      <inkml:brushProperty name="color" value="#F6630D"/>
    </inkml:brush>
  </inkml:definitions>
  <inkml:trace contextRef="#ctx0" brushRef="#br0">94 1 7079,'0'0'6384,"-1"8"-4099,-35 114 120,-10 44-805,42-148-1532,2 0 1,0 1 0,0-1-1,2 0 1,0 1 0,2-1-1,3 20 1,-5-36-84,0 1 0,1-1 0,-1 0 0,1 0 0,0 0 0,0 0 1,-1 0-1,1 0 0,1 0 0,-1 0 0,0-1 0,0 1 0,1 0 0,-1-1 0,1 1 0,-1 0 1,1-1-1,0 0 0,0 1 0,-1-1 0,1 0 0,0 0 0,0 0 0,0 0 0,0-1 0,0 1 1,0 0-1,1-1 0,-1 0 0,0 1 0,4-1 0,-2 0-28,-1-1 0,1 1 0,-1-1-1,0 0 1,1 1 0,-1-2 0,0 1 0,0 0 0,1-1-1,-1 1 1,0-1 0,-1 0 0,1 0 0,0 0 0,0 0 0,-1-1-1,0 1 1,1-1 0,2-3 0,7-15-161,-1 0 0,0 0 0,-2-1 0,0 0 0,-2 0 0,6-25 0,20-143 723,-30 167-219,-22 113 1660,7-41-1739,1 0 1,3 0-1,-3 85 1,11-131-232,0 0 0,0-1 0,0 1 0,0 0 0,1 0 0,-1-1 1,1 1-1,0 0 0,0-1 0,0 1 0,0-1 0,0 1 0,0-1 0,1 1 0,-1-1 1,1 0-1,-1 1 0,1-1 0,0 0 0,0 0 0,0-1 0,0 1 0,1 0 0,-1-1 1,0 1-1,1-1 0,-1 0 0,1 1 0,-1-1 0,1 0 0,-1-1 0,1 1 0,0 0 1,4 0-1,-3-2-79,0 1 1,-1 0 0,1-1 0,0 0 0,0 1-1,-1-1 1,1-1 0,-1 1 0,1-1-1,-1 1 1,1-1 0,-1 0 0,0 0-1,0 0 1,0-1 0,0 1 0,0-1 0,-1 0-1,1 0 1,-1 0 0,0 0 0,0 0-1,0 0 1,3-6 0,9-33-1951,-3-3-1693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4.281"/>
    </inkml:context>
    <inkml:brush xml:id="br0">
      <inkml:brushProperty name="width" value="0.025" units="cm"/>
      <inkml:brushProperty name="height" value="0.025" units="cm"/>
    </inkml:brush>
  </inkml:definitions>
  <inkml:trace contextRef="#ctx0" brushRef="#br0">19275 9 2242,'24'-8'7938,"21"12"-5679,22 21-2665,-34-9 369,-2 2 0,0 0 0,-1 2 0,-1 1 1,-1 2-1,-1 1 0,43 49 0,-52-51 246,-1 2 1,-1 0-1,-1 0 0,-1 2 0,-2-1 1,0 2-1,-2 0 0,0 0 0,-2 1 1,5 37-1,-6-23-13,-3 0 0,-1 0 0,-2 1 0,-2-1 0,-2 1 0,-12 56 0,8-65-191,-2 0 1,-2-1-1,-1 0 0,-2-1 1,0 0-1,-3-1 0,0-1 1,-27 34-1,-5-4 60,-3-2 0,-2-2-1,-3-2 1,-120 87 0,-285 140 449,177-137-521,-442 157 1,-329 43 37,759-253 58,-1628 406-330,-36-155 97,-1109 4-443,2801-325 595,-2268 162 647,-2-95-159,950-107-1058,11-132-958,1181 75 1369,327 58 164,0-3 1,2-2 0,-101-52 0,151 66 195,1 0 1,1-2 0,0 0 0,1-1 0,0 0 0,0-1-1,2-1 1,-1-1 0,2 1 0,-14-22 0,19 23-115,0-1 0,0 0 0,1 0 0,1 0 1,0-1-1,1 0 0,1 0 0,0 0 0,1 0 1,1 0-1,0-1 0,1 1 0,3-22 0,2 4-30,2 1-1,1 1 0,1-1 0,2 2 1,1-1-1,1 1 0,1 1 0,31-44 1,-7 18 29,2 2 0,3 2 1,59-56-1,-64 71-203,0 1 0,2 3 0,2 1 0,1 2 0,1 2 0,1 2 0,1 2 0,1 2 0,1 1 0,1 4 0,65-15 0,-81 28-1765,-32 3 1787,-1 0-1,1 0 1,-1 0-1,0 0 1,1 0-1,-1 0 1,1 0-1,-1 0 1,1 0-1,-1 0 1,0 0-1,1 0 1,-1 0-1,1 0 1,-1 1-1,0-1 1,1 0-1,-1 0 1,0 0-1,1 1 1,-1-1-1,1 0 1,-1 0-1,0 1 1,0-1-1,1 0 1,-1 1-1,0-1 1,0 1-1,1-1 1,-1 0-1,0 1 1,0-1-1,0 0 1,0 1-1,1-1 1,-1 1-1,0-1 1,0 1-1,0-1 1,0 0-1,0 1 1,0-1-1,0 1 1,0-1-1,0 1 1,0-1-1,-1 0 1,1 1-1,0-1 1,0 1-1,0-1 1,0 0-1,-1 1 1,1-1-1,0 0 1,0 1-1,-1-1 1,1 0-1,0 1 1,-1-1-1,1 0 1,0 1-1,-1-1 1,1 0-1,0 0 1,-1 0-1,0 1 1,-16 6-5241,6-7 1121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4.611"/>
    </inkml:context>
    <inkml:brush xml:id="br0">
      <inkml:brushProperty name="width" value="0.025" units="cm"/>
      <inkml:brushProperty name="height" value="0.025" units="cm"/>
    </inkml:brush>
  </inkml:definitions>
  <inkml:trace contextRef="#ctx0" brushRef="#br0">92 246 6150,'-20'-26'2870,"1"-1"0,-30-56 1,48 81-2791,0 1 0,1-1 1,-1 0-1,1 1 0,0-1 1,-1 1-1,1-1 0,0 0 1,0 1-1,0-1 0,0 0 1,0 1-1,1-1 0,-1 1 1,0-1-1,1 0 1,-1 1-1,1-1 0,0 1 1,-1-1-1,1 1 0,0 0 1,0-1-1,0 1 0,0 0 1,0-1-1,0 1 0,0 0 1,0 0-1,1 0 0,-1 0 1,0 0-1,1 0 0,-1 0 1,1 1-1,1-2 0,7-2-83,1-1 0,-1 1 0,1 1 0,12-3 0,-12 3 227,19-5-118,0 0-1,1 2 0,0 1 0,0 1 1,0 2-1,57 3 0,-86 0-81,0-1 0,1 1 0,-1-1 0,0 1 0,0 0 0,1 0 0,-1 0 0,0 0 0,0 0 0,0 1 0,0-1 0,-1 1 0,1-1 0,0 1 0,-1 0 0,1-1 0,-1 1 0,1 0 0,-1 0 0,2 3 0,-1 0 79,1 1 0,-1 0 0,-1 0 1,1-1-1,-1 1 0,0 0 1,1 12-1,-2-2 220,-1 1 0,0 0 0,-1-1-1,0 1 1,-6 17 0,-29 58 1224,26-68-1328,1 0 1,-12 41-1,20-48-1006,4-11-2170,6-10-4141,8-16-4321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5.066"/>
    </inkml:context>
    <inkml:brush xml:id="br0">
      <inkml:brushProperty name="width" value="0.025" units="cm"/>
      <inkml:brushProperty name="height" value="0.025" units="cm"/>
    </inkml:brush>
  </inkml:definitions>
  <inkml:trace contextRef="#ctx0" brushRef="#br0">89 89 18033,'0'0'801,"12"-6"-203,95-44 719,-91 43-1228,-1 2 0,1 0-1,0 1 1,0 0-1,1 1 1,18-1 0,-34 4-93,0 0 1,0 0-1,0 0 1,0 0-1,0 0 1,1 0-1,-1 0 1,0 0-1,0 1 1,0-1-1,0 0 1,0 1-1,0-1 1,0 1-1,0-1 1,0 1 0,0-1-1,0 1 1,0-1-1,-1 1 1,1 0-1,0 0 1,0 0-1,-1-1 1,1 1-1,0 0 1,-1 0-1,1 0 1,-1 0-1,1 0 1,0 1-1,-1 1 22,0 0 1,0 0-1,0 0 0,0 0 0,0 0 0,-1 0 0,1 0 0,-1 0 0,0 0 0,0 0 0,-2 4 0,-6 10 220,0 0 1,-20 27-1,28-43-226,-122 145 437,90-111 53,1 1 0,2 2-1,-47 77 1,74-110-444,0 1 1,1-1-1,0 1 0,0-1 1,0 1-1,1 0 0,-2 9 0,3-13-60,0-1 0,0 0-1,0 1 1,0-1-1,1 0 1,-1 0-1,0 1 1,0-1 0,1 0-1,-1 0 1,1 1-1,-1-1 1,1 0-1,0 0 1,0 0-1,-1 0 1,1 0 0,0 0-1,0 0 1,0 0-1,0 0 1,0 0-1,0-1 1,0 1-1,0 0 1,0 0 0,0-1-1,1 1 1,-1-1-1,0 1 1,0-1-1,1 0 1,-1 0-1,0 1 1,0-1 0,1 0-1,1 0 1,20 1 58,0-1 0,0-1 0,0 0 1,0-2-1,23-6 0,111-36-207,-72 18-1082,-4 2-1409,-28 8-2179,3-1-6928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7.572"/>
    </inkml:context>
    <inkml:brush xml:id="br0">
      <inkml:brushProperty name="width" value="0.025" units="cm"/>
      <inkml:brushProperty name="height" value="0.025" units="cm"/>
    </inkml:brush>
  </inkml:definitions>
  <inkml:trace contextRef="#ctx0" brushRef="#br0">106 1 17873,'0'9'608,"-5"25"-287,-13 53 0,9-50-233,-8 70-1,16-105-101,1 0-1,0 0 0,0 0 1,0 0-1,0 0 0,0 0 1,1 0-1,-1 0 0,1 0 1,-1 0-1,1 0 0,-1 0 1,1 0-1,0 0 0,0-1 1,0 1-1,0 0 0,2 1 1,-2-2-30,1 0 0,-1 0 0,0 0 1,1 0-1,-1-1 0,1 1 0,-1-1 0,1 1 1,0-1-1,-1 1 0,1-1 0,-1 0 0,1 0 1,0 0-1,-1 0 0,1 0 0,-1 0 1,3-1-1,8-2-276,1 0 1,-1-2 0,0 1 0,21-12-1,-3 2 390,-24 12 44,-1 0-1,1 1 1,-1-1 0,1 1-1,0 0 1,0 1 0,0-1 0,-1 1-1,1 1 1,0-1 0,6 2-1,-10-2 6,-1 1 0,1-1 1,0 1-1,0 0 0,0 0 0,-1 0 0,1 0 0,-1 0 0,1 0 0,-1 0 0,1 1 0,-1-1 1,0 0-1,1 1 0,-1-1 0,0 1 0,0 0 0,0-1 0,0 1 0,0 0 0,-1-1 0,1 1 1,0 0-1,-1 0 0,0 0 0,1 0 0,-1 0 0,0-1 0,0 1 0,0 0 0,0 0 0,0 0 0,0 0 1,-1 0-1,1 0 0,-1 2 0,0 0 104,-1 0 0,0 1 0,0-1 0,0 0 0,0 0 0,0 0 0,-1 0 0,0 0 0,0-1 0,0 1 0,0-1 0,0 0 0,-5 3 0,-54 40 1245,47-37-1286,11-6-203,-70 41 488,68-41-578,1-1 0,0 1 0,-1-1 0,0-1 0,0 1 0,1-1 0,-1 0 0,0 0-1,0 0 1,0-1 0,0 0 0,-8-1 0,13 0-178,-1 0 1,0 1-1,1-1 0,-1 0 1,0 0-1,1 0 0,-1 0 0,1 0 1,0 0-1,-1-1 0,1 1 1,0 0-1,0-1 0,0 1 0,-1-1 1,2 1-1,-1-1 0,0 0 0,0 1 1,0-1-1,1 0 0,-1 0 1,0-2-1,-8-31-7265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7.918"/>
    </inkml:context>
    <inkml:brush xml:id="br0">
      <inkml:brushProperty name="width" value="0.025" units="cm"/>
      <inkml:brushProperty name="height" value="0.025" units="cm"/>
    </inkml:brush>
  </inkml:definitions>
  <inkml:trace contextRef="#ctx0" brushRef="#br0">1 189 16496,'0'0'5893,"45"-57"-3362,-20 33-994,3 2-512,6 1-448,5 0-449,-1 4-128,1 3-513,0 5-992,-5 5-1282,-9 4-1441,-9 0-3747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8.283"/>
    </inkml:context>
    <inkml:brush xml:id="br0">
      <inkml:brushProperty name="width" value="0.025" units="cm"/>
      <inkml:brushProperty name="height" value="0.025" units="cm"/>
    </inkml:brush>
  </inkml:definitions>
  <inkml:trace contextRef="#ctx0" brushRef="#br0">0 0 17809,'0'0'10025,"9"0"-19442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48.696"/>
    </inkml:context>
    <inkml:brush xml:id="br0">
      <inkml:brushProperty name="width" value="0.025" units="cm"/>
      <inkml:brushProperty name="height" value="0.025" units="cm"/>
    </inkml:brush>
  </inkml:definitions>
  <inkml:trace contextRef="#ctx0" brushRef="#br0">990 158 11659,'-19'-6'24,"-1"1"0,0 0 1,1 2-1,-1 0 0,0 2 0,0 0 0,-1 1 0,1 1 1,0 1-1,-34 7 0,27-2 99,0 2 0,1 0 0,0 2 0,0 1-1,2 1 1,-46 32 0,17-3 338,2 3 0,2 2 0,2 2 0,2 2 0,-60 87 0,81-103-131,0 2 0,3 0 1,1 1-1,-30 79 0,45-104-276,1 1-1,1-1 1,0 1 0,0-1-1,1 1 1,1 0-1,1 0 1,0 0-1,0 0 1,2 0-1,-1-1 1,2 1-1,0 0 1,1-1 0,0 1-1,1-1 1,0-1-1,1 1 1,9 15-1,3-5-20,0-1-1,2-1 1,1 0 0,0-2-1,1 0 1,1-1-1,1-2 1,0 0-1,1-1 1,1-2 0,0-1-1,1-1 1,44 12-1,-37-13-21,1-2-1,-1-2 1,2-1-1,-1-1 1,0-2-1,1-2 1,-1-1-1,1-2 1,-1-1-1,62-16 0,-60 8 280,-1-2-1,0-1 0,-2-1 0,0-2 0,0-2 0,-2-1 0,0-1 1,-2-2-1,0-1 0,-2-1 0,-1-1 0,-1-2 0,-2-1 0,0 0 0,-2-2 1,-2-1-1,-1 0 0,-1-2 0,-2 0 0,-1 0 0,-2-2 0,-2 0 0,-1 0 1,7-61-1,-11 47-219,-2-1 0,-3 0-1,-2 0 1,-9-62 0,7 90-54,-2 0 0,0 0 0,-2 0-1,-1 1 1,0 0 0,-2 1 0,0 0 0,-2 0-1,0 1 1,-31-39 0,37 53-68,0 1 1,-1-1 0,0 1-1,0 0 1,0 0 0,0 1-1,-1 0 1,0 1 0,0 0-1,-1 0 1,1 0 0,-1 1-1,1 0 1,-1 1 0,0 0-1,0 0 1,0 1-1,0 1 1,0-1 0,-1 1-1,1 1 1,-16 2 0,9 1-116,0 0-1,1 1 1,-1 1 0,1 1 0,0 0 0,0 1 0,1 1-1,0 0 1,1 1 0,0 0 0,-19 19 0,-43 51-5962,50-54-1222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8.198"/>
    </inkml:context>
    <inkml:brush xml:id="br0">
      <inkml:brushProperty name="width" value="0.025" units="cm"/>
      <inkml:brushProperty name="height" value="0.025" units="cm"/>
    </inkml:brush>
  </inkml:definitions>
  <inkml:trace contextRef="#ctx0" brushRef="#br0">0 322 4036,'0'0'18524,"5"-8"-18182,15-22-279,1 2 0,1 0 0,1 1 1,33-28-1,29-32-22,-73 71 12,-8 11 88,0 0 1,0 0-1,0 0 1,1 0 0,0 1-1,0 0 1,7-5-1,-12 28 276,-5 7-136,0 0-1,-2-1 1,-14 36 0,12-41-234,2 1 0,0 0 0,2 1 0,0-1 0,1 1 0,-1 25 0,6-45-84,-1-1 0,0 1 0,0 0-1,1-1 1,-1 1 0,1-1 0,-1 0 0,1 1 0,0-1 0,-1 1 0,1-1 0,0 0 0,0 1-1,0-1 1,0 0 0,0 0 0,0 0 0,0 0 0,1 0 0,-1 0 0,3 1 0,11 0-3221,-14-2 2818,-1-1-1,1 1 0,0-1 1,-1 1-1,1 0 0,0-1 1,-1 0-1,1 1 0,-1-1 1,1 1-1,0-1 0,-1 0 1,0 1-1,1-1 0,-1 0 1,1 0-1,-1 1 0,0-1 1,1-1-1,2-15-11416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8.989"/>
    </inkml:context>
    <inkml:brush xml:id="br0">
      <inkml:brushProperty name="width" value="0.025" units="cm"/>
      <inkml:brushProperty name="height" value="0.025" units="cm"/>
    </inkml:brush>
  </inkml:definitions>
  <inkml:trace contextRef="#ctx0" brushRef="#br0">557 145 3043,'4'-9'3278,"-2"5"-3200,3-7 1030,0 0 0,-1 1 0,0-2 0,4-20 0,-7 31-987,-1-1 0,1 0 0,-1 0 0,0 0 0,0 1 0,0-1 0,0 0 0,0 0 0,0 0 0,0 0 0,0 0 0,-1 1 0,1-1 0,-1 0 0,0 0 0,1 1 0,-1-1 0,0 0 0,0 1 0,0-1 0,0 1 0,0-1 0,0 1 0,-1-1 0,1 1 0,0 0 0,-1 0 0,1 0 0,-1-1 0,1 2 0,-1-1 0,0 0 0,1 0 0,-1 0 0,0 1 0,0-1 0,1 1 0,-1-1 0,0 1 0,0 0 0,0 0 0,-3 0 0,-14 0-86,-1 1 0,1 1 1,-1 1-1,1 0 1,0 2-1,0 0 1,1 1-1,0 1 1,0 1-1,0 0 1,1 1-1,0 1 1,1 1-1,0 0 0,-27 26 1,19-15 110,2 1 1,0 1-1,1 1 0,1 1 1,1 1-1,2 1 0,1 0 1,-23 55-1,33-67-113,1 1-1,0 0 1,1 1 0,0-1-1,2 1 1,0-1 0,1 1-1,1 0 1,0 0 0,6 34 0,-3-42-24,-1-1 0,1 0-1,0 0 1,1-1 0,0 1 0,0-1 0,1 0 0,0 0 0,0 0 0,1 0 0,0-1 0,0 0 0,1-1 0,0 1 0,0-1 0,1 0 0,-1-1 0,1 0 0,0 0 0,1-1 0,-1 0 0,10 3 0,2-1 165,1-1-1,-1-1 1,0-1-1,1 0 1,0-2 0,0 0-1,0-2 1,-1 0 0,1-1-1,0-1 1,-1-1 0,0-1-1,0-1 1,0-1-1,19-9 1,2-2 168,-2-2 0,-1-2 0,0-1 0,-2-2 1,0-2-1,33-32 0,-49 39-106,0 0 1,-2-1 0,0-1-1,-1 0 1,20-38 0,-31 50-189,-1 0 1,0-1 0,-1 0-1,0 0 1,0 0 0,-2 0-1,1 0 1,-1-1 0,-1 1-1,0-1 1,0 1 0,-2-1-1,1 0 1,-1 1 0,-1-1 0,-3-10-1,3 16-69,-1 0-1,1 0 1,-2 1 0,1-1-1,0 1 1,-1 0 0,0 0-1,0 1 1,-1-1 0,1 1-1,-1 0 1,0 0 0,0 0-1,0 1 1,-1-1-1,1 1 1,-1 1 0,0-1-1,0 1 1,0 0 0,0 0-1,0 1 1,0-1 0,0 2-1,-9-2 1,2 1-282,1 1 1,-1-1-1,1 2 0,0 0 1,-1 0-1,1 1 0,0 1 1,0 0-1,0 1 1,0 0-1,1 0 0,-13 8 1,-22 21-2857,24-2-3777,14-11 1459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27:59.352"/>
    </inkml:context>
    <inkml:brush xml:id="br0">
      <inkml:brushProperty name="width" value="0.025" units="cm"/>
      <inkml:brushProperty name="height" value="0.025" units="cm"/>
    </inkml:brush>
  </inkml:definitions>
  <inkml:trace contextRef="#ctx0" brushRef="#br0">1 11 20275,'0'0'5734,"46"-11"-21301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6.383"/>
    </inkml:context>
    <inkml:brush xml:id="br0">
      <inkml:brushProperty name="width" value="0.025" units="cm"/>
      <inkml:brushProperty name="height" value="0.025" units="cm"/>
      <inkml:brushProperty name="color" value="#F6630D"/>
    </inkml:brush>
  </inkml:definitions>
  <inkml:trace contextRef="#ctx0" brushRef="#br0">40 1 7303,'0'0'10282,"0"13"-9989,-20 290 211,2-76 354,17-225-855,1 0 0,0-1 0,0 1 1,0-1-1,0 1 0,0-1 1,0 1-1,0-1 0,1 1 1,-1-1-1,1 1 0,-1-1 0,1 1 1,-1-1-1,1 0 0,0 1 1,0-1-1,1 2 0,-1-2 2,0-1-1,0 1 1,-1-1-1,1 0 1,0 1 0,0-1-1,0 0 1,0 0-1,0 0 1,0 0-1,0 0 1,0 0-1,-1 0 1,1 0-1,0 0 1,0 0-1,0 0 1,0 0-1,0-1 1,0 1 0,0 0-1,1-2 1,4-1 42,1-1 1,-1 0 0,0-1 0,0 0 0,0 0 0,7-8-1,35-46 180,-1-3-1,-4-1 0,-3-2 1,63-136-1,-117 216-9872,-6 6-428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55.045"/>
    </inkml:context>
    <inkml:brush xml:id="br0">
      <inkml:brushProperty name="width" value="0.025" units="cm"/>
      <inkml:brushProperty name="height" value="0.025" units="cm"/>
    </inkml:brush>
  </inkml:definitions>
  <inkml:trace contextRef="#ctx0" brushRef="#br0">0 1 5926,'0'0'1601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0:56.083"/>
    </inkml:context>
    <inkml:brush xml:id="br0">
      <inkml:brushProperty name="width" value="0.025" units="cm"/>
      <inkml:brushProperty name="height" value="0.025" units="cm"/>
    </inkml:brush>
  </inkml:definitions>
  <inkml:trace contextRef="#ctx0" brushRef="#br0">42 14 8584,'0'0'3753,"-7"0"-3641,-20 1-16,20-3 587,11 0-331,10-2-90,131 15 656,-19-1-875,397-19 1895,-122-3-1900,-186 12-18,560-6 93,441 12 47,-662 0-101,149 9-86,-536-11 70,-100-4-56,-1 2 1,81 14 0,-93-9 455,-54-7-182,0 1-382,0-1 0,0 1 0,0 0 0,-1 0 0,1-1-1,0 1 1,-1 0 0,1-1 0,-1 1 0,1 0 0,-1-1 0,1 1 0,-1-1-1,1 1 1,-1 0 0,1-1 0,-1 0 0,0 1 0,1-1 0,-1 1 0,0-1-1,0 0 1,1 1 0,-1-1 0,0 0 0,0 0 0,1 1 0,-1-1 0,0 0 0,0 0-1,1 0 1,-1 0 0,0 0 0,0 0 0,0 0 0,1-1 0,-1 1 0,0 0-1,0 0 1,0-1 0,-4 1-636,-18 0-4576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7.222"/>
    </inkml:context>
    <inkml:brush xml:id="br0">
      <inkml:brushProperty name="width" value="0.025" units="cm"/>
      <inkml:brushProperty name="height" value="0.025" units="cm"/>
    </inkml:brush>
  </inkml:definitions>
  <inkml:trace contextRef="#ctx0" brushRef="#br0">0 0 5029,'0'0'7938,"10"3"-8088,70 18 532,1-4 1,0-4-1,112 5 0,263-14 1596,-379-5-1972,383-9 90,144-1 64,1449 35 2686,-185-13-1955,-1865-11-977,34-2 527,-28-3-426,-21-5-801,-14 0-2465,-11-5-3187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8.499"/>
    </inkml:context>
    <inkml:brush xml:id="br0">
      <inkml:brushProperty name="width" value="0.025" units="cm"/>
      <inkml:brushProperty name="height" value="0.025" units="cm"/>
    </inkml:brush>
  </inkml:definitions>
  <inkml:trace contextRef="#ctx0" brushRef="#br0">1 125 16688,'29'-23'1496,"1"0"529,37-22 0,-59 40-1811,1 0-1,-1 1 1,1 0-1,0 1 1,0 0-1,1 0 1,-1 1 0,0 0-1,18-1 1,-27 3-212,1 0-1,-1 0 1,1 0 0,-1 0 0,0 0 0,1 1-1,-1-1 1,0 0 0,1 0 0,-1 0 0,0 0-1,1 0 1,-1 1 0,0-1 0,1 0 0,-1 0-1,0 0 1,1 1 0,-1-1 0,0 0 0,0 1-1,1-1 1,-1 0 0,0 0 0,0 1 0,1-1-1,-1 0 1,0 1 0,0-1 0,0 1 0,0-1-1,0 0 1,0 1 0,0-1 0,0 0 0,0 1-1,1-1 1,-2 1 0,1-1 0,0 0 0,0 1-1,0-1 1,0 0 0,0 1 0,0-1 0,0 1-1,0-1 1,-1 0 0,1 1 0,0-1 0,0 0-1,0 1 1,-1-1 0,1 0 0,0 0 0,0 1-1,-1-1 1,1 0 0,-1 1 0,-16 21 285,-44 41 640,43-47-692,1 1 0,0 1 1,2 1-1,0 0 0,-23 38 0,37-55-233,0 0 0,0-1 0,0 1-1,1 0 1,-1 0 0,0 0 0,1 0 0,-1 0 0,1 0 0,0 0 0,-1 0-1,1 0 1,0 0 0,0 0 0,1 0 0,-1 1 0,0-1 0,1 0 0,-1 0-1,1 0 1,-1 0 0,1-1 0,1 4 0,0-3 4,0 0 1,0 0-1,1 0 1,-1-1-1,0 1 0,1 0 1,-1-1-1,1 0 0,-1 0 1,1 0-1,0 0 1,-1 0-1,1 0 0,0-1 1,2 1-1,13 1-312,-1-1 0,1-1 0,0 0 0,25-5 0,-18 1-1765,0-2 0,0-1-1,0-1 1,26-13 0,-7-1-4421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8.859"/>
    </inkml:context>
    <inkml:brush xml:id="br0">
      <inkml:brushProperty name="width" value="0.025" units="cm"/>
      <inkml:brushProperty name="height" value="0.025" units="cm"/>
    </inkml:brush>
  </inkml:definitions>
  <inkml:trace contextRef="#ctx0" brushRef="#br0">100 1 10186,'0'0'11659,"6"51"-11659,-5-33 0,5 5-481,-4 1-191,-2 4-482,0-1-1280,0-2-1345,-4-3-289,-5-6-4709</inkml:trace>
  <inkml:trace contextRef="#ctx0" brushRef="#br0" timeOffset="1">0 95 12460,'0'0'11595,"77"-31"-11787,-34 26-1026,5 0-1056,0-5-1954,-3 1-3235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9.219"/>
    </inkml:context>
    <inkml:brush xml:id="br0">
      <inkml:brushProperty name="width" value="0.025" units="cm"/>
      <inkml:brushProperty name="height" value="0.025" units="cm"/>
    </inkml:brush>
  </inkml:definitions>
  <inkml:trace contextRef="#ctx0" brushRef="#br0">0 240 13485,'0'0'4820,"11"-5"-3191,32-20-1227,-1 0 0,-1-3 0,-2-2 0,0-1 0,60-65 0,-114 177 677,13-75-1079,0 5 105,-1 1-1,2-1 1,-1 1 0,2-1 0,0 16-1,0-24-166,0-1-1,1 1 1,-1-1-1,1 1 1,0-1-1,0 0 1,0 1 0,0-1-1,0 0 1,0 0-1,0 1 1,1-1-1,-1 0 1,1 0-1,0-1 1,-1 1-1,1 0 1,0 0-1,0-1 1,0 1 0,0-1-1,1 0 1,-1 0-1,0 0 1,0 0-1,1 0 1,-1 0-1,1 0 1,-1-1-1,5 1 1,-2 0-936,1 0-1,0-1 1,0 0 0,0 0 0,0 0-1,11-3 1,9-9-5835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9.564"/>
    </inkml:context>
    <inkml:brush xml:id="br0">
      <inkml:brushProperty name="width" value="0.025" units="cm"/>
      <inkml:brushProperty name="height" value="0.025" units="cm"/>
    </inkml:brush>
  </inkml:definitions>
  <inkml:trace contextRef="#ctx0" brushRef="#br0">145 1 7143,'0'0'11403,"-25"63"-9706,16-38-544,6 0-288,3 1-705,0-4-96,3-1-64,6 0-480,2-3-129,-1-2-192,-1-1-832,-5-5-705,-4-4-1410</inkml:trace>
  <inkml:trace contextRef="#ctx0" brushRef="#br0" timeOffset="1">0 161 2530,'0'0'19122,"61"-33"-18545,-27 25-449,5 0-64,2-1-544,4-3-1506,-4-1-2242,-2-4-2947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39.921"/>
    </inkml:context>
    <inkml:brush xml:id="br0">
      <inkml:brushProperty name="width" value="0.025" units="cm"/>
      <inkml:brushProperty name="height" value="0.025" units="cm"/>
    </inkml:brush>
  </inkml:definitions>
  <inkml:trace contextRef="#ctx0" brushRef="#br0">10 3 7623,'0'0'6871,"8"0"-3279,0-1-3222,-4 0 56,1 1 0,-1 0 0,1 0 0,0 0 0,-1 0 0,9 2 0,-12-1-324,1-1 0,0 1 0,-1-1 0,1 1 0,-1 0 0,0 0 0,1 0 0,-1 0 0,0 0 0,1 0 0,-1 0 1,0 1-1,0-1 0,0 0 0,0 0 0,0 1 0,0-1 0,-1 1 0,1-1 0,0 1 0,-1-1 0,1 1 0,-1 0 0,1-1 0,-1 1 0,0 2 1,1 3 35,-1-1 1,0 1-1,-1 0 1,0 0 0,0 0-1,0-1 1,-1 1-1,0 0 1,0-1 0,-1 0-1,1 1 1,-1-1-1,-1 0 1,1 0 0,-1-1-1,0 1 1,-1-1-1,-8 9 1,-24 36 1429,37-49-1562,-1 0 0,0 0 0,1 0 0,-1 0 0,1 0 0,-1 0 0,1 0 0,0 0 0,-1 1 0,1-1-1,0 0 1,0 0 0,0 0 0,0 1 0,0-1 0,0 0 0,0 0 0,0 0 0,0 1 0,1-1 0,-1 0 0,0 0 0,1 0 0,-1 0 0,1 0 0,0 1 0,-1-1 0,1 0 0,0 0 0,-1 0 0,1-1 0,0 1 0,0 0 0,0 0 0,0 0 0,0-1 0,0 1 0,0 0 0,0-1 0,0 1-1,0-1 1,0 1 0,0-1 0,1 0 0,1 1 0,7 2 12,1 0 0,0-1 0,21 2 0,-25-3 4,128 6-842,-44-15-3933,-22-10-3159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0.816"/>
    </inkml:context>
    <inkml:brush xml:id="br0">
      <inkml:brushProperty name="width" value="0.025" units="cm"/>
      <inkml:brushProperty name="height" value="0.025" units="cm"/>
    </inkml:brush>
  </inkml:definitions>
  <inkml:trace contextRef="#ctx0" brushRef="#br0">1 63 9833,'0'0'8483,"11"-8"-7202,-1 1-1002,1 0 0,0 1 0,1 1 0,-1-1 0,1 2 1,0 0-1,1 0 0,-1 1 0,1 0 0,13 0 0,-12 2-145,-1 0 0,1 1 1,0 1-1,-1 0 0,27 6 1,-38-7-136,0 1 0,0 0 0,0-1 0,0 1 0,0 0 0,-1 0 0,1 1 0,0-1 0,0 0 0,-1 1 1,1-1-1,-1 0 0,1 1 0,-1 0 0,0-1 0,1 1 0,-1 0 0,1 3 0,-1-2 7,0 0 0,-1 0 0,0 1 1,0-1-1,0 0 0,0 0 0,0 0 0,0 0 0,-1 0 0,0 1 0,1-1 0,-1 0 0,0 0 0,-1-1 0,1 1 0,-3 5 0,-4 4 39,-1 1-1,0-1 0,0-1 0,-1 0 0,-1 0 1,-21 16-1,20-18 57,1 1 1,0-1-1,1 2 1,0 0-1,1 0 0,0 0 1,-10 19-1,19-30-101,-1 1-1,1 0 0,0-1 1,0 1-1,-1 0 0,1 0 1,0-1-1,0 1 0,0 0 0,-1 0 1,1-1-1,0 1 0,0 0 1,0 0-1,1-1 0,-1 1 1,0 0-1,0-1 0,0 1 1,0 0-1,1 0 0,-1-1 0,0 1 1,1 0-1,-1-1 0,0 1 1,1 0-1,0 0 0,22 9 61,40-7 105,-52-3-151,-7 0-28,93-5-1838,-87 3 357,0 0 0,-1-1 0,1 0-1,13-5 1,9-9-7591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1.144"/>
    </inkml:context>
    <inkml:brush xml:id="br0">
      <inkml:brushProperty name="width" value="0.025" units="cm"/>
      <inkml:brushProperty name="height" value="0.025" units="cm"/>
    </inkml:brush>
  </inkml:definitions>
  <inkml:trace contextRef="#ctx0" brushRef="#br0">15 0 17521,'0'0'5156,"-11"65"-4195,8-44-224,3 2-385,0 1-256,0 1-96,3-2-192,6 3-352,-7-2-417,3-1-577,-5-4-512,0-9-992,0-3-2500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32.855"/>
    </inkml:context>
    <inkml:brush xml:id="br0">
      <inkml:brushProperty name="width" value="0.025" units="cm"/>
      <inkml:brushProperty name="height" value="0.025" units="cm"/>
      <inkml:brushProperty name="color" value="#F6630D"/>
    </inkml:brush>
  </inkml:definitions>
  <inkml:trace contextRef="#ctx0" brushRef="#br0">3099 529 5637,'-36'-7'2464,"0"-3"0,-41-16 0,38 9-2301,0-1-1,2-2 1,0-2 0,2-1 0,1-2-1,-45-41 1,33 24-174,-2 3 1,-70-45-1,89 68-137,0 0-1,0 2 0,-2 1 0,0 1 1,0 2-1,-38-8 0,-12 5 8,0 4 1,-1 3-1,0 3 0,-87 10 1,-326 60 667,394-48-328,1 4 1,0 4-1,3 5 1,-172 80-1,222-86-91,2 1 0,1 2 0,1 2 0,-60 57-1,75-60-94,1 1-1,2 1 0,1 1 1,1 2-1,2 0 0,-32 67 1,44-79-85,1 0 0,1 0 1,0 1-1,2 0 0,0 0 1,2 0-1,0 0 0,2 1 1,0-1-1,2 1 0,0-1 1,1 1-1,2-1 0,0 0 0,1 0 1,2 0-1,0-1 0,1 0 1,1 0-1,12 19 0,57 76-7,168 190-1,-110-145 90,-88-102 35,209 240 481,-209-250-436,3-1-1,2-3 0,99 65 1,-53-54-25,2-4 0,2-4 0,208 65 0,346 50 26,-400-105-42,-134-29-75,413 87 147,-391-92 69,255 9 0,-287-33-144,0-5 1,-1-5-1,0-5 0,-1-5 0,209-65 0,-251 61-65,-1-4 0,-1-2-1,-2-3 1,-1-3 0,-2-3-1,-2-2 1,-1-3-1,-3-2 1,-1-3 0,57-67-1,-86 84 11,-1-2 0,-1-1 0,-2 0-1,-1-2 1,-2-1 0,-2 0 0,-2-1 0,-1-1-1,12-57 1,-20 70 18,-2-1 1,0 0-1,-2 0 0,-2 0 1,0 0-1,-2 0 1,0 0-1,-3 0 0,0 0 1,-1 1-1,-2 0 0,-1 0 1,-1 0-1,-25-46 0,10 36 6,0 1 0,-3 1 0,-1 2 0,-1 1 0,-1 1 0,-2 2 0,-63-43 0,10 16 114,-3 3 0,-113-47 0,-18 7 94,-266-73 0,-242-26 682,-94 15 300,-239-62-4332,854 179-1170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7.179"/>
    </inkml:context>
    <inkml:brush xml:id="br0">
      <inkml:brushProperty name="width" value="0.025" units="cm"/>
      <inkml:brushProperty name="height" value="0.025" units="cm"/>
      <inkml:brushProperty name="color" value="#F6630D"/>
    </inkml:brush>
  </inkml:definitions>
  <inkml:trace contextRef="#ctx0" brushRef="#br0">0 118 9257,'0'0'4313,"4"11"-2845,-2 0-1493,0-3 117,0-1 0,0 1 1,1-1-1,0 0 0,4 8 0,-5-12-174,-1-1 1,1 0-1,-1 0 0,1 0 0,0 0 0,-1 0 0,1-1 0,0 1 0,0 0 0,0-1 0,1 0 0,-1 1 0,0-1 1,1 0-1,-1 0 0,0 0 0,1 0 0,-1-1 0,1 1 0,-1-1 0,1 1 0,4-1 0,0-1-398,0 0 0,0 0-1,0-1 1,0 0 0,-1 0-1,1-1 1,-1 0 0,1 0 0,-1 0-1,0-1 1,0 0 0,-1 0-1,1-1 1,-1 1 0,0-1-1,0 0 1,-1-1 0,1 1 0,4-8-1,-2 3 478,0-1-1,-1 0 1,0 0 0,5-16-1,-8 18 1162,0 1 0,-1-1 1,0 0-1,0 0 0,0-17 0,-2 26-1091,0-1 1,0 1-1,0 0 1,0 0-1,0 0 1,0-1-1,0 1 1,0 0-1,0 0 1,0 0-1,0-1 1,0 1-1,0 0 1,0 0-1,0 0 1,0 0-1,0-1 1,0 1-1,0 0 1,0 0-1,0 0 1,0 0-1,0-1 1,-1 1-1,1 0 1,0 0-1,0 0 1,0 0-1,0 0 1,0-1-1,0 1 1,-1 0-1,1 0 1,0 0-1,0 0 1,0 0-1,-1 0 1,1 0-1,0 0 1,0 0-1,0 0 1,0 0-1,-1 0 1,1 0-1,0 0 1,-1 0-1,-9 7 1050,-7 14-522,5 0-216,0 2-1,2-1 0,1 2 0,1-1 1,0 1-1,-5 39 0,12-62-373,1 0 0,-1 0 1,1 0-1,0 1 0,0-1 0,0 0 0,0 0 0,0 0 0,0 1 0,0-1 0,0 0 0,0 0 0,0 0 1,1 1-1,-1-1 0,0 0 0,1 0 0,-1 0 0,1 0 0,-1 0 0,1 0 0,0 0 0,-1 0 1,1 0-1,0 0 0,0 0 0,0 0 0,0 0 0,0-1 0,0 1 0,0 0 0,0-1 0,0 1 1,0 0-1,0-1 0,0 0 0,0 1 0,0-1 0,1 0 0,-1 1 0,0-1 0,0 0 0,0 0 0,1 0 1,-1 0-1,0 0 0,0 0 0,2-1 0,3 0 39,0 0 0,-1-1 0,1 0 0,0 0 0,-1-1 0,1 0 0,-1 1 0,8-7 0,9-9 111,41-43-1,-49 45-170,1 0 0,1 2 0,0 0 1,1 1-1,21-13 0,-37 25 8,-1 0 0,2 0 0,-1 0 0,0 1 1,0-1-1,0 1 0,0-1 0,0 0 0,1 1 0,-1 0 1,0-1-1,0 1 0,1 0 0,-1 0 0,0-1 1,0 1-1,1 0 0,-1 0 0,0 1 0,1-1 0,-1 0 1,0 0-1,0 1 0,1-1 0,-1 0 0,0 1 0,0-1 1,0 1-1,0 0 0,1-1 0,-1 1 0,0 0 1,0 0-1,0 0 0,0-1 0,-1 1 0,1 0 0,0 0 1,0 1-1,-1-1 0,1 0 0,0 0 0,0 2 1,2 7 59,-1-1-1,0 0 1,-1 1 0,0-1 0,0 13 0,2 14 237,-3-36-287,0 1-1,0-1 1,0 1-1,0 0 1,0-1 0,0 1-1,1-1 1,-1 1-1,0-1 1,0 1 0,1-1-1,-1 1 1,0-1 0,1 1-1,-1-1 1,0 1-1,1-1 1,-1 1 0,0-1-1,1 0 1,-1 1-1,1-1 1,-1 0 0,1 1-1,-1-1 1,1 0-1,-1 0 1,1 0 0,0 1-1,-1-1 1,2 0 0,17-9 178,20-31 169,-33 33-338,12-14-60,33-33-52,-47 50 29,1 0-1,-1 1 1,1-1-1,0 1 1,0 0-1,0 0 1,1 1-1,-1-1 1,11-2-1,-15 5 64,0 0 0,0 0 0,0 0 0,0 0 0,0 0 0,0 1 0,0-1 0,-1 0 0,1 0 0,0 1 0,0-1 0,0 1-1,0-1 1,0 1 0,0-1 0,0 1 0,-1-1 0,1 1 0,0 0 0,0 0 0,-1-1 0,1 1 0,-1 0 0,1 0 0,-1 0 0,1 0 0,-1-1 0,1 1 0,-1 0 0,0 0 0,1 0 0,-1 0 0,0 0 0,0 0 0,0 0 0,0 0 0,0 0 0,0 0-1,0 2 1,0 51 234,0-39-259,-1-14 39,1 0 0,0 0 0,0 0-1,0 0 1,0 0 0,0 0 0,0 0 0,0 0 0,0 0-1,0 0 1,0 0 0,0 0 0,1 0 0,-1 0-1,0 0 1,1-1 0,-1 1 0,1 0 0,-1 0-1,1 0 1,-1 0 0,1 0 0,0-1 0,-1 1 0,1 0-1,0-1 1,1 2 0,0-2 10,-1-1 0,1 1-1,0-1 1,-1 1 0,1-1 0,-1 0-1,0 1 1,1-1 0,-1 0 0,0 0-1,1 0 1,-1 0 0,0 0 0,0 0-1,0-1 1,0 1 0,2-2 0,15-19 103,34-37-77,-49 55-60,1 1-1,0-1 1,0 1-1,1 0 1,-1 0-1,0 0 1,1 1-1,0 0 0,0-1 1,0 2-1,6-3 1,-10 4 18,0 1 0,0-1 0,0 1 0,0-1 0,0 1 0,-1 0 0,1-1 0,0 1 0,0 0 1,-1 0-1,1-1 0,0 1 0,-1 0 0,1 0 0,0 0 0,-1 0 0,1 0 0,-1 0 0,0 0 0,1 0 0,-1 0 0,0 0 0,0 0 0,1 0 1,-1 0-1,0 0 0,0 0 0,0 0 0,0 0 0,-1 0 0,1 0 0,0 1 0,-1 46 756,1-44-662,-5 69 1145,5-72-1233,0-1 0,0 1 0,1-1 0,-1 1 0,0-1-1,0 1 1,1 0 0,-1-1 0,0 1 0,1-1 0,-1 1 0,0-1 0,1 1 0,-1-1-1,1 0 1,-1 1 0,1-1 0,-1 0 0,1 1 0,-1-1 0,1 0 0,0 1 0,-1-1 0,1 0-1,-1 0 1,1 0 0,0 0 0,-1 1 0,1-1 0,-1 0 0,1 0 0,0 0 0,-1 0-1,1 0 1,0-1 0,-1 1 0,1 0 0,-1 0 0,1 0 0,0 0 0,-1-1 0,1 1-1,-1 0 1,1-1 0,-1 1 0,1 0 0,0-1 0,30-16 241,25-37 37,-48 44-395,1 0 1,0 1-1,1 0 0,-1 1 1,2 0-1,-1 0 1,1 1-1,15-7 1,-25 13 88,0 1 0,-1 0-1,1-1 1,0 1 0,-1 0 0,1-1 0,0 1-1,-1 0 1,1 0 0,0 0 0,-1 0 0,1 0 0,0 0-1,0 0 1,-1 0 0,1 0 0,0 0 0,-1 0 0,1 0-1,0 0 1,0 1 0,-1-1 0,1 0 0,-1 1 0,1-1-1,0 0 1,-1 1 0,1-1 0,-1 0 0,1 1 0,0-1-1,-1 1 1,1 0 0,-1-1 0,0 1 0,1 0 0,3 28-109,-1-1-6059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1.477"/>
    </inkml:context>
    <inkml:brush xml:id="br0">
      <inkml:brushProperty name="width" value="0.025" units="cm"/>
      <inkml:brushProperty name="height" value="0.025" units="cm"/>
    </inkml:brush>
  </inkml:definitions>
  <inkml:trace contextRef="#ctx0" brushRef="#br0">1 54 10794,'0'0'13261,"46"-37"-13197,-12 35-64,9 0-769,5 0-1697,-3-2-2115,5-2-3170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1.811"/>
    </inkml:context>
    <inkml:brush xml:id="br0">
      <inkml:brushProperty name="width" value="0.025" units="cm"/>
      <inkml:brushProperty name="height" value="0.025" units="cm"/>
    </inkml:brush>
  </inkml:definitions>
  <inkml:trace contextRef="#ctx0" brushRef="#br0">0 88 4965,'0'0'3486,"9"-8"-2493,27-27-86,-34 34-630,-1 0 0,0 0 0,0-1-1,1 1 1,-1-1 0,0 1 0,0-1 0,-1 0-1,1 1 1,0-1 0,0 0 0,-1 1 0,1-1-1,-1 0 1,0 0 0,1 0 0,-1 0 0,0 1-1,0-1 1,0-4 0,-1-1 6066,-5 20-2856,-2 22-2660,8-30-326,-5 27 29,1 0 0,2 0-1,2 40 1,2-46-900,1 0-1,1 0 1,1-1-1,13 38 1,-18-63 262,7 15-1554,-7-14 1478,0-1-1,0 0 1,0 1 0,0-1-1,1 0 1,-1 0 0,0 1-1,0-1 1,0 0-1,0 1 1,1-1 0,-1 0-1,0 0 1,0 1 0,1-1-1,-1 0 1,0 0 0,1 0-1,-1 1 1,0-1-1,0 0 1,1 0 0,-1 0-1,0 0 1,1 0 0,-1 0-1,0 0 1,1 0 0,-1 1-1,0-1 1,1 0-1,-1 0 1,0 0 0,1-1-1,-1 1 1,0 0 0,1 0-1,-1 0 1,0 0-1,1 0 1,-1 0 0,6-8-6713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2.235"/>
    </inkml:context>
    <inkml:brush xml:id="br0">
      <inkml:brushProperty name="width" value="0.025" units="cm"/>
      <inkml:brushProperty name="height" value="0.025" units="cm"/>
    </inkml:brush>
  </inkml:definitions>
  <inkml:trace contextRef="#ctx0" brushRef="#br0">2 0 11211,'0'0'15438,"-2"52"-14541,2-29-288,0 4-321,0 2-192,6 2-96,-5-3 0,8 2-577,-5-5-736,5 1-673,-7-6-416,-2-5-449,0-7-1441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2.565"/>
    </inkml:context>
    <inkml:brush xml:id="br0">
      <inkml:brushProperty name="width" value="0.025" units="cm"/>
      <inkml:brushProperty name="height" value="0.025" units="cm"/>
    </inkml:brush>
  </inkml:definitions>
  <inkml:trace contextRef="#ctx0" brushRef="#br0">0 42 10666,'0'0'10922,"77"-11"-10185,-36 6-513,4 3-192,6-4-1153,5-2-3331,-1-1-6118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3.022"/>
    </inkml:context>
    <inkml:brush xml:id="br0">
      <inkml:brushProperty name="width" value="0.025" units="cm"/>
      <inkml:brushProperty name="height" value="0.025" units="cm"/>
    </inkml:brush>
  </inkml:definitions>
  <inkml:trace contextRef="#ctx0" brushRef="#br0">32 63 4837,'0'0'11942,"-6"-9"-9348,-16-27-768,21 35-1789,1 1 0,0 0 0,0-1 0,-1 1 0,1 0 0,0-1 0,0 1 0,0 0 0,-1-1 0,1 1 0,0-1 0,0 1 0,0 0 0,0-1 0,0 1 0,0-1 0,0 1 0,0-1 0,0 1 0,0 0 0,0-1 0,0 1 0,0-1 0,0 1 0,0 0 0,0-1 0,1 1 0,-1-1 0,0 1 0,0 0 0,0-1 0,1 1 0,-1 0 0,0-1 0,0 1 0,1 0 0,-1-1 0,0 1 0,1 0 0,-1 0 0,0-1 0,1 1 0,-1 0 0,0 0 0,1 0 0,-1-1 0,1 1 0,-1 0 0,1 0 0,-1 0 0,0 0 0,1 0 0,23 0 218,-20 0-112,14 0 102,1 1-1,0 1 0,25 6 0,-38-7-189,0 1 0,0 0 0,0 0 0,1 0 0,-2 1 0,1 0 0,0 0 0,-1 0-1,1 1 1,-1 0 0,0 0 0,0 0 0,6 7 0,-10-8-45,1-1 0,-1 1 0,0-1 0,1 1 0,-1 0 0,-1 0-1,1-1 1,0 1 0,-1 0 0,1 0 0,-1 0 0,0 0 0,0-1 0,0 1 0,0 0 0,0 0 0,-1 0 0,1 0 0,-1 0 0,0-1-1,0 1 1,0 0 0,0-1 0,-1 1 0,1 0 0,0-1 0,-4 4 0,-4 6 142,0 0 1,-1-1-1,-22 20 0,24-24-62,-26 21 320,-21 19 401,51-43-771,1-1 0,0 1 0,0 0 0,0 0 1,0 0-1,1 0 0,-1 0 0,1 0 0,0 1 0,1-1 1,-3 7-1,4-10-43,0 0 1,1 0-1,-1 1 1,0-1 0,1 0-1,-1 0 1,0 1-1,1-1 1,-1 0-1,1 0 1,0 0-1,-1 0 1,1 0-1,0 0 1,0 0-1,0 0 1,0 0-1,0 0 1,0 0 0,0 0-1,0 0 1,0-1-1,0 1 1,0-1-1,0 1 1,1-1-1,-1 1 1,0-1-1,0 1 1,1-1-1,-1 0 1,2 0 0,48 9 115,-47-9-102,45 4-270,54-2 1,-83-3-1118,-1-1-1,0-1 1,21-5 0,7-8-6888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4.189"/>
    </inkml:context>
    <inkml:brush xml:id="br0">
      <inkml:brushProperty name="width" value="0.025" units="cm"/>
      <inkml:brushProperty name="height" value="0.025" units="cm"/>
    </inkml:brush>
  </inkml:definitions>
  <inkml:trace contextRef="#ctx0" brushRef="#br0">1 256 10730,'213'-26'1811,"886"-80"-1006,83 25 172,-858 63 457,-29 1-3082,-223 9-3589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4.678"/>
    </inkml:context>
    <inkml:brush xml:id="br0">
      <inkml:brushProperty name="width" value="0.025" units="cm"/>
      <inkml:brushProperty name="height" value="0.025" units="cm"/>
    </inkml:brush>
  </inkml:definitions>
  <inkml:trace contextRef="#ctx0" brushRef="#br0">1 73 6278,'0'0'10938,"10"1"-9587,56-2 167,-1-2-1,69-14 1,-20 3-1128,459-24-2045,-553 42-1312,-32 5 429,-34 8-429,-78 17-1917,47-14 2279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5.043"/>
    </inkml:context>
    <inkml:brush xml:id="br0">
      <inkml:brushProperty name="width" value="0.025" units="cm"/>
      <inkml:brushProperty name="height" value="0.025" units="cm"/>
    </inkml:brush>
  </inkml:definitions>
  <inkml:trace contextRef="#ctx0" brushRef="#br0">202 52 3908,'-121'32'5116,"41"-7"2927,134-31-4643,-23 5-2695,325-42 3203,-121 5-7421,-192 29-1649,-11-2-4132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45.563"/>
    </inkml:context>
    <inkml:brush xml:id="br0">
      <inkml:brushProperty name="width" value="0.025" units="cm"/>
      <inkml:brushProperty name="height" value="0.025" units="cm"/>
    </inkml:brush>
  </inkml:definitions>
  <inkml:trace contextRef="#ctx0" brushRef="#br0">1 451 6726,'0'0'9951,"1"9"-9305,7 75 1242,9 67 532,-17-149-2398,1 0 0,-1 0 0,0-1 0,1 1 0,-1 0 0,1-1 0,-1 1 0,1 0 0,0-1 0,-1 1 0,1-1 0,0 1 0,0-1 1,0 1-1,1-1 0,-1 0 0,0 0 0,0 1 0,1-1 0,-1 0 0,1 0 0,-1 0 0,1 0 0,-1-1 0,1 1 0,-1 0 0,1-1 0,0 1 0,-1-1 0,1 1 0,0-1 0,0 0 0,-1 0 0,1 0 0,0 0 0,0 0 0,-1 0 0,1 0 0,0 0 0,0-1 0,-1 1 0,1-1 0,0 1 0,-1-1 0,1 0 0,-1 0 0,3-1 0,12-6 299,-1-1-1,0 0 0,26-21 0,-31 22-37,255-209 918,-8 7-2210,-44 46-4895,-125 93-4084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0.856"/>
    </inkml:context>
    <inkml:brush xml:id="br0">
      <inkml:brushProperty name="width" value="0.025" units="cm"/>
      <inkml:brushProperty name="height" value="0.025" units="cm"/>
    </inkml:brush>
  </inkml:definitions>
  <inkml:trace contextRef="#ctx0" brushRef="#br0">1 153 13229,'0'0'1003,"12"0"-234,67-5 1225,106-20 0,-30 2-783,505-15 827,5 46-2285,38-1 261,-482-18 326,-182 6 5,-1-1 0,-1-1-1,63-21 1,-130 17-2966,6 2-1890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7.824"/>
    </inkml:context>
    <inkml:brush xml:id="br0">
      <inkml:brushProperty name="width" value="0.025" units="cm"/>
      <inkml:brushProperty name="height" value="0.025" units="cm"/>
      <inkml:brushProperty name="color" value="#F6630D"/>
    </inkml:brush>
  </inkml:definitions>
  <inkml:trace contextRef="#ctx0" brushRef="#br0">0 36 8808,'0'0'6001,"8"-7"-3386,22-19-1173,-29 26-1398,-1 0 0,0-1-1,1 1 1,-1 0 0,0 0 0,1 0 0,-1 0 0,1-1-1,-1 1 1,0 0 0,1 0 0,-1 0 0,1 0 0,-1 0-1,0 0 1,1 0 0,-1 0 0,1 0 0,-1 0 0,0 0-1,1 0 1,-1 0 0,1 0 0,-1 0 0,0 1 0,1-1-1,-1 0 1,0 0 0,1 0 0,-1 1 0,0-1 0,1 0-1,-1 0 1,0 1 0,1-1 0,-1 0 0,0 1 0,0-1-1,1 0 1,-1 1 0,0-1 0,0 0 0,0 1 0,0-1-1,1 1 1,-1-1 0,0 0 0,0 1 0,0-1 0,0 1 0,0-1-1,0 0 1,0 1 0,0-1 0,0 1 0,0-1 0,0 0-1,0 1 1,-1 0 0,2 30 40,-1-26 207,-3 50 22,-14 84-1,15-128-296,2-9-22,-1 0-1,1-1 1,-1 1-1,1 0 1,0 0-1,0-1 1,0 1-1,0 0 1,0 0-1,0 0 1,1-1-1,-1 1 1,1 0 0,-1-1-1,1 1 1,-1 0-1,2 2 1,-1-4 2,0 0 1,-1 1 0,1-1 0,0 0-1,-1 0 1,1 0 0,0 1 0,0-1-1,-1 0 1,1 0 0,0 0 0,-1 0-1,1 0 1,0 0 0,0 0 0,-1-1-1,1 1 1,0 0 0,-1 0 0,1-1-1,0 1 1,-1 0 0,1-1 0,0 1-1,-1 0 1,1-1 0,0 0 0,8-5-12,0-1 0,-1-1 0,13-13 0,18-27-56,-25 30 54,1 1-1,26-25 1,-41 42 16,0-1 0,1 1 0,-1-1 0,1 1 0,-1 0 0,0-1 0,1 1 0,-1 0 0,1-1 0,-1 1 1,1 0-1,-1 0 0,1 0 0,-1-1 0,1 1 0,-1 0 0,1 0 0,-1 0 0,1 0 0,-1 0 0,1 0 0,-1 0 0,1 0 0,0 0 0,-1 0 0,1 0 0,-1 0 0,1 0 0,-1 0 0,1 1 0,-1-1 0,1 0 0,0 1 0,9 16-71,-10-15 68,1 0 0,-1-1 0,1 1 1,-1-1-1,1 1 0,0 0 0,0-1 1,0 0-1,0 1 0,0-1 1,0 0-1,0 1 0,0-1 0,0 0 1,0 0-1,1 0 0,-1 0 0,1 0 1,-1 0-1,0 0 0,1-1 0,0 1 1,-1 0-1,1-1 0,2 1 0,0-1 21,0-1-1,0 0 0,0 0 1,0 0-1,0-1 0,-1 1 1,1-1-1,-1 0 0,1 0 0,-1 0 1,0-1-1,4-3 0,43-40-121,-29 26-183,-15 14 163,33-27-71,-38 32 143,0 0-1,0 0 0,1 0 0,-1 0 0,1 0 0,-1 0 0,1 0 1,-1 1-1,1-1 0,0 0 0,-1 1 0,1 0 0,0-1 0,-1 1 1,1 0-1,0 0 0,-1 0 0,1 0 0,0 0 0,-1 0 0,4 1 0,-4 0 21,0 1 0,0-1 0,0 0 0,-1 1 0,1-1 0,-1 1 0,1-1 0,-1 1 0,0-1 0,0 1 0,0-1 0,1 1 0,-1 0 0,-1-1 0,1 1 0,0-1 0,0 1 0,0-1 0,-2 3 0,-7 31 368,-48 104 455,55-133-570,2-5-1779,0-19-8126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1.517"/>
    </inkml:context>
    <inkml:brush xml:id="br0">
      <inkml:brushProperty name="width" value="0.025" units="cm"/>
      <inkml:brushProperty name="height" value="0.025" units="cm"/>
    </inkml:brush>
  </inkml:definitions>
  <inkml:trace contextRef="#ctx0" brushRef="#br0">13 1 8232,'0'0'9374,"11"2"-7602,55 5 62,-46-6-1500,-1 0 0,0 1 0,0 1 0,0 1 0,35 12 1,-52-15-321,0 0 1,1 0-1,-1 0 1,-1 0-1,1 1 1,0-1-1,0 1 0,0-1 1,-1 1-1,1 0 1,-1-1-1,1 1 1,-1 0-1,0 0 1,1 0-1,-1 0 1,0 0-1,-1 0 1,1 1-1,0-1 1,0 0-1,-1 0 1,1 4-1,-1-2 21,-1 1 1,1-1-1,-1 1 0,0-1 1,0 1-1,0-1 0,-1 1 1,1-1-1,-1 0 0,0 0 0,-3 5 1,-7 9 123,-1 0 1,-1-1-1,-27 27 1,-23 10 123,47-40-177,-1 0-1,2 2 1,0-1 0,-23 31-1,38-46-99,0 1-1,1 0 1,-1-1-1,1 1 1,-1 0-1,1-1 1,0 1-1,-1 0 1,1 0-1,0-1 1,-1 1-1,1 0 1,0 0-1,0 0 1,-1-1-1,1 1 1,0 0-1,0 0 1,0 0-1,0 0 1,0-1-1,1 1 1,-1 0-1,0 0 1,0 0-1,0 0 1,1-1-1,-1 1 1,0 0-1,1 0 1,-1-1-1,1 1 1,-1 0-1,1-1 0,-1 1 1,1 0-1,-1-1 1,1 1-1,0-1 1,-1 1-1,1-1 1,0 1-1,0-1 1,-1 0-1,1 1 1,0-1-1,0 0 1,-1 1-1,1-1 1,0 0-1,0 0 1,0 0-1,0 0 1,-1 0-1,1 0 1,1 0-1,61 1 249,-49-2-196,50-2-46,82-16-1,-8-10-6931,-79 13-3789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2.352"/>
    </inkml:context>
    <inkml:brush xml:id="br0">
      <inkml:brushProperty name="width" value="0.025" units="cm"/>
      <inkml:brushProperty name="height" value="0.025" units="cm"/>
    </inkml:brush>
  </inkml:definitions>
  <inkml:trace contextRef="#ctx0" brushRef="#br0">1 216 6854,'0'0'12225,"8"1"-10431,0-2-1573,-1 1-1,0-1 0,1 0 1,-1-1-1,0 1 1,0-1-1,0-1 0,0 0 1,0 0-1,0 0 1,-1-1-1,11-7 1,17-13-174,34-32 1,-18 14 45,-29 24-67,-13 12-14,0-1 0,0 1 0,0 0-1,17-9 1,-25 15-14,1 0 0,-1 0 0,0-1 0,0 1 0,1 0 0,-1 0 0,0 0 0,0 0 0,1 0-1,-1 0 1,0 0 0,0-1 0,1 1 0,-1 0 0,0 0 0,1 0 0,-1 0 0,0 0 0,0 0 0,1 0 0,-1 1 0,0-1 0,1 0 0,-1 0 0,0 0 0,0 0-1,1 0 1,-1 0 0,0 0 0,0 1 0,1-1 0,-1 0 0,0 0 0,0 0 0,0 0 0,1 1 0,-1-1 0,0 0 0,0 0 0,0 1 0,0-1 0,0 0 0,1 0-1,-1 1 1,0-1 0,0 0 0,0 0 0,0 1 0,0-1 0,0 0 0,0 1 0,0-1 0,0 0 0,0 0 0,0 1 0,0-1 0,0 1 0,-5 20-157,4-17 149,-32 88 93,24-74-53,2 1-1,0 1 1,1-1 0,1 1 0,-5 35-1,10-53-48,0 0-67,-1-1 0,1 1 0,0-1 1,0 0-1,0 1 0,0-1 0,0 1 0,0-1 0,0 1 0,0-1 0,0 1 0,1-1 1,-1 1-1,1-1 0,-1 0 0,1 1 0,-1-1 0,1 0 0,0 1 0,0-1 0,0 0 1,-1 0-1,1 0 0,0 0 0,1 0 0,0 1 0,18 1-4457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3.602"/>
    </inkml:context>
    <inkml:brush xml:id="br0">
      <inkml:brushProperty name="width" value="0.025" units="cm"/>
      <inkml:brushProperty name="height" value="0.025" units="cm"/>
    </inkml:brush>
  </inkml:definitions>
  <inkml:trace contextRef="#ctx0" brushRef="#br0">93 59 7655,'-12'0'2605,"-3"2"-1882,-19 0-460,3-2 4319,408-12 266,741 32-4160,-219-13-736,-815-9 44,-1-3 0,1-5 0,110-26 0,-182 30-265,-12 1-1036,-20-2-1989,-9 0-2120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4.074"/>
    </inkml:context>
    <inkml:brush xml:id="br0">
      <inkml:brushProperty name="width" value="0.025" units="cm"/>
      <inkml:brushProperty name="height" value="0.025" units="cm"/>
    </inkml:brush>
  </inkml:definitions>
  <inkml:trace contextRef="#ctx0" brushRef="#br0">1 310 8200,'0'0'12171,"11"-4"-10575,26-10-1175,-1-2 0,-1-1 0,-1-2 0,43-29 0,131-110-685,-172 129 324,-24 24-274,-13 17 51,-12 18 140,-23 31 138,-14 31 511,46-83-570,0 1 0,0 0 0,1 0 0,0 0 0,1 0 1,1 1-1,-2 16 0,3-25-88,0 1-1,0-1 1,0 0 0,0 0 0,0 0-1,1 0 1,-1 0 0,1 0-1,-1 0 1,1 0 0,0 0 0,0 0-1,0 0 1,0 0 0,0 0-1,0 0 1,2 1 0,-1-2-223,-1 1 0,1-1 0,-1 0 0,1 0 0,0-1-1,0 1 1,0 0 0,0-1 0,-1 1 0,1-1 0,0 1 0,4-1 0,23 1-6509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1:54.561"/>
    </inkml:context>
    <inkml:brush xml:id="br0">
      <inkml:brushProperty name="width" value="0.025" units="cm"/>
      <inkml:brushProperty name="height" value="0.025" units="cm"/>
    </inkml:brush>
  </inkml:definitions>
  <inkml:trace contextRef="#ctx0" brushRef="#br0">1 58 17553,'0'0'2669,"13"-8"-2029,-5 2-523,-1 1-31,0 0 0,0 1 0,1 0 0,-1 0 0,1 1 0,0-1 0,-1 2-1,2-1 1,-1 1 0,0 1 0,13-2 0,6 1-10,90 0 131,-103 3-196,0 0 0,0 1-1,0 0 1,-1 1 0,27 10-1,-38-13-4,0 0 1,-1 1-1,1-1 0,-1 1 0,1-1 0,-1 1 0,1 0 1,-1 0-1,1-1 0,-1 1 0,0 0 0,1 0 1,-1 1-1,0-1 0,0 0 0,0 0 0,0 1 1,0-1-1,0 0 0,0 1 0,0-1 0,0 1 1,-1-1-1,1 1 0,-1-1 0,1 1 0,-1 0 1,1-1-1,-1 1 0,0-1 0,0 1 0,0 0 0,0-1 1,0 1-1,0 0 0,-1-1 0,1 1 0,0 0 1,-1-1-1,1 1 0,-1-1 0,0 1 0,1-1 1,-1 1-1,0-1 0,-2 3 0,-3 4 109,-1 0 1,-1 0-1,1 0 0,-1-1 0,-17 11 0,-69 41 1329,65-43-934,0 2-1,2 1 0,-29 24 0,54-41-486,0 0 0,0-1 0,1 1 0,-1 0 0,1 0-1,-1 0 1,1 0 0,-1 0 0,1 0 0,0 1 0,0-1 0,0 0 0,0 1 0,1-1 0,-2 4 0,3-4-19,-1-1 1,0 0 0,1 1-1,-1-1 1,1 0 0,-1 0 0,1 0-1,-1 1 1,1-1 0,0 0-1,0 0 1,0 0 0,-1 0-1,1 0 1,0 0 0,0-1 0,0 1-1,1 0 1,-1 0 0,0-1-1,0 1 1,0 0 0,0-1 0,1 1-1,-1-1 1,0 0 0,1 1-1,-1-1 1,0 0 0,2 0 0,41 7-407,0-3 1,0-1 0,76-5 0,-82 1-829,23-4-2950,-8-7-4575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44.685"/>
    </inkml:context>
    <inkml:brush xml:id="br0">
      <inkml:brushProperty name="width" value="0.025" units="cm"/>
      <inkml:brushProperty name="height" value="0.025" units="cm"/>
    </inkml:brush>
  </inkml:definitions>
  <inkml:trace contextRef="#ctx0" brushRef="#br0">0 452 10730,'0'0'6812,"10"-11"-5985,147-157 1189,69-77 191,-217 232-2480,4-1 1912,-12 14-1600,-1 1 0,1 0 0,-1-1-1,1 1 1,-1 0 0,0 0 0,0-1 0,1 1 0,-1 0-1,0 0 1,0-1 0,0 1 0,0 0 0,0 0 0,0 0-1,0-1 1,0 1 0,0 0 0,0 0 0,0 0-1,0-1 1,-1 1 0,1 0 0,0 0 0,-1 0 0,-5 36 431,-13 42 0,12-57-522,1 0 0,1 0 0,1 1 0,2 0 0,0-1 0,1 35 0,6-37-1893,3-10-2372,-2-7-3338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48.545"/>
    </inkml:context>
    <inkml:brush xml:id="br0">
      <inkml:brushProperty name="width" value="0.025" units="cm"/>
      <inkml:brushProperty name="height" value="0.025" units="cm"/>
    </inkml:brush>
  </inkml:definitions>
  <inkml:trace contextRef="#ctx0" brushRef="#br0">1 389 3972,'0'0'16100,"7"0"-14829,-1 0-1132,-1-1 0,0 0 0,0-1 1,0 1-1,0-1 0,0 0 0,0 0 0,-1-1 1,1 1-1,-1-1 0,1 0 0,-1 0 0,0-1 1,6-6-1,63-71 573,-39 41-560,142-154 323,-164 179-242,6-4 607,-17 19-637,-2 11-162,-1 1 0,0-1 0,-1 0 1,0 0-1,-1 0 0,-10 20 0,-5 17 151,0 40 71,17-79-813,1 0 1,1 0 0,0 0-1,0 0 1,0-1 0,1 1-1,1 0 1,2 10 0,3-6-3354,1-4-1835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6.496"/>
    </inkml:context>
    <inkml:brush xml:id="br0">
      <inkml:brushProperty name="width" value="0.025" units="cm"/>
      <inkml:brushProperty name="height" value="0.025" units="cm"/>
    </inkml:brush>
  </inkml:definitions>
  <inkml:trace contextRef="#ctx0" brushRef="#br0">0 0 7815,'0'0'6919,"8"2"-6252,23 4 46,1-2 0,0-2 0,0 0 0,36-4 0,-4 1-194,633 5 1430,519-4-1666,-1145-2-181,-5 0-429,-22 2-2870,-48-2-177,-3-4-1329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6.844"/>
    </inkml:context>
    <inkml:brush xml:id="br0">
      <inkml:brushProperty name="width" value="0.025" units="cm"/>
      <inkml:brushProperty name="height" value="0.025" units="cm"/>
    </inkml:brush>
  </inkml:definitions>
  <inkml:trace contextRef="#ctx0" brushRef="#br0">0 13 6919,'0'0'10404,"14"-3"-10030,11-1-99,0 1 0,1 1 0,-1 1-1,1 2 1,29 3 0,-8 3-159,-1 2-1,0 2 0,-1 2 1,50 22-1,-92-34-99,1 1-1,-1 0 1,0 0 0,0 0-1,0 0 1,0 0 0,-1 0-1,1 1 1,0-1 0,-1 1-1,0 0 1,0 0 0,0 0-1,0 0 1,0 0 0,0 1-1,-1-1 1,3 7 0,-4-7 52,1 0 0,-1 0 0,0 0 0,0 0 0,0 0 0,-1 0 0,1 0 1,-1 0-1,1 0 0,-1-1 0,0 1 0,0 0 0,0 0 0,0 0 0,-1-1 0,1 1 1,-1-1-1,0 1 0,0-1 0,0 0 0,0 0 0,0 1 0,-3 1 0,-17 13 608,-1-1 0,-1 0 0,-47 21 0,44-24-527,0 1 0,1 1-1,-26 22 1,27-8-1544,19-4-5682,6-17-1533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7.815"/>
    </inkml:context>
    <inkml:brush xml:id="br0">
      <inkml:brushProperty name="width" value="0.025" units="cm"/>
      <inkml:brushProperty name="height" value="0.025" units="cm"/>
    </inkml:brush>
  </inkml:definitions>
  <inkml:trace contextRef="#ctx0" brushRef="#br0">371 65 3844,'0'0'8440,"5"-9"-5675,13-27-219,-17 35-2485,-1 1 1,0-1-1,0 1 0,0-1 0,0 0 0,0 1 0,1-1 1,-1 1-1,0-1 0,0 1 0,0-1 0,0 1 0,0-1 0,-1 1 1,1-1-1,0 0 0,0 1 0,0-1 0,0 1 0,-1-1 1,1 1-1,0-1 0,0 1 0,-1-1 0,1 1 0,0 0 0,-1-1 1,1 1-1,0-1 0,-1 1 0,1 0 0,-1-1 0,1 1 1,-1 0-1,1 0 0,-1-1 0,1 1 0,-1 0 0,1 0 0,-1 0 1,1-1-1,-1 1 0,1 0 0,-1 0 0,1 0 0,-2 0 1,-26-1 313,25 1-213,-10 1-104,0 1 0,0 0 1,0 1-1,0 0 0,0 1 1,1 1-1,0 0 0,0 0 1,0 1-1,1 1 0,-20 14 1,9-4 136,0 1 0,1 0 0,1 2 1,-26 33-1,39-43-109,0 0 1,0 0-1,2 0 1,-1 1-1,1 0 1,-4 13-1,8-22-77,0 0 0,0 1 0,1-1 0,-1 0 0,1 0 1,-1 1-1,1-1 0,0 0 0,0 1 0,0-1 0,0 0 0,0 1 0,0-1 0,1 0 0,-1 1 0,1-1 0,-1 0 0,1 0 1,0 1-1,0-1 0,0 0 0,0 0 0,1 0 0,-1 0 0,0 0 0,1-1 0,0 1 0,-1 0 0,1-1 0,0 1 0,0-1 1,0 1-1,-1-1 0,2 0 0,-1 0 0,0 0 0,2 1 0,12 2 199,1-1 0,-1 0 1,0-1-1,1-1 0,-1-1 0,1 0 0,-1-1 1,0-1-1,1 0 0,-1-1 0,18-7 0,-32 10-122,0-1 0,0 0-1,0 0 1,0 0-1,0 0 1,0 0-1,-1 0 1,1 0-1,0-1 1,-1 1 0,1-1-1,-1 1 1,0-1-1,0 1 1,1-1-1,-1 0 1,1-2 0,-2 3-58,0 1 1,0-1-1,0 0 1,0 0 0,0 0-1,0 0 1,0 0-1,0 0 1,-1 1-1,1-1 1,0 0 0,0 0-1,-1 0 1,1 1-1,-1-1 1,1 0-1,0 0 1,-1 1 0,0-1-1,1 0 1,-1 1-1,1-1 1,-1 0-1,0 1 1,1-1 0,-1 1-1,0-1 1,0 1-1,1 0 1,-1-1 0,0 1-1,0 0 1,0-1-1,0 1 1,1 0-1,-1 0 1,0 0 0,0 0-1,0 0 1,-1 0-1,-18-4-54,0 2 1,0 0-1,0 1 0,0 1 0,-29 3 0,49-3-12,-1 0 0,0 0 0,0 0-1,1 0 1,-1 0 0,0 0 0,0 0-1,0 0 1,1 0 0,-1 0 0,0 0-1,0 0 1,1 1 0,-1-1 0,0 0-1,0 1 1,1-1 0,-1 0 0,1 1-1,-1-1 1,0 1 0,1-1 0,-1 1-1,1 0 1,-1-1 0,1 1 0,-1-1-1,1 1 1,-1 0 0,1-1 0,0 1-1,-1 0 1,1 0 0,0-1 0,0 1-1,-1 0 1,1 0 0,0-1 0,0 1-1,0 1 1,1 0-201,-1-1 0,1 0-1,0 0 1,0 1 0,0-1 0,0 0 0,0 0-1,0 0 1,0 0 0,0 0 0,0 0-1,1 0 1,-1-1 0,0 1 0,0 0 0,1-1-1,-1 1 1,1-1 0,2 1 0,48 6-8836,-21-7 1291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8.173"/>
    </inkml:context>
    <inkml:brush xml:id="br0">
      <inkml:brushProperty name="width" value="0.025" units="cm"/>
      <inkml:brushProperty name="height" value="0.025" units="cm"/>
      <inkml:brushProperty name="color" value="#F6630D"/>
    </inkml:brush>
  </inkml:definitions>
  <inkml:trace contextRef="#ctx0" brushRef="#br0">61 99 12107,'0'0'3887,"2"9"-2953,-2-4-817,1-1 0,0 0 0,0 0 0,0 0 0,1 0 0,-1 0 0,1 0 0,0 0 0,0-1 0,0 1 0,4 3 0,-4-5-15,0 0 0,0 0 0,0-1 0,0 1 0,1-1 0,-1 1-1,1-1 1,-1 0 0,1 0 0,0 0 0,-1-1 0,1 1 0,0 0 0,-1-1-1,1 0 1,0 0 0,0 0 0,0 0 0,-1 0 0,1 0 0,0-1 0,4 0 0,-1-1-45,0 0 0,1-1 0,-1 1 0,0-1 0,0-1 0,0 1 0,-1-1 1,1 0-1,-1 0 0,0 0 0,0-1 0,7-8 0,-9 10-36,0 0 0,-1 0 0,1-1 0,-1 1-1,0 0 1,0-1 0,0 1 0,-1-1 0,1 0 0,-1 0 0,0 1 0,0-1-1,0 0 1,-1 0 0,1 0 0,-1 0 0,0 0 0,0 0 0,0 0-1,-1 0 1,1 0 0,-3-6 0,2 8-26,0 0 0,-1-1 0,1 1 0,-1 1 0,1-1 0,-1 0 0,0 0 0,0 1 0,0-1 0,0 0 0,0 1 0,0 0 0,-1 0 0,1 0 0,0 0 0,-1 0 0,1 0 0,0 0 0,-1 1 0,1-1 0,-1 1 0,1 0 0,-1-1 0,1 1 0,-1 1 0,1-1 0,-1 0 0,1 0 0,-1 1 0,-3 1 0,-2-1-18,0 1 1,1 1-1,-1-1 1,1 1-1,0 0 1,-1 1-1,1 0 1,-10 7-1,8-3 151,0 0 1,0 1-1,1 0 0,0 0 0,1 1 0,0 0 0,0 0 0,1 1 0,1 0 1,-1 0-1,2 0 0,0 1 0,0 0 0,1-1 0,0 1 0,-1 24 0,4-33-136,0-1 0,0 1-1,1-1 1,-1 1-1,1-1 1,-1 1-1,1-1 1,0 0-1,0 1 1,0-1 0,1 0-1,-1 0 1,0 0-1,1 0 1,-1 0-1,1 0 1,0 0 0,-1-1-1,1 1 1,0 0-1,0-1 1,0 0-1,1 1 1,-1-1-1,0 0 1,0 0 0,1 0-1,-1 0 1,0-1-1,1 1 1,-1-1-1,4 1 1,3 1-457,0-1 0,0 0 0,0-1 0,1 0 0,-1 0 0,0-1 0,16-4 0,20-13-5066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8.144"/>
    </inkml:context>
    <inkml:brush xml:id="br0">
      <inkml:brushProperty name="width" value="0.025" units="cm"/>
      <inkml:brushProperty name="height" value="0.025" units="cm"/>
    </inkml:brush>
  </inkml:definitions>
  <inkml:trace contextRef="#ctx0" brushRef="#br0">0 47 12300,'0'0'17905,"25"-23"-28828,-10 0-8359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3:59.838"/>
    </inkml:context>
    <inkml:brush xml:id="br0">
      <inkml:brushProperty name="width" value="0.025" units="cm"/>
      <inkml:brushProperty name="height" value="0.025" units="cm"/>
    </inkml:brush>
  </inkml:definitions>
  <inkml:trace contextRef="#ctx0" brushRef="#br0">169 3 6150,'0'0'17077,"-8"-1"-17109,5 0 28,1 1 0,-1 0 0,0 0 0,0 0 0,1 0-1,-1 0 1,0 0 0,0 1 0,1-1 0,-1 1 0,0 0-1,1 0 1,-1 0 0,-2 1 0,1 2-3,-1-1-1,1 0 1,0 1 0,0 0-1,0 0 1,1 0 0,-1 0-1,-2 6 1,-9 11 61,2 1 1,-17 36-1,26-50-29,0 1 0,1 0 0,1 0 0,-1 0 0,1 0 0,1 1 0,0-1 0,0 0 0,1 1 0,1 11 0,-1-19-17,0 0-1,1-1 1,-1 1 0,0-1-1,1 1 1,-1-1 0,1 0 0,0 1-1,0-1 1,-1 0 0,1 1-1,0-1 1,0 0 0,0 0-1,0 1 1,1-1 0,-1 0-1,0 0 1,0-1 0,1 1 0,-1 0-1,3 1 1,-1-1 76,1 0 0,0 0 1,-1 0-1,1 0 0,0-1 0,0 0 1,-1 1-1,1-1 0,5-1 0,-2 0 155,0 0-1,0 0 1,0-1 0,0 0-1,0 0 1,0-1 0,-1 0-1,1 0 1,10-7 0,-16 9-131,0 0 0,0 0 1,1 0-1,-1 0 0,0 0 0,0 0 0,0 0 1,0-1-1,0 1 0,-1 0 0,1-1 1,0 1-1,-1 0 0,1-1 0,-1 1 1,1-1-1,-1 1 0,1-4 0,-1 4-66,-1 0 0,1 0 0,0 0 1,-1 0-1,1 0 0,0 0 0,-1 0 0,0 0 0,1 0 0,-1 0 0,1 0 0,-1 0 0,0 0 0,0 1 0,1-1 0,-1 0 0,0 1 0,0-1 0,0 0 0,-1 0 0,-3-1-56,-1-1-1,1 1 1,0 1-1,-1-1 0,1 1 1,-1 0-1,1 0 0,-11 0 1,-15 5-580,30-4 445,0 0 0,0 1 0,1-1 0,-1 1 0,0-1 0,0 1 0,1-1 0,-1 1 0,0-1 0,1 1 0,-1 0 0,1-1 0,-1 1 1,1 0-1,-1 0 0,1-1 0,-1 1 0,1 0 0,0 0 0,-1 0 0,1 0 0,0 0 0,0-1 0,-1 1 0,1 0 0,0 0 0,0 0 0,0 0 0,0 0 0,0 0 0,1 0 1,-1 1-1,0-2-93,1 1-1,-1-1 1,0 1 0,1-1 0,-1 0 0,0 1 0,1-1 0,-1 1 0,1-1 0,-1 0 0,0 1 0,1-1 0,-1 0 0,1 0 0,-1 1 0,1-1 0,0 0 0,-1 0 0,1 0 0,-1 0 0,1 0 0,-1 1 0,1-1 0,-1 0 0,1 0 0,0 0-1,-1 0 1,1-1 0,0 1 0,2 0-1235,14 0-6147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0.201"/>
    </inkml:context>
    <inkml:brush xml:id="br0">
      <inkml:brushProperty name="width" value="0.025" units="cm"/>
      <inkml:brushProperty name="height" value="0.025" units="cm"/>
    </inkml:brush>
  </inkml:definitions>
  <inkml:trace contextRef="#ctx0" brushRef="#br0">1 0 16656,'0'0'11755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1.386"/>
    </inkml:context>
    <inkml:brush xml:id="br0">
      <inkml:brushProperty name="width" value="0.025" units="cm"/>
      <inkml:brushProperty name="height" value="0.025" units="cm"/>
    </inkml:brush>
  </inkml:definitions>
  <inkml:trace contextRef="#ctx0" brushRef="#br0">22 1 8712,'0'0'10928,"-1"8"-10197,-5 41 214,-9 116-358,31-189-1217,-12-17-4126,-4 17-679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1.718"/>
    </inkml:context>
    <inkml:brush xml:id="br0">
      <inkml:brushProperty name="width" value="0.025" units="cm"/>
      <inkml:brushProperty name="height" value="0.025" units="cm"/>
    </inkml:brush>
  </inkml:definitions>
  <inkml:trace contextRef="#ctx0" brushRef="#br0">0 92 9929,'0'0'14126,"68"-39"-13005,-39 28-320,-1 0-321,5-1-256,-5 3-160,-1 2-32,-7 5-32,-6 2-608,-9 0-1058,-10 6-5893,-17 3-2531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2.061"/>
    </inkml:context>
    <inkml:brush xml:id="br0">
      <inkml:brushProperty name="width" value="0.025" units="cm"/>
      <inkml:brushProperty name="height" value="0.025" units="cm"/>
    </inkml:brush>
  </inkml:definitions>
  <inkml:trace contextRef="#ctx0" brushRef="#br0">4 60 8904,'0'0'13838,"49"-17"-11628,-26 4-897,4 0-929,1 4-192,-5 2-192,-1 6-64,-3 1-640,-3 0-1186,-8 13-929,-8 0-1537,0 4-1730</inkml:trace>
  <inkml:trace contextRef="#ctx0" brushRef="#br0" timeOffset="1">1 191 7111,'0'0'17873,"53"-7"-17169,-24 2-512,5-1-159,5 3-98,0 0-1344,-7 2-2627,-3-2-2786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2.855"/>
    </inkml:context>
    <inkml:brush xml:id="br0">
      <inkml:brushProperty name="width" value="0.025" units="cm"/>
      <inkml:brushProperty name="height" value="0.025" units="cm"/>
    </inkml:brush>
  </inkml:definitions>
  <inkml:trace contextRef="#ctx0" brushRef="#br0">0 0 4869,'0'0'14878,"2"11"-14296,2 16-45,-2-9-236,0-1 0,2 1 0,0 0 0,0-1 0,11 23 0,-14-39-207,-1 0-1,1 0 1,0 0 0,0 0-1,0 0 1,0 0-1,0 0 1,0-1 0,0 1-1,1 0 1,-1-1 0,0 1-1,0-1 1,0 1-1,1-1 1,-1 1 0,0-1-1,1 0 1,-1 0 0,0 0-1,0 0 1,1 0-1,-1 0 1,0 0 0,1 0-1,-1 0 1,0-1 0,1 1-1,-1 0 1,0-1-1,0 1 1,0-1 0,1 0-1,-1 1 1,1-2 0,46-31 1828,-39 26-1818,118-99 804,-136 105-10976,-5 1 2241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3.186"/>
    </inkml:context>
    <inkml:brush xml:id="br0">
      <inkml:brushProperty name="width" value="0.025" units="cm"/>
      <inkml:brushProperty name="height" value="0.025" units="cm"/>
    </inkml:brush>
  </inkml:definitions>
  <inkml:trace contextRef="#ctx0" brushRef="#br0">0 10 12524,'0'0'10218,"49"4"-9674,-35-4-224,2 0-192,2 0-96,7 0-64,-2 0-768,2-1-1603,0-4-3234,-7-3-3203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3.670"/>
    </inkml:context>
    <inkml:brush xml:id="br0">
      <inkml:brushProperty name="width" value="0.025" units="cm"/>
      <inkml:brushProperty name="height" value="0.025" units="cm"/>
    </inkml:brush>
  </inkml:definitions>
  <inkml:trace contextRef="#ctx0" brushRef="#br0">72 12 12716,'0'0'2247,"-9"6"12,4-3-2128,-30 22 2171,33-23-2152,0 0 1,0 0-1,0 0 0,0 0 0,1 1 0,-1-1 0,1 0 0,0 1 1,-1-1-1,1 1 0,0-1 0,0 1 0,0-1 0,1 1 0,-1 0 1,0 4-1,2-6-114,-1-1 0,1 1 0,-1 0 0,1 0 0,-1-1 0,1 1 0,0 0 0,-1-1 0,1 1 0,0 0 0,0-1 0,0 1 0,-1-1 0,1 0 0,0 1 0,0-1 0,0 0 0,0 1 0,0-1 0,-1 0 0,1 0 0,0 0 0,0 0 0,0 0 0,0 0 0,0 0 0,0 0 0,0 0 0,0 0 0,0 0 1,0 0-1,1-1 0,33-6 1033,-28 3-1002,1 0 0,-2 0 0,1-1 0,0 0 0,8-8 1,-12 10-46,-1 1 1,1-1-1,-1 1 1,0-1-1,0 0 1,0 0-1,0 0 1,0 0-1,-1 0 1,1 0-1,-1 0 1,0-1 0,0 1-1,0 0 1,0-6-1,-1 9-29,0-1 1,0 1-1,0 0 0,0-1 0,0 1 0,-1 0 0,1 0 1,0-1-1,0 1 0,0 0 0,-1 0 0,1 0 0,0-1 1,0 1-1,0 0 0,-1 0 0,1 0 0,0-1 0,-1 1 1,1 0-1,0 0 0,0 0 0,-1 0 0,1 0 0,0 0 1,-1 0-1,1 0 0,0 0 0,-1 0 0,1 0 0,0 0 1,-1 0-1,1 0 0,0 0 0,0 0 0,-1 0 0,1 0 1,0 0-1,-1 0 0,1 1 0,0-1 0,0 0 0,-1 0 1,1 0-1,0 0 0,0 1 0,-1-1 0,1 0 0,0 0 1,0 1-1,0-1 0,-1 0 0,1 0 0,0 1 0,0-1 1,0 0-1,0 0 0,0 1 0,-1-1 0,-15 16-106,15-14 129,-1-1 1,1 1-1,-1 0 0,1 0 1,0 0-1,0 0 0,0 0 1,0 1-1,0-1 0,1 0 1,-1 0-1,0 1 0,1-1 1,0 0-1,0 1 0,-1-1 1,1 0-1,1 1 0,-1-1 0,0 0 1,1 4-1,0-5 7,0 0-1,1 1 1,-1-1-1,0 0 1,1 0-1,-1 0 1,0 0 0,1 0-1,-1 0 1,1-1-1,0 1 1,-1 0-1,1-1 1,-1 1-1,1-1 1,0 0 0,0 1-1,-1-1 1,1 0-1,0 0 1,-1 0-1,1 0 1,0 0-1,0-1 1,-1 1 0,1 0-1,0-1 1,-1 0-1,3 0 1,27-19 290,-29 18-392,0 0 0,0 0 0,0 0 0,1 1-1,-1-1 1,0 1 0,1-1 0,0 1 0,-1 0 0,1 0 0,0 0-1,2-1 1,-2 4-16,-1 1-1,0-1 0,-1 0 0,1 0 1,0 1-1,-1-1 0,1 1 0,-1 0 1,0-1-1,0 1 0,1 4 0,8 14 108,-8-20 20,0 1 0,0 0 0,1-1 0,-1 1 0,0-1 0,1 0 0,-1 0 0,1 0 0,-1 0 0,1 0 0,0-1 0,-1 1-1,1-1 1,0 1 0,0-1 0,-1 0 0,1 0 0,0 0 0,-1-1 0,1 1 0,0-1 0,0 1 0,-1-1 0,1 0 0,-1 0 0,1 0 0,-1 0 0,1-1-1,-1 1 1,0-1 0,0 1 0,3-3 0,-1 1 7,0 1-1,0-1 0,-1 0 1,1 0-1,-1-1 0,0 1 1,0-1-1,0 1 1,0-1-1,0 0 0,-1 0 1,0 0-1,0-1 0,0 1 1,0 0-1,0-1 1,-1 1-1,1-6 0,-2 9-118,-15 15-379,14-13 456,-1 1 0,1 0 0,0 0 0,0-1 0,0 1 0,0 0 0,0 0 0,0 0 0,1 0 0,-1 0 0,1 0 0,-1 0 0,1 0 0,0 0 0,0 0 0,0 1 0,0-1 1,0 0-1,0 0 0,1 0 0,0 3 0,0-4-11,1 1 0,-1-1 1,1 0-1,0 0 0,0 1 1,-1-1-1,1 0 0,0 0 1,0-1-1,0 1 0,0 0 1,0-1-1,0 1 0,0-1 1,0 0-1,1 1 0,-1-1 1,0 0-1,0 0 0,4-1 1,0 1-944,1 0 0,-1 0 1,1-1-1,-1 0 1,13-3-1,-16 3 164,-1 0 0,1 0 0,-1-1 0,0 1 0,0-1 1,1 1-1,-1-1 0,0 0 0,0 1 0,3-5 0,4-7-4561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4.335"/>
    </inkml:context>
    <inkml:brush xml:id="br0">
      <inkml:brushProperty name="width" value="0.025" units="cm"/>
      <inkml:brushProperty name="height" value="0.025" units="cm"/>
    </inkml:brush>
  </inkml:definitions>
  <inkml:trace contextRef="#ctx0" brushRef="#br0">71 0 7111,'0'0'13847,"-5"12"-13403,-3 11 86,1 0 0,0 1 0,2 0 1,1 0-1,-2 48 0,5-48-414,0-14-84,1 0-1,0-1 1,0 1-1,1-1 1,1 1-1,-1-1 1,6 16 0,-7-25-43,0 0 0,0-1 0,0 1 0,0 0 0,1-1 0,-1 1 0,0 0 0,0 0 1,0-1-1,1 1 0,-1 0 0,0 0 0,0-1 0,1 1 0,-1 0 0,0 0 0,0-1 0,1 1 1,-1 0-1,0 0 0,1 0 0,-1 0 0,0 0 0,1 0 0,-1-1 0,0 1 0,1 0 0,-1 0 1,0 0-1,1 0 0,-1 0 0,1 0 0,-1 0 0,0 1 0,1-1 0,-1 0 0,0 0 0,1 0 1,-1 0-1,0 0 0,0 0 0,1 1 0,-1-1 0,0 0 0,1 0 0,-1 0 0,0 1 1,0-1-1,1 0 0,-1 0 0,0 1 0,0-1 0,0 0 0,1 1 0,3-34-964,-5 21 757,0 0-1,-1 1 1,-1-1 0,1 1-1,-2-1 1,0 1 0,0 0 0,-8-13-1,-12-33-784,24 56 1248,37 8 134,-28-4-292,1-2-1,0 0 0,-1 0 0,1-1 1,0 0-1,0 0 0,0-1 0,-1-1 1,1 1-1,0-2 0,13-4 1,-18 5 33,1 0 0,-1 0 0,1-1 1,-1 0-1,0 0 0,0 0 0,0-1 1,-1 1-1,1-1 0,-1 0 0,0-1 1,0 1-1,0-1 0,-1 1 0,1-1 1,-1 0-1,0-1 0,-1 1 0,1 0 1,1-8-1,-4 1-85,-9 17-148,-9 17-1,13-11 258,0 0 0,1 0-1,1 0 1,0 0 0,0 0 0,1 1 0,-1 22 0,2-29-114,1 0 0,0 0 0,0 0 0,0 0 0,1 0 0,0 0 1,0 0-1,0 0 0,0 0 0,1 0 0,0 0 0,0-1 0,0 1 0,0-1 0,1 1 0,0-1 0,0 0 1,0 0-1,0 0 0,6 5 0,-9-10-52,0 1 1,0 0-1,0 0 0,0-1 1,0 1-1,0 0 1,0 0-1,0-1 0,0 1 1,0 0-1,0 0 1,0-1-1,1 1 1,-1 0-1,0 0 0,0 0 1,0-1-1,0 1 1,0 0-1,0 0 0,1 0 1,-1-1-1,0 1 1,0 0-1,0 0 0,1 0 1,-1 0-1,0 0 1,0-1-1,0 1 0,1 0 1,-1 0-1,0 0 1,0 0-1,1 0 1,-1 0-1,0 0 0,0 0 1,1 0-1,-1 0 1,0 0-1,0 0 0,1 0 1,-1 0-1,0 0 1,0 0-1,1 0 0,-16-23-94,-24-11 59,23 21-44,1 0 0,1 0 1,0-2-1,-21-27 0,38 41 168,1 0 1,-1 0-1,1 0 0,0 1 0,-1 0 1,1-1-1,0 1 0,-1 1 1,7 0-1,110 6-4765,-69-7-2423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9.462"/>
    </inkml:context>
    <inkml:brush xml:id="br0">
      <inkml:brushProperty name="width" value="0.025" units="cm"/>
      <inkml:brushProperty name="height" value="0.025" units="cm"/>
      <inkml:brushProperty name="color" value="#F6630D"/>
    </inkml:brush>
  </inkml:definitions>
  <inkml:trace contextRef="#ctx0" brushRef="#br0">62 101 11691,'0'0'66,"0"0"1,0 0-1,-1 0 1,1 1-1,0-1 0,0 0 1,0 0-1,0 0 0,-1 0 1,1 0-1,0 1 1,0-1-1,0 0 0,-1 0 1,1 0-1,0 0 1,0 0-1,-1 0 0,1 0 1,0 0-1,0 0 0,0 0 1,-1 0-1,1 0 1,0 0-1,0 0 0,-1 0 1,1 0-1,0 0 0,0 0 1,0-1-1,-1 1 1,1 0-1,0 0 0,0 0 1,0 0-1,0 0 0,-1 0 1,1-1-1,0 1 1,0 0-1,0 0 0,0 0 1,0 0-1,-1-1 0,1 1 1,0 0-1,0 0 1,0 0-1,0-1 0,0 1 1,0 0-1,0 0 1,0 0-1,0-1 0,0 1 1,0 0-1,0 0 0,0-1 1,0 1-1,0 0 1,0 0-1,0 0 0,0-1 1,0 1-1,0 0 0,-12 18 99,3 7 56,2 1 0,1-1 0,1 1 0,-3 42-1,3 109 1011,5-144-752,0-31-459,0-1 1,0 0 0,0 1-1,0-1 1,0 1 0,0-1-1,0 0 1,0 1-1,0-1 1,1 1 0,-1-1-1,1 0 1,-1 0 0,1 1-1,-1-1 1,2 2 0,8-14 510,8-39 354,-8-7-842,-3 0 1,-3-1 0,-2 0-1,-3 1 1,-11-82-1,6 115-179,1 17 29,2 14-130,2 13 304,0 0-1,1 0 1,4 30 0,-3-44-44,0 1 1,0-1-1,0 1 0,1-1 1,0 0-1,1 0 0,-1 0 1,1 0-1,0 0 0,1-1 1,-1 1-1,1-1 0,0 0 1,0 0-1,7 5 0,-8-8-4,0 0 0,0 0-1,0-1 1,0 1-1,0-1 1,1 0-1,-1 1 1,1-2 0,-1 1-1,1 0 1,-1-1-1,1 0 1,-1 1-1,1-1 1,-1-1 0,1 1-1,0 0 1,-1-1-1,1 0 1,-1 0-1,0 0 1,1 0 0,-1 0-1,5-4 1,1 0 67,0 0 1,0-1 0,-1 0 0,0 0 0,0-1-1,-1 0 1,8-10 0,32-50 303,-43 60-312,0 1 1,-1-1-1,0 1 0,-1-1 0,1 0 1,-1 0-1,-1 0 0,3-15 0,-6 55-192,-2 0 0,-9 41 0,-4 40-649,16-109 673,-1 16-495,1 0 1,1 0-1,6 41 1,-5-56 166,0-1 0,1 1 0,-1-1 0,1 0 0,1 0 0,-1 0 0,1 0 0,5 8 0,-5-10-41,-1-1 0,0 1 0,1-1 0,-1 0 1,1 0-1,0 0 0,0 0 0,0 0 0,0-1 0,0 0 0,0 1 0,0-1 0,0 0 0,0 0 0,7 0 0,16 1-3336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5.524"/>
    </inkml:context>
    <inkml:brush xml:id="br0">
      <inkml:brushProperty name="width" value="0.025" units="cm"/>
      <inkml:brushProperty name="height" value="0.025" units="cm"/>
    </inkml:brush>
  </inkml:definitions>
  <inkml:trace contextRef="#ctx0" brushRef="#br0">0 137 4036,'40'-55'3196,"-10"-4"4418,-19 37-2386,-11 25-1621,-12 38-989,8-26-3159,-7 21 671,1-6 179,1 0 0,2 0 1,1 1-1,-3 45 0,19-79 38,-5-4-272,0-1 1,-1 1-1,0-1 0,0 0 1,-1 0-1,0 0 1,0-1-1,-1 1 0,2-13 1,6-45-809,-11 88 579,1-14 128,-1-1 1,1 0-1,1 1 1,-1-1-1,1 0 1,1 1-1,2 8 0,-3-14 38,0 0 0,0 0-1,0 0 1,1 0 0,-1 0 0,1-1-1,0 1 1,-1 0 0,1-1-1,0 1 1,0-1 0,0 0-1,0 1 1,0-1 0,0 0-1,0 0 1,1 0 0,-1-1-1,0 1 1,0 0 0,1-1-1,-1 0 1,0 1 0,1-1-1,-1 0 1,1 0 0,2-1-1,3 1 73,-1-1 1,1-1-1,-1 1 0,1-1 0,-1 0 0,0-1 1,0 0-1,0 0 0,0 0 0,0-1 0,-1 0 1,1 0-1,-1-1 0,0 1 0,-1-2 0,1 1 1,-1 0-1,0-1 0,0 0 0,-1 0 0,6-11 1,-13 57-793,2-18 428,1-21 282,-1-1-1,1 1 1,0-1-1,0 1 0,0-1 1,-1 1-1,1-1 1,0 1-1,0-1 1,0 1-1,0-1 1,0 1-1,0 0 1,0-1-1,0 1 1,0-1-1,0 1 1,0-1-1,0 1 1,1-1-1,-1 1 0,0-1 1,0 1-1,1-1 1,-1 1-1,0-1 1,0 1-1,1-1 1,-1 0-1,0 1 1,1-1-1,-1 1 1,1-1-1,-1 0 1,1 1-1,-1-1 1,0 0-1,1 0 0,-1 1 1,1-1-1,-1 0 1,1 0-1,1 0 1,25-14 135,25-33 8,-43 34-96,4-3-1000,-10 16 504,-6 11 301,-3 5 90,4-12 65,1 0 1,-1 0-1,1 0 1,0 0-1,0 0 0,0 1 1,1-1-1,-1 0 0,1 5 1,1-8 3,0 0 0,0 0 0,-1-1 0,1 1 0,0 0 0,0-1 0,0 1 0,0-1 0,0 1 0,0-1 0,0 0 0,0 1 0,0-1 0,0 0 0,0 0 0,0 0 0,0 1 0,0-1 0,0 0 0,0 0 0,0-1 0,1 1 0,0 0 0,29-3 331,13-14-25,-38 14-331,-1 0 0,1 1-1,0-1 1,0 1 0,0 0-1,0 1 1,0 0 0,9-1 0,-15 2 0,1 0 0,-1 0 0,1 0 1,-1 1-1,0-1 0,1 0 0,-1 0 1,1 1-1,-1-1 0,0 0 0,1 1 1,-1-1-1,0 0 0,1 1 0,-1-1 1,0 1-1,0-1 0,1 0 0,-1 1 1,0-1-1,0 1 0,0-1 0,0 1 1,0-1-1,1 1 0,-1-1 0,0 1 1,0-1-1,0 1 0,0-1 0,0 1 1,-1-1-1,1 0 0,0 1 0,0 0 1,-4 26 83,1-15 38,3-11 147,21-33 832,-17 28-1137,0 1 1,0 0 0,1 0 0,-1 0 0,0 0 0,1 0 0,0 1 0,0 0 0,0 0 0,0 0 0,0 1 0,7-2-1,31-11-6231,-36 7 599,-4-3-3716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5.904"/>
    </inkml:context>
    <inkml:brush xml:id="br0">
      <inkml:brushProperty name="width" value="0.025" units="cm"/>
      <inkml:brushProperty name="height" value="0.025" units="cm"/>
    </inkml:brush>
  </inkml:definitions>
  <inkml:trace contextRef="#ctx0" brushRef="#br0">0 27 14253,'0'0'8072,"59"-27"-8072,-30 27-897,5 0-1601,0 6-2435,3 3-2722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6.246"/>
    </inkml:context>
    <inkml:brush xml:id="br0">
      <inkml:brushProperty name="width" value="0.025" units="cm"/>
      <inkml:brushProperty name="height" value="0.025" units="cm"/>
    </inkml:brush>
  </inkml:definitions>
  <inkml:trace contextRef="#ctx0" brushRef="#br0">0 198 8232,'0'0'17782,"8"-3"-16768,2 0-917,0 0 0,-1-2 0,0 1 0,0-1-1,0 0 1,-1-1 0,0 0 0,9-8 0,64-67 164,-25 23-203,-49 53-396,-5 9 140,-8 19 106,-16 28 346,22-50-250,-7 12 92,0 1 0,1-1 1,1 1-1,0 0 0,1 0 0,0 1 1,1-1-1,-1 23 0,4-37-269,0 1 0,1-1 1,-1 0-1,1 1 0,-1-1 0,1 0 0,-1 0 0,1 0 0,-1 0 0,1 1 0,-1-1 1,1 0-1,-1 0 0,1 0 0,-1 0 0,1 0 0,-1 0 0,1 0 0,-1 0 1,1-1-1,-1 1 0,1 0 0,-1 0 0,1 0 0,-1 0 0,1-1 0,-1 1 0,1 0 1,-1 0-1,1-1 0,-1 1 0,0 0 0,1-1 0,-1 1 0,0-1 0,1 1 1,-1 0-1,1-2 0,11-15-6682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6.701"/>
    </inkml:context>
    <inkml:brush xml:id="br0">
      <inkml:brushProperty name="width" value="0.025" units="cm"/>
      <inkml:brushProperty name="height" value="0.025" units="cm"/>
    </inkml:brush>
  </inkml:definitions>
  <inkml:trace contextRef="#ctx0" brushRef="#br0">213 18 21300,'0'0'6310,"-10"-4"-6166,3 1-132,4 1-14,0 1 0,0 0-1,0-1 1,1 1-1,-1 0 1,0 1 0,-1-1-1,1 0 1,0 1 0,0 0-1,0 0 1,0-1-1,0 2 1,0-1 0,0 0-1,0 1 1,-1-1-1,1 1 1,0 0 0,0 0-1,1 0 1,-4 2 0,-6 6 76,1 0 0,0 1 0,0 0 0,1 1 0,1 0 0,-17 25 0,22-29 1,-1 0-1,1 0 0,1 1 1,-1-1-1,1 1 0,1 0 0,-1 0 1,1 0-1,1 0 0,-1 0 1,2 0-1,-1 1 0,1 15 0,1-23-62,-1 1 0,1 0 0,-1 0-1,1 0 1,-1 0 0,1-1-1,0 1 1,0 0 0,0-1 0,0 1-1,0 0 1,0-1 0,0 1-1,1-1 1,-1 0 0,0 1 0,1-1-1,-1 0 1,1 0 0,0 0-1,2 1 1,0 0 21,-1-1 0,1 0-1,0 0 1,0 0 0,-1-1 0,1 1-1,0-1 1,0 0 0,0 0 0,5-1-1,-3 0 2,-1 1 0,1-1 0,-1-1-1,1 1 1,-1-1 0,0 0 0,0 0 0,0-1-1,0 1 1,0-1 0,0 0 0,-1 0-1,1-1 1,-1 1 0,4-6 0,-7 8-27,0 1 1,0-1-1,-1 0 1,1 0-1,0 0 1,-1 0-1,1 0 1,-1 0-1,0 0 1,1 0-1,-1-1 1,0 1-1,1 0 1,-1 0-1,0 0 1,0 0-1,0 0 1,0-1-1,0 1 1,0 0-1,0 0 1,0 0-1,-1 0 1,1 0-1,0 0 1,-1-1-1,1 1 1,-1 0-1,1 0 1,-1 0-1,0 0 1,0-1-1,-2 0-12,1 1 1,-1-1-1,1 1 0,-1-1 1,1 1-1,-1 0 0,0 0 1,0 0-1,1 0 0,-1 1 1,0-1-1,-5 0 0,3 1 0,1-1 0,-1 1-1,1-1 1,-1 1 0,1 1-1,-1-1 1,1 1 0,-1 0-1,1 0 1,-1 0 0,1 0-1,0 1 1,0-1 0,-1 1 0,1 1-1,0-1 1,-5 5 0,8-7 4,1 1 1,0-1 0,0 1 0,0-1 0,0 1 0,0-1 0,0 0 0,0 1-1,0-1 1,0 1 0,0-1 0,0 1 0,0-1 0,0 1 0,0-1 0,0 1-1,0-1 1,1 1 0,-1-1 0,0 1 0,0-1 0,1 0 0,-1 1 0,0-1-1,0 1 1,1-1 0,-1 0 0,0 1 0,1-1 0,-1 0 0,1 1 0,-1-1-1,1 0 1,-1 0 0,0 1 0,1-1 0,-1 0 0,1 0 0,-1 0 0,1 0-1,-1 0 1,1 0 0,-1 0 0,1 1 0,-1-1 0,1-1 0,-1 1 0,1 0-1,-1 0 1,1 0 0,0 0 0,35 0 54,-30-1-32,8 0-51,0-1 1,-1-1-1,1 0 0,-1-1 1,26-10-1,30-9-1006,-100 78 1138,13-28 371,12-16-251,3-8-138,1 1 1,0-1-1,0 1 1,0 0 0,0 0-1,1 0 1,-1 0-1,0 6 1,2-9-133,1-1 1,-1 1-1,1-1 0,-1 0 1,1 0-1,0 1 0,-1-1 1,1 0-1,-1 0 0,1 0 1,-1 1-1,1-1 0,0 0 1,-1 0-1,1 0 0,0 0 1,-1 0-1,1 0 0,-1 0 1,1-1-1,0 1 0,-1 0 1,1 0-1,-1 0 0,1 0 1,0-1-1,-1 1 0,1 0 1,-1-1-1,1 1 0,-1 0 1,1-1-1,-1 1 0,1-1 1,22-12-2517,21-33-8124,-20 15-289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7.033"/>
    </inkml:context>
    <inkml:brush xml:id="br0">
      <inkml:brushProperty name="width" value="0.025" units="cm"/>
      <inkml:brushProperty name="height" value="0.025" units="cm"/>
    </inkml:brush>
  </inkml:definitions>
  <inkml:trace contextRef="#ctx0" brushRef="#br0">56 0 17264,'0'0'11275,"-48"61"-10378,44-40-481,1 0-320,3 0-64,0 0-96,0-5-833,0-3-640,3-3-545,1-8-416,1-2-898,-5-6-800,4-15-1345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7.378"/>
    </inkml:context>
    <inkml:brush xml:id="br0">
      <inkml:brushProperty name="width" value="0.025" units="cm"/>
      <inkml:brushProperty name="height" value="0.025" units="cm"/>
    </inkml:brush>
  </inkml:definitions>
  <inkml:trace contextRef="#ctx0" brushRef="#br0">29 8 12684,'0'0'16784,"66"-8"-16656,-43 8-128,2 0 32,0 3-64,-1 1-320,-10 1-673,-3-1-673,-2 0-1281</inkml:trace>
  <inkml:trace contextRef="#ctx0" brushRef="#br0" timeOffset="1">1 111 13036,'0'0'13773,"55"12"-12908,-19-20-320,1-1-321,-3 0-192,-5 2-32,-10 2-96,-3 5-641,-7 0-640,-9 5-4805,-14 4 897,-2 1-3395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7.740"/>
    </inkml:context>
    <inkml:brush xml:id="br0">
      <inkml:brushProperty name="width" value="0.025" units="cm"/>
      <inkml:brushProperty name="height" value="0.025" units="cm"/>
    </inkml:brush>
  </inkml:definitions>
  <inkml:trace contextRef="#ctx0" brushRef="#br0">1 24 11627,'0'0'15054,"69"11"-14317,-33-17-257,7 1-159,-4 1-225,-3 2-192,-8-2-1634,-3-2-2914,-7-1-5574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8.104"/>
    </inkml:context>
    <inkml:brush xml:id="br0">
      <inkml:brushProperty name="width" value="0.025" units="cm"/>
      <inkml:brushProperty name="height" value="0.025" units="cm"/>
    </inkml:brush>
  </inkml:definitions>
  <inkml:trace contextRef="#ctx0" brushRef="#br0">0 1 3683,'0'0'193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8.448"/>
    </inkml:context>
    <inkml:brush xml:id="br0">
      <inkml:brushProperty name="width" value="0.025" units="cm"/>
      <inkml:brushProperty name="height" value="0.025" units="cm"/>
    </inkml:brush>
  </inkml:definitions>
  <inkml:trace contextRef="#ctx0" brushRef="#br0">83 115 3331,'0'0'2205,"4"-10"138,0-2-1563,14-41 3044,-3 13 4796,-20 66-5071,1 0-2998,-9 10 160,8-25-596,1 1 1,0 0 0,0 0-1,2 0 1,-1 1-1,1-1 1,1 1-1,0 14 1,2-26-107,-1 0 0,1 0 0,0-1 0,-1 1 0,1 0 0,0-1 0,0 1 0,-1 0 0,1-1 0,0 1 1,0-1-1,0 1 0,0-1 0,0 0 0,0 1 0,0-1 0,0 0 0,-1 0 0,1 1 0,0-1 0,0 0 1,0 0-1,0 0 0,0 0 0,0 0 0,0-1 0,0 1 0,0 0 0,2-1 0,31-5 178,-8-5-184,-20 8-66,1 0 1,0 0-1,0 0 0,0 1 1,0 0-1,0 0 0,1 1 1,-1 0-1,0 0 0,1 1 1,-1 0-1,9 1 0,-16-1 51,1 0 0,0 1 0,-1-1-1,1 0 1,0 1 0,-1-1 0,1 0 0,0 1-1,-1-1 1,1 1 0,-1-1 0,1 1 0,-1 0 0,1-1-1,-1 1 1,1-1 0,-1 1 0,1 0 0,-1-1-1,0 1 1,1 0 0,-1-1 0,0 1 0,0 0-1,0 0 1,0-1 0,1 1 0,-1 0 0,0 0-1,0-1 1,0 1 0,0 0 0,-1 0 0,1-1 0,0 1-1,0 0 1,0 0 0,-1-1 0,1 1 0,0 0-1,-1-1 1,1 1 0,0 0 0,-1-1 0,1 1-1,-1-1 1,1 1 0,-2 0 0,-25 31 278,14-23 209,-1-1 0,0 0-1,0-1 1,-31 10 0,38-15-355,0 1 1,0-2 0,0 1-1,0-1 1,0 0-1,0-1 1,0 1 0,0-2-1,-1 1 1,1-1 0,0 0-1,0 0 1,-12-4 0,17 3-219,0 1 1,-1 0-1,1-1 0,0 0 1,0 0-1,0 1 1,0-1-1,1 0 0,-1-1 1,0 1-1,1 0 1,-1 0-1,1-1 0,0 1 1,0-1-1,0 1 0,0-1 1,0 1-1,1-1 1,-1 0-1,1 1 0,0-1 1,-1 0-1,1-3 1,0 4-292,0 0 1,0-1-1,1 1 0,-1 0 1,0-1-1,1 1 1,-1 0-1,1 0 0,0-1 1,0 1-1,0 0 1,0 0-1,0 0 0,0 0 1,0 0-1,1 0 1,-1 1-1,1-1 1,0 0-1,-1 1 0,1-1 1,0 1-1,0-1 1,0 1-1,0 0 0,0 0 1,0 0-1,2-1 1,17-2-5981,2 4-2957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8.809"/>
    </inkml:context>
    <inkml:brush xml:id="br0">
      <inkml:brushProperty name="width" value="0.025" units="cm"/>
      <inkml:brushProperty name="height" value="0.025" units="cm"/>
    </inkml:brush>
  </inkml:definitions>
  <inkml:trace contextRef="#ctx0" brushRef="#br0">1 219 19250,'0'0'9476,"8"-6"-9417,-5 3-60,51-47 89,-51 46-72,0 0 1,1-1-1,-2 1 0,1 0 0,0-1 1,-1 0-1,0 1 0,0-1 0,0 0 1,-1 0-1,1 0 0,-1-1 0,0-8 1,-1 13-26,0 1 0,0 0 0,-1 0 0,1-1 0,0 1 0,0 0 0,-1 0 0,1-1 1,0 1-1,-1 0 0,1 0 0,0 0 0,-1 0 0,1 0 0,0-1 0,-1 1 1,1 0-1,0 0 0,-1 0 0,1 0 0,0 0 0,-1 0 0,1 0 0,0 0 0,-1 0 1,1 0-1,0 0 0,-1 1 0,1-1 0,0 0 0,-1 0 0,1 0 0,0 0 1,-1 0-1,1 1 0,0-1 0,0 0 0,-1 0 0,1 1 0,0-1 0,0 0 0,-1 1 1,-15 10-262,10-3 254,0 0 0,1 0 0,-1 0 0,2 1 0,-1 0 0,1 0 0,1 0 0,0 1 0,0-1 0,1 1 0,0 0 0,0-1 0,1 1 0,1 0 0,0 17 0,1-25 19,-1 1-1,1-1 1,0 0 0,0 1 0,0-1-1,0 0 1,0 0 0,0 1-1,0-1 1,1 0 0,0 0 0,-1 0-1,1-1 1,0 1 0,0 0 0,0-1-1,0 1 1,0-1 0,0 1-1,0-1 1,0 0 0,0 0 0,1 0-1,-1 0 1,1-1 0,-1 1-1,0-1 1,1 1 0,-1-1 0,1 0-1,-1 0 1,5 0 0,0 0 26,-1 0 0,0-1 0,0 1 1,1-1-1,-1-1 0,0 1 0,0-1 1,0 0-1,0 0 0,-1-1 0,1 0 1,7-4-1,-2-1-9,-1-1 0,0-1-1,0 1 1,0-1 0,-1-1 0,-1 0 0,0 0 0,0-1 0,-1 0 0,10-25 0,-18 34-483,-7 10 271,-6 12 99,9-12 157,1 0 0,0 1-1,0 0 1,0 0 0,1 0-1,0 0 1,1 1 0,0-1-1,0 1 1,1 0 0,0-1-1,0 1 1,1 10 0,1-17-64,-1-1 1,0 1 0,1-1-1,0 0 1,-1 1-1,1-1 1,0 0 0,-1 1-1,1-1 1,0 0-1,0 0 1,0 0 0,0 0-1,0 0 1,0 0-1,1 0 1,-1 0 0,0 0-1,0-1 1,1 1 0,-1-1-1,0 1 1,1 0-1,-1-1 1,1 0 0,-1 1-1,1-1 1,-1 0-1,0 0 1,1 0 0,-1 0-1,1 0 1,-1 0-1,1 0 1,1-1 0,0 1-300,1-1 0,-1 1 0,1-1 0,-1 0 0,0 0 0,1 0 0,-1 0 0,0-1 0,0 1 0,0-1 0,0 0 0,0 0 0,4-4 0,8-17-4938,-4-5-3240</inkml:trace>
  <inkml:trace contextRef="#ctx0" brushRef="#br0" timeOffset="1">326 1 13805,'0'0'13165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59.837"/>
    </inkml:context>
    <inkml:brush xml:id="br0">
      <inkml:brushProperty name="width" value="0.025" units="cm"/>
      <inkml:brushProperty name="height" value="0.025" units="cm"/>
      <inkml:brushProperty name="color" value="#F6630D"/>
    </inkml:brush>
  </inkml:definitions>
  <inkml:trace contextRef="#ctx0" brushRef="#br0">59 204 5765,'0'0'2408,"0"-8"235,-1-25 330,1 33-2930,0 0 0,0 0 1,0 0-1,0-1 0,0 1 0,0 0 0,0 0 0,0 0 0,0 0 1,0 0-1,0 0 0,0 0 0,0-1 0,0 1 0,0 0 1,0 0-1,0 0 0,0 0 0,0 0 0,0 0 0,-1 0 1,1 0-1,0 0 0,0-1 0,0 1 0,0 0 0,0 0 0,0 0 1,0 0-1,0 0 0,-1 0 0,1 0 0,0 0 0,0 0 1,0 0-1,0 0 0,0 0 0,0 0 0,0 0 0,-1 0 1,1 0-1,0 0 0,0 0 0,0 0 0,0 0 0,0 0 1,0 0-1,0 0 0,-1 0 0,1 0 0,0 0 0,0 0 0,0 0 1,0 0-1,0 1 0,0-1 0,0 0 0,0 0 0,0 0 1,-1 0-1,1 0 0,0 0 0,0 0 0,0 0 0,0 0 1,0 1-1,0-1 0,-9 12 784,-6 16-585,10-18 77,0 1 0,1 0 0,0 0 0,1 0 0,1 0 0,-1 0 0,0 14 0,4-25-316,-1 1-1,0-1 1,0 1 0,0-1 0,0 1 0,0-1 0,1 1 0,-1-1 0,0 1 0,0-1 0,1 1 0,-1-1 0,0 0 0,1 1 0,-1-1 0,1 1-1,-1-1 1,0 0 0,1 1 0,-1-1 0,1 0 0,-1 0 0,1 0 0,-1 1 0,1-1 0,-1 0 0,1 0 0,-1 0 0,1 0 0,-1 0 0,1 0 0,-1 0-1,1 0 1,-1 0 0,1 0 0,-1 0 0,1 0 0,-1 0 0,1 0 0,-1 0 0,1 0 0,-1-1 0,1 1 0,-1 0 0,1 0 0,-1-1 0,1 1-1,-1 0 1,0-1 0,1 1 0,-1 0 0,1-1 0,27-17 258,15-23-97,34-29-48,-72 65-148,1 1 0,-1 1 1,1-1-1,0 1 0,0 0 0,0 0 0,1 1 1,-1 0-1,1 0 0,-1 0 0,13-1 1,-18 3 30,0 0 0,0 0 0,0 1 0,0-1 1,0 0-1,0 0 0,0 1 0,0-1 0,0 0 0,0 1 1,0-1-1,0 1 0,-1-1 0,1 1 0,0-1 1,0 1-1,0 0 0,-1 0 0,1-1 0,-1 1 1,1 0-1,0 0 0,-1-1 0,1 1 0,-1 0 1,0 0-1,1 0 0,-1 0 0,0 0 0,1 0 1,-1 0-1,0 0 0,0 1 0,1 38 1149,-1-28 161,-15-47 2061,4 12-3356,-3-34 61,11 41-276,-1 0 0,0 1 1,-1-1-1,-12-23 0,20 45-996,-3-4 1103,1 0 0,-1-1 0,1 1 0,0 0 0,-1-1 0,1 1 0,0 0-1,0-1 1,0 1 0,0-1 0,1 0 0,-1 1 0,3 1 0,5 3-393,0-1 1,1-1 0,0 1-1,0-2 1,0 1-1,0-1 1,0-1 0,1 0-1,-1 0 1,1-1 0,-1-1-1,1 1 1,-1-2-1,1 1 1,0-2 0,-1 1-1,13-5 1,2-9-2674,-9-6-1421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9.341"/>
    </inkml:context>
    <inkml:brush xml:id="br0">
      <inkml:brushProperty name="width" value="0.025" units="cm"/>
      <inkml:brushProperty name="height" value="0.025" units="cm"/>
    </inkml:brush>
  </inkml:definitions>
  <inkml:trace contextRef="#ctx0" brushRef="#br0">1 1 6919,'0'0'18508,"4"10"-17756,2 5-577,-1 0 0,-1 1 0,-1 0 0,0 0 0,-1 0-1,-1 0 1,-1 21 0,0-28-195,1-1 0,0 1 1,1-1-1,-1 0 0,4 9 0,-5-16-72,0 0 0,0 0 0,1 0-1,-1-1 1,0 1 0,1 0 0,-1 0 0,0 0-1,1 0 1,-1 0 0,1 0 0,-1 0 0,1-1-1,0 1 1,-1 0 0,1 0 0,0-1 0,-1 1-1,1 0 1,0-1 0,0 1 0,0-1 0,0 1-1,-1-1 1,1 1 0,0-1 0,0 0 0,0 0-1,0 1 1,0-1 0,0 0 0,0 0 0,0 0-1,0 0 1,0 0 0,0 0 0,0 0 0,0 0-1,0 0 1,0-1 0,0 1 0,0 0 0,0-1-1,0 1 1,0 0 0,-1-1 0,1 1 0,0-1-1,0 0 1,0 1 0,-1-1 0,1 0 0,0 1-1,-1-1 1,1 0 0,0 0 0,0-1 0,8-10-1765,0-1 0,-1 0 0,0 0 0,-1-1 0,-1 0 0,7-20 0,-7 18 426,9-24-2503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09.721"/>
    </inkml:context>
    <inkml:brush xml:id="br0">
      <inkml:brushProperty name="width" value="0.025" units="cm"/>
      <inkml:brushProperty name="height" value="0.025" units="cm"/>
    </inkml:brush>
  </inkml:definitions>
  <inkml:trace contextRef="#ctx0" brushRef="#br0">164 16 4484,'6'-15'9802,"-6"17"-7176,0 19-1793,-11 5 672,2 8-544,-2 0-320,6 0-129,5-2-127,0-4-97,0-3-192,7-4-32,2-5-32,-4-5-512,-5-3-641,-14-13-15215</inkml:trace>
  <inkml:trace contextRef="#ctx0" brushRef="#br0" timeOffset="1">0 127 15150,'0'0'6310,"52"0"-4164,-25 0-672,7 0-834,3 0-480,-3 0-95,0 0-290,0 0-2337,-9 0-3972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10.449"/>
    </inkml:context>
    <inkml:brush xml:id="br0">
      <inkml:brushProperty name="width" value="0.025" units="cm"/>
      <inkml:brushProperty name="height" value="0.025" units="cm"/>
    </inkml:brush>
  </inkml:definitions>
  <inkml:trace contextRef="#ctx0" brushRef="#br0">6 165 6662,'0'0'21140,"7"-3"-20830,17-8-45,-9 6-124,0-2-1,-1 0 1,0-1-1,14-9 1,-24 14-163,-1 0 0,1 0 0,-1 0 0,0 0 0,0-1 0,0 1 0,-1-1 0,1 0 0,-1 1 0,0-1 0,0 0 0,0 0 0,0-1 0,-1 1 0,0 0 0,0-1 0,0 1 0,0 0 0,0-9 0,-1 12-7,0 0 0,0 0 0,0 0 0,-1 0 0,1 0-1,0 0 1,0 0 0,-1 1 0,1-1 0,0 0 0,-1 0 0,1 0-1,-1 0 1,1 1 0,-1-1 0,1 0 0,-1 1 0,0-1-1,1 0 1,-1 1 0,0-1 0,0 1 0,1-1 0,-1 1 0,0-1-1,0 1 1,0-1 0,0 1 0,1 0 0,-1 0 0,0-1-1,0 1 1,0 0 0,0 0 0,0 0 0,0 0 0,0 0 0,0 0-1,0 0 1,0 0 0,1 0 0,-1 1 0,0-1 0,0 0-1,0 1 1,-1 0 0,-2 0-14,0 0-1,-1 0 1,1 1-1,0 0 1,0 0-1,0 0 1,0 0-1,-6 6 1,2-1 53,0 0 0,0 1 1,1 1-1,0-1 0,0 1 1,1 0-1,0 1 1,1-1-1,0 1 0,0 0 1,1 0-1,0 1 0,1 0 1,0-1-1,-2 23 0,5-32-7,0 0 0,0 1 0,0-1-1,0 1 1,1-1 0,-1 1 0,0-1 0,1 0-1,-1 1 1,1-1 0,-1 0 0,1 1 0,0-1-1,0 0 1,0 0 0,-1 0 0,1 0 0,0 0-1,0 0 1,1 0 0,-1 0 0,2 2 0,0-2 11,0 1 1,0-1 0,0 0-1,1 0 1,-1 0 0,0-1-1,0 1 1,1-1-1,5 1 1,-1-2 11,-1 1 0,0-1 0,0 0 0,0 0 0,0-1-1,0 0 1,0 0 0,0-1 0,8-4 0,-6 1-35,0-1-1,-1 0 1,0-1 0,0 0 0,-1 0-1,0-1 1,11-17 0,8-10-205,-30 41 198,1 0 0,0 1 1,0-1-1,0 1 0,1-1 0,0 1 1,0 0-1,0 0 0,0 0 1,1 0-1,0 0 0,1 0 0,-1 0 1,1 1-1,0-1 0,1 0 1,1 7-1,-1-11 31,0-1 0,0 1 0,0 0 0,1-1 0,-1 1 0,1-1 0,-1 1 0,1-1 0,0 0 0,-1 0 0,1 0 0,0 0 0,0 0-1,0 0 1,0 0 0,0 0 0,0-1 0,0 1 0,0-1 0,0 0 0,0 1 0,0-1 0,0 0 0,3-1 0,3 2 84,1-1 1,0 0-1,0-1 0,15-3 0,-7-3-68,0 0 0,0-2 1,-1 0-1,0-1 0,0 0 1,19-18-1,-31 25-36,-4 9-463,-3 16 731,3-22-249,0 1 0,0-1 0,0 1 0,1-1 0,-1 1 0,0 0-1,0-1 1,0 1 0,0-1 0,1 1 0,-1-1 0,0 1 0,0-1 0,1 1 0,-1-1-1,0 0 1,1 1 0,-1-1 0,1 1 0,-1-1 0,0 0 0,1 1 0,-1-1 0,1 0-1,-1 1 1,1-1 0,-1 0 0,1 0 0,-1 0 0,1 1 0,-1-1 0,1 0 0,0 0-1,-1 0 1,1 0 0,0 0 0,9-1 58,-1 0 0,1-1-1,-1 0 1,0-1 0,0 0-1,0 0 1,0-1 0,16-9-1,-16 7-257,0 2-1,0-1 0,1 1 0,0 1 1,0 0-1,19-4 0,-29 7 173,1 0 0,-1 0-1,0 0 1,1 0 0,-1 0 0,0 0-1,1 0 1,-1 0 0,0 0 0,0 0-1,1 1 1,-1-1 0,0 0 0,1 0 0,-1 0-1,0 0 1,0 0 0,1 0 0,-1 1-1,0-1 1,0 0 0,0 0 0,1 0-1,-1 1 1,0-1 0,0 0 0,0 0-1,1 1 1,-1-1 0,0 0 0,0 0-1,0 1 1,0-1 0,0 0 0,0 1-1,0-1 1,0 0 0,0 1 0,-2 16-125,-12 12 161,5-14-83,-4 5-1146,1-13-5432,6-6-1694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10.794"/>
    </inkml:context>
    <inkml:brush xml:id="br0">
      <inkml:brushProperty name="width" value="0.025" units="cm"/>
      <inkml:brushProperty name="height" value="0.025" units="cm"/>
    </inkml:brush>
  </inkml:definitions>
  <inkml:trace contextRef="#ctx0" brushRef="#br0">0 1 14061,'0'0'9001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5"/>
    </inkml:context>
    <inkml:brush xml:id="br0">
      <inkml:brushProperty name="width" value="0.025" units="cm"/>
      <inkml:brushProperty name="height" value="0.025" units="cm"/>
    </inkml:brush>
  </inkml:definitions>
  <inkml:trace contextRef="#ctx0" brushRef="#br0">169 3 6150,'0'0'17077,"-8"-1"-17109,5 0 28,1 1 0,-1 0 0,0 0 0,0 0 0,1 0-1,-1 0 1,0 0 0,0 1 0,1-1 0,-1 1 0,0 0-1,1 0 1,-1 0 0,-2 1 0,1 2-3,-1-1-1,1 0 1,0 1 0,0 0-1,0 0 1,1 0 0,-1 0-1,-2 6 1,-9 11 61,2 1 1,-17 36-1,26-50-29,0 1 0,1 0 0,1 0 0,-1 0 0,1 0 0,1 1 0,0-1 0,0 0 0,1 1 0,1 11 0,-1-19-17,0 0-1,1-1 1,-1 1 0,0-1-1,1 1 1,-1-1 0,1 0 0,0 1-1,0-1 1,-1 0 0,1 1-1,0-1 1,0 0 0,0 0-1,0 1 1,1-1 0,-1 0-1,0 0 1,0-1 0,1 1 0,-1 0-1,3 1 1,-1-1 76,1 0 0,0 0 1,-1 0-1,1 0 0,0-1 0,0 0 1,-1 1-1,1-1 0,5-1 0,-2 0 155,0 0-1,0 0 1,0-1 0,0 0-1,0 0 1,0-1 0,-1 0-1,1 0 1,10-7 0,-16 9-131,0 0 0,0 0 1,1 0-1,-1 0 0,0 0 0,0 0 0,0 0 1,0-1-1,0 1 0,-1 0 0,1-1 1,0 1-1,-1 0 0,1-1 0,-1 1 1,1-1-1,-1 1 0,1-4 0,-1 4-66,-1 0 0,1 0 0,0 0 1,-1 0-1,1 0 0,0 0 0,-1 0 0,0 0 0,1 0 0,-1 0 0,1 0 0,-1 0 0,0 0 0,0 1 0,1-1 0,-1 0 0,0 1 0,0-1 0,0 0 0,-1 0 0,-3-1-56,-1-1-1,1 1 1,0 1-1,-1-1 0,1 1 1,-1 0-1,1 0 0,-11 0 1,-15 5-580,30-4 445,0 0 0,0 1 0,1-1 0,-1 1 0,0-1 0,0 1 0,1-1 0,-1 1 0,0-1 0,1 1 0,-1 0 0,1-1 0,-1 1 1,1 0-1,-1 0 0,1-1 0,-1 1 0,1 0 0,0 0 0,-1 0 0,1 0 0,0 0 0,0-1 0,-1 1 0,1 0 0,0 0 0,0 0 0,0 0 0,0 0 0,0 0 0,1 0 1,-1 1-1,0-2-93,1 1-1,-1-1 1,0 1 0,1-1 0,-1 0 0,0 1 0,1-1 0,-1 1 0,1-1 0,-1 0 0,0 1 0,1-1 0,-1 0 0,1 0 0,-1 1 0,1-1 0,0 0 0,-1 0 0,1 0 0,-1 0 0,1 0 0,-1 1 0,1-1 0,-1 0 0,1 0 0,0 0-1,-1 0 1,1-1 0,0 1 0,2 0-1235,14 0-6147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6"/>
    </inkml:context>
    <inkml:brush xml:id="br0">
      <inkml:brushProperty name="width" value="0.025" units="cm"/>
      <inkml:brushProperty name="height" value="0.025" units="cm"/>
    </inkml:brush>
  </inkml:definitions>
  <inkml:trace contextRef="#ctx0" brushRef="#br0">1 0 16656,'0'0'11755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7"/>
    </inkml:context>
    <inkml:brush xml:id="br0">
      <inkml:brushProperty name="width" value="0.025" units="cm"/>
      <inkml:brushProperty name="height" value="0.025" units="cm"/>
    </inkml:brush>
  </inkml:definitions>
  <inkml:trace contextRef="#ctx0" brushRef="#br0">22 1 8712,'0'0'10928,"-1"8"-10197,-5 41 214,-9 116-358,31-189-1217,-12-17-4126,-4 17-679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8"/>
    </inkml:context>
    <inkml:brush xml:id="br0">
      <inkml:brushProperty name="width" value="0.025" units="cm"/>
      <inkml:brushProperty name="height" value="0.025" units="cm"/>
    </inkml:brush>
  </inkml:definitions>
  <inkml:trace contextRef="#ctx0" brushRef="#br0">0 92 9929,'0'0'14126,"68"-39"-13005,-39 28-320,-1 0-321,5-1-256,-5 3-160,-1 2-32,-7 5-32,-6 2-608,-9 0-1058,-10 6-5893,-17 3-2531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09"/>
    </inkml:context>
    <inkml:brush xml:id="br0">
      <inkml:brushProperty name="width" value="0.025" units="cm"/>
      <inkml:brushProperty name="height" value="0.025" units="cm"/>
    </inkml:brush>
  </inkml:definitions>
  <inkml:trace contextRef="#ctx0" brushRef="#br0">4 60 8904,'0'0'13838,"49"-17"-11628,-26 4-897,4 0-929,1 4-192,-5 2-192,-1 6-64,-3 1-640,-3 0-1186,-8 13-929,-8 0-1537,0 4-1730</inkml:trace>
  <inkml:trace contextRef="#ctx0" brushRef="#br0" timeOffset="1">1 191 7111,'0'0'17873,"53"-7"-17169,-24 2-512,5-1-159,5 3-98,0 0-1344,-7 2-2627,-3-2-2786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1"/>
    </inkml:context>
    <inkml:brush xml:id="br0">
      <inkml:brushProperty name="width" value="0.025" units="cm"/>
      <inkml:brushProperty name="height" value="0.025" units="cm"/>
    </inkml:brush>
  </inkml:definitions>
  <inkml:trace contextRef="#ctx0" brushRef="#br0">0 0 4869,'0'0'14878,"2"11"-14296,2 16-45,-2-9-236,0-1 0,2 1 0,0 0 0,0-1 0,11 23 0,-14-39-207,-1 0-1,1 0 1,0 0 0,0 0-1,0 0 1,0 0-1,0 0 1,0-1 0,0 1-1,1 0 1,-1-1 0,0 1-1,0-1 1,0 1-1,1-1 1,-1 1 0,0-1-1,1 0 1,-1 0 0,0 0-1,0 0 1,1 0-1,-1 0 1,0 0 0,1 0-1,-1 0 1,0-1 0,1 1-1,-1 0 1,0-1-1,0 1 1,0-1 0,1 0-1,-1 1 1,1-2 0,46-31 1828,-39 26-1818,118-99 804,-136 105-10976,-5 1 2241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0.167"/>
    </inkml:context>
    <inkml:brush xml:id="br0">
      <inkml:brushProperty name="width" value="0.025" units="cm"/>
      <inkml:brushProperty name="height" value="0.025" units="cm"/>
      <inkml:brushProperty name="color" value="#F6630D"/>
    </inkml:brush>
  </inkml:definitions>
  <inkml:trace contextRef="#ctx0" brushRef="#br0">51 1 8712,'-2'9'7495,"-11"34"-5856,2 0 0,2 1 0,-5 73 0,13-99-1295,0 2-55,1 0 0,6 39 0,-6-55-279,1 1 1,0-1 0,0 1 0,1-1-1,-1 1 1,1-1 0,0 0 0,0 0-1,0 0 1,1 0 0,0 0-1,-1-1 1,1 1 0,1-1 0,-1 1-1,0-1 1,1 0 0,5 4 0,-6-6-5,-1 0 1,1-1 0,-1 1-1,1 0 1,-1-1 0,1 1-1,0-1 1,-1 0 0,1 1-1,-1-1 1,1-1 0,0 1-1,-1 0 1,1-1 0,-1 1 0,1-1-1,-1 0 1,1 0 0,-1 0-1,1 0 1,-1 0 0,0 0-1,0-1 1,0 1 0,1-1-1,-1 0 1,-1 1 0,4-4-1,6-7 82,0-1-1,-1 1 1,13-23 0,-9 14-88,117-155-1260,-131 176 1185,0 0 0,0 0 0,0 0 0,0 0 1,0 0-1,1 0 0,-1 0 0,0 0 0,0 0 0,0 0 0,0 0 0,0-1 0,0 1 0,0 0 0,0 0 0,0 0 0,1 0 1,-1 0-1,0 0 0,0 0 0,0-1 0,0 1 0,0 0 0,0 0 0,0 0 0,0 0 0,0 0 0,0-1 0,0 1 0,0 0 0,0 0 1,0 0-1,0 0 0,0 0 0,0 0 0,0-1 0,0 1 0,0 0 0,0 0 0,-1 0 0,1 0 0,0 0 0,0 0 0,0-1 0,0 1 1,0 0-1,0 0 0,0 0 0,0 0 0,0 0 0,-1 0 0,1 0 0,0 0 0,0 0 0,0 0 0,0 0 0,0 0 0,0 0 0,-1-1 1,1 1-1,-10 1-3039,7-1 1862,-12 1-5042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2"/>
    </inkml:context>
    <inkml:brush xml:id="br0">
      <inkml:brushProperty name="width" value="0.025" units="cm"/>
      <inkml:brushProperty name="height" value="0.025" units="cm"/>
    </inkml:brush>
  </inkml:definitions>
  <inkml:trace contextRef="#ctx0" brushRef="#br0">0 10 12524,'0'0'10218,"49"4"-9674,-35-4-224,2 0-192,2 0-96,7 0-64,-2 0-768,2-1-1603,0-4-3234,-7-3-3203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3"/>
    </inkml:context>
    <inkml:brush xml:id="br0">
      <inkml:brushProperty name="width" value="0.025" units="cm"/>
      <inkml:brushProperty name="height" value="0.025" units="cm"/>
    </inkml:brush>
  </inkml:definitions>
  <inkml:trace contextRef="#ctx0" brushRef="#br0">72 12 12716,'0'0'2247,"-9"6"12,4-3-2128,-30 22 2171,33-23-2152,0 0 1,0 0-1,0 0 0,0 0 0,1 1 0,-1-1 0,1 0 0,0 1 1,-1-1-1,1 1 0,0-1 0,0 1 0,0-1 0,1 1 0,-1 0 1,0 4-1,2-6-114,-1-1 0,1 1 0,-1 0 0,1 0 0,-1-1 0,1 1 0,0 0 0,-1-1 0,1 1 0,0 0 0,0-1 0,0 1 0,-1-1 0,1 0 0,0 1 0,0-1 0,0 0 0,0 1 0,0-1 0,-1 0 0,1 0 0,0 0 0,0 0 0,0 0 0,0 0 0,0 0 0,0 0 0,0 0 0,0 0 0,0 0 1,0 0-1,1-1 0,33-6 1033,-28 3-1002,1 0 0,-2 0 0,1-1 0,0 0 0,8-8 1,-12 10-46,-1 1 1,1-1-1,-1 1 1,0-1-1,0 0 1,0 0-1,0 0 1,0 0-1,-1 0 1,1 0-1,-1 0 1,0-1 0,0 1-1,0 0 1,0-6-1,-1 9-29,0-1 1,0 1-1,0 0 0,0-1 0,0 1 0,-1 0 0,1 0 1,0-1-1,0 1 0,0 0 0,-1 0 0,1 0 0,0-1 1,0 1-1,0 0 0,-1 0 0,1 0 0,0-1 0,-1 1 1,1 0-1,0 0 0,0 0 0,-1 0 0,1 0 0,0 0 1,-1 0-1,1 0 0,0 0 0,-1 0 0,1 0 0,0 0 1,-1 0-1,1 0 0,0 0 0,0 0 0,-1 0 0,1 0 1,0 0-1,-1 0 0,1 1 0,0-1 0,0 0 0,-1 0 1,1 0-1,0 0 0,0 1 0,-1-1 0,1 0 0,0 0 1,0 1-1,0-1 0,-1 0 0,1 0 0,0 1 0,0-1 1,0 0-1,0 0 0,0 1 0,-1-1 0,-15 16-106,15-14 129,-1-1 1,1 1-1,-1 0 0,1 0 1,0 0-1,0 0 0,0 0 1,0 1-1,0-1 0,1 0 1,-1 0-1,0 1 0,1-1 1,0 0-1,0 1 0,-1-1 1,1 0-1,1 1 0,-1-1 0,0 0 1,1 4-1,0-5 7,0 0-1,1 1 1,-1-1-1,0 0 1,1 0-1,-1 0 1,0 0 0,1 0-1,-1 0 1,1-1-1,0 1 1,-1 0-1,1-1 1,-1 1-1,1-1 1,0 0 0,0 1-1,-1-1 1,1 0-1,0 0 1,-1 0-1,1 0 1,0 0-1,0-1 1,-1 1 0,1 0-1,0-1 1,-1 0-1,3 0 1,27-19 290,-29 18-392,0 0 0,0 0 0,0 0 0,1 1-1,-1-1 1,0 1 0,1-1 0,0 1 0,-1 0 0,1 0 0,0 0-1,2-1 1,-2 4-16,-1 1-1,0-1 0,-1 0 0,1 0 1,0 1-1,-1-1 0,1 1 0,-1 0 1,0-1-1,0 1 0,1 4 0,8 14 108,-8-20 20,0 1 0,0 0 0,1-1 0,-1 1 0,0-1 0,1 0 0,-1 0 0,1 0 0,-1 0 0,1 0 0,0-1 0,-1 1-1,1-1 1,0 1 0,0-1 0,-1 0 0,1 0 0,0 0 0,-1-1 0,1 1 0,0-1 0,0 1 0,-1-1 0,1 0 0,-1 0 0,1 0 0,-1 0 0,1-1-1,-1 1 1,0-1 0,0 1 0,3-3 0,-1 1 7,0 1-1,0-1 0,-1 0 1,1 0-1,-1-1 0,0 1 1,0-1-1,0 1 1,0-1-1,0 0 0,-1 0 1,0 0-1,0-1 0,0 1 1,0 0-1,0-1 1,-1 1-1,1-6 0,-2 9-118,-15 15-379,14-13 456,-1 1 0,1 0 0,0 0 0,0-1 0,0 1 0,0 0 0,0 0 0,0 0 0,1 0 0,-1 0 0,1 0 0,-1 0 0,1 0 0,0 0 0,0 0 0,0 1 0,0-1 1,0 0-1,0 0 0,1 0 0,0 3 0,0-4-11,1 1 0,-1-1 1,1 0-1,0 0 0,0 1 1,-1-1-1,1 0 0,0 0 1,0-1-1,0 1 0,0 0 1,0-1-1,0 1 0,0-1 1,0 0-1,1 1 0,-1-1 1,0 0-1,0 0 0,4-1 1,0 1-944,1 0 0,-1 0 1,1-1-1,-1 0 1,13-3-1,-16 3 164,-1 0 0,1 0 0,-1-1 0,0 1 0,0-1 1,1 1-1,-1-1 0,0 0 0,0 1 0,3-5 0,4-7-4561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4"/>
    </inkml:context>
    <inkml:brush xml:id="br0">
      <inkml:brushProperty name="width" value="0.025" units="cm"/>
      <inkml:brushProperty name="height" value="0.025" units="cm"/>
    </inkml:brush>
  </inkml:definitions>
  <inkml:trace contextRef="#ctx0" brushRef="#br0">71 0 7111,'0'0'13847,"-5"12"-13403,-3 11 86,1 0 0,0 1 0,2 0 1,1 0-1,-2 48 0,5-48-414,0-14-84,1 0-1,0-1 1,0 1-1,1-1 1,1 1-1,-1-1 1,6 16 0,-7-25-43,0 0 0,0-1 0,0 1 0,0 0 0,1-1 0,-1 1 0,0 0 0,0 0 1,0-1-1,1 1 0,-1 0 0,0 0 0,0-1 0,1 1 0,-1 0 0,0 0 0,0-1 0,1 1 1,-1 0-1,0 0 0,1 0 0,-1 0 0,0 0 0,1 0 0,-1-1 0,0 1 0,1 0 0,-1 0 1,0 0-1,1 0 0,-1 0 0,1 0 0,-1 0 0,0 1 0,1-1 0,-1 0 0,0 0 0,1 0 1,-1 0-1,0 0 0,0 0 0,1 1 0,-1-1 0,0 0 0,1 0 0,-1 0 0,0 1 1,0-1-1,1 0 0,-1 0 0,0 1 0,0-1 0,0 0 0,1 1 0,3-34-964,-5 21 757,0 0-1,-1 1 1,-1-1 0,1 1-1,-2-1 1,0 1 0,0 0 0,-8-13-1,-12-33-784,24 56 1248,37 8 134,-28-4-292,1-2-1,0 0 0,-1 0 0,1-1 1,0 0-1,0 0 0,0-1 0,-1-1 1,1 1-1,0-2 0,13-4 1,-18 5 33,1 0 0,-1 0 0,1-1 1,-1 0-1,0 0 0,0 0 0,0-1 1,-1 1-1,1-1 0,-1 0 0,0-1 1,0 1-1,0-1 0,-1 1 0,1-1 1,-1 0-1,0-1 0,-1 1 0,1 0 1,1-8-1,-4 1-85,-9 17-148,-9 17-1,13-11 258,0 0 0,1 0-1,1 0 1,0 0 0,0 0 0,1 1 0,-1 22 0,2-29-114,1 0 0,0 0 0,0 0 0,0 0 0,1 0 0,0 0 1,0 0-1,0 0 0,0 0 0,1 0 0,0 0 0,0-1 0,0 1 0,0-1 0,1 1 0,0-1 0,0 0 1,0 0-1,0 0 0,6 5 0,-9-10-52,0 1 1,0 0-1,0 0 0,0-1 1,0 1-1,0 0 1,0 0-1,0-1 0,0 1 1,0 0-1,0 0 1,0-1-1,1 1 1,-1 0-1,0 0 0,0 0 1,0-1-1,0 1 1,0 0-1,0 0 0,1 0 1,-1-1-1,0 1 1,0 0-1,0 0 0,1 0 1,-1 0-1,0 0 1,0-1-1,0 1 0,1 0 1,-1 0-1,0 0 1,0 0-1,1 0 1,-1 0-1,0 0 0,0 0 1,1 0-1,-1 0 1,0 0-1,0 0 0,1 0 1,-1 0-1,0 0 1,0 0-1,1 0 0,-16-23-94,-24-11 59,23 21-44,1 0 0,1 0 1,0-2-1,-21-27 0,38 41 168,1 0 1,-1 0-1,1 0 0,0 1 0,-1 0 1,1-1-1,0 1 0,-1 1 1,7 0-1,110 6-4765,-69-7-2423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5"/>
    </inkml:context>
    <inkml:brush xml:id="br0">
      <inkml:brushProperty name="width" value="0.025" units="cm"/>
      <inkml:brushProperty name="height" value="0.025" units="cm"/>
    </inkml:brush>
  </inkml:definitions>
  <inkml:trace contextRef="#ctx0" brushRef="#br0">0 137 4036,'40'-55'3196,"-10"-4"4418,-19 37-2386,-11 25-1621,-12 38-989,8-26-3159,-7 21 671,1-6 179,1 0 0,2 0 1,1 1-1,-3 45 0,19-79 38,-5-4-272,0-1 1,-1 1-1,0-1 0,0 0 1,-1 0-1,0 0 1,0-1-1,-1 1 0,2-13 1,6-45-809,-11 88 579,1-14 128,-1-1 1,1 0-1,1 1 1,-1-1-1,1 0 1,1 1-1,2 8 0,-3-14 38,0 0 0,0 0-1,0 0 1,1 0 0,-1 0 0,1-1-1,0 1 1,-1 0 0,1-1-1,0 1 1,0-1 0,0 0-1,0 1 1,0-1 0,0 0-1,0 0 1,1 0 0,-1-1-1,0 1 1,0 0 0,1-1-1,-1 0 1,0 1 0,1-1-1,-1 0 1,1 0 0,2-1-1,3 1 73,-1-1 1,1-1-1,-1 1 0,1-1 0,-1 0 0,0-1 1,0 0-1,0 0 0,0 0 0,0-1 0,-1 0 1,1 0-1,-1-1 0,0 1 0,-1-2 0,1 1 1,-1 0-1,0-1 0,0 0 0,-1 0 0,6-11 1,-13 57-793,2-18 428,1-21 282,-1-1-1,1 1 1,0-1-1,0 1 0,0-1 1,-1 1-1,1-1 1,0 1-1,0-1 1,0 1-1,0-1 1,0 1-1,0 0 1,0-1-1,0 1 1,0-1-1,0 1 1,0-1-1,0 1 1,1-1-1,-1 1 0,0-1 1,0 1-1,1-1 1,-1 1-1,0-1 1,0 1-1,1-1 1,-1 0-1,0 1 1,1-1-1,-1 1 1,1-1-1,-1 0 1,1 1-1,-1-1 1,0 0-1,1 0 0,-1 1 1,1-1-1,-1 0 1,1 0-1,1 0 1,25-14 135,25-33 8,-43 34-96,4-3-1000,-10 16 504,-6 11 301,-3 5 90,4-12 65,1 0 1,-1 0-1,1 0 1,0 0-1,0 0 0,0 1 1,1-1-1,-1 0 0,1 5 1,1-8 3,0 0 0,0 0 0,-1-1 0,1 1 0,0 0 0,0-1 0,0 1 0,0-1 0,0 1 0,0-1 0,0 0 0,0 1 0,0-1 0,0 0 0,0 0 0,0 0 0,0 1 0,0-1 0,0 0 0,0 0 0,0-1 0,1 1 0,0 0 0,29-3 331,13-14-25,-38 14-331,-1 0 0,1 1-1,0-1 1,0 1 0,0 0-1,0 1 1,0 0 0,9-1 0,-15 2 0,1 0 0,-1 0 0,1 0 1,-1 1-1,0-1 0,1 0 0,-1 0 1,1 1-1,-1-1 0,0 0 0,1 1 1,-1-1-1,0 0 0,1 1 0,-1-1 1,0 1-1,0-1 0,1 0 0,-1 1 1,0-1-1,0 1 0,0-1 0,0 1 1,0-1-1,1 1 0,-1-1 0,0 1 1,0-1-1,0 1 0,0-1 0,0 1 1,-1-1-1,1 0 0,0 1 0,0 0 1,-4 26 83,1-15 38,3-11 147,21-33 832,-17 28-1137,0 1 1,0 0 0,1 0 0,-1 0 0,0 0 0,1 0 0,0 1 0,0 0 0,0 0 0,0 0 0,0 1 0,7-2-1,31-11-6231,-36 7 599,-4-3-3716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6"/>
    </inkml:context>
    <inkml:brush xml:id="br0">
      <inkml:brushProperty name="width" value="0.025" units="cm"/>
      <inkml:brushProperty name="height" value="0.025" units="cm"/>
    </inkml:brush>
  </inkml:definitions>
  <inkml:trace contextRef="#ctx0" brushRef="#br0">0 27 14253,'0'0'8072,"59"-27"-8072,-30 27-897,5 0-1601,0 6-2435,3 3-2722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7"/>
    </inkml:context>
    <inkml:brush xml:id="br0">
      <inkml:brushProperty name="width" value="0.025" units="cm"/>
      <inkml:brushProperty name="height" value="0.025" units="cm"/>
    </inkml:brush>
  </inkml:definitions>
  <inkml:trace contextRef="#ctx0" brushRef="#br0">0 198 8232,'0'0'17782,"8"-3"-16768,2 0-917,0 0 0,-1-2 0,0 1 0,0-1-1,0 0 1,-1-1 0,0 0 0,9-8 0,64-67 164,-25 23-203,-49 53-396,-5 9 140,-8 19 106,-16 28 346,22-50-250,-7 12 92,0 1 0,1-1 1,1 1-1,0 0 0,1 0 0,0 1 1,1-1-1,-1 23 0,4-37-269,0 1 0,1-1 1,-1 0-1,1 1 0,-1-1 0,1 0 0,-1 0 0,1 0 0,-1 0 0,1 1 0,-1-1 1,1 0-1,-1 0 0,1 0 0,-1 0 0,1 0 0,-1 0 0,1 0 0,-1 0 1,1-1-1,-1 1 0,1 0 0,-1 0 0,1 0 0,-1 0 0,1-1 0,-1 1 0,1 0 1,-1 0-1,1-1 0,-1 1 0,0 0 0,1-1 0,-1 1 0,0-1 0,1 1 1,-1 0-1,1-2 0,11-15-6682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8"/>
    </inkml:context>
    <inkml:brush xml:id="br0">
      <inkml:brushProperty name="width" value="0.025" units="cm"/>
      <inkml:brushProperty name="height" value="0.025" units="cm"/>
    </inkml:brush>
  </inkml:definitions>
  <inkml:trace contextRef="#ctx0" brushRef="#br0">213 18 21300,'0'0'6310,"-10"-4"-6166,3 1-132,4 1-14,0 1 0,0 0-1,0-1 1,1 1-1,-1 0 1,0 1 0,-1-1-1,1 0 1,0 1 0,0 0-1,0 0 1,0-1-1,0 2 1,0-1 0,0 0-1,0 1 1,-1-1-1,1 1 1,0 0 0,0 0-1,1 0 1,-4 2 0,-6 6 76,1 0 0,0 1 0,0 0 0,1 1 0,1 0 0,-17 25 0,22-29 1,-1 0-1,1 0 0,1 1 1,-1-1-1,1 1 0,1 0 0,-1 0 1,1 0-1,1 0 0,-1 0 1,2 0-1,-1 1 0,1 15 0,1-23-62,-1 1 0,1 0 0,-1 0-1,1 0 1,-1 0 0,1-1-1,0 1 1,0 0 0,0-1 0,0 1-1,0 0 1,0-1 0,0 1-1,1-1 1,-1 0 0,0 1 0,1-1-1,-1 0 1,1 0 0,0 0-1,2 1 1,0 0 21,-1-1 0,1 0-1,0 0 1,0 0 0,-1-1 0,1 1-1,0-1 1,0 0 0,0 0 0,5-1-1,-3 0 2,-1 1 0,1-1 0,-1-1-1,1 1 1,-1-1 0,0 0 0,0 0 0,0-1-1,0 1 1,0-1 0,0 0 0,-1 0-1,1-1 1,-1 1 0,4-6 0,-7 8-27,0 1 1,0-1-1,-1 0 1,1 0-1,0 0 1,-1 0-1,1 0 1,-1 0-1,0 0 1,1 0-1,-1-1 1,0 1-1,1 0 1,-1 0-1,0 0 1,0 0-1,0 0 1,0-1-1,0 1 1,0 0-1,0 0 1,0 0-1,-1 0 1,1 0-1,0 0 1,-1-1-1,1 1 1,-1 0-1,1 0 1,-1 0-1,0 0 1,0-1-1,-2 0-12,1 1 1,-1-1-1,1 1 0,-1-1 1,1 1-1,-1 0 0,0 0 1,0 0-1,1 0 0,-1 1 1,0-1-1,-5 0 0,3 1 0,1-1 0,-1 1-1,1-1 1,-1 1 0,1 1-1,-1-1 1,1 1 0,-1 0-1,1 0 1,-1 0 0,1 0-1,0 1 1,0-1 0,-1 1 0,1 1-1,0-1 1,-5 5 0,8-7 4,1 1 1,0-1 0,0 1 0,0-1 0,0 1 0,0-1 0,0 0 0,0 1-1,0-1 1,0 1 0,0-1 0,0 1 0,0-1 0,0 1 0,0-1 0,0 1-1,0-1 1,1 1 0,-1-1 0,0 1 0,0-1 0,1 0 0,-1 1 0,0-1-1,0 1 1,1-1 0,-1 0 0,0 1 0,1-1 0,-1 0 0,1 1 0,-1-1-1,1 0 1,-1 0 0,0 1 0,1-1 0,-1 0 0,1 0 0,-1 0 0,1 0-1,-1 0 1,1 0 0,-1 0 0,1 1 0,-1-1 0,1-1 0,-1 1 0,1 0-1,-1 0 1,1 0 0,0 0 0,35 0 54,-30-1-32,8 0-51,0-1 1,-1-1-1,1 0 0,-1-1 1,26-10-1,30-9-1006,-100 78 1138,13-28 371,12-16-251,3-8-138,1 1 1,0-1-1,0 1 1,0 0 0,0 0-1,1 0 1,-1 0-1,0 6 1,2-9-133,1-1 1,-1 1-1,1-1 0,-1 0 1,1 0-1,0 1 0,-1-1 1,1 0-1,-1 0 0,1 0 1,-1 1-1,1-1 0,0 0 1,-1 0-1,1 0 0,0 0 1,-1 0-1,1 0 0,-1 0 1,1-1-1,0 1 0,-1 0 1,1 0-1,-1 0 0,1 0 1,0-1-1,-1 1 0,1 0 1,-1-1-1,1 1 0,-1 0 1,1-1-1,-1 1 0,1-1 1,22-12-2517,21-33-8124,-20 15-289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19"/>
    </inkml:context>
    <inkml:brush xml:id="br0">
      <inkml:brushProperty name="width" value="0.025" units="cm"/>
      <inkml:brushProperty name="height" value="0.025" units="cm"/>
    </inkml:brush>
  </inkml:definitions>
  <inkml:trace contextRef="#ctx0" brushRef="#br0">56 0 17264,'0'0'11275,"-48"61"-10378,44-40-481,1 0-320,3 0-64,0 0-96,0-5-833,0-3-640,3-3-545,1-8-416,1-2-898,-5-6-800,4-15-1345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0"/>
    </inkml:context>
    <inkml:brush xml:id="br0">
      <inkml:brushProperty name="width" value="0.025" units="cm"/>
      <inkml:brushProperty name="height" value="0.025" units="cm"/>
    </inkml:brush>
  </inkml:definitions>
  <inkml:trace contextRef="#ctx0" brushRef="#br0">29 8 12684,'0'0'16784,"66"-8"-16656,-43 8-128,2 0 32,0 3-64,-1 1-320,-10 1-673,-3-1-673,-2 0-1281</inkml:trace>
  <inkml:trace contextRef="#ctx0" brushRef="#br0" timeOffset="1">1 111 13036,'0'0'13773,"55"12"-12908,-19-20-320,1-1-321,-3 0-192,-5 2-32,-10 2-96,-3 5-641,-7 0-640,-9 5-4805,-14 4 897,-2 1-3395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2"/>
    </inkml:context>
    <inkml:brush xml:id="br0">
      <inkml:brushProperty name="width" value="0.025" units="cm"/>
      <inkml:brushProperty name="height" value="0.025" units="cm"/>
    </inkml:brush>
  </inkml:definitions>
  <inkml:trace contextRef="#ctx0" brushRef="#br0">1 24 11627,'0'0'15054,"69"11"-14317,-33-17-257,7 1-159,-4 1-225,-3 2-192,-8-2-1634,-3-2-2914,-7-1-5574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0.510"/>
    </inkml:context>
    <inkml:brush xml:id="br0">
      <inkml:brushProperty name="width" value="0.025" units="cm"/>
      <inkml:brushProperty name="height" value="0.025" units="cm"/>
      <inkml:brushProperty name="color" value="#F6630D"/>
    </inkml:brush>
  </inkml:definitions>
  <inkml:trace contextRef="#ctx0" brushRef="#br0">1 326 5765,'0'0'5157,"21"67"-3747,-3-33-257,4-3-192,1-1 320,-2-2-993,6-2-160,-7-7-1057,-3-9-1985,3-8-1987</inkml:trace>
  <inkml:trace contextRef="#ctx0" brushRef="#br0" timeOffset="1">299 1 13357,'0'0'2503,"0"13"-2134,0 37 513,2 1 1,9 52 0,72 204-718,-76-294-2311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3"/>
    </inkml:context>
    <inkml:brush xml:id="br0">
      <inkml:brushProperty name="width" value="0.025" units="cm"/>
      <inkml:brushProperty name="height" value="0.025" units="cm"/>
    </inkml:brush>
  </inkml:definitions>
  <inkml:trace contextRef="#ctx0" brushRef="#br0">0 1 3683,'0'0'193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4"/>
    </inkml:context>
    <inkml:brush xml:id="br0">
      <inkml:brushProperty name="width" value="0.025" units="cm"/>
      <inkml:brushProperty name="height" value="0.025" units="cm"/>
    </inkml:brush>
  </inkml:definitions>
  <inkml:trace contextRef="#ctx0" brushRef="#br0">83 115 3331,'0'0'2205,"4"-10"138,0-2-1563,14-41 3044,-3 13 4796,-20 66-5071,1 0-2998,-9 10 160,8-25-596,1 1 1,0 0 0,0 0-1,2 0 1,-1 1-1,1-1 1,1 1-1,0 14 1,2-26-107,-1 0 0,1 0 0,0-1 0,-1 1 0,1 0 0,0-1 0,0 1 0,-1 0 0,1-1 0,0 1 1,0-1-1,0 1 0,0-1 0,0 0 0,0 1 0,0-1 0,0 0 0,-1 0 0,1 1 0,0-1 0,0 0 1,0 0-1,0 0 0,0 0 0,0 0 0,0-1 0,0 1 0,0 0 0,2-1 0,31-5 178,-8-5-184,-20 8-66,1 0 1,0 0-1,0 0 0,0 1 1,0 0-1,0 0 0,1 1 1,-1 0-1,0 0 0,1 1 1,-1 0-1,9 1 0,-16-1 51,1 0 0,0 1 0,-1-1-1,1 0 1,0 1 0,-1-1 0,1 0 0,0 1-1,-1-1 1,1 1 0,-1-1 0,1 1 0,-1 0 0,1-1-1,-1 1 1,1-1 0,-1 1 0,1 0 0,-1-1-1,0 1 1,1 0 0,-1-1 0,0 1 0,0 0-1,0 0 1,0-1 0,1 1 0,-1 0 0,0 0-1,0-1 1,0 1 0,0 0 0,-1 0 0,1-1 0,0 1-1,0 0 1,0 0 0,-1-1 0,1 1 0,0 0-1,-1-1 1,1 1 0,0 0 0,-1-1 0,1 1-1,-1-1 1,1 1 0,-2 0 0,-25 31 278,14-23 209,-1-1 0,0 0-1,0-1 1,-31 10 0,38-15-355,0 1 1,0-2 0,0 1-1,0-1 1,0 0-1,0-1 1,0 1 0,0-2-1,-1 1 1,1-1 0,0 0-1,0 0 1,-12-4 0,17 3-219,0 1 1,-1 0-1,1-1 0,0 0 1,0 0-1,0 1 1,0-1-1,1 0 0,-1-1 1,0 1-1,1 0 1,-1 0-1,1-1 0,0 1 1,0-1-1,0 1 0,0-1 1,0 1-1,1-1 1,-1 0-1,1 1 0,0-1 1,-1 0-1,1-3 1,0 4-292,0 0 1,0-1-1,1 1 0,-1 0 1,0-1-1,1 1 1,-1 0-1,1 0 0,0-1 1,0 1-1,0 0 1,0 0-1,0 0 0,0 0 1,0 0-1,1 0 1,-1 1-1,1-1 1,0 0-1,-1 1 0,1-1 1,0 1-1,0-1 1,0 1-1,0 0 0,0 0 1,0 0-1,2-1 1,17-2-5981,2 4-2957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5"/>
    </inkml:context>
    <inkml:brush xml:id="br0">
      <inkml:brushProperty name="width" value="0.025" units="cm"/>
      <inkml:brushProperty name="height" value="0.025" units="cm"/>
    </inkml:brush>
  </inkml:definitions>
  <inkml:trace contextRef="#ctx0" brushRef="#br0">1 219 19250,'0'0'9476,"8"-6"-9417,-5 3-60,51-47 89,-51 46-72,0 0 1,1-1-1,-2 1 0,1 0 0,0-1 1,-1 0-1,0 1 0,0-1 0,0 0 1,-1 0-1,1 0 0,-1-1 0,0-8 1,-1 13-26,0 1 0,0 0 0,-1 0 0,1-1 0,0 1 0,0 0 0,-1 0 0,1-1 1,0 1-1,-1 0 0,1 0 0,0 0 0,-1 0 0,1 0 0,0-1 0,-1 1 1,1 0-1,0 0 0,-1 0 0,1 0 0,0 0 0,-1 0 0,1 0 0,0 0 0,-1 0 1,1 0-1,0 0 0,-1 1 0,1-1 0,0 0 0,-1 0 0,1 0 0,0 0 1,-1 0-1,1 1 0,0-1 0,0 0 0,-1 0 0,1 1 0,0-1 0,0 0 0,-1 1 1,-15 10-262,10-3 254,0 0 0,1 0 0,-1 0 0,2 1 0,-1 0 0,1 0 0,1 0 0,0 1 0,0-1 0,1 1 0,0 0 0,0-1 0,1 1 0,1 0 0,0 17 0,1-25 19,-1 1-1,1-1 1,0 0 0,0 1 0,0-1-1,0 0 1,0 0 0,0 1-1,0-1 1,1 0 0,0 0 0,-1 0-1,1-1 1,0 1 0,0 0 0,0-1-1,0 1 1,0-1 0,0 1-1,0-1 1,0 0 0,0 0 0,1 0-1,-1 0 1,1-1 0,-1 1-1,0-1 1,1 1 0,-1-1 0,1 0-1,-1 0 1,5 0 0,0 0 26,-1 0 0,0-1 0,0 1 1,1-1-1,-1-1 0,0 1 0,0-1 1,0 0-1,0 0 0,-1-1 0,1 0 1,7-4-1,-2-1-9,-1-1 0,0-1-1,0 1 1,0-1 0,-1-1 0,-1 0 0,0 0 0,0-1 0,-1 0 0,10-25 0,-18 34-483,-7 10 271,-6 12 99,9-12 157,1 0 0,0 1-1,0 0 1,0 0 0,1 0-1,0 0 1,1 1 0,0-1-1,0 1 1,1 0 0,0-1-1,0 1 1,1 10 0,1-17-64,-1-1 1,0 1 0,1-1-1,0 0 1,-1 1-1,1-1 1,0 0 0,-1 1-1,1-1 1,0 0-1,0 0 1,0 0 0,0 0-1,0 0 1,0 0-1,1 0 1,-1 0 0,0 0-1,0-1 1,1 1 0,-1-1-1,0 1 1,1 0-1,-1-1 1,1 0 0,-1 1-1,1-1 1,-1 0-1,0 0 1,1 0 0,-1 0-1,1 0 1,-1 0-1,1 0 1,1-1 0,0 1-300,1-1 0,-1 1 0,1-1 0,-1 0 0,0 0 0,1 0 0,-1 0 0,0-1 0,0 1 0,0-1 0,0 0 0,0 0 0,4-4 0,8-17-4938,-4-5-3240</inkml:trace>
  <inkml:trace contextRef="#ctx0" brushRef="#br0" timeOffset="1">326 1 13805,'0'0'13165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7"/>
    </inkml:context>
    <inkml:brush xml:id="br0">
      <inkml:brushProperty name="width" value="0.025" units="cm"/>
      <inkml:brushProperty name="height" value="0.025" units="cm"/>
    </inkml:brush>
  </inkml:definitions>
  <inkml:trace contextRef="#ctx0" brushRef="#br0">1 1 6919,'0'0'18508,"4"10"-17756,2 5-577,-1 0 0,-1 1 0,-1 0 0,0 0 0,-1 0-1,-1 0 1,-1 21 0,0-28-195,1-1 0,0 1 1,1-1-1,-1 0 0,4 9 0,-5-16-72,0 0 0,0 0 0,1 0-1,-1-1 1,0 1 0,1 0 0,-1 0 0,0 0-1,1 0 1,-1 0 0,1 0 0,-1 0 0,1-1-1,0 1 1,-1 0 0,1 0 0,0-1 0,-1 1-1,1 0 1,0-1 0,0 1 0,0-1 0,0 1-1,-1-1 1,1 1 0,0-1 0,0 0 0,0 0-1,0 1 1,0-1 0,0 0 0,0 0 0,0 0-1,0 0 1,0 0 0,0 0 0,0 0 0,0 0-1,0 0 1,0-1 0,0 1 0,0 0 0,0-1-1,0 1 1,0 0 0,-1-1 0,1 1 0,0-1-1,0 0 1,0 1 0,-1-1 0,1 0 0,0 1-1,-1-1 1,1 0 0,0 0 0,0-1 0,8-10-1765,0-1 0,-1 0 0,0 0 0,-1-1 0,-1 0 0,7-20 0,-7 18 426,9-24-2503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28"/>
    </inkml:context>
    <inkml:brush xml:id="br0">
      <inkml:brushProperty name="width" value="0.025" units="cm"/>
      <inkml:brushProperty name="height" value="0.025" units="cm"/>
    </inkml:brush>
  </inkml:definitions>
  <inkml:trace contextRef="#ctx0" brushRef="#br0">164 16 4484,'6'-15'9802,"-6"17"-7176,0 19-1793,-11 5 672,2 8-544,-2 0-320,6 0-129,5-2-127,0-4-97,0-3-192,7-4-32,2-5-32,-4-5-512,-5-3-641,-14-13-15215</inkml:trace>
  <inkml:trace contextRef="#ctx0" brushRef="#br0" timeOffset="1">0 127 15150,'0'0'6310,"52"0"-4164,-25 0-672,7 0-834,3 0-480,-3 0-95,0 0-290,0 0-2337,-9 0-3972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30"/>
    </inkml:context>
    <inkml:brush xml:id="br0">
      <inkml:brushProperty name="width" value="0.025" units="cm"/>
      <inkml:brushProperty name="height" value="0.025" units="cm"/>
    </inkml:brush>
  </inkml:definitions>
  <inkml:trace contextRef="#ctx0" brushRef="#br0">6 165 6662,'0'0'21140,"7"-3"-20830,17-8-45,-9 6-124,0-2-1,-1 0 1,0-1-1,14-9 1,-24 14-163,-1 0 0,1 0 0,-1 0 0,0 0 0,0-1 0,0 1 0,-1-1 0,1 0 0,-1 1 0,0-1 0,0 0 0,0 0 0,0-1 0,-1 1 0,0 0 0,0-1 0,0 1 0,0 0 0,0-9 0,-1 12-7,0 0 0,0 0 0,0 0 0,-1 0 0,1 0-1,0 0 1,0 0 0,-1 1 0,1-1 0,0 0 0,-1 0 0,1 0-1,-1 0 1,1 1 0,-1-1 0,1 0 0,-1 1 0,0-1-1,1 0 1,-1 1 0,0-1 0,0 1 0,1-1 0,-1 1 0,0-1-1,0 1 1,0-1 0,0 1 0,1 0 0,-1 0 0,0-1-1,0 1 1,0 0 0,0 0 0,0 0 0,0 0 0,0 0 0,0 0-1,0 0 1,0 0 0,1 0 0,-1 1 0,0-1 0,0 0-1,0 1 1,-1 0 0,-2 0-14,0 0-1,-1 0 1,1 1-1,0 0 1,0 0-1,0 0 1,0 0-1,-6 6 1,2-1 53,0 0 0,0 1 1,1 1-1,0-1 0,0 1 1,1 0-1,0 1 1,1-1-1,0 1 0,0 0 1,1 0-1,0 1 0,1 0 1,0-1-1,-2 23 0,5-32-7,0 0 0,0 1 0,0-1-1,0 1 1,1-1 0,-1 1 0,0-1 0,1 0-1,-1 1 1,1-1 0,-1 0 0,1 1 0,0-1-1,0 0 1,0 0 0,-1 0 0,1 0 0,0 0-1,0 0 1,1 0 0,-1 0 0,2 2 0,0-2 11,0 1 1,0-1 0,0 0-1,1 0 1,-1 0 0,0-1-1,0 1 1,1-1-1,5 1 1,-1-2 11,-1 1 0,0-1 0,0 0 0,0 0 0,0-1-1,0 0 1,0 0 0,0-1 0,8-4 0,-6 1-35,0-1-1,-1 0 1,0-1 0,0 0 0,-1 0-1,0-1 1,11-17 0,8-10-205,-30 41 198,1 0 0,0 1 1,0-1-1,0 1 0,1-1 0,0 1 1,0 0-1,0 0 0,0 0 1,1 0-1,0 0 0,1 0 0,-1 0 1,1 1-1,0-1 0,1 0 1,1 7-1,-1-11 31,0-1 0,0 1 0,0 0 0,1-1 0,-1 1 0,1-1 0,-1 1 0,1-1 0,0 0 0,-1 0 0,1 0 0,0 0 0,0 0-1,0 0 1,0 0 0,0 0 0,0-1 0,0 1 0,0-1 0,0 0 0,0 1 0,0-1 0,0 0 0,3-1 0,3 2 84,1-1 1,0 0-1,0-1 0,15-3 0,-7-3-68,0 0 0,0-2 1,-1 0-1,0-1 0,0 0 1,19-18-1,-31 25-36,-4 9-463,-3 16 731,3-22-249,0 1 0,0-1 0,0 1 0,1-1 0,-1 1 0,0 0-1,0-1 1,0 1 0,0-1 0,1 1 0,-1-1 0,0 1 0,0-1 0,1 1 0,-1-1-1,0 0 1,1 1 0,-1-1 0,1 1 0,-1-1 0,0 0 0,1 1 0,-1-1 0,1 0-1,-1 1 1,1-1 0,-1 0 0,1 0 0,-1 0 0,1 1 0,-1-1 0,1 0 0,0 0-1,-1 0 1,1 0 0,0 0 0,9-1 58,-1 0 0,1-1-1,-1 0 1,0-1 0,0 0-1,0 0 1,0-1 0,16-9-1,-16 7-257,0 2-1,0-1 0,1 1 0,0 1 1,0 0-1,19-4 0,-29 7 173,1 0 0,-1 0-1,0 0 1,1 0 0,-1 0 0,0 0-1,1 0 1,-1 0 0,0 0 0,0 0-1,1 1 1,-1-1 0,0 0 0,1 0 0,-1 0-1,0 0 1,0 0 0,1 0 0,-1 1-1,0-1 1,0 0 0,0 0 0,1 0-1,-1 1 1,0-1 0,0 0 0,0 0-1,1 1 1,-1-1 0,0 0 0,0 0-1,0 1 1,0-1 0,0 0 0,0 1-1,0-1 1,0 0 0,0 1 0,-2 16-125,-12 12 161,5-14-83,-4 5-1146,1-13-5432,6-6-1694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4:58.931"/>
    </inkml:context>
    <inkml:brush xml:id="br0">
      <inkml:brushProperty name="width" value="0.025" units="cm"/>
      <inkml:brushProperty name="height" value="0.025" units="cm"/>
    </inkml:brush>
  </inkml:definitions>
  <inkml:trace contextRef="#ctx0" brushRef="#br0">0 1 14061,'0'0'9001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0.036"/>
    </inkml:context>
    <inkml:brush xml:id="br0">
      <inkml:brushProperty name="width" value="0.025" units="cm"/>
      <inkml:brushProperty name="height" value="0.025" units="cm"/>
    </inkml:brush>
  </inkml:definitions>
  <inkml:trace contextRef="#ctx0" brushRef="#br0">119 66 3812,'-12'0'6213,"-6"2"-4648,-35 2 491,17-3 5449,62-3-6633,-1-1 1,0-1-1,33-9 1,33-6-34,74 3-228,234 9 1,10 0-25,-370 6-3795,-33 1 271,-23 0-410,-1 0-6379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51.269"/>
    </inkml:context>
    <inkml:brush xml:id="br0">
      <inkml:brushProperty name="width" value="0.025" units="cm"/>
      <inkml:brushProperty name="height" value="0.025" units="cm"/>
    </inkml:brush>
  </inkml:definitions>
  <inkml:trace contextRef="#ctx0" brushRef="#br0">13 81 5445,'-11'-7'6584,"11"6"-6467,0 0-1,0 0 1,-1 0-1,1 0 1,0 0 0,0 0-1,0 0 1,0 1-1,0-1 1,0 0-1,0 0 1,0 0-1,0 0 1,1 0 0,-1 0-1,0 0 1,1 0-1,-1 1 1,0-1-1,1 0 1,-1 0-1,1 0 1,0 1-1,-1-1 1,2-1 0,4-2 134,0-1-1,1 1 1,-1 0 0,1 0 0,0 1 0,0 0 0,1 0 0,-1 1 0,0 0 0,1 0 0,11-1 0,92-5 1047,-103 8-1171,26-2 254,63 1 448,-89 2-797,0-1 1,0 1 0,-1 1 0,1-1-1,0 1 1,-1 1 0,1 0 0,-1 0-1,9 5 1,-14-7-29,0 0 0,1 1 1,-1-1-1,0 1 0,0 0 0,-1-1 0,1 1 0,0 0 0,0 0 0,-1 1 0,0-1 1,1 0-1,-1 0 0,0 1 0,0-1 0,0 0 0,0 1 0,0-1 0,-1 1 1,1 0-1,-1 3 0,0-2 18,0 0 1,-1 1 0,0-1 0,0 0-1,0 1 1,-1-1 0,1 0 0,-1 0-1,0 0 1,0 0 0,-4 5-1,-7 9 76,-1-2-1,-1 0 1,0-1-1,-18 14 1,26-24-89,-147 108 2007,63-51-1027,90-62-986,1 1-1,-1-1 1,1 0-1,-1 0 1,1 1-1,0-1 0,-1 0 1,1 0-1,0 1 1,-1-1-1,1 0 1,0 1-1,-1-1 1,1 0-1,0 1 1,-1-1-1,1 1 0,0-1 1,0 1-1,0-1 1,-1 0-1,1 1 1,0-1-1,0 1 1,0-1-1,0 1 1,0-1-1,0 1 0,0 0 1,13 4 49,31-4 104,-36-1-69,57-1 294,-14 0-572,1 2 0,76 11-1,-76-8-7425,-36-4-1288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05.437"/>
    </inkml:context>
    <inkml:brush xml:id="br0">
      <inkml:brushProperty name="width" value="0.025" units="cm"/>
      <inkml:brushProperty name="height" value="0.025" units="cm"/>
    </inkml:brush>
  </inkml:definitions>
  <inkml:trace contextRef="#ctx0" brushRef="#br0">1 408 6983,'0'0'18059,"8"-1"-16906,4-3-954,0 0-1,0 0 1,-1-1-1,0 0 0,0-1 1,0-1-1,-1 0 1,0 0-1,0-1 1,13-13-1,92-102 59,41-76 37,-156 198-284,0 1 1,0 0-1,0 0 1,0-1-1,0 1 1,0 0 0,0-1-1,1 1 1,-1 0-1,0 0 1,0-1-1,0 1 1,0 0-1,1 0 1,-1 0-1,0-1 1,0 1 0,0 0-1,1 0 1,-1 0-1,0 0 1,0-1-1,1 1 1,-1 0-1,0 0 1,0 0-1,1 0 1,-1 0 0,0 0-1,1 0 1,-1 0-1,0 0 1,0 0-1,1 0 1,-1 0-1,0 0 1,0 0-1,1 0 1,-1 0 0,0 0-1,1 0 1,-1 0-1,0 0 1,0 0-1,1 1 1,-1-1-1,0 0 1,0 0-1,1 0 1,-1 0 0,0 1-1,0-1 1,3 22 136,-7 30 81,-17 77 203,-7 45-123,23-121-4224,3-4-3589,2-66-2804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0.841"/>
    </inkml:context>
    <inkml:brush xml:id="br0">
      <inkml:brushProperty name="width" value="0.025" units="cm"/>
      <inkml:brushProperty name="height" value="0.025" units="cm"/>
      <inkml:brushProperty name="color" value="#F6630D"/>
    </inkml:brush>
  </inkml:definitions>
  <inkml:trace contextRef="#ctx0" brushRef="#br0">76 275 8072,'0'0'2946,"-56"-52"-159,42 30 0,9 0-481,5 3-64,16 0-673,12 0-159,8 0-481,16 1-385,9 3-384,6 1-128,5-2-1473,-4-2-2531,-9-4-6245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58.440"/>
    </inkml:context>
    <inkml:brush xml:id="br0">
      <inkml:brushProperty name="width" value="0.025" units="cm"/>
      <inkml:brushProperty name="height" value="0.025" units="cm"/>
    </inkml:brush>
  </inkml:definitions>
  <inkml:trace contextRef="#ctx0" brushRef="#br0">377 78 11979,'-17'-1'-83,"-1"2"-1,0 0 0,1 2 0,0-1 0,-33 11 1,39-9 207,0 1 0,0 1 1,0-1-1,1 2 1,0-1-1,1 2 1,-1-1-1,1 1 1,-12 13-1,8-6 230,0 1-1,1 0 0,0 0 0,1 2 1,1-1-1,1 1 0,0 0 1,2 1-1,0 0 0,1 1 0,1-1 1,0 1-1,2 0 0,0 0 1,2 0-1,0 29 0,2-41-309,0-1-1,0 0 1,1 1-1,0-1 1,0 0-1,1 0 1,0 0-1,0-1 1,1 1-1,-1-1 1,1 1-1,1-1 1,-1 0-1,1-1 1,0 1-1,0-1 1,1 0-1,0 0 1,0-1-1,0 0 1,0 0-1,0 0 1,1 0 0,0-1-1,0-1 1,0 1-1,10 2 1,6 0 138,-1 0 0,1-2 0,-1 0 0,1-1 0,0-2 0,0 0 0,42-7 0,-35 1 104,-1-1 1,1-1 0,-1-1 0,-1-2-1,49-26 1,-55 25-52,0-1 0,-2 0-1,0-2 1,0-1 0,-2 0-1,0-1 1,24-30 0,-35 38-162,0-1 0,-1 0 0,-1 0 0,1 0 0,-2-1 1,1 1-1,-1-1 0,-1 0 0,0 0 0,-1-1 0,0 1 0,0-1 1,-1 1-1,-1-1 0,0 1 0,-1-1 0,0 1 0,0-1 0,-6-18 1,3 18-194,-1 0 0,0 0 0,0 0 0,-1 0 0,-1 1 1,0 0-1,-1 1 0,0-1 0,0 2 0,-1-1 0,-1 1 1,1 0-1,-1 1 0,-1 0 0,0 1 0,0 0 1,-12-6-1,10 7-342,-1 1 0,1 0 1,-1 1-1,0 0 0,0 1 1,-20-1-1,25 3-24,0 0 0,1 1 0,-1 0 0,0 1 0,0 0 0,1 1 0,-1-1-1,1 2 1,-1-1 0,1 1 0,-14 7 0,-15 17-4441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5.815"/>
    </inkml:context>
    <inkml:brush xml:id="br0">
      <inkml:brushProperty name="width" value="0.025" units="cm"/>
      <inkml:brushProperty name="height" value="0.025" units="cm"/>
    </inkml:brush>
  </inkml:definitions>
  <inkml:trace contextRef="#ctx0" brushRef="#br0">73 170 8648,'0'0'7714,"10"-7"-6379,25-18 3,1 1 0,74-35 0,-89 49-1193,1 1-1,0 1 0,0 1 0,1 1 0,0 1 0,0 1 0,36-1 0,-58 5-140,0 0 0,0-1 0,0 1 1,0 0-1,0 0 0,0 1 0,0-1 0,0 0 0,0 0 0,0 0 0,0 1 0,0-1 0,0 0 0,0 1 0,0-1 0,0 1 0,-1-1 0,1 1 0,0 0 0,0-1 0,0 1 1,-1 0-1,1-1 0,0 1 0,-1 0 0,1 0 0,-1 0 0,1 0 0,-1-1 0,1 1 0,-1 0 0,0 0 0,1 0 0,-1 0 0,0 0 0,0 0 0,1 0 0,-1 0 1,0 0-1,0 0 0,0 0 0,0 0 0,-1 0 0,1 0 0,0 0 0,0 0 0,-1 0 0,1 1 0,-2 4 49,0 0 1,-1 0-1,1 0 0,-1-1 0,0 1 0,-1-1 1,-4 6-1,-51 57 411,-110 95 1,97-97 306,-65 76 1,131-134-637,-1 0 1,1 1 0,-9 17 0,14-25-127,0 0-1,1 0 0,-1 0 1,0 0-1,1 0 1,-1 0-1,1 0 1,0 0-1,-1 1 0,1-1 1,0 0-1,0 0 1,-1 0-1,1 1 0,0-1 1,0 0-1,1 0 1,-1 1-1,0-1 0,0 0 1,1 0-1,-1 0 1,0 0-1,1 1 0,-1-1 1,1 0-1,-1 0 1,1 0-1,0 0 0,0 0 1,-1 0-1,1 0 1,0 0-1,0 0 1,0-1-1,0 1 0,0 0 1,0-1-1,0 1 1,0 0-1,2 0 0,16 3 157,1-2-1,0 0 0,-1 0 0,1-2 0,0-1 0,-1 0 1,28-6-1,44-11 112,-70 12-284,0 1 0,1 1-1,0 1 1,-1 1 0,1 1 0,25 2 0,-46-1-62,1 0 0,-1 1 1,0-1-1,1 1 1,-1-1-1,0 1 1,1 0-1,-1-1 1,0 1-1,0 0 1,0 0-1,1 0 1,-1 0-1,0 0 1,0 0-1,0 0 0,-1 0 1,1 0-1,0 1 1,0-1-1,-1 0 1,2 3-1,2 18-5970,-4-16-809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6.760"/>
    </inkml:context>
    <inkml:brush xml:id="br0">
      <inkml:brushProperty name="width" value="0.025" units="cm"/>
      <inkml:brushProperty name="height" value="0.025" units="cm"/>
    </inkml:brush>
  </inkml:definitions>
  <inkml:trace contextRef="#ctx0" brushRef="#br0">0 267 11211,'0'0'12940,"14"-10"-11862,346-240 556,-359 249-1643,-1 1 1,1-1-1,-1 1 1,1-1-1,0 1 1,-1-1 0,1 1-1,0-1 1,-1 1-1,1 0 1,0 0-1,-1-1 1,1 1-1,0 0 1,0 0-1,0 0 1,-1 0-1,1 0 1,0 0-1,0 0 1,-1 0 0,1 0-1,0 0 1,0 0-1,0 0 1,-1 0-1,1 1 1,0-1-1,0 0 1,1 1-1,-2 1 11,1-1 0,-1 0 0,0 1 0,1-1 0,-1 1-1,0-1 1,0 0 0,0 1 0,0-1 0,0 1 0,0-1 0,0 0-1,0 1 1,-1-1 0,0 2 0,-20 56 348,-7-3 10,20-44-324,0 1 0,1 0 1,1 0-1,0 1 0,1 0 0,1 0 0,0 0 0,1 0 0,-2 16 0,5-29-86,0 0 0,0 1 0,0-1 0,0 0 0,1 0 0,-1 0 1,0 1-1,1-1 0,-1 0 0,1 0 0,-1 0 0,1 0 0,-1 0 0,1 0 0,0 1 1,0-2-1,-1 1 0,1 0 0,0 0 0,0 0 0,0 0 0,0 0 0,0-1 0,0 1 0,0 0 1,0-1-1,0 1 0,1-1 0,-1 1 0,0-1 0,0 0 0,0 0 0,3 1 0,0-1-734,0 0-1,-1 1 0,1-2 0,0 1 0,0 0 0,0-1 0,-1 0 1,1 0-1,0 0 0,4-2 0,15-10-8386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7.137"/>
    </inkml:context>
    <inkml:brush xml:id="br0">
      <inkml:brushProperty name="width" value="0.025" units="cm"/>
      <inkml:brushProperty name="height" value="0.025" units="cm"/>
    </inkml:brush>
  </inkml:definitions>
  <inkml:trace contextRef="#ctx0" brushRef="#br0">0 44 11435,'0'0'16207,"20"-29"-23286,-11 14 673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27.465"/>
    </inkml:context>
    <inkml:brush xml:id="br0">
      <inkml:brushProperty name="width" value="0.025" units="cm"/>
      <inkml:brushProperty name="height" value="0.025" units="cm"/>
    </inkml:brush>
  </inkml:definitions>
  <inkml:trace contextRef="#ctx0" brushRef="#br0">657 80 7111,'-66'16'4151,"-162"41"2812,187-44-6384,0 2 1,1 2-1,-50 27 0,79-37-566,-1 0 1,2 1-1,-1 0 0,1 0 1,0 1-1,1 1 0,0-1 0,1 2 1,0-1-1,0 1 0,1 0 1,0 1-1,1-1 0,-6 18 0,9-18 1,0-1-1,1 1 0,0 0 0,0 0 1,1-1-1,1 1 0,0 0 0,1 0 1,0 0-1,0 0 0,1 0 0,1 0 1,-1-1-1,2 1 0,0-1 0,0 0 1,9 15-1,-4-9-13,1 0 0,1 0 1,1-2-1,0 1 0,1-1 1,0-1-1,1 0 0,1-1 0,20 13 1,-13-11 28,2-2 1,0 0-1,0-1 1,1-2 0,50 13-1,-20-12 273,1-2 0,0-3 0,0-2-1,0-3 1,93-11 0,-104 5-35,-1-1 0,-1-2 0,0-2 0,0-2 0,-1-2 0,0-1 0,-2-3 0,44-26-1,-67 34-122,-1 0 0,-1-1 0,0-1 0,-1 0 0,0-1 0,-1-1 0,0 0-1,-1-1 1,9-17 0,-13 19-78,-2 0 0,0 0 0,-1 0 0,0-1 0,-1 0 0,0 0-1,-2 0 1,0 0 0,0 0 0,-1-1 0,-1 1 0,-4-28 0,3 31-47,-2 0 1,1-1-1,-2 1 0,0 0 1,0 1-1,-1-1 1,0 1-1,-1 0 0,0 0 1,-1 1-1,-12-15 1,7 12-3,-1-1 0,-1 2 0,0 0 0,-1 1 0,0 0 0,0 1 0,-19-9 0,-2 3-148,0 1 0,-1 2-1,-1 2 1,0 1 0,0 2-1,-66-5 1,54 9-652,-56 3-1,87 2-323,-1 1 0,1 1 0,0 1-1,0 1 1,-35 12 0,8 4-6559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44.090"/>
    </inkml:context>
    <inkml:brush xml:id="br0">
      <inkml:brushProperty name="width" value="0.025" units="cm"/>
      <inkml:brushProperty name="height" value="0.025" units="cm"/>
    </inkml:brush>
  </inkml:definitions>
  <inkml:trace contextRef="#ctx0" brushRef="#br0">1 431 10282,'0'0'10127,"13"-4"-9220,21-8-585,-1-2 0,0-2 0,-1-1-1,35-24 1,126-101-185,-181 133-85,30-23 261,-2-2 1,70-76 0,-118 145 1442,8-35-1756,-62 159 1449,57-140-1266,0 0-1,1 0 1,1 0 0,1 0 0,1 0-1,2 37 1,10-25-5912,-6-19 386,-8-20-7223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45.098"/>
    </inkml:context>
    <inkml:brush xml:id="br0">
      <inkml:brushProperty name="width" value="0.025" units="cm"/>
      <inkml:brushProperty name="height" value="0.025" units="cm"/>
    </inkml:brush>
  </inkml:definitions>
  <inkml:trace contextRef="#ctx0" brushRef="#br0">1 48 8520,'0'0'4532,"11"-6"-2204,6-1-1771,1 0-1,0 1 1,0 0 0,0 2 0,1 0 0,0 1-1,-1 1 1,1 0 0,19 2 0,-37 0-552,0 0 0,0 0 1,0 0-1,-1 0 0,1 0 0,0 0 1,0 0-1,0 0 0,0 0 1,-1 1-1,1-1 0,0 0 0,0 1 1,0-1-1,-1 0 0,1 1 0,0-1 1,-1 1-1,1-1 0,0 1 1,-1-1-1,1 1 0,0 0 0,-1-1 1,1 1-1,-1 0 0,1-1 1,-1 1-1,0 0 0,1-1 0,-1 1 1,0 0-1,1 0 0,-1 0 0,0 0 1,0-1-1,0 1 0,0 0 1,0 0-1,0 0 0,0 0 0,0-1 1,0 1-1,0 0 0,0 0 0,0 0 1,-1 0-1,1-1 0,0 1 1,-1 0-1,1 0 0,0-1 0,-1 1 1,1 0-1,-1-1 0,0 2 1,-3 4 104,0-1 1,0 0 0,-1 0 0,1 0 0,-11 7 0,-41 25 1008,42-29-671,1 0 0,0 1 0,0 0 0,1 1 0,0 1 0,-17 19 0,28-29-439,0 0 0,0-1 0,1 1 0,-1 0 0,1-1 0,-1 1 0,1 0 0,-1 0 0,1 0 0,-1 0 0,1-1 0,-1 1 0,1 0 0,0 0 1,0 0-1,0 0 0,-1 0 0,1 0 0,0 0 0,0 0 0,0 0 0,0 0 0,1 0 0,-1 0 0,0 0 0,0 0 0,0 0 0,1-1 0,-1 1 0,1 0 0,-1 0 0,0 0 0,1 0 1,0-1-1,-1 1 0,1 0 0,-1 0 0,1-1 0,0 1 0,-1 0 0,1-1 0,0 1 0,0-1 0,0 1 0,-1-1 0,1 1 0,0-1 0,0 0 0,0 1 0,0-1 0,0 0 0,0 0 1,0 0-1,0 0 0,0 1 0,0-1 0,1-1 0,12 3-48,0-1 0,-1 0 0,19-2 0,-18 1-330,72-1-6027,-51 0-565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45.430"/>
    </inkml:context>
    <inkml:brush xml:id="br0">
      <inkml:brushProperty name="width" value="0.025" units="cm"/>
      <inkml:brushProperty name="height" value="0.025" units="cm"/>
    </inkml:brush>
  </inkml:definitions>
  <inkml:trace contextRef="#ctx0" brushRef="#br0">0 21 17168,'0'0'10570,"11"4"-13901,1-8-160,1-4-2531,-4-5-5253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45.795"/>
    </inkml:context>
    <inkml:brush xml:id="br0">
      <inkml:brushProperty name="width" value="0.025" units="cm"/>
      <inkml:brushProperty name="height" value="0.025" units="cm"/>
    </inkml:brush>
  </inkml:definitions>
  <inkml:trace contextRef="#ctx0" brushRef="#br0">338 1 10122,'-28'7'893,"1"1"1,0 2-1,1 0 1,0 2-1,1 1 1,-24 16-1,39-22-744,0 0-1,1 1 0,0 0 1,0 1-1,1 0 0,0 0 1,0 1-1,1 0 0,0 0 1,1 0-1,0 1 0,1 0 1,0 0-1,1 1 0,0 0 1,-3 19-1,4-13-61,0 1 0,2 0 0,0-1 1,1 1-1,1 0 0,1 0 0,1-1 0,0 1 1,1-1-1,1 0 0,1 0 0,1 0 0,10 20 0,-9-24 22,1-1-1,0 0 0,0 0 0,2-1 0,-1 0 0,1-1 0,1 0 1,0-1-1,1 0 0,0-1 0,0 0 0,1-1 0,0-1 0,0 0 0,1-1 1,17 5-1,6-2 143,1-1 0,1-2-1,-1-2 1,1-2 0,0-1 0,0-2 0,0-1 0,-1-3 0,0-1 0,1-2 0,-2-1 0,0-2 0,52-23-1,-66 24-101,0-2-1,-1 0 0,-1-2 1,0 0-1,0-1 1,-2-2-1,0 0 0,18-20 1,-29 27-128,0-1 0,-1 0 1,0 0-1,-1 0 0,0-1 1,-1 0-1,0-1 0,-1 0 1,-1 1-1,0-1 0,0-1 0,-1 1 1,-1 0-1,0-1 0,-1 0 1,-1 1-1,-1-15 0,1 21-20,-1 0 0,0 0-1,-1 0 1,0 0-1,0 0 1,0 1 0,-1-1-1,0 1 1,0 0-1,-1-1 1,0 2 0,0-1-1,0 0 1,-7-6-1,3 4-3,-1 1 0,0 0 1,0 1-1,0 0 0,-1 1 0,0-1 0,0 2 0,-14-6 0,-10 1-40,0 1-1,0 1 1,-1 2-1,-62-1 0,-135 15-2219,155-1-1229,1 2-3436,32-4-4908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54.723"/>
    </inkml:context>
    <inkml:brush xml:id="br0">
      <inkml:brushProperty name="width" value="0.025" units="cm"/>
      <inkml:brushProperty name="height" value="0.025" units="cm"/>
    </inkml:brush>
  </inkml:definitions>
  <inkml:trace contextRef="#ctx0" brushRef="#br0">0 26 5285,'52'-16'8866,"-32"12"-7974,0 2-1,0 0 1,0 1 0,24 2 0,-43-1-882,0 0 1,-1 0-1,1 0 1,0-1-1,-1 1 1,1 0-1,0 0 1,-1 0-1,1 1 1,0-1-1,0 0 1,-1 0-1,1 0 0,0 0 1,-1 1-1,1-1 1,0 0-1,-1 1 1,1-1-1,-1 0 1,1 1-1,-1-1 1,1 1-1,-1-1 1,1 1-1,-1-1 1,1 1-1,-1-1 1,1 1-1,-1-1 1,0 1-1,1 0 1,-1-1-1,0 1 1,0 0-1,1-1 1,-1 1-1,0 0 1,0-1-1,0 1 1,0 0-1,0 0 1,0 0-1,0 1 69,-1 0-1,0-1 0,0 1 1,0-1-1,1 1 0,-1-1 1,0 1-1,-1-1 0,1 0 1,0 0-1,0 1 1,-1-1-1,1 0 0,0 0 1,-1 0-1,-1 1 0,-47 15 1590,40-14-1387,0 0 0,1 0 0,-18 10 0,27-13-281,0 1-1,0-1 1,0 1-1,0-1 1,0 1-1,0-1 1,0 1-1,0-1 1,0 1-1,0-1 1,1 0-1,-1 1 0,0-1 1,0 1-1,1-1 1,-1 0-1,0 1 1,1-1-1,-1 0 1,0 1-1,1-1 1,-1 0-1,0 1 1,1-1-1,-1 0 1,1 0-1,-1 1 1,1-1-1,-1 0 1,0 0-1,1 0 1,-1 0-1,1 0 0,-1 0 1,1 1-1,-1-1 1,1-1-1,28 13 43,-25-10-58,4 1-5,0 1 1,0 0-1,0 0 1,-1 1-1,1 0 1,-1 0-1,0 0 1,-1 1 0,12 13-1,-17-17 39,1 0-1,-1 0 0,1 1 1,-1-1-1,0 0 1,0 1-1,0-1 1,0 1-1,0-1 1,0 1-1,-1-1 1,0 1-1,1 0 1,-1-1-1,0 1 0,0 0 1,0-1-1,-1 1 1,1 0-1,0-1 1,-1 1-1,0-1 1,0 1-1,0-1 1,0 1-1,0-1 1,0 0-1,-1 1 1,1-1-1,-1 0 0,1 0 1,-1 0-1,0 0 1,0 0-1,0 0 1,0-1-1,-3 3 1,-2 1 220,-1 0 1,1 0-1,-1-1 1,0 0 0,0 0-1,0-1 1,-1 0-1,1 0 1,-1-1-1,0 0 1,0-1-1,1 0 1,-1 0 0,0-1-1,-10-1 1,18 2-309,1-1 0,-1 0 1,0 0-1,1 0 0,-1-1 1,0 1-1,1 0 0,-1 0 0,0 0 1,1 0-1,-1-1 0,1 1 1,-1 0-1,0-1 0,1 1 1,-1 0-1,1-1 0,-1 1 0,1-1 1,-1 1-1,1 0 0,-1-1 1,1 1-1,-1-1 0,1 0 1,0 1-1,-1-1 0,1 1 1,0-1-1,0 0 0,-1 1 0,1-1 1,0 0-1,0 1 0,0-1 1,0 0-1,0 1 0,0-1 1,0 0-1,0 1 0,0-1 1,0 0-1,0 1 0,0-1 0,0 1 1,1-1-1,-1 0 0,1 0 1,0-2-935,0 0 1,0 1 0,0-1 0,1 0-1,0 1 1,-1-1 0,1 1 0,0 0 0,4-4-1,13-9-8188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1.900"/>
    </inkml:context>
    <inkml:brush xml:id="br0">
      <inkml:brushProperty name="width" value="0.025" units="cm"/>
      <inkml:brushProperty name="height" value="0.025" units="cm"/>
      <inkml:brushProperty name="color" value="#F6630D"/>
    </inkml:brush>
  </inkml:definitions>
  <inkml:trace contextRef="#ctx0" brushRef="#br0">1617 50 8200,'-53'-14'449,"0"2"-1,-1 2 1,0 3 0,-1 2 0,-83 4 0,103 3-467,0 2 0,0 2 0,1 1 0,-1 1 1,2 2-1,-1 2 0,2 1 0,-1 1 0,-50 32 0,31-11 171,2 3 0,2 2 0,2 2 1,1 1-1,-61 78 0,47-41 114,3 2-1,-82 159 1,98-156-121,3 1 0,4 2 0,-39 173-1,58-187-70,3 0-1,3 1 1,4 0-1,3 1 1,10 98-1,-4-137-52,2 0 0,1-1 0,2 0 0,1 0 0,2-2 0,1 1 0,28 48 0,-31-65-19,0 0 0,1-1 1,1-1-1,0 0 0,2 0 0,-1-2 1,2 0-1,0 0 0,1-1 0,0-2 1,1 1-1,0-2 0,0 0 0,37 12 1,-30-15 251,1-2 1,0 0 0,0-2 0,0-1 0,1-1 0,-1-1-1,1-2 1,-1 0 0,0-2 0,0 0 0,0-2 0,-1-1 0,31-13-1,3-5 309,-1-2 0,-2-3 0,-1-2 0,71-55-1,-32 13-302,-2-4-1,-4-4 0,-4-4 0,138-183 1,-145 159-531,-5-3 0,-5-3 0,-6-2 0,57-152 0,-93 201-148,-2-2 0,22-123-1,-40 168 283,-2 1-1,0-2 1,-2 1-1,-1 0 1,-2 0-1,0 0 1,-1 0-1,-2 1 1,0-1-1,-2 1 0,-11-27 1,13 41 80,-1 0-1,0 0 1,0 0 0,-1 1 0,-1 0 0,0 0-1,0 1 1,-1 0 0,0 0 0,0 1-1,-1 0 1,0 1 0,-18-10 0,14 11 71,-1-1 0,1 2 1,-1 0-1,-1 1 1,1 1-1,-1 0 0,1 1 1,-1 1-1,-26 0 0,7 4 34,-1 2-1,2 1 1,-1 2-1,1 1 1,0 1-1,1 2 0,0 2 1,-59 33-1,7 7-1719,-123 102 1,64-34-2425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55.105"/>
    </inkml:context>
    <inkml:brush xml:id="br0">
      <inkml:brushProperty name="width" value="0.025" units="cm"/>
      <inkml:brushProperty name="height" value="0.025" units="cm"/>
    </inkml:brush>
  </inkml:definitions>
  <inkml:trace contextRef="#ctx0" brushRef="#br0">1 1 16143,'0'0'6951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5:55.468"/>
    </inkml:context>
    <inkml:brush xml:id="br0">
      <inkml:brushProperty name="width" value="0.025" units="cm"/>
      <inkml:brushProperty name="height" value="0.025" units="cm"/>
    </inkml:brush>
  </inkml:definitions>
  <inkml:trace contextRef="#ctx0" brushRef="#br0">785 80 5509,'-110'-46'5971,"84"37"-5245,-1 2 1,-33-5 0,40 9-648,1 1 1,0 1 0,-1 1 0,1 1-1,0 1 1,-1 0 0,1 1-1,0 2 1,0-1 0,-21 10-1,18-5 87,0 1-1,1 1 0,0 1 0,1 1 0,0 1 0,1 1 0,0 0 0,1 1 0,-26 32 1,32-32-30,0 0 1,2 0-1,0 1 1,0 0 0,2 1-1,0 0 1,1 1 0,1-1-1,1 1 1,1 0-1,0 0 1,-1 28 0,4-32-104,0-1 1,1 1 0,1 0-1,0 0 1,1 0 0,1 0-1,0-1 1,1 1 0,0-1-1,1 0 1,1 0 0,0-1-1,1 1 1,1-1-1,0-1 1,0 0 0,1 0-1,1 0 1,0-1 0,1-1-1,0 0 1,18 13 0,-5-7 156,2-2 0,-1-1 0,2-1 0,-1-1 0,2-2 0,-1 0 0,1-2 0,1-1 0,-1-1 0,1-2 1,0 0-1,0-2 0,42-4 0,-26-2 188,0-1 0,0-2 0,-1-2 0,0-2 0,-1-2 0,-1-2 0,77-39 0,-96 42-173,-1-1 0,-1-1 0,0 0-1,-1-2 1,0 0 0,-2-1 0,0-1 0,26-37 0,-36 45-177,-1 0 0,-1-1 0,0 0 1,0 0-1,-1 0 0,-1-1 1,0 0-1,-1 0 0,0 0 0,-1 0 1,0 0-1,-1-1 0,-1 1 1,0 0-1,-1-1 0,0 1 0,-1 0 1,-6-23-1,3 23-52,0 1-1,-1 0 1,-1 1-1,0-1 1,0 1-1,-1 0 1,0 1-1,-1 0 1,0 1 0,-1-1-1,0 2 1,0-1-1,-1 1 1,-19-10-1,3 3-329,-2 0 0,0 2-1,0 1 1,-2 2-1,-31-8 1,16 9-802,0 2 0,-68-2 0,-24 8-6820,132 1 7398,-52 0-9277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0.261"/>
    </inkml:context>
    <inkml:brush xml:id="br0">
      <inkml:brushProperty name="width" value="0.025" units="cm"/>
      <inkml:brushProperty name="height" value="0.025" units="cm"/>
    </inkml:brush>
  </inkml:definitions>
  <inkml:trace contextRef="#ctx0" brushRef="#br0">80 95 10826,'0'-3'491,"-1"-1"0,1 1 0,-1 0-1,1-1 1,0 1 0,1-1 0,-1 1 0,0-1-1,1 1 1,0 0 0,0-1 0,0 1 0,0 0-1,1 0 1,-1 0 0,1 0 0,-1 0 0,1 0-1,0 0 1,3-2 0,-2 2-256,0 1 0,1-1 0,0 1 0,-1 0 0,1 0 0,0 0 0,0 0 0,0 1 0,0 0 0,0 0 0,0 0 0,1 0 0,-1 0 0,0 1 0,9 0 0,-11 0-149,1 0-1,0 0 1,0 0 0,0 0 0,0 1 0,0-1 0,-1 1-1,1 0 1,0 0 0,0 0 0,-1 0 0,1 0-1,3 2 1,-5-1-73,0-1 1,0 0-1,-1 0 0,1 1 1,0-1-1,0 1 1,-1-1-1,1 0 0,-1 1 1,1-1-1,-1 1 0,0 0 1,1-1-1,-1 1 0,0-1 1,0 1-1,0-1 0,0 1 1,-1-1-1,1 1 0,0 0 1,-1-1-1,1 1 0,0-1 1,-1 1-1,0-1 0,-1 2 1,-5 10 140,0 0 0,-1-1 0,-1 0 0,0 0 0,0-1 0,-1 0 0,-1-1 0,-19 15 0,-31 34 424,52-49-485,1 0-1,1 1 0,-11 18 1,16-26-68,1 0 0,-1 0 0,1 0 0,0 0 0,0 0 0,0 1 0,0-1 0,1 0 0,-1 1 0,1-1 0,0 0 0,0 1 0,0-1 0,0 0 0,0 1 0,1-1 0,0 0 0,-1 1 0,3 5 0,0-8 22,-1 1 0,1-1 0,-1 0 0,1 1 0,0-1 0,0 0-1,-1-1 1,1 1 0,0 0 0,0-1 0,0 0 0,0 1-1,0-1 1,-1 0 0,1 0 0,0-1 0,4 0 0,3 1 193,22-2-24,-1-2 1,1 0-1,-1-2 1,56-19-1,-2 1-1159,-80 23 1200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0.636"/>
    </inkml:context>
    <inkml:brush xml:id="br0">
      <inkml:brushProperty name="width" value="0.025" units="cm"/>
      <inkml:brushProperty name="height" value="0.025" units="cm"/>
    </inkml:brush>
  </inkml:definitions>
  <inkml:trace contextRef="#ctx0" brushRef="#br0">90 53 10410,'0'0'7799,"1"-8"-5332,2-36 821,-3 43-2124,-12 41-630,-12 23-441,-31 103-42,53-143-1054,2-15-2148,13-5-9917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0.982"/>
    </inkml:context>
    <inkml:brush xml:id="br0">
      <inkml:brushProperty name="width" value="0.025" units="cm"/>
      <inkml:brushProperty name="height" value="0.025" units="cm"/>
    </inkml:brush>
  </inkml:definitions>
  <inkml:trace contextRef="#ctx0" brushRef="#br0">24 1 15022,'0'0'10730,"-20"41"-10698,20-35-128,-4-3-1217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1.314"/>
    </inkml:context>
    <inkml:brush xml:id="br0">
      <inkml:brushProperty name="width" value="0.025" units="cm"/>
      <inkml:brushProperty name="height" value="0.025" units="cm"/>
    </inkml:brush>
  </inkml:definitions>
  <inkml:trace contextRef="#ctx0" brushRef="#br0">757 77 4773,'-14'-4'48,"-216"-54"5406,195 52-4346,1 2 0,-1 1 0,0 1 0,0 2 0,-43 6 0,63-4-922,0 2 0,1-1 0,0 2 1,-1 0-1,2 0 0,-1 1 1,1 1-1,-1 1 0,2 0 0,-1 0 1,-11 12-1,16-13-132,0 0-1,1 1 1,0 0 0,1 0 0,-1 1 0,2 0-1,-1 0 1,1 0 0,1 1 0,0-1 0,0 1-1,1 0 1,0 1 0,1-1 0,0 0 0,-1 17-1,3 0-25,1 0 0,2 1 0,0-1 0,2 0 0,1 0 0,2-1-1,0 0 1,14 29 0,-5-18-12,1-1 0,2-1 0,1 0 0,51 60 0,-61-83 113,1 0-1,0 0 0,1-1 1,1 0-1,-1-2 0,2 1 1,-1-2-1,1 0 0,1 0 0,-1-2 1,1 0-1,0-1 0,1 0 1,-1-1-1,1-1 0,0-1 1,-1 0-1,1-1 0,0-1 1,0-1-1,0 0 0,0-1 1,0-1-1,-1 0 0,1-2 1,30-11-1,-13 0 136,0-1 0,-1-2-1,-1-2 1,0 0 0,-2-2 0,-1-2 0,-1 0-1,-1-2 1,30-38 0,-41 46-181,-1-2 0,-1 0 0,-1-1-1,-1 0 1,0-1 0,-2 0 0,-1-1 0,0 0 0,-2 0 0,-1-1-1,-1 0 1,-1 0 0,-1 0 0,-1-43 0,-2 60-81,-1 0 1,0 0 0,-1 0-1,0 1 1,0-1-1,0 1 1,-1-1-1,0 1 1,0 0 0,-1 0-1,0 0 1,-1 1-1,1-1 1,-11-10-1,8 10-9,-1 1 0,0 0 0,0 0 0,0 1-1,-1 0 1,0 0 0,0 1 0,0 0 0,0 1-1,-1 0 1,-15-2 0,-1 0-84,0 2 0,0 1 0,0 1 1,0 1-1,-1 2 0,-42 7 0,-149 48-6861,149-36 1338,21-7-5618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3.501"/>
    </inkml:context>
    <inkml:brush xml:id="br0">
      <inkml:brushProperty name="width" value="0.025" units="cm"/>
      <inkml:brushProperty name="height" value="0.025" units="cm"/>
    </inkml:brush>
  </inkml:definitions>
  <inkml:trace contextRef="#ctx0" brushRef="#br0">5 86 12524,'0'0'7527,"8"-7"-6833,6-2-498,-1 1 1,1 0-1,1 1 1,-1 1-1,1 0 0,1 0 1,-1 2-1,24-5 1,2 3-23,0 1 0,57 1 0,-95 3-178,0 1-1,0 0 1,0 0-1,0 1 1,0-1-1,0 1 1,0-1-1,-1 1 1,1 0-1,0 0 1,0 0-1,0 1 1,-1-1-1,1 1 1,-1-1-1,1 1 1,-1 0-1,4 4 1,-4-3-1,0 0 0,0 0 0,-1 0 0,0 0 0,1 0 0,-1 1 0,-1-1 0,1 0 0,0 1 0,-1-1 0,1 1 0,-1-1-1,0 1 1,0-1 0,-1 0 0,0 6 0,-2 7 47,-1 0 0,-1-1-1,0 0 1,-1 0 0,-1 0-1,0 0 1,-1-1 0,-10 14 0,-84 103 602,11-31 416,-33 42-1,118-134-1028,0 0 0,1 0 0,1 1 0,-5 10-1,8-18-11,0 0 0,1 1 0,-1-1 0,1 0-1,-1 1 1,1-1 0,-1 1 0,1-1-1,0 1 1,-1-1 0,1 1 0,0-1 0,0 1-1,0-1 1,0 1 0,1-1 0,-1 1-1,0-1 1,0 1 0,1-1 0,-1 1 0,1-1-1,0 0 1,-1 1 0,1-1 0,0 0 0,0 1-1,0-1 1,0 0 0,0 0 0,0 0-1,0 0 1,0 0 0,3 2 0,8 2 240,1-1 0,-1-1 0,1 1 0,0-2 0,0 0 0,18 0 0,88-3 624,-45-1-681,-57 3-353,-1 0-1,0 1 0,0 0 0,30 9 0,0 6-7203,-33-12-2040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5.835"/>
    </inkml:context>
    <inkml:brush xml:id="br0">
      <inkml:brushProperty name="width" value="0.025" units="cm"/>
      <inkml:brushProperty name="height" value="0.025" units="cm"/>
    </inkml:brush>
  </inkml:definitions>
  <inkml:trace contextRef="#ctx0" brushRef="#br0">142 12 8456,'20'-11'8147,"-19"11"-8009,-1 0 1,0 0-1,0 0 1,1 0-1,-1 0 1,0-1-1,0 1 1,1 0-1,-1 0 1,0 0-1,1 0 1,-1 0-1,0 0 1,0 1-1,1-1 1,-1 0-1,0 0 1,0 0-1,1 0 1,-1 0-1,0 0 1,0 0-1,0 0 1,1 1-1,-1-1 1,0 0-1,0 0 1,0 0-1,1 0 1,-1 1-1,0-1 1,0 0-1,0 0 1,0 0-1,1 1 1,-1-1-1,0 1 1,0 2 131,0 1 1,-1 0-1,1 0 1,-1 0-1,0-1 1,0 1-1,0 0 1,-4 6-1,-61 113 873,66-122-1138,0-1 0,0 1 0,0-1 1,0 1-1,0-1 0,0 1 1,1-1-1,-1 1 0,0-1 0,0 1 1,1-1-1,-1 1 0,0-1 0,1 1 1,-1-1-1,0 0 0,1 1 0,-1-1 1,0 0-1,1 1 0,-1-1 0,1 0 1,-1 1-1,1-1 0,-1 0 0,1 0 1,-1 0-1,1 1 0,-1-1 0,1 0 1,-1 0-1,1 0 0,0 0 0,-1 0 1,1 0-1,-1 0 0,1 0 0,-1 0 1,1 0-1,-1 0 0,2-1 0,34 1 54,-28 0-61,3 0 0,0 0-1,0 1 0,0 0 0,0 1 1,0 0-1,13 5 0,-22-6 1,0-1 0,0 1 0,0 0 0,0 0 0,-1 0 0,1 0 0,0 0 0,0 1 0,-1-1 0,1 0 0,0 1 0,-1-1-1,0 1 1,1 0 0,-1 0 0,0-1 0,0 1 0,0 0 0,0 0 0,0 0 0,0 0 0,-1 0 0,1 0 0,0 0 0,-1 0 0,0 0 0,0 0 0,1 1 0,-1-1-1,0 0 1,-1 0 0,1 0 0,0 0 0,-1 0 0,1 0 0,-1 0 0,0 1 0,1-2 0,-3 5 0,0-1 136,0-1 0,0 0 0,0 0 0,0 0 0,-1 0 0,1 0-1,-1-1 1,0 1 0,0-1 0,-1 0 0,1 0 0,-1-1 0,1 1 0,-1-1 0,0 0 0,-8 2 0,-1 1 202,0-1-1,-1-1 1,1 0 0,-27 1 0,37-4-401,0 0 1,0 0 0,0 0 0,0 0 0,-1-1-1,1 1 1,0-1 0,0 0 0,0 0-1,0-1 1,1 1 0,-1-1 0,0 0 0,0 0-1,1 0 1,-7-6 0,7 5-557,0-1-1,0 0 1,1 0 0,-1 0 0,1-1 0,0 1-1,0-1 1,0 1 0,1-1 0,0 0 0,0 1-1,0-1 1,0 0 0,0-7 0,1-21-6853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6.182"/>
    </inkml:context>
    <inkml:brush xml:id="br0">
      <inkml:brushProperty name="width" value="0.025" units="cm"/>
      <inkml:brushProperty name="height" value="0.025" units="cm"/>
    </inkml:brush>
  </inkml:definitions>
  <inkml:trace contextRef="#ctx0" brushRef="#br0">0 90 5221,'0'0'21364,"64"-37"-20467,-40 31-609,10 2-224,-1 0-32,1 0-32,4-1-1153,-8-3-2178,-5-1-2466,-7-3-6439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6.512"/>
    </inkml:context>
    <inkml:brush xml:id="br0">
      <inkml:brushProperty name="width" value="0.025" units="cm"/>
      <inkml:brushProperty name="height" value="0.025" units="cm"/>
    </inkml:brush>
  </inkml:definitions>
  <inkml:trace contextRef="#ctx0" brushRef="#br0">1 0 20275,'0'0'8905,"20"35"-14511,-15-31 2403,2-2-2082,-2-2-1537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2.528"/>
    </inkml:context>
    <inkml:brush xml:id="br0">
      <inkml:brushProperty name="width" value="0.025" units="cm"/>
      <inkml:brushProperty name="height" value="0.025" units="cm"/>
      <inkml:brushProperty name="color" value="#F6630D"/>
    </inkml:brush>
  </inkml:definitions>
  <inkml:trace contextRef="#ctx0" brushRef="#br0">1072 1 2370,'0'0'8040,"-1"14"-6748,1-1-1103,-1 0-1,-1 0 1,0-1 0,0 1 0,-2 0 0,1-1 0,-11 22 0,-110 198 1586,-33 68 1078,-329 689-2316,476-968-530,-1 0-69,-115 245 749,100-202-391,2 1-1,-18 82 0,23-53-3455,14-137-2056,2-70 791,-6 43 885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17.062"/>
    </inkml:context>
    <inkml:brush xml:id="br0">
      <inkml:brushProperty name="width" value="0.025" units="cm"/>
      <inkml:brushProperty name="height" value="0.025" units="cm"/>
    </inkml:brush>
  </inkml:definitions>
  <inkml:trace contextRef="#ctx0" brushRef="#br0">781 74 5189,'-10'-8'6369,"-1"0"-5726,0 0 1,-1 1 0,0 1-1,-1-1 1,1 2 0,-1 0 0,0 0-1,0 2 1,0-1 0,-1 2 0,-20-3-1,11 5-530,-1 0-1,0 2 1,1 0-1,-1 2 1,1 1-1,0 0 0,0 2 1,1 0-1,-1 2 1,2 0-1,-1 2 1,1 0-1,1 2 1,-32 25-1,30-21-56,1 2-1,1 0 0,0 2 1,2 0-1,1 1 0,0 1 1,2 0-1,-20 40 0,27-46-52,1 0-1,0 1 0,1 0 0,1 0 0,1 1 0,0-1 1,2 1-1,0 0 0,1 0 0,1-1 0,0 1 0,2 0 1,5 30-1,-3-38 16,-1 0 0,1 0 1,1 0-1,0-1 0,1 0 0,0 0 1,0 0-1,1-1 0,0 0 1,1 0-1,0 0 0,0-1 0,1-1 1,0 1-1,0-1 0,1-1 1,0 0-1,0 0 0,0-1 0,1 0 1,-1-1-1,20 5 0,-3-2 170,-1-1 1,1-2-1,0-1 0,0-1 0,0-1 0,0-1 0,0-1 1,46-9-1,-50 4 69,0 0-1,-1-2 1,0 0 0,0-1 0,-1-2 0,0 0-1,-1-1 1,0-1 0,-1-1 0,0-1 0,-2 0 0,1-2-1,-2 0 1,17-22 0,-17 19 6,-1-1 0,-2 0 0,0 0-1,-1-2 1,-1 1 0,-1-1 0,-2-1 0,0 0 0,-1 0 0,-1-1 0,-2 1-1,0-1 1,0-29 0,-4 44-276,-1 0 0,0 0 0,-1-1 0,1 1 0,-2 1 0,0-1 0,0 0 0,0 1 0,-1-1-1,-1 1 1,0 0 0,0 0 0,-1 1 0,0 0 0,0 0 0,0 0 0,-1 1 0,-1 0 0,1 0 0,-1 0 0,0 1 0,-1 1 0,0-1-1,1 1 1,-2 1 0,1 0 0,0 0 0,-15-4 0,5 3-607,-1 0 0,-1 1 1,1 1-1,0 1 0,-34 0 0,17 4-1900,0 1-1,-43 10 1,32-2-3672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34.836"/>
    </inkml:context>
    <inkml:brush xml:id="br0">
      <inkml:brushProperty name="width" value="0.025" units="cm"/>
      <inkml:brushProperty name="height" value="0.025" units="cm"/>
    </inkml:brush>
  </inkml:definitions>
  <inkml:trace contextRef="#ctx0" brushRef="#br0">0 99 384,'145'-9'673,"-13"-1"-225,-7-1 33,-2 1-161,-7-3 33,-18 3-97,-12 1-160,-13 0-705,-17-1 65,-22 3-449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36.371"/>
    </inkml:context>
    <inkml:brush xml:id="br0">
      <inkml:brushProperty name="width" value="0.025" units="cm"/>
      <inkml:brushProperty name="height" value="0.025" units="cm"/>
    </inkml:brush>
  </inkml:definitions>
  <inkml:trace contextRef="#ctx0" brushRef="#br0">57 322 4324,'-18'12'9151,"15"-11"-8495,1 0 0,-1 0 0,1 0 1,0 1-1,0-1 0,-1 1 0,1-1 0,0 1 0,1 0 0,-1 0 0,0 0 0,0 0 0,1 0 0,-1 0 0,1 0 0,0 0 0,-1 1 0,1-1 0,0 1 0,-1 3 0,34-11 1063,-9-9-1476,1 0-1,-2-2 0,0-1 0,-1-1 0,-1 0 1,23-28-1,-36 39-219,99-118 68,-33 35 315,-73 90-403,0 0 1,0-1 0,0 1-1,0 0 1,1 0-1,-1-1 1,0 1-1,0 0 1,0-1-1,0 1 1,1 0 0,-1 0-1,0 0 1,0-1-1,0 1 1,1 0-1,-1 0 1,0 0-1,0-1 1,1 1 0,-1 0-1,0 0 1,0 0-1,1 0 1,-1 0-1,0 0 1,1 0-1,-1 0 1,0 0 0,1-1-1,-1 1 1,0 0-1,0 1 1,1-1-1,-1 0 1,0 0 0,1 0-1,-1 0 1,0 0-1,1 0 1,-1 0-1,0 0 1,0 0-1,1 1 1,-1-1 0,0 0-1,0 0 1,1 0-1,-1 1 1,0-1-1,1 0 1,1 23-24,-7 31 26,-10 8 241,-27 71 1,-12 51-7,28-44-508,26-156-8899,0 8-875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39.818"/>
    </inkml:context>
    <inkml:brush xml:id="br0">
      <inkml:brushProperty name="width" value="0.025" units="cm"/>
      <inkml:brushProperty name="height" value="0.025" units="cm"/>
    </inkml:brush>
  </inkml:definitions>
  <inkml:trace contextRef="#ctx0" brushRef="#br0">278 0 11435,'-9'0'877,"-1"1"-1,0 0 1,0 0 0,1 1 0,-18 5-1,18-3-690,0 0 1,0 0-1,0 1 0,1 1 0,0-1 0,0 1 0,1 0 0,0 1 0,-10 11 0,2-1 194,1 0 0,1 1 0,1 0 0,-19 38 1,27-47-184,0 1 0,0-1 0,1 1 0,0 0 0,0 0 0,1 0 0,1 0 0,0 0 1,0 0-1,1 1 0,0-1 0,3 17 0,-2-23-102,1-1 0,0 1 0,0-1 0,0 0 0,0 0 0,0 0 0,1 0 0,-1 0 0,1 0 0,0-1 0,0 1 0,0-1 1,0 0-1,0 0 0,0 0 0,1 0 0,-1-1 0,1 1 0,-1-1 0,1 0 0,0 0 0,-1 0 0,1 0 0,0-1 0,6 1 0,-1 0 124,1 0 0,0-1 0,-1 0 0,1 0 0,-1-1 0,1-1 0,-1 1 0,0-1 0,11-4 0,-17 5-127,0 0 0,-1 0 1,1-1-1,-1 1 1,1 0-1,-1-1 0,1 1 1,-1-1-1,0 0 1,0 0-1,0 0 1,0 0-1,0 0 0,0-1 1,-1 1-1,1 0 1,-1-1-1,1 1 0,-1-1 1,0 1-1,0-1 1,0 0-1,-1 0 1,1 1-1,-1-1 0,1-5 1,-1 5-53,-1 0-1,0 0 1,0 0 0,0 0-1,0 0 1,0 0 0,-1 1 0,1-1-1,-1 0 1,0 1 0,0-1-1,0 1 1,0 0 0,0-1 0,-1 1-1,1 0 1,0 0 0,-1 1-1,0-1 1,1 0 0,-1 1 0,0 0-1,-5-2 1,-4-1-26,0 0 0,0 2 0,0-1 0,0 1 0,-19 0 0,28 2-68,0 0 0,0 0 0,0 0 0,0 1 0,0-1 0,0 1 0,0 0 0,0 0 0,0 0 1,0 0-1,0 0 0,-3 2 0,5-2-48,0 0 1,0 0 0,0 0 0,0 0-1,1 1 1,-1-1 0,0 0-1,0 0 1,1 0 0,-1 1-1,1-1 1,-1 0 0,1 1-1,0-1 1,0 0 0,-1 1-1,1-1 1,0 0 0,0 1 0,0-1-1,0 1 1,0-1 0,1 0-1,-1 1 1,0-1 0,1 0-1,-1 1 1,2 1 0,-1-1-154,0 0 1,0-1-1,0 1 0,1 0 1,-1 0-1,1-1 1,-1 1-1,1-1 1,0 1-1,0-1 0,-1 0 1,1 0-1,0 0 1,0 0-1,0 0 0,0 0 1,1 0-1,-1-1 1,0 1-1,0-1 1,0 1-1,3-1 0,55 3-6091,-52-3 4700,28 0-3879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40.148"/>
    </inkml:context>
    <inkml:brush xml:id="br0">
      <inkml:brushProperty name="width" value="0.025" units="cm"/>
      <inkml:brushProperty name="height" value="0.025" units="cm"/>
    </inkml:brush>
  </inkml:definitions>
  <inkml:trace contextRef="#ctx0" brushRef="#br0">0 1 11915,'0'0'14254,"0"33"-15023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40.509"/>
    </inkml:context>
    <inkml:brush xml:id="br0">
      <inkml:brushProperty name="width" value="0.025" units="cm"/>
      <inkml:brushProperty name="height" value="0.025" units="cm"/>
    </inkml:brush>
  </inkml:definitions>
  <inkml:trace contextRef="#ctx0" brushRef="#br0">758 65 6694,'-16'-10'999,"-1"1"-1,-1 1 0,0 0 1,0 2-1,0 0 0,-1 1 0,1 1 1,-31-3-1,30 6-736,-1 1 1,1 1-1,-1 0 0,1 2 1,-1 0-1,1 2 0,0 0 1,0 1-1,1 0 0,0 2 1,0 0-1,1 1 0,-22 15 1,15-8-140,0 2 0,1 1 1,1 1-1,0 1 0,2 0 1,0 2-1,2 0 0,-18 31 1,25-36-94,1 0 0,1 1 1,1 0-1,0 0 1,2 1-1,0 0 1,1 1-1,1-1 0,1 1 1,1 0-1,0 0 1,3 31-1,0-42-28,0 1-1,1-1 1,1 0 0,-1 0 0,1 1-1,1-2 1,0 1 0,1 0-1,-1-1 1,2 0 0,-1 0 0,1 0-1,11 11 1,-7-10 11,0-1 0,1 0 0,1 0 0,-1-1 0,1-1 0,1 0 0,-1 0 0,1-1 0,14 4 0,7 0 116,1-2 0,0-1 0,0-1 0,1-2 0,-1-2-1,1-1 1,38-5 0,-49 2 126,-1-1-1,0-2 1,0 0 0,-1-2-1,0 0 1,0-2-1,0 0 1,-1-2-1,-1 0 1,0-2 0,0 0-1,-1-1 1,-1-1-1,18-18 1,-25 21-138,0-1 0,0 0-1,-2-1 1,0 0 0,0-1 0,-2 0 0,1 0 0,-2-1 0,0 0-1,-1 0 1,-1-1 0,0 0 0,-2 0 0,1 0 0,-2 0 0,0-1-1,-2 1 1,0 0 0,0-1 0,-5-23 0,2 25-286,0 1 0,-2 1 0,0-1 0,0 1 0,-1-1 0,-1 2 0,0-1 0,-1 1 0,-1 0 0,0 0 1,0 1-1,-1 1 0,-1 0 0,0 0 0,0 1 0,-1 0 0,-15-9 0,11 9-426,0 2 0,0-1-1,0 2 1,-1 0 0,-1 1 0,1 1 0,-1 1-1,1 0 1,-1 1 0,0 1 0,-1 1 0,1 0-1,0 2 1,-23 2 0,-55 19-4252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47.111"/>
    </inkml:context>
    <inkml:brush xml:id="br0">
      <inkml:brushProperty name="width" value="0.025" units="cm"/>
      <inkml:brushProperty name="height" value="0.025" units="cm"/>
    </inkml:brush>
  </inkml:definitions>
  <inkml:trace contextRef="#ctx0" brushRef="#br0">497 56 14670,'-10'-8'849,"2"2"-681,0 1 1,-1 0-1,0 0 0,0 0 1,0 1-1,0 1 1,0-1-1,-1 2 1,1-1-1,-1 1 0,0 1 1,0-1-1,0 2 1,0-1-1,0 2 1,0-1-1,0 1 0,0 1 1,-15 4-1,10 0-28,1 0 0,1 2-1,-1 0 1,2 0 0,-1 1 0,1 1-1,0 0 1,1 1 0,0 0-1,1 0 1,0 1 0,-11 18 0,4-4 118,2-1 1,1 2 0,1 0-1,2 1 1,-13 43 0,18-52-182,2 1 0,0 0 0,1-1-1,1 2 1,1-1 0,1 0 0,0 0 0,7 38 0,-5-49-63,1 0 0,-1 0 0,1 0 0,1-1 0,0 1-1,0-1 1,1 0 0,0 0 0,0-1 0,0 1 0,1-1 0,1 0 0,-1-1 0,1 0 0,0 0 0,0 0-1,1-1 1,0 0 0,0 0 0,0-1 0,12 5 0,0-2 100,1-1 1,0-1-1,0-1 1,0-1-1,0 0 1,0-2-1,1-1 0,-1 0 1,0-2-1,0 0 1,1-1-1,19-6 1,-9 0 49,0-1 0,-1-2 1,0 0-1,-1-2 1,-1-2-1,0 0 0,26-21 1,-38 24-114,-1 0 1,-1-1 0,0-1-1,-1 0 1,-1-1 0,-1 0-1,20-33 1,-29 44-39,1-1 0,-1 0 0,-1 0 0,1 0 0,-1-1 1,0 1-1,0-1 0,-1 1 0,0-1 0,0 0 0,0 1 0,-1-1 0,0 0 0,0 0 0,-1 1 0,0-1 0,0 0 0,-1 1 0,1-1 1,-1 1-1,-1 0 0,1-1 0,-1 1 0,0 0 0,-1 1 0,0-1 0,-6-8 0,-2 3-84,0 0 1,-1 1-1,0 0 0,-1 1 1,0 0-1,0 2 0,-1-1 0,0 2 1,0 0-1,0 0 0,-24-4 1,-75-12-2410,6 11-3680,103 10 5660,-27-3-6931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6:49.813"/>
    </inkml:context>
    <inkml:brush xml:id="br0">
      <inkml:brushProperty name="width" value="0.025" units="cm"/>
      <inkml:brushProperty name="height" value="0.025" units="cm"/>
    </inkml:brush>
  </inkml:definitions>
  <inkml:trace contextRef="#ctx0" brushRef="#br0">589 134 5221,'14'-35'7632,"-8"-4"-4527,-6 37-3002,0 0 0,-1 0 1,1-1-1,0 1 0,-1 0 0,0 0 1,1-1-1,-1 1 0,0 0 0,0 0 0,0 0 1,0 0-1,-1 0 0,1 0 0,0 1 0,-1-1 1,1 0-1,-1 1 0,0-1 0,0 1 1,1-1-1,-1 1 0,0 0 0,0 0 0,0 0 1,0 0-1,-1 0 0,1 0 0,0 0 0,0 1 1,-3-1-1,-5 0-24,-1 0 1,1 0-1,0 1 0,-1 1 1,1 0-1,0 0 1,-1 1-1,1 0 0,0 1 1,0 0-1,1 1 1,-1 0-1,1 0 0,0 1 1,0 0-1,0 1 0,0 0 1,-10 10-1,-9 8-66,1 2-1,0 1 1,-39 54 0,34-38 274,2 2 0,2 1 1,3 1-1,-26 64 1,40-85-118,2 1 0,1 0 0,1 0 0,1 1 1,1 0-1,2 0 0,1 0 0,1 1 0,5 52 1,-3-74-163,1 0-1,-1 0 1,1 0 0,0 0 0,1 0 0,0 0 0,0-1-1,0 1 1,1-1 0,0 0 0,0 0 0,1 0 0,-1-1-1,1 1 1,1-1 0,-1 0 0,1-1 0,-1 1 0,1-1-1,1 0 1,-1-1 0,0 1 0,1-1 0,0 0 0,0-1 0,0 0-1,0 0 1,0-1 0,0 1 0,0-1 0,10-1 0,3 1 28,-1-1 0,1-1 1,0-1-1,-1-1 1,1-1-1,-1 0 0,0-1 1,0-1-1,-1-1 1,29-15-1,-8-1 46,0-1-1,-2-3 1,0 0-1,-2-3 1,-1 0 0,-2-3-1,49-62 1,-62 69 37,-1 0 0,-1-1 0,-1-1 0,-2 0 0,0-1 0,-3-1 1,0 0-1,-2 0 0,-1-1 0,-1 0 0,4-61 0,-10 80-90,-1 0 1,-1 1-1,0-1 0,-1 1 1,0-1-1,0 1 0,-1 0 1,-1 0-1,0 0 1,0 0-1,-1 1 0,-9-15 1,9 19-109,0-1 1,0 1-1,-1 0 0,0 0 1,0 1-1,0 0 1,-1 0-1,0 0 1,0 1-1,0 0 1,0 0-1,-1 1 1,1 0-1,-1 0 1,0 1-1,0 0 1,0 0-1,-8 0 1,4 0-272,1 1 0,-1 1 1,0 0-1,0 0 1,1 1-1,-1 1 0,0 0 1,-13 4-1,14-2-1046,1 0 0,-1 1 0,1 1 0,-18 11 0,1 2-5411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7:59.454"/>
    </inkml:context>
    <inkml:brush xml:id="br0">
      <inkml:brushProperty name="width" value="0.025" units="cm"/>
      <inkml:brushProperty name="height" value="0.025" units="cm"/>
    </inkml:brush>
  </inkml:definitions>
  <inkml:trace contextRef="#ctx0" brushRef="#br0">0 239 13581,'239'2'4299,"149"-9"-10431,-222-4 6027,1272-96 2438,726-1 330,2 100-2555,-1254 53 287,-2 44-328,96 8 389,912-18 3574,-1909-109-8509,2 0-2204,-4 9-1864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0.887"/>
    </inkml:context>
    <inkml:brush xml:id="br0">
      <inkml:brushProperty name="width" value="0.025" units="cm"/>
      <inkml:brushProperty name="height" value="0.025" units="cm"/>
    </inkml:brush>
  </inkml:definitions>
  <inkml:trace contextRef="#ctx0" brushRef="#br0">447 0 10858,'0'0'2830,"-1"14"-2174,-33 684-379,-10 129 39,40-766-181,-90 1284 2145,42 4-1535,-108 1749 2239,109-2276-1174,46-645-5249,4-1-4162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39.832"/>
    </inkml:context>
    <inkml:brush xml:id="br0">
      <inkml:brushProperty name="width" value="0.025" units="cm"/>
      <inkml:brushProperty name="height" value="0.025" units="cm"/>
      <inkml:brushProperty name="color" value="#F6630D"/>
    </inkml:brush>
  </inkml:definitions>
  <inkml:trace contextRef="#ctx0" brushRef="#br0">451 0 9833,'0'0'10592,"-4"2"-10576,2 0-16,0 0 0,0 0 1,0 0-1,1 0 1,-1 0-1,1 0 0,-1 1 1,1-1-1,0 0 0,-1 1 1,1-1-1,1 1 1,-1-1-1,0 1 0,0 0 1,1-1-1,-1 6 0,-1 62 32,2-31-12,-48 343 307,-4 78 174,48-242-383,-18 234-108,2-279-107,-115 1152 162,11-41 106,115-1206-113,2 83 1,7-158-107,0-1-1,0 0 1,0 1 0,0-1-1,1 1 1,-1-1-1,1 1 1,0-1 0,0 0-1,0 1 1,0-1-1,0 0 1,0 0 0,0 0-1,1 0 1,2 4-1,-3-6-200,0 1-1,1 0 0,-1 0 1,0-1-1,1 1 1,-1 0-1,0-1 0,1 0 1,-1 1-1,1-1 0,-1 0 1,0 1-1,1-1 0,-1 0 1,1 0-1,-1 0 1,1-1-1,-1 1 0,1 0 1,-1 0-1,0-1 0,1 1 1,-1-1-1,1 1 1,-1-1-1,0 0 0,0 1 1,1-1-1,1-1 0,12-13-4533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2.877"/>
    </inkml:context>
    <inkml:brush xml:id="br0">
      <inkml:brushProperty name="width" value="0.025" units="cm"/>
      <inkml:brushProperty name="height" value="0.025" units="cm"/>
      <inkml:brushProperty name="color" value="#F6630D"/>
    </inkml:brush>
  </inkml:definitions>
  <inkml:trace contextRef="#ctx0" brushRef="#br0">235 0 15855,'-2'15'363,"-90"432"-1943,42-237 2178,44-183-394,-52 263 1964,46-211-1625,-2 137 1,14-209-548,0 0 0,0 0 0,1 1 0,0-1 0,1 0 1,-1 0-1,1 0 0,1 0 0,3 7 0,-5-12-2,0 0-1,1 0 1,-1 0 0,0 0 0,1 0-1,-1-1 1,1 1 0,0-1 0,0 1-1,0-1 1,0 0 0,-1 0 0,2 1-1,-1-1 1,0-1 0,0 1 0,0 0-1,0 0 1,0-1 0,1 0 0,-1 1-1,0-1 1,1 0 0,-1 0 0,0 0-1,0 0 1,1 0 0,-1-1-1,0 1 1,1-1 0,-1 1 0,2-2-1,12-5 71,0-1-1,-1 0 0,-1-1 1,1 0-1,-1-1 0,-1-1 0,0-1 1,0 1-1,15-21 0,6-2 68,66-63-47,329-338-2218,-340 329-3146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5.253"/>
    </inkml:context>
    <inkml:brush xml:id="br0">
      <inkml:brushProperty name="width" value="0.025" units="cm"/>
      <inkml:brushProperty name="height" value="0.025" units="cm"/>
    </inkml:brush>
  </inkml:definitions>
  <inkml:trace contextRef="#ctx0" brushRef="#br0">0 142 3748,'0'0'18342,"8"2"-17429,-4-2-827,-1 0 0,1 0-1,-1 0 1,1-1 0,-1 1 0,1-1-1,-1 0 1,1 0 0,-1 0-1,0 0 1,0-1 0,0 1 0,1-1-1,-1 0 1,-1 0 0,1 0 0,0 0-1,0 0 1,-1-1 0,1 1 0,-1-1-1,0 1 1,0-1 0,0 0 0,0 0-1,0 0 1,-1 0 0,1-1-1,-1 1 1,0 0 0,0-1 0,1-3-1,5-37 1058,-7 43-1141,1 0 1,-1 0-1,0-1 1,0 1-1,1 0 0,-1 0 1,0 0-1,0 0 0,0-1 1,0 1-1,0 0 1,0 0-1,-1 0 0,1 0 1,0-1-1,-1 1 1,1 0-1,-1 0 0,1 0 1,-1 0-1,1 0 1,-1 0-1,0 0 0,1 0 1,-1 0-1,0 0 0,0 1 1,-1-2-1,0 2-80,1 1-1,0 0 1,-1-1-1,1 1 0,0 0 1,0 0-1,-1 0 1,1 0-1,0 0 1,0 1-1,0-1 1,0 0-1,0 0 0,0 1 1,1-1-1,-1 0 1,0 1-1,1-1 1,-1 1-1,1-1 0,-1 1 1,1 2-1,-11 43-301,10-40 330,-3 13-186,0 1 0,2 0 0,0 29 0,2-49 241,0 0 0,0 0 0,0-1 1,0 1-1,1 0 0,-1 0 0,0 0 1,1 0-1,-1-1 0,0 1 1,1 0-1,-1 0 0,1-1 0,-1 1 1,1 0-1,-1 0 0,1-1 0,-1 1 1,1-1-1,0 1 0,-1-1 0,1 1 1,0-1-1,0 1 0,-1-1 1,1 1-1,1-1 0,29 1 347,-22-3-224,-1 0 1,1 0-1,-1-1 1,1 0 0,7-5-1,7-7 257,38-34 0,-43 34-223,0 1 1,0 0-1,29-15 1,-47 29-164,1-1 0,-1 1-1,1 0 1,-1 0 0,1-1 0,-1 1-1,0 0 1,1 0 0,-1 0 0,1 0-1,-1 0 1,1-1 0,-1 1 0,1 0-1,-1 0 1,1 0 0,-1 0 0,1 1-1,-1-1 1,1 0 0,-1 0-1,1 0 1,-1 0 0,1 0 0,-1 1-1,1-1 1,-1 0 0,0 0 0,1 1-1,-1-1 1,1 0 0,-1 1 0,0-1-1,1 0 1,-1 1 0,0-1 0,1 1-1,4 24-99,-11 30-17,1-35 196,4-17-80,0-1 0,1 1 1,-1 0-1,0-1 0,1 1 1,0 0-1,0 0 0,0-1 1,0 1-1,1 3 0,-1-5 21,1 0-1,0 0 1,0 0-1,0 0 0,-1 0 1,1 0-1,0-1 0,0 1 1,0 0-1,0-1 1,1 1-1,-1-1 0,0 1 1,0-1-1,0 0 1,0 1-1,0-1 0,1 0 1,-1 0-1,0 0 1,0 0-1,1 0 0,-1 0 1,0 0-1,0 0 1,0 0-1,1-1 0,1 0 1,4 0 83,0-1 0,1-1 0,-1 1 1,0-1-1,0 0 0,-1-1 0,1 1 0,-1-2 1,10-6-1,-11 6-113,1 1 1,0 0-1,0 0 1,0 1 0,0 0-1,0 0 1,1 0-1,0 0 1,-1 1-1,1 1 1,0-1-1,8 0 1,-14 2 8,0 1 0,0-1 0,0 1 0,0-1 0,0 1 0,0 0 0,0 0 0,0-1 0,0 1 0,0 0 0,0 0 0,0 0 0,-1 0 0,1 0 0,0 0 0,0 0 0,-1 0 0,1 0 0,-1 0 0,1 1 0,-1-1 0,0 0 0,1 0 0,-1 0 0,0 1 0,0-1 0,0 0 0,0 0 0,0 3 0,1 47 128,-1-40-176,24-34-8561,-13 0 1452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5.616"/>
    </inkml:context>
    <inkml:brush xml:id="br0">
      <inkml:brushProperty name="width" value="0.025" units="cm"/>
      <inkml:brushProperty name="height" value="0.025" units="cm"/>
    </inkml:brush>
  </inkml:definitions>
  <inkml:trace contextRef="#ctx0" brushRef="#br0">150 0 14798,'0'0'2328,"-3"8"-540,-16 46 1153,9-28-1933,0 0 0,2 1 0,1 0 0,-7 54 0,13-72-1003,0 0 0,1 1 1,0-1-1,0 0 0,1 0 1,0 1-1,1-1 0,0 0 1,1 0-1,-1-1 0,2 1 1,6 13-1,-14-72-1628,-1 35 1694,-1 1 0,0-1 0,-1 1 0,0 0 0,-1 1 0,-1 0 0,0 0 0,-1 1 0,-21-21 0,106 39 2305,-65-5-2320,82 5-3036,-32-9-7074,-31-4-1583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5.961"/>
    </inkml:context>
    <inkml:brush xml:id="br0">
      <inkml:brushProperty name="width" value="0.025" units="cm"/>
      <inkml:brushProperty name="height" value="0.025" units="cm"/>
    </inkml:brush>
  </inkml:definitions>
  <inkml:trace contextRef="#ctx0" brushRef="#br0">183 0 3748,'-10'4'12294,"-41"13"-7159,25-10-3348,1 1-1,-45 22 1,76-26-1926,16-2 229,25-1-100,-33-1-233,0 0-1,-1 1 1,1 0-1,0 1 0,-1 1 1,0 0-1,0 1 0,0 0 1,0 1-1,18 10 1,-30-15 262,-1 1 1,1-1 0,0 1 0,0-1 0,0 1 0,-1-1 0,1 1-1,0 0 1,-1-1 0,1 1 0,-1 0 0,1-1 0,-1 1 0,1 0-1,-1 0 1,1 0 0,-1-1 0,0 1 0,1 0 0,-1 0 0,0 0-1,0 0 1,1 0 0,-1 0 0,0 0 0,0 0 0,0-1 0,0 3-1,-1-2 71,0 1 0,0-1 0,0 1 0,0 0 0,0-1 0,0 0 0,0 1-1,0-1 1,-1 0 0,1 1 0,0-1 0,-1 0 0,-1 1 0,-50 23 1711,40-20-1676,-1-1 0,0-1 0,-1 0 0,1-1 0,0 0 0,-28-2 0,41 0-274,0 0 0,0 0 0,1 0 0,-1 0 0,0 0 0,0 0 0,0-1 0,1 1 0,-1 0 0,0-1 0,1 1 0,-1 0-1,0-1 1,0 1 0,1-1 0,-1 1 0,1-1 0,-1 1 0,0-1 0,1 0 0,-1 1 0,1-1 0,0 0 0,-1 1 0,1-1-1,-1 0 1,1 0 0,0 1 0,0-1 0,-1 0 0,1 0 0,0 1 0,0-1 0,0 0 0,0 0 0,0 0 0,0 0 0,0 1-1,0-1 1,1-1 0,-1-2-843,1 1 0,0 0 1,0 0-1,0 0 0,0 0 0,0 0 0,1 0 0,0 0 0,2-4 0,19-18-7859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6.385"/>
    </inkml:context>
    <inkml:brush xml:id="br0">
      <inkml:brushProperty name="width" value="0.025" units="cm"/>
      <inkml:brushProperty name="height" value="0.025" units="cm"/>
    </inkml:brush>
  </inkml:definitions>
  <inkml:trace contextRef="#ctx0" brushRef="#br0">163 1 1826,'0'0'12764,"-5"12"-9748,3-8-2828,-32 80 4178,-32 124 0,54-156-4083,-27 77 0,35-126 500,4-18-162,4-21-156,7-13-622,3 1 1,2 1-1,1 1 0,3 0 1,37-61-1,-52 98 133,1 1 0,0 0 0,1 0 1,-1 1-1,2 0 0,-1 0 0,1 1 0,0 0 0,0 0 0,9-4 0,-14 8 7,-1 1 0,1-1 0,0 1 0,-1 0 0,1 0 0,0 1 0,0-1 0,0 0 0,0 1 0,-1 0-1,1-1 1,0 1 0,0 0 0,0 1 0,0-1 0,0 1 0,0-1 0,-1 1 0,1 0 0,0 0 0,0 0 0,-1 0 0,1 0-1,-1 1 1,1-1 0,-1 1 0,1-1 0,-1 1 0,0 0 0,0 0 0,0 0 0,0 1 0,0-1 0,0 0 0,-1 1 0,1-1-1,-1 1 1,2 3 0,-2-3 2,1-1-1,-1 1 1,0 0-1,0-1 1,0 1-1,-1 0 1,1 0-1,-1 0 0,1 0 1,-1 0-1,0 0 1,0-1-1,0 1 1,-1 0-1,1 0 1,-1 0-1,1 0 1,-1 0-1,-2 4 0,1-2 86,-1-1 0,0 1-1,0-1 1,0 0-1,-1 0 1,1 0-1,-1-1 1,0 1-1,0-1 1,-6 4-1,-1 0 192,1-1-1,-1-1 0,0 1 1,0-2-1,0 0 0,-1 0 1,0-1-1,-23 3 1,34-6-348,0 0 0,0 0 0,-1 0 1,1 0-1,0 0 0,0 0 1,-1 0-1,1 0 0,0 0 1,0-1-1,0 1 0,0-1 0,0 1 1,-1-1-1,1 1 0,0-1 1,0 1-1,0-1 0,0 0 0,0 0 1,0 0-1,1 1 0,-1-1 1,0 0-1,0 0 0,1 0 0,-1 0 1,0 0-1,1 0 0,-1-1 1,1 1-1,-1 0 0,1 0 1,0 0-1,0 0 0,-1-1 0,1 1 1,0 0-1,0 0 0,0 0 1,0-1-1,0 1 0,0 0 0,1 0 1,-1-2-1,1-2-1186,0 0 0,0 0 0,0 0 0,1 1-1,0-1 1,0 0 0,0 1 0,1-1 0,4-6 0,13-14-10424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6.884"/>
    </inkml:context>
    <inkml:brush xml:id="br0">
      <inkml:brushProperty name="width" value="0.025" units="cm"/>
      <inkml:brushProperty name="height" value="0.025" units="cm"/>
    </inkml:brush>
  </inkml:definitions>
  <inkml:trace contextRef="#ctx0" brushRef="#br0">52 58 5990,'0'0'10911,"1"9"-7948,-2 6-2240,0 0 0,-1 0 0,-1-1 0,0 1 0,-1-1 0,0 0 0,-2 0 0,-8 18 0,12-28-722,1-1 43,-1 1-14,0 1 1,0-1-1,1 1 1,-1 0-1,1 0 1,0 0-1,0 6 1,21-42 1688,-7-5-1973,10-47 0,-10 42-1021,-12 45 1284,0 0 1,1-1 0,-1 1-1,1 0 1,0-1-1,0 0 1,0 1-1,0-1 1,0 0 0,1 0-1,0 0 1,0 0-1,-1-1 1,1 1-1,1-1 1,-1 0 0,0 0-1,1 0 1,-1 0-1,1 0 1,-1-1-1,1 1 1,0-1 0,0 0-1,-1 0 1,8 0-1,5 2 26,1-1 1,-1-1-1,1-1 0,0 0 0,17-3 1,-21 1-21,1-1 0,-1 0 0,0-2 0,0 1 0,0-1 0,18-11 1,-26 14-4,1-1 0,-1 0 0,0 0 0,-1-1 1,1 1-1,0-1 0,-1 0 0,0 0 0,0-1 1,0 1-1,-1-1 0,1 0 0,-1 0 0,0 0 1,-1 0-1,1-1 0,2-8 0,-5 13-10,0 1 0,1-1 0,-1 0 0,0 0 0,0 1 1,0-1-1,0 0 0,0 0 0,0 1 0,0-1 0,-1 0 0,1 0 0,0 1 0,0-1 0,-1 0 0,1 1 0,0-1 0,-1 0 0,1 1 0,0-1 0,-1 0 0,1 1 0,-1-1 0,1 1 0,-1-1 1,1 1-1,-1-1 0,0 1 0,1-1 0,-2 0 0,-26-1 7,19 3 9,0 1-1,0 0 0,1 0 1,-13 6-1,6 0 222,0 0 0,0 1 0,1 0 0,-15 14 0,24-19-125,1 0 1,-1 1 0,1-1-1,0 1 1,0 0 0,0 0 0,1 0-1,-1 0 1,1 0 0,1 1-1,-1 0 1,1-1 0,0 1-1,-2 10 1,4-14-120,0 0 0,0 0 0,1 0 0,-1 0 1,1 0-1,-1 0 0,1 0 0,0 0 0,-1 0 0,1-1 0,0 1 0,0 0 0,0 0 0,1-1 0,-1 1 0,0-1 0,1 1 0,-1-1 1,1 1-1,-1-1 0,1 0 0,0 0 0,-1 0 0,1 0 0,0 0 0,0 0 0,0 0 0,0-1 0,0 1 0,0-1 0,0 1 0,0-1 0,2 0 1,11 3-702,0-1-1,1-1 1,18 0 0,-29-1 228,68-2-7903,-36-5 1041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7.221"/>
    </inkml:context>
    <inkml:brush xml:id="br0">
      <inkml:brushProperty name="width" value="0.025" units="cm"/>
      <inkml:brushProperty name="height" value="0.025" units="cm"/>
    </inkml:brush>
  </inkml:definitions>
  <inkml:trace contextRef="#ctx0" brushRef="#br0">180 17 10410,'0'0'11269,"-9"-3"-9320,5 1-1882,0 0 0,0 0 0,1 0 0,-1 1 0,0 0 0,-1 0 0,1 0 0,0 0 0,0 1 1,0-1-1,-1 1 0,1 0 0,0 0 0,0 1 0,0 0 0,0-1 0,-1 1 0,1 0 0,0 1 0,0-1 0,0 1 1,1 0-1,-1 0 0,0 0 0,1 0 0,-1 1 0,1-1 0,0 1 0,-4 4 0,2-3-63,1 1 0,0-1-1,-1 1 1,2 0 0,-1 0-1,1 1 1,-1-1-1,1 1 1,1 0 0,-1-1-1,1 1 1,0 0 0,1 1-1,-1-1 1,1 0 0,0 0-1,1 1 1,0 9 0,0-15-104,0 0 1,0 1-1,1-1 1,-1 0-1,1 1 1,-1-1 0,1 0-1,0 0 1,0 0-1,-1 1 1,1-1-1,0 0 1,0 0 0,0 0-1,0 0 1,0 0-1,0-1 1,0 1-1,0 0 1,1 0-1,-1-1 1,3 2 0,-1-1-178,1 0 1,0 0 0,0 0-1,0-1 1,0 0 0,0 1 0,0-1-1,5-1 1,-1 0-619,-1 0 1,1 0-1,0-1 0,0 0 1,-1-1-1,1 0 0,11-6 0,13-16-3722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7.552"/>
    </inkml:context>
    <inkml:brush xml:id="br0">
      <inkml:brushProperty name="width" value="0.025" units="cm"/>
      <inkml:brushProperty name="height" value="0.025" units="cm"/>
    </inkml:brush>
  </inkml:definitions>
  <inkml:trace contextRef="#ctx0" brushRef="#br0">167 86 1345,'0'-10'940,"2"-3"329,2-14 957,-8 2 2852,4 24-4871,0 1-1,0-1 1,0 1 0,0-1-1,0 1 1,0-1-1,-1 1 1,1-1 0,0 1-1,0 0 1,-1-1-1,1 1 1,0-1 0,-1 1-1,1 0 1,0-1-1,-1 1 1,1 0 0,0-1-1,-1 1 1,1 0-1,-1 0 1,1-1 0,-1 1-1,1 0 1,-1 0-1,1 0 1,-1 0-1,1-1 1,-1 1 0,1 0-1,-1 0 1,-18 7 3039,-10 20-903,14-6-1741,2 1 0,0 0 0,1 1 1,2 0-1,0 1 0,2 0 1,0 0-1,2 1 0,1 0 0,-4 45 1,9-68-592,0 0 0,0-1 0,0 1 0,0 0 0,0 0 0,1 0 1,-1-1-1,1 1 0,-1 0 0,1 0 0,0-1 0,-1 1 0,1 0 0,0-1 1,0 1-1,0-1 0,1 1 0,-1-1 0,0 0 0,1 1 0,-1-1 0,0 0 1,1 0-1,1 1 0,1 0 13,0-1 0,-1 0 0,1 1 0,0-2 0,0 1 0,0 0 0,0-1 0,0 1 0,1-1 0,5-1 0,4 0-109,0-1 0,-1-1 0,1 0 0,-1-1 0,21-9 0,-21 6 45,-10 5 53,-1 0-1,1 0 1,0 1 0,0-1-1,0 1 1,0 0 0,0 0-1,0 0 1,0 0-1,0 1 1,5-1 0,-8 3 44,0 1 1,0 0 0,0-1-1,0 1 1,0 0 0,-1-1-1,1 1 1,-1-1 0,-1 6-1,-3 4-226,-10 24 556,1-21-4256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8.234"/>
    </inkml:context>
    <inkml:brush xml:id="br0">
      <inkml:brushProperty name="width" value="0.025" units="cm"/>
      <inkml:brushProperty name="height" value="0.025" units="cm"/>
    </inkml:brush>
  </inkml:definitions>
  <inkml:trace contextRef="#ctx0" brushRef="#br0">10 140 7815,'0'0'6465,"-2"8"-3000,0-1-2623,1-4-589,0 0-1,0-1 1,0 1-1,1 0 1,-1 0-1,1-1 1,-1 1-1,1 0 1,0 0-1,0 0 1,0-1-1,1 1 1,0 4-1,0-6-114,0 1 0,0-1 0,1 0-1,-1 0 1,0 0 0,1 0 0,-1 0 0,1-1-1,-1 1 1,1 0 0,-1-1 0,1 1 0,-1-1-1,1 1 1,0-1 0,-1 0 0,1 1 0,0-1-1,-1 0 1,1 0 0,0-1 0,-1 1 0,1 0-1,2-1 1,43-6 1067,-37 3-1029,1-1 0,-1 0 0,0 0 0,0-1 0,-1 0 0,1 0 0,-1-1 0,-1-1 0,9-8 0,-14 13-168,1 0 1,-1 0-1,0-1 1,0 1-1,-1-1 1,1 0-1,-1 0 1,1 0-1,-1 0 1,-1 0-1,1 0 1,0 0-1,-1-1 1,0 1-1,0-1 1,-1 1-1,1-1 1,-1 0-1,0 1 1,0-1-1,0 1 1,-1-1-1,1 1 1,-1-1-1,-2-4 1,3 8-51,-1-1 0,0 1 0,0-1 0,0 1 1,0 0-1,0 0 0,0-1 0,0 1 0,0 0 1,0 0-1,0 0 0,-1 0 0,1 0 0,0 0 1,-1 1-1,1-1 0,-1 0 0,1 1 0,-1-1 1,1 1-1,-1-1 0,0 1 0,1 0 0,-1 0 1,1 0-1,-1 0 0,0 0 0,1 0 0,-1 0 1,1 0-1,-1 1 0,0-1 0,1 1 0,-1-1 1,1 1-1,-2 0 0,-2 1-11,-1 0 0,1 1 0,0 0 0,0 0 0,0 0 0,1 0 0,-1 1 0,-7 7 0,1 1 101,0 1 0,1 0 0,1 0 0,0 1 1,0 0-1,2 0 0,0 1 0,0 0 0,1 1 0,-4 20 0,9-34-34,1 0 0,0 0 0,0-1 0,0 1 0,0 0 1,0 0-1,1-1 0,-1 1 0,0 0 0,1 0 0,-1-1 0,1 1 0,0 0 0,-1-1 1,1 1-1,0-1 0,0 1 0,0-1 0,0 1 0,0-1 0,1 0 0,-1 1 1,0-1-1,1 0 0,-1 0 0,1 0 0,-1 0 0,1 0 0,-1 0 0,1-1 1,0 1-1,-1 0 0,1-1 0,0 1 0,-1-1 0,1 0 0,0 0 0,0 1 0,2-1 1,8 0 131,-1 1 0,0-1 0,0-1 0,0 0 0,12-3 0,-7 1-61,-1-1 0,0-1 0,-1-1 0,1 0 1,-1-1-1,0 0 0,13-10 0,85-70 144,-77 57-98,-47 74-291,-1-21 257,6-10 240,0 1 1,0 0-1,-5 20 1,12-34-332,1 1 1,-1-1 0,0 1 0,1-1-1,-1 0 1,0 1 0,1-1 0,-1 0-1,1 0 1,-1 1 0,1-1 0,-1 0-1,1 0 1,-1 0 0,1 1 0,-1-1-1,1 0 1,-1 0 0,1 0 0,-1 0-1,1 0 1,-1 0 0,1 0 0,-1 0-1,1 0 1,-1-1 0,1 1 0,-1 0-1,1 0 1,-1 0 0,1 0 0,-1-1-1,1 1 1,-1 0 0,1-1 0,0 1-1,22-9 177,21-19-100,-35 21-289,-1 1 1,1 0-1,1 1 0,-1 0 0,1 0 0,0 1 0,17-5 0,-26 9 155,-1 0-1,1 0 1,-1-1 0,1 1 0,0 0-1,-1 0 1,1 0 0,-1 0 0,1 1-1,-1-1 1,1 0 0,-1 0 0,1 0-1,-1 0 1,1 0 0,-1 1 0,1-1-1,-1 0 1,1 1 0,-1-1 0,1 0-1,-1 1 1,1-1 0,-1 0 0,0 1-1,1-1 1,-1 1 0,0-1 0,1 1-1,-1-1 1,0 1 0,1-1 0,-1 1-1,0 0 1,1 26-556,-15 34-1763,13-56 1327,0 2-210,11-5-11133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8.640"/>
    </inkml:context>
    <inkml:brush xml:id="br0">
      <inkml:brushProperty name="width" value="0.025" units="cm"/>
      <inkml:brushProperty name="height" value="0.025" units="cm"/>
    </inkml:brush>
  </inkml:definitions>
  <inkml:trace contextRef="#ctx0" brushRef="#br0">231 171 5029,'0'0'12449,"-12"0"-8157,-9 1-3281,-1 0 1,1 2-1,-36 8 0,49-9-848,0 0-1,0 1 0,0 1 1,1-1-1,-1 1 0,-10 7 1,16-9-170,-1 0 1,1 0 0,-1 1 0,1-1 0,0 1 0,-1-1 0,1 1 0,0 0-1,1 0 1,-1-1 0,1 1 0,-1 1 0,1-1 0,0 0 0,0 0 0,0 0-1,0 4 1,1-6 2,0 0-1,-1 0 0,1 0 0,0 0 0,1 0 0,-1 0 1,0 0-1,0 0 0,0 0 0,1 0 0,-1 0 0,0 0 1,1 0-1,-1 0 0,1 0 0,-1 0 0,1 0 0,-1 0 1,1-1-1,0 1 0,-1 0 0,1 0 0,0-1 1,0 1-1,0 0 0,1 0 0,1 0 19,0 1 1,0-1-1,0 0 0,0 0 1,0-1-1,0 1 0,1-1 1,5 1-1,1-1 40,0 0-1,0-1 1,0 0 0,0-1-1,11-3 1,-1-4-22,0-1 1,-1 0 0,0-1 0,-1-2-1,-1 0 1,0 0 0,0-2 0,-1 0-1,-1-1 1,-1 0 0,0-1 0,-1-1-1,-1 0 1,16-32 0,-27 48-23,1-1 1,-1 0-1,0 0 1,-1 0-1,1-1 1,0 1-1,-1 0 0,0 0 1,1 0-1,-1 0 1,-1-5-1,1 8-6,0-1 0,0 1 0,0 0 0,0-1 0,0 1 1,-1-1-1,1 1 0,0 0 0,0-1 0,0 1 0,0 0 0,-1 0 0,1-1 0,0 1 0,0 0 0,-1-1 0,1 1 0,0 0 0,-1 0 0,1 0 0,0-1 0,0 1 1,-1 0-1,1 0 0,0 0 0,-1 0 0,1 0 0,-1 0 0,1-1 0,0 1 0,-1 0 0,1 0 0,-1 0 0,-19 13 240,12-3-125,-1 0 0,2 0 0,0 1 0,0 0 1,0 0-1,2 1 0,-1-1 0,2 1 0,-1 1 0,2-1 0,0 0 1,0 1-1,1 0 0,0 0 0,2 0 0,-1-1 0,1 1 0,3 15 0,-2-25-168,0 1 0,0-1 0,0 0 0,1 0 0,-1 0-1,1-1 1,0 1 0,0 0 0,0-1 0,0 1-1,0-1 1,0 1 0,1-1 0,-1 0 0,1 0 0,0 0-1,0-1 1,-1 1 0,1-1 0,0 1 0,4 0-1,1 1-1041,0-1-1,0 0 0,0-1 0,0 0 0,0 0 0,1 0 0,10-2 0,10-2-7214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9.128"/>
    </inkml:context>
    <inkml:brush xml:id="br0">
      <inkml:brushProperty name="width" value="0.025" units="cm"/>
      <inkml:brushProperty name="height" value="0.025" units="cm"/>
    </inkml:brush>
  </inkml:definitions>
  <inkml:trace contextRef="#ctx0" brushRef="#br0">0 0 9673,'0'0'17531,"2"9"-16970,-2-5-540,1 0-1,0 0 1,0 0 0,0-1-1,0 1 1,1 0 0,-1-1 0,1 1-1,0-1 1,0 1 0,0-1-1,0 0 1,1 0 0,-1 0 0,1 0-1,0-1 1,0 1 0,0-1-1,0 1 1,0-1 0,1 0-1,-1 0 1,1-1 0,-1 1 0,1-1-1,0 0 1,-1 0 0,1 0-1,0 0 1,0 0 0,0-1 0,4 0-1,-5 1 19,0-1 0,1 0 0,-1 0 0,0 0 0,0-1 1,0 1-1,1-1 0,-1 0 0,0 0 0,0 0 0,0 0 0,0 0 0,0-1 0,0 1 0,-1-1 0,1 0 0,0 0 0,-1 0 0,1 0 0,-1 0 0,0-1 0,0 1 0,0-1 0,0 1 0,0-1 0,0 0 0,-1 0 1,1 0-1,-1 0 0,0 0 0,0 0 0,0 0 0,0 0 0,0-6 0,-1 9-49,0 0 0,0 0 0,0-1 0,0 1 1,0 0-1,0 0 0,0 0 0,0-1 0,0 1 0,0 0 1,0 0-1,0-1 0,0 1 0,0 0 0,0 0 0,0 0 0,0-1 1,0 1-1,0 0 0,0 0 0,0 0 0,-1-1 0,1 1 1,0 0-1,0 0 0,0 0 0,0 0 0,0 0 0,-1-1 0,1 1 1,0 0-1,0 0 0,0 0 0,-1 0 0,1 0 0,0 0 1,0 0-1,0 0 0,-1 0 0,1 0 0,0-1 0,-1 1 0,-12 4-150,-10 11 93,17-8 152,1 0 1,0 0 0,0 0 0,0 1-1,1-1 1,0 1 0,-4 9 0,8-16-58,-1 1 0,1-1 0,-1 1 0,1-1 0,-1 0 0,1 1 0,0-1 0,-1 1 0,1-1-1,0 1 1,0 0 0,0-1 0,0 1 0,1-1 0,-1 1 0,0-1 0,1 1 0,-1-1 0,1 0 0,-1 1 0,1-1 0,0 1 0,-1-1 0,1 0 0,0 0 0,0 1 0,0-1 0,0 0 0,0 0 0,0 0 0,0 0 0,0 0 0,1 0 0,-1 0 0,0-1 0,1 1 0,-1 0 0,1-1 0,-1 1-1,0-1 1,1 1 0,-1-1 0,1 0 0,-1 0 0,1 1 0,-1-1 0,4-1 0,17 1 55,0 0-1,-1-2 1,1-1-1,0-1 1,-1-1-1,0 0 1,0-2-1,-1 0 1,1-2-1,36-20 1,-44 25-201,-10 11 62,-13 24 93,0-3 148,10-27-180,0 0 1,0 0-1,0 0 1,0 0-1,0 0 1,0 0-1,0 0 1,0-1-1,0 1 1,1 0-1,-1 0 1,0 0-1,0 0 1,1 0-1,-1 0 1,1-1-1,-1 1 1,1 0-1,-1 0 1,1 0-1,0-1 1,-1 1-1,1 0 1,0-1-1,-1 1 1,1-1-1,1 1 1,22-1 574,-23 0-703,1-1-1,-1 1 1,0 0 0,0-1-1,0 1 1,1 0 0,-1 0 0,0 0-1,0 0 1,1 0 0,-1 0 0,0 0-1,0 0 1,1 0 0,-1 1 0,0-1-1,0 0 1,1 1 0,-1-1 0,0 1-1,0 0 1,0-1 0,0 1 0,0 0-1,0 0 1,0-1 0,1 3-1,-1 2-4294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3.992"/>
    </inkml:context>
    <inkml:brush xml:id="br0">
      <inkml:brushProperty name="width" value="0.025" units="cm"/>
      <inkml:brushProperty name="height" value="0.025" units="cm"/>
      <inkml:brushProperty name="color" value="#F6630D"/>
    </inkml:brush>
  </inkml:definitions>
  <inkml:trace contextRef="#ctx0" brushRef="#br0">73 0 16592,'0'0'1377,"-17"57"-1281,-3-7-32,7 8 32,-3 6-32,11 1 128,3-6-159,2-6 31,0-7-96,13-8 32,1-7-32,-5-11-1058,-4-9-1888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5.099"/>
    </inkml:context>
    <inkml:brush xml:id="br0">
      <inkml:brushProperty name="width" value="0.025" units="cm"/>
      <inkml:brushProperty name="height" value="0.025" units="cm"/>
    </inkml:brush>
  </inkml:definitions>
  <inkml:trace contextRef="#ctx0" brushRef="#br0">1 0 6022,'0'0'19250,"28"54"-19154,-28-11-64,0 2 0,0-2-320,0-4-1474,0-5-864,0-9-1698,-2-6-1922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5.461"/>
    </inkml:context>
    <inkml:brush xml:id="br0">
      <inkml:brushProperty name="width" value="0.025" units="cm"/>
      <inkml:brushProperty name="height" value="0.025" units="cm"/>
    </inkml:brush>
  </inkml:definitions>
  <inkml:trace contextRef="#ctx0" brushRef="#br0">5 90 5669,'0'0'12177,"-1"-9"-10730,-2-30-203,3 37-1175,0 1 1,1-1-1,-1 0 0,1 1 1,0-1-1,-1 1 0,1-1 1,0 1-1,0-1 0,0 1 1,0-1-1,0 1 1,0 0-1,0 0 0,0 0 1,1-1-1,-1 1 0,1 0 1,-1 0-1,0 1 1,1-1-1,-1 0 0,1 0 1,0 1-1,-1-1 0,1 1 1,2-1-1,46-6 724,-48 7-731,18-1 27,-1 0 1,0 2-1,0 1 0,0 0 0,0 1 1,0 1-1,36 13 0,-49-15-84,1 1-1,-1 0 1,0 0-1,1 0 1,-2 1-1,1 0 1,0 0-1,-1 1 1,1 0-1,-1 0 1,-1 0-1,1 0 1,-1 1 0,0 0-1,0-1 1,0 2-1,-1-1 1,0 0-1,0 1 1,-1-1-1,0 1 1,0 0-1,0 0 1,1 13 0,-3-7 293,0 0 1,-1 0 0,-1 1 0,0-1 0,0 0 0,-1-1 0,-1 1 0,0 0 0,-1-1 0,0 0 0,-1 0 0,-1 0 0,1-1 0,-2 0 0,0 0 0,0-1 0,-1 0 0,0-1 0,-18 16 0,23-22-241,0 0 0,0 0 0,0 0-1,-1-1 1,1 1 0,-1-1 0,0 0 0,1 0 0,-1-1 0,0 0 0,0 1 0,0-2 0,0 1 0,0 0 0,0-1 0,-1 0 0,1 0 0,0-1 0,0 1 0,0-1 0,0 0 0,0-1 0,-5-1 0,3 0-438,0-1 0,0 0 0,0 0 0,0 0 0,1-1 0,0 0 0,0 0 0,0 0 0,1-1 0,0 0 0,0 0 0,0 0 0,1-1 0,-5-8 0,3-3-2484,10 9-6395,10 7 1668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5.837"/>
    </inkml:context>
    <inkml:brush xml:id="br0">
      <inkml:brushProperty name="width" value="0.025" units="cm"/>
      <inkml:brushProperty name="height" value="0.025" units="cm"/>
    </inkml:brush>
  </inkml:definitions>
  <inkml:trace contextRef="#ctx0" brushRef="#br0">1 0 8360,'0'0'17488,"8"61"-17616,-11-38 160,3-1-64,0-4-512,0-4-513,0-5-353,7-6 97,4-3-96,-1-5-353,1-14-2658,-4-7-4068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6.169"/>
    </inkml:context>
    <inkml:brush xml:id="br0">
      <inkml:brushProperty name="width" value="0.025" units="cm"/>
      <inkml:brushProperty name="height" value="0.025" units="cm"/>
    </inkml:brush>
  </inkml:definitions>
  <inkml:trace contextRef="#ctx0" brushRef="#br0">6 334 7944,'0'0'7409,"4"8"-5759,-3-6-1498,0 1 0,0 0 0,0 0 0,1 0 0,0-1 1,-1 1-1,1-1 0,0 1 0,0-1 0,0 0 0,0 0 0,1 0 1,-1 0-1,1 0 0,-1 0 0,1-1 0,-1 1 0,1-1 0,0 0 1,0 1-1,0-1 0,0-1 0,0 1 0,0 0 0,0-1 0,0 1 1,0-1-1,0 0 0,5-1 0,-2 1 26,0-1-1,-1 1 1,1-2-1,0 1 1,0 0 0,-1-1-1,1 0 1,-1-1-1,0 1 1,1-1 0,-1 0-1,0 0 1,-1-1-1,1 1 1,-1-1-1,5-5 1,-6 6-94,0-1 1,0 1-1,0 0 1,-1-1-1,1 0 0,-1 0 1,0 0-1,0 0 0,0 0 1,-1 0-1,0 0 0,0-1 1,0 1-1,0 0 1,0-1-1,-1 1 0,0 0 1,0-1-1,0 1 0,0-1 1,-1 1-1,-1-5 0,2 8-82,0 1-1,-1 0 1,1-1-1,0 1 0,0 0 1,-1 0-1,1-1 0,0 1 1,-1 0-1,1 0 1,0-1-1,-1 1 0,1 0 1,0 0-1,-1 0 0,1 0 1,0-1-1,-1 1 1,1 0-1,-1 0 0,1 0 1,0 0-1,-1 0 0,1 0 1,-1 0-1,1 0 1,0 0-1,-1 0 0,1 0 1,0 1-1,-1-1 0,1 0 1,-1 0-1,1 0 1,0 0-1,-1 1 0,1-1 1,-15 8-1,4 3 78,1 1 1,0 0-1,-14 22 1,4-5 232,14-22-133,1 0-1,0 1 1,0-1 0,1 1 0,1 1 0,-1-1 0,1 0-1,0 1 1,1 0 0,-2 10 0,4-16-162,0 0 0,-1 0 0,2 1 0,-1-1 0,0 0 0,1 1 0,-1-1 0,1 0 0,0 0 0,0 0 0,0 1 0,1-1 0,-1 0 0,1-1 0,-1 1 0,1 0 0,0 0 0,0-1 0,0 1 0,1-1 0,-1 0 0,1 1 0,-1-1 0,1 0 0,0 0 0,-1-1 0,1 1 0,0-1 0,5 2 0,-1 0-32,-1 0 0,1-1 0,0-1 0,0 1 0,0-1 0,0 0 1,0 0-1,0-1 0,0 0 0,13-2 0,-16 2-278,1-1 0,-1-1-1,0 1 1,0 0 0,0-1 0,0 0-1,7-4 1,-8 4-266,0-1 0,0 1 0,-1 0 0,1-1 0,-1 0 0,1 1 0,-1-1 0,0 0 0,0 0 0,2-5 0,4-18-7016</inkml:trace>
  <inkml:trace contextRef="#ctx0" brushRef="#br0" timeOffset="1">1 0 17232,'0'0'7335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6.847"/>
    </inkml:context>
    <inkml:brush xml:id="br0">
      <inkml:brushProperty name="width" value="0.025" units="cm"/>
      <inkml:brushProperty name="height" value="0.025" units="cm"/>
    </inkml:brush>
  </inkml:definitions>
  <inkml:trace contextRef="#ctx0" brushRef="#br0">1 97 2659,'0'0'10078,"5"-8"-6170,0 2-3442,0-1-1,1 0 0,-1 1 1,2 0-1,-1 1 1,1-1-1,0 1 1,0 1-1,0-1 0,0 1 1,1 0-1,0 1 1,0 0-1,0 0 1,17-3-1,-14 3-92,1 1 0,-1 0-1,1 1 1,0 0 0,-1 1 0,23 2-1,-31-1-360,0 0 0,0-1 0,0 1 0,0 0 1,-1 0-1,1 1 0,0-1 0,-1 1 0,1-1 0,-1 1 0,1 0 0,-1 0 0,0 0 0,0 0 0,0 0 0,0 0 0,0 0 0,0 1 0,-1-1 0,1 1 0,-1 0 0,0-1 1,1 1-1,-1 0 0,-1 0 0,1-1 0,0 1 0,-1 0 0,1 0 0,-1 0 0,0 6 0,0 1 21,-1 0 0,-1 1 1,1-1-1,-2 0 0,1 0 0,-1 0 1,-1-1-1,0 1 0,0-1 0,-1 1 1,-6 8-1,-14 19 60,-34 41 0,43-59-75,-16 19 109,17-22 0,1 2 1,1-1-1,0 2 0,-13 25 1,25-43-125,0 0 1,0 1 0,0-1 0,1 0 0,-1 0 0,1 1 0,-1-1-1,1 0 1,-1 1 0,1-1 0,0 1 0,0-1 0,0 0 0,0 1-1,0-1 1,0 1 0,0-1 0,0 0 0,0 1 0,0-1-1,1 1 1,-1-1 0,1 0 0,-1 1 0,1-1 0,0 0 0,-1 0-1,1 1 1,0-1 0,0 0 0,0 0 0,0 0 0,0 0 0,0 0-1,0 0 1,0 0 0,0-1 0,0 1 0,0 0 0,1 0-1,-1-1 1,0 1 0,1-1 0,-1 1 0,2-1 0,7 2 71,0-1-1,0 0 1,0 0 0,1-1 0,11-2 0,-9 2 73,41-5 306,81-18 0,-27 3-5387,-98 17 2160,-24-1-11938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7.195"/>
    </inkml:context>
    <inkml:brush xml:id="br0">
      <inkml:brushProperty name="width" value="0.025" units="cm"/>
      <inkml:brushProperty name="height" value="0.025" units="cm"/>
    </inkml:brush>
  </inkml:definitions>
  <inkml:trace contextRef="#ctx0" brushRef="#br0">1 25 8776,'0'0'15951,"70"-10"-13997,-35 4-1121,6 1-705,4 1-96,5 4-480,-2 0-1602,-3 0-2242,-2 0-5766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7.544"/>
    </inkml:context>
    <inkml:brush xml:id="br0">
      <inkml:brushProperty name="width" value="0.025" units="cm"/>
      <inkml:brushProperty name="height" value="0.025" units="cm"/>
    </inkml:brush>
  </inkml:definitions>
  <inkml:trace contextRef="#ctx0" brushRef="#br0">1 143 17617,'0'0'3859,"10"-4"-3218,5-1-384,0-2 0,0 1 0,24-17-1,-34 20-141,-1 0 0,1-1 0,0 0 1,-1 0-1,0 0 0,0-1 0,4-6 0,-7 9-34,0 0-1,1 0 1,-1 0 0,0 0 0,-1-1 0,1 1 0,0 0 0,-1-1 0,1 1 0,-1-1 0,0 1 0,0-1 0,0 1 0,0 0 0,0-1 0,0 1 0,-1-1 0,0-3 0,0 5-67,1 0 0,-1 1-1,0-1 1,1 0 0,-1 0 0,0 1 0,1-1 0,-1 0 0,0 1 0,0-1-1,0 1 1,1-1 0,-1 1 0,0-1 0,0 1 0,0 0 0,0 0-1,0-1 1,0 1 0,0 0 0,0 0 0,0 0 0,0 0 0,0 0-1,0 0 1,0 0 0,0 0 0,0 0 0,0 1 0,0-1 0,0 0-1,0 0 1,0 1 0,1-1 0,-3 2 0,-30 16-139,26-9 106,0 0 0,1 1 0,0-1 0,0 1-1,1 0 1,0 0 0,1 1 0,0-1 0,1 1 0,0 0 0,1 0 0,0 0 0,1 1 0,0-1 0,0 12 0,2-20 27,-1-1 0,1 0 0,0 0-1,-1 0 1,1 0 0,0 0 0,0-1 0,0 1-1,0 0 1,1 0 0,-1-1 0,0 1-1,1 0 1,-1-1 0,1 1 0,0-1 0,-1 0-1,1 0 1,0 1 0,0-1 0,0 0-1,0-1 1,0 1 0,0 0 0,0-1-1,0 1 1,0-1 0,0 1 0,0-1 0,0 0-1,0 0 1,1 0 0,-1 0 0,3-1-1,1 1 57,1 0 0,-1-1-1,1 0 1,-1-1-1,1 1 1,-1-1 0,0 0-1,1-1 1,-1 0-1,7-4 1,-2-1 60,-2-1 0,1 1 1,-1-2-1,0 1 0,-1-1 0,0-1 1,-1 1-1,0-1 0,9-20 0,0 2 38,-19 69-766,3-13 674,-2-20-31,1 1-1,0-1 1,0 1-1,1 0 1,0-1-1,0 1 1,1-1-1,2 9 1,-3-14-53,1 1 1,1-1-1,-1 0 1,0 0 0,0 0-1,1 0 1,-1 0-1,1 0 1,0-1-1,-1 1 1,1 0 0,0-1-1,0 1 1,0-1-1,0 0 1,0 0-1,1 0 1,-1 0 0,0 0-1,0 0 1,1 0-1,-1-1 1,0 1-1,1-1 1,-1 0 0,1 1-1,-1-1 1,4-1-1,1 2-692,16-1-2483,-10-6-3507,-5-7-2945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7.939"/>
    </inkml:context>
    <inkml:brush xml:id="br0">
      <inkml:brushProperty name="width" value="0.025" units="cm"/>
      <inkml:brushProperty name="height" value="0.025" units="cm"/>
    </inkml:brush>
  </inkml:definitions>
  <inkml:trace contextRef="#ctx0" brushRef="#br0">0 1 18738,'0'0'2018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8.268"/>
    </inkml:context>
    <inkml:brush xml:id="br0">
      <inkml:brushProperty name="width" value="0.025" units="cm"/>
      <inkml:brushProperty name="height" value="0.025" units="cm"/>
    </inkml:brush>
  </inkml:definitions>
  <inkml:trace contextRef="#ctx0" brushRef="#br0">43 0 6887,'0'0'12828,"-3"13"-11318,-10 51-146,3 0-1,-2 83 0,7 147 2784,5-245-4013,7-17-2296,1-25 198,2-21 68,-5-11-2721,-3-8-3097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8.614"/>
    </inkml:context>
    <inkml:brush xml:id="br0">
      <inkml:brushProperty name="width" value="0.025" units="cm"/>
      <inkml:brushProperty name="height" value="0.025" units="cm"/>
    </inkml:brush>
  </inkml:definitions>
  <inkml:trace contextRef="#ctx0" brushRef="#br0">4 102 10570,'0'0'12305,"10"2"-10373,-5-2-1769,0 1 0,0-1 0,1 0 0,-1 0 0,0-1 0,0 1-1,0-1 1,0 0 0,0-1 0,0 1 0,5-4 0,-7 4-122,-1 0-1,0-1 1,0 1 0,0-1 0,0 0 0,0 0 0,0 1 0,0-1-1,-1-1 1,1 1 0,-1 0 0,1 0 0,-1 0 0,0-1 0,0 1-1,0-1 1,0 1 0,0-1 0,-1 1 0,1-1 0,-1 0 0,1 1-1,-1-1 1,0 0 0,0 1 0,0-1 0,-1 0 0,0-4-1,1 6-35,0 0 1,0 0-1,-1 0 0,1 0 0,0 0 0,0 0 0,-1 0 0,1 0 0,0 0 0,-1 0 0,1 0 0,-1 0 0,0 0 0,1 0 0,-1 1 0,0-1 0,1 0 0,-1 0 0,0 1 0,0-1 0,0 0 0,1 1 0,-1-1 0,0 1 0,0-1 0,0 1 0,0-1 1,0 1-1,0 0 0,0 0 0,0-1 0,0 1 0,0 0 0,-1 0 0,1 0 0,0 0 0,0 0 0,0 0 0,0 0 0,0 1 0,0-1 0,0 0 0,0 0 0,0 1 0,0-1 0,0 1 0,-1 0 0,-2 1-24,0 0 0,0 0 0,0 0 0,1 0 0,-1 1 0,1-1 0,0 1 0,-1 0 0,1 0 0,-4 6-1,3-2 8,0 1-1,0-1 1,1 0-1,0 1 1,0 0-1,1 0 0,0-1 1,0 2-1,1-1 1,0 0-1,1 0 0,-1 0 1,3 13-1,-2-18 15,1-1 1,0 0-1,1 0 0,-1 0 0,0-1 0,0 1 1,1 0-1,-1 0 0,1-1 0,0 1 0,-1-1 0,1 1 1,0-1-1,0 0 0,0 0 0,0 0 0,0 0 0,0 0 1,0 0-1,0 0 0,0-1 0,1 1 0,-1-1 0,0 1 1,0-1-1,1 0 0,-1 0 0,4 0 0,6 0 25,1 0 0,-1 0 0,1-2 0,12-1 0,28-13 37,-41 12-70,0 0 0,0 0-1,1 1 1,-1 1 0,18-1 0,-29 3 30,1 0 1,-1 1 0,0-1 0,1 1 0,-1-1 0,0 1-1,1 0 1,-1-1 0,0 1 0,0 0 0,0 0 0,0 0-1,0-1 1,0 1 0,0 1 0,0-1 0,0 0 0,0 0-1,-1 0 1,1 0 0,0 0 0,-1 1 0,1-1 0,-1 0 0,1 3-1,0-2 26,-1-1-1,1 1 0,0 0 0,0 0 0,0-1 1,0 1-1,0-1 0,0 1 0,0-1 0,0 1 1,0-1-1,1 0 0,-1 0 0,0 1 1,1-1-1,-1 0 0,1 0 0,0-1 0,-1 1 1,1 0-1,0 0 0,2 0 0,8 0 124,-1-2-1,1 1 1,-1-2 0,1 1-1,-1-1 1,0-1 0,0 0-1,0-1 1,13-6 0,-12 5-233,1 1 0,0-1 0,-1 2 0,1 0 1,0 1-1,17-2 0,-29 5 48,0-1-1,0 0 1,0 1 0,0-1-1,0 0 1,0 1-1,0-1 1,0 1 0,0 0-1,-1-1 1,1 1-1,0 0 1,0-1 0,-1 1-1,1 0 1,0 0 0,-1 0-1,1 0 1,-1 0-1,1-1 1,-1 1 0,1 0-1,-1 0 1,0 0-1,1 0 1,-1 0 0,0 0-1,0 1 1,0-1 0,0 0-1,0 0 1,0 0-1,0 0 1,0 0 0,0 0-1,-1 0 1,1 0-1,-1 1 1,-10 53 187,8-42-203,2 4-417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4.337"/>
    </inkml:context>
    <inkml:brush xml:id="br0">
      <inkml:brushProperty name="width" value="0.025" units="cm"/>
      <inkml:brushProperty name="height" value="0.025" units="cm"/>
      <inkml:brushProperty name="color" value="#F6630D"/>
    </inkml:brush>
  </inkml:definitions>
  <inkml:trace contextRef="#ctx0" brushRef="#br0">1 193 12396,'0'-9'2034,"-1"4"-1848,1 1 0,0 0 1,1-1-1,-1 1 1,1-1-1,0 1 0,0 0 1,0-1-1,1 1 0,0 0 1,0 0-1,0 0 1,0 0-1,0 0 0,1 1 1,-1-1-1,1 1 0,0 0 1,0-1-1,1 1 1,-1 1-1,6-5 0,10-5 37,0 0 0,2 2 0,-1 0 0,1 1 0,1 1 0,-1 1 0,1 1-1,1 1 1,-1 0 0,1 2 0,44 0 0,-65 3-222,0-1-1,1 1 1,-1 0-1,0 1 1,0-1 0,0 0-1,0 1 1,0-1 0,0 1-1,0 0 1,0-1-1,0 1 1,0 0 0,0 0-1,0 0 1,-1 0 0,1 1-1,0-1 1,-1 1-1,1-1 1,-1 1 0,3 2-1,-3-1 10,0 0 1,0 0-1,0 0 0,0 0 0,0 0 0,-1 0 0,1 0 0,-1 0 0,0 1 1,0-1-1,0 0 0,0 0 0,-2 6 0,-1 2 108,0 0 0,0-1 0,-1 1 0,-1-1 0,0 0 0,0 0 0,-12 16 0,-12 8 276,-2-2 1,-2-1 0,-41 31-1,41-35-1294,55-31-4641,-7 2 3656,16-9-2952,2-2-1745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09.597"/>
    </inkml:context>
    <inkml:brush xml:id="br0">
      <inkml:brushProperty name="width" value="0.025" units="cm"/>
      <inkml:brushProperty name="height" value="0.025" units="cm"/>
    </inkml:brush>
  </inkml:definitions>
  <inkml:trace contextRef="#ctx0" brushRef="#br0">0 1 3523,'0'0'16405,"4"9"-15342,1 10-608,0 1 1,-1 0 0,-1 0 0,1 35 0,-4-50-397,0 0 0,0-1 0,1 1 0,-1-1 0,1 1 0,0-1 0,0 1 0,1-1 0,-1 0 0,5 8 0,-5-11-17,0 0 1,0 0-1,0 0 1,0 0-1,0 0 1,0 0-1,1-1 1,-1 1-1,0 0 1,1-1-1,-1 1 1,0-1-1,1 1 1,-1-1-1,1 0 1,-1 1-1,1-1 1,-1 0-1,1 0 1,-1 0-1,1 0 1,-1 0-1,1-1 1,-1 1-1,0 0 0,1-1 1,-1 1-1,1-1 1,-1 1-1,0-1 1,1 0-1,-1 1 1,0-1-1,0 0 1,0 0-1,1 0 1,0-1-1,9-7 100,-1 1-1,0-1 1,-1-1-1,0 1 1,11-16-1,-14 16-144,2 0 0,-1 0-1,1 0 1,1 1 0,-1 0-1,1 1 1,17-11 0,-26 18-8,0 0 1,1 0 0,-1 0-1,0 0 1,0 0 0,0 0-1,1 0 1,-1 0 0,0 0-1,0 0 1,1 0 0,-1 0-1,0 0 1,0 0 0,1 0-1,-1 0 1,0 0 0,0 1-1,1-1 1,-1 0 0,0 0-1,0 0 1,0 0-1,0 0 1,1 1 0,-1-1-1,0 0 1,0 0 0,0 0-1,0 1 1,1-1 0,-1 0-1,0 0 1,0 0 0,0 1-1,0-1 1,0 0 0,0 0-1,0 1 1,0-1 0,0 0-1,0 1 1,3 19-131,-4 18 209,-2-16-22,2-17-25,0 0-1,0 0 1,1 0-1,-1 0 0,1 1 1,0-1-1,1 0 1,-1 0-1,3 7 1,-2-11 8,0 0 0,0 0 0,0 0 0,0 0 0,0 0 0,0 0 0,0-1 1,0 1-1,0 0 0,0-1 0,1 1 0,-1-1 0,0 1 0,1-1 0,-1 0 0,0 0 0,1 0 1,-1 1-1,0-1 0,1 0 0,-1 0 0,0-1 0,1 1 0,-1 0 0,2-1 0,35-10 629,-27 3-587,-1 0-1,0 0 0,0-1 0,-1 0 0,0-1 0,0 0 1,-1 0-1,-1-1 0,8-13 0,-3 5-99,-11 18-185,-2 16-570,-8 20 705,6-26 96,0 1 0,1 0-1,0 0 1,-1 16 0,3-25 0,1-1-1,-1 1 0,0 0 1,1 0-1,-1-1 1,1 1-1,-1 0 1,1 0-1,-1-1 1,1 1-1,0-1 0,-1 1 1,1 0-1,0-1 1,-1 1-1,1-1 1,0 0-1,0 1 1,-1-1-1,1 1 1,0-1-1,0 0 0,0 0 1,0 0-1,0 1 1,-1-1-1,1 0 1,0 0-1,0 0 1,0 0-1,0 0 0,0-1 1,0 1-1,-1 0 1,1 0-1,0-1 1,0 1-1,0 0 1,0-1-1,39-14 762,5-29-294,5-3-450,-44 50-706,-3 11 469,-3 23 351,0-31-158,0-4 45,0 0 0,0 0 0,0 0 0,0 0-1,0 0 1,0 0 0,1 0 0,-1 0 0,1 0-1,0 0 1,-1 0 0,1-1 0,0 1 0,0 0 0,0 0-1,0-1 1,0 1 0,1 0 0,-1-1 0,0 0 0,1 1-1,-1-1 1,1 0 0,-1 1 0,4 1 0,-3-3 32,0 0 0,0 1 0,0-1 0,1 0 0,-1 0 0,0 0 0,0 0 0,0 0 0,0-1 0,0 1 0,0-1 0,0 1 0,0-1 0,0 0 0,-1 1 0,1-1 0,0 0 0,0 0 0,0-1 0,-1 1 0,1 0 0,-1 0 0,1-1 0,-1 1 0,2-3 0,48-60 440,-51 64-523,0 0 0,0 0-1,1 0 1,-1 0 0,0 0 0,0 0-1,0 0 1,0 0 0,0 0 0,0 0-1,1 0 1,-1 0 0,0 0 0,0 0-1,0 0 1,0 0 0,0 0 0,0 0-1,1 0 1,-1 0 0,0 0 0,0 0-1,0 0 1,0 0 0,0 0 0,0 0-1,1 0 1,-1 0 0,0 0 0,0 0-1,0 0 1,0 0 0,0 0 0,0 0-1,0 1 1,1-1 0,-1 0 0,0 0-1,0 0 1,0 0 0,0 0 0,0 0-1,0 0 1,0 1 0,0-1 0,0 0-1,0 0 1,0 0 0,0 0 0,0 0-1,0 0 1,0 1 0,0-1 0,0 0-1,0 0 1,0 0 0,0 0 0,0 0-1,0 1 1,0-1 0,1 17-145,-5 17-886,4-32 1280,-2 9-2842,2-11 2376,0 1 1,0-1 0,0 0 0,0 0 0,0 1 0,0-1 0,0 0 0,0 1 0,0-1 0,0 0 0,0 1 0,0-1-1,0 0 1,0 0 0,0 1 0,1-1 0,-1 0 0,0 0 0,0 1 0,0-1 0,0 0 0,1 0 0,-1 0 0,0 1-1,0-1 1,1 0 0,-1 0 0,0 0 0,0 0 0,1 1 0,-1-1 0,0 0 0,0 0 0,1 0 0,-1 0 0,0 0-1,1 0 1,-1 0 0,0 0 0,0 0 0,1 0 0,-1 0 0,1 0 0,9-1-7439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0.100"/>
    </inkml:context>
    <inkml:brush xml:id="br0">
      <inkml:brushProperty name="width" value="0.025" units="cm"/>
      <inkml:brushProperty name="height" value="0.025" units="cm"/>
    </inkml:brush>
  </inkml:definitions>
  <inkml:trace contextRef="#ctx0" brushRef="#br0">121 228 12236,'0'0'3283,"-8"11"-988,-6 8-1451,0 1 1,2 1-1,1 0 0,0 1 0,2 0 1,-13 44-1,5 86-582,14-119 778,59-178 1137,104-242-1652,-154 374-516,-4 8-15,-1 1 0,1-1 0,0 1 1,0 0-1,0 0 0,0 0 0,1 0 0,0 0 0,0 0 0,0 1 1,0-1-1,0 1 0,1 0 0,0 0 0,-1 0 0,1 1 0,6-4 0,-9 6-24,0 0-1,0 0 0,0 1 0,0-1 0,-1 0 0,1 0 0,0 1 0,0-1 0,-1 1 0,1-1 0,0 1 0,0-1 0,-1 1 0,1-1 0,-1 1 1,1 0-1,0-1 0,-1 1 0,1 0 0,-1-1 0,0 1 0,1 0 0,-1 0 0,0 0 0,1-1 0,-1 1 0,0 0 0,0 0 0,0 0 0,1 0 1,-1-1-1,0 1 0,0 0 0,0 0 0,-1 0 0,1 1 0,1 42-222,-1-36 241,-1 9 45,-1-1 0,0 1 0,-9 27 0,-3 30 572,14-73-598,0-1 0,0 1 0,1-1 0,-1 0 0,0 1 0,0-1 0,1 1 0,-1-1 0,0 0 0,1 1 0,-1-1 0,0 0 0,1 1 0,-1-1 0,0 0 0,1 0 0,-1 1 0,1-1 0,-1 0 0,0 0 0,1 0 0,-1 0 0,1 1 0,-1-1 1,1 0-1,-1 0 0,1 0 0,-1 0 0,1 0 0,-1 0 0,0 0 0,1 0 0,-1 0 0,1 0 0,0-1 0,29-1-446,0 1 11,-28 1 372,0 1-1,0 0 1,-1 0 0,1-1-1,0 1 1,0 1-1,-1-1 1,1 0 0,-1 0-1,1 1 1,-1-1 0,1 1-1,-1-1 1,0 1 0,0-1-1,0 1 1,0 0 0,0 0-1,0-1 1,0 1 0,-1 0-1,1 0 1,0 0-1,-1 0 1,0 0 0,1 0-1,-1 0 1,0 0 0,0 0-1,-1 2 1,1-1 134,0-1 0,0 1-1,-1 0 1,1-1 0,-1 1 0,0 0 0,1-1-1,-1 1 1,-1-1 0,1 1 0,0-1 0,-1 0 0,1 0-1,-1 1 1,1-1 0,-1 0 0,0 0 0,0-1-1,0 1 1,0 0 0,0-1 0,-3 2 0,-6 2 338,-1-2-1,1 1 1,-1-1 0,0-1 0,0 0 0,0-1 0,-12 0 0,13-1-959,0-1 1,-1 1-1,1-2 0,-14-3 1,6-3-4370,7-3-3117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1.344"/>
    </inkml:context>
    <inkml:brush xml:id="br0">
      <inkml:brushProperty name="width" value="0.025" units="cm"/>
      <inkml:brushProperty name="height" value="0.025" units="cm"/>
    </inkml:brush>
  </inkml:definitions>
  <inkml:trace contextRef="#ctx0" brushRef="#br0">3 7 3459,'-2'-4'0,"2"2"-128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2.828"/>
    </inkml:context>
    <inkml:brush xml:id="br0">
      <inkml:brushProperty name="width" value="0.025" units="cm"/>
      <inkml:brushProperty name="height" value="0.025" units="cm"/>
    </inkml:brush>
  </inkml:definitions>
  <inkml:trace contextRef="#ctx0" brushRef="#br0">183 235 737,'0'0'15529,"3"-8"-12769,-1 1-2565,5-33 4011,-7 38-4109,0 1-1,0 0 1,0 0 0,-1 0-1,1 0 1,0 0 0,-1-1-1,1 1 1,-1 0-1,1 0 1,-1 0 0,0 0-1,1 0 1,-1 0-1,0 0 1,0 1 0,0-1-1,0 0 1,0 0 0,1 1-1,-1-1 1,0 0-1,-1 1 1,1-1 0,0 1-1,0-1 1,0 1 0,0 0-1,0-1 1,0 1-1,-1 0 1,1 0 0,0 0-1,0 0 1,-2 0-1,-3 0-82,-1 1-1,0 0 0,0 0 0,1 0 0,-1 1 0,1 0 0,-1 0 1,1 1-1,0 0 0,0 0 0,0 0 0,0 1 0,0 0 0,1 0 1,-10 9-1,11-9-26,-1 0 1,1 0-1,0 1 1,1-1-1,-1 1 1,1 0-1,0 0 1,0 1-1,0-1 1,1 1 0,-1-1-1,1 1 1,1 0-1,-1-1 1,1 1-1,0 0 1,1 0-1,-1 9 1,1-15 10,1 1 1,0 0-1,-1 0 1,1-1-1,-1 1 1,1 0-1,0-1 1,-1 1-1,1 0 1,0-1-1,0 1 1,0-1-1,-1 0 0,1 1 1,0-1-1,0 0 1,0 1-1,0-1 1,0 0-1,0 0 1,0 0-1,-1 1 1,1-1-1,0 0 1,0-1-1,1 1 1,34 0 122,-26-1-89,-7 1-41,1 1 0,0-1-1,-1 0 1,1 1 0,0 0 0,-1 0 0,1 0 0,-1 0 0,1 1-1,-1-1 1,0 1 0,0 0 0,1 0 0,-1 0 0,0 0 0,-1 1-1,5 3 1,-3-1-5,0 0-1,0 1 0,-1-1 0,0 1 0,0 0 1,0 0-1,-1 0 0,1 0 0,1 10 0,-2-5 10,0-1 0,-1 1 0,0 0 0,0 0 0,-1 0 0,-1 0 0,0 0 0,0-1-1,-1 1 1,-1 0 0,-7 20 0,5-19 106,-2-1 0,1 1 0,-2-1 0,-12 15 0,17-22 24,0-1 1,0 0-1,0 0 0,0 0 0,-1 0 1,1-1-1,-1 1 0,0-1 1,0 0-1,0 0 0,0 0 0,0-1 1,0 1-1,0-1 0,0 0 1,-1 0-1,-4 0 0,7-1-103,0-1 0,0 1 0,0-1 0,0 1 0,0-1-1,0 0 1,0 0 0,1 0 0,-1 0 0,0 0 0,1 0 0,-1 0-1,0-1 1,1 1 0,0 0 0,-1-1 0,1 1 0,0-1 0,0 0 0,0 1-1,0-1 1,0 0 0,0 0 0,0 0 0,1 0 0,-1 0 0,0 0 0,1 1-1,0-1 1,0 0 0,-1 0 0,1-4 0,-1-7-110,1-1-1,-1 1 1,4-22-1,-1 23 39,1 1 0,0-1 0,0 1 0,1 0-1,1 0 1,0 0 0,0 0 0,1 1-1,1 0 1,0 0 0,0 1 0,1 0-1,12-12 1,16-12 37,80-57 0,-48 40-16,-58 42 74,11-8-115,-1-1-1,30-32 1,-47 45 45,1 0 0,-1 1 1,0-1-1,0 0 0,0-1 1,-1 1-1,0 0 0,1-1 1,-1 1-1,-1-1 0,1 0 0,-1 0 1,0 1-1,0-1 0,0 0 1,-1 0-1,0 0 0,0 0 1,0 0-1,0 0 0,-2-5 0,1 8 26,0 0-1,0 1 0,0-1 0,0 1 0,-1-1 0,1 1 1,-1 0-1,1 0 0,-1 0 0,1-1 0,-1 1 0,0 1 1,1-1-1,-1 0 0,0 0 0,0 1 0,0-1 0,0 1 1,0-1-1,1 1 0,-1 0 0,0 0 0,0 0 1,0 0-1,0 0 0,0 0 0,-2 1 0,-3-1-4,-1 1 1,1 0-1,0 0 0,0 1 1,-1 0-1,-7 3 0,4 2 23,0-1-1,0 2 0,0-1 1,1 1-1,0 1 1,1 0-1,0 0 1,-14 20-1,18-22-10,0 0 0,0 0 1,1 1-1,0-1 0,0 1 0,1 0 0,0 0 0,0 0 0,1 0 1,0 0-1,0 1 0,1-1 0,0 1 0,1 13 0,1-20-6,-1 0 0,1 0 0,0 0-1,0 0 1,0-1 0,0 1-1,0 0 1,0 0 0,0 0 0,1-1-1,-1 1 1,1-1 0,-1 1-1,1-1 1,-1 0 0,1 1 0,0-1-1,0 0 1,0 0 0,-1 0 0,1 0-1,0-1 1,0 1 0,0 0-1,1-1 1,-1 0 0,0 1 0,3-1-1,9 2 62,1-1-1,29-1 0,-29-1-26,6 0-10,-1-1 1,0-2 0,0 0-1,-1-1 1,1-1 0,-1-1-1,0 0 1,22-13 0,-48 26-20,2 1 1,-1 0-1,1 0 1,0 1-1,0-1 1,0 1-1,1 0 1,1 0-1,-4 11 1,7-18-4,0-1 1,0 1 0,0 0 0,0-1 0,-1 1 0,2-1 0,-1 1-1,0-1 1,0 1 0,0-1 0,0 1 0,0-1 0,0 1 0,0-1-1,1 1 1,-1-1 0,0 1 0,0-1 0,1 1 0,-1-1 0,0 1-1,1-1 1,-1 1 0,1-1 0,-1 0 0,0 1 0,1-1 0,-1 0-1,1 1 1,-1-1 0,1 0 0,-1 0 0,1 1 0,0-1 0,25 0 366,-18-2-255,-1 0 0,1 0 1,-1-1-1,0 0 0,8-4 0,-3-1-79,0 0 0,-1-1 0,0 0-1,0 0 1,-1-1 0,0-1 0,-1 0 0,0 0 0,11-20-1,-29 52-753,5-15 741,1 1 0,-1 0 1,1 0-1,1 0 0,0 0 0,0 1 0,0-1 1,0 0-1,1 1 0,1 0 0,-1 10 0,5-16 38,-1-1 0,0-1-1,0 1 1,0 0-1,0-1 1,1 0 0,-1 0-1,0 0 1,0 0-1,1 0 1,5-2 0,3-3-4400,-12-12-6296,-1 4-929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3.176"/>
    </inkml:context>
    <inkml:brush xml:id="br0">
      <inkml:brushProperty name="width" value="0.025" units="cm"/>
      <inkml:brushProperty name="height" value="0.025" units="cm"/>
    </inkml:brush>
  </inkml:definitions>
  <inkml:trace contextRef="#ctx0" brushRef="#br0">0 0 18930,'0'0'5029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3.555"/>
    </inkml:context>
    <inkml:brush xml:id="br0">
      <inkml:brushProperty name="width" value="0.025" units="cm"/>
      <inkml:brushProperty name="height" value="0.025" units="cm"/>
    </inkml:brush>
  </inkml:definitions>
  <inkml:trace contextRef="#ctx0" brushRef="#br0">162 264 18770,'0'0'2546,"-11"0"-902,6 0-1435,-6-1 230,1 1 1,-1 0-1,1 1 1,-16 2-1,22-2-374,0 0-1,0 1 1,0-1-1,1 1 1,-1 0-1,0 0 1,1 0-1,-1 0 0,1 0 1,0 1-1,0 0 1,0-1-1,0 1 1,0 0-1,1 0 1,-1 1-1,-2 3 0,4-4-59,-1 0-1,0-1 0,0 1 0,1 0 1,0 0-1,0 0 0,-1 0 0,2 0 1,-1 0-1,0 1 0,1-1 0,-1 0 1,1 0-1,0 1 0,0-1 0,0 0 1,1 0-1,-1 1 0,1-1 0,-1 0 1,1 0-1,2 5 0,-1-6 7,0 1 1,1-1-1,-1 0 0,0 1 1,1-1-1,-1 0 0,1 0 1,0 0-1,0-1 0,0 1 1,0-1-1,0 0 0,0 1 1,0-1-1,0-1 0,0 1 1,0 0-1,1-1 0,-1 0 1,0 1-1,5-2 0,3 1 72,0-2 0,0 1 0,0-2 0,-1 1 0,1-1 0,-1-1-1,0 0 1,0 0 0,0-1 0,0-1 0,-1 1 0,0-1 0,0-1-1,0 0 1,-1 0 0,0-1 0,-1 0 0,1 0 0,9-16 0,-5 8 96,-1-1 1,-1 0 0,0 0 0,-1-1 0,-1-1 0,-1 1-1,0-1 1,-2 0 0,0-1 0,2-22 0,-6 39-172,-1-1 1,0 0-1,0 1 1,0-1-1,0 0 1,-1 1-1,1-1 1,-1 0-1,0 1 1,0-1-1,0 1 0,0-1 1,-1 1-1,1 0 1,-1 0-1,0-1 1,0 1-1,-3-3 1,3 4-21,0 1 0,-1 0 0,1-1 0,0 1 0,-1 0-1,1 0 1,0 0 0,-1 1 0,1-1 0,-1 0 0,0 1 0,1 0 0,-1-1 0,1 1 0,-1 0 0,0 1 0,1-1 0,-1 0 0,1 1 0,-1-1 0,1 1 0,-1 0 0,1 0 0,-1 0 0,1 0 0,0 0 0,-3 2 0,-1 0-40,1 0-1,-1 0 1,1 0 0,0 1 0,0 0 0,0 0-1,1 0 1,-1 0 0,1 1 0,0-1 0,1 1-1,-1 0 1,1 1 0,0-1 0,0 0 0,0 1-1,1 0 1,0 0 0,0 0 0,0 0 0,1 0-1,0 0 1,0 0 0,0 0 0,1 0 0,0 0-1,0 1 1,1-1 0,0 0 0,0 0 0,0 0-1,1 0 1,-1 0 0,2 0 0,3 7 0,15 24-1320,-10-21 1277,-2 1 0,0-1 0,10 28 1,-18-39-223,1 1 1,-1-1 0,0 0 0,0 1-1,-1-1 1,0 11 0,0-12-219,-1-1 1,1 1 0,-1 0-1,0 0 1,-1 0-1,1-1 1,-1 1-1,1-1 1,-1 1-1,-4 4 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14.436"/>
    </inkml:context>
    <inkml:brush xml:id="br0">
      <inkml:brushProperty name="width" value="0.025" units="cm"/>
      <inkml:brushProperty name="height" value="0.025" units="cm"/>
    </inkml:brush>
  </inkml:definitions>
  <inkml:trace contextRef="#ctx0" brushRef="#br0">69 169 3972,'0'0'21823,"-9"3"-21940,6-3 112,0 0 1,1 1-1,-1-1 1,0 1 0,1-1-1,-1 1 1,1 0 0,-1 0-1,1 0 1,0 1-1,-1-1 1,1 1 0,0-1-1,0 1 1,0 0 0,0-1-1,0 1 1,0 0-1,1 0 1,-1 0 0,1 1-1,-1-1 1,1 0-1,0 1 1,0-1 0,0 1-1,0-1 1,0 1 0,0-1-1,1 1 1,0-1-1,-1 1 1,1 0 0,0-1-1,0 1 1,0 0 0,0-1-1,2 5 1,-2-5-6,1-1 1,0 0-1,-1 0 1,1 0-1,0 0 1,0 0-1,0 0 1,0 0-1,0 0 1,0 0-1,0 0 1,0 0-1,1 0 1,-1-1-1,0 1 1,0-1-1,1 1 1,-1-1-1,0 1 1,1-1 0,-1 0-1,0 1 1,1-1-1,-1 0 1,0 0-1,1 0 1,-1 0-1,1 0 1,-1-1-1,0 1 1,1 0-1,-1-1 1,2 1-1,47-16 77,-34 6 69,0 0 1,0-2 0,-1 1-1,-1-2 1,0 0 0,0 0-1,-1-2 1,-1 1 0,-1-2-1,0 1 1,-1-1 0,0-1-1,-1 0 1,11-33-1,-19 44-116,-4 9-60,-10 20-150,-13 37-133,21-48 316,1 0 1,0 1-1,1-1 1,0 0-1,1 1 1,1 0-1,0-1 0,1 23 1,0-34 8,1 1 0,0 0 0,0 0 0,-1 0 0,1-1-1,0 1 1,0-1 0,0 1 0,1 0 0,-1-1 0,0 0 0,1 1 0,-1-1 0,0 0 0,1 0 0,0 1 0,-1-1 0,1 0 0,0-1-1,-1 1 1,1 0 0,0 0 0,0-1 0,0 1 0,0-1 0,-1 0 0,1 1 0,0-1 0,0 0 0,0 0 0,0 0 0,0-1-1,0 1 1,0 0 0,2-1 0,4 0 51,-1 0 0,1-1-1,-1 1 1,1-1 0,-1-1 0,0 0-1,13-6 1,-11 3-19,-1 0 1,0 0-1,0-1 1,0 0-1,0-1 0,-1 1 1,-1-1-1,11-16 1,-36 45-805,16-20 772,1 1-1,-1 0 0,1 0 0,-1 0 0,1 1 0,0-1 0,0 1 1,0-1-1,0 1 0,1-1 0,-1 1 0,1 0 0,0 0 1,-1 0-1,1 0 0,0 0 0,1 0 0,-2 4 0,3-6 5,-1 0 1,1-1-1,-1 1 0,1 0 0,-1-1 0,1 1 0,0-1 0,-1 1 0,1 0 1,0-1-1,-1 0 0,1 1 0,0-1 0,0 1 0,-1-1 0,1 0 1,0 1-1,0-1 0,0 0 0,0 0 0,-1 0 0,1 0 0,1 0 0,28 5 142,-20-4-122,23 5-52,1 2 1,-1 2 0,47 20-1,-79-30 51,-1 0 0,0 0 0,0 0 0,0 0 0,1 0 0,-1 1 0,0-1 0,0 0 0,0 0 0,0 0 0,1 0 0,-1 0 0,0 0 0,0 0 0,0 0 0,1 0 0,-1 0 0,0 0 0,0 0 0,0 0 0,1 0 0,-1 0 0,0-1-1,0 1 1,0 0 0,1 0 0,-1 0 0,0 0 0,0 0 0,0 0 0,0 0 0,1 0 0,-1-1 0,0 1 0,0 0 0,0 0 0,0 0 0,0 0 0,0-1 0,1 1 0,-1 0 0,0 0 0,0 0 0,0-1 0,0 1 0,0-15 679,-8-15-240,-7-9-339,9 26-201,1-1 0,0 0 0,1 0 1,1 0-1,0-1 0,-1-16 0,5 30-145,0 0 0,0 1 0,0-1-1,0 0 1,0 0 0,0 1 0,0-1-1,0 1 1,0-1 0,0 1 0,0-1-1,0 1 1,0 0 0,0 0 0,0-1-1,1 1 1,-1 0 0,0 0 0,0 0-1,0 0 1,0 0 0,1 0 0,-1 1-1,0-1 1,2 1 0,4-1-1922,21 0-5657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0.036"/>
    </inkml:context>
    <inkml:brush xml:id="br0">
      <inkml:brushProperty name="width" value="0.025" units="cm"/>
      <inkml:brushProperty name="height" value="0.025" units="cm"/>
    </inkml:brush>
  </inkml:definitions>
  <inkml:trace contextRef="#ctx0" brushRef="#br0">396 109 9065,'0'0'7687,"-1"-9"-4223,0 1-2851,0 1 0,0-1-1,-1 0 1,0 1 0,-4-12-1,4 16-455,1 1-1,0-1 1,-1 0 0,0 1-1,1 0 1,-1-1 0,0 1-1,0 0 1,-1 0-1,1 0 1,0 0 0,-1 0-1,1 1 1,-1-1 0,1 1-1,-1-1 1,0 1-1,0 0 1,1 0 0,-1 0-1,-4 0 1,-5 0-140,0 0 1,0 1-1,0 1 1,-1 0 0,1 0-1,0 1 1,1 1-1,-1 0 1,0 1-1,1 0 1,-1 0-1,-18 12 1,12-6-37,1 0-1,1 2 1,0 0 0,0 0 0,1 2 0,1 0 0,-14 16 0,27-28 8,-1 0 0,1 0 0,-1-1 0,1 1 0,0 0 1,0 0-1,0 0 0,0 0 0,0 0 0,0 0 0,0 1 1,1-1-1,-1 0 0,1 0 0,-1 1 0,1-1 0,0 0 1,0 3-1,1-4-35,-1 1 0,1-1 0,0 0 0,-1 1 1,1-1-1,0 0 0,0 0 0,0 0 0,0 0 0,0 1 1,0-1-1,0-1 0,0 1 0,1 0 0,-1 0 0,0 0 1,1-1-1,-1 1 0,0 0 0,3 0 0,10 2-405,-1 0 1,1-1-1,-1-1 0,26 0 0,-19-1 153,-13 1 195,118 10-563,-114-9 659,0 0 1,-1 1 0,0 0-1,1 1 1,-1 0 0,0 0-1,0 1 1,-1 0-1,12 9 1,-20-13 74,1 0 0,-1 0 0,1 0 0,-1 1 0,0-1 0,1 1 0,-1-1 0,0 1 0,0-1 0,0 1 0,0 0 1,0-1-1,-1 1 0,1 0 0,0 0 0,-1 0 0,1-1 0,-1 1 0,0 0 0,1 0 0,-1 0 0,0 0 0,-1 2 0,1-1 95,-1 1 0,-1-1 0,1 0-1,0 0 1,-1 0 0,1 0 0,-1 0 0,0 0 0,0 0-1,0-1 1,-1 1 0,-2 2 0,-6 4 359,0 0-1,-1 0 1,0-1-1,-25 13 1,25-15-425,0-1-1,0-1 1,0 0 0,0-1-1,0 0 1,-1 0 0,0-2-1,-23 1 1,35-1-219,0-1-1,0 0 1,0 0-1,0-1 1,0 1-1,1 0 1,-1 0-1,0 0 1,0-1-1,0 1 1,0 0-1,0-1 1,1 1-1,-1 0 1,0-1-1,0 1 1,1-1-1,-1 0 1,0 1-1,1-1 1,-1 0-1,0 1 1,1-1-1,-1 0 1,1 1-1,-1-1 1,1 0-1,0 0 1,-1 0-1,1 0 1,0 1-1,-1-1 1,1 0-1,0 0 1,0 0-1,0 0 1,0 0-1,0 0 1,0-1-1,0-1-717,1 0-1,-1 0 1,1 0 0,0 1-1,0-1 1,0 0-1,0 0 1,0 0 0,0 1-1,1-1 1,3-4-1,18-17-11410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0.444"/>
    </inkml:context>
    <inkml:brush xml:id="br0">
      <inkml:brushProperty name="width" value="0.025" units="cm"/>
      <inkml:brushProperty name="height" value="0.025" units="cm"/>
    </inkml:brush>
  </inkml:definitions>
  <inkml:trace contextRef="#ctx0" brushRef="#br0">109 14 13965,'0'0'2189,"0"11"-582,-8 38 578,-1-1 0,-25 77 0,18-76-1767,3 1-1,1 0 1,-4 58 0,55-270 527,-28 88-945,33-151-2947,-44 223 2913,0 0 1,1 0-1,-1 0 0,0 0 0,1 0 0,0 0 0,-1 0 0,1 1 0,0-1 0,0 0 0,0 0 0,0 1 0,1-1 0,-1 0 0,0 1 1,1-1-1,-1 1 0,1 0 0,-1-1 0,1 1 0,-1 0 0,1 0 0,0 0 0,0 0 0,0 0 0,3 0 0,-2 1 20,0 1 0,-1 0-1,1-1 1,0 1-1,0 0 1,0 1 0,-1-1-1,1 0 1,-1 1 0,1 0-1,-1-1 1,0 1 0,1 0-1,-1 0 1,0 0 0,0 1-1,2 2 1,1 1 127,9 9-174,-1 1-1,0 1 0,10 18 1,-21-32 177,0 0 1,0 0 0,0 1-1,-1-1 1,1 0-1,-1 1 1,0-1-1,0 1 1,0-1 0,0 1-1,-1 0 1,1-1-1,-1 1 1,0 0-1,0 0 1,-1-1 0,1 1-1,-1 0 1,1-1-1,-1 1 1,0-1 0,-1 1-1,1-1 1,-3 6-1,2-7-55,1-1 1,-1 1-1,1 0 0,-1 0 0,0-1 0,1 1 0,-1-1 0,0 0 1,0 1-1,0-1 0,0 0 0,0 0 0,0 0 0,-1-1 0,1 1 1,0 0-1,0-1 0,-1 0 0,1 1 0,0-1 0,0 0 0,-1 0 1,1 0-1,0 0 0,-1-1 0,1 1 0,0-1 0,-5-1 1,4 1-335,0 0 1,0-1 0,0 1 0,1-1-1,-1 0 1,0 0 0,1 0 0,-5-4-1,5 4-440,0 0-1,0-1 0,0 1 0,1-1 0,-1 1 0,1-1 0,0 0 1,-1 0-1,0-5 0,0-14-7358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1.732"/>
    </inkml:context>
    <inkml:brush xml:id="br0">
      <inkml:brushProperty name="width" value="0.025" units="cm"/>
      <inkml:brushProperty name="height" value="0.025" units="cm"/>
    </inkml:brush>
  </inkml:definitions>
  <inkml:trace contextRef="#ctx0" brushRef="#br0">197 373 18514,'0'0'2311,"-10"-1"-629,5 0-1505,-2 0-112,0 0 1,0 0-1,0 1 1,0 0 0,-1 0-1,1 1 1,0 0 0,0 0-1,0 0 1,0 1 0,1 0-1,-12 5 1,12-3-79,0-1 1,1 1 0,0 0-1,0 0 1,0 0-1,0 1 1,0-1-1,1 1 1,0 1-1,0-1 1,1 0-1,-1 1 1,1 0 0,0 0-1,1 0 1,-1 0-1,1 0 1,1 0-1,-1 1 1,-1 9-1,4-14 22,-1-1 0,1 1 0,-1-1 0,1 0 1,-1 1-1,1-1 0,0 0 0,0 1 0,-1-1 0,1 0 0,0 0 0,0 0 0,0 0 0,0 0 0,1 0 0,-1 0 0,0 0 0,0 0 0,0-1 0,1 1 0,-1 0 0,0-1 0,1 1 0,-1-1 0,1 1 0,-1-1 0,1 0 0,-1 0 0,1 1 0,-1-1 0,0 0 0,1 0 1,-1-1-1,1 1 0,1 0 0,4 0 39,1-1 0,-1 0 0,1 0 0,-1 0 0,0-1 0,10-3 0,-5-1-26,-1-2 0,1 1 1,-1-2-1,0 1 0,-1-2 0,0 1 0,-1-1 0,1-1 0,-2 0 0,0 0 0,0-1 0,-1 1 0,0-2 0,7-20 0,-14 33-83,0 1 1,0-1-1,0 0 0,0 0 0,-1 0 0,1 0 0,0 0 0,0 0 1,0 0-1,0 0 0,0 0 0,0 0 0,0 0 0,0 0 0,0 0 1,-1 0-1,1 0 0,0 0 0,0 0 0,0 0 0,0-1 1,0 1-1,0 0 0,0 0 0,0 0 0,-13 20-227,-12 34 845,22-47-407,2-1 1,-1 1-1,1 0 0,0 0 0,0 0 1,1-1-1,0 1 0,1 14 0,0-19-140,0 0-1,-1 0 0,1 0 0,0 0 0,0 0 0,0 0 0,0 0 0,0 0 1,0 0-1,1-1 0,-1 1 0,1 0 0,-1-1 0,1 1 0,0-1 0,-1 0 0,1 1 1,0-1-1,0 0 0,0 0 0,0 0 0,0 0 0,0-1 0,0 1 0,0-1 1,1 1-1,-1-1 0,0 1 0,0-1 0,0 0 0,3 0 0,1 0-317,1 0 0,-1-1 0,0 1 0,0-1 0,1-1-1,-1 1 1,0-1 0,0 0 0,0 0 0,-1-1 0,1 1 0,0-1 0,-1-1-1,6-4 1,-1 1-412,-2-1 0,1-1-1,-1 0 1,0 0-1,-1 0 1,0-1 0,5-11-1,1-2-446,-1-1 0,10-33 0,7-41 3330,-19 62-1249,-3 12 771,-1 0 1,-1-1-1,3-40 0,-9 65-1637,1 0-1,0-1 0,0 1 0,0 0 0,0 0 0,-1 0 1,1 0-1,0 0 0,0-1 0,0 1 0,-1 0 1,1 0-1,0 0 0,0 0 0,0 0 0,-1 0 0,1 0 1,0 0-1,0 0 0,-1 0 0,1 0 0,0 0 0,0 0 1,-1 0-1,1 0 0,0 0 0,0 0 0,0 0 1,-1 0-1,1 0 0,0 0 0,0 1 0,0-1 0,-1 0 1,1 0-1,0 0 0,0 0 0,0 0 0,0 1 0,-1-1 1,1 0-1,0 0 0,-8 9-44,0 0-1,1 0 1,0 1 0,0 0-1,1 0 1,1 0 0,-9 23-1,4-13 9,-9 22 169,-18 52 0,33-82-145,0 0-1,1 0 1,0 1-1,1-1 1,1 1-1,0-1 0,1 1 1,0-1-1,3 22 1,-2-31-27,1 0 0,-1 0 0,0 1 0,1-1 0,0 0 0,0 0 0,0 0 1,0 0-1,0-1 0,0 1 0,1 0 0,-1-1 0,1 0 0,0 0 0,0 0 0,0 0 0,0 0 1,0 0-1,0-1 0,0 1 0,1-1 0,-1 0 0,1 0 0,-1 0 0,0-1 0,1 1 0,0-1 0,5 0 1,-1 1 13,1-1 0,-1 0 0,0-1 1,1 0-1,-1 0 0,0-1 0,0 0 1,0-1-1,0 1 0,-1-1 0,10-6 1,-3 0 128,-1-2 1,-1 0 0,1 0-1,-2-1 1,0-1 0,0 0-1,-1 0 1,-1-1 0,0 0 0,-1-1-1,12-30 1,-4 4 570,-3 0 0,-1-1 0,8-59 0,-17 87-581,-2 9-93,0-1 0,0 1 1,0-1-1,0 1 1,-1-1-1,0 1 0,0-1 1,-1 1-1,-1-8 1,2 12-44,-1 1 1,0 0-1,1 0 1,-1 0 0,1 0-1,-1 0 1,0 0 0,1 0-1,-1 0 1,0 0-1,1 0 1,-1 0 0,1 0-1,-1 1 1,0-1 0,1 0-1,-1 0 1,1 1-1,-1-1 1,1 0 0,-1 1-1,1-1 1,-1 0 0,1 1-1,-1-1 1,1 1-1,-1-1 1,1 1 0,0-1-1,-1 1 1,1-1 0,0 1-1,-1-1 1,1 1-1,0 0 1,0 0 0,-17 21-124,6 0 121,0 0 0,2 1-1,1 0 1,0 0 0,2 0-1,-6 44 1,7-23 19,2 0 0,6 83 1,3-97 35,-6-29-51,0 0-1,0 0 0,0-1 0,0 1 1,0 0-1,0 0 0,1-1 0,-1 1 1,0 0-1,0-1 0,1 1 0,-1 0 1,0-1-1,1 1 0,-1-1 1,1 1-1,-1 0 0,1-1 0,-1 1 1,1-1-1,-1 1 0,1-1 0,-1 0 1,1 1-1,0-1 0,-1 1 0,1-1 1,0 0-1,-1 0 0,1 1 0,0-1 1,-1 0-1,1 0 0,1 0 0,-1-6 128,0 0-1,0 0 1,-1 0-1,0 0 1,0 0-1,0 0 1,-2-9-1,-1 3-298,0 0-1,-1 1 1,0-1-1,-1 1 1,0 1-1,-1-1 1,0 0-1,0 1 1,-15-17-1,28 34-103,1-1 0,0-1 0,0 0 0,0 0 0,1 0 1,0-1-1,0-1 0,0 1 0,18 3 0,-14-4 383,0-1 0,1 0 0,-1-1 0,1 0 0,-1-1 0,0-1-1,21-2 1,-28 1 27,0-1-1,0 1 1,0-1-1,-1 0 1,1 0-1,-1-1 1,1 0-1,-1 0 0,0 0 1,-1 0-1,1-1 1,5-6-1,-17 20-158,1 1 0,0 0 0,1 0 0,-5 13 1,8-18 89,0-1 1,0 0-1,1 0 1,0 1-1,0-1 1,0 1-1,0-1 1,1 1-1,0 0 1,0-1-1,0 1 1,0-1-1,1 1 1,1 8-1,0-12-51,0 1-1,-1-1 1,1 1-1,0-1 0,-1 0 1,1 1-1,0-1 0,0 0 1,0-1-1,0 1 1,0 0-1,0 0 0,0-1 1,1 1-1,-1-1 1,0 0-1,0 0 0,0 1 1,0-1-1,3-1 0,49-3 343,-38 0-324,0 0 0,0-2 0,-1 0 1,22-11-1,-26 10-182,1 1 0,1 1 1,-1 0-1,1 0 0,-1 1 0,1 1 0,1 0 0,14 0 0,-27 3 145,0 1 0,-1 0-1,1 0 1,-1 0-1,1 0 1,-1 0-1,0 0 1,1 0-1,-1 0 1,0 0-1,0 0 1,0 1 0,1-1-1,-1 0 1,0 0-1,0 0 1,-1 0-1,1 0 1,0 0-1,-1 1 1,1 0 19,0 0 1,0 0 0,-1 0-1,1 0 1,0-1 0,1 1-1,-1 0 1,0 0 0,0 0-1,1 0 1,-1-1-1,1 1 1,0 0 0,-1 0-1,1-1 1,0 1 0,2 3-1,1-5 44,0 1 0,0 0 0,1-1 0,-1 0-1,0 0 1,0 0 0,8-2 0,27 1-102,-38 1 21,0 1 0,0-1 0,0 0 0,0 0 0,0 0 1,0 1-1,0-1 0,-1 1 0,1-1 0,0 0 0,0 1 0,0 0 0,0-1 1,0 1-1,-1-1 0,1 1 0,0 0 0,-1 0 0,1-1 0,0 1 1,-1 0-1,1 0 0,-1 0 0,1 0 0,-1 0 0,0 0 0,1 0 0,-1 1 1,1-1-344,1 8-264,3-6-5271,0-3-1148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4.914"/>
    </inkml:context>
    <inkml:brush xml:id="br0">
      <inkml:brushProperty name="width" value="0.025" units="cm"/>
      <inkml:brushProperty name="height" value="0.025" units="cm"/>
      <inkml:brushProperty name="color" value="#F6630D"/>
    </inkml:brush>
  </inkml:definitions>
  <inkml:trace contextRef="#ctx0" brushRef="#br0">43 131 12011,'0'8'1709,"-2"18"-378,-1 0 0,-13 47-1,-5 36 1020,22-91-2269,8-26 131,8-27 402,-11 18-454,-2 0-1,0 0 1,-1-1 0,-1 1-1,1-26 1,-3 33-92,-1 0-1,1 0 1,-2 0 0,1 0 0,-1 0-1,-1 0 1,0 0 0,0 1 0,-1-1-1,-9-15 1,13 24-69,0 1 0,0 0 0,0-1 0,0 1-1,0 0 1,0-1 0,0 1 0,0 0 0,0 0 0,0-1 0,0 1 0,-1 0-1,1-1 1,0 1 0,0 0 0,0 0 0,-1 0 0,1-1 0,0 1-1,0 0 1,-1 0 0,1 0 0,0-1 0,0 1 0,-1 0 0,1 0 0,0 0-1,-1 0 1,1 0 0,0 0 0,0-1 0,-1 1 0,1 0 0,0 0 0,-1 0-1,1 0 1,0 0 0,-1 0 0,1 0 0,0 0 0,-1 1 0,1-1-1,-1 0 1,-1 17-118,9 25-59,-5-37 182,0 1 0,1-1 0,-1 0 0,1-1 1,0 1-1,0 0 0,1-1 0,-1 0 0,1 0 0,0 0 0,0 0 0,0-1 0,1 1 0,-1-1 0,1 0 0,0 0 0,10 4 1,-11-6 1,1 0 0,-1 0 0,1 0 1,-1-1-1,1 1 0,-1-1 1,1 0-1,0 0 0,-1-1 1,1 0-1,-1 1 0,1-1 1,-1-1-1,0 1 0,1-1 1,-1 1-1,0-1 0,0-1 1,0 1-1,0 0 0,0-1 1,4-4-1,3-2 49,-1-1 0,0 0 0,-1-1 1,15-20-1,-20 25-18,0-1 0,-1 1 0,0-1 0,0 0 0,0 1 0,-1-1 0,0 0 0,0-1 0,-1 1 0,2-14 0,-4 27-51,0 0-1,-1 0 1,1 0-1,-1 0 0,0 0 1,-6 10-1,-2 10 21,5-9 94,0 0-1,1 0 0,1 1 0,-2 33 1,5-50-97,0 0 0,0 0 0,0-1 0,0 1 0,0 0 0,0 0 0,0 0 1,0-1-1,1 1 0,-1 0 0,0 0 0,0 0 0,1-1 0,-1 1 0,0 0 1,1-1-1,-1 1 0,1 0 0,-1-1 0,1 1 0,-1 0 0,1-1 0,-1 1 0,1-1 1,0 1-1,-1-1 0,1 1 0,0-1 0,-1 1 0,1-1 0,0 0 0,0 0 0,-1 1 1,1-1-1,0 0 0,0 0 0,-1 0 0,1 0 0,0 1 0,0-1 0,0-1 1,-1 1-1,1 0 0,0 0 0,0 0 0,0 0 0,-1 0 0,1-1 0,0 1 0,0 0 1,-1-1-1,1 1 0,0-1 0,-1 1 0,1 0 0,0-1 0,0 0 0,5-2 31,-1 0 0,0-1-1,0 0 1,0 1 0,0-1-1,6-8 1,3-7 0,0-2 0,-1 1 0,-1-1-1,-2-1 1,0 0 0,-1-1 0,-1 0 0,6-30-1,-19 93-312,0 42-1,3-44 306,1-31-21,0 7 122,0 1 1,1 0-1,1-1 0,4 25 1,-5-37-138,0 0 0,1 0 0,-1-1 1,0 1-1,1 0 0,0 0 0,-1 0 1,1 0-1,0-1 0,0 1 0,0 0 1,0-1-1,0 1 0,1-1 0,-1 1 1,0-1-1,1 0 0,-1 1 0,1-1 0,-1 0 1,1 0-1,0 0 0,-1 0 0,1 0 1,0-1-1,0 1 0,0 0 0,0-1 1,-1 0-1,1 1 0,0-1 0,0 0 1,0 0-1,0 0 0,0 0 0,0 0 0,0 0 1,0 0-1,0-1 0,0 1 0,-1-1 1,1 0-1,0 1 0,3-3 0,0 0-530,0-1 0,-1 0 0,1 0 0,-1 0 0,0 0-1,0-1 1,-1 1 0,1-1 0,-1 0 0,0 0-1,0 0 1,-1-1 0,0 1 0,1 0 0,1-11 0,8-29-5770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2.432"/>
    </inkml:context>
    <inkml:brush xml:id="br0">
      <inkml:brushProperty name="width" value="0.025" units="cm"/>
      <inkml:brushProperty name="height" value="0.025" units="cm"/>
    </inkml:brush>
  </inkml:definitions>
  <inkml:trace contextRef="#ctx0" brushRef="#br0">131 112 5733,'3'-25'10790,"8"-8"-6211,2-12-2523,-13 45-2031,0-1 1,0 1-1,0 0 1,0-1-1,0 1 1,0 0-1,-1-1 1,1 1-1,0 0 1,0-1-1,0 1 1,0 0-1,0-1 0,-1 1 1,1 0-1,0 0 1,0-1-1,0 1 1,-1 0-1,1 0 1,0-1-1,0 1 1,-1 0-1,1 0 1,0 0-1,-1 0 1,1 0-1,0-1 0,-1 1 1,1 0-1,0 0 1,-1 0-1,1 0 1,0 0-1,-1 0 1,1 0-1,-1 0 1,-20 2 269,-19 9-111,37-10-158,-48 25 361,49-25-390,-1 1 1,1-1 0,0 0-1,0 1 1,0-1 0,0 1-1,0 0 1,0-1 0,1 1-1,-1 0 1,0 0-1,1 0 1,0 0 0,-1 1-1,1-1 1,0 0 0,0 0-1,-1 5 1,4-6-3,1 0 1,-1-1-1,1 1 0,-1 0 0,1-1 1,0 1-1,-1-1 0,1 0 0,0 0 1,-1 0-1,1 0 0,4-1 1,-2 1 28,9 0-35,-1 2 1,1-1-1,-1 2 1,0 0-1,0 0 1,24 10 0,-33-11 23,0 0 0,0 0 1,0 1-1,-1-1 0,1 1 1,-1-1-1,1 1 1,-1 0-1,0 1 0,0-1 1,3 5-1,-5-6 34,0 0 0,0 0 0,0 1 0,0-1 0,0 1 0,-1-1 0,1 1 0,-1-1 0,1 1 0,-1-1 0,0 1 0,0-1 0,0 1 0,-1-1 0,1 1 0,0-1 0,-1 1 0,0-1 0,0 0 0,1 1 0,-3 2 0,0 0 159,0 0 0,0-1 0,-1 1 1,1-1-1,-1 1 0,-1-1 0,1 0 0,0-1 1,-1 1-1,0-1 0,0 0 0,0 0 0,-8 3 1,4-1-129,0-2 0,0 0 0,-1 0 1,1 0-1,-1-1 0,1-1 0,-15 1 0,23-1-145,0-1 0,1 0 0,-1 0 0,0 0 0,1 0 0,-1 0 0,0-1-1,1 1 1,-1 0 0,0 0 0,1 0 0,-1-1 0,0 1 0,1 0 0,-1 0 0,1-1 0,-1 1-1,0-1 1,1 1 0,-1-1 0,1 1 0,-1-1 0,1 1 0,-1-1 0,1 1 0,0-1-1,-1 1 1,1-1 0,0 0 0,-1 1 0,1-1 0,0 0 0,0 1 0,0-1 0,-1 0 0,1 1-1,0-1 1,0 0 0,0 1 0,0-1 0,0 0 0,0 1 0,1-1 0,-1 0 0,0 1-1,0-1 1,0 0 0,0 1 0,1-1 0,-1 0 0,1 0 0,20-34-6314,2 16 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3.219"/>
    </inkml:context>
    <inkml:brush xml:id="br0">
      <inkml:brushProperty name="width" value="0.025" units="cm"/>
      <inkml:brushProperty name="height" value="0.025" units="cm"/>
    </inkml:brush>
  </inkml:definitions>
  <inkml:trace contextRef="#ctx0" brushRef="#br0">136 27 9993,'0'0'6791,"-9"0"-4795,4-1-1927,0 1 0,0 0 0,0 1 0,-1-1 0,1 1 0,0 0-1,0 0 1,0 1 0,1-1 0,-1 1 0,0 0 0,1 1-1,-1-1 1,1 1 0,-1 0 0,1 0 0,0 0 0,1 0 0,-1 1-1,0 0 1,1-1 0,0 1 0,0 1 0,0-1 0,0 0-1,1 1 1,0-1 0,-3 8 0,4-9 2,0-1 0,0 1 0,0 0 1,1 0-1,-1-1 0,1 1 0,0 0 0,0 0 0,0 0 1,0 0-1,0-1 0,1 1 0,-1 0 0,2 4 0,-1-6-43,0 1 0,-1-1-1,1 1 1,0-1-1,0 1 1,1-1-1,-1 0 1,0 0-1,0 0 1,1 0 0,-1 0-1,0 0 1,1 0-1,-1 0 1,1 0-1,-1-1 1,1 1-1,2 0 1,3 1 56,0-2 1,0 1-1,0 0 1,0-1-1,0-1 1,0 1-1,0-1 0,0 0 1,0-1-1,10-3 1,-2-1-18,1 0 0,0-2 0,-1 0 0,-1 0 0,0-2 0,0 1 0,0-2 1,-1 0-1,-1-1 0,0 0 0,-1 0 0,0-1 0,17-27 0,-38 58 238,0 0-1,2 1 0,0 0 0,1 0 1,1 1-1,1 0 0,1 0 1,-2 25-1,6-44-290,0 0 0,0 0 0,0 0-1,0 0 1,0 0 0,0 0 0,0 0 0,1 0 0,-1 0 0,0 0 0,1 0 0,-1 0 0,1 0-1,-1 0 1,1 0 0,-1 0 0,1-1 0,-1 1 0,1 0 0,0 0 0,0-1 0,-1 1 0,1 0-1,0-1 1,0 1 0,0-1 0,0 1 0,0-1 0,0 1 0,1-1 0,1 1 13,0-1 0,0 1 0,1-1 0,-1 0 0,0 0 0,1 0 0,-1-1 0,0 1 0,6-2 0,3-2 21,0 0 0,-1 0-1,1-2 1,14-7-1,12-15-348,-1-1-1,-1-1 1,49-54-1,-126 167 884,38-79-481,1 2 0,-1-1 0,1 0-1,1 0 1,-1 1 0,1-1 0,0 0 0,0 1 0,0 10 0,2-16-93,-1 1 0,1 0 0,-1 0 1,1-1-1,-1 1 0,1 0 0,-1-1 0,1 1 1,0 0-1,0-1 0,-1 1 0,1-1 0,0 1 1,0-1-1,-1 1 0,1-1 0,0 0 0,0 1 0,0-1 1,0 0-1,0 0 0,0 0 0,-1 0 0,1 0 1,0 0-1,0 0 0,0 0 0,0 0 0,2 0 1,30-3 86,-5-5-78,0 0 0,-1-2 0,0 0-1,43-26 1,37-13-554,-105 48 526,0 0 0,0 0 0,-1 0 1,1 1-1,0-1 0,0 1 0,0 0 1,0-1-1,0 1 0,0 0 0,0 0 1,-1 0-1,1 0 0,2 1 0,-3-1 12,-1 0-1,0 1 0,0-1 0,1 1 1,-1-1-1,0 0 0,0 1 0,1-1 1,-1 1-1,0-1 0,0 1 1,0-1-1,0 1 0,0-1 0,0 1 1,0-1-1,0 1 0,0-1 0,0 0 1,0 1-1,0-1 0,0 1 1,0-1-1,0 1 0,0-1 0,0 1 1,-1-1-1,1 1 0,0-1 0,0 0 1,-1 1-1,1-1 0,-1 1 1,-36 50 171,28-40-166,1-2 57,5-6 27,0 1 0,0 0 1,1-1-1,-1 1 0,1 0 1,0 0-1,0 1 0,-2 4 1,4-9-88,0 1-1,0-1 1,0 0 0,0 1 0,1-1 0,-1 0-1,0 0 1,0 1 0,0-1 0,0 0 0,1 0-1,-1 1 1,0-1 0,0 0 0,1 0 0,-1 1-1,0-1 1,0 0 0,1 0 0,-1 0-1,0 0 1,1 0 0,-1 0 0,0 1 0,0-1-1,1 0 1,-1 0 0,0 0 0,1 0 0,-1 0-1,0 0 1,1 0 0,-1 0 0,0 0 0,1 0-1,-1 0 1,0 0 0,0-1 0,1 1-1,-1 0 1,1 0 0,14-3 93,0-3-119,-1 0-1,0-1 1,18-12-1,-24 13-48,1 1 0,0 0 0,-1 0 0,2 1 0,-1 0 0,0 0 0,1 1 0,0 0 0,-1 1 0,20-2 0,-28 5 73,0-1-1,0 0 0,-1 1 1,1 0-1,0-1 1,-1 1-1,1-1 1,-1 1-1,1 0 0,0-1 1,-1 1-1,1 0 1,-1 0-1,0-1 0,1 1 1,-1 0-1,0 0 1,1 0-1,-1 0 1,0 0-1,0-1 0,0 1 1,0 0-1,0 0 1,0 0-1,0 0 0,0 0 1,0 0-1,0-1 1,0 1-1,-1 0 1,1 0-1,0 0 0,-1 0 1,0 0-1,-9 36 418,4-28-547,-9 18 1034,11-12-4858,4-23-2597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3.956"/>
    </inkml:context>
    <inkml:brush xml:id="br0">
      <inkml:brushProperty name="width" value="0.025" units="cm"/>
      <inkml:brushProperty name="height" value="0.025" units="cm"/>
    </inkml:brush>
  </inkml:definitions>
  <inkml:trace contextRef="#ctx0" brushRef="#br0">35 14 6983,'-1'0'625,"0"0"1,0 1 0,0-1 0,0 0 0,0 0 0,0 1 0,0-1 0,1 0-1,-1 1 1,0-1 0,0 1 0,0-1 0,1 1 0,-1-1 0,0 1-1,1 0 1,-1-1 0,1 1 0,-1 0 0,0 0 0,0 1 0,-9 25 4365,4 28-2985,6-54-2004,0 0-1,1 0 1,-1-1 0,0 1-1,1 0 1,-1-1 0,1 1 0,-1 0-1,1-1 1,-1 1 0,1-1-1,-1 1 1,1-1 0,0 1 0,-1-1-1,1 0 1,0 1 0,-1-1-1,1 0 1,0 1 0,0-1-1,-1 0 1,1 0 0,0 0 0,0 1-1,-1-1 1,1 0 0,0 0-1,0 0 1,0 0 0,-1 0 0,1-1-1,0 1 1,0 0 0,1-1-1,32-5 109,-10-3-69,-1-1 0,23-13-1,-31 15-42,0 0-1,1 1 0,-1 0 1,2 1-1,-1 1 0,0 1 1,18-3-1,-33 7-1,0 0 1,0 0-1,-1-1 0,1 1 0,0 0 0,0 0 0,0 0 1,-1 0-1,1 1 0,0-1 0,0 0 0,0 0 1,-1 0-1,1 1 0,0-1 0,0 0 0,-1 1 0,1-1 1,0 1-1,-1-1 0,1 1 0,0-1 0,-1 1 1,1-1-1,-1 1 0,1-1 0,-1 1 0,1 0 0,-1-1 1,1 1-1,-1 0 0,1 1 0,-1 0 11,0 1-1,1-1 1,-1 1 0,0-1-1,-1 0 1,1 1 0,0-1-1,-1 1 1,1-1-1,-1 0 1,-1 3 0,-2 5 30,0-1 0,0 0 0,-1-1 0,-11 16 0,61-52 230,-33 19-263,13-9-4,46-26 0,-64 41-13,-1-1 0,1 1 0,0 1 1,0-1-1,0 1 0,0 0 0,0 1 0,0 0 0,1 0 0,-1 0 0,0 1 0,1 0 1,8 2-1,-15-1 9,1 0 1,-1 0-1,1 1 0,-1-1 1,0 1-1,0-1 1,0 1-1,0-1 1,0 1-1,0-1 1,0 1-1,0 0 0,-1 0 1,1 0-1,0-1 1,-1 1-1,0 0 1,1 0-1,-1 0 1,0 0-1,0 0 0,0 0 1,0-1-1,-1 5 1,-5 49 124,5-52-99,1 0 1,-1 0-1,0-1 0,0 1 1,0 0-1,-1-1 1,1 1-1,0-1 1,-1 1-1,0-1 0,0 0 1,1 1-1,-1-1 1,-4 3-1,5-13-6300,1-2-336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4.315"/>
    </inkml:context>
    <inkml:brush xml:id="br0">
      <inkml:brushProperty name="width" value="0.025" units="cm"/>
      <inkml:brushProperty name="height" value="0.025" units="cm"/>
    </inkml:brush>
  </inkml:definitions>
  <inkml:trace contextRef="#ctx0" brushRef="#br0">59 104 5477,'0'0'20905,"10"2"-20590,2 1-198,0-1-1,0-1 0,0 0 1,0-1-1,19-2 1,-28 2-66,0 0 1,0-1-1,1 0 1,-1 0 0,0 0-1,0 0 1,0 0 0,0-1-1,0 1 1,0-1 0,0 0-1,0 0 1,-1 0 0,1 0-1,-1-1 1,1 1-1,-1 0 1,0-1 0,0 0-1,0 1 1,-1-1 0,1 0-1,0 0 1,-1 0 0,0 0-1,0-1 1,0 1-1,0 0 1,0-5 0,0 7-37,-1 0 0,0-1 0,0 1 0,1 0 0,-1-1 0,0 1 0,0-1-1,-1 1 1,1 0 0,0-1 0,0 1 0,-1 0 0,1-1 0,-1 1 0,1 0 0,-1 0 0,1-1 0,-1 1 0,0 0 0,0 0 0,1 0 0,-1 0 0,0 0 0,0 0 0,0 0 0,0 0 0,-2-1 0,0 0-6,0 1 0,-1 0 1,1 0-1,0 0 0,-1 0 0,1 1 1,0-1-1,-1 1 0,1 0 0,-1 0 1,-3 0-1,-2 1-26,1 0-1,-1 0 1,0 1-1,1 0 1,-1 0 0,1 1-1,0 0 1,-12 7-1,13-4 9,-1 1 0,1 0 0,0 0 0,0 1 0,1-1 0,0 2 0,0-1 0,1 1 0,-9 17 0,13-23 0,-1 0-1,1 1 0,0-1 0,-1 0 1,1 0-1,1 1 0,-1-1 1,0 0-1,1 1 0,0-1 0,0 0 1,0 1-1,0-1 0,0 1 0,1-1 1,-1 0-1,1 1 0,0-1 1,0 0-1,0 0 0,1 0 0,-1 1 1,1-1-1,0-1 0,0 1 0,0 0 1,0 0-1,0-1 0,0 1 1,1-1-1,-1 0 0,6 4 0,-2-2-261,1-1 0,0 0-1,0 0 1,0 0 0,0-1-1,1 0 1,10 1 0,31 0-4280,-1-2-2997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5.133"/>
    </inkml:context>
    <inkml:brush xml:id="br0">
      <inkml:brushProperty name="width" value="0.025" units="cm"/>
      <inkml:brushProperty name="height" value="0.025" units="cm"/>
    </inkml:brush>
  </inkml:definitions>
  <inkml:trace contextRef="#ctx0" brushRef="#br0">260 58 16143,'0'0'6166,"-3"-8"-4105,3 7-2025,0-2 54,-1 1 1,1 0-1,-1-1 1,0 1-1,0 0 1,0 0-1,0-1 1,0 1-1,0 0 0,0 0 1,-1 0-1,1 0 1,-1 1-1,1-1 1,-1 0-1,0 1 1,0-1-1,0 1 1,0-1-1,0 1 1,0 0-1,0 0 1,0 0-1,0 0 1,0 0-1,-1 0 1,1 1-1,0-1 1,-1 1-1,1 0 1,-1-1-1,1 1 1,-4 1-1,-9 0-90,0 1-1,0 0 1,1 1-1,-1 1 1,1 1 0,0 0-1,0 0 1,1 2-1,0-1 1,0 2-1,0 0 1,-12 10 0,70-14-1783,-21-4 1717,0 2 0,-1 0 0,29 7 0,-44-7-52,0 0-1,0 0 1,0 1 0,-1 0 0,1 0 0,-1 1 0,1 0 0,-1 0 0,0 0 0,-1 1 0,1 0 0,10 12 0,-16-15 155,0-1 0,0 1 0,0 0 0,0 0 0,0 0 0,0 0 0,0 0 0,-1-1 0,1 2 0,-1-1 0,0 0 0,0 0 0,1 0 0,-1 0 0,0 0 0,-1 0 0,1 0 0,0 0 0,-1 0 0,1 0 0,-1 0 0,1 0 0,-1 0 0,0 0 0,0 0 0,0-1 0,0 1 0,0 0 0,0 0 0,-1-1 0,1 1 0,-1-1 0,1 1 0,-1-1 0,1 0 0,-1 0 0,-3 2 0,-6 6 602,-2-1-1,1-1 1,-26 12 0,38-19-639,-82 31 1363,75-29-1337,0 0-1,0-1 1,0 0-1,0 0 1,0 0-1,0-1 1,-1 0-1,1-1 1,0 1-1,-9-3 1,15 2-136,0 1 1,0-1-1,0 1 0,0-1 1,0 1-1,0-1 0,0 1 1,0-1-1,0 0 0,0 0 1,1 0-1,-1 1 0,0-1 1,0 0-1,1 0 0,-1 0 1,1 0-1,-1 0 1,1 0-1,-1 0 0,1 0 1,0 0-1,0 0 0,-1 0 1,1 0-1,0-1 0,0 1 1,0 0-1,0 0 0,0 0 1,0 0-1,0 0 0,1 0 1,-1 0-1,0 0 0,1 0 1,-1-1-1,0 1 1,2-1-1,0-4-1201,1 1-1,-1 0 1,1 0 0,0 0 0,0 0-1,7-6 1,15-15-10108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5.823"/>
    </inkml:context>
    <inkml:brush xml:id="br0">
      <inkml:brushProperty name="width" value="0.025" units="cm"/>
      <inkml:brushProperty name="height" value="0.025" units="cm"/>
    </inkml:brush>
  </inkml:definitions>
  <inkml:trace contextRef="#ctx0" brushRef="#br0">114 112 14029,'0'0'13405,"1"-10"-13357,0 6-40,1-6-106,0 0-1,-1 0 1,0 0-1,-2-18 1,1 27 77,0-1 0,0 1 0,-1-1 0,1 1 0,0-1 0,-1 1 0,0-1 0,1 1 0,-1-1 0,0 1 0,1 0 0,-1 0 0,0-1 0,0 1 0,0 0 0,0 0-1,0 0 1,-2-1 0,2 1 6,-1 1 0,1-1-1,-1 1 1,0-1-1,1 1 1,-1 0 0,0 0-1,1 0 1,-1 0-1,0 0 1,1 0 0,-1 0-1,0 1 1,1-1-1,-1 1 1,1-1 0,-1 1-1,0-1 1,1 1-1,0 0 1,-2 1 0,-2 1-3,0 1 1,0 0 0,1 0 0,-1 0 0,1 1 0,0-1 0,1 1 0,-1 0 0,1 0 0,0 0 0,0 1 0,1-1 0,-4 9 0,3-7 9,1 1 1,-1-1 0,1 1-1,1 0 1,-1-1-1,1 1 1,1 0 0,-1 0-1,1 0 1,1 8-1,1-13-17,-1 0 0,0-1-1,1 1 1,-1 0 0,1-1-1,-1 0 1,1 1 0,0-1-1,0 0 1,0 0 0,1 0-1,-1 0 1,0-1 0,1 1-1,-1 0 1,1-1 0,0 0 0,-1 0-1,1 0 1,0 0 0,0 0-1,-1 0 1,1-1 0,0 1-1,5-1 1,4 2-254,1-1-1,0 0 1,-1-1-1,22-3 1,-27 2 277,1-1 0,-1-1 1,0 1-1,1-1 0,-1 0 1,0 0-1,-1-1 0,1 0 0,0-1 1,-1 1-1,0-1 0,0 0 0,-1-1 1,6-5-1,-7 6 322,0-1 0,0 1-1,0-1 1,-1 1 0,0-1-1,0 0 1,0 0 0,-1-1 0,0 1-1,2-9 1,-6 22-315,2 0-1,-1-1 1,1 1-1,0 0 1,0-1-1,0 1 0,1 0 1,3 9-1,-4-13-3,1-1 0,0 0 0,0 0 0,0 0-1,0 0 1,1 1 0,-1-2 0,0 1 0,1 0 0,0 0-1,-1 0 1,1-1 0,0 1 0,0-1 0,0 1 0,0-1-1,0 0 1,0 0 0,0 0 0,0 0 0,0 0 0,1 0-1,-1-1 1,0 1 0,1-1 0,-1 1 0,0-1-1,5 0 1,17-1-61,-1-2 0,1 0 0,-1-1 0,1-2 0,-1 0 0,-1-2 0,1 0 0,23-13 0,9-2-206,-42 21 591,-9 9-120,-15 21 28,0 5 125,11-33-347,0 1 1,0 0-1,0 0 0,0 0 0,1 0 0,-1-1 0,0 1 0,0 0 1,1 0-1,-1 0 0,0-1 0,1 1 0,-1 0 0,1 0 0,-1-1 1,1 1-1,-1-1 0,1 1 0,-1 0 0,1-1 0,0 1 0,-1-1 1,1 1-1,0-1 0,-1 1 0,1-1 0,0 0 0,0 1 0,1-1 1,32 1 287,36-20-666,-47 10 16,-10 3 91,0 0 0,0 1 0,1 1 1,-1 0-1,1 1 0,0 1 0,-1 0 0,17 0 0,-29 3 251,0 0 0,0 0 0,0-1 0,0 1 0,0 0 0,-1 1 0,1-1 0,0 0 0,-1 0 0,1 0 1,-1 0-1,1 0 0,-1 1 0,1-1 0,-1 0 0,0 0 0,1 1 0,-1-1 0,0 0 0,0 1 0,0-1 1,0 0-1,0 1 0,-1-1 0,1 0 0,0 0 0,-1 1 0,0 0 0,-8 41 593,5-35-55,0-2-2088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6.170"/>
    </inkml:context>
    <inkml:brush xml:id="br0">
      <inkml:brushProperty name="width" value="0.025" units="cm"/>
      <inkml:brushProperty name="height" value="0.025" units="cm"/>
    </inkml:brush>
  </inkml:definitions>
  <inkml:trace contextRef="#ctx0" brushRef="#br0">1 1 23734,'0'0'5958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7.572"/>
    </inkml:context>
    <inkml:brush xml:id="br0">
      <inkml:brushProperty name="width" value="0.025" units="cm"/>
      <inkml:brushProperty name="height" value="0.025" units="cm"/>
    </inkml:brush>
  </inkml:definitions>
  <inkml:trace contextRef="#ctx0" brushRef="#br0">1 38 6086,'11'-3'9598,"109"-25"-3634,-107 26-5427,1 0 0,0 0 0,-1 2 0,1-1 0,0 2 0,0 0 0,26 5 1,-38-5-540,0-1 1,-1 1 0,1-1 0,0 1 0,-1-1 0,1 1 0,-1 0-1,1 0 1,-1 0 0,0 0 0,1 0 0,-1 0 0,0 0-1,0 0 1,0 1 0,1-1 0,-1 0 0,-1 1 0,1-1 0,0 1-1,0-1 1,0 1 0,-1 0 0,1-1 0,-1 1 0,1-1 0,-1 1-1,0 0 1,0-1 0,0 1 0,0 0 0,0 0 0,0-1-1,0 1 1,0 0 0,0-1 0,-1 1 0,1 0 0,-1-1 0,0 1-1,1-1 1,-2 3 0,-2 4 15,0-1 0,-1 1 0,1-1 0,-1 0 0,-1-1 0,-11 13 0,-54 38 221,52-44-217,1 1 0,0 1 0,1 0 0,-25 31 0,41-45-25,0 0 0,0 1 0,0-1 0,0 1-1,0-1 1,1 1 0,-1-1 0,0 1 0,1 0 0,-1-1 0,1 1-1,-1 0 1,1-1 0,0 1 0,0 0 0,0-1 0,0 4-1,0-4 10,1 0-1,-1 0 0,1 0 1,-1 0-1,1 0 0,0 0 0,-1-1 1,1 1-1,0 0 0,-1 0 1,1 0-1,0-1 0,0 1 0,0 0 1,0-1-1,0 1 0,0-1 1,0 1-1,0-1 0,1 1 0,7 1 38,0 0-1,0-1 1,0 0 0,0 0-1,11-1 1,-11 0-9,29 0-92,-1-1 0,50-9-1,-58 4-2088,46-14 0,-34 3-3631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7.937"/>
    </inkml:context>
    <inkml:brush xml:id="br0">
      <inkml:brushProperty name="width" value="0.025" units="cm"/>
      <inkml:brushProperty name="height" value="0.025" units="cm"/>
    </inkml:brush>
  </inkml:definitions>
  <inkml:trace contextRef="#ctx0" brushRef="#br0">29 1 5862,'0'0'21428,"-14"50"-21236,9-21-128,-4 3-64,9 2 32,0-2-64,0 2-352,14-5-737,-5 0-353,2-7-576,-6-2-1249,-5-9-4068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8.269"/>
    </inkml:context>
    <inkml:brush xml:id="br0">
      <inkml:brushProperty name="width" value="0.025" units="cm"/>
      <inkml:brushProperty name="height" value="0.025" units="cm"/>
    </inkml:brush>
  </inkml:definitions>
  <inkml:trace contextRef="#ctx0" brushRef="#br0">0 253 5349,'0'0'18642,"23"-48"-17681,4 40-417,2 3-288,5-3-256,5 0-352,0 0-2242,-5-3-2211,2-4-5381</inkml:trace>
  <inkml:trace contextRef="#ctx0" brushRef="#br0" timeOffset="1">430 22 1890,'0'0'7965,"10"-3"-2734,8-2-3392,1 1 1,0 0-1,33-1 0,-47 5-1535,-1 0-1,1 0 1,-1 0-1,1 1 1,-1 0 0,1 0-1,-1 0 1,0 0 0,0 1-1,1-1 1,5 5 0,-8-5-268,-1 0 0,1 1 0,-1-1 0,0 1 0,1-1 0,-1 1 0,0 0 1,0-1-1,0 1 0,0 0 0,0 0 0,-1 0 0,1 0 0,-1 0 0,1 0 0,-1-1 0,1 1 1,-1 0-1,0 0 0,0 1 0,0-1 0,0 0 0,-1 0 0,1 0 0,0-1 0,-1 1 1,-1 4-1,1-1 28,-1-1 1,-1 1-1,1 0 1,-1 0 0,1-1-1,-1 0 1,-1 1-1,1-1 1,0 0-1,-6 4 1,-49 39 747,19-15-370,29-23-351,4-5-75,1 1 1,0-1-1,0 1 1,0 0-1,0 1 0,1-1 1,0 1-1,0 0 1,1 0-1,0 0 1,0 0-1,-3 9 0,5-14-16,1 0 0,1 0 0,-1 0 0,0 0 0,0 0 0,0 0 0,0 0 0,1 0 0,-1 0 0,0 0 0,1 0 0,-1-1 0,1 1 0,-1 0 0,1 0 0,-1 0 0,1-1 0,0 1 0,-1 0 0,1-1 0,0 1 0,0 0 0,-1-1 0,1 1 0,0-1 0,0 1 0,0-1 0,0 0 0,0 1 0,0-1 0,-1 0 0,1 1-1,0-1 1,0 0 0,2 0 0,42 3-234,-39-3 90,17 1-1116,0-2 0,0-1 0,38-7-1,-46 5-497,-1-1-1,1 0 1,24-13-1,6-7-5640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5.241"/>
    </inkml:context>
    <inkml:brush xml:id="br0">
      <inkml:brushProperty name="width" value="0.025" units="cm"/>
      <inkml:brushProperty name="height" value="0.025" units="cm"/>
      <inkml:brushProperty name="color" value="#F6630D"/>
    </inkml:brush>
  </inkml:definitions>
  <inkml:trace contextRef="#ctx0" brushRef="#br0">13 1 17777,'0'0'3972,"-13"53"-4036,31-47-353,5-4-1120,4-2-673,2 0-1570,-1-8 64,-3-1-1344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8.599"/>
    </inkml:context>
    <inkml:brush xml:id="br0">
      <inkml:brushProperty name="width" value="0.025" units="cm"/>
      <inkml:brushProperty name="height" value="0.025" units="cm"/>
    </inkml:brush>
  </inkml:definitions>
  <inkml:trace contextRef="#ctx0" brushRef="#br0">50 1 18578,'0'0'5188,"-39"50"-3938,30-22-578,7 2-287,2 2-225,0 2-96,0-1-32,6-2 0,-1-1-64,0-4-1185,-5-3-1314,0-8-1408,0-7-3396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8.960"/>
    </inkml:context>
    <inkml:brush xml:id="br0">
      <inkml:brushProperty name="width" value="0.025" units="cm"/>
      <inkml:brushProperty name="height" value="0.025" units="cm"/>
    </inkml:brush>
  </inkml:definitions>
  <inkml:trace contextRef="#ctx0" brushRef="#br0">1 105 14029,'0'0'10282,"50"-16"-9802,-13 16-383,8 0-97,3 0-481,2 0-1729,2 0-1730,-2 0-5092</inkml:trace>
  <inkml:trace contextRef="#ctx0" brushRef="#br0" timeOffset="1">621 98 13421,'0'0'4302,"-9"8"-1104,-26 26-833,34-33-2240,0 0 1,0 0-1,0 0 0,0 0 1,0 0-1,0 0 0,1 0 1,-1 0-1,0 1 0,1-1 1,-1 0-1,1 0 0,-1 1 1,1-1-1,0 0 0,0 1 1,-1-1-1,1 1 0,0 1 1,1-2-57,-1 0-1,1 0 1,-1 0 0,1 0 0,-1-1-1,1 1 1,0 0 0,-1 0 0,1-1 0,0 1-1,-1-1 1,1 1 0,0-1 0,0 1-1,0-1 1,0 1 0,-1-1 0,1 1 0,0-1-1,2 1 1,6 0 161,-1 1 0,1-1-1,-1-1 1,14 0 0,-15 0-88,1 0-122,1-1 0,-1 1 0,1-2 0,-1 1 0,0-1 1,0 0-1,0-1 0,0 0 0,0 0 0,-1-1 0,1 1 0,-1-2 0,11-7 0,-8 4-54,-1-1 1,0 0-1,-1-1 1,0 0-1,0 0 1,-1 0-1,0-1 1,7-17-1,4-6-668,-13 31 173,-10 22 281,-1-2 130,-43 142-1917,28-49-6670,17-67-2821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29.987"/>
    </inkml:context>
    <inkml:brush xml:id="br0">
      <inkml:brushProperty name="width" value="0.025" units="cm"/>
      <inkml:brushProperty name="height" value="0.025" units="cm"/>
    </inkml:brush>
  </inkml:definitions>
  <inkml:trace contextRef="#ctx0" brushRef="#br0">1 39 14189,'0'0'6236,"9"-6"-6146,-1 1-28,1 1 0,0 0 0,0 0-1,0 1 1,1 0 0,-1 0 0,1 1-1,12-1 1,-19 2-25,0 1-1,0 0 1,-1 0-1,1 0 1,0 0-1,0 0 1,0 1-1,0-1 1,-1 1-1,1 0 1,0 0-1,-1 0 1,1 0-1,0 0 1,-1 0-1,0 1 1,1 0-1,-1-1 1,0 1-1,1 0 1,-1 0-1,0 0 1,-1 0-1,1 0 1,0 1-1,-1-1 1,1 0-1,-1 1 1,1-1 0,-1 1-1,0 0 1,0-1-1,-1 1 1,1 0-1,0 0 1,-1 0-1,1 5 1,-1 1 48,1 0 0,-1 1 0,-1-1 0,1 0 0,-2 0 0,1 0 0,-1 1 0,-1-1 0,1-1 0,-5 10 0,-4 5 116,-2 0-1,-17 25 1,16-27 70,0 0-1,-18 44 0,31-63-270,-1 0-1,2 0 0,-1 0 0,0 0 0,0 0 1,1 1-1,-1-1 0,1 0 0,-1 0 0,1 1 0,0-1 1,0 0-1,0 0 0,0 1 0,1-1 0,-1 0 1,0 0-1,1 1 0,0-1 0,-1 0 0,1 0 0,0 0 1,0 0-1,0 0 0,1 0 0,-1 0 0,0 0 0,1-1 1,-1 1-1,1 0 0,0-1 0,-1 1 0,1-1 1,0 0-1,0 1 0,0-1 0,0 0 0,0 0 0,0 0 1,0 0-1,0-1 0,0 1 0,1-1 0,-1 1 0,4-1 1,12 3-194,0-2 1,0 0-1,0-1 1,28-3-1,-40 2-18,14-1-1584,0-2 0,-1 0-1,26-9 1,3-5-5929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0.318"/>
    </inkml:context>
    <inkml:brush xml:id="br0">
      <inkml:brushProperty name="width" value="0.025" units="cm"/>
      <inkml:brushProperty name="height" value="0.025" units="cm"/>
    </inkml:brush>
  </inkml:definitions>
  <inkml:trace contextRef="#ctx0" brushRef="#br0">99 1 10122,'0'0'10249,"-25"46"-9416,11-15 0,-6 5 384,11 5-512,-1 2 95,-1-1-191,2 1-449,9-7-160,0-7 0,0-5-32,11-8-608,3-8-1731,-2-8-1504,-1 0-3973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0.662"/>
    </inkml:context>
    <inkml:brush xml:id="br0">
      <inkml:brushProperty name="width" value="0.025" units="cm"/>
      <inkml:brushProperty name="height" value="0.025" units="cm"/>
    </inkml:brush>
  </inkml:definitions>
  <inkml:trace contextRef="#ctx0" brushRef="#br0">0 110 15118,'0'0'6663,"59"4"-5030,-25-12-320,5-5-864,8-7-353,3-1-705,0-5-2177,1 1-4005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1.022"/>
    </inkml:context>
    <inkml:brush xml:id="br0">
      <inkml:brushProperty name="width" value="0.025" units="cm"/>
      <inkml:brushProperty name="height" value="0.025" units="cm"/>
    </inkml:brush>
  </inkml:definitions>
  <inkml:trace contextRef="#ctx0" brushRef="#br0">0 254 9545,'0'0'17104,"8"-10"-16682,42-50-136,88-114-946,-138 173 652,0 1 0,0 0-1,0-1 1,0 1 0,0-1-1,1 1 1,-1 0 0,0-1 0,0 1-1,0 0 1,0-1 0,1 1-1,-1-1 1,0 1 0,0 0-1,1 0 1,-1-1 0,0 1-1,1 0 1,-1-1 0,0 1 0,1 0-1,-1 0 1,0 0 0,1-1-1,-1 1 1,0 0 0,1 0-1,-1 0 1,1 0 0,-1 0 0,0 0-1,1-1 1,-1 1 0,1 0-1,-1 0 1,0 1 0,1-1-1,-1 0 1,1 0 0,-1 0-1,0 0 1,1 0 0,-1 0 0,1 0-1,0 1 1,2 24-100,-10 43 21,7-66 64,-10 159-2163,9-93-4389,1-63-343</inkml:trace>
  <inkml:trace contextRef="#ctx0" brushRef="#br0" timeOffset="1">523 59 10634,'0'0'15695,"-5"52"-14478,1-27-384,2 4-577,-1 1-192,3-3-64,0 1-64,0-5-609,0-2-448,0 0-961,0-8-736,0-4-1827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1.369"/>
    </inkml:context>
    <inkml:brush xml:id="br0">
      <inkml:brushProperty name="width" value="0.025" units="cm"/>
      <inkml:brushProperty name="height" value="0.025" units="cm"/>
    </inkml:brush>
  </inkml:definitions>
  <inkml:trace contextRef="#ctx0" brushRef="#br0">1 1 7303,'0'0'15022,"64"2"-12908,-36-2-897,1 0-544,3 0-385,-2 0-224,3 0-416,-7 0-2114,-6-3-3588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2.037"/>
    </inkml:context>
    <inkml:brush xml:id="br0">
      <inkml:brushProperty name="width" value="0.025" units="cm"/>
      <inkml:brushProperty name="height" value="0.025" units="cm"/>
    </inkml:brush>
  </inkml:definitions>
  <inkml:trace contextRef="#ctx0" brushRef="#br0">114 87 9001,'0'0'10740,"2"-10"-9282,-1 6-1356,-1 1 1,1-1 0,0 1 0,0-1 0,1 1-1,-1-1 1,1 1 0,-1 0 0,1 0-1,0-1 1,0 1 0,1 1 0,-1-1-1,0 0 1,1 0 0,0 1 0,0 0-1,0-1 1,0 1 0,0 0 0,0 1 0,0-1-1,0 0 1,1 1 0,-1 0 0,1 0-1,-1 0 1,1 0 0,0 0 0,-1 1-1,5-1 1,-3 1-19,0-1 0,0 0 0,1 1 0,-1 0 0,0 0-1,0 1 1,0 0 0,0 0 0,0 0 0,0 0 0,8 3 0,-12-2-52,1-1 1,-1 0 0,1 1-1,-1-1 1,1 1-1,-1 0 1,0-1 0,0 1-1,0 0 1,0 0-1,0-1 1,0 1 0,0 0-1,-1 0 1,1 0-1,-1 0 1,1 0 0,-1 0-1,0 0 1,0 0-1,0 0 1,0 0 0,0 1-1,0-1 1,0 0-1,-1 0 1,1 0 0,-1 0-1,0 0 1,1-1 0,-3 5-1,-7 15 174,0-1 0,-2 0 0,0-1 1,-1 0-1,-1-1 0,-1 0 0,-19 17 0,7-6-147,-8 9-29,22-26-41,1 0 0,0 1 0,1 0 0,1 1 0,0 0 0,1 0 0,-11 23 0,20-36 1,0 0 0,-1 0 1,1 0-1,0 0 0,0 0 1,0 0-1,-1 0 0,1-1 1,0 1-1,0 0 0,1 0 1,-1 0-1,0 0 0,0 0 0,0 0 1,1 0-1,-1 0 0,0-1 1,1 1-1,-1 0 0,0 0 1,1 0-1,0 0 0,-1-1 1,1 1-1,-1 0 0,1-1 1,0 1-1,-1 0 0,1-1 1,1 1-1,1 1 21,1 0 0,-1-1 1,1 1-1,0-1 0,-1 0 1,1 0-1,0-1 0,5 1 0,12 0 95,0-1-1,23-3 0,-42 3-116,26-3-42,-1-1 1,48-14 0,-26-3-8562,-40 14-2730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2.838"/>
    </inkml:context>
    <inkml:brush xml:id="br0">
      <inkml:brushProperty name="width" value="0.025" units="cm"/>
      <inkml:brushProperty name="height" value="0.025" units="cm"/>
    </inkml:brush>
  </inkml:definitions>
  <inkml:trace contextRef="#ctx0" brushRef="#br0">1 0 7335,'0'0'15471,"54"22"-15375,-29-20 0,3 0-96,1-2-1153,-8 0-865,-8 0-1217,-8 0-2275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3.186"/>
    </inkml:context>
    <inkml:brush xml:id="br0">
      <inkml:brushProperty name="width" value="0.025" units="cm"/>
      <inkml:brushProperty name="height" value="0.025" units="cm"/>
    </inkml:brush>
  </inkml:definitions>
  <inkml:trace contextRef="#ctx0" brushRef="#br0">1 23 5093,'0'0'13805,"55"29"-12876,-28-29-417,7 0-416,5-7-96,-3-3-897,-1-5-2338,3-5-2210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5.570"/>
    </inkml:context>
    <inkml:brush xml:id="br0">
      <inkml:brushProperty name="width" value="0.025" units="cm"/>
      <inkml:brushProperty name="height" value="0.025" units="cm"/>
      <inkml:brushProperty name="color" value="#F6630D"/>
    </inkml:brush>
  </inkml:definitions>
  <inkml:trace contextRef="#ctx0" brushRef="#br0">100 0 11755,'-5'8'2808,"-13"19"-1512,1 1 0,2 0 1,1 1-1,-15 41 0,29-70-1300,-1 1 1,1 0-1,0-1 1,0 1-1,0 0 1,0 0-1,0-1 1,0 1-1,0 0 1,0-1-1,0 1 1,0 0-1,0 0 1,0-1-1,1 1 1,-1 0-1,0-1 0,0 1 1,1 0-1,-1-1 1,0 1-1,1 0 1,-1-1-1,1 1 1,-1-1-1,1 1 1,-1-1-1,1 1 1,-1-1-1,2 1 1,25 4-661,43-15-1337,-55 7 1428,0 0 419,1 1 1,-1 0-1,1 1 1,0 1-1,-1 1 1,17 2-1,-30-3 205,1 1-1,0-1 1,-1 1 0,1 0-1,-1 0 1,1 0-1,-1 0 1,1 1 0,-1-1-1,0 1 1,0-1 0,0 1-1,0 0 1,0 0-1,0 0 1,0 0 0,2 3-1,-3-2 132,0 0-1,0 0 0,0 0 1,-1 1-1,1-1 1,-1 0-1,1 0 0,-1 1 1,0-1-1,0 0 1,-1 1-1,1-1 0,-1 0 1,1 0-1,-1 1 1,0-1-1,-3 6 0,-1 1 461,0 1 0,-1-1 0,0 0 0,0-1 0,-1 1 0,-16 15 0,18-19-402,0-1-1,-1 0 1,0 0-1,0 0 0,0-1 1,0 0-1,-1 0 1,1 0-1,-1-1 0,0 0 1,-13 3-1,18-5-312,0-1-1,0 0 0,0 1 0,0-1 1,0 0-1,0 0 0,0-1 0,0 1 1,1 0-1,-1 0 0,0-1 0,0 0 1,0 1-1,0-1 0,1 0 1,-1 0-1,0 1 0,1-2 0,-1 1 1,1 0-1,-1 0 0,1 0 0,-1-1 1,1 1-1,0 0 0,0-1 0,0 0 1,-1 1-1,2-1 0,-1 1 0,0-1 1,-1-3-1,0-3-1239,-1-1 1,2 1-1,-1-1 1,1 0-1,0-15 1,1-14-5495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3.533"/>
    </inkml:context>
    <inkml:brush xml:id="br0">
      <inkml:brushProperty name="width" value="0.025" units="cm"/>
      <inkml:brushProperty name="height" value="0.025" units="cm"/>
    </inkml:brush>
  </inkml:definitions>
  <inkml:trace contextRef="#ctx0" brushRef="#br0">120 155 14958,'0'0'6043,"-8"7"-4585,-6 5-1095,1 1 1,-22 27 0,31-34-225,-1 0 0,1 0 0,0 0 0,1 0 0,0 1 0,0-1 0,0 1 0,1 0 0,-1 0 0,2 0 0,-1 0 0,0 8 0,2-14-151,1 0 0,-1 0-1,0-1 1,0 1-1,1 0 1,-1 0 0,1-1-1,-1 1 1,1 0-1,-1 0 1,1-1 0,-1 1-1,1 0 1,-1-1-1,1 1 1,0-1 0,-1 1-1,1-1 1,0 1-1,0-1 1,-1 0 0,1 1-1,0-1 1,0 0-1,0 1 1,-1-1 0,1 0-1,0 0 1,0 0-1,0 0 1,0 0 0,1 0-1,36 0-1258,-28-1 800,52-7-2661,-51 5 2722,-1 1 0,0 0 0,1 1 0,0 0 0,-1 1 0,1 0 0,-1 1 0,13 2-1,-21-3 510,-1 1 0,1-1 0,-1 1-1,1 0 1,-1-1 0,1 1 0,-1 0-1,1 0 1,-1 0 0,0 0-1,0 0 1,1 0 0,-1 1 0,0-1-1,0 0 1,0 0 0,0 1-1,-1-1 1,1 1 0,0-1 0,0 1-1,-1-1 1,1 1 0,-1-1-1,0 1 1,1 0 0,-1-1 0,0 1-1,0 0 1,0-1 0,0 1 0,0 0-1,0-1 1,0 1 0,-1-1-1,1 1 1,-1 0 0,1-1 0,-1 1-1,-1 2 1,0 3 350,-1-1 1,-1 1-1,1 0 1,-1-1-1,0 0 1,0 0-1,-1 0 1,-5 5-1,-2 0-11,0 0-1,-1-1 1,0-1-1,-21 12 1,27-17-589,-1-1 0,1 0 0,-1 0 0,0 0 1,0-1-1,0 0 0,0-1 0,0 0 1,0 0-1,-14-1 0,-6-6-3639,6-15-2531</inkml:trace>
  <inkml:trace contextRef="#ctx0" brushRef="#br0" timeOffset="1">61 124 9993,'0'0'7720,"45"0"-5350,-15-1 545,11-8-1282,9-6-864,6-2-641,1-5-704,5-6-3941,1-4-11113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4.357"/>
    </inkml:context>
    <inkml:brush xml:id="br0">
      <inkml:brushProperty name="width" value="0.025" units="cm"/>
      <inkml:brushProperty name="height" value="0.025" units="cm"/>
    </inkml:brush>
  </inkml:definitions>
  <inkml:trace contextRef="#ctx0" brushRef="#br0">0 28 13997,'0'0'6695,"46"3"-4998,-12-3-63,9 0-353,5-3-448,2-4-545,0-3-288,-9 4 0,-7 2-897,-12 4-1313,-17 0-320,-26 3-7560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4.721"/>
    </inkml:context>
    <inkml:brush xml:id="br0">
      <inkml:brushProperty name="width" value="0.025" units="cm"/>
      <inkml:brushProperty name="height" value="0.025" units="cm"/>
    </inkml:brush>
  </inkml:definitions>
  <inkml:trace contextRef="#ctx0" brushRef="#br0">0 1 8008,'0'0'13484,"56"19"-12587,-26-15-384,13-1-481,-6-2 0,8-1-673,-2 0-1889,-4-3-2339,0-11-5893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5.067"/>
    </inkml:context>
    <inkml:brush xml:id="br0">
      <inkml:brushProperty name="width" value="0.025" units="cm"/>
      <inkml:brushProperty name="height" value="0.025" units="cm"/>
    </inkml:brush>
  </inkml:definitions>
  <inkml:trace contextRef="#ctx0" brushRef="#br0">229 77 17264,'0'0'3897,"-11"8"-3454,2-3-474,-20 15 625,-34 30 0,56-45-453,1 0 0,0 1 0,1-1 0,-1 1-1,1 1 1,0-1 0,1 1 0,0 0 0,0 0-1,0 0 1,1 1 0,0-1 0,-2 9 0,5-14-147,0-1 0,0 1-1,0 0 1,1-1 0,-1 1 0,1 0 0,-1-1 0,1 1 0,-1 0 0,1-1 0,0 1 0,0-1-1,0 1 1,0-1 0,0 1 0,0-1 0,0 0 0,0 0 0,1 1 0,-1-1 0,0 0 0,1 0-1,-1 0 1,1 0 0,-1-1 0,1 1 0,0 0 0,-1-1 0,1 1 0,-1-1 0,1 1 0,2-1-1,11 4-656,1-1 0,28 2-1,-15-1-475,32 14 689,-58-18 564,-1 1 0,0 0 0,0 0 0,0 0 0,0 0 0,0 0 0,0 0 0,0 1 0,0-1 0,-1 1 1,1-1-1,0 1 0,-1 0 0,1 0 0,-1 0 0,0-1 0,1 1 0,-1 1 0,0-1 0,0 0 0,-1 0 1,1 0-1,0 0 0,0 4 0,-2-4 21,0 0 0,1 0 0,-1 1 0,-1-1-1,1 0 1,0 0 0,0 0 0,-1 0 0,1-1 0,-1 1 0,0 0 0,1-1 0,-1 1 0,0-1 0,0 1-1,0-1 1,0 0 0,0 0 0,0 0 0,-1 0 0,1 0 0,0-1 0,-3 1 0,-56 17 1057,60-18-1159,-16 4 156,-1-1 0,0 0 1,-34 0-1,47-4-318,0 1 0,1-1 1,-1 1-1,0-1 0,1-1 0,-1 1 1,1-1-1,-9-3 0,11 4-126,0-1 0,0 1 0,0-1 0,1 1 0,-1-1 0,0 0 0,0 0 0,1 0 0,-1 0 0,1 0 0,0 0 0,0 0 0,-1 0 0,2 0 0,-1-1 0,0 1 0,-1-5 0,-1-29-5281,3-8-3523</inkml:trace>
  <inkml:trace contextRef="#ctx0" brushRef="#br0" timeOffset="1">170 1 6054,'0'0'17392,"59"4"-14253,-30 0-1153,5-2-513,10 0-512,6-2-576,2 1-353,9 2-801,1 1-1922,-1-3-3394,-2-1-8841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8.810"/>
    </inkml:context>
    <inkml:brush xml:id="br0">
      <inkml:brushProperty name="width" value="0.025" units="cm"/>
      <inkml:brushProperty name="height" value="0.025" units="cm"/>
      <inkml:brushProperty name="color" value="#AB008B"/>
    </inkml:brush>
  </inkml:definitions>
  <inkml:trace contextRef="#ctx0" brushRef="#br0">1 332 17168,'0'0'1666,"9"-3"-1944,28-4 220,0 1 1,0 2-1,0 1 0,0 2 0,40 4 0,4-1-321,163-13 202,269-48 0,-220 21 275,2366-167 703,-223 207-310,544 72-1799,1140-81 4036,-3990 7-3764,-9 1-4975,-83-1 1773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39.804"/>
    </inkml:context>
    <inkml:brush xml:id="br0">
      <inkml:brushProperty name="width" value="0.025" units="cm"/>
      <inkml:brushProperty name="height" value="0.025" units="cm"/>
      <inkml:brushProperty name="color" value="#AB008B"/>
    </inkml:brush>
  </inkml:definitions>
  <inkml:trace contextRef="#ctx0" brushRef="#br0">199 0 4773,'-17'57'6509,"-3"14"-4263,-16 97-2540,-34 711 1797,66 7-1251,5-331 107,-6 155 1218,2 2056-405,-17-190-793,-4 298 2664,26-2753-5206,1-50-3900,-3-38-2073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3.310"/>
    </inkml:context>
    <inkml:brush xml:id="br0">
      <inkml:brushProperty name="width" value="0.025" units="cm"/>
      <inkml:brushProperty name="height" value="0.025" units="cm"/>
      <inkml:brushProperty name="color" value="#AB008B"/>
    </inkml:brush>
  </inkml:definitions>
  <inkml:trace contextRef="#ctx0" brushRef="#br0">1 252 6854,'0'0'11526,"11"-2"-10843,13-6-359,0 0 0,0-1 0,-1-2 0,0 0 0,33-23 0,-43 25-274,0 1 0,-1-2 1,0 0-1,-1 0 0,0-1 0,-1 0 1,0-1-1,-1-1 0,0 1 0,-1-1 1,9-18-1,-13 12 712,-11 20 285,-14 27-513,14-7-540,1 0 0,1 0 0,1 0 0,1 1 0,0 40 0,7 8-6652,-1-57 1832,4-3-720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3.687"/>
    </inkml:context>
    <inkml:brush xml:id="br0">
      <inkml:brushProperty name="width" value="0.025" units="cm"/>
      <inkml:brushProperty name="height" value="0.025" units="cm"/>
      <inkml:brushProperty name="color" value="#AB008B"/>
    </inkml:brush>
  </inkml:definitions>
  <inkml:trace contextRef="#ctx0" brushRef="#br0">45 0 15695,'0'0'4068,"-16"53"-1954,9-28-385,0 5-576,-2 3-288,3 2-641,6-1-192,0-1 1,0-2-33,11-6-737,-4-4-1089,2-6-128,-3-8-928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4.019"/>
    </inkml:context>
    <inkml:brush xml:id="br0">
      <inkml:brushProperty name="width" value="0.025" units="cm"/>
      <inkml:brushProperty name="height" value="0.025" units="cm"/>
      <inkml:brushProperty name="color" value="#AB008B"/>
    </inkml:brush>
  </inkml:definitions>
  <inkml:trace contextRef="#ctx0" brushRef="#br0">0 173 12364,'0'0'10153,"52"-11"-9832,-15 4-834,6-1-2113,0-1-1987,2 0-1408</inkml:trace>
  <inkml:trace contextRef="#ctx0" brushRef="#br0" timeOffset="1">439 34 5573,'0'0'14483,"-9"-5"-13292,5 3-1107,2 0-36,0 1 0,0-1 0,0 1-1,0 0 1,-1 0 0,1 0 0,0 0-1,0 0 1,-1 0 0,1 0 0,-1 1 0,1 0-1,0-1 1,-1 1 0,1 0 0,-1 0-1,1 0 1,-1 0 0,1 1 0,-1-1-1,1 1 1,0-1 0,-1 1 0,1 0-1,0 0 1,-1 0 0,1 0 0,0 1-1,0-1 1,0 0 0,0 1 0,0-1 0,1 1-1,-3 2 1,0 0-18,1 0 0,-1 0 0,1 1 1,0-1-1,1 1 0,-1-1 0,1 1 0,0 0 0,0 0 0,0 0 0,1 0 0,-1 0 1,1 1-1,1-1 0,-1 0 0,1 1 0,0-1 0,0 0 0,0 1 0,1-1 1,0 0-1,0 1 0,0-1 0,1 0 0,0 0 0,0 0 0,0 0 0,0-1 0,1 1 1,0 0-1,0-1 0,0 0 0,0 1 0,1-1 0,-1-1 0,1 1 0,0 0 1,1-1-1,-1 0 0,0 0 0,1 0 0,0-1 0,0 0 0,-1 1 0,1-2 0,1 1 1,-1 0-1,0-1 0,0 0 0,0 0 0,1-1 0,9 0 0,-10 0 10,0-1 0,0 0 1,-1 0-1,1 0 0,0-1 0,0 1 0,-1-1 0,1-1 0,-1 1 0,1 0 0,-1-1 0,0 0 0,0 0 1,0 0-1,-1-1 0,1 1 0,-1-1 0,0 0 0,0 0 0,0 0 0,0 0 0,-1-1 0,1 1 0,-1-1 1,0 1-1,2-10 0,-2 9-22,0-1 1,-1 0 0,1 0-1,-1 0 1,0 0-1,-1 0 1,0 0 0,0 0-1,0-1 1,0 1 0,-1 0-1,0 0 1,0 0-1,-1 0 1,0 1 0,0-1-1,0 0 1,-1 1 0,0-1-1,0 1 1,0 0-1,-4-6 1,-14-1-1807,21 12 1539,-1-1-1,1 1 1,-1 0 0,0 0-1,1-1 1,-1 1 0,0 0-1,0 0 1,1 0 0,-1 0 0,0 0-1,1 0 1,-1 0 0,0 0-1,1 0 1,-1 0 0,0 0 0,0 1-1,1-1 1,-1 0 0,1 0-1,-1 1 1,0-1 0,1 1 0,-1-1-1,1 0 1,-1 1 0,1-1-1,-1 1 1,1-1 0,-1 1 0,0 0-1,-3 12-6012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4.351"/>
    </inkml:context>
    <inkml:brush xml:id="br0">
      <inkml:brushProperty name="width" value="0.025" units="cm"/>
      <inkml:brushProperty name="height" value="0.025" units="cm"/>
      <inkml:brushProperty name="color" value="#AB008B"/>
    </inkml:brush>
  </inkml:definitions>
  <inkml:trace contextRef="#ctx0" brushRef="#br0">31 0 9065,'0'0'9731,"-2"9"-7878,-5 32 571,-11 74 1008,16-98-3826,1 0 0,0 0 0,1 1 0,5 27 0,-2-37-148,0-2-2062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5.945"/>
    </inkml:context>
    <inkml:brush xml:id="br0">
      <inkml:brushProperty name="width" value="0.025" units="cm"/>
      <inkml:brushProperty name="height" value="0.025" units="cm"/>
      <inkml:brushProperty name="color" value="#F6630D"/>
    </inkml:brush>
  </inkml:definitions>
  <inkml:trace contextRef="#ctx0" brushRef="#br0">0 171 11787,'0'0'3219,"8"-1"-870,-1 1-2002,-1-1 0,1 1 0,-1-1 0,0 0 0,1-1 0,-1 0 0,0 0 0,0 0 0,0-1 0,0 1 0,-1-1 0,1-1 0,-1 1 0,0-1 0,0 0 0,0 0 0,0-1 0,7-9 0,-8 9-185,0-1-1,-1 1 1,0-1 0,0 0-1,0-1 1,-1 1 0,0 0-1,0-1 1,-1 1 0,1-1-1,-2 1 1,1-1 0,-1-12-1,0 18-146,0 0-1,-1 1 1,1-1-1,0 0 1,-1 1-1,1-1 1,0 0-1,-1 1 1,1-1-1,-1 0 1,1 1-1,-1-1 1,1 1-1,-1-1 1,0 1-1,1-1 1,-1 1-1,0 0 0,1-1 1,-1 1-1,0 0 1,0-1-1,1 1 1,-1 0-1,0 0 1,0 0-1,1 0 1,-1 0-1,0-1 1,0 2-1,1-1 1,-1 0-1,0 0 1,0 0-1,0 0 1,1 0-1,-1 0 0,0 1 1,1-1-1,-1 0 1,0 1-1,1-1 1,-1 1-1,-1 0 1,-30 19-58,28-15 57,0 1 1,1-1-1,-1 1 0,1 0 0,0 0 1,1 0-1,-1 1 0,1-1 0,0 0 1,1 1-1,-1-1 0,1 1 0,1 0 1,-1-1-1,1 1 0,0 0 0,1-1 1,1 10-1,0-11-17,-1 0 0,1 0 0,0 0 0,0 0 1,1 0-1,-1-1 0,1 1 0,0-1 0,1 0 0,-1 0 1,1 0-1,-1 0 0,1-1 0,0 1 0,1-1 1,-1 0-1,0 0 0,1-1 0,0 1 0,-1-1 0,1 0 1,0 0-1,7 1 0,3 0-632,0 0-1,0-1 1,0-1 0,17 0 0,18-1-4506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4.711"/>
    </inkml:context>
    <inkml:brush xml:id="br0">
      <inkml:brushProperty name="width" value="0.025" units="cm"/>
      <inkml:brushProperty name="height" value="0.025" units="cm"/>
      <inkml:brushProperty name="color" value="#AB008B"/>
    </inkml:brush>
  </inkml:definitions>
  <inkml:trace contextRef="#ctx0" brushRef="#br0">1 34 3203,'0'0'16528,"62"-3"-15311,-29 0-609,-3 0-415,4 0-129,3-3-1057,-5-1-2370,6-2-5158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5.087"/>
    </inkml:context>
    <inkml:brush xml:id="br0">
      <inkml:brushProperty name="width" value="0.025" units="cm"/>
      <inkml:brushProperty name="height" value="0.025" units="cm"/>
      <inkml:brushProperty name="color" value="#AB008B"/>
    </inkml:brush>
  </inkml:definitions>
  <inkml:trace contextRef="#ctx0" brushRef="#br0">15 101 6182,'0'0'13447,"-3"8"-10730,-8 26-603,11-34-2056,0 1-1,0-1 0,0 1 0,0 0 0,0-1 0,0 1 0,0 0 0,0-1 0,0 1 0,0-1 0,0 1 1,1 0-1,-1-1 0,0 1 0,1-1 0,-1 1 0,0-1 0,1 1 0,-1 0 0,0-1 0,1 0 1,-1 1-1,1-1 0,-1 1 0,1-1 0,-1 0 0,1 1 0,-1-1 0,1 0 0,0 1 0,-1-1 0,1 0 1,-1 0-1,1 0 0,0 1 0,-1-1 0,1 0 0,-1 0 0,2 0 0,28 0 594,-25 0-431,8 0-146,0-1-1,0-1 1,0 0-1,0 0 0,0-1 1,-1-1-1,1 0 1,-1-1-1,0 0 0,11-8 1,-15 9-52,0-1 0,-1 0 0,0-1 0,0 1-1,-1-1 1,1-1 0,-1 1 0,-1-1 0,1 0 0,-1-1 0,0 1 0,-1-1 0,0 0 0,0 0 0,4-13 0,-18 61 242,-7 64 0,11 1-3232,7-84-779,7-8-2953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5.419"/>
    </inkml:context>
    <inkml:brush xml:id="br0">
      <inkml:brushProperty name="width" value="0.025" units="cm"/>
      <inkml:brushProperty name="height" value="0.025" units="cm"/>
      <inkml:brushProperty name="color" value="#AB008B"/>
    </inkml:brush>
  </inkml:definitions>
  <inkml:trace contextRef="#ctx0" brushRef="#br0">1 52 4612,'0'0'16112,"77"0"-15216,-38 0-415,4 0-353,7-1-160,-4-5-1441,-3-1-417,-7-4-929,-11-3-1441,-13 1-2434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5.762"/>
    </inkml:context>
    <inkml:brush xml:id="br0">
      <inkml:brushProperty name="width" value="0.025" units="cm"/>
      <inkml:brushProperty name="height" value="0.025" units="cm"/>
      <inkml:brushProperty name="color" value="#AB008B"/>
    </inkml:brush>
  </inkml:definitions>
  <inkml:trace contextRef="#ctx0" brushRef="#br0">0 15 17553,'0'0'7495,"52"28"-5958,-6-28-736,13 0-641,4 0-128,1 0-1057,-1-4-544,-4 0-1058,-11-5-1152,-9-2-2339,-5-3-5061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6.158"/>
    </inkml:context>
    <inkml:brush xml:id="br0">
      <inkml:brushProperty name="width" value="0.025" units="cm"/>
      <inkml:brushProperty name="height" value="0.025" units="cm"/>
      <inkml:brushProperty name="color" value="#AB008B"/>
    </inkml:brush>
  </inkml:definitions>
  <inkml:trace contextRef="#ctx0" brushRef="#br0">0 19 3459,'0'0'10426,"8"-2"-6278,72-12 924,-73 13-4765,0 0 0,0 0 0,0 1 0,0 0 0,-1 1 0,1 0-1,0 0 1,0 0 0,0 1 0,-1-1 0,8 4 0,-12-4-276,-1 0 1,0 0-1,1 0 0,-1 1 1,0-1-1,0 0 0,0 0 1,0 1-1,0-1 0,0 0 1,0 1-1,0-1 0,-1 1 1,1-1-1,-1 1 0,1 0 1,-1-1-1,1 1 0,-1-1 1,0 1-1,0 0 0,0-1 1,0 1-1,0 0 0,0-1 1,0 1-1,0 0 0,-1-1 1,1 1-1,-1 0 0,1-1 0,-1 1 1,0-1-1,1 1 0,-1-1 1,-1 2-1,-4 6 160,0 0 0,0-1 0,-1 1 0,-10 8 0,12-12-25,-32 29 501,-18 20-191,53-51-467,-1 1 1,0 0-1,1-1 0,-1 1 0,1 1 0,0-1 0,1 0 0,-1 0 0,1 1 0,-1-1 0,1 1 0,1-1 0,-1 9 0,1-12-1,0 1-1,1 0 0,-1 0 1,1-1-1,0 1 1,0 0-1,0 0 1,-1-1-1,1 1 1,1-1-1,-1 1 1,0-1-1,0 0 1,1 1-1,-1-1 0,0 0 1,1 0-1,-1 0 1,1 0-1,0 0 1,-1 0-1,1 0 1,0-1-1,2 2 1,51 14 101,-45-14-95,20 4-414,53 4 1,-5-9-3703,-30-5-2074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6.689"/>
    </inkml:context>
    <inkml:brush xml:id="br0">
      <inkml:brushProperty name="width" value="0.025" units="cm"/>
      <inkml:brushProperty name="height" value="0.025" units="cm"/>
      <inkml:brushProperty name="color" value="#AB008B"/>
    </inkml:brush>
  </inkml:definitions>
  <inkml:trace contextRef="#ctx0" brushRef="#br0">92 43 9289,'0'0'10079,"8"-6"-8328,-2 1-1454,1 1 0,-1 0-1,1 0 1,0 1 0,0 0 0,0 0 0,0 1 0,0 0 0,1 0 0,-1 0 0,0 1 0,1 0 0,0 1 0,-1-1 0,11 2 0,-17-1-281,0 1 0,1-1 1,-1 0-1,0 0 0,1 1 0,-1-1 0,0 1 1,0-1-1,1 1 0,-1 0 0,0 0 1,0-1-1,0 1 0,0 0 0,0 0 1,0 0-1,0 0 0,0 0 0,0 0 1,0 0-1,-1 0 0,1 1 0,0-1 1,-1 0-1,1 0 0,-1 1 0,1-1 1,-1 0-1,0 1 0,1-1 0,-1 0 0,0 1 1,0-1-1,0 0 0,0 1 0,0-1 1,0 1-1,-1-1 0,1 0 0,0 1 1,-1-1-1,1 0 0,-1 0 0,0 3 1,-2 3 14,0 1 0,0-1 1,0 0-1,-1 1 0,0-2 1,-6 9-1,-12 9 22,0-1 0,-28 21 0,30-27-42,1 1 0,0 0 0,1 1 0,-19 27 0,36-44-9,0 0 0,-1-1 0,1 1 0,0 0 0,0 0 0,0 0 0,0 0 0,1 1 0,-1-1 0,0 0 0,1 0 1,0 0-1,-1 1 0,1-1 0,0 4 0,1-5 5,0 1 0,-1-1 0,1 0 0,0 0 0,0 0 0,-1 0 0,1 0 0,0 0 0,0 0 0,0 0 0,0-1 0,1 1 0,-1 0 0,0-1 0,0 1 0,0 0 0,0-1 0,1 0 0,-1 1 0,0-1 0,1 0 0,-1 1 0,0-1 0,1 0 0,-1 0 0,0 0 0,3 0 0,39 0 188,0-2 0,1-1 0,47-11 0,-18 3-2731,-2 4-4586,-54 6-2327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7.083"/>
    </inkml:context>
    <inkml:brush xml:id="br0">
      <inkml:brushProperty name="width" value="0.025" units="cm"/>
      <inkml:brushProperty name="height" value="0.025" units="cm"/>
      <inkml:brushProperty name="color" value="#AB008B"/>
    </inkml:brush>
  </inkml:definitions>
  <inkml:trace contextRef="#ctx0" brushRef="#br0">0 1 8392,'0'0'14766,"8"47"-13389,-8-26-352,0 4-448,0 0-289,0 1-160,0 0-128,3-3 32,-1-2 0,3-5-96,1-3-1121,-3-7-1634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7.413"/>
    </inkml:context>
    <inkml:brush xml:id="br0">
      <inkml:brushProperty name="width" value="0.025" units="cm"/>
      <inkml:brushProperty name="height" value="0.025" units="cm"/>
      <inkml:brushProperty name="color" value="#AB008B"/>
    </inkml:brush>
  </inkml:definitions>
  <inkml:trace contextRef="#ctx0" brushRef="#br0">0 36 15855,'0'0'6374,"48"-21"-5285,-24 16-544,4 1-417,2 1-128,4 3-1538,-5-1-1761,1 0-2082,-5 1-2402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7.758"/>
    </inkml:context>
    <inkml:brush xml:id="br0">
      <inkml:brushProperty name="width" value="0.025" units="cm"/>
      <inkml:brushProperty name="height" value="0.025" units="cm"/>
      <inkml:brushProperty name="color" value="#AB008B"/>
    </inkml:brush>
  </inkml:definitions>
  <inkml:trace contextRef="#ctx0" brushRef="#br0">129 26 6086,'0'0'10655,"-7"-5"-7559,2 2-2787,1 1-1,-1-1 0,0 1 0,0-1 1,0 1-1,0 1 0,-7-2 0,10 2-270,0 1-1,0 0 1,0 0 0,0 0-1,-1 0 1,1 0-1,0 1 1,0-1-1,0 1 1,1-1 0,-1 1-1,0 0 1,0 0-1,0 0 1,0 0 0,1 0-1,-1 0 1,0 0-1,1 0 1,-1 1-1,1-1 1,-1 1 0,1-1-1,0 1 1,0 0-1,-1-1 1,0 4-1,-2 2 135,0 1-1,1-1 0,0 1 1,0-1-1,1 1 0,0 0 0,1 0 1,-1 0-1,1 0 0,1 0 1,0 16-1,0-21-103,1 1-1,-1-1 1,1 1 0,0-1 0,0 0-1,0 1 1,0-1 0,0 0-1,1 0 1,0 1 0,-1-1 0,1 0-1,0-1 1,1 1 0,-1 0 0,0-1-1,1 1 1,0-1 0,-1 0 0,1 1-1,0-1 1,0-1 0,0 1 0,0 0-1,0-1 1,1 0 0,-1 1 0,7 0-1,-3-1-14,-1 0-1,0 0 0,1-1 1,-1 0-1,1 0 1,-1-1-1,1 1 0,-1-2 1,0 1-1,1-1 1,-1 0-1,0 0 0,0 0 1,0-1-1,0 0 1,-1 0-1,1-1 0,8-6 1,-11 7-22,1-1 1,-1 1-1,1-1 1,-1 0-1,0 0 1,-1 0-1,1 0 1,-1-1-1,0 1 1,0 0 0,0-1-1,0 0 1,-1 1-1,0-1 1,0 0-1,0 0 1,0 0-1,-1 0 1,0 0-1,0 0 1,0 1-1,-1-1 1,0 0-1,0 0 1,-2-7-1,1 7-447,0 1 1,-1 0-1,1 0 0,-1 0 0,0 0 0,0 0 0,0 1 0,-1-1 1,-3-2-1,6 5 200,0-1 0,0 1 0,-1 0 0,1 0-1,0 0 1,0 0 0,-1 0 0,1 1 0,-1-1 0,1 0 0,-1 1 0,1-1 0,-1 1 0,1-1 0,-1 1 0,1 0 0,-1-1 0,0 1 0,1 0 0,-1 0 0,1 0 0,-1 0 0,1 1 0,-1-1 0,0 0 0,1 1 0,-1-1 0,1 1 0,-1-1 0,1 1-1,-3 2 1,-5 11-6403</inkml:trace>
  <inkml:trace contextRef="#ctx0" brushRef="#br0" timeOffset="1">260 153 5990,'0'0'19730,"-2"-47"-26360,-3 40-3524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8.140"/>
    </inkml:context>
    <inkml:brush xml:id="br0">
      <inkml:brushProperty name="width" value="0.025" units="cm"/>
      <inkml:brushProperty name="height" value="0.025" units="cm"/>
      <inkml:brushProperty name="color" value="#AB008B"/>
    </inkml:brush>
  </inkml:definitions>
  <inkml:trace contextRef="#ctx0" brushRef="#br0">28 0 14414,'0'0'9283,"-4"9"-9085,-2 10-116,1 0 1,1 1-1,1-1 1,0 1-1,2-1 1,0 1-1,1 0 1,1 0-1,1-1 1,0 1 0,2-1-1,6 23 1,-13-55-13066,-6-1 8205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6.290"/>
    </inkml:context>
    <inkml:brush xml:id="br0">
      <inkml:brushProperty name="width" value="0.025" units="cm"/>
      <inkml:brushProperty name="height" value="0.025" units="cm"/>
      <inkml:brushProperty name="color" value="#F6630D"/>
    </inkml:brush>
  </inkml:definitions>
  <inkml:trace contextRef="#ctx0" brushRef="#br0">0 139 14734,'0'0'3667,"4"-10"-2898,-3 4-699,1 1-1,-1 0 0,2 0 1,-1 0-1,0 1 1,1-1-1,0 0 0,0 1 1,0 0-1,1 0 1,-1 0-1,1 0 0,0 0 1,0 1-1,0 0 1,1 0-1,-1 0 0,1 0 1,0 0-1,-1 1 1,1 0-1,0 0 0,1 1 1,-1-1-1,0 1 0,0 0 1,1 0-1,-1 1 1,0 0-1,7 0 1,-9 1-70,0-1 0,-1 1 0,1 0 0,0 0 0,0 0 0,-1 0 0,1 1 0,-1-1 1,1 1-1,-1-1 0,1 1 0,-1 0 0,0 0 0,0 0 0,0 0 0,0 1 1,0-1-1,-1 0 0,1 1 0,-1-1 0,1 1 0,-1 0 0,1 3 0,5 11 92,-1 1 0,6 30 0,-3-12-13,-7-30-40,0 0 0,0 1 0,0-1 0,1 0-1,0 0 1,1-1 0,-1 1 0,1-1 0,0 1 0,7 6 0,-9-11 41,0 1 0,1 0 0,-1-1 0,1 1 0,0-1 0,0 0 0,-1 0 0,1 0 0,0 0 0,0 0 0,0-1 0,0 1 0,0-1 0,0 0 1,0 0-1,0 0 0,0 0 0,0 0 0,0-1 0,0 1 0,0-1 0,-1 0 0,1 0 0,0 0 0,4-3 0,4-1 162,-1-1 0,-1-1-1,1 0 1,-1 0 0,0-1-1,-1 0 1,0 0 0,14-19-1,-10 10-4,0-1-1,-1 1 1,-1-2-1,9-22 1,-18 39-219,0-1 0,1 0 0,-1 1 0,0-1-1,-1 0 1,1 0 0,0 0 0,-1 0 0,0 0 0,0 0 0,0 0-1,0 0 1,0 0 0,0 0 0,-1 0 0,0 0 0,1 0 0,-1 0-1,0 1 1,-2-4 0,1 4-100,1 0-1,-1 1 1,0-1 0,0 1-1,0 0 1,0-1 0,-1 1-1,1 0 1,0 0 0,0 0-1,-1 0 1,1 1 0,-1-1-1,1 1 1,-1-1-1,1 1 1,-1 0 0,1 0-1,-1 0 1,1 0 0,0 1-1,-1-1 1,-4 2 0,4-1-123,1 0 0,-1 0 0,0 0 0,0 1 0,0-1 0,1 1 0,-1 0 0,1 0 0,0 0 0,-1 0 1,1 0-1,0 0 0,0 1 0,0-1 0,0 1 0,1 0 0,-1-1 0,1 1 0,0 0 0,-1 0 0,1 0 1,0 0-1,1 0 0,-1 0 0,1 0 0,-1 0 0,1 4 0,-1-4-84,1 0 0,0-1 0,-1 1 0,1-1 0,0 1 0,1 0 0,-1-1 0,0 1 0,1 0 1,-1-1-1,1 1 0,0-1 0,0 1 0,0-1 0,0 0 0,0 1 0,1-1 0,-1 0 0,1 0 0,-1 0 0,1 0 0,0 0 0,0 0 0,0 0 0,0-1 0,0 1 0,0 0 0,0-1 0,1 0 0,-1 0 0,1 0 0,3 2 0,26-1-3015,3-2-540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8.520"/>
    </inkml:context>
    <inkml:brush xml:id="br0">
      <inkml:brushProperty name="width" value="0.025" units="cm"/>
      <inkml:brushProperty name="height" value="0.025" units="cm"/>
      <inkml:brushProperty name="color" value="#AB008B"/>
    </inkml:brush>
  </inkml:definitions>
  <inkml:trace contextRef="#ctx0" brushRef="#br0">49 98 1153</inkml:trace>
  <inkml:trace contextRef="#ctx0" brushRef="#br0" timeOffset="1">0 47 3459,'0'0'18065,"0"-47"-17072,24 47-640,2 0-257,3 0-64,3 0-288,2 0-1250,-4 0-1088,-1 0-2243,-2 0-832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8.864"/>
    </inkml:context>
    <inkml:brush xml:id="br0">
      <inkml:brushProperty name="width" value="0.025" units="cm"/>
      <inkml:brushProperty name="height" value="0.025" units="cm"/>
      <inkml:brushProperty name="color" value="#AB008B"/>
    </inkml:brush>
  </inkml:definitions>
  <inkml:trace contextRef="#ctx0" brushRef="#br0">92 105 3299,'0'0'411,"3"-10"1068,10-31 3559,-12 39-4600,-1 0 0,1 0 0,0 0 1,-1 0-1,1 0 0,-1 0 0,0 0 1,0 0-1,0 0 0,0 0 1,0 0-1,0 0 0,0 0 0,-1 0 1,1 0-1,-1 0 0,1 0 0,-1 0 1,0 0-1,0 0 0,0 0 0,0 0 1,-2-2-1,2 3-309,-1 1-1,1-1 1,-1 1 0,1-1-1,0 1 1,-1-1 0,1 1 0,-1 0-1,1 0 1,-1 0 0,1 0-1,-1 0 1,1 0 0,0 1 0,-1-1-1,1 0 1,-1 1 0,1-1-1,0 1 1,-1-1 0,1 1 0,-2 1-1,0 0-46,0 0 0,-1 1-1,1 0 1,1 0 0,-1 0-1,0 0 1,1 0 0,-3 4-1,-1 4 71,0-1-1,1 1 0,0 0 1,-5 21-1,8-26-26,0 1 0,1 0 0,0 0 0,0 0 0,1 1 0,-1-1 0,2 0 0,-1 0 0,1 0 0,0 0 0,0 0-1,5 13 1,-4-16-107,0-1 0,0 1 0,1-1 0,-1 1 0,1-1 0,0 0 0,-1 0 0,1 0 0,1-1 0,-1 1 0,0-1 0,1 1 0,-1-1 0,1 0 0,0-1 0,0 1 0,-1 0 0,1-1 0,0 0 0,0 0 0,1 0 0,-1-1-1,5 1 1,-3 0 23,-1-1 0,1 0 0,0 0 0,-1 0-1,1-1 1,0 1 0,-1-1 0,1-1-1,-1 1 1,1-1 0,-1 0 0,0 0 0,0 0-1,0-1 1,0 0 0,0 0 0,0 0-1,-1-1 1,0 1 0,1-1 0,-1 0 0,-1 0-1,1-1 1,-1 1 0,1-1 0,-1 0 0,0 0-1,-1 0 1,0 0 0,1 0 0,-1-1-1,-1 1 1,1 0 0,-1-1 0,1-9 0,-1 9 17,0 0 1,-1 1-1,0-1 1,0 0-1,0 1 1,0-1-1,-1 0 1,0 1-1,0-1 1,-1 0-1,0 1 1,0 0-1,0-1 1,0 1-1,-1 0 1,-6-9-1,7 11-270,-1 1 0,1-1 1,-1 1-1,0 0 0,1 0 0,-1 0 0,0 0 1,0 0-1,-1 1 0,1-1 0,0 1 0,0 0 1,-1 0-1,1 0 0,-1 0 0,1 1 0,-1-1 1,1 1-1,-1 0 0,1 0 0,-1 0 0,1 1 0,-1-1 1,1 1-1,-1 0 0,1 0 0,0 0 0,-1 0 1,-2 2-1,-21 13-4374,-1 3-2914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9.224"/>
    </inkml:context>
    <inkml:brush xml:id="br0">
      <inkml:brushProperty name="width" value="0.025" units="cm"/>
      <inkml:brushProperty name="height" value="0.025" units="cm"/>
      <inkml:brushProperty name="color" value="#AB008B"/>
    </inkml:brush>
  </inkml:definitions>
  <inkml:trace contextRef="#ctx0" brushRef="#br0">0 54 5541,'0'0'12076,"54"2"-8873,-17-9-897,13-3-737,0-1-576,2 1-640,1 2-289,-10 2-32,-3 4-289,-12 1-832,-6 1-672,-12 0-1186</inkml:trace>
  <inkml:trace contextRef="#ctx0" brushRef="#br0" timeOffset="1">27 164 7687,'0'0'14510,"75"1"-13101,-32-12-576,1-1-320,-1 0-353,5 4-192,-1 2-1153,-1 2-1506,-6-1-2113,2 1-2179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49.588"/>
    </inkml:context>
    <inkml:brush xml:id="br0">
      <inkml:brushProperty name="width" value="0.025" units="cm"/>
      <inkml:brushProperty name="height" value="0.025" units="cm"/>
      <inkml:brushProperty name="color" value="#AB008B"/>
    </inkml:brush>
  </inkml:definitions>
  <inkml:trace contextRef="#ctx0" brushRef="#br0">42 42 9385,'0'0'10997,"8"-6"-9315,3 0-1320,1 1 1,-1 0-1,1 1 1,1 0-1,-1 0 1,0 2-1,1-1 1,0 2 0,-1 0-1,1 0 1,23 2-1,-34-1-345,0 0-1,-1 1 0,1-1 1,0 0-1,-1 0 0,1 1 0,-1-1 1,1 1-1,0-1 0,-1 1 1,1 0-1,-1-1 0,0 1 0,1 0 1,-1 0-1,0 0 0,1 0 1,-1 0-1,0 0 0,0 1 1,0-1-1,0 0 0,0 1 0,0-1 1,0 0-1,0 1 0,-1-1 1,1 1-1,-1 0 0,1-1 1,-1 1-1,1-1 0,-1 1 0,0 0 1,0 1-1,0 1 0,0 0 1,0 0-1,-1-1 1,0 1-1,0 0 0,0 0 1,0-1-1,0 1 1,-1-1-1,0 1 0,0-1 1,0 0-1,0 1 1,-3 2-1,-18 19 62,-2-1 0,-36 26 0,35-29 56,1 0 0,-37 41-1,60-61-125,1 1 0,0-1 0,-1 1 0,1 0-1,0-1 1,0 1 0,0 0 0,0 0 0,0 0-1,0-1 1,0 1 0,1 0 0,-1 0 0,1 0-1,-1 0 1,1 0 0,0 1 0,0-1-1,0 0 1,0 3 0,1-3-1,0-1-1,0 1 0,0-1 1,0 1-1,0-1 1,0 0-1,0 1 1,1-1-1,-1 0 1,0 0-1,1 0 1,-1 0-1,1 0 1,-1 0-1,1 0 1,-1-1-1,1 1 1,0 0-1,1-1 1,12 4 20,-1-1 0,1-1 0,0 0 0,21-1 0,-29-1-23,32 1-693,69-8 1,-88 4-1467,0-1 0,38-13 0,4-9-9606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5.415"/>
    </inkml:context>
    <inkml:brush xml:id="br0">
      <inkml:brushProperty name="width" value="0.025" units="cm"/>
      <inkml:brushProperty name="height" value="0.025" units="cm"/>
      <inkml:brushProperty name="color" value="#F6630D"/>
    </inkml:brush>
  </inkml:definitions>
  <inkml:trace contextRef="#ctx0" brushRef="#br0">356 1 17649,'-2'14'1313,"-75"784"-3214,31-246 1256,-42 180 546,-30 323 1457,93-252-653,63 2-577,46 1522-443,-51-1053 1798,2 332-94,-45 139-1175,10-1622-329,-17 349-2199,4-397-1017,-6-17-2675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6.399"/>
    </inkml:context>
    <inkml:brush xml:id="br0">
      <inkml:brushProperty name="width" value="0.025" units="cm"/>
      <inkml:brushProperty name="height" value="0.025" units="cm"/>
      <inkml:brushProperty name="color" value="#F6630D"/>
    </inkml:brush>
  </inkml:definitions>
  <inkml:trace contextRef="#ctx0" brushRef="#br0">1 377 7111,'13'2'3347,"62"6"-1969,0-3-1,97-6 1,168-25-1062,-184 12-126,2838-189 53,-2771 189-150,3713-120 2822,-3857 134-2936,5354 30 37,-3360-12-668,-1983-18-3901,-20-1-3396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8.656"/>
    </inkml:context>
    <inkml:brush xml:id="br0">
      <inkml:brushProperty name="width" value="0.025" units="cm"/>
      <inkml:brushProperty name="height" value="0.025" units="cm"/>
      <inkml:brushProperty name="color" value="#F6630D"/>
    </inkml:brush>
  </inkml:definitions>
  <inkml:trace contextRef="#ctx0" brushRef="#br0">22 216 8840,'-6'9'6111,"-9"13"803,15-15-5027,12-8-554,16-12-1107,-2-1 0,1-1 0,-2-1 0,0-2 0,24-22 0,-40 34-183,-8 4-45,13-7 24,-2-1 0,1 0 0,-1-1 0,-1 0 0,0-1 0,-1 0 0,0-1 0,-1 0 1,8-15-1,-54 91 357,29-46-452,2-1 0,0 1 0,1 1 0,0-1 1,1 0-1,2 1 0,0 0 0,0 0 0,2 0 1,1 21-1,-1-38-73,0-1 0,1 1 1,-1 0-1,0 0 0,1 0 1,-1 0-1,0 0 0,1-1 1,-1 1-1,1 0 0,-1 0 1,1-1-1,-1 1 0,1 0 1,0-1-1,-1 1 0,1 0 0,0-1 1,0 1-1,-1-1 0,1 1 1,0-1-1,1 1 0,14-3-6927,-2-9-3257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9.003"/>
    </inkml:context>
    <inkml:brush xml:id="br0">
      <inkml:brushProperty name="width" value="0.025" units="cm"/>
      <inkml:brushProperty name="height" value="0.025" units="cm"/>
      <inkml:brushProperty name="color" value="#F6630D"/>
    </inkml:brush>
  </inkml:definitions>
  <inkml:trace contextRef="#ctx0" brushRef="#br0">18 0 17777,'0'0'4708,"-11"59"-3074,8-38-1058,3 4-415,-4 0-129,4 2-257,0 2-832,4 1-288,-1-4-705,1-4-1729,-4-6-3300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8:59.347"/>
    </inkml:context>
    <inkml:brush xml:id="br0">
      <inkml:brushProperty name="width" value="0.025" units="cm"/>
      <inkml:brushProperty name="height" value="0.025" units="cm"/>
      <inkml:brushProperty name="color" value="#F6630D"/>
    </inkml:brush>
  </inkml:definitions>
  <inkml:trace contextRef="#ctx0" brushRef="#br0">0 8 4420,'0'0'12972,"48"-6"-11466,-23 5 95,0 0-1056,9 1-449,-1 0-64,-3 0-1025,7 0-3075,-1 0-4132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0.361"/>
    </inkml:context>
    <inkml:brush xml:id="br0">
      <inkml:brushProperty name="width" value="0.025" units="cm"/>
      <inkml:brushProperty name="height" value="0.025" units="cm"/>
      <inkml:brushProperty name="color" value="#F6630D"/>
    </inkml:brush>
  </inkml:definitions>
  <inkml:trace contextRef="#ctx0" brushRef="#br0">0 68 3651,'2'-19'11156,"2"5"-6382,-2 12-4597,-1 0 0,1 0 0,0 0 0,0 0 0,-1 1 0,1-1 0,0 1 1,0-1-1,1 1 0,-1 0 0,0-1 0,0 1 0,1 0 0,-1 1 0,0-1 0,1 0 0,2 0 0,11-2 189,-1 0-1,0 2 1,1-1 0,-1 2-1,1 0 1,0 1 0,-1 0-1,1 2 1,26 6 0,-35-7-299,-1 0 0,0 1 1,0-1-1,0 1 1,0 0-1,0 1 0,-1 0 1,1 0-1,-1 0 1,0 0-1,6 8 1,-8-9-40,-1 1 1,0-1 0,0 1-1,0 0 1,0 0 0,-1 0-1,1 0 1,-1 0 0,0 0 0,0 0-1,0 0 1,-1 1 0,0-1-1,0 0 1,0 0 0,0 1 0,0-1-1,-1 0 1,-1 6 0,0-5 35,1 0 1,-1 1 0,0-1-1,-1 0 1,1 0 0,-1 0-1,0 0 1,0-1 0,-1 1-1,1-1 1,-1 0 0,-6 6-1,-6 2 242,1 0 0,-24 12 1,28-18-121,1 0 1,0 0-1,0 1 1,0 1-1,1-1 1,0 1-1,1 1 1,-10 12 0,17-19-170,0-1 0,1 1 1,-1 0-1,1 0 1,-1 0-1,1 0 1,0 0-1,0 0 1,0 0-1,0 0 1,0 0-1,0 0 1,0 0-1,1 0 0,-1 0 1,1 0-1,0-1 1,-1 1-1,1 0 1,0 0-1,0 0 1,0-1-1,0 1 1,0-1-1,0 1 0,1 0 1,-1-1-1,1 0 1,-1 1-1,1-1 1,-1 0-1,1 0 1,-1 0-1,5 2 1,-1 1-14,1-1 0,0 1 0,1-1 0,-1 0 0,0-1 0,1 1 0,0-1 0,-1 0 0,9 0 0,-10-2-293,1 0 1,0 0-1,0 0 1,0-1-1,0 0 1,0-1-1,-1 1 1,1-1-1,0 0 1,5-3-1,32-20-7591,-41 23 7088,30-18-11315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6.638"/>
    </inkml:context>
    <inkml:brush xml:id="br0">
      <inkml:brushProperty name="width" value="0.025" units="cm"/>
      <inkml:brushProperty name="height" value="0.025" units="cm"/>
      <inkml:brushProperty name="color" value="#F6630D"/>
    </inkml:brush>
  </inkml:definitions>
  <inkml:trace contextRef="#ctx0" brushRef="#br0">25 161 0,'9'-8'3283,"-3"2"-2322,29-30 1818,-33 34-2233,-1-1 1,0 1-1,1 0 1,-1 0-1,0-1 1,0 1-1,0 0 1,0-1-1,-1 1 1,1-1-1,0-4 1,-2 7-454,1 0 0,0-1-1,0 1 1,-1 0 0,1 0 0,0 0 0,0-1 0,-1 1-1,1 0 1,0 0 0,-1 0 0,1 0 0,0 0 0,-1 0-1,1 0 1,0 0 0,-1 0 0,1 0 0,0 0 0,-1 0-1,1 0 1,0 0 0,-1 0 0,1 0 0,0 0 0,-1 0 0,1 0-1,0 0 1,-1 0 0,1 1 0,0-1 0,-1 0 0,1 0-1,0 0 1,0 1 0,-1-1 0,1 0 0,0 0 0,0 1-1,0-1 1,-1 0 0,1 1 0,0-1 0,0 0 0,0 0-1,-1 1 1,-14 14 17,7-3 184,1 0 0,0 1-1,1 0 1,0 0-1,1 1 1,0-1 0,1 1-1,1 0 1,0 1 0,1-1-1,0 0 1,2 1-1,0 22 1,0-36-279,0 0-1,1 0 1,-1 0 0,0 1 0,0-1-1,1 0 1,-1 0 0,0 0 0,1 0 0,-1-1-1,1 1 1,-1 0 0,1 0 0,-1 0-1,1 0 1,0 0 0,-1-1 0,1 1-1,0 0 1,0 0 0,0-1 0,0 1-1,-1-1 1,1 1 0,0-1 0,0 1-1,0-1 1,0 0 0,0 1 0,0-1-1,0 0 1,0 0 0,0 0 0,1 1-1,-1-1 1,0 0 0,0-1 0,0 1-1,0 0 1,0 0 0,0 0 0,0-1-1,0 1 1,0 0 0,0-1 0,0 1-1,1-1 1,3-2 144,-1 1-1,1-1 1,-1 1-1,1-1 1,-1 0 0,0-1-1,0 1 1,4-5-1,-2-1 43,0 0-1,0 0 1,-1-1-1,-1 1 0,1-1 1,-1 0-1,-1 0 1,0-1-1,2-13 0,-2 4 51,0-1-1,-2 1 0,-2-40 1,-10 16-301,11 43 9,-1 0-1,1-1 1,0 1 0,-1 0-1,1 0 1,-1 0 0,1 0 0,-1 0-1,0 0 1,1 0 0,-1 0 0,0 0-1,0 0 1,1 1 0,-1-1-1,0 0 1,0 0 0,0 1 0,0-1-1,0 1 1,0-1 0,0 1-1,0-1 1,-1 1 0,1 0 0,0-1-1,0 1 1,0 0 0,0 0-1,0 0 1,-1 0 0,1 0 0,0 0-1,-2 0 1,1 1-56,1 0-1,0 0 0,-1 1 1,1-1-1,0 0 1,0 1-1,0-1 1,0 0-1,0 1 1,0-1-1,0 1 1,1 0-1,-1-1 1,0 1-1,1 0 1,-1-1-1,1 1 1,0 0-1,-1-1 0,1 1 1,0 0-1,0 0 1,0-1-1,1 1 1,-1 0-1,1 2 1,-1-1-166,0 1 0,1-1-1,-1 1 1,1-1 0,0 0 0,0 1 0,0-1 0,1 0 0,-1 1 0,1-1 0,-1 0-1,4 3 1,-3-4-106,1-1-1,0 1 0,0-1 1,0 1-1,0-1 0,0 0 1,0 0-1,0 0 0,0 0 1,1-1-1,-1 1 0,0-1 0,0 0 1,1 0-1,-1 0 0,0-1 1,0 1-1,1-1 0,-1 1 1,0-1-1,0 0 0,0-1 1,0 1-1,0 0 0,0-1 1,0 1-1,0-1 0,-1 0 1,1 0-1,-1 0 0,1 0 0,-1-1 1,0 1-1,0-1 0,3-3 1,19-27-3325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1.037"/>
    </inkml:context>
    <inkml:brush xml:id="br0">
      <inkml:brushProperty name="width" value="0.025" units="cm"/>
      <inkml:brushProperty name="height" value="0.025" units="cm"/>
      <inkml:brushProperty name="color" value="#F6630D"/>
    </inkml:brush>
  </inkml:definitions>
  <inkml:trace contextRef="#ctx0" brushRef="#br0">330 67 5189,'0'0'10479,"-1"-9"-7762,0 6-2547,1 0-32,0 1 1,0 0-1,0 0 1,-1-1-1,1 1 1,-1 0-1,1 0 1,-1 0 0,0-1-1,0 1 1,0 0-1,0 0 1,0 0-1,0 1 1,-1-1-1,1 0 1,-1 0-1,1 1 1,-1-1-1,0 1 1,1-1 0,-1 1-1,0 0 1,0-1-1,0 1 1,0 0-1,0 1 1,0-1-1,-1 0 1,1 0-1,0 1 1,0-1-1,0 1 1,-4 0-1,-4 0-55,0 1 0,1 0-1,-1 0 1,0 1-1,1 1 1,-1 0 0,1 0-1,0 1 1,-1 0-1,2 0 1,-1 1 0,1 0-1,-1 1 1,1-1-1,-11 12 1,5-5 163,1 1 0,1 1 0,-1 0-1,2 0 1,0 1 0,1 0 0,-13 27 0,21-39-218,0 0-1,1 0 1,0 0-1,-1 1 1,1-1 0,0 0-1,1 1 1,-1-1 0,0 1-1,1-1 1,0 1-1,0-1 1,0 1 0,0-1-1,1 1 1,-1-1 0,1 0-1,0 1 1,0-1-1,0 0 1,0 1 0,4 5-1,-2-6-4,0-1 0,0 1 0,0 0 0,0-1 1,0 0-1,1 0 0,0 0 0,-1 0 0,1-1 0,0 1 0,-1-1 0,1 0 0,0 0 0,0 0 0,0-1 0,0 1 0,0-1 0,7 0 0,-3 0 44,0 0 1,-1-1-1,1 0 1,0 0-1,-1 0 1,1-1-1,-1 0 1,1-1-1,-1 1 0,0-2 1,0 1-1,0-1 1,-1 0-1,9-6 1,-10 6-52,-1 0 1,0-1-1,0 0 0,0 1 1,-1-1-1,1-1 1,-1 1-1,0 0 1,-1-1-1,1 0 0,-1 1 1,0-1-1,-1 0 1,1 0-1,-1 0 1,0 0-1,-1 0 0,0-10 1,0 6-484,0-12-2117,2 7-4855,-2 9 1204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1.370"/>
    </inkml:context>
    <inkml:brush xml:id="br0">
      <inkml:brushProperty name="width" value="0.025" units="cm"/>
      <inkml:brushProperty name="height" value="0.025" units="cm"/>
      <inkml:brushProperty name="color" value="#F6630D"/>
    </inkml:brush>
  </inkml:definitions>
  <inkml:trace contextRef="#ctx0" brushRef="#br0">0 1 3651,'0'0'9706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1.719"/>
    </inkml:context>
    <inkml:brush xml:id="br0">
      <inkml:brushProperty name="width" value="0.025" units="cm"/>
      <inkml:brushProperty name="height" value="0.025" units="cm"/>
      <inkml:brushProperty name="color" value="#F6630D"/>
    </inkml:brush>
  </inkml:definitions>
  <inkml:trace contextRef="#ctx0" brushRef="#br0">55 47 3748,'0'0'17419,"0"-8"-14932,1-25-581,-1 33-1873,0 0 0,0 1 0,-1-1 0,1 0 0,0 0 0,0 0 0,0 0 0,0 0 0,-1 0-1,1 0 1,0 0 0,0 1 0,0-1 0,-1 0 0,1 0 0,0 0 0,0 0 0,0 0 0,-1 0 0,1 0 0,0 0 0,0-1 0,-1 1 0,1 0-1,0 0 1,0 0 0,0 0 0,-1 0 0,1 0 0,0 0 0,0 0 0,0 0 0,0-1 0,-1 1 0,1 0 0,0 0 0,0 0 0,0 0-1,0 0 1,0-1 0,0 1 0,-1 0 0,1 0 0,0 0 0,0-1 0,0 1 0,0 0 0,0 0 0,0 0 0,0-1 0,0 1 0,0 0 0,0 0-1,0 0 1,0-1 0,0 1 0,0 0 0,0 0 0,0 0 0,0-1 0,0 1 0,0 0 0,0-1 0,-8 13 187,-1 13 30,2 1 0,0 0 0,1 0 1,2 1-1,-2 47 0,6-38-2634,6 65 0,-4-94 797,-1-4-854,-1 1-2382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2.064"/>
    </inkml:context>
    <inkml:brush xml:id="br0">
      <inkml:brushProperty name="width" value="0.025" units="cm"/>
      <inkml:brushProperty name="height" value="0.025" units="cm"/>
      <inkml:brushProperty name="color" value="#F6630D"/>
    </inkml:brush>
  </inkml:definitions>
  <inkml:trace contextRef="#ctx0" brushRef="#br0">30 97 5862,'0'0'8520,"-24"-53"-5606,19 42-415,5 2-609,0 4-577,11 2-673,7 0-576,10 2-288,6 1-1569,11-2-1539,3-2-1792,0-1-3621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2.457"/>
    </inkml:context>
    <inkml:brush xml:id="br0">
      <inkml:brushProperty name="width" value="0.025" units="cm"/>
      <inkml:brushProperty name="height" value="0.025" units="cm"/>
      <inkml:brushProperty name="color" value="#F6630D"/>
    </inkml:brush>
  </inkml:definitions>
  <inkml:trace contextRef="#ctx0" brushRef="#br0">241 36 4068,'0'0'18001,"-8"-7"-16085,6 5-1840,0-1-1,-1 1 0,1-1 0,-1 1 0,0 0 1,0 0-1,1 0 0,-1 1 0,0-1 1,-1 1-1,1-1 0,0 1 0,0 0 0,-1 0 1,1 0-1,0 1 0,-1-1 0,1 1 1,-1 0-1,1 0 0,0 0 0,-1 0 0,1 1 1,-1 0-1,1-1 0,0 1 0,-1 0 1,1 0-1,0 1 0,0-1 0,0 1 0,-4 2 1,-3 2 46,0 2 1,0-1-1,0 1 1,1 1-1,0-1 1,1 2-1,0-1 0,1 1 1,-12 18-1,15-21-46,1 0 0,-1 0 0,1 1 0,0-1 0,1 1 0,0 0-1,0-1 1,1 1 0,0 0 0,0 0 0,1 0 0,0 0 0,0 0-1,1 0 1,0 0 0,2 10 0,-1-14-45,-1 0-1,1 0 1,0 0 0,0-1 0,0 1-1,1-1 1,-1 0 0,1 1-1,0-1 1,0 0 0,0-1-1,0 1 1,1 0 0,-1-1-1,0 0 1,1 0 0,0 0 0,0 0-1,-1-1 1,1 1 0,0-1-1,0 0 1,0 0 0,8 1-1,-6-2 8,0 1 0,0-1 0,1 0-1,-1 0 1,0 0 0,0-1 0,0 0 0,0-1-1,0 1 1,0-1 0,0 0 0,0 0-1,-1-1 1,1 0 0,-1 0 0,6-4-1,-4 0 7,1-1-1,-1 0 0,-1-1 0,1 0 0,-1 0 0,-1 0 0,0-1 0,0 1 0,-1-1 1,0 0-1,-1-1 0,0 1 0,2-11 0,-4 13-238,0 1 1,-1-1-1,1 1 1,-1-1-1,-1 1 0,1-1 1,-1 1-1,-4-14 0,4 17-262,0 0 0,-1 0-1,0 0 1,0 0-1,0 0 1,-1 0-1,1 1 1,-1-1 0,0 1-1,0-1 1,0 1-1,0 0 1,-1 1 0,1-1-1,-6-3 1,1 2-4321,2 3-2215</inkml:trace>
  <inkml:trace contextRef="#ctx0" brushRef="#br0" timeOffset="1">534 67 7527,'0'0'20852,"60"-39"-20404,-40 39-320,9 0-96,4 3-32,1 3 0,-2 2-96,1-2-704,-14-2-770,-1-2-992,-13-2-1250</inkml:trace>
  <inkml:trace contextRef="#ctx0" brushRef="#br0" timeOffset="2">484 140 7335,'0'0'7943,"-47"44"-5316,38-28-994,9-3-319,11-4 127,16-3 161,8-5-97,10-1-992,3 0-417,1-7-64,6-5-1089,-5-4-1986,-4-4-3011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2.804"/>
    </inkml:context>
    <inkml:brush xml:id="br0">
      <inkml:brushProperty name="width" value="0.025" units="cm"/>
      <inkml:brushProperty name="height" value="0.025" units="cm"/>
      <inkml:brushProperty name="color" value="#F6630D"/>
    </inkml:brush>
  </inkml:definitions>
  <inkml:trace contextRef="#ctx0" brushRef="#br0">92 15 8936,'0'0'10149,"10"-2"-8719,-8 2-1372,73-12 2762,-69 12-2700,-1-1 1,0 1 0,0 0-1,1 1 1,-1-1 0,0 1-1,0 0 1,0 0 0,1 1-1,-1-1 1,-1 1 0,1 0-1,0 0 1,5 4 0,-9-5-113,0 0 0,0 0 0,-1-1 0,1 1 0,0 0 0,0 0 0,-1 0 0,1 0 0,-1 0 0,1 0 0,-1 0 0,1 0 0,-1 1 0,0-1 1,1 0-1,-1 0 0,0 0 0,0 0 0,0 0 0,0 1 0,0-1 0,0 0 0,0 0 0,0 0 0,-1 0 0,1 1 0,0-1 0,-1 0 1,1 0-1,0 0 0,-1 0 0,0 0 0,1 0 0,-1 0 0,0 0 0,1 0 0,-1 0 0,0-1 0,0 1 0,0 0 0,0 0 0,0-1 1,0 1-1,-1 0 0,-51 33 1143,46-31-1032,-34 18 537,23-14-214,0 2-1,1 0 1,1 1 0,-1 0-1,2 2 1,-27 23 0,41-34-431,0 0 0,0 0 0,0 0-1,0 0 1,0 1 0,1-1 0,-1 0 0,0 0 0,0 1 0,1-1 0,-1 1 0,1-1 0,0 1 0,-1-1 0,1 0 0,0 1 0,0-1 0,0 1 0,-1-1 0,2 1 0,-1-1 0,0 1 0,0-1 0,0 1 0,1-1 0,-1 1 0,1-1 0,1 3 0,0-1 9,0 0 0,1 0 1,0 0-1,0-1 1,0 1-1,0-1 1,0 0-1,0 0 1,0 0-1,1 0 1,4 1-1,10 5 14,2-2 0,-1 0 0,24 3 0,41 1-428,-29-12-3456,-35-4-3592,-3-8-7831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3.592"/>
    </inkml:context>
    <inkml:brush xml:id="br0">
      <inkml:brushProperty name="width" value="0.025" units="cm"/>
      <inkml:brushProperty name="height" value="0.025" units="cm"/>
      <inkml:brushProperty name="color" value="#F6630D"/>
    </inkml:brush>
  </inkml:definitions>
  <inkml:trace contextRef="#ctx0" brushRef="#br0">0 260 6951,'0'0'18919,"12"-2"-17633,-2 0-1139,-1 0 0,0 0 0,0-1 0,0 0-1,0 0 1,0-1 0,-1 0 0,0-1 0,13-8-1,30-28 305,-1-2-1,79-89 0,-141 178-653,-3-8 95,-37 101 311,46-118-454,0-1 1,2 1-1,0 1 0,-1 37 1,5-58 99,0 0 0,0 0 1,0 0-1,0 0 0,0 0 1,0 0-1,1-1 0,-1 1 1,0 0-1,1 0 0,-1 0 1,0 0-1,1 0 0,-1 0 1,1 0-1,-1-1 0,1 1 1,-1 0-1,1 0 0,0-1 1,-1 1-1,1 0 0,0-1 1,0 1-1,0-1 0,-1 1 1,1-1-1,0 1 0,0-1 1,0 1-1,0-1 0,0 0 1,1 1-1,1-1-596,0 0 0,-1 0 0,1 0-1,-1 0 1,1-1 0,-1 1 0,1-1 0,-1 0 0,1 1 0,-1-1 0,1 0-1,3-3 1,19-15-9348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3.973"/>
    </inkml:context>
    <inkml:brush xml:id="br0">
      <inkml:brushProperty name="width" value="0.025" units="cm"/>
      <inkml:brushProperty name="height" value="0.025" units="cm"/>
      <inkml:brushProperty name="color" value="#F6630D"/>
    </inkml:brush>
  </inkml:definitions>
  <inkml:trace contextRef="#ctx0" brushRef="#br0">154 0 8488,'0'0'16213,"-5"8"-15034,-4 9-849,1-1-1,0 1 1,2 1-1,0-1 0,-6 30 1,9-37-424,2 1 0,-1-1 0,2 1 1,-1-1-1,2 1 0,-1-1 1,1 1-1,1-1 0,0 1 1,0-1-1,1 0 0,5 13 1,-4-17-886,3 13-576,-5-6-7421</inkml:trace>
  <inkml:trace contextRef="#ctx0" brushRef="#br0" timeOffset="1">0 186 4516,'0'0'18097,"58"-28"-17840,-24 26-225,5 2-673,4-2-1825,-8-5-3043,1-1-5862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4.332"/>
    </inkml:context>
    <inkml:brush xml:id="br0">
      <inkml:brushProperty name="width" value="0.025" units="cm"/>
      <inkml:brushProperty name="height" value="0.025" units="cm"/>
      <inkml:brushProperty name="color" value="#F6630D"/>
    </inkml:brush>
  </inkml:definitions>
  <inkml:trace contextRef="#ctx0" brushRef="#br0">36 185 5637,'0'0'9396,"-6"8"-5419,-20 25-1260,25-33-2616,1 0 0,0 0-1,0 0 1,-1 1 0,1-1 0,0 0 0,0 0-1,-1 1 1,1-1 0,0 0 0,0 0-1,0 1 1,0-1 0,0 0 0,-1 1-1,1-1 1,0 0 0,0 0 0,0 1-1,0-1 1,0 0 0,0 1 0,0-1-1,0 0 1,0 1 0,0-1 0,0 0-1,0 1 1,0-1 0,0 0 0,1 0-1,-1 1 1,0-1 0,0 0 0,0 1-1,0-1 1,1 0 0,-1 1 0,14 0 1022,16-8-544,-8-4-489,0 0-1,-1-2 1,0 0-1,-1-2 1,-1 0-1,0-1 1,-1-1-1,-1-1 1,-1 0-1,0-1 1,-1-1-1,14-25 1,-44 80-282,2 0 0,1 0-1,2 2 1,2-1 0,-8 70 0,16-104-794,1 3-449,11-4-14161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5.009"/>
    </inkml:context>
    <inkml:brush xml:id="br0">
      <inkml:brushProperty name="width" value="0.025" units="cm"/>
      <inkml:brushProperty name="height" value="0.025" units="cm"/>
      <inkml:brushProperty name="color" value="#F6630D"/>
    </inkml:brush>
  </inkml:definitions>
  <inkml:trace contextRef="#ctx0" brushRef="#br0">29 0 6887,'0'0'22148,"0"12"-21640,-2 156-34,2-93-3271,-4-54-1157,-9-14-6196,3-7-1813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6.982"/>
    </inkml:context>
    <inkml:brush xml:id="br0">
      <inkml:brushProperty name="width" value="0.025" units="cm"/>
      <inkml:brushProperty name="height" value="0.025" units="cm"/>
      <inkml:brushProperty name="color" value="#F6630D"/>
    </inkml:brush>
  </inkml:definitions>
  <inkml:trace contextRef="#ctx0" brushRef="#br0">47 120 6790,'2'-8'2862,"0"-18"-999,-5 35 742,-13 57-512,5-14-1032,3 0 0,1 0 0,2 58 0,5-108-1023,0 1 0,0-1 0,0 0 0,0 1 1,0-1-1,1 1 0,-1-1 0,1 0 0,-1 0 0,1 1 1,0-1-1,0 0 0,0 0 0,0 0 0,0 0 0,1 0 1,-1 0-1,1 0 0,-1 0 0,1-1 0,0 1 0,0 0 1,-1-1-1,3 2 0,-2-3-24,1 1 0,-1-1 0,0 0 0,0 1 1,0-1-1,0 0 0,0 0 0,0-1 0,0 1 0,1 0 1,-1-1-1,0 1 0,0-1 0,0 1 0,0-1 0,0 0 1,0 0-1,-1 0 0,1 0 0,0 0 0,0-1 0,-1 1 1,1-1-1,-1 1 0,1-1 0,-1 1 0,3-4 0,11-14 92,0 0-1,-2-2 1,0 0 0,-1 0-1,-1-1 1,-1-1-1,12-41 1,-12 29 196,-2 0 0,-1 0 0,-2-1 0,1-59 0,-8 83-62,-5 25 68,-3 27 67,4-13-205,1 1 0,2 0 1,1 0-1,1 0 0,4 36 0,-2-57-178,1 0 0,-1 0 0,1 0 0,0 0 0,1 0 0,-1-1 0,1 0 0,1 1 0,-1-1 0,1 0 0,6 8 0,-6-10-140,0-1-1,1 1 1,-1-1 0,0 0 0,1 0-1,0 0 1,0-1 0,-1 0-1,2 0 1,-1 0 0,0 0-1,0-1 1,0 0 0,1 0 0,-1 0-1,11-1 1,15-1-4368,-3-8-3727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5.375"/>
    </inkml:context>
    <inkml:brush xml:id="br0">
      <inkml:brushProperty name="width" value="0.025" units="cm"/>
      <inkml:brushProperty name="height" value="0.025" units="cm"/>
      <inkml:brushProperty name="color" value="#F6630D"/>
    </inkml:brush>
  </inkml:definitions>
  <inkml:trace contextRef="#ctx0" brushRef="#br0">1 17 6054,'0'0'17008,"74"-1"-16688,-34 1-256,4 0-512,1 0-2051,-2-8-2625,-4 0-3909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5.703"/>
    </inkml:context>
    <inkml:brush xml:id="br0">
      <inkml:brushProperty name="width" value="0.025" units="cm"/>
      <inkml:brushProperty name="height" value="0.025" units="cm"/>
      <inkml:brushProperty name="color" value="#F6630D"/>
    </inkml:brush>
  </inkml:definitions>
  <inkml:trace contextRef="#ctx0" brushRef="#br0">117 19 15054,'0'0'5691,"-10"-4"-3561,-35-10-502,44 14-1564,-1-1 1,1 1-1,-1 1 0,1-1 0,-1 0 0,1 0 0,-1 0 1,1 1-1,-1-1 0,1 1 0,0-1 0,-1 1 1,1 0-1,0-1 0,-1 1 0,1 0 0,0 0 1,0 0-1,-1 0 0,1 0 0,0 0 0,0 0 0,0 0 1,0 1-1,1-1 0,-2 2 0,-14 35 913,15-35-841,-1 4-26,0 0 1,0 0-1,1 1 1,0-1 0,0 0-1,1 1 1,0-1 0,0 0-1,1 1 1,0-1 0,0 0-1,0 1 1,1-1 0,0 0-1,6 12 1,-6-15-81,1 1 1,0-1-1,0 0 0,0 0 1,1-1-1,-1 1 0,1-1 1,0 0-1,0 0 0,0 0 1,0 0-1,1-1 0,-1 1 1,1-1-1,-1 0 0,1-1 1,0 1-1,0-1 0,0 0 1,0 0-1,0 0 0,0-1 1,10 0-1,-12 0-4,1-1-1,0 0 1,0 1 0,-1-1-1,1-1 1,0 1 0,-1-1-1,0 1 1,1-1 0,-1 0-1,0 0 1,0-1 0,0 1-1,0 0 1,0-1 0,0 0 0,-1 0-1,1 0 1,-1 0 0,0 0-1,0 0 1,0-1 0,0 1-1,-1-1 1,1 1 0,-1-1-1,0 1 1,0-1 0,0 0-1,-1 0 1,1 1 0,-1-7 0,1 5-118,-1 0 0,1 0 0,-1 0 0,0 0 1,0 0-1,-1 0 0,1 0 0,-1 0 1,0 0-1,-1 0 0,1 1 0,-1-1 0,0 1 1,0-1-1,0 1 0,-1-1 0,1 1 1,-1 0-1,0 0 0,-1 0 0,1 1 1,0-1-1,-1 1 0,-8-6 0,-27-1-4583,37 10 4092,1 0 0,-1 0 0,1 0 0,-1 0 0,1 0 0,-1 1 0,1-1 0,-1 0 0,1 1 0,-1-1 0,1 1 0,0 0 0,-1-1 0,-1 2 0,-4 7-5621</inkml:trace>
  <inkml:trace contextRef="#ctx0" brushRef="#br0" timeOffset="1">448 42 6662,'0'0'20756,"58"29"-20692,-24-22 0,0-3-32,-5 0-288,-2-2-641,-10-2-352,-2 0-1153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6.050"/>
    </inkml:context>
    <inkml:brush xml:id="br0">
      <inkml:brushProperty name="width" value="0.025" units="cm"/>
      <inkml:brushProperty name="height" value="0.025" units="cm"/>
      <inkml:brushProperty name="color" value="#F6630D"/>
    </inkml:brush>
  </inkml:definitions>
  <inkml:trace contextRef="#ctx0" brushRef="#br0">0 86 15855,'0'0'6854,"79"8"-6181,-31-21-545,6-2-128,-6 0-736,0-1-1058,-3 2-1505,-9 2-3203,-3 3-2819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06.394"/>
    </inkml:context>
    <inkml:brush xml:id="br0">
      <inkml:brushProperty name="width" value="0.025" units="cm"/>
      <inkml:brushProperty name="height" value="0.025" units="cm"/>
      <inkml:brushProperty name="color" value="#F6630D"/>
    </inkml:brush>
  </inkml:definitions>
  <inkml:trace contextRef="#ctx0" brushRef="#br0">60 6 15182,'0'0'6892,"11"-1"-5792,5-1-879,-1 0 0,0 2 1,1 0-1,-1 0 0,0 2 0,19 3 1,-30-4-170,0 0 1,0 0-1,0 1 1,0-1 0,0 1-1,0 0 1,-1 0-1,1 0 1,-1 1 0,1-1-1,-1 1 1,0 0-1,5 5 1,-7-5-32,1 0 0,-1 0-1,1 0 1,-1 0 0,0 0 0,0 0 0,0 0 0,0 1-1,-1-1 1,0 0 0,1 0 0,-1 1 0,0-1 0,-1 0-1,1 1 1,0-1 0,-1 0 0,0 1 0,0-1 0,-2 5-1,0 0 65,-1-1-1,0 1 0,0 0 1,-1-1-1,0 0 0,0 0 0,0-1 1,-10 9-1,-56 47 825,51-45-719,-11 6 260,21-16-268,1 0 0,0 0 0,0 1 0,0 0 0,1 0 0,0 1 0,-13 20 0,20-29-177,1 1 1,0-1-1,0 1 0,-1-1 0,1 1 1,0 0-1,0-1 0,0 1 0,-1-1 1,1 1-1,0 0 0,0-1 0,0 1 1,0 0-1,0-1 0,0 1 0,1-1 1,-1 1-1,0 0 0,0-1 0,0 1 1,0-1-1,1 1 0,-1 0 0,0-1 1,1 1-1,-1-1 0,0 1 0,1-1 1,-1 1-1,1 0 0,24 8 140,40-7-1,-53-2-153,-12 0 0,187-5-2604,-151 1-942,52-12 1,-24-1-7150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1"/>
    </inkml:context>
    <inkml:brush xml:id="br0">
      <inkml:brushProperty name="width" value="0.025" units="cm"/>
      <inkml:brushProperty name="height" value="0.025" units="cm"/>
    </inkml:brush>
  </inkml:definitions>
  <inkml:trace contextRef="#ctx0" brushRef="#br0">169 3 6150,'0'0'17077,"-8"-1"-17109,5 0 28,1 1 0,-1 0 0,0 0 0,0 0 0,1 0-1,-1 0 1,0 0 0,0 1 0,1-1 0,-1 1 0,0 0-1,1 0 1,-1 0 0,-2 1 0,1 2-3,-1-1-1,1 0 1,0 1 0,0 0-1,0 0 1,1 0 0,-1 0-1,-2 6 1,-9 11 61,2 1 1,-17 36-1,26-50-29,0 1 0,1 0 0,1 0 0,-1 0 0,1 0 0,1 1 0,0-1 0,0 0 0,1 1 0,1 11 0,-1-19-17,0 0-1,1-1 1,-1 1 0,0-1-1,1 1 1,-1-1 0,1 0 0,0 1-1,0-1 1,-1 0 0,1 1-1,0-1 1,0 0 0,0 0-1,0 1 1,1-1 0,-1 0-1,0 0 1,0-1 0,1 1 0,-1 0-1,3 1 1,-1-1 76,1 0 0,0 0 1,-1 0-1,1 0 0,0-1 0,0 0 1,-1 1-1,1-1 0,5-1 0,-2 0 155,0 0-1,0 0 1,0-1 0,0 0-1,0 0 1,0-1 0,-1 0-1,1 0 1,10-7 0,-16 9-131,0 0 0,0 0 1,1 0-1,-1 0 0,0 0 0,0 0 0,0 0 1,0-1-1,0 1 0,-1 0 0,1-1 1,0 1-1,-1 0 0,1-1 0,-1 1 1,1-1-1,-1 1 0,1-4 0,-1 4-66,-1 0 0,1 0 0,0 0 1,-1 0-1,1 0 0,0 0 0,-1 0 0,0 0 0,1 0 0,-1 0 0,1 0 0,-1 0 0,0 0 0,0 1 0,1-1 0,-1 0 0,0 1 0,0-1 0,0 0 0,-1 0 0,-3-1-56,-1-1-1,1 1 1,0 1-1,-1-1 0,1 1 1,-1 0-1,1 0 0,-11 0 1,-15 5-580,30-4 445,0 0 0,0 1 0,1-1 0,-1 1 0,0-1 0,0 1 0,1-1 0,-1 1 0,0-1 0,1 1 0,-1 0 0,1-1 0,-1 1 1,1 0-1,-1 0 0,1-1 0,-1 1 0,1 0 0,0 0 0,-1 0 0,1 0 0,0 0 0,0-1 0,-1 1 0,1 0 0,0 0 0,0 0 0,0 0 0,0 0 0,0 0 0,1 0 1,-1 1-1,0-2-93,1 1-1,-1-1 1,0 1 0,1-1 0,-1 0 0,0 1 0,1-1 0,-1 1 0,1-1 0,-1 0 0,0 1 0,1-1 0,-1 0 0,1 0 0,-1 1 0,1-1 0,0 0 0,-1 0 0,1 0 0,-1 0 0,1 0 0,-1 1 0,1-1 0,-1 0 0,1 0 0,0 0-1,-1 0 1,1-1 0,0 1 0,2 0-1235,14 0-6147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2"/>
    </inkml:context>
    <inkml:brush xml:id="br0">
      <inkml:brushProperty name="width" value="0.025" units="cm"/>
      <inkml:brushProperty name="height" value="0.025" units="cm"/>
    </inkml:brush>
  </inkml:definitions>
  <inkml:trace contextRef="#ctx0" brushRef="#br0">1 0 16656,'0'0'11755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3"/>
    </inkml:context>
    <inkml:brush xml:id="br0">
      <inkml:brushProperty name="width" value="0.025" units="cm"/>
      <inkml:brushProperty name="height" value="0.025" units="cm"/>
    </inkml:brush>
  </inkml:definitions>
  <inkml:trace contextRef="#ctx0" brushRef="#br0">22 1 8712,'0'0'10928,"-1"8"-10197,-5 41 214,-9 116-358,31-189-1217,-12-17-4126,-4 17-679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4"/>
    </inkml:context>
    <inkml:brush xml:id="br0">
      <inkml:brushProperty name="width" value="0.025" units="cm"/>
      <inkml:brushProperty name="height" value="0.025" units="cm"/>
    </inkml:brush>
  </inkml:definitions>
  <inkml:trace contextRef="#ctx0" brushRef="#br0">0 92 9929,'0'0'14126,"68"-39"-13005,-39 28-320,-1 0-321,5-1-256,-5 3-160,-1 2-32,-7 5-32,-6 2-608,-9 0-1058,-10 6-5893,-17 3-2531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5"/>
    </inkml:context>
    <inkml:brush xml:id="br0">
      <inkml:brushProperty name="width" value="0.025" units="cm"/>
      <inkml:brushProperty name="height" value="0.025" units="cm"/>
    </inkml:brush>
  </inkml:definitions>
  <inkml:trace contextRef="#ctx0" brushRef="#br0">4 60 8904,'0'0'13838,"49"-17"-11628,-26 4-897,4 0-929,1 4-192,-5 2-192,-1 6-64,-3 1-640,-3 0-1186,-8 13-929,-8 0-1537,0 4-1730</inkml:trace>
  <inkml:trace contextRef="#ctx0" brushRef="#br0" timeOffset="1">1 191 7111,'0'0'17873,"53"-7"-17169,-24 2-512,5-1-159,5 3-98,0 0-1344,-7 2-2627,-3-2-2786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7"/>
    </inkml:context>
    <inkml:brush xml:id="br0">
      <inkml:brushProperty name="width" value="0.025" units="cm"/>
      <inkml:brushProperty name="height" value="0.025" units="cm"/>
    </inkml:brush>
  </inkml:definitions>
  <inkml:trace contextRef="#ctx0" brushRef="#br0">0 0 4869,'0'0'14878,"2"11"-14296,2 16-45,-2-9-236,0-1 0,2 1 0,0 0 0,0-1 0,11 23 0,-14-39-207,-1 0-1,1 0 1,0 0 0,0 0-1,0 0 1,0 0-1,0 0 1,0-1 0,0 1-1,1 0 1,-1-1 0,0 1-1,0-1 1,0 1-1,1-1 1,-1 1 0,0-1-1,1 0 1,-1 0 0,0 0-1,0 0 1,1 0-1,-1 0 1,0 0 0,1 0-1,-1 0 1,0-1 0,1 1-1,-1 0 1,0-1-1,0 1 1,0-1 0,1 0-1,-1 1 1,1-2 0,46-31 1828,-39 26-1818,118-99 804,-136 105-10976,-5 1 2241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0.524"/>
    </inkml:context>
    <inkml:brush xml:id="br0">
      <inkml:brushProperty name="width" value="0.025" units="cm"/>
      <inkml:brushProperty name="height" value="0.025" units="cm"/>
      <inkml:brushProperty name="color" value="#F6630D"/>
    </inkml:brush>
  </inkml:definitions>
  <inkml:trace contextRef="#ctx0" brushRef="#br0">0 294 13901,'0'0'1666,"13"-9"-1826,2-2 148,0 1 0,0 1 0,1 1 0,0 0 0,1 1 0,0 1 1,0 1-1,23-5 0,49 3 37,0 4 1,0 3-1,109 16 1,71 1 85,255-36 1064,0-32 275,20-2-856,1835-51-284,-2321 102-294,639-3 1724,-643 7-1687,0 3 0,-1 2-1,101 26 1,-26 13-2586,-125-45 1969,0 0 0,0 0 0,1-1 0,-1 1 0,0-1 0,1 1 0,-1-1-1,0 0 1,1-1 0,-1 1 0,0 0 0,1-1 0,-1 0 0,0 0 0,0 0 0,0 0 0,1 0 0,-1-1-1,-1 1 1,1-1 0,0 0 0,0 0 0,4-4 0,18-14-4342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7.893"/>
    </inkml:context>
    <inkml:brush xml:id="br0">
      <inkml:brushProperty name="width" value="0.025" units="cm"/>
      <inkml:brushProperty name="height" value="0.025" units="cm"/>
      <inkml:brushProperty name="color" value="#F6630D"/>
    </inkml:brush>
  </inkml:definitions>
  <inkml:trace contextRef="#ctx0" brushRef="#br0">24 346 5157,'4'-9'1457,"7"-17"306,-2 0 0,0-1 0,-2 0 0,-1-1 0,-2 1-1,0-1 1,-2 0 0,-1-31 0,-1 59-1725,0-1-1,0 0 1,0 0 0,0 1 0,0-1-1,0 0 1,0 1 0,0-1 0,0 0-1,0 0 1,-1 1 0,1-1-1,0 0 1,0 1 0,-1-1 0,1 1-1,-1-1 1,1 0 0,0 1 0,-1-1-1,1 1 1,-1-1 0,0 1-1,1-1 1,-1 1 0,1 0 0,-1-1-1,0 0 1,0 2-34,0-1 0,1 0 0,-1 0 0,0 0 0,0 0 0,1 1 0,-1-1 0,0 0 0,1 0 0,-1 1 0,0-1 0,1 1 0,-1-1 0,0 1 0,1-1 0,-1 1 0,1-1 0,-1 1-1,1-1 1,-1 1 0,1 0 0,-1-1 0,1 1 0,0 0 0,0-1 0,-1 1 0,1 0 0,0-1 0,0 1 0,-1 1 0,-4 19-46,1 0-1,1 0 1,0 1 0,2 0-1,0-1 1,4 31 0,-2-7 103,1 14 460,2 0 0,2 0 0,3 0 0,24 82 0,-16-100-455,-3-23-61,-14-18-3,1 1-1,-1-1 0,1 0 1,-1 0-1,0 1 0,1-1 0,-1 0 1,1 0-1,-1 0 0,1 0 1,-1 1-1,1-1 0,-1 0 0,1 0 1,0 0-1,-1 0 0,1 0 1,-1 0-1,1 0 0,-1-1 0,1 1 1,-1 0-1,1 0 0,-1 0 0,1 0 1,-1-1-1,1 1 0,-1 0 1,0 0-1,1-1 0,0 0 0,1-3 30,0-1 1,-1 0-1,1 1 0,-1-1 0,0 0 0,0 0 0,-1 0 0,0 0 0,1 0 0,-2 0 0,1 0 0,0 0 0,-2-6 0,1 2-6,0-6-114,-1 1 1,0-1 0,-1 1 0,-1 0 0,0 0 0,-1 0 0,0 0 0,-1 1 0,0 0 0,-2 0 0,1 1 0,-1 0-1,-1 0 1,0 1 0,-19-18 0,27 28 76,1 0-1,-1 1 1,0-1 0,1 1-1,-1-1 1,0 1 0,1-1-1,-1 1 1,0 0-1,0-1 1,1 1 0,-1 0-1,0 0 1,0-1-1,0 1 1,0 0 0,1 0-1,-1 0 1,0 0 0,0 0-1,0 0 1,0 0-1,0 0 1,1 0 0,-1 1-1,0-1 1,0 0-1,0 1 1,1-1 0,-1 0-1,0 1 1,0-1 0,1 1-1,-1-1 1,0 1-1,-1 1-10,0 1 1,1-1-1,0 0 0,-1 0 0,1 1 0,0-1 0,0 1 0,1-1 0,-1 1 0,0-1 0,1 1 0,-1 2 0,1 0 2,-1 0 0,1-1 0,0 1-1,1 0 1,-1-1 0,1 1 0,1 5 0,-2-8 18,1-1 1,-1 0-1,0 1 0,1-1 1,0 0-1,-1 1 0,1-1 1,0 0-1,-1 0 0,1 1 1,0-1-1,0 0 0,0 0 1,0 0-1,0 0 0,0 0 1,1 0-1,-1-1 1,0 1-1,0 0 0,3 0 1,0 0 20,0-1 0,0 1 0,0-1 0,1-1-1,-1 1 1,0 0 0,0-1 0,0 0 0,0 0 0,0 0 0,0-1 0,0 1 0,0-1 0,0 0 0,0 0 0,-1 0 0,1-1 0,-1 1 0,0-1 0,0 0 0,0 0 0,5-5 0,6-8 45,-1-1 1,0-1-1,10-20 0,-18 30-67,23-39 67,35-81 0,-55 108-12,0-1-1,-1-1 1,-2 0-1,0 0 1,-1 0-1,2-39 1,-6 61-51,0-1 0,0 1 0,0 0 0,0 0 0,0 0 0,0-1 1,0 1-1,0 0 0,0 0 0,0-1 0,0 1 0,0 0 0,0 0 0,0-1 0,0 1 0,0 0 0,0 0 0,0 0 0,0-1 0,0 1 1,0 0-1,0 0 0,0-1 0,0 1 0,-1 0 0,1 0 0,0 0 0,0 0 0,0-1 0,0 1 0,-1 0 0,1 0 0,0 0 0,0 0 0,0 0 1,-1-1-1,1 1 0,0 0 0,0 0 0,0 0 0,-1 0 0,1 0 0,0 0 0,0 0 0,-1 0 0,1 0 0,0 0 0,0 0 0,-1 0 1,1 0-1,0 0 0,0 0 0,0 0 0,-1 0 0,1 0 0,0 0 0,0 0 0,-1 0 0,1 1 0,0-1 0,0 0 0,0 0 0,-1 0 1,1 0-1,0 0 0,0 1 0,-12 13-186,-2 19 215,2 0 1,2 1 0,1 1-1,1-1 1,2 1 0,-3 63 0,9-87 0,-1-2-21,0 1 1,1-1-1,1 1 1,2 18-1,-2-26-8,-1 0 0,1 0 0,0 0 0,0 1 0,0-1 0,0 0 0,0 0 0,0 0 0,1-1-1,-1 1 1,1 0 0,-1 0 0,1-1 0,0 1 0,-1-1 0,1 1 0,0-1 0,0 0 0,0 0 0,0 0 0,0 0 0,1 0-1,-1 0 1,0 0 0,3 0 0,4 0 20,0-1 0,0 1-1,0-2 1,-1 1 0,1-1 0,0 0-1,0-1 1,-1 0 0,1-1 0,-1 0-1,0 0 1,1 0 0,-2-1 0,1 0-1,0-1 1,-1 0 0,0 0 0,0-1-1,0 0 1,11-12 0,-9 8 36,0 1-1,-1-1 1,0 0 0,-1-1 0,0 0-1,-1 0 1,0-1 0,-1 1-1,0-1 1,0 0 0,-2-1 0,1 1-1,-2-1 1,2-13 0,-3 25-54,-1 0 0,0 0 0,0 0 0,1-1 1,-1 1-1,0 0 0,0 0 0,0-1 0,0 1 0,0 0 1,-1 0-1,1-1 0,0 1 0,-1 0 0,1 0 0,0 0 1,-1 0-1,1-1 0,-1 1 0,0 0 0,1 0 0,-1 0 1,0 0-1,0 0 0,0 0 0,0 1 0,1-1 0,-1 0 1,0 0-1,0 1 0,-1-1 0,1 0 0,0 1 0,0-1 1,0 1-1,0 0 0,0-1 0,-1 1 0,1 0 0,0-1 0,0 1 1,-1 0-1,1 0 0,0 0 0,0 0 0,-1 1 0,1-1 1,0 0-1,0 0 0,0 1 0,-1-1 0,1 0 0,0 1 1,0 0-1,-2 0 0,-3 2-39,-1 0 1,1 0-1,0 1 0,0 0 0,0 0 1,1 1-1,-1-1 0,-6 9 1,5-5 39,1 1 0,0 0 0,0 0 1,1 0-1,0 1 0,1 0 0,0-1 1,0 2-1,1-1 0,1 0 1,0 1-1,0-1 0,1 1 0,0 20 1,1-30-8,0 0 1,0 1-1,1-1 1,-1 0 0,0 0-1,1 0 1,-1 0-1,1 0 1,-1 0 0,1 0-1,0 0 1,-1 0-1,1 0 1,0 0 0,0 0-1,-1 0 1,1 0-1,0-1 1,0 1 0,0 0-1,0-1 1,0 1-1,0 0 1,2 0 0,1 0-32,-1-1 1,0 1 0,0-1-1,0 1 1,1-1 0,-1 0-1,0 0 1,0 0 0,5-2 0,0 1-228,1-1 1,-1-1 0,0 1-1,0-1 1,0-1 0,11-6-1,-4-1-1368,-1 0-1,0-1 1,23-26-1,2-7-5641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8"/>
    </inkml:context>
    <inkml:brush xml:id="br0">
      <inkml:brushProperty name="width" value="0.025" units="cm"/>
      <inkml:brushProperty name="height" value="0.025" units="cm"/>
    </inkml:brush>
  </inkml:definitions>
  <inkml:trace contextRef="#ctx0" brushRef="#br0">0 10 12524,'0'0'10218,"49"4"-9674,-35-4-224,2 0-192,2 0-96,7 0-64,-2 0-768,2-1-1603,0-4-3234,-7-3-3203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29"/>
    </inkml:context>
    <inkml:brush xml:id="br0">
      <inkml:brushProperty name="width" value="0.025" units="cm"/>
      <inkml:brushProperty name="height" value="0.025" units="cm"/>
    </inkml:brush>
  </inkml:definitions>
  <inkml:trace contextRef="#ctx0" brushRef="#br0">72 12 12716,'0'0'2247,"-9"6"12,4-3-2128,-30 22 2171,33-23-2152,0 0 1,0 0-1,0 0 0,0 0 0,1 1 0,-1-1 0,1 0 0,0 1 1,-1-1-1,1 1 0,0-1 0,0 1 0,0-1 0,1 1 0,-1 0 1,0 4-1,2-6-114,-1-1 0,1 1 0,-1 0 0,1 0 0,-1-1 0,1 1 0,0 0 0,-1-1 0,1 1 0,0 0 0,0-1 0,0 1 0,-1-1 0,1 0 0,0 1 0,0-1 0,0 0 0,0 1 0,0-1 0,-1 0 0,1 0 0,0 0 0,0 0 0,0 0 0,0 0 0,0 0 0,0 0 0,0 0 0,0 0 0,0 0 1,0 0-1,1-1 0,33-6 1033,-28 3-1002,1 0 0,-2 0 0,1-1 0,0 0 0,8-8 1,-12 10-46,-1 1 1,1-1-1,-1 1 1,0-1-1,0 0 1,0 0-1,0 0 1,0 0-1,-1 0 1,1 0-1,-1 0 1,0-1 0,0 1-1,0 0 1,0-6-1,-1 9-29,0-1 1,0 1-1,0 0 0,0-1 0,0 1 0,-1 0 0,1 0 1,0-1-1,0 1 0,0 0 0,-1 0 0,1 0 0,0-1 1,0 1-1,0 0 0,-1 0 0,1 0 0,0-1 0,-1 1 1,1 0-1,0 0 0,0 0 0,-1 0 0,1 0 0,0 0 1,-1 0-1,1 0 0,0 0 0,-1 0 0,1 0 0,0 0 1,-1 0-1,1 0 0,0 0 0,0 0 0,-1 0 0,1 0 1,0 0-1,-1 0 0,1 1 0,0-1 0,0 0 0,-1 0 1,1 0-1,0 0 0,0 1 0,-1-1 0,1 0 0,0 0 1,0 1-1,0-1 0,-1 0 0,1 0 0,0 1 0,0-1 1,0 0-1,0 0 0,0 1 0,-1-1 0,-15 16-106,15-14 129,-1-1 1,1 1-1,-1 0 0,1 0 1,0 0-1,0 0 0,0 0 1,0 1-1,0-1 0,1 0 1,-1 0-1,0 1 0,1-1 1,0 0-1,0 1 0,-1-1 1,1 0-1,1 1 0,-1-1 0,0 0 1,1 4-1,0-5 7,0 0-1,1 1 1,-1-1-1,0 0 1,1 0-1,-1 0 1,0 0 0,1 0-1,-1 0 1,1-1-1,0 1 1,-1 0-1,1-1 1,-1 1-1,1-1 1,0 0 0,0 1-1,-1-1 1,1 0-1,0 0 1,-1 0-1,1 0 1,0 0-1,0-1 1,-1 1 0,1 0-1,0-1 1,-1 0-1,3 0 1,27-19 290,-29 18-392,0 0 0,0 0 0,0 0 0,1 1-1,-1-1 1,0 1 0,1-1 0,0 1 0,-1 0 0,1 0 0,0 0-1,2-1 1,-2 4-16,-1 1-1,0-1 0,-1 0 0,1 0 1,0 1-1,-1-1 0,1 1 0,-1 0 1,0-1-1,0 1 0,1 4 0,8 14 108,-8-20 20,0 1 0,0 0 0,1-1 0,-1 1 0,0-1 0,1 0 0,-1 0 0,1 0 0,-1 0 0,1 0 0,0-1 0,-1 1-1,1-1 1,0 1 0,0-1 0,-1 0 0,1 0 0,0 0 0,-1-1 0,1 1 0,0-1 0,0 1 0,-1-1 0,1 0 0,-1 0 0,1 0 0,-1 0 0,1-1-1,-1 1 1,0-1 0,0 1 0,3-3 0,-1 1 7,0 1-1,0-1 0,-1 0 1,1 0-1,-1-1 0,0 1 1,0-1-1,0 1 1,0-1-1,0 0 0,-1 0 1,0 0-1,0-1 0,0 1 1,0 0-1,0-1 1,-1 1-1,1-6 0,-2 9-118,-15 15-379,14-13 456,-1 1 0,1 0 0,0 0 0,0-1 0,0 1 0,0 0 0,0 0 0,0 0 0,1 0 0,-1 0 0,1 0 0,-1 0 0,1 0 0,0 0 0,0 0 0,0 1 0,0-1 1,0 0-1,0 0 0,1 0 0,0 3 0,0-4-11,1 1 0,-1-1 1,1 0-1,0 0 0,0 1 1,-1-1-1,1 0 0,0 0 1,0-1-1,0 1 0,0 0 1,0-1-1,0 1 0,0-1 1,0 0-1,1 1 0,-1-1 1,0 0-1,0 0 0,4-1 1,0 1-944,1 0 0,-1 0 1,1-1-1,-1 0 1,13-3-1,-16 3 164,-1 0 0,1 0 0,-1-1 0,0 1 0,0-1 1,1 1-1,-1-1 0,0 0 0,0 1 0,3-5 0,4-7-4561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0"/>
    </inkml:context>
    <inkml:brush xml:id="br0">
      <inkml:brushProperty name="width" value="0.025" units="cm"/>
      <inkml:brushProperty name="height" value="0.025" units="cm"/>
    </inkml:brush>
  </inkml:definitions>
  <inkml:trace contextRef="#ctx0" brushRef="#br0">71 0 7111,'0'0'13847,"-5"12"-13403,-3 11 86,1 0 0,0 1 0,2 0 1,1 0-1,-2 48 0,5-48-414,0-14-84,1 0-1,0-1 1,0 1-1,1-1 1,1 1-1,-1-1 1,6 16 0,-7-25-43,0 0 0,0-1 0,0 1 0,0 0 0,1-1 0,-1 1 0,0 0 0,0 0 1,0-1-1,1 1 0,-1 0 0,0 0 0,0-1 0,1 1 0,-1 0 0,0 0 0,0-1 0,1 1 1,-1 0-1,0 0 0,1 0 0,-1 0 0,0 0 0,1 0 0,-1-1 0,0 1 0,1 0 0,-1 0 1,0 0-1,1 0 0,-1 0 0,1 0 0,-1 0 0,0 1 0,1-1 0,-1 0 0,0 0 0,1 0 1,-1 0-1,0 0 0,0 0 0,1 1 0,-1-1 0,0 0 0,1 0 0,-1 0 0,0 1 1,0-1-1,1 0 0,-1 0 0,0 1 0,0-1 0,0 0 0,1 1 0,3-34-964,-5 21 757,0 0-1,-1 1 1,-1-1 0,1 1-1,-2-1 1,0 1 0,0 0 0,-8-13-1,-12-33-784,24 56 1248,37 8 134,-28-4-292,1-2-1,0 0 0,-1 0 0,1-1 1,0 0-1,0 0 0,0-1 0,-1-1 1,1 1-1,0-2 0,13-4 1,-18 5 33,1 0 0,-1 0 0,1-1 1,-1 0-1,0 0 0,0 0 0,0-1 1,-1 1-1,1-1 0,-1 0 0,0-1 1,0 1-1,0-1 0,-1 1 0,1-1 1,-1 0-1,0-1 0,-1 1 0,1 0 1,1-8-1,-4 1-85,-9 17-148,-9 17-1,13-11 258,0 0 0,1 0-1,1 0 1,0 0 0,0 0 0,1 1 0,-1 22 0,2-29-114,1 0 0,0 0 0,0 0 0,0 0 0,1 0 0,0 0 1,0 0-1,0 0 0,0 0 0,1 0 0,0 0 0,0-1 0,0 1 0,0-1 0,1 1 0,0-1 0,0 0 1,0 0-1,0 0 0,6 5 0,-9-10-52,0 1 1,0 0-1,0 0 0,0-1 1,0 1-1,0 0 1,0 0-1,0-1 0,0 1 1,0 0-1,0 0 1,0-1-1,1 1 1,-1 0-1,0 0 0,0 0 1,0-1-1,0 1 1,0 0-1,0 0 0,1 0 1,-1-1-1,0 1 1,0 0-1,0 0 0,1 0 1,-1 0-1,0 0 1,0-1-1,0 1 0,1 0 1,-1 0-1,0 0 1,0 0-1,1 0 1,-1 0-1,0 0 0,0 0 1,1 0-1,-1 0 1,0 0-1,0 0 0,1 0 1,-1 0-1,0 0 1,0 0-1,1 0 0,-16-23-94,-24-11 59,23 21-44,1 0 0,1 0 1,0-2-1,-21-27 0,38 41 168,1 0 1,-1 0-1,1 0 0,0 1 0,-1 0 1,1-1-1,0 1 0,-1 1 1,7 0-1,110 6-4765,-69-7-2423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1"/>
    </inkml:context>
    <inkml:brush xml:id="br0">
      <inkml:brushProperty name="width" value="0.025" units="cm"/>
      <inkml:brushProperty name="height" value="0.025" units="cm"/>
    </inkml:brush>
  </inkml:definitions>
  <inkml:trace contextRef="#ctx0" brushRef="#br0">0 137 4036,'40'-55'3196,"-10"-4"4418,-19 37-2386,-11 25-1621,-12 38-989,8-26-3159,-7 21 671,1-6 179,1 0 0,2 0 1,1 1-1,-3 45 0,19-79 38,-5-4-272,0-1 1,-1 1-1,0-1 0,0 0 1,-1 0-1,0 0 1,0-1-1,-1 1 0,2-13 1,6-45-809,-11 88 579,1-14 128,-1-1 1,1 0-1,1 1 1,-1-1-1,1 0 1,1 1-1,2 8 0,-3-14 38,0 0 0,0 0-1,0 0 1,1 0 0,-1 0 0,1-1-1,0 1 1,-1 0 0,1-1-1,0 1 1,0-1 0,0 0-1,0 1 1,0-1 0,0 0-1,0 0 1,1 0 0,-1-1-1,0 1 1,0 0 0,1-1-1,-1 0 1,0 1 0,1-1-1,-1 0 1,1 0 0,2-1-1,3 1 73,-1-1 1,1-1-1,-1 1 0,1-1 0,-1 0 0,0-1 1,0 0-1,0 0 0,0 0 0,0-1 0,-1 0 1,1 0-1,-1-1 0,0 1 0,-1-2 0,1 1 1,-1 0-1,0-1 0,0 0 0,-1 0 0,6-11 1,-13 57-793,2-18 428,1-21 282,-1-1-1,1 1 1,0-1-1,0 1 0,0-1 1,-1 1-1,1-1 1,0 1-1,0-1 1,0 1-1,0-1 1,0 1-1,0 0 1,0-1-1,0 1 1,0-1-1,0 1 1,0-1-1,0 1 1,1-1-1,-1 1 0,0-1 1,0 1-1,1-1 1,-1 1-1,0-1 1,0 1-1,1-1 1,-1 0-1,0 1 1,1-1-1,-1 1 1,1-1-1,-1 0 1,1 1-1,-1-1 1,0 0-1,1 0 0,-1 1 1,1-1-1,-1 0 1,1 0-1,1 0 1,25-14 135,25-33 8,-43 34-96,4-3-1000,-10 16 504,-6 11 301,-3 5 90,4-12 65,1 0 1,-1 0-1,1 0 1,0 0-1,0 0 0,0 1 1,1-1-1,-1 0 0,1 5 1,1-8 3,0 0 0,0 0 0,-1-1 0,1 1 0,0 0 0,0-1 0,0 1 0,0-1 0,0 1 0,0-1 0,0 0 0,0 1 0,0-1 0,0 0 0,0 0 0,0 0 0,0 1 0,0-1 0,0 0 0,0 0 0,0-1 0,1 1 0,0 0 0,29-3 331,13-14-25,-38 14-331,-1 0 0,1 1-1,0-1 1,0 1 0,0 0-1,0 1 1,0 0 0,9-1 0,-15 2 0,1 0 0,-1 0 0,1 0 1,-1 1-1,0-1 0,1 0 0,-1 0 1,1 1-1,-1-1 0,0 0 0,1 1 1,-1-1-1,0 0 0,1 1 0,-1-1 1,0 1-1,0-1 0,1 0 0,-1 1 1,0-1-1,0 1 0,0-1 0,0 1 1,0-1-1,1 1 0,-1-1 0,0 1 1,0-1-1,0 1 0,0-1 0,0 1 1,-1-1-1,1 0 0,0 1 0,0 0 1,-4 26 83,1-15 38,3-11 147,21-33 832,-17 28-1137,0 1 1,0 0 0,1 0 0,-1 0 0,0 0 0,1 0 0,0 1 0,0 0 0,0 0 0,0 0 0,0 1 0,7-2-1,31-11-6231,-36 7 599,-4-3-3716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2"/>
    </inkml:context>
    <inkml:brush xml:id="br0">
      <inkml:brushProperty name="width" value="0.025" units="cm"/>
      <inkml:brushProperty name="height" value="0.025" units="cm"/>
    </inkml:brush>
  </inkml:definitions>
  <inkml:trace contextRef="#ctx0" brushRef="#br0">0 27 14253,'0'0'8072,"59"-27"-8072,-30 27-897,5 0-1601,0 6-2435,3 3-2722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3"/>
    </inkml:context>
    <inkml:brush xml:id="br0">
      <inkml:brushProperty name="width" value="0.025" units="cm"/>
      <inkml:brushProperty name="height" value="0.025" units="cm"/>
    </inkml:brush>
  </inkml:definitions>
  <inkml:trace contextRef="#ctx0" brushRef="#br0">0 198 8232,'0'0'17782,"8"-3"-16768,2 0-917,0 0 0,-1-2 0,0 1 0,0-1-1,0 0 1,-1-1 0,0 0 0,9-8 0,64-67 164,-25 23-203,-49 53-396,-5 9 140,-8 19 106,-16 28 346,22-50-250,-7 12 92,0 1 0,1-1 1,1 1-1,0 0 0,1 0 0,0 1 1,1-1-1,-1 23 0,4-37-269,0 1 0,1-1 1,-1 0-1,1 1 0,-1-1 0,1 0 0,-1 0 0,1 0 0,-1 0 0,1 1 0,-1-1 1,1 0-1,-1 0 0,1 0 0,-1 0 0,1 0 0,-1 0 0,1 0 0,-1 0 1,1-1-1,-1 1 0,1 0 0,-1 0 0,1 0 0,-1 0 0,1-1 0,-1 1 0,1 0 1,-1 0-1,1-1 0,-1 1 0,0 0 0,1-1 0,-1 1 0,0-1 0,1 1 1,-1 0-1,1-2 0,11-15-6682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4"/>
    </inkml:context>
    <inkml:brush xml:id="br0">
      <inkml:brushProperty name="width" value="0.025" units="cm"/>
      <inkml:brushProperty name="height" value="0.025" units="cm"/>
    </inkml:brush>
  </inkml:definitions>
  <inkml:trace contextRef="#ctx0" brushRef="#br0">213 18 21300,'0'0'6310,"-10"-4"-6166,3 1-132,4 1-14,0 1 0,0 0-1,0-1 1,1 1-1,-1 0 1,0 1 0,-1-1-1,1 0 1,0 1 0,0 0-1,0 0 1,0-1-1,0 2 1,0-1 0,0 0-1,0 1 1,-1-1-1,1 1 1,0 0 0,0 0-1,1 0 1,-4 2 0,-6 6 76,1 0 0,0 1 0,0 0 0,1 1 0,1 0 0,-17 25 0,22-29 1,-1 0-1,1 0 0,1 1 1,-1-1-1,1 1 0,1 0 0,-1 0 1,1 0-1,1 0 0,-1 0 1,2 0-1,-1 1 0,1 15 0,1-23-62,-1 1 0,1 0 0,-1 0-1,1 0 1,-1 0 0,1-1-1,0 1 1,0 0 0,0-1 0,0 1-1,0 0 1,0-1 0,0 1-1,1-1 1,-1 0 0,0 1 0,1-1-1,-1 0 1,1 0 0,0 0-1,2 1 1,0 0 21,-1-1 0,1 0-1,0 0 1,0 0 0,-1-1 0,1 1-1,0-1 1,0 0 0,0 0 0,5-1-1,-3 0 2,-1 1 0,1-1 0,-1-1-1,1 1 1,-1-1 0,0 0 0,0 0 0,0-1-1,0 1 1,0-1 0,0 0 0,-1 0-1,1-1 1,-1 1 0,4-6 0,-7 8-27,0 1 1,0-1-1,-1 0 1,1 0-1,0 0 1,-1 0-1,1 0 1,-1 0-1,0 0 1,1 0-1,-1-1 1,0 1-1,1 0 1,-1 0-1,0 0 1,0 0-1,0 0 1,0-1-1,0 1 1,0 0-1,0 0 1,0 0-1,-1 0 1,1 0-1,0 0 1,-1-1-1,1 1 1,-1 0-1,1 0 1,-1 0-1,0 0 1,0-1-1,-2 0-12,1 1 1,-1-1-1,1 1 0,-1-1 1,1 1-1,-1 0 0,0 0 1,0 0-1,1 0 0,-1 1 1,0-1-1,-5 0 0,3 1 0,1-1 0,-1 1-1,1-1 1,-1 1 0,1 1-1,-1-1 1,1 1 0,-1 0-1,1 0 1,-1 0 0,1 0-1,0 1 1,0-1 0,-1 1 0,1 1-1,0-1 1,-5 5 0,8-7 4,1 1 1,0-1 0,0 1 0,0-1 0,0 1 0,0-1 0,0 0 0,0 1-1,0-1 1,0 1 0,0-1 0,0 1 0,0-1 0,0 1 0,0-1 0,0 1-1,0-1 1,1 1 0,-1-1 0,0 1 0,0-1 0,1 0 0,-1 1 0,0-1-1,0 1 1,1-1 0,-1 0 0,0 1 0,1-1 0,-1 0 0,1 1 0,-1-1-1,1 0 1,-1 0 0,0 1 0,1-1 0,-1 0 0,1 0 0,-1 0 0,1 0-1,-1 0 1,1 0 0,-1 0 0,1 1 0,-1-1 0,1-1 0,-1 1 0,1 0-1,-1 0 1,1 0 0,0 0 0,35 0 54,-30-1-32,8 0-51,0-1 1,-1-1-1,1 0 0,-1-1 1,26-10-1,30-9-1006,-100 78 1138,13-28 371,12-16-251,3-8-138,1 1 1,0-1-1,0 1 1,0 0 0,0 0-1,1 0 1,-1 0-1,0 6 1,2-9-133,1-1 1,-1 1-1,1-1 0,-1 0 1,1 0-1,0 1 0,-1-1 1,1 0-1,-1 0 0,1 0 1,-1 1-1,1-1 0,0 0 1,-1 0-1,1 0 0,0 0 1,-1 0-1,1 0 0,-1 0 1,1-1-1,0 1 0,-1 0 1,1 0-1,-1 0 0,1 0 1,0-1-1,-1 1 0,1 0 1,-1-1-1,1 1 0,-1 0 1,1-1-1,-1 1 0,1-1 1,22-12-2517,21-33-8124,-20 15-289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5"/>
    </inkml:context>
    <inkml:brush xml:id="br0">
      <inkml:brushProperty name="width" value="0.025" units="cm"/>
      <inkml:brushProperty name="height" value="0.025" units="cm"/>
    </inkml:brush>
  </inkml:definitions>
  <inkml:trace contextRef="#ctx0" brushRef="#br0">56 0 17264,'0'0'11275,"-48"61"-10378,44-40-481,1 0-320,3 0-64,0 0-96,0-5-833,0-3-640,3-3-545,1-8-416,1-2-898,-5-6-800,4-15-1345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6"/>
    </inkml:context>
    <inkml:brush xml:id="br0">
      <inkml:brushProperty name="width" value="0.025" units="cm"/>
      <inkml:brushProperty name="height" value="0.025" units="cm"/>
    </inkml:brush>
  </inkml:definitions>
  <inkml:trace contextRef="#ctx0" brushRef="#br0">29 8 12684,'0'0'16784,"66"-8"-16656,-43 8-128,2 0 32,0 3-64,-1 1-320,-10 1-673,-3-1-673,-2 0-1281</inkml:trace>
  <inkml:trace contextRef="#ctx0" brushRef="#br0" timeOffset="1">1 111 13036,'0'0'13773,"55"12"-12908,-19-20-320,1-1-321,-3 0-192,-5 2-32,-10 2-96,-3 5-641,-7 0-640,-9 5-4805,-14 4 897,-2 1-3395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8"/>
    </inkml:context>
    <inkml:brush xml:id="br0">
      <inkml:brushProperty name="width" value="0.025" units="cm"/>
      <inkml:brushProperty name="height" value="0.025" units="cm"/>
    </inkml:brush>
  </inkml:definitions>
  <inkml:trace contextRef="#ctx0" brushRef="#br0">1 24 11627,'0'0'15054,"69"11"-14317,-33-17-257,7 1-159,-4 1-225,-3 2-192,-8-2-1634,-3-2-2914,-7-1-5574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8.238"/>
    </inkml:context>
    <inkml:brush xml:id="br0">
      <inkml:brushProperty name="width" value="0.025" units="cm"/>
      <inkml:brushProperty name="height" value="0.025" units="cm"/>
      <inkml:brushProperty name="color" value="#F6630D"/>
    </inkml:brush>
  </inkml:definitions>
  <inkml:trace contextRef="#ctx0" brushRef="#br0">209 0 10218,'0'0'6982,"-32"63"-5829,9-22 257,3 6 31,-1 2-544,3-5 0,3-2-193,-1-11-575,9-9-97,2-5 0,3-9-161,-2-8-1120,3 0-1505,-5-17-2627,-3-10-4325</inkml:trace>
  <inkml:trace contextRef="#ctx0" brushRef="#br0" timeOffset="1">0 121 15567,'0'0'2850,"46"51"-2145,-24-41-32,5-5 31,-2-4-415,3-1-225,1 0-1089,-2-6-1281,-6-8-2307,-3-3-2946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39"/>
    </inkml:context>
    <inkml:brush xml:id="br0">
      <inkml:brushProperty name="width" value="0.025" units="cm"/>
      <inkml:brushProperty name="height" value="0.025" units="cm"/>
    </inkml:brush>
  </inkml:definitions>
  <inkml:trace contextRef="#ctx0" brushRef="#br0">0 1 3683,'0'0'193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0"/>
    </inkml:context>
    <inkml:brush xml:id="br0">
      <inkml:brushProperty name="width" value="0.025" units="cm"/>
      <inkml:brushProperty name="height" value="0.025" units="cm"/>
    </inkml:brush>
  </inkml:definitions>
  <inkml:trace contextRef="#ctx0" brushRef="#br0">83 115 3331,'0'0'2205,"4"-10"138,0-2-1563,14-41 3044,-3 13 4796,-20 66-5071,1 0-2998,-9 10 160,8-25-596,1 1 1,0 0 0,0 0-1,2 0 1,-1 1-1,1-1 1,1 1-1,0 14 1,2-26-107,-1 0 0,1 0 0,0-1 0,-1 1 0,1 0 0,0-1 0,0 1 0,-1 0 0,1-1 0,0 1 1,0-1-1,0 1 0,0-1 0,0 0 0,0 1 0,0-1 0,0 0 0,-1 0 0,1 1 0,0-1 0,0 0 1,0 0-1,0 0 0,0 0 0,0 0 0,0-1 0,0 1 0,0 0 0,2-1 0,31-5 178,-8-5-184,-20 8-66,1 0 1,0 0-1,0 0 0,0 1 1,0 0-1,0 0 0,1 1 1,-1 0-1,0 0 0,1 1 1,-1 0-1,9 1 0,-16-1 51,1 0 0,0 1 0,-1-1-1,1 0 1,0 1 0,-1-1 0,1 0 0,0 1-1,-1-1 1,1 1 0,-1-1 0,1 1 0,-1 0 0,1-1-1,-1 1 1,1-1 0,-1 1 0,1 0 0,-1-1-1,0 1 1,1 0 0,-1-1 0,0 1 0,0 0-1,0 0 1,0-1 0,1 1 0,-1 0 0,0 0-1,0-1 1,0 1 0,0 0 0,-1 0 0,1-1 0,0 1-1,0 0 1,0 0 0,-1-1 0,1 1 0,0 0-1,-1-1 1,1 1 0,0 0 0,-1-1 0,1 1-1,-1-1 1,1 1 0,-2 0 0,-25 31 278,14-23 209,-1-1 0,0 0-1,0-1 1,-31 10 0,38-15-355,0 1 1,0-2 0,0 1-1,0-1 1,0 0-1,0-1 1,0 1 0,0-2-1,-1 1 1,1-1 0,0 0-1,0 0 1,-12-4 0,17 3-219,0 1 1,-1 0-1,1-1 0,0 0 1,0 0-1,0 1 1,0-1-1,1 0 0,-1-1 1,0 1-1,1 0 1,-1 0-1,1-1 0,0 1 1,0-1-1,0 1 0,0-1 1,0 1-1,1-1 1,-1 0-1,1 1 0,0-1 1,-1 0-1,1-3 1,0 4-292,0 0 1,0-1-1,1 1 0,-1 0 1,0-1-1,1 1 1,-1 0-1,1 0 0,0-1 1,0 1-1,0 0 1,0 0-1,0 0 0,0 0 1,0 0-1,1 0 1,-1 1-1,1-1 1,0 0-1,-1 1 0,1-1 1,0 1-1,0-1 1,0 1-1,0 0 0,0 0 1,0 0-1,2-1 1,17-2-5981,2 4-2957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1"/>
    </inkml:context>
    <inkml:brush xml:id="br0">
      <inkml:brushProperty name="width" value="0.025" units="cm"/>
      <inkml:brushProperty name="height" value="0.025" units="cm"/>
    </inkml:brush>
  </inkml:definitions>
  <inkml:trace contextRef="#ctx0" brushRef="#br0">1 219 19250,'0'0'9476,"8"-6"-9417,-5 3-60,51-47 89,-51 46-72,0 0 1,1-1-1,-2 1 0,1 0 0,0-1 1,-1 0-1,0 1 0,0-1 0,0 0 1,-1 0-1,1 0 0,-1-1 0,0-8 1,-1 13-26,0 1 0,0 0 0,-1 0 0,1-1 0,0 1 0,0 0 0,-1 0 0,1-1 1,0 1-1,-1 0 0,1 0 0,0 0 0,-1 0 0,1 0 0,0-1 0,-1 1 1,1 0-1,0 0 0,-1 0 0,1 0 0,0 0 0,-1 0 0,1 0 0,0 0 0,-1 0 1,1 0-1,0 0 0,-1 1 0,1-1 0,0 0 0,-1 0 0,1 0 0,0 0 1,-1 0-1,1 1 0,0-1 0,0 0 0,-1 0 0,1 1 0,0-1 0,0 0 0,-1 1 1,-15 10-262,10-3 254,0 0 0,1 0 0,-1 0 0,2 1 0,-1 0 0,1 0 0,1 0 0,0 1 0,0-1 0,1 1 0,0 0 0,0-1 0,1 1 0,1 0 0,0 17 0,1-25 19,-1 1-1,1-1 1,0 0 0,0 1 0,0-1-1,0 0 1,0 0 0,0 1-1,0-1 1,1 0 0,0 0 0,-1 0-1,1-1 1,0 1 0,0 0 0,0-1-1,0 1 1,0-1 0,0 1-1,0-1 1,0 0 0,0 0 0,1 0-1,-1 0 1,1-1 0,-1 1-1,0-1 1,1 1 0,-1-1 0,1 0-1,-1 0 1,5 0 0,0 0 26,-1 0 0,0-1 0,0 1 1,1-1-1,-1-1 0,0 1 0,0-1 1,0 0-1,0 0 0,-1-1 0,1 0 1,7-4-1,-2-1-9,-1-1 0,0-1-1,0 1 1,0-1 0,-1-1 0,-1 0 0,0 0 0,0-1 0,-1 0 0,10-25 0,-18 34-483,-7 10 271,-6 12 99,9-12 157,1 0 0,0 1-1,0 0 1,0 0 0,1 0-1,0 0 1,1 1 0,0-1-1,0 1 1,1 0 0,0-1-1,0 1 1,1 10 0,1-17-64,-1-1 1,0 1 0,1-1-1,0 0 1,-1 1-1,1-1 1,0 0 0,-1 1-1,1-1 1,0 0-1,0 0 1,0 0 0,0 0-1,0 0 1,0 0-1,1 0 1,-1 0 0,0 0-1,0-1 1,1 1 0,-1-1-1,0 1 1,1 0-1,-1-1 1,1 0 0,-1 1-1,1-1 1,-1 0-1,0 0 1,1 0 0,-1 0-1,1 0 1,-1 0-1,1 0 1,1-1 0,0 1-300,1-1 0,-1 1 0,1-1 0,-1 0 0,0 0 0,1 0 0,-1 0 0,0-1 0,0 1 0,0-1 0,0 0 0,0 0 0,4-4 0,8-17-4938,-4-5-3240</inkml:trace>
  <inkml:trace contextRef="#ctx0" brushRef="#br0" timeOffset="1">326 1 13805,'0'0'13165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3"/>
    </inkml:context>
    <inkml:brush xml:id="br0">
      <inkml:brushProperty name="width" value="0.025" units="cm"/>
      <inkml:brushProperty name="height" value="0.025" units="cm"/>
    </inkml:brush>
  </inkml:definitions>
  <inkml:trace contextRef="#ctx0" brushRef="#br0">1 1 6919,'0'0'18508,"4"10"-17756,2 5-577,-1 0 0,-1 1 0,-1 0 0,0 0 0,-1 0-1,-1 0 1,-1 21 0,0-28-195,1-1 0,0 1 1,1-1-1,-1 0 0,4 9 0,-5-16-72,0 0 0,0 0 0,1 0-1,-1-1 1,0 1 0,1 0 0,-1 0 0,0 0-1,1 0 1,-1 0 0,1 0 0,-1 0 0,1-1-1,0 1 1,-1 0 0,1 0 0,0-1 0,-1 1-1,1 0 1,0-1 0,0 1 0,0-1 0,0 1-1,-1-1 1,1 1 0,0-1 0,0 0 0,0 0-1,0 1 1,0-1 0,0 0 0,0 0 0,0 0-1,0 0 1,0 0 0,0 0 0,0 0 0,0 0-1,0 0 1,0-1 0,0 1 0,0 0 0,0-1-1,0 1 1,0 0 0,-1-1 0,1 1 0,0-1-1,0 0 1,0 1 0,-1-1 0,1 0 0,0 1-1,-1-1 1,1 0 0,0 0 0,0-1 0,8-10-1765,0-1 0,-1 0 0,0 0 0,-1-1 0,-1 0 0,7-20 0,-7 18 426,9-24-2503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4"/>
    </inkml:context>
    <inkml:brush xml:id="br0">
      <inkml:brushProperty name="width" value="0.025" units="cm"/>
      <inkml:brushProperty name="height" value="0.025" units="cm"/>
    </inkml:brush>
  </inkml:definitions>
  <inkml:trace contextRef="#ctx0" brushRef="#br0">164 16 4484,'6'-15'9802,"-6"17"-7176,0 19-1793,-11 5 672,2 8-544,-2 0-320,6 0-129,5-2-127,0-4-97,0-3-192,7-4-32,2-5-32,-4-5-512,-5-3-641,-14-13-15215</inkml:trace>
  <inkml:trace contextRef="#ctx0" brushRef="#br0" timeOffset="1">0 127 15150,'0'0'6310,"52"0"-4164,-25 0-672,7 0-834,3 0-480,-3 0-95,0 0-290,0 0-2337,-9 0-3972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6"/>
    </inkml:context>
    <inkml:brush xml:id="br0">
      <inkml:brushProperty name="width" value="0.025" units="cm"/>
      <inkml:brushProperty name="height" value="0.025" units="cm"/>
    </inkml:brush>
  </inkml:definitions>
  <inkml:trace contextRef="#ctx0" brushRef="#br0">6 165 6662,'0'0'21140,"7"-3"-20830,17-8-45,-9 6-124,0-2-1,-1 0 1,0-1-1,14-9 1,-24 14-163,-1 0 0,1 0 0,-1 0 0,0 0 0,0-1 0,0 1 0,-1-1 0,1 0 0,-1 1 0,0-1 0,0 0 0,0 0 0,0-1 0,-1 1 0,0 0 0,0-1 0,0 1 0,0 0 0,0-9 0,-1 12-7,0 0 0,0 0 0,0 0 0,-1 0 0,1 0-1,0 0 1,0 0 0,-1 1 0,1-1 0,0 0 0,-1 0 0,1 0-1,-1 0 1,1 1 0,-1-1 0,1 0 0,-1 1 0,0-1-1,1 0 1,-1 1 0,0-1 0,0 1 0,1-1 0,-1 1 0,0-1-1,0 1 1,0-1 0,0 1 0,1 0 0,-1 0 0,0-1-1,0 1 1,0 0 0,0 0 0,0 0 0,0 0 0,0 0 0,0 0-1,0 0 1,0 0 0,1 0 0,-1 1 0,0-1 0,0 0-1,0 1 1,-1 0 0,-2 0-14,0 0-1,-1 0 1,1 1-1,0 0 1,0 0-1,0 0 1,0 0-1,-6 6 1,2-1 53,0 0 0,0 1 1,1 1-1,0-1 0,0 1 1,1 0-1,0 1 1,1-1-1,0 1 0,0 0 1,1 0-1,0 1 0,1 0 1,0-1-1,-2 23 0,5-32-7,0 0 0,0 1 0,0-1-1,0 1 1,1-1 0,-1 1 0,0-1 0,1 0-1,-1 1 1,1-1 0,-1 0 0,1 1 0,0-1-1,0 0 1,0 0 0,-1 0 0,1 0 0,0 0-1,0 0 1,1 0 0,-1 0 0,2 2 0,0-2 11,0 1 1,0-1 0,0 0-1,1 0 1,-1 0 0,0-1-1,0 1 1,1-1-1,5 1 1,-1-2 11,-1 1 0,0-1 0,0 0 0,0 0 0,0-1-1,0 0 1,0 0 0,0-1 0,8-4 0,-6 1-35,0-1-1,-1 0 1,0-1 0,0 0 0,-1 0-1,0-1 1,11-17 0,8-10-205,-30 41 198,1 0 0,0 1 1,0-1-1,0 1 0,1-1 0,0 1 1,0 0-1,0 0 0,0 0 1,1 0-1,0 0 0,1 0 0,-1 0 1,1 1-1,0-1 0,1 0 1,1 7-1,-1-11 31,0-1 0,0 1 0,0 0 0,1-1 0,-1 1 0,1-1 0,-1 1 0,1-1 0,0 0 0,-1 0 0,1 0 0,0 0 0,0 0-1,0 0 1,0 0 0,0 0 0,0-1 0,0 1 0,0-1 0,0 0 0,0 1 0,0-1 0,0 0 0,3-1 0,3 2 84,1-1 1,0 0-1,0-1 0,15-3 0,-7-3-68,0 0 0,0-2 1,-1 0-1,0-1 0,0 0 1,19-18-1,-31 25-36,-4 9-463,-3 16 731,3-22-249,0 1 0,0-1 0,0 1 0,1-1 0,-1 1 0,0 0-1,0-1 1,0 1 0,0-1 0,1 1 0,-1-1 0,0 1 0,0-1 0,1 1 0,-1-1-1,0 0 1,1 1 0,-1-1 0,1 1 0,-1-1 0,0 0 0,1 1 0,-1-1 0,1 0-1,-1 1 1,1-1 0,-1 0 0,1 0 0,-1 0 0,1 1 0,-1-1 0,1 0 0,0 0-1,-1 0 1,1 0 0,0 0 0,9-1 58,-1 0 0,1-1-1,-1 0 1,0-1 0,0 0-1,0 0 1,0-1 0,16-9-1,-16 7-257,0 2-1,0-1 0,1 1 0,0 1 1,0 0-1,19-4 0,-29 7 173,1 0 0,-1 0-1,0 0 1,1 0 0,-1 0 0,0 0-1,1 0 1,-1 0 0,0 0 0,0 0-1,1 1 1,-1-1 0,0 0 0,1 0 0,-1 0-1,0 0 1,0 0 0,1 0 0,-1 1-1,0-1 1,0 0 0,0 0 0,1 0-1,-1 1 1,0-1 0,0 0 0,0 0-1,1 1 1,-1-1 0,0 0 0,0 0-1,0 1 1,0-1 0,0 0 0,0 1-1,0-1 1,0 0 0,0 1 0,-2 16-125,-12 12 161,5-14-83,-4 5-1146,1-13-5432,6-6-1694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1.747"/>
    </inkml:context>
    <inkml:brush xml:id="br0">
      <inkml:brushProperty name="width" value="0.025" units="cm"/>
      <inkml:brushProperty name="height" value="0.025" units="cm"/>
    </inkml:brush>
  </inkml:definitions>
  <inkml:trace contextRef="#ctx0" brushRef="#br0">0 1 14061,'0'0'9001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24.060"/>
    </inkml:context>
    <inkml:brush xml:id="br0">
      <inkml:brushProperty name="width" value="0.025" units="cm"/>
      <inkml:brushProperty name="height" value="0.025" units="cm"/>
      <inkml:brushProperty name="color" value="#F6630D"/>
    </inkml:brush>
  </inkml:definitions>
  <inkml:trace contextRef="#ctx0" brushRef="#br0">68 60 26425,'0'0'-1634,"-52"0"-223,51 0 832,1-59-1217,0 74-1154,-15-2-3362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48.428"/>
    </inkml:context>
    <inkml:brush xml:id="br0">
      <inkml:brushProperty name="width" value="0.025" units="cm"/>
      <inkml:brushProperty name="height" value="0.025" units="cm"/>
    </inkml:brush>
  </inkml:definitions>
  <inkml:trace contextRef="#ctx0" brushRef="#br0">5351 380 12460,'-16'-10'443,"-243"-121"-545,79 39 509,-11-3 276,166 84-679,-1 2 1,-1 1-1,1 1 0,-1 1 1,-49-3-1,12 8-366,0 2 0,0 4-1,1 2 1,-75 19 0,-247 83-123,273-75 560,-793 266 1946,724-228-1705,3 7 0,-313 193 0,354-179-417,3 6 0,5 6 0,5 6 0,5 4 1,5 6-1,5 5 0,-96 145 0,81-83 73,8 6 0,9 4 0,-151 392 0,215-454 182,5 2 0,6 1 0,7 1 1,5 2-1,7 0 0,7 222 0,8-315-132,2 0 1,2 0 0,3-1-1,1 0 1,2-1 0,3 0 0,1-1-1,3 0 1,1-2 0,2 0-1,3-2 1,1 0 0,2-2-1,1-1 1,50 51 0,-12-27-18,2-3 0,152 102 0,177 66 65,-248-152-98,4-8 0,193 60 0,-218-91 27,2-5-1,1-6 0,167 11 0,-104-28-20,1-9 0,0-8-1,-1-9 1,-1-8 0,-1-8-1,-2-9 1,-2-8 0,-2-9-1,-3-7 1,338-176 0,-401 172 132,-3-5 0,-3-5-1,-4-6 1,173-172 0,-153 118 721,-6-6 0,200-308 1,-192 236-583,144-319 1,-215 392-204,-6-2 0,-7-3 0,43-224 0,-76 273-53,-4-1 0,-5-1 1,-4 1-1,-16-152 0,-4 127-18,-5 0 0,-5 1 0,-51-140 1,40 154 435,-5 2 0,-5 3 1,-4 1-1,-69-102 0,89 160-106,-2 2 0,-3 1-1,-1 1 1,-2 3 0,-2 1-1,-2 2 1,-1 2-1,-1 2 1,-3 2 0,-65-33-1,54 38-326,-1 3 0,-1 3 0,-1 2-1,-101-16 1,27 17-1860,-155-1 0,57 13-3254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2.721"/>
    </inkml:context>
    <inkml:brush xml:id="br0">
      <inkml:brushProperty name="width" value="0.025" units="cm"/>
      <inkml:brushProperty name="height" value="0.025" units="cm"/>
    </inkml:brush>
  </inkml:definitions>
  <inkml:trace contextRef="#ctx0" brushRef="#br0">8 0 1634,'0'0'18929,"-8"78"-18128,8-37-32,0 8-96,8 6-481,6 0-128,2 0-32,-7-5-64,5-5-449,-3-7-448,-8-6 1,1-8 287,-4-7-416,-5-7-1954,-13-9-1185,-9-1 609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8.586"/>
    </inkml:context>
    <inkml:brush xml:id="br0">
      <inkml:brushProperty name="width" value="0.025" units="cm"/>
      <inkml:brushProperty name="height" value="0.025" units="cm"/>
      <inkml:brushProperty name="color" value="#F6630D"/>
    </inkml:brush>
  </inkml:definitions>
  <inkml:trace contextRef="#ctx0" brushRef="#br0">1 0 9641,'0'0'7944,"0"52"-7464,0-27-224,0 1-192,0-1-64,11-5 0,-2-5-192,-1-6-865,9-9-897,-3 0-1153,-7-17-1953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3.069"/>
    </inkml:context>
    <inkml:brush xml:id="br0">
      <inkml:brushProperty name="width" value="0.025" units="cm"/>
      <inkml:brushProperty name="height" value="0.025" units="cm"/>
    </inkml:brush>
  </inkml:definitions>
  <inkml:trace contextRef="#ctx0" brushRef="#br0">7 245 4612,'-1'-13'5632,"-1"4"-4969,-2-44 2558,4 49-2977,1 0 0,-1 1 1,1-1-1,0 0 0,0 0 1,0 1-1,0-1 0,0 1 1,1-1-1,0 1 0,0 0 1,0 0-1,0 0 0,5-6 1,5-1 344,1 0 0,0 1-1,0 0 1,1 2 0,0-1 0,0 2 0,1 0 0,30-9 0,-8 6 286,0 1 1,62-4 0,-92 12-823,1-1-37,1 0 0,0 1-1,0 0 1,-1 0 0,1 1 0,10 2 0,-17-2-8,0 0 1,0 0-1,0 0 0,0 0 1,0 0-1,0 0 1,-1 0-1,1 1 1,0-1-1,-1 0 0,1 1 1,-1 0-1,0-1 1,1 1-1,-1 0 1,0 0-1,0 0 0,0 0 1,0-1-1,0 2 1,-1-1-1,1 0 1,-1 0-1,1 0 1,-1 0-1,0 0 0,0 0 1,0 0-1,0 4 1,0 4 165,-1-1 0,-1 1 0,0-1 0,0 1 0,0-1 0,-1 1 0,-1-1 0,0 0 0,0-1 1,-9 15-1,-10 12 728,-33 38 1,22-31-337,23-28-479,8-12-76,1 1-1,-1-1 1,0 1 0,1 0-1,0 0 1,0 0-1,0 0 1,0 1 0,0-1-1,1 0 1,-1 1-1,1-1 1,0 1 0,0-1-1,0 1 1,0 7-1,2-10-8,-1 0 0,1 0 0,0 0 0,0 0 0,-1 0 0,1-1-1,0 1 1,0 0 0,0 0 0,0 0 0,0-1 0,0 1 0,0 0-1,0-1 1,1 1 0,-1-1 0,0 0 0,0 1 0,0-1 0,1 0-1,-1 0 1,0 1 0,2-1 0,37 2 70,-32-2-66,26 0-2014,1 0 1,39-7-1,-59 5 680,0-2-1,0 1 1,0-2-1,0 0 1,-1-1 0,0 0-1,18-11 1,-8-1-9728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3.582"/>
    </inkml:context>
    <inkml:brush xml:id="br0">
      <inkml:brushProperty name="width" value="0.025" units="cm"/>
      <inkml:brushProperty name="height" value="0.025" units="cm"/>
    </inkml:brush>
  </inkml:definitions>
  <inkml:trace contextRef="#ctx0" brushRef="#br0">0 115 16335,'0'0'6380,"10"4"-5467,-6-3-838,0 1 1,1 0-1,-1-1 1,0 0 0,0 0-1,1 0 1,-1 0-1,1-1 1,-1 0-1,0 1 1,1-2 0,-1 1-1,1 0 1,-1-1-1,0 0 1,1 0-1,-1 0 1,0-1 0,0 0-1,0 1 1,0-1-1,0-1 1,0 1-1,0 0 1,-1-1 0,1 0-1,-1 0 1,0 0-1,0 0 1,0-1-1,3-3 1,-3 1 145,1 1-1,-2-1 1,1 0 0,0 0-1,-1 0 1,2-9-1,-4 14-207,1 0-1,-1 0 1,0 0-1,1 0 1,-1 0-1,0 0 1,0 0-1,0 0 1,0 0-1,0 0 1,0 0-1,0 0 1,0 0-1,0 0 1,0 0-1,-1 0 1,1 0-1,0 0 1,-1 0-1,1 0 1,-1 0-1,1 0 1,-1 0-1,1 0 1,-1 0-1,0 1 1,1-1-1,-1 0 1,0 0-1,0 1 1,1-1-1,-1 1 1,0-1-1,0 0 1,0 1-1,0 0 1,0-1-1,0 1 1,0-1-1,0 1 1,0 0-1,0 0 1,0 0-1,0 0 1,-2 0-1,1 0-30,0 1 0,0 0 0,0 0-1,0 0 1,0 1 0,0-1 0,0 1-1,0-1 1,0 1 0,0-1 0,1 1 0,-1 0-1,1 0 1,-1 0 0,1 0 0,0 0-1,0 0 1,0 0 0,0 0 0,0 0 0,0 1-1,1-1 1,-1 0 0,1 1 0,-1 1-1,-11 65-99,12-67 115,-1 0 1,1 0-1,0 0 1,0 0-1,0 0 1,0 0-1,0 0 1,0 0-1,1 0 1,-1 1-1,1-1 1,-1 0-1,1-1 1,0 1-1,-1 0 1,1 0-1,0 0 0,1 0 1,-1-1-1,0 1 1,0 0-1,1-1 1,-1 1-1,1-1 1,-1 1-1,3 0 1,-1-1 8,1 0 0,-1 0-1,0-1 1,1 1 0,-1-1 0,1 0 0,-1 0 0,1 0 0,-1-1 0,1 1 0,-1-1-1,0 0 1,1 0 0,-1 0 0,0 0 0,4-2 0,7-4 13,0-1 1,-1 0-1,0 0 0,14-12 1,-16 10-13,2 1 0,-1 1 1,1 0-1,20-9 0,-32 17-15,0-1-1,0 1 1,0-1 0,0 1-1,0 0 1,0-1-1,0 1 1,0 0-1,0 0 1,1 0-1,-1 0 1,0 0 0,0 0-1,0 0 1,0 0-1,0 0 1,0 1-1,0-1 1,0 0 0,0 1-1,0-1 1,0 1-1,0-1 1,0 1-1,0-1 1,0 1-1,0 0 1,0-1 0,0 1-1,-1 0 1,2 1-1,13 36 128,-15-35-35,0 0-1,1 0 0,-1 0 1,1 0-1,0 0 0,0 0 1,0 0-1,0-1 0,1 1 1,-1 0-1,1-1 1,-1 1-1,1-1 0,0 0 1,0 1-1,0-1 0,0 0 1,1 0-1,4 3 0,-2-4 6,1 0-1,-1-1 1,1 1-1,-1-1 1,1 0-1,-1-1 0,1 1 1,-1-1-1,0 0 1,1-1-1,-1 1 1,0-1-1,0 0 1,0 0-1,0-1 0,0 0 1,6-4-1,-5 3-97,1 1 0,-1-1 0,1 1 0,0 1-1,0-1 1,0 1 0,0 0 0,0 1 0,11-2-1,-17 4 1,1 0 0,0 0 0,0 0 0,-1 1 0,1-1 0,0 0 0,-1 1 0,0-1 0,1 1 0,-1-1 0,0 1 0,1 0 0,-1-1 0,0 1 0,0 0 0,-1 0 0,1 0 0,0 0 0,-1 0 0,1 2 0,1 0-19,-1-1-1,1 1 0,0 0 1,0-1-1,0 1 0,1-1 0,3 5 1,-5-8-85,0 1 0,0-1 0,0 1 0,0-1 0,0 0 0,0 1 0,0-1 1,-1 0-1,1 0 0,0 0 0,0 0 0,0 0 0,0 0 0,0 0 0,0 0 0,0 0 1,0 0-1,0-1 0,0 1 0,0 0 0,0 0 0,0-1 0,0 1 0,-1-1 1,1 1-1,0-1 0,0 1 0,0-1 0,-1 0 0,1 1 0,0-1 0,-1 0 0,1 0 1,-1 1-1,1-1 0,-1 0 0,1-1 0,11-16-4649,-6-7-3261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3.916"/>
    </inkml:context>
    <inkml:brush xml:id="br0">
      <inkml:brushProperty name="width" value="0.025" units="cm"/>
      <inkml:brushProperty name="height" value="0.025" units="cm"/>
    </inkml:brush>
  </inkml:definitions>
  <inkml:trace contextRef="#ctx0" brushRef="#br0">1 0 12139,'0'0'13037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8.095"/>
    </inkml:context>
    <inkml:brush xml:id="br0">
      <inkml:brushProperty name="width" value="0.025" units="cm"/>
      <inkml:brushProperty name="height" value="0.025" units="cm"/>
    </inkml:brush>
  </inkml:definitions>
  <inkml:trace contextRef="#ctx0" brushRef="#br0">1 142 17360,'0'0'1207,"11"-4"-230,105-45 1350,75-29-1243,-184 75-1082,1 1 0,-1 0-1,1 1 1,0 0 0,8-1 0,-16 3 0,1-1 0,-1 0 0,0 0 0,1 0 0,-1 1 0,1-1 0,-1 0 0,0 0 0,1 1 0,-1-1 0,0 0 1,0 1-1,1-1 0,-1 0 0,0 1 0,0-1 0,1 0 0,-1 1 0,0-1 0,0 0 0,0 1 0,0-1 0,1 1 0,-1-1 0,0 1 0,0-1 1,0 0-1,0 1 0,0-1 0,0 1 0,0-1 0,0 1 0,0-1 0,-1 0 0,1 1 0,0-1 0,0 1 0,0-1 0,0 0 0,0 1 0,-1-1 1,1 1-1,0-1 0,0 0 0,-1 1 0,1-1 0,0 0 0,-1 1 0,-12 21 137,-37 38 262,29-36 411,-35 50 1,51-65-658,1-1 0,-1 1 0,1 0 0,1 0 0,0 0 0,0 0 0,0 1 0,1-1 0,1 1 0,-1 16 0,2-24-128,0 1 0,0-1 0,0 1 0,1-1 0,-1 1 0,1-1 0,0 1 0,0-1 0,0 1 0,0-1 0,0 0 0,0 0 0,1 1 0,-1-1 0,1 0 0,-1 0 0,1 0 0,2 2 0,0-1 3,1 0 0,-1 0 0,1-1 0,-1 1 0,1-1 0,0 0 0,0 0-1,8 1 1,9 2-17,0-2 0,1-1 1,29-1-1,-36 0-41,22-1-2497,60-5-1,-30-9-5337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8.976"/>
    </inkml:context>
    <inkml:brush xml:id="br0">
      <inkml:brushProperty name="width" value="0.025" units="cm"/>
      <inkml:brushProperty name="height" value="0.025" units="cm"/>
    </inkml:brush>
  </inkml:definitions>
  <inkml:trace contextRef="#ctx0" brushRef="#br0">1 84 16432,'9'-4'2012,"26"-12"-1021,1 2 0,0 1 1,1 2-1,0 2 0,43-6 0,-78 15-985,0-1-1,0 1 0,-1 0 1,1-1-1,0 1 1,0 0-1,0 0 1,0 0-1,-1 1 1,1-1-1,0 0 1,0 1-1,0-1 0,-1 1 1,1-1-1,0 1 1,-1 0-1,1 0 1,-1 0-1,1 0 1,0 0-1,-1 0 1,0 0-1,1 1 1,-1-1-1,0 0 0,0 1 1,0-1-1,0 1 1,0-1-1,0 1 1,0 0-1,0-1 1,-1 1-1,1 0 1,0 0-1,-1-1 1,0 1-1,1 0 0,-1 0 1,0 0-1,0-1 1,0 1-1,0 0 1,0 0-1,-1 2 1,-1 6 77,0-1 0,-1 1 1,0-1-1,0 1 0,-1-1 1,0 0-1,-8 11 1,-12 16 417,-46 52 0,10-15 445,59-72-929,-17 28 294,18-28-307,0-1-1,-1 1 1,1-1 0,0 1-1,0-1 1,0 1-1,-1-1 1,1 1 0,0-1-1,0 1 1,0-1 0,0 1-1,0-1 1,0 1-1,0 0 1,0-1 0,0 1-1,0-1 1,0 1-1,1-1 1,-1 1 0,0-1-1,0 1 1,0-1-1,1 1 1,-1-1 0,0 1-1,1-1 1,-1 0 0,0 1-1,1-1 1,-1 1-1,0-1 1,1 0 0,-1 1-1,1-1 1,-1 0-1,1 0 1,-1 1 0,1-1-1,-1 0 1,1 0 0,-1 0-1,1 1 1,-1-1-1,1 0 1,-1 0 0,1 0-1,-1 0 1,1 0-1,-1 0 1,1 0 0,1-1-1,52-2-156,-1-2-1,1-3 0,92-26 0,-97 21-1654,25-5-3952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09.127"/>
    </inkml:context>
    <inkml:brush xml:id="br0">
      <inkml:brushProperty name="width" value="0.025" units="cm"/>
      <inkml:brushProperty name="height" value="0.025" units="cm"/>
    </inkml:brush>
  </inkml:definitions>
  <inkml:trace contextRef="#ctx0" brushRef="#br0">0 451 288,'0'0'14857,"8"-1"-13229,5-1-1019,0-1-1,0-1 0,0 0 1,-1 0-1,23-12 0,68-44 1183,-26 15-879,514-260 1997,-580 299-2121,-22 10-413,-14 5-2110,6-6-4211,10-7-1592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4.021"/>
    </inkml:context>
    <inkml:brush xml:id="br0">
      <inkml:brushProperty name="width" value="0.025" units="cm"/>
      <inkml:brushProperty name="height" value="0.025" units="cm"/>
    </inkml:brush>
  </inkml:definitions>
  <inkml:trace contextRef="#ctx0" brushRef="#br0">71 97 5349,'0'0'4698,"-9"2"-2931,-4 0-818,-12 3 326,4 3 4599,21-8-5815,0 0 0,0 1 0,-1-1 0,1 0 0,0 0-1,0 0 1,0 1 0,-1-1 0,1 0 0,0 0 0,0 1 0,0-1 0,0 0 0,0 0-1,0 1 1,0-1 0,0 0 0,0 0 0,0 1 0,0-1 0,0 0 0,0 0 0,0 1-1,0-1 1,0 0 0,0 1 0,0-1 0,0 0 0,0 0 0,0 1 0,0-1-1,0 0 1,0 0 0,1 1 0,-1-1 0,0 0 0,0 0 0,0 0 0,0 1 0,1-1-1,-1 0 1,0 0 0,0 0 0,0 0 0,1 1 0,-1-1 0,0 0 0,0 0 0,1 0-1,11 8 655,8-2-172,1-1-1,0-1 1,1-1-1,-1-1 1,0-1 0,1 0-1,34-5 1,-13 2-8,92-8 177,268-53 0,-256 25 101,-147 38-792,0 0-1,0 1 1,0-1-1,1 0 0,-1 0 1,0 0-1,0 0 0,0 0 1,0 0-1,1 0 1,-1 0-1,0 0 0,0 0 1,0 0-1,1 0 1,-1 0-1,0 0 0,0 0 1,0 0-1,0 0 1,1 0-1,-1 0 0,0-1 1,0 1-1,0 0 0,0 0 1,1 0-1,-1 0 1,0 0-1,0 0 0,0 0 1,0-1-1,0 1 1,0 0-1,0 0 0,1 0 1,-1 0-1,0 0 1,0-1-1,0 1 0,0 0 1,0 0-1,0 0 1,0-1-1,0 1 0,0 0 1,0 0-1,0 0 0,0 0 1,0-1-1,0 1 1,0 0-1,0 0 0,0 0 1,0 0-1,0-1 1,0 1-1,0 0 0,0 0 1,0 0-1,-1 0 1,1-1-1,0 1 0,0 0 1,-17-5 222,-24 0-1437,35 5 306,-14-3-3677,9-4-3120,5-4-6961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0.115"/>
    </inkml:context>
    <inkml:brush xml:id="br0">
      <inkml:brushProperty name="width" value="0.025" units="cm"/>
      <inkml:brushProperty name="height" value="0.025" units="cm"/>
    </inkml:brush>
  </inkml:definitions>
  <inkml:trace contextRef="#ctx0" brushRef="#br0">17 0 8904,'0'0'14377,"-3"12"-14084,-2 12-5,1 0 1,2 1-1,0 44 0,2-56-561,1 0-1,1 0 1,0 0 0,0 0 0,2 0-1,-1-1 1,2 1 0,0-1-1,12 21 1,-16-27-1975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0.447"/>
    </inkml:context>
    <inkml:brush xml:id="br0">
      <inkml:brushProperty name="width" value="0.025" units="cm"/>
      <inkml:brushProperty name="height" value="0.025" units="cm"/>
    </inkml:brush>
  </inkml:definitions>
  <inkml:trace contextRef="#ctx0" brushRef="#br0">0 127 15439,'0'0'6534,"74"-2"-4869,-35-8-608,7-5-768,6-4-225,0-1-64,-2 0-1794,-7-1-2210,-15 1-3683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0.795"/>
    </inkml:context>
    <inkml:brush xml:id="br0">
      <inkml:brushProperty name="width" value="0.025" units="cm"/>
      <inkml:brushProperty name="height" value="0.025" units="cm"/>
    </inkml:brush>
  </inkml:definitions>
  <inkml:trace contextRef="#ctx0" brushRef="#br0">0 218 13229,'0'0'9945,"10"-7"-8552,215-197-453,-225 203-958,0 1 0,0 0 1,0-1-1,0 1 0,1 0 1,-1-1-1,0 1 0,0 0 0,0-1 1,1 1-1,-1 0 0,0 0 1,0-1-1,1 1 0,-1 0 0,0 0 1,1 0-1,-1-1 0,0 1 1,1 0-1,-1 0 0,0 0 0,1 0 1,-1 0-1,0 0 0,1 0 1,-1 0-1,0 0 0,1 0 0,-1 0 1,1 0-1,-1 0 0,0 0 1,1 0-1,-1 0 0,0 15-254,-16 39 283,9-35 2,4-9-99,-4 15 361,1 0 0,-6 44 1,11-63-375,1-1 0,-1 0 0,1 1 0,0-1 0,1 0 0,-1 1 0,1-1 0,0 0 0,0 1 0,1-1 0,0 0 1,-1 0-1,2 0 0,-1-1 0,1 1 0,-1 0 0,1-1 0,0 1 0,7 6 0,6-3-4460,-2-7-4399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8.932"/>
    </inkml:context>
    <inkml:brush xml:id="br0">
      <inkml:brushProperty name="width" value="0.025" units="cm"/>
      <inkml:brushProperty name="height" value="0.025" units="cm"/>
      <inkml:brushProperty name="color" value="#F6630D"/>
    </inkml:brush>
  </inkml:definitions>
  <inkml:trace contextRef="#ctx0" brushRef="#br0">20 0 7847,'0'0'15882,"-3"9"-15343,-2 11-314,1 0 0,1 1-1,1 0 1,0 30-1,7 94 1515,-5-143-1733,0 9 75,1-1 1,0 1 0,1-1-1,0 0 1,6 19 0,-7-27-113,0 0 1,0 0-1,0 0 0,0 0 1,1 0-1,-1-1 1,0 1-1,1 0 0,0-1 1,-1 1-1,1-1 1,0 1-1,0-1 0,-1 0 1,1 0-1,0 0 1,0 0-1,1 0 0,-1 0 1,0-1-1,0 1 1,0 0-1,0-1 0,1 0 1,-1 0-1,0 1 0,0-1 1,1-1-1,-1 1 1,0 0-1,0 0 0,0-1 1,4-1-1,59-16-1494,-51 13 1277,1 0-1,0 1 1,0 0-1,0 2 1,0 0-1,1 0 1,26 2 0,-41 0 244,1 0 0,0 0 0,-1 0 0,1 1 0,0-1 0,-1 1 0,1-1 1,0 1-1,-1 0 0,1-1 0,-1 1 0,1 0 0,-1 0 0,0 0 1,1 0-1,-1 0 0,0 0 0,0 1 0,1-1 0,-1 0 0,0 1 0,0-1 1,0 0-1,-1 1 0,1 0 0,0-1 0,-1 1 0,1-1 0,-1 1 0,1 0 1,-1-1-1,0 1 0,1 0 0,-1-1 0,0 1 0,0 0 0,0 0 1,-1-1-1,1 1 0,0 0 0,-1-1 0,1 1 0,-1 0 0,0 1 1,-1 5 70,-1-1 0,0 0 1,0 0-1,-1 0 0,1 0 1,-1-1-1,-1 1 1,-8 9-1,6-9 90,-1 0 0,0-1 0,-1 1-1,1-2 1,-1 1 0,0-1 0,-1-1 0,-12 5 0,16-7-165,0 0 0,-1 0-1,0-1 1,1 1 0,-1-2 0,0 1 0,0-1-1,0 0 1,1 0 0,-1-1 0,0 0 0,0 0-1,-10-3 1,15 3-150,0 0 1,0 0-1,0-1 0,0 1 1,0 0-1,0-1 0,0 1 1,0-1-1,1 1 0,-1-1 1,1 0-1,-1 0 0,1 0 0,0 0 1,-1 0-1,1 0 0,0 0 1,0 0-1,0 0 0,1-1 1,-1 1-1,0-4 0,0 1-652,1 1-1,0-1 1,0 1-1,0 0 1,0-1-1,1 1 1,1-7-1,8-16-5776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5.111"/>
    </inkml:context>
    <inkml:brush xml:id="br0">
      <inkml:brushProperty name="width" value="0.025" units="cm"/>
      <inkml:brushProperty name="height" value="0.025" units="cm"/>
    </inkml:brush>
  </inkml:definitions>
  <inkml:trace contextRef="#ctx0" brushRef="#br0">0 1 19346,'0'0'5798,"20"56"-5254,-15-31-448,4 1-64,-1 1-32,-1 1 0,-2 1-320,0-2-385,-5-2-448,6-3-768,-3-2-1026,-3-5-1537,0-7-417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5.472"/>
    </inkml:context>
    <inkml:brush xml:id="br0">
      <inkml:brushProperty name="width" value="0.025" units="cm"/>
      <inkml:brushProperty name="height" value="0.025" units="cm"/>
    </inkml:brush>
  </inkml:definitions>
  <inkml:trace contextRef="#ctx0" brushRef="#br0">0 163 15118,'0'0'10634,"50"-39"-10441,-10 24-161,10-1 0,3-4-257,2-3-2401,-5-1-1794,-3-2-4357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5.802"/>
    </inkml:context>
    <inkml:brush xml:id="br0">
      <inkml:brushProperty name="width" value="0.025" units="cm"/>
      <inkml:brushProperty name="height" value="0.025" units="cm"/>
    </inkml:brush>
  </inkml:definitions>
  <inkml:trace contextRef="#ctx0" brushRef="#br0">26 0 11851,'0'0'8857,"9"2"-7582,-2 0-872,1 1-1,0-1 0,0 1 0,-1 1 0,0-1 0,9 7 0,-12-8-265,-1 1 0,0-1 0,0 1 1,0 0-1,0 0 0,0 0 0,0 0 0,-1 1 0,0-1 1,0 1-1,0-1 0,0 1 0,0 0 0,-1 0 0,1 0 1,1 8-1,-2-6 7,-1 1-1,1-1 1,-1 0 0,0 1 0,-1-1 0,0 1 0,0-1 0,0 0 0,0 1 0,-1-1 0,0 0 0,-1 0 0,-5 11-1,-2-2 203,0-1 1,-1 0-1,-21 20 0,-24 33 29,55-67-375,1 0 1,0 0-1,0 1 1,0-1-1,0 0 1,0 0-1,0 1 1,-1-1-1,1 0 1,0 1-1,0-1 1,0 0 0,0 0-1,0 1 1,0-1-1,0 0 1,0 1-1,0-1 1,0 0-1,0 0 1,1 1-1,-1-1 1,0 0-1,0 0 1,0 1-1,0-1 1,0 0-1,0 0 1,1 1-1,-1-1 1,0 0-1,0 0 1,0 0-1,1 1 1,-1-1-1,0 0 1,0 0-1,1 0 1,-1 0-1,0 1 1,0-1-1,1 0 1,-1 0-1,0 0 1,0 0-1,1 0 1,-1 0-1,25 5 57,38-5 49,-54-1-101,176-16-798,-126 10-3373,-26 1-3869,0-2-9747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46.869"/>
    </inkml:context>
    <inkml:brush xml:id="br0">
      <inkml:brushProperty name="width" value="0.025" units="cm"/>
      <inkml:brushProperty name="height" value="0.025" units="cm"/>
    </inkml:brush>
  </inkml:definitions>
  <inkml:trace contextRef="#ctx0" brushRef="#br0">1 1 3203,'0'0'10186,"8"7"-9081,36 33 1025,69 66-447,-98-89-1660,0 0-1,-2 1 1,0 0 0,-1 1 0,12 23 0,-7-3-32,6 14 396,3-1 1,2 0-1,2-2 0,41 52 0,27 27 1322,84 148-1,-166-252-1452,25 49-5,59 144-1,3 8 354,-15-72-555,130 171-1,134 126-7,-118-156-35,-156-193-5,1234 1657 105,-667-775-170,-30-62-142,-287-443 156,-316-460 51,194 264 255,-178-251-237,0-2 0,2 0 0,2-3 0,0 0 0,2-2 0,49 28-1,-69-40-2098,-14-13 1911,0 0 0,0 0 0,0 1 0,0-1 0,1 0 0,-1 0 0,0 1 0,0-1 0,0 0 0,0 1 0,0-1-1,0 0 1,0 0 0,0 1 0,0-1 0,0 0 0,0 0 0,0 1 0,0-1 0,0 0 0,0 1 0,0-1 0,-1 0-1,1 0 1,0 1 0,0-1 0,0 0 0,0 0 0,0 0 0,-1 1 0,1-1 0,0 0 0,0 0 0,0 0 0,-1 1 0,1-1-1,0 0 1,0 0 0,-1 0 0,1 0 0,0 0 0,0 1 0,-1-1 0,1 0 0,0 0 0,0 0 0,-1 0 0,1 0-1,0 0 1,0 0 0,-1 0 0,1 0 0,0 0 0,-1 0 0,1 0 0,0 0 0,0 0 0,-1-1 0,1 1 0,0 0 0,0 0-1,-1 0 1,-9 0-5329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49.053"/>
    </inkml:context>
    <inkml:brush xml:id="br0">
      <inkml:brushProperty name="width" value="0.025" units="cm"/>
      <inkml:brushProperty name="height" value="0.025" units="cm"/>
    </inkml:brush>
  </inkml:definitions>
  <inkml:trace contextRef="#ctx0" brushRef="#br0">1 655 7271,'25'38'5104,"21"29"-215,28 29-2910,-59-79-1701,0-1-1,1-1 1,1 0 0,0-1 0,1-1 0,0-1 0,21 11 0,-33-20-146,0 0 1,0-1 0,0 1 0,1-2-1,-1 1 1,0 0 0,1-1-1,-1 0 1,1-1 0,0 0 0,6 0-1,-10 0-6,0-1 0,0 1 0,0-1 0,0 0-1,-1 0 1,1 0 0,0-1 0,0 1-1,-1-1 1,1 1 0,-1-1 0,1 0 0,-1 0-1,0 0 1,0 0 0,0 0 0,0-1 0,0 1-1,0-1 1,-1 1 0,1-1 0,-1 1 0,0-1-1,0 0 1,2-4 0,5-27 469,-2-1 0,-1 0-1,-1 0 1,-2 0 0,-4-57 0,1 27-192,-2-86-387,-26-161 0,24 221-3520,4 47-6877,0 26-3152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0.103"/>
    </inkml:context>
    <inkml:brush xml:id="br0">
      <inkml:brushProperty name="width" value="0.025" units="cm"/>
      <inkml:brushProperty name="height" value="0.025" units="cm"/>
    </inkml:brush>
  </inkml:definitions>
  <inkml:trace contextRef="#ctx0" brushRef="#br0">1 308 17873,'0'0'6609,"9"-10"-5291,14-19-1109,-2-1-1,0-1 0,-3-1 0,0-1 0,-2 0 1,-2-2-1,12-37 0,-26 72-203,0 0 1,0 0-1,0 0 1,0 0-1,0 0 1,0 0-1,0 0 1,0 0-1,0 0 1,0 0-1,0 0 0,1 0 1,-1 0-1,0 0 1,0 0-1,0 0 1,0 0-1,0 0 1,0 0-1,0 0 0,0 0 1,0 0-1,0 0 1,0 0-1,1 0 1,-1 0-1,0 0 1,0 0-1,0 0 1,0 0-1,0 0 0,0 0 1,0-1-1,0 1 1,0 0-1,0 0 1,0 0-1,0 0 1,0 0-1,0 0 1,0 0-1,1 0 0,-1 0 1,0 0-1,0 0 1,0 0-1,0-1 1,0 1-1,0 0 1,0 0-1,0 0 1,0 0-1,2 15 142,2 37-80,-1-16-4,0-1-12,-2-18-47,0 0 1,1 0-1,1 0 0,1 0 0,0-1 1,1 1-1,9 18 0,-14-34-59,0-1-1,0 1 1,0 0-1,1-1 1,-1 1-1,0-1 0,0 1 1,1-1-1,-1 1 1,0-1-1,1 1 1,-1-1-1,1 1 1,-1-1-1,1 1 0,-1-1 1,1 1-1,-1-1 1,1 0-1,-1 1 1,1-1-1,-1 0 1,1 0-1,-1 1 0,1-1 1,0 0-1,-1 0 1,1 0-1,0 0 1,-1 0-1,1 0 1,0 0-1,-1 0 1,1 0-1,-1 0 0,1 0 1,0 0-1,0 0 1,0-1-433,0-1 0,0 1 0,0 0 0,0 0 1,0 0-1,-1-1 0,1 1 0,0 0 0,-1-1 0,1 1 0,-1 0 1,1-1-1,-1 1 0,0-1 0,0-1 0,4-17-8560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2.012"/>
    </inkml:context>
    <inkml:brush xml:id="br0">
      <inkml:brushProperty name="width" value="0.025" units="cm"/>
      <inkml:brushProperty name="height" value="0.025" units="cm"/>
    </inkml:brush>
  </inkml:definitions>
  <inkml:trace contextRef="#ctx0" brushRef="#br0">1 48 6470,'0'0'11734,"8"-6"-10218,-5 4-1392,43-27 1659,-43 28-1659,-1-1-1,1 1 0,0 0 0,0 0 1,0 0-1,0 0 0,0 0 1,0 1-1,0-1 0,0 1 0,0 0 1,0 0-1,1 0 0,-1 0 1,0 0-1,0 1 0,5 1 1,-7 0-118,0 1 0,0 0 0,0-1 0,0 1 0,-1 0 0,1 0 0,-1 0 0,0-1 0,0 1 0,0 0 0,0 0 0,0 0 0,-1 0 0,1-1 0,-2 6 0,-2 2 69,-1 0 0,0 0 0,0 0 1,-1-1-1,0 1 0,-12 12 0,13-16 85,-1 0 0,1 1 0,0 0 0,1 0 0,-1 0 0,1 1-1,1-1 1,0 1 0,0 0 0,0 0 0,1 0 0,-3 15 0,6-22-144,0-1 1,0 1 0,-1 0-1,1 0 1,0-1 0,0 1-1,0-1 1,0 1 0,0-1-1,0 1 1,0-1 0,0 1-1,0-1 1,0 0 0,0 0-1,0 1 1,0-1 0,0 0-1,0 0 1,0 0-1,0 0 1,0 0 0,0-1-1,0 1 1,2-1 0,31-2 121,39-25-1286,-27 5-4233,-24 10-1980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2.392"/>
    </inkml:context>
    <inkml:brush xml:id="br0">
      <inkml:brushProperty name="width" value="0.025" units="cm"/>
      <inkml:brushProperty name="height" value="0.025" units="cm"/>
    </inkml:brush>
  </inkml:definitions>
  <inkml:trace contextRef="#ctx0" brushRef="#br0">0 32 17392,'0'0'10154,"16"-21"-16496,-8 10-256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2.754"/>
    </inkml:context>
    <inkml:brush xml:id="br0">
      <inkml:brushProperty name="width" value="0.025" units="cm"/>
      <inkml:brushProperty name="height" value="0.025" units="cm"/>
    </inkml:brush>
  </inkml:definitions>
  <inkml:trace contextRef="#ctx0" brushRef="#br0">236 103 8936,'-14'6'139,"1"-1"121,0 1 0,0 1 0,0 0 0,1 1 0,0 1 0,0-1 0,1 2 0,1-1 0,-16 19 0,15-12 102,0 0 1,1 1-1,1 1 0,1-1 1,1 1-1,0 1 1,1-1-1,1 1 0,1 0 1,0 0-1,2 1 0,0-1 1,1 1-1,1-1 0,4 30 1,-3-36-334,1 0 1,1 0-1,0 0 0,1 0 1,0-1-1,1 0 0,0 1 1,1-2-1,1 1 0,-1-1 1,2 0-1,0 0 0,0-1 1,1 0-1,0-1 0,0 0 1,1 0-1,1-1 0,-1 0 1,1-1-1,0 0 0,1-1 1,20 9-1,-19-11 147,0-1-1,0-1 0,0 1 1,0-2-1,0 0 0,1-1 1,-1 0-1,0-1 0,1 0 1,-1-1-1,0 0 0,0-1 1,-1-1-1,1 0 0,0-1 1,-1 0-1,0-1 1,11-8-1,5-3 231,-1-1 1,0-2-1,-2 0 1,-1-2-1,0-1 0,25-31 1,-33 34-209,-1-1-1,-1 0 1,-1 0 0,-1-2 0,0 1 0,-2-1 0,-1-1 0,0 0-1,-2 0 1,4-29 0,-9 43-167,0 0 0,-1 0-1,-1 0 1,0 0 0,0 0 0,-1 0-1,0-1 1,-1 1 0,0 0 0,0 1-1,-1-1 1,0 0 0,-1 1 0,0-1-1,-1 1 1,0 1 0,0-1 0,-1 0-1,0 1 1,-1 0 0,1 1 0,-2 0-1,1 0 1,-1 0 0,0 1 0,0 0-1,-14-8 1,6 6-84,-1 1-1,0 0 1,0 1 0,0 1-1,-1 1 1,0 0-1,0 1 1,0 1-1,0 1 1,0 0 0,-1 2-1,1 0 1,-28 5-1,9 1-1236,-65 21 0,-29 23-4681,65-23-238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5.062"/>
    </inkml:context>
    <inkml:brush xml:id="br0">
      <inkml:brushProperty name="width" value="0.025" units="cm"/>
      <inkml:brushProperty name="height" value="0.025" units="cm"/>
    </inkml:brush>
  </inkml:definitions>
  <inkml:trace contextRef="#ctx0" brushRef="#br0">1477 1343 4100,'0'0'13266,"5"8"-12556,-3-4-571,1 0 0,0 0 0,1 0 0,-1 0 0,0-1 0,1 1 0,0-1 0,0 0 0,0 0 0,0 0 0,0 0 0,1-1 0,-1 0 0,1 0 0,0 0 0,0 0 0,-1-1 0,1 0 0,0 0 0,0 0 0,0-1 0,0 1 0,8-2 0,2 1-19,0 0 0,1-2-1,-1 0 1,0 0 0,0-1 0,0-1-1,0-1 1,0 0 0,-1-1 0,0-1-1,0 0 1,-1 0 0,22-18 0,1 0-37,-2-2 0,-1-1 0,-1-2 0,-2-1 0,-1-1 0,-1-2 0,-2-1 0,-2 0 0,-1-2 0,-1-1 0,-3-1 0,-1-1 0,-1 0 0,-3-1 0,-1-1 0,-3 0 0,-1 0 0,-1-1 0,0-47 0,-6 62-54,-2 0 1,-1 0-1,-1 1 1,-1-1-1,-2 1 0,-9-34 1,9 46-18,-1 0-1,0 1 1,-1 0 0,-1 0-1,0 1 1,-1 0-1,0 0 1,-1 1 0,-1 0-1,1 1 1,-2 0 0,-21-15-1,5 7-14,-2 1 0,0 1 0,-2 2-1,1 1 1,-2 1 0,1 2-1,-2 2 1,-55-10 0,15 10-69,0 2 0,-148 7 0,131 9-33,0 5-1,0 3 1,2 4 0,1 4 0,0 4-1,-106 52 1,138-56 87,2 4-1,2 1 0,0 3 1,2 2-1,2 2 0,-70 69 1,96-84-2,1 2 0,0 1 0,2 0 1,1 1-1,1 2 0,2-1 0,0 2 0,2 0 1,1 0-1,1 1 0,2 1 0,1 0 1,1 0-1,-3 42 0,8-36 6,2 1 0,1-1-1,1 0 1,13 58 0,-11-78 32,0 0 0,2-1 0,0 0 1,0 0-1,2 0 0,0-1 0,1 0 0,0 0 1,1-1-1,1 0 0,0-1 0,14 12 1,-19-20 0,0 0 1,0 0 0,1 0 0,0-1-1,0-1 1,0 1 0,1-1 0,-1 0 0,1-1-1,-1 1 1,1-2 0,0 1 0,9 0 0,-11-2-333,0 0 0,1 0 0,-1 0 0,0-1 0,0 0 0,0-1 0,9-2 0,-10 2-507,-1 0-1,1 0 1,0-1-1,-1 0 1,1 0-1,-1 0 1,0 0-1,0 0 1,5-6-1,14-20-6941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9.344"/>
    </inkml:context>
    <inkml:brush xml:id="br0">
      <inkml:brushProperty name="width" value="0.025" units="cm"/>
      <inkml:brushProperty name="height" value="0.025" units="cm"/>
      <inkml:brushProperty name="color" value="#F6630D"/>
    </inkml:brush>
  </inkml:definitions>
  <inkml:trace contextRef="#ctx0" brushRef="#br0">0 502 11979,'0'0'3166,"8"2"-1986,-6-1-1121,1 0 0,-1 0 0,0 0 0,1 0 0,-1 0 1,1-1-1,-1 0 0,0 1 0,1-1 0,-1 0 0,1 0 0,-1 0 1,1 0-1,-1-1 0,1 1 0,-1-1 0,1 1 0,-1-1 0,0 0 1,1 0-1,-1 0 0,0 0 0,0 0 0,0-1 0,0 1 0,0-1 1,0 1-1,0-1 0,0 0 0,-1 0 0,1 0 0,-1 0 0,1 0 1,-1 0-1,0 0 0,1 0 0,0-3 0,1-2-8,0-1 0,0 1 0,-1-1 0,0 0 0,0 1 0,0-1 0,-1 0 0,0 0 0,-1 0-1,0 0 1,0 0 0,-3-16 0,3 23-65,-1 0 0,1 0 0,0 0-1,0 0 1,0 0 0,-1 1 0,1-1 0,0 0-1,-1 0 1,1 0 0,0 1 0,-1-1-1,1 0 1,-1 0 0,0 1 0,1-1 0,-1 0-1,0 1 1,1-1 0,-1 1 0,0-1 0,1 1-1,-1-1 1,0 1 0,0 0 0,0-1 0,1 1-1,-1 0 1,0 0 0,0-1 0,0 1-1,0 0 1,0 0 0,0 0 0,0 0 0,1 0-1,-1 0 1,0 0 0,0 0 0,0 1 0,0-1-1,0 0 1,1 0 0,-1 1 0,0-1 0,0 1-1,0-1 1,1 1 0,-1-1 0,0 1-1,-1 0 1,-2 2 9,0 0-1,1 0 0,-1 0 1,1 0-1,-1 1 0,1-1 0,0 1 1,-4 5-1,4-2 63,0 0 0,0 0 0,1 0 0,0 0-1,0 0 1,1 1 0,-1-1 0,2 1 0,-1-1 0,1 0-1,0 1 1,1-1 0,1 10 0,-1-14 13,-1 0 0,1 0 0,0 0 0,0-1 0,0 1 0,1 0 0,-1-1 0,1 1 0,-1-1 0,1 1 0,0-1 0,0 0 0,0 0 0,0 0 0,1 0 0,-1 0 0,0 0 0,1-1 0,-1 1 0,1-1 0,-1 0 0,1 1 0,0-1 0,0 0-1,0-1 1,-1 1 0,1 0 0,0-1 0,0 0 0,0 0 0,0 0 0,0 0 0,0 0 0,0 0 0,5-2 0,-1 0 91,-1 0 0,1 0-1,-1-1 1,1 0 0,-1 0-1,0-1 1,0 0 0,0 0 0,-1 0-1,0 0 1,1-1 0,-2 0-1,1 0 1,0-1 0,3-5-1,9-13 49,-1-1 0,15-28 0,-13 16 131,-1 0-1,20-61 1,-32 78-238,0 0 0,-1 0 1,0-1-1,-2 1 0,-1-1 1,-2-39-1,1 59-113,0 1 0,0-1 0,0 0 0,0 0 0,0 1 0,0-1 0,0 0 0,0 1 0,0-1 0,-1 0 0,1 1 0,0-1 0,0 0 0,-1 1 0,1-1-1,-1 1 1,1-1 0,0 0 0,-1 1 0,1-1 0,-1 1 0,1-1 0,-1 1 0,1 0 0,-1-1 0,0 1 0,1-1 0,-1 1 0,0 0 0,1 0 0,-1-1 0,0 1 0,1 0 0,-1 0 0,0 0 0,1 0 0,-2-1 0,0 2-4,0-1 0,0 1 0,0 0 0,0-1 0,1 1-1,-1 0 1,0 0 0,0 0 0,1 0 0,-1 0 0,1 0 0,-1 1 0,-1 1 0,-7 9 36,2 0 1,-1 0-1,2 1 1,-1 0-1,2 0 1,0 1-1,-6 19 0,1 2 393,-12 69-1,20-91-310,2 0 0,-1-1-1,2 1 1,0 0 0,0 0 0,1-1-1,4 20 1,-3-28-90,-1 0 0,0 0-1,1 0 1,0 0 0,0 0 0,0 0-1,1-1 1,-1 1 0,1-1 0,0 0-1,0 1 1,0-1 0,0 0 0,1-1-1,-1 1 1,1-1 0,-1 1-1,1-1 1,0 0 0,0-1 0,0 1-1,0-1 1,0 1 0,1-1 0,5 1-1,10 1-468,-1-1 0,1-1-1,30-2 1,-14-3-3411,-4-4-3952,-15 1-6338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5.550"/>
    </inkml:context>
    <inkml:brush xml:id="br0">
      <inkml:brushProperty name="width" value="0.025" units="cm"/>
      <inkml:brushProperty name="height" value="0.025" units="cm"/>
    </inkml:brush>
  </inkml:definitions>
  <inkml:trace contextRef="#ctx0" brushRef="#br0">0 1 9961,'0'0'11643,"14"5"-10575,16 5-710,1-2-1,-1-1 1,51 5 0,12-9-172,-57-3-164,1 2-1,0 1 1,48 12-1,-82-15-35,-1 1 1,1-1-1,0 1 0,0 0 1,-1 0-1,1 0 0,-1 1 1,1-1-1,-1 1 0,1-1 1,-1 1-1,0 0 0,0 0 1,0 0-1,0 0 0,0 0 1,0 0-1,-1 1 0,1-1 1,-1 1-1,1-1 0,0 4 1,-1-2 17,0 0 1,-1 1 0,1-1-1,-1 0 1,0 1 0,0-1-1,-1 0 1,0 0 0,1 1-1,-1-1 1,-1 0 0,1 0-1,-3 5 1,-4 9 50,-2 1 0,-1-2 0,0 1 1,-26 29-1,-73 70 337,75-84-819,1 3 1,2 0-1,2 2 1,-41 67-1,61-83-3913,9-13-3731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7.414"/>
    </inkml:context>
    <inkml:brush xml:id="br0">
      <inkml:brushProperty name="width" value="0.025" units="cm"/>
      <inkml:brushProperty name="height" value="0.025" units="cm"/>
    </inkml:brush>
  </inkml:definitions>
  <inkml:trace contextRef="#ctx0" brushRef="#br0">26 73 6726,'0'0'11483,"3"-9"-9983,-2 5-1396,0 1 0,0 0 0,0 0 0,0 0-1,0 0 1,1 0 0,0 0 0,-1 1 0,1-1 0,0 0-1,0 1 1,1-1 0,-1 1 0,0 0 0,1 0-1,-1 0 1,1 0 0,0 0 0,0 0 0,-1 1 0,1 0-1,0-1 1,1 1 0,-1 0 0,0 0 0,0 1 0,0-1-1,5 0 1,5 0 221,0 0 0,1 0 0,-1 1 0,0 1 0,14 2 0,-25-3-315,-1 0 0,1 0-1,0 1 1,0-1 0,0 1 0,-1-1 0,1 1 0,0 0 0,-1-1 0,1 1-1,-1 0 1,1 0 0,-1 0 0,1 0 0,-1 0 0,0 1 0,1-1 0,-1 0-1,0 1 1,0-1 0,0 1 0,0-1 0,0 1 0,0-1 0,0 1 0,-1 0-1,1-1 1,-1 1 0,1 0 0,-1 0 0,0 0 0,1-1 0,-1 1 0,0 0-1,0 0 1,0 0 0,0-1 0,-1 1 0,1 0 0,0 0 0,-1-1 0,0 1-1,1 0 1,-1 0 0,0-1 0,0 1 0,-1 2 0,-3 5 28,0-1 0,0 1 0,-1-1 0,0 0 0,0-1 0,-1 0 0,-11 10 0,-63 45 107,34-28-44,34-25-40,-12 12 155,25-20-214,0-1-1,1 0 1,-1 1-1,0-1 0,0 1 1,0-1-1,0 0 1,1 1-1,-1-1 1,0 0-1,0 1 0,1-1 1,-1 0-1,0 0 1,0 1-1,1-1 1,-1 0-1,0 0 1,1 1-1,-1-1 0,0 0 1,1 0-1,-1 0 1,1 0-1,-1 0 1,0 1-1,1-1 0,-1 0 1,0 0-1,1 0 1,-1 0-1,1 0 1,-1 0-1,0 0 1,1 0-1,-1-1 0,1 1 1,20 1 153,-19-1-119,53 2 315,79-1-635,-46-6-6723,-45-2-3558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8.561"/>
    </inkml:context>
    <inkml:brush xml:id="br0">
      <inkml:brushProperty name="width" value="0.025" units="cm"/>
      <inkml:brushProperty name="height" value="0.025" units="cm"/>
    </inkml:brush>
  </inkml:definitions>
  <inkml:trace contextRef="#ctx0" brushRef="#br0">1 170 6086,'13'-8'15490,"4"-2"-9868,5-4-3528,61-43-5045,-53 34 4551,32-34-1274,-76 90-566,8-15 240,-4 5 98,-23 64 215,31-80-309,0 0 0,1 0 1,-1 0-1,1 0 0,1 0 1,0 0-1,0 1 1,0-1-1,1 0 0,2 10 1,-3-16-92,0 0-1,1-1 1,-1 1 0,0-1 0,1 1 0,-1 0 0,1-1 0,-1 1 0,1-1 0,0 0 0,-1 1 0,1-1 0,-1 1-1,1-1 1,0 0 0,-1 1 0,1-1 0,0 0 0,-1 0 0,1 0 0,0 0 0,-1 1 0,3-1 0,17-3-8489,-6-7-404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8.921"/>
    </inkml:context>
    <inkml:brush xml:id="br0">
      <inkml:brushProperty name="width" value="0.025" units="cm"/>
      <inkml:brushProperty name="height" value="0.025" units="cm"/>
    </inkml:brush>
  </inkml:definitions>
  <inkml:trace contextRef="#ctx0" brushRef="#br0">13 1 9961,'0'0'17777,"-12"30"-20692,23-30-672,-4 0-2339,2-12-3330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39.248"/>
    </inkml:context>
    <inkml:brush xml:id="br0">
      <inkml:brushProperty name="width" value="0.025" units="cm"/>
      <inkml:brushProperty name="height" value="0.025" units="cm"/>
    </inkml:brush>
  </inkml:definitions>
  <inkml:trace contextRef="#ctx0" brushRef="#br0">511 1 3171,'-20'0'566,"-1"0"-1,0 2 1,0 1-1,1 0 1,-1 1-1,1 1 1,0 1-1,1 1 1,-1 1-1,1 1 1,1 0-1,0 1 1,0 1-1,-19 16 1,16-9-33,0 1 0,1 1 0,1 0 0,1 1 0,1 1 0,-17 29 0,28-40-379,-1 0 0,1 1 0,1-1 0,0 1-1,1 0 1,0 1 0,1-1 0,0 1 0,1-1-1,1 1 1,0 0 0,0 0 0,1-1 0,1 1-1,3 21 1,-1-26-64,0 1-1,0 0 1,1-1-1,0 0 0,1 0 1,-1 0-1,2-1 1,-1 1-1,1-1 1,0 0-1,0-1 0,1 0 1,0 0-1,0 0 1,0-1-1,1 0 1,0 0-1,0-1 1,0 0-1,16 6 0,0-3 333,0 0-1,0-1 0,0-2 0,1 0 0,0-2 0,35-1 0,-25-2-43,1-1 0,-1-2-1,0-2 1,0-1 0,-1-2 0,0-1 0,0-1-1,-1-3 1,-1 0 0,0-2 0,-1-1 0,50-38-1,-72 48-244,0-1 0,-1 0 0,-1-1-1,1 1 1,-1-1 0,-1-1-1,1 0 1,-2 0 0,1 0 0,-1 0-1,6-22 1,-9 26-129,-1 1-1,0-1 1,0 0 0,0 1-1,-1-1 1,0 0-1,0 0 1,-1 1 0,1-1-1,-1 0 1,0 1 0,-1-1-1,1 1 1,-1-1-1,0 1 1,-1 0 0,1-1-1,-1 1 1,0 0 0,-1 1-1,1-1 1,-1 1-1,1-1 1,-1 1 0,-7-5-1,-4-2-303,0 1 0,-1 0 0,-1 1 0,1 1 0,-1 0 0,-1 1 0,-30-7 0,-136-22-5054,160 33 4359,-55-8-3756,12 2-3492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6.197"/>
    </inkml:context>
    <inkml:brush xml:id="br0">
      <inkml:brushProperty name="width" value="0.025" units="cm"/>
      <inkml:brushProperty name="height" value="0.025" units="cm"/>
    </inkml:brush>
  </inkml:definitions>
  <inkml:trace contextRef="#ctx0" brushRef="#br0">4928 1 6470,'0'0'6769,"-2"6"-6123,-4 16-363,-1-1-1,-2 1 1,0-1 0,-23 38-1,-64 83-257,65-98-368,-252 319-796,86-115 1333,-42 48-123,-24 31 733,-324 382-1135,-34-30 875,63 50 572,359-437-1172,-126 196-293,39 24 274,-108 285 5,36-74-565,64-79 1648,272-596-739,-47 132 441,40-101-1179,25-71-392,-2-7-3739,4-8 148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6.601"/>
    </inkml:context>
    <inkml:brush xml:id="br0">
      <inkml:brushProperty name="width" value="0.025" units="cm"/>
      <inkml:brushProperty name="height" value="0.025" units="cm"/>
    </inkml:brush>
  </inkml:definitions>
  <inkml:trace contextRef="#ctx0" brushRef="#br0">89 1 4292,'0'0'6080,"-4"7"-4120,-6 17-1646,1-1 0,1 1 1,1 1-1,-5 32 0,-11 114-150,17-125 289,6-45-448,-5 44 472,0 60 0,5-93-475,1 0 0,0 0 0,1-1 1,0 1-1,0 0 0,2-1 0,-1 1 0,1-1 0,1 0 1,7 13-1,-11-23 2,0 1-1,-1 0 1,1-1 0,0 0 0,0 1 0,1-1-1,-1 0 1,0 1 0,0-1 0,1 0 0,-1 0 0,0 0-1,1 0 1,-1 0 0,1 0 0,0-1 0,-1 1 0,1 0-1,0-1 1,-1 1 0,1-1 0,0 0 0,-1 1 0,1-1-1,0 0 1,0 0 0,-1 0 0,1 0 0,0-1 0,0 1-1,-1 0 1,1-1 0,0 1 0,-1-1 0,1 0 0,0 1-1,-1-1 1,3-1 0,4-4 177,0-1 0,0 1 0,0-1 0,-1-1 0,9-10 0,-9 10-92,87-96 505,78-91-3457,-112 121-1830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7.566"/>
    </inkml:context>
    <inkml:brush xml:id="br0">
      <inkml:brushProperty name="width" value="0.025" units="cm"/>
      <inkml:brushProperty name="height" value="0.025" units="cm"/>
    </inkml:brush>
  </inkml:definitions>
  <inkml:trace contextRef="#ctx0" brushRef="#br0">1 103 8552,'0'0'13229,"7"-10"-12247,1 0-767,1 0 0,0 1 0,1 0 0,0 0 0,18-11-1,-23 17-196,-1 0 0,1 0 0,0 0-1,0 1 1,0 0 0,0 0 0,0 0-1,0 0 1,0 1 0,1 0-1,-1 0 1,0 1 0,1-1 0,-1 1-1,1 0 1,-1 1 0,1-1 0,-1 1-1,8 2 1,-11-2-17,0 1-1,0 0 1,0-1 0,-1 1-1,1 0 1,-1 0-1,1 0 1,-1 0 0,0 0-1,0 0 1,1 0 0,-1 0-1,-1 1 1,1-1-1,0 0 1,-1 1 0,1-1-1,-1 0 1,0 1-1,1-1 1,-1 1 0,-1 2-1,-2 57 178,0-43-88,-2-1-1,0 0 1,-14 31-1,12-30-23,-1 0 0,-6 35-1,13-53-62,1 0-1,0-1 0,0 1 0,0-1 0,0 1 0,0-1 0,0 1 1,0 0-1,0-1 0,1 1 0,-1-1 0,0 1 0,0-1 0,0 1 0,1-1 1,-1 1-1,0-1 0,0 1 0,1-1 0,-1 1 0,1-1 0,-1 1 1,0-1-1,1 1 0,-1-1 0,1 0 0,-1 1 0,1-1 0,-1 0 0,1 0 1,-1 1-1,1-1 0,-1 0 0,1 0 0,-1 0 0,1 1 0,0-1 1,-1 0-1,1 0 0,-1 0 0,1 0 0,0 0 0,-1 0 0,1 0 0,-1-1 1,1 1-1,-1 0 0,1 0 0,-1 0 0,1 0 0,0-1 0,34-11 106,4-9-155,63-44-1,-16-5-7512,-47 33-1157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8.209"/>
    </inkml:context>
    <inkml:brush xml:id="br0">
      <inkml:brushProperty name="width" value="0.025" units="cm"/>
      <inkml:brushProperty name="height" value="0.025" units="cm"/>
    </inkml:brush>
  </inkml:definitions>
  <inkml:trace contextRef="#ctx0" brushRef="#br0">0 172 9769,'0'-9'5360,"1"1"-4900,0 0 0,0-1 0,1 1 0,0 0 0,0 0 0,1 0 0,0 0 1,1 0-1,0 1 0,7-12 0,-8 14-286,0 0 1,1 1-1,-1-1 0,1 1 1,0 0-1,0 0 0,1 0 1,-1 1-1,1-1 1,0 1-1,0 0 0,0 0 1,0 1-1,0 0 1,1 0-1,-1 0 0,11-2 1,-15 4-169,0 0 0,0 0 0,-1 1 0,1-1 0,0 0 0,0 0 0,0 1-1,0-1 1,-1 1 0,1-1 0,0 0 0,-1 1 0,1-1 0,0 1 0,-1 0 0,1-1 0,0 1 0,-1 0 0,1-1 0,-1 1 0,1 0 0,-1 0 0,0-1 0,1 1 0,-1 0 0,0 0 0,1 0 0,-1-1 0,0 1 0,0 0 0,0 0 0,0 0 0,0 0 0,0 0 0,0-1 0,0 1 0,0 2 0,-4 36 525,1-30-350,0 0 0,-1 0 0,1 0 0,-11 15 0,10-17-138,0-1 0,0 0 0,1 1 0,0 0 0,0 0-1,1 0 1,0 0 0,0 0 0,-1 8 0,4-14-51,-1-1 0,1 1 0,-1-1 0,1 1 0,0-1 0,-1 1 0,1-1 0,0 0 0,-1 0 0,1 1 0,0-1 0,-1 0 0,1 0 0,0 0 0,0 0 0,-1 1 0,1-1 0,0 0 0,0 0 0,-1-1 0,1 1 0,0 0 0,0 0 0,-1 0 0,1 0 0,0-1 0,1 0 0,22-4 110,-15 1-98,0 1 1,1 0-1,0 1 1,0 0 0,0 0-1,12 0 1,-20 2-9,0 0 0,0 1 0,-1-1 1,1 0-1,0 1 0,0-1 0,0 1 0,0 0 0,-1 0 1,1 0-1,0 0 0,-1 0 0,1 0 0,-1 0 0,1 0 1,-1 1-1,0-1 0,1 0 0,-1 1 0,0-1 0,0 1 0,0 0 1,0-1-1,0 1 0,0 0 0,0-1 0,-1 1 0,1 0 1,-1 0-1,1 0 0,-1 0 0,0 0 0,0 0 0,0 0 1,0-1-1,0 1 0,0 0 0,-1 3 0,1 6 193,-1 0 1,0 0-1,0 0 0,-2 0 0,1 0 0,-1-1 1,-8 18-1,10-24-54,-1 0-1,0 0 1,0 0 0,-1-1-1,1 1 1,-1 0 0,0-1 0,0 0-1,0 0 1,0 0 0,0 0 0,-1 0-1,1-1 1,-1 1 0,0-1-1,0 0 1,0 0 0,0 0 0,0-1-1,0 1 1,0-1 0,-6 1 0,10-2-186,0 0 0,0 0 0,-1 0-1,1 0 1,0 0 0,0 0 0,-1 0 0,1 0 0,0 0 0,-1 0 0,1 0 0,0 0 0,0 0 0,-1-1 0,1 1 0,0 0 0,0 0 0,-1 0 0,1 0 0,0 0 0,0 0 0,0-1 0,-1 1 0,1 0 0,0 0 0,0 0 0,0-1 0,0 1 0,-1 0 0,1 0 0,0-1 0,0 1 0,0 0 0,0 0 0,0-1 0,0 1 0,0 0 0,0 0 0,0-1 0,0 1 0,0 0 0,3-17-2795,13-14-4898,4 6-1181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8.586"/>
    </inkml:context>
    <inkml:brush xml:id="br0">
      <inkml:brushProperty name="width" value="0.025" units="cm"/>
      <inkml:brushProperty name="height" value="0.025" units="cm"/>
    </inkml:brush>
  </inkml:definitions>
  <inkml:trace contextRef="#ctx0" brushRef="#br0">1 0 15567,'0'0'6214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09.963"/>
    </inkml:context>
    <inkml:brush xml:id="br0">
      <inkml:brushProperty name="width" value="0.025" units="cm"/>
      <inkml:brushProperty name="height" value="0.025" units="cm"/>
      <inkml:brushProperty name="color" value="#F6630D"/>
    </inkml:brush>
  </inkml:definitions>
  <inkml:trace contextRef="#ctx0" brushRef="#br0">333 0 10218,'0'0'8968,"-8"2"-6747,-2 1-2212,0 0 0,1 0-1,0 1 1,-1 0 0,2 1 0,-1 0 0,0 1 0,1 0-1,0 0 1,-13 13 0,-12 16-84,-31 39 0,31-34 213,26-32-140,-4 5 239,0 0 0,0 0-1,2 1 1,0 0 0,0 0-1,-7 19 1,16-33-246,0 0 1,0 1-1,0-1 0,0 0 0,0 1 0,0-1 0,0 1 0,0-1 1,0 0-1,0 1 0,0-1 0,0 0 0,0 1 0,0-1 0,0 0 1,1 1-1,-1-1 0,0 0 0,0 1 0,0-1 0,1 0 0,-1 1 1,0-1-1,0 0 0,1 0 0,-1 1 0,0-1 0,1 0 0,-1 0 1,0 0-1,1 1 0,-1-1 0,0 0 0,1 0 0,-1 0 0,0 0 1,1 0-1,-1 0 0,0 0 0,1 0 0,-1 0 0,0 0 0,1 0 1,-1 0-1,1 0 0,-1 0 0,0 0 0,1 0 0,0 0 0,20-3-140,2-4 226,-1-1 0,24-12 1,-26 10-72,0 1 0,1 2 0,25-7 0,-32 11-19,0 0 0,-1 1 0,1 0 1,0 1-1,0 1 0,0 1 0,0-1 0,0 2 1,15 3-1,-27-4 46,-1 0 0,1 0 1,0-1-1,0 1 0,-1 1 0,1-1 1,-1 0-1,1 0 0,-1 0 1,1 1-1,-1-1 0,0 1 0,0-1 1,1 1-1,-1 0 0,-1-1 1,1 1-1,0 0 0,0 0 0,0-1 1,-1 1-1,1 0 0,-1 0 1,0 0-1,1 0 0,-1 0 0,0 0 1,0 0-1,0 0 0,0 0 1,-1 0-1,1 0 0,-1 0 0,1-1 1,-1 1-1,-1 3 0,0 2 303,-1-1 0,0 0 0,0 0 0,0 0 0,-1 0 0,0 0 0,0-1 0,0 0 0,-7 7 0,0-3-301,1-1 1,-1 0-1,-1-1 0,0 0 1,0 0-1,0-1 0,-1-1 1,1 0-1,-1-1 0,-1 0 1,1-1-1,0-1 1,-1 0-1,0 0 0,-17-2 1,30 1-138,0-1 1,-1 0 0,1 0-1,0 0 1,-1 0-1,1-1 1,0 1 0,-1 0-1,1 0 1,0-1 0,0 1-1,0-1 1,-1 1-1,1-1 1,0 0 0,0 1-1,0-1 1,0 0-1,0 0 1,0 0 0,0 0-1,0 0 1,-1-1 0,2 0-116,-1 1 1,1-1 0,0 1-1,0 0 1,0-1-1,0 1 1,0 0 0,0-1-1,1 1 1,-1 0 0,0-1-1,1 1 1,-1 0-1,1-1 1,-1 1 0,1 0-1,0 0 1,0-2 0,4-4-1344,1-1 0,-1 1 0,1 0 0,1 0 0,9-7 1,22-16-4901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39:58.915"/>
    </inkml:context>
    <inkml:brush xml:id="br0">
      <inkml:brushProperty name="width" value="0.025" units="cm"/>
      <inkml:brushProperty name="height" value="0.025" units="cm"/>
    </inkml:brush>
  </inkml:definitions>
  <inkml:trace contextRef="#ctx0" brushRef="#br0">403 152 6983,'-32'14'332,"0"2"0,2 1 0,0 1 1,1 1-1,1 2 0,1 1 0,-35 35 1,48-42-68,1 1 0,0 0 1,1 1-1,1 1 1,0-1-1,2 2 1,0-1-1,1 1 0,0 1 1,2-1-1,1 1 1,0 0-1,-3 36 1,7-45-227,1-1 1,0 0-1,1 0 1,1 0-1,-1 0 1,1 0-1,1 0 1,0 0-1,0-1 1,1 1-1,0-1 1,1 0-1,0 0 1,0 0-1,1-1 1,0 0 0,1 0-1,0 0 1,0-1-1,0 0 1,1-1-1,0 1 1,0-1-1,1-1 1,17 9-1,-7-5 185,1-1 0,0 0 0,0-2 0,0 0 0,1-1 0,0-1 0,0-1 0,0-1 0,1-1 0,-1-1 0,34-4 0,-24-1 198,-1-2-1,0-1 1,-1-2-1,0 0 1,0-2-1,-1-2 1,43-26-1,-37 18-108,-2-2-1,0-1 1,-2-1 0,0-2-1,37-45 1,-50 50 21,0 0 0,-1-1 1,-2-1-1,0 0 0,14-42 0,-22 50-124,0 0-1,-2 0 0,0 0 1,-1 0-1,-1 0 0,0-1 1,-2 0-1,0 1 0,-1-1 1,-3-21-1,2 31-164,0-1 0,-1 1-1,0 0 1,0 0 0,0 0 0,-1 0 0,-1 0 0,1 1-1,-1 0 1,0 0 0,-1 0 0,-9-9 0,5 8-54,-1-1 0,0 2 0,0-1 0,0 1 0,-1 1 0,0 0 0,-20-6 0,7 4-144,0 2 0,0 1 0,-1 1 0,1 1 0,-1 1 1,0 1-1,1 1 0,-29 5 0,31-1-248,-1 1 0,2 1 0,-1 0 0,1 2 0,0 1 0,0 1 0,1 1 0,1 0 0,-24 18 0,26-15-789,-1 1-1,2 1 1,0 1 0,0 0-1,-18 26 1,2 7-4549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5.900"/>
    </inkml:context>
    <inkml:brush xml:id="br0">
      <inkml:brushProperty name="width" value="0.025" units="cm"/>
      <inkml:brushProperty name="height" value="0.025" units="cm"/>
    </inkml:brush>
  </inkml:definitions>
  <inkml:trace contextRef="#ctx0" brushRef="#br0">409 7786 320,'0'0'13741,"-8"-8"-13186,1-1-384,0-1 0,1 1 0,0-1 0,0 0 0,1-1-1,1 1 1,-1-1 0,-4-22 0,-104-320 2260,1 8-1520,74 173-810,-26-313 1,46-183 154,30 448-245,10 1-1,69-295 1,-42 306-24,9 3 0,9 1 0,8 4 1,136-253-1,207-241-19,-300 532 21,8 5 0,148-144 1,276-208-6,22 26 0,-503 425 14,386-304-75,-363 296 55,3 5 1,3 4-1,116-50 0,-130 77-8,1 3-1,1 4 0,94-12 0,-148 28 48,0-1 0,-1-2 0,0-1 0,40-21 0,108-72-11,-165 95-21,23-12-279,-36 21 278,1-2-4008,11-13 2239,3-25-2955,-6 12 213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6.262"/>
    </inkml:context>
    <inkml:brush xml:id="br0">
      <inkml:brushProperty name="width" value="0.025" units="cm"/>
      <inkml:brushProperty name="height" value="0.025" units="cm"/>
    </inkml:brush>
  </inkml:definitions>
  <inkml:trace contextRef="#ctx0" brushRef="#br0">0 32 8776,'0'0'10261,"15"-1"-9962,141-12 130,59-4-196,-214 17-219,0 0 0,0 0 0,-1 0 0,1 0 0,0 1 0,0-1 0,-1 0 1,1 1-1,0-1 0,0 0 0,-1 1 0,1-1 0,0 1 0,-1-1 0,1 1 0,-1-1 1,1 1-1,-1 0 0,1-1 0,-1 1 0,1 0 0,-1-1 0,1 1 0,-1 0 1,0 0-1,0-1 0,1 1 0,-1 0 0,0 0 0,0 0 0,0-1 0,0 1 0,0 0 1,0 0-1,0 0 0,0-1 0,0 1 0,0 0 0,-1 1 0,-8 35 1183,-6-7-655,-2-2-1,-1 0 1,-1 0-1,-43 46 1,13-16-292,-9 23-314,28-25-3150,26-47-576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7.136"/>
    </inkml:context>
    <inkml:brush xml:id="br0">
      <inkml:brushProperty name="width" value="0.025" units="cm"/>
      <inkml:brushProperty name="height" value="0.025" units="cm"/>
    </inkml:brush>
  </inkml:definitions>
  <inkml:trace contextRef="#ctx0" brushRef="#br0">1 620 11050,'0'0'7629,"8"-14"-6508,2-2-729,150-264 2469,-120 203-1669,54-155 0,-94 250-1132,1-1 0,1 1 0,6 25 0,-4-22-22,-2-13-47,20 94 47,-20-95-54,0 0 1,1 1-1,0-1 0,0 0 0,1 0 1,0-1-1,0 1 0,0-1 0,1 0 1,10 11-1,-12-16-177,-1 1-1,1 0 1,-1-1 0,1 1 0,0-1 0,0 0-1,-1 0 1,1 0 0,5 0 0,15-3-4634,-10-7-2358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7.481"/>
    </inkml:context>
    <inkml:brush xml:id="br0">
      <inkml:brushProperty name="width" value="0.025" units="cm"/>
      <inkml:brushProperty name="height" value="0.025" units="cm"/>
    </inkml:brush>
  </inkml:definitions>
  <inkml:trace contextRef="#ctx0" brushRef="#br0">1 19 9257,'0'0'20371,"9"-11"-31453,-9 3-2339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8.446"/>
    </inkml:context>
    <inkml:brush xml:id="br0">
      <inkml:brushProperty name="width" value="0.025" units="cm"/>
      <inkml:brushProperty name="height" value="0.025" units="cm"/>
    </inkml:brush>
  </inkml:definitions>
  <inkml:trace contextRef="#ctx0" brushRef="#br0">12 94 5990,'-1'-8'-561,"-2"-9"3109,-3-30 6014,4 26-1804,11 54-4922,-6-8-1588,-1 1 0,0-1 0,-4 39 0,0-42-195,1-1 1,2 1 0,0-1-1,1 1 1,8 33-1,-10-53-25,1 0 0,-1 0 0,1 0 0,0 0 0,0 0 0,0 0 0,0 0 0,0 0 0,0 0 0,1-1 0,-1 1-1,0 0 1,1-1 0,0 1 0,-1-1 0,1 1 0,0-1 0,0 0 0,0 0 0,0 0 0,0 0 0,0 0 0,3 1 0,0-2 72,-1 1 1,0-1 0,0 0 0,0-1 0,0 1-1,0-1 1,0 1 0,0-1 0,0 0 0,0-1-1,7-3 1,5-3 119,-1 0 0,0-1 0,-1-1-1,26-23 1,-19 14-758,-6 6 706,0-1 0,16-21 0,-10-1-4255,-19 32 2516,-1-1 0,0 1 0,1-1 0,-2 1 0,1-1 0,0-9 0,-1-7-10718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8.841"/>
    </inkml:context>
    <inkml:brush xml:id="br0">
      <inkml:brushProperty name="width" value="0.025" units="cm"/>
      <inkml:brushProperty name="height" value="0.025" units="cm"/>
    </inkml:brush>
  </inkml:definitions>
  <inkml:trace contextRef="#ctx0" brushRef="#br0">0 1 13293,'0'0'6245,"0"59"-4451,0-38 224,0 2-128,0 0-705,0 0-640,7-2-353,1-1-128,2-3-64,1-3 32,-2-5-449,0-4-1120,2-5-1186,-1-1-1344,-3-16-5062</inkml:trace>
  <inkml:trace contextRef="#ctx0" brushRef="#br0" timeOffset="1">224 18 12716,'0'0'13645,"10"-17"-27867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09.281"/>
    </inkml:context>
    <inkml:brush xml:id="br0">
      <inkml:brushProperty name="width" value="0.025" units="cm"/>
      <inkml:brushProperty name="height" value="0.025" units="cm"/>
    </inkml:brush>
  </inkml:definitions>
  <inkml:trace contextRef="#ctx0" brushRef="#br0">565 18 3299,'-15'-1'214,"-26"1"-3,29 0 477,-1 0 0,0 2-1,0 0 1,1 0 0,-1 1-1,1 0 1,-1 1 0,-14 8-1,-4 5 0,1 2 0,1 1 0,1 1 0,1 1-1,1 2 1,1 1 0,1 0 0,-40 56-1,52-62-569,0 0-1,1 0 0,1 1 0,0 1 0,2-1 0,0 1 1,2 1-1,0-1 0,1 1 0,2 0 0,0 0 0,1 1 1,1-1-1,1 1 0,4 22 0,-3-35-94,2 0-1,-1 0 1,1 0 0,1-1-1,-1 1 1,2-1-1,-1 0 1,1 0 0,1-1-1,0 1 1,0-1 0,0-1-1,1 1 1,0-1-1,1 0 1,-1-1 0,1 1-1,1-2 1,-1 1 0,1-1-1,0 0 1,0-1 0,0 0-1,20 5 1,-9-4 76,0 0 1,0-2 0,0 0-1,1-1 1,-1-2 0,1 0-1,-1 0 1,1-2-1,-1-1 1,1-1 0,27-8-1,-11-1 628,0-2 0,-2-1 1,0-2-1,-1-1 0,0-2 0,-2-2 0,33-29 0,-40 31-327,-1-2 0,-1-1 0,-1-1 1,-1-1-1,-1-1 0,-2 0 0,-1-1 0,25-56 0,-36 70-333,-1-1 0,-1 0-1,0 0 1,-1 0 0,0-1-1,-1 1 1,-1 0 0,-1-1-1,0 1 1,-4-26-1,3 32-55,-1 0 0,-1 1 0,0-1 0,0 1-1,0-1 1,-1 1 0,-1 0 0,1 1 0,-1-1-1,0 1 1,-1 0 0,0 0 0,0 0 0,0 1-1,-1 0 1,0 0 0,0 1 0,-1 0 0,-11-6-1,1 3-67,0 0 0,0 2 0,-1 0 0,0 2 0,0 0 0,0 0 0,0 2 0,-1 1 0,1 0 0,-24 3 0,-79 11-2277,6 10-4370,90-18 4249,-18 4-6053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2.986"/>
    </inkml:context>
    <inkml:brush xml:id="br0">
      <inkml:brushProperty name="width" value="0.025" units="cm"/>
      <inkml:brushProperty name="height" value="0.025" units="cm"/>
    </inkml:brush>
  </inkml:definitions>
  <inkml:trace contextRef="#ctx0" brushRef="#br0">4698 8167 4356,'0'0'5317,"5"-8"-3843,23-32-613,-2-1 1,-3-1-1,0-1 1,24-70 0,-27 44-149,-3 0 0,-2-1 0,8-114 0,-11-221-116,-11 240-187,-17-428 2740,-12 296-3239,-13 1 0,-127-471 0,161 743 110,-367-1178-1174,282 980 1379,-10 4-1,-10 4 0,-8 6 0,-238-312 1,201 327-151,-8 8 1,-201-176 0,-410-287 102,267 269 34,-31 46-146,466 293 248,-2 4-1,-143-47 1,187 73-256,-1 2-1,1 2 1,-2 0-1,1 3 1,0 1-1,-1 1 1,1 1-1,0 3 1,-66 12-1,86-12-170,0 0 0,0-1 1,0 0-1,-1-1 0,-22-1 0,29 0-351,1-2 0,0 1 1,-1-1-1,1 0 0,0 0 1,0 0-1,0-1 0,0 0 0,0-1 1,1 1-1,-1-1 0,1 0 0,-6-6 1,-25-27-6605,21 24 2840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3.704"/>
    </inkml:context>
    <inkml:brush xml:id="br0">
      <inkml:brushProperty name="width" value="0.025" units="cm"/>
      <inkml:brushProperty name="height" value="0.025" units="cm"/>
    </inkml:brush>
  </inkml:definitions>
  <inkml:trace contextRef="#ctx0" brushRef="#br0">284 843 3075,'0'25'11853,"0"34"-7376,2-65-661,0-39-1573,-8 6-1640,-1 1 1,-3 0-1,-21-56 1,-57-105 46,61 142-477,-4 1 0,-57-80-1,129 141-780,-23-1 596,0-1 1,1 0 0,-1-2-1,0 0 1,1-1 0,-1 0 0,0-2-1,0 0 1,1-1 0,-1-1 0,25-9-1,7-6-43,-2-3-1,72-43 1,14-7-898,-73 48-1020,-18 16-4868,-23 7-2143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0.443"/>
    </inkml:context>
    <inkml:brush xml:id="br0">
      <inkml:brushProperty name="width" value="0.025" units="cm"/>
      <inkml:brushProperty name="height" value="0.025" units="cm"/>
      <inkml:brushProperty name="color" value="#F6630D"/>
    </inkml:brush>
  </inkml:definitions>
  <inkml:trace contextRef="#ctx0" brushRef="#br0">15 193 15663,'0'0'9000,"-2"12"-8519,0-1-443,-7 84 231,8-90-238,1 0-1,0 0 0,0-1 1,0 1-1,1 0 1,-1 0-1,1 0 0,0-1 1,1 1-1,-1-1 0,1 1 1,0-1-1,0 1 1,1-1-1,-1 0 0,1 0 1,5 7-1,-6-10-7,0 0 0,0-1 0,0 1 0,0 0 1,0-1-1,0 1 0,1-1 0,-1 1 0,0-1 0,0 0 0,0 0 0,1 0 1,-1 0-1,0 0 0,0-1 0,0 1 0,0-1 0,1 1 0,-1-1 0,0 0 1,0 0-1,0 0 0,0 0 0,-1 0 0,1 0 0,0-1 0,0 1 0,-1 0 0,1-1 1,-1 1-1,3-4 0,8-8 141,0 0 1,19-29-1,-20 26-228,12-16 93,44-52 17,-66 83-57,-1 1 1,0 0 0,0-1 0,0 1-1,0 0 1,1-1 0,-1 1-1,0 0 1,0 0 0,1-1-1,-1 1 1,0 0 0,1 0-1,-1-1 1,0 1 0,1 0-1,-1 0 1,0 0 0,1 0-1,-1-1 1,0 1 0,1 0-1,-1 0 1,1 0 0,-1 0 0,0 0-1,1 0 1,-1 0 0,0 0-1,1 0 1,-1 0 0,1 0-1,-1 0 1,0 0 0,1 1-1,-1-1 1,0 0 0,1 0-1,-1 0 1,0 0 0,1 1-1,-1-1 1,0 0 0,1 0-1,-1 1 1,0-1 0,0 0 0,1 0-1,-1 1 1,0-1 0,0 0-1,0 1 1,1-1 0,-1 0-1,0 1 1,0-1 0,0 1-1,0-1 1,0 0 0,0 1-1,0-1 1,0 0 0,0 1-1,0-1 1,0 1 0,0-1-1,0 1 1,1 36-136,-1-25 198,1 4-16,-2-9 66,1 0 0,0 0 0,1 0 0,-1 0 0,1 0 1,1 0-1,0 0 0,0 0 0,0 0 0,4 7 0,-6-14-87,1 0 1,0 0-1,-1 1 1,1-1-1,0 0 1,-1 0-1,1 0 1,0 0 0,-1 0-1,1 0 1,0 0-1,-1 0 1,1-1-1,0 1 1,-1 0-1,1 0 1,0-1-1,-1 1 1,1 0-1,-1 0 1,1-1-1,-1 1 1,1-1 0,-1 1-1,1-1 1,-1 1-1,1-1 1,-1 1-1,1-1 1,-1 1-1,0-1 1,1 1-1,-1-1 1,0 1-1,1-2 1,16-26 267,-15 25-234,32-64 79,-22 42-313,0 1-1,2 0 1,26-34-1,-40 57 158,0 0 0,1 1-1,-1-1 1,0 1-1,1-1 1,-1 1-1,1-1 1,-1 1 0,1-1-1,-1 1 1,1-1-1,-1 1 1,1 0 0,-1-1-1,1 1 1,0 0-1,-1-1 1,1 1-1,0 0 1,-1 0 0,1 0-1,0 0 1,-1-1-1,1 1 1,0 0 0,-1 0-1,1 0 1,0 0-1,-1 1 1,2-1-1,7 18-225,-5 37 340,-4-51-115,1 32 25,0-24 1,0 0-1,-1 1 1,0-1 0,-1 0 0,-1 1 0,-3 16-1,-1-72-6188,2-38-980,-15-40 779,8 60 2032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4.684"/>
    </inkml:context>
    <inkml:brush xml:id="br0">
      <inkml:brushProperty name="width" value="0.025" units="cm"/>
      <inkml:brushProperty name="height" value="0.025" units="cm"/>
    </inkml:brush>
  </inkml:definitions>
  <inkml:trace contextRef="#ctx0" brushRef="#br0">1 110 9993,'0'0'5259,"10"-7"-2974,13-6-1478,1 1 0,0 0 0,1 2 0,38-10 0,-6 8-445,0 2 0,0 3-1,97 1 1,-150 6-358,0 0 0,1 0 0,-1 1 1,0-1-1,0 1 0,0 0 0,0 0 0,0 0 0,0 1 0,0 0 0,5 2 0,-8-2 5,1-1-1,-1 0 0,0 0 0,0 0 0,0 1 0,0-1 0,0 1 0,-1-1 0,1 1 0,0-1 0,-1 1 0,1-1 0,-1 1 0,1-1 0,-1 1 0,0 0 0,0-1 0,0 1 0,0 0 0,0-1 1,0 1-1,0 0 0,0-1 0,-1 1 0,1-1 0,-1 1 0,1 0 0,-1-1 0,1 1 0,-1-1 0,0 0 0,-1 3 0,-8 11 304,0-1 0,0 0 0,-2-1 0,0 0-1,0 0 1,-26 19 0,-4 5 601,24-21-438,7-6-97,-1 1-1,-19 23 1,29-32-356,1 1 0,-1-1 1,0 1-1,1-1 0,-1 1 1,1 0-1,0 0 0,0-1 1,0 1-1,0 0 0,0 0 0,1 0 1,-1 0-1,1 0 0,0 0 1,0 0-1,0 0 0,0 0 0,0 0 1,1 0-1,0 4 0,1-5-20,0 1-1,-1-1 0,1 0 1,0 0-1,0 0 0,0 0 1,1 0-1,-1 0 0,0-1 1,1 1-1,-1-1 0,1 0 1,-1 1-1,1-1 0,0 0 1,-1-1-1,1 1 0,0 0 0,5 0 1,60 6-500,-64-7 387,80 1-3658,-3-6-6037,-31-6-4469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5.015"/>
    </inkml:context>
    <inkml:brush xml:id="br0">
      <inkml:brushProperty name="width" value="0.025" units="cm"/>
      <inkml:brushProperty name="height" value="0.025" units="cm"/>
    </inkml:brush>
  </inkml:definitions>
  <inkml:trace contextRef="#ctx0" brushRef="#br0">16 2 8712,'0'0'20436,"-16"16"-28060,24-33-4387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6.863"/>
    </inkml:context>
    <inkml:brush xml:id="br0">
      <inkml:brushProperty name="width" value="0.025" units="cm"/>
      <inkml:brushProperty name="height" value="0.025" units="cm"/>
    </inkml:brush>
  </inkml:definitions>
  <inkml:trace contextRef="#ctx0" brushRef="#br0">82 0 7015,'0'4'9502,"-4"21"-7804,0-10-170,-11 52 1845,14-62-3236,0 1 0,1-1 0,0 0 0,0 1 0,0-1 1,0 1-1,1-1 0,0 0 0,3 10 0,-3-13-126,0 0 0,0 0 0,1-1 0,-1 1 0,1 0 0,0-1 0,-1 1 0,1-1 0,0 0 0,0 0 0,0 0 0,0 1 0,0-2 0,0 1 0,0 0 0,0 0 0,0-1 0,0 1 0,4 0 0,53 4 256,-27-3-193,-24-1-50,1 1 0,-1 0 0,0 0 0,0 0 0,0 1 0,0 1 0,0-1 0,0 1 0,11 8 0,-16-10-10,-1 1 0,1 0 0,0 0 0,-1 0 0,1 0 0,-1 0 0,0 0 0,0 1 0,0-1 0,-1 1 0,1 0 0,-1-1 0,0 1 0,0 0 0,0-1 0,-1 1 0,1 0 0,-1 0 0,0 0 0,0 0 0,0 0 0,0 0 0,-2 4 0,1-3 96,0-1 0,-1 0-1,0 1 1,0-1 0,0 0-1,-1 0 1,1 0 0,-1 0-1,0-1 1,0 1-1,0-1 1,-1 0 0,1 0-1,-1 0 1,1 0 0,-1 0-1,0-1 1,-7 4 0,-4 1 312,0 0 1,-1 0 0,-29 7-1,35-11-338,0-1-1,-1 0 0,1-1 0,-1 0 1,1 0-1,-1-1 0,-19-3 0,26 3-250,1-1 1,0 0-1,0 0 0,0 0 1,0-1-1,0 1 0,0-1 1,0 1-1,0-1 0,1 0 1,-1 0-1,-2-3 0,3 2-309,-1 0 1,2 1-1,-1-1 0,0 0 0,1 0 0,-1 0 1,1-1-1,0 1 0,0 0 0,0 0 0,0-1 1,1 1-1,-1-7 0,0-19-5829,1-3-1804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7.243"/>
    </inkml:context>
    <inkml:brush xml:id="br0">
      <inkml:brushProperty name="width" value="0.025" units="cm"/>
      <inkml:brushProperty name="height" value="0.025" units="cm"/>
    </inkml:brush>
  </inkml:definitions>
  <inkml:trace contextRef="#ctx0" brushRef="#br0">1 90 7687,'0'0'19475,"48"-36"-18482,-19 28-577,3-3-352,2 2-32,3 3-96,1 0-1281,-4-1-2179,-9 3-2145,-7 1-6054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7.623"/>
    </inkml:context>
    <inkml:brush xml:id="br0">
      <inkml:brushProperty name="width" value="0.025" units="cm"/>
      <inkml:brushProperty name="height" value="0.025" units="cm"/>
    </inkml:brush>
  </inkml:definitions>
  <inkml:trace contextRef="#ctx0" brushRef="#br0">0 1 20531,'0'0'10250,"4"9"-11243,1-9-1281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17.969"/>
    </inkml:context>
    <inkml:brush xml:id="br0">
      <inkml:brushProperty name="width" value="0.025" units="cm"/>
      <inkml:brushProperty name="height" value="0.025" units="cm"/>
    </inkml:brush>
  </inkml:definitions>
  <inkml:trace contextRef="#ctx0" brushRef="#br0">762 122 1666,'0'0'10591,"-12"-5"-7714,-11-4-2438,0 2-1,-1 1 1,0 0-1,-1 2 1,1 1-1,-31-1 1,25 4-282,1 2 0,-1 1 1,1 1-1,0 1 0,0 1 0,-32 13 1,41-11-29,2 0 0,-1 1 0,1 1 0,0 1 0,1 0 0,0 2 0,1 0 0,1 0 0,-24 28 0,25-25-57,2 0 0,0 2 0,0-1 0,2 1 0,0 1 0,2 0 0,0 0 0,0 1 0,2 0 0,-6 34 0,9-37-69,2 0-1,0 0 1,1 0-1,0-1 1,2 1 0,0 0-1,0 0 1,2-1-1,0 1 1,1-1-1,1 0 1,0 0-1,14 23 1,-11-23 3,0 0 1,2 0-1,0-1 1,1-1-1,0 0 0,15 12 1,-20-19 66,1-1-1,1-1 1,-1 1 0,1-2-1,0 1 1,0-1 0,0 0-1,0-1 1,1 0 0,-1-1-1,1 0 1,0 0 0,10 0-1,10-2 188,-1-1 0,0-1 0,0-2 0,0-1 0,0-1 0,-1-2 0,0 0 0,0-2 0,-1-1 0,0-2 0,28-17 0,-20 9-10,-1-1 0,-1-2 0,-1-2 0,-1 0 0,-1-2 0,-2-1 0,38-51 0,-51 60-140,-2-1 0,0 0 0,-1-1 0,-2-1 1,0 1-1,-1-2 0,-1 1 0,5-31 0,-11 45-77,-1-1-1,1 0 0,-2 1 1,0-1-1,0 0 0,0 0 1,-1 1-1,-1-1 0,0 0 0,0 1 1,-1 0-1,0-1 0,0 1 1,-1 0-1,0 0 0,-1 1 1,0-1-1,-1 1 0,1 0 1,-1 1-1,-1-1 0,0 1 0,-10-8 1,1 2-58,-2 2 0,0 0 0,0 1 0,-1 1 0,0 0 0,0 1 0,-1 2 0,0 0 0,-28-4 0,-5 2-189,0 2 0,-78 2 0,55 11-1578,31 8-3980,34-5-1787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2.152"/>
    </inkml:context>
    <inkml:brush xml:id="br0">
      <inkml:brushProperty name="width" value="0.025" units="cm"/>
      <inkml:brushProperty name="height" value="0.025" units="cm"/>
    </inkml:brush>
  </inkml:definitions>
  <inkml:trace contextRef="#ctx0" brushRef="#br0">1 407 8840,'12'0'3251,"975"-64"-800,-978 63-2428,1513-155 2445,7 69-1879,2503 32 564,-3147 44-503,145 1 798,-1029 10-1488,0 0-196,1 0 1,0 0-1,0 0 1,-1 0-1,1 0 1,0 0-1,0 0 1,0 0-1,-1-1 1,1 1-1,0-1 1,-1 1-1,1-1 1,0 0-1,-1 0 1,1 0-1,-1 0 1,1 0-1,-1 0 1,2-2-1,2-8-4569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2.565"/>
    </inkml:context>
    <inkml:brush xml:id="br0">
      <inkml:brushProperty name="width" value="0.025" units="cm"/>
      <inkml:brushProperty name="height" value="0.025" units="cm"/>
    </inkml:brush>
  </inkml:definitions>
  <inkml:trace contextRef="#ctx0" brushRef="#br0">1 0 17200,'0'0'1089,"7"8"-1067,-6-7-22,3 3 1,0 0 1,0 0-1,0 0 0,0-1 1,1 1-1,-1-1 1,1-1-1,0 1 1,0 0-1,0-1 0,0 0 1,0 0-1,1-1 1,6 2-1,224 20 184,-152-18-131,-1 3 0,126 30 0,-200-35 29,0-1 0,0 2 0,0-1 0,0 1 1,-1 1-1,0-1 0,13 10 0,-20-13-64,1 1 0,-1-1 0,1 0 0,-1 1 0,0-1-1,0 1 1,0 0 0,0-1 0,0 1 0,0 0 0,0-1 0,0 1 0,-1 0 0,1 0 0,-1 0 0,1 0 0,-1 0 0,0 0 0,0 0-1,0 0 1,0 0 0,0 0 0,0 0 0,0-1 0,-1 1 0,1 0 0,-1 0 0,1 0 0,-1 0 0,0 0 0,1-1 0,-1 1-1,0 0 1,-1 0 0,1-1 0,0 1 0,0-1 0,-1 1 0,1-1 0,0 0 0,-1 0 0,-2 2 0,-12 12 35,-1-2 0,0 0 0,-1 0 1,-1-2-1,-21 11 0,-107 41 27,126-54-60,19-9-28,-90 38-533,-2-4-1,-112 24 1,146-48-4035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3.560"/>
    </inkml:context>
    <inkml:brush xml:id="br0">
      <inkml:brushProperty name="width" value="0.025" units="cm"/>
      <inkml:brushProperty name="height" value="0.025" units="cm"/>
    </inkml:brush>
  </inkml:definitions>
  <inkml:trace contextRef="#ctx0" brushRef="#br0">0 412 14638,'0'0'6064,"12"-9"-5012,58-47 25,-4-3 0,-1-2 0,108-136 0,-169 191-1077,14-15 115,-11 19-171,-4 13-206,-6 44 353,-10 59-1,7-74-13,1 0-1,2 0 0,5 75 0,-2-114-90,0 0 1,0 0-1,0 0 0,0-1 1,0 1-1,1 0 0,-1 0 1,0 0-1,1 0 0,-1 0 1,0-1-1,1 1 0,-1 0 1,1 0-1,0-1 0,-1 1 1,1 0-1,-1-1 0,1 1 1,0-1-1,-1 1 0,1-1 1,0 1-1,1 0 0,-1-1-113,-1 0-1,1 0 1,-1 0-1,1 0 0,-1-1 1,1 1-1,-1 0 1,1 0-1,-1-1 0,1 1 1,-1 0-1,1 0 1,-1-1-1,0 1 0,1-1 1,-1 1-1,1 0 1,-1-1-1,0 1 0,0-1 1,1 1-1,-1-1 1,0 1-1,0-1 0,1 1 1,-1-1-1,0 1 0,0-1 1,0 1-1,0-1 1,0 1-1,0-1 0,0 1 1,0-1-1,0 1 1,0-1-1,0 1 0,0-1 1,0 0-1,-1 0 1,1-22-6840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4.188"/>
    </inkml:context>
    <inkml:brush xml:id="br0">
      <inkml:brushProperty name="width" value="0.025" units="cm"/>
      <inkml:brushProperty name="height" value="0.025" units="cm"/>
    </inkml:brush>
  </inkml:definitions>
  <inkml:trace contextRef="#ctx0" brushRef="#br0">290 136 4708,'0'0'481,"7"-10"3891,-1 3-3644,27-37 2261,-31 41-2440,0 0 1,0-1 0,0 1 0,-1-1-1,1 0 1,-1 0 0,0 1 0,0-1 0,0 0-1,-1 0 1,1 0 0,-1 0 0,0-6 0,-1 9-437,0 0 0,1 0 0,-1 0 0,0 0 0,0 0 0,0 0 0,0 0 0,0 0 0,0 0 0,0 0 0,0 0 0,0 1 0,-1-1 0,1 0 0,0 1 0,0-1 0,-1 1 0,1 0 0,0-1 0,0 1 0,-1 0 0,1 0 0,-1 0 0,1 0 0,0 0 0,-1 0 0,1 0 0,0 0 0,-2 1 0,-44 6 436,33-1-454,1 1 1,-1 0-1,1 1 0,0 0 0,1 1 1,0 0-1,0 1 0,-9 12 0,1-2 106,2 2 0,0 0 0,-20 34-1,31-44-168,0 1 0,1 0 0,0 0 0,1 0 0,0 0 0,1 1 0,1 0 0,0-1-1,1 1 1,0 17 0,1-26-26,2 0 1,-1 0-1,1 0 0,-1-1 0,1 1 0,1 0 1,-1-1-1,1 1 0,0-1 0,0 1 0,0-1 1,0 0-1,1 0 0,-1 0 0,1 0 0,0 0 1,1 0-1,-1-1 0,1 0 0,-1 0 0,1 0 1,0 0-1,0 0 0,0-1 0,1 1 0,-1-1 0,0-1 1,1 1-1,-1 0 0,1-1 0,0 0 0,6 1 1,9 1 43,0 0 1,0-1 0,0-1 0,26-2-1,-38 0-32,1 1 0,-1-2 0,1 1 0,-1-1 0,0-1-1,1 1 1,-1-1 0,0-1 0,-1 1 0,1-2 0,-1 1 0,12-9-1,-17 11 6,0 1-1,-1-1 0,1 0 0,0 0 0,-1 0 1,1 0-1,-1 0 0,1-1 0,-1 1 0,0 0 1,0-1-1,0 1 0,0 0 0,0-1 0,-1 0 1,1 1-1,-1-1 0,0 1 0,0-1 0,0 1 1,0-4-1,-1 1 35,0 1 1,0 0-1,-1 1 1,1-1-1,-1 0 1,0 0-1,0 1 1,0-1-1,0 1 1,-1-1-1,0 1 1,-3-4-1,0 2-247,0-1-1,1 1 1,-2 1 0,1-1-1,0 1 1,-1 0-1,0 0 1,0 1-1,0 0 1,0 0-1,-1 1 1,1 0-1,-16-2 1,23 4 11,0 0 0,-1 0 0,1 0 0,0-1 0,0 1 0,-1 0 0,1 0 0,0 0 0,-1 0 0,1 0 0,0 0 0,0 0 0,-1 0 0,1 0 0,0 0 0,0 0 0,-1 0 0,1 1 0,0-1 0,-1 0 0,1 0 0,0 0 0,0 0 0,0 0 0,-1 0 0,1 1 0,0-1 0,0 0 0,0 0 0,-1 0 0,1 1 0,0-1 0,0 0 0,0 0 0,0 1 0,-1-1 0,1 0 0,0 0 0,0 1 0,0-1 0,0 0 0,0 0 0,0 1 0,0-1 0,0 0 0,0 0 0,0 1 0,0-1 0,0 0 0,0 1 0,0-1 0,0 0 0,0 0 0,0 1 0,0-1 0,0 0 0,1 0 0,-1 1 0,0-1 0,0 0 0,0 0 0,0 1 0,0-1 0,1 0 0,-1 0 0,9 8-6665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0.789"/>
    </inkml:context>
    <inkml:brush xml:id="br0">
      <inkml:brushProperty name="width" value="0.025" units="cm"/>
      <inkml:brushProperty name="height" value="0.025" units="cm"/>
      <inkml:brushProperty name="color" value="#F6630D"/>
    </inkml:brush>
  </inkml:definitions>
  <inkml:trace contextRef="#ctx0" brushRef="#br0">1 1 8136,'0'0'3491,"1"49"-3619,19-28-897,5-4-993,7-2-2690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4.537"/>
    </inkml:context>
    <inkml:brush xml:id="br0">
      <inkml:brushProperty name="width" value="0.025" units="cm"/>
      <inkml:brushProperty name="height" value="0.025" units="cm"/>
    </inkml:brush>
  </inkml:definitions>
  <inkml:trace contextRef="#ctx0" brushRef="#br0">14 41 19571,'0'0'9897,"-14"-4"-13613,23-5 385,2-3-1473,-2-4-3877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0:24.885"/>
    </inkml:context>
    <inkml:brush xml:id="br0">
      <inkml:brushProperty name="width" value="0.025" units="cm"/>
      <inkml:brushProperty name="height" value="0.025" units="cm"/>
    </inkml:brush>
  </inkml:definitions>
  <inkml:trace contextRef="#ctx0" brushRef="#br0">822 17 1826,'-44'-7'2927,"1"2"0,-64 1 0,65 5-1875,1 3 0,-72 14 0,83-11-723,1 1 0,0 1 0,1 2 0,0 0 0,0 2 0,2 2 0,-1 0 0,2 1 0,0 2 0,-41 38 0,57-47-278,0 1 1,1 0-1,0 0 0,1 0 1,0 1-1,0 0 1,1 0-1,1 1 0,0 0 1,1 0-1,0 0 1,0 0-1,2 1 1,-1 0-1,0 18 0,3-14-40,1-1 1,1 1-1,0-1 0,1 1 0,1-1 0,0 0 0,2-1 0,-1 1 0,2-1 0,0 0 0,14 21 0,2 0 74,1-2-1,2 0 0,2-2 1,1-1-1,1-1 0,2-1 1,0-2-1,2-2 0,1-1 1,1-1-1,1-2 0,66 27 0,-74-37 116,0-1 0,2-1 0,-1-2 0,1-1-1,0-1 1,0-1 0,0-2 0,1-2 0,-1-1-1,0-1 1,1-1 0,-1-2 0,-1-1 0,1-2-1,-1 0 1,-1-2 0,52-26 0,-54 22-63,-1-2 0,0 0 1,-2-2-1,0-1 0,-1-1 1,0-1-1,-2-1 0,-1-1 1,-1 0-1,19-31 0,-26 35-109,-2 0 1,0-1-1,-1 0 0,-1 0 0,-1-1 0,-1 0 0,0 0 0,-2-1 0,-1 0 1,0 0-1,-2 0 0,0 0 0,-2 0 0,-5-38 0,3 43-28,-1 1 0,-1 0 0,0 0 0,-1 0 0,-1 0 0,-1 1 0,0 0 0,-1 1 0,0 0 0,-1 0 0,-1 1 0,0 0 0,-1 1-1,0 0 1,-1 1 0,0 1 0,0 0 0,-22-12 0,7 7-18,-1 1-1,1 2 0,-2 1 1,0 1-1,0 1 1,-1 2-1,0 1 1,0 2-1,-32-1 0,12 3-285,1 3-1,-97 15 1,-14 20-3085,96-18-1037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02.920"/>
    </inkml:context>
    <inkml:brush xml:id="br0">
      <inkml:brushProperty name="width" value="0.025" units="cm"/>
      <inkml:brushProperty name="height" value="0.025" units="cm"/>
    </inkml:brush>
  </inkml:definitions>
  <inkml:trace contextRef="#ctx0" brushRef="#br0">35 70 512,'-19'3'4075,"3"1"11385,31-5-15291,147-11 3107,70-2-1640,-118 16-1352,-59 0-194,101-8 0,-123-9-1149,-23 2-2547,-10 12 3285,0 1 0,0-1 0,0 1 0,0-1 0,0 0 0,0 1-1,-1-1 1,1 1 0,0-1 0,0 1 0,0-1 0,-1 1 0,1-1 0,0 1 0,0-1 0,-1 1 0,1-1 0,-1 1-1,1-1 1,0 1 0,-1-1 0,1 1 0,-1 0 0,1-1 0,-1 1 0,1 0 0,-1-1 0,-13-4-6555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03.271"/>
    </inkml:context>
    <inkml:brush xml:id="br0">
      <inkml:brushProperty name="width" value="0.025" units="cm"/>
      <inkml:brushProperty name="height" value="0.025" units="cm"/>
    </inkml:brush>
  </inkml:definitions>
  <inkml:trace contextRef="#ctx0" brushRef="#br0">0 92 11627,'0'0'9513,"11"-1"-8136,131-15 826,111-8-930,202 21-1711,-443 3-29,-1-1 0,1 0-1,-1 0 1,13-4 0,-21 4 34,1 0 0,-1 0 0,0-1 0,0 1 0,0-1 0,0 0 0,0 0 0,0 0 0,-1 0-1,1 0 1,2-3 0,6-12-4713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7.510"/>
    </inkml:context>
    <inkml:brush xml:id="br0">
      <inkml:brushProperty name="width" value="0.025" units="cm"/>
      <inkml:brushProperty name="height" value="0.025" units="cm"/>
    </inkml:brush>
  </inkml:definitions>
  <inkml:trace contextRef="#ctx0" brushRef="#br0">1 48 3491,'0'0'20484,"15"2"-18947,56 2-357,133-10 0,-30-1-1090,-157 8-608,29-1 1264,-27-7-3484,-9-8-4900,-7-4-5884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20.409"/>
    </inkml:context>
    <inkml:brush xml:id="br0">
      <inkml:brushProperty name="width" value="0.025" units="cm"/>
      <inkml:brushProperty name="height" value="0.025" units="cm"/>
    </inkml:brush>
  </inkml:definitions>
  <inkml:trace contextRef="#ctx0" brushRef="#br0">1 435 8040,'0'0'11418,"12"1"-9554,-2 0-1493,1-1 1,-1 0 0,1-1-1,-1 0 1,0-1 0,0 0 0,16-5-1,6-5 430,44-22 0,485-278-1447,-558 311 511,3-3-706,1 0 0,-1 0-1,0-1 1,0 1-1,-1-1 1,0-1 0,7-6-1,-3-9-7101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1.915"/>
    </inkml:context>
    <inkml:brush xml:id="br0">
      <inkml:brushProperty name="width" value="0.025" units="cm"/>
      <inkml:brushProperty name="height" value="0.025" units="cm"/>
    </inkml:brush>
  </inkml:definitions>
  <inkml:trace contextRef="#ctx0" brushRef="#br0">10 69 21845,'0'0'4361,"12"-3"-4035,42-14-697,1 3 0,1 2 0,113-10 0,-168 22 141,0 0 1,0 0 0,0 0-1,0 0 1,0 0 0,0 0-1,0 0 1,0 0 0,0 0-1,0 1 1,0-1 0,-1 0-1,1 1 1,0-1 0,0 1-1,0-1 1,0 1 0,0-1-1,-1 1 1,1-1 0,1 2-1,-1-1 6,-1 0-1,0 0 0,0 0 1,0-1-1,0 1 0,0 0 1,0 0-1,0-1 0,0 1 1,0 0-1,0 0 1,0 0-1,-1-1 0,1 1 1,0 0-1,0-1 0,-1 1 1,1 0-1,-1 0 0,0 0 1,-2 4-711,-1-1 1,1 1 0,-1-1-1,0 0 1,0 0 0,-6 3-1,-79 45-5682,-7-10 7707,-38 21 10737,132-62-11549,1-1 0,0 0 0,0 1 1,0-1-1,0 1 0,0-1 1,0 1-1,-1-1 0,1 1 0,1 0 1,-1 0-1,0-1 0,0 1 1,0 0-1,0 0 0,0 0 1,1 0-1,-1 0 0,0 0 0,1 0 1,-1 0-1,1 0 0,0 1 1,-1 1-1,2-3-77,0 1 0,0 0-1,0 0 1,0-1 0,0 1 0,1 0 0,-1-1 0,0 0 0,0 1-1,1-1 1,-1 0 0,0 1 0,1-1 0,-1 0 0,0 0 0,1 0-1,1 0 1,69-5 2466,76-26-661,22-4-6527,-135 30-2749,-7-2-6904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4.355"/>
    </inkml:context>
    <inkml:brush xml:id="br0">
      <inkml:brushProperty name="width" value="0.025" units="cm"/>
      <inkml:brushProperty name="height" value="0.025" units="cm"/>
    </inkml:brush>
  </inkml:definitions>
  <inkml:trace contextRef="#ctx0" brushRef="#br0">19 0 15246,'0'0'9706,"-18"50"-9706,18-19 64,11 9 64,1 2-64,-1 3 0,5-1-64,-5 1-64,-6-3-1025,-3-5-769,-2-4-961,0-8-1665,-13-9-1249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4.684"/>
    </inkml:context>
    <inkml:brush xml:id="br0">
      <inkml:brushProperty name="width" value="0.025" units="cm"/>
      <inkml:brushProperty name="height" value="0.025" units="cm"/>
    </inkml:brush>
  </inkml:definitions>
  <inkml:trace contextRef="#ctx0" brushRef="#br0">0 141 11435,'2'-10'4521,"-2"5"-4228,1 1 0,0-1-1,0 1 1,0-1 0,1 1 0,-1-1-1,1 1 1,0 0 0,1 0-1,-1 0 1,1 0 0,-1 0-1,1 0 1,0 1 0,0-1-1,1 1 1,-1 0 0,1 0-1,0 0 1,-1 1 0,1-1-1,7-2 1,12-4 180,0 1 1,0 2-1,1 0 0,0 1 1,0 2-1,1 0 0,-1 2 1,40 2-1,-62-1-445,0-1-1,0 1 1,0 0-1,0 0 1,0 0-1,0 1 1,-1-1-1,1 0 1,0 1 0,0-1-1,0 1 1,0 0-1,0-1 1,0 1-1,0 0 1,-1 0-1,1 0 1,0 1-1,-1-1 1,1 0-1,-1 1 1,0-1-1,1 1 1,-1-1 0,0 1-1,0-1 1,0 1-1,0 0 1,0 0-1,0-1 1,0 1-1,0 0 1,-1 0-1,1 0 1,-1 0-1,0 0 1,1 0-1,-1 0 1,0 0 0,0 0-1,0 0 1,-1 0-1,1 0 1,0 0-1,-1 0 1,1 0-1,-1 0 1,-1 2-1,-1 7 274,-1 1 0,-1-1-1,0 0 1,-1-1 0,0 1-1,-13 17 1,-6-2-41,20-21-259,-1 0 1,1 1-1,0-1 1,0 1-1,1 0 0,0 0 1,0 1-1,-6 12 0,11-18-108,0 0-1,0 0 0,-1-1 1,1 1-1,0 0 1,0 0-1,0 0 0,0-1 1,0 1-1,0 0 1,0-1-1,0 1 0,0-1 1,0 1-1,0-1 0,1 1 1,-1-1-1,0 0 1,0 0-1,0 0 0,1 0 1,-1 1-1,0-2 0,0 1 1,0 0-1,2 0 1,2 0-271,22 3-3174,0-1 0,0-1 0,1-1 0,50-8-1,-38-2-1657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5.250"/>
    </inkml:context>
    <inkml:brush xml:id="br0">
      <inkml:brushProperty name="width" value="0.025" units="cm"/>
      <inkml:brushProperty name="height" value="0.025" units="cm"/>
    </inkml:brush>
  </inkml:definitions>
  <inkml:trace contextRef="#ctx0" brushRef="#br0">77 180 4484,'0'0'22411,"-8"-4"-21632,8 4-777,-3-2 43,1 1 0,-1-1 0,0 1 0,0 0 0,0 0 0,0 0 0,0 0 0,0 1-1,0-1 1,-4 1 0,5 0-31,1 1-1,-1-1 1,0 1-1,1 0 1,-1-1-1,1 1 0,-1 0 1,1 0-1,-1 0 1,1 0-1,0 1 1,-1-1-1,1 0 1,0 0-1,0 1 1,0-1-1,0 1 1,0-1-1,0 1 0,1-1 1,-1 1-1,0 0 1,1-1-1,-1 1 1,1 0-1,-1 2 1,1-2-9,-1-1 0,1 0-1,0 0 1,-1 0 0,1 1 0,0-1 0,0 0 0,0 0 0,0 1 0,0-1 0,0 0 0,1 0 0,-1 1 0,0-1 0,0 0 0,1 0 0,-1 0 0,1 1 0,-1-1 0,1 0 0,0 0-1,-1 0 1,1 0 0,0 0 0,0 0 0,0 0 0,-1 0 0,1-1 0,0 1 0,0 0 0,0 0 0,1-1 0,-1 1 0,0-1 0,0 1 0,0-1 0,0 1 0,0-1 0,1 0-1,-1 1 1,0-1 0,0 0 0,1 0 0,-1 0 0,0 0 0,0 0 0,1 0 0,-1 0 0,2-1 0,2 1 23,0-1 1,0 1-1,0-1 0,0 0 1,0-1-1,0 1 0,0-1 1,-1 0-1,1 0 0,0 0 1,7-6-1,-3-3 35,-1 0-1,0-1 1,-1 0 0,10-21-1,-13 25-487,-5 32 279,0-17 149,0 0-1,1 0 0,-1 0 0,2-1 0,-1 1 0,1 0 0,3 11 1,-3-17 11,0 0 1,0 0-1,0 0 1,0 0 0,1 0-1,-1-1 1,1 1-1,-1 0 1,0-1-1,1 1 1,-1-1 0,1 0-1,-1 1 1,1-1-1,-1 0 1,1 0-1,-1 0 1,1 0 0,-1 0-1,1 0 1,-1 0-1,1-1 1,1 0 0,37-9 574,-29 2-506,0 0 0,0-1-1,-1 0 1,0-1 0,0 0 0,-1 0-1,-1-1 1,0 0 0,0-1 0,-1 0-1,6-12 1,-17 92-510,4-68 440,1 1-1,-1 0 1,0-1-1,0 1 1,0 0 0,1 0-1,-1-1 1,0 1-1,1 0 1,-1-1 0,1 1-1,-1-1 1,1 1-1,-1 0 1,1-1-1,-1 1 1,1-1 0,-1 0-1,1 1 1,0-1-1,-1 1 1,1-1 0,0 0-1,0 1 1,-1-1-1,1 0 1,0 0-1,-1 0 1,1 0 0,0 1-1,0-1 1,-1 0-1,1 0 1,0 0 0,0-1-1,-1 1 1,1 0-1,0 0 1,0 0 0,-1 0-1,2-1 1,30-11 713,-19 1-587,-2 0 1,1-2-1,-1 1 1,11-19 0,9-9 10,-31 40-151,0 0 0,0 0-1,0-1 1,0 1-1,0 0 1,0 0-1,0 0 1,0-1 0,1 1-1,-1 0 1,0 0-1,0 0 1,0 0 0,0-1-1,0 1 1,1 0-1,-1 0 1,0 0-1,0 0 1,0 0 0,1 0-1,-1-1 1,0 1-1,0 0 1,0 0-1,1 0 1,-1 0 0,0 0-1,0 0 1,0 0-1,1 0 1,-1 0 0,0 0-1,0 0 1,1 0-1,-1 0 1,0 0-1,0 0 1,0 0 0,1 0-1,-1 1 1,0-1-1,0 0 1,0 0 0,1 0-1,-1 0 1,0 0-1,0 0 1,0 1-1,0-1 1,0 0 0,1 0-1,-1 0 1,0 0-1,0 1 1,0-1-1,0 0 1,0 0 0,0 0-1,0 1 1,0-1-1,1 0 1,1 24-197,-6 29-96,4-50 262,-1-1 1,1 0 0,0 1 0,0-1 0,0 1 0,0-1-1,0 0 1,0 1 0,1-1 0,-1 0 0,1 1 0,-1-1-1,1 0 1,0 1 0,0-1 0,0 0 0,0 0 0,0 0 0,1 0-1,-1 0 1,1 0 0,2 2 0,-2-3-140,0 0-1,0 0 1,1-1-1,-1 1 1,0-1 0,0 0-1,0 0 1,0 0 0,1 0-1,-1 0 1,0 0-1,0 0 1,0-1 0,1 1-1,-1-1 1,0 1 0,0-1-1,0 0 1,0 0-1,0 0 1,0 0 0,0 0-1,-1-1 1,1 1 0,0-1-1,1-1 1,9-7-1836,0-1 0,-1-1 0,-1 0 0,0-1 0,16-25 0,-11 15-2110,10-12-3597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1.135"/>
    </inkml:context>
    <inkml:brush xml:id="br0">
      <inkml:brushProperty name="width" value="0.025" units="cm"/>
      <inkml:brushProperty name="height" value="0.025" units="cm"/>
      <inkml:brushProperty name="color" value="#F6630D"/>
    </inkml:brush>
  </inkml:definitions>
  <inkml:trace contextRef="#ctx0" brushRef="#br0">167 351 3203,'0'0'19037,"-9"-1"-17895,4 0-1066,1 0-39,-1 0-1,1 0 1,0 1-1,0-1 1,-1 1-1,1 0 1,0 0 0,0 0-1,-1 1 1,1 0-1,0 0 1,0 0-1,0 0 1,0 0-1,0 1 1,0 0-1,0 0 1,0 0 0,1 0-1,-7 5 1,3 1 66,1-1 0,0 1 0,1 0 0,0 0 1,0 1-1,0 0 0,1-1 0,1 2 0,0-1 1,0 0-1,0 0 0,1 1 0,1 0 1,0-1-1,0 1 0,1 0 0,1 16 0,-1-24-101,0-1-1,0 1 1,1-1-1,-1 1 1,0-1-1,1 0 1,-1 1-1,1-1 1,0 0-1,-1 1 1,1-1-1,0 0 1,0 0-1,0 1 1,0-1-1,0 0 1,0 0 0,0 0-1,0 0 1,0-1-1,1 1 1,-1 0-1,0 0 1,0-1-1,3 2 1,-1-2 7,1 1 1,-1 0 0,1-1 0,-1 0 0,1 0 0,-1 0 0,1 0-1,-1 0 1,1-1 0,4-1 0,2-1 35,1 0 1,-2-1-1,1 0 0,0-1 0,-1 0 1,13-9-1,0-5 7,0-1-1,-2-1 1,-1-1 0,0-1-1,-2 0 1,-1-1 0,22-43 0,-22 34 176,0-2 0,-3 0 0,-1 0 0,-1-1 1,8-54-1,-19 87-185,4-37-22,-8 30 78,-9 23 304,4 4-398,0 2-1,1-1 1,1 1 0,1 0 0,0 1 0,2-1 0,0 1 0,1 0 0,1 0 0,1 0-1,2 32 1,0-47-92,0 0 0,0 0 0,0 0 0,1 0-1,0 0 1,0-1 0,0 1 0,0-1 0,1 1 0,0-1-1,0 0 1,0 0 0,0 0 0,8 7 0,-8-9-357,1 1 0,0 0 1,0-1-1,0 0 1,0 0-1,0 0 1,0 0-1,1-1 0,-1 1 1,8 0-1,23 0-5188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1:55.583"/>
    </inkml:context>
    <inkml:brush xml:id="br0">
      <inkml:brushProperty name="width" value="0.025" units="cm"/>
      <inkml:brushProperty name="height" value="0.025" units="cm"/>
    </inkml:brush>
  </inkml:definitions>
  <inkml:trace contextRef="#ctx0" brushRef="#br0">67 1 10250,'0'0'18150,"-5"6"-18027,4-4-57,-2 1-119,1 0 0,0 1-1,0-1 1,0 1 0,0 0 0,0-1-1,-1 8 1,3-10 21,0 0 1,0-1-1,0 1 0,0 0 0,0 0 1,0 0-1,0-1 0,0 1 0,0 0 1,0 0-1,0 0 0,1-1 0,-1 1 1,0 0-1,1-1 0,-1 1 0,1 0 1,-1-1-1,1 1 0,0 1 1,0-1-4,1 0 0,0 0 0,-1 0 0,1 0 0,0-1 0,-1 1 0,1 0 0,0-1 0,0 1 0,-1-1 0,1 0 0,0 1 0,2-1 0,97 1-160,-52-2 491,-49 1-267,0 0-1,1 0 1,-1 0-1,1 0 1,-1 0-1,0 0 1,1 0-1,-1 1 1,1-1-1,-1 0 1,0 0-1,1 0 1,-1 1-1,0-1 1,1 0-1,-1 0 1,0 1-1,0-1 1,1 0-1,-1 1 1,0-1-1,0 0 1,1 1-1,-1-1 1,0 0-1,0 1 1,0-1-1,0 1 1,0-1-1,1 0 1,-1 1-1,0-1 1,0 1-1,0-1 1,0 0-1,0 1 1,0-1-1,0 1 1,-1-1-1,1 0 1,0 1-1,0-1 1,0 1-1,0-1 1,0 0-1,-1 1 1,1-1-1,0 0 1,0 1-1,0-1 1,-1 0-1,1 1 1,0-1-1,-1 0 1,1 1-1,-15 19 1366,9-14-1271,-1 0-1,0 0 1,-1-1 0,1 1 0,-1-2 0,0 1-1,-1-1 1,1-1 0,-1 1 0,1-1-1,-1-1 1,0 0 0,0 0 0,0-1 0,0 0-1,-1 0 1,1-1 0,0 0 0,-11-2-1,18 1-359,0 1-1,0-1 0,1 0 0,-1 1 1,0-1-1,0 0 0,1 0 0,-1 0 1,0-1-1,1 1 0,-1 0 0,1-1 1,-1 1-1,-1-3 0,-5-15-8234,8 2-7623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8.754"/>
    </inkml:context>
    <inkml:brush xml:id="br0">
      <inkml:brushProperty name="width" value="0.025" units="cm"/>
      <inkml:brushProperty name="height" value="0.025" units="cm"/>
    </inkml:brush>
  </inkml:definitions>
  <inkml:trace contextRef="#ctx0" brushRef="#br0">0 1 6694,'0'0'13037,"52"12"-12685,-43 6 96,-3 5-127,-5 3-161,3-1-96,-4 1 0,2-5-64,-1-2 0,5-6-96,-3-3-641,-1-7-608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9.088"/>
    </inkml:context>
    <inkml:brush xml:id="br0">
      <inkml:brushProperty name="width" value="0.025" units="cm"/>
      <inkml:brushProperty name="height" value="0.025" units="cm"/>
    </inkml:brush>
  </inkml:definitions>
  <inkml:trace contextRef="#ctx0" brushRef="#br0">1 181 15951,'0'0'7367,"53"-38"-5669,-19 21-289,0-2-864,9-1-481,2 0-96,-3 2-897,1 0-1762,-7 2-1953,-2 2-3620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19.418"/>
    </inkml:context>
    <inkml:brush xml:id="br0">
      <inkml:brushProperty name="width" value="0.025" units="cm"/>
      <inkml:brushProperty name="height" value="0.025" units="cm"/>
    </inkml:brush>
  </inkml:definitions>
  <inkml:trace contextRef="#ctx0" brushRef="#br0">0 398 7911,'0'0'16747,"12"-6"-15103,4-4-1443,0 0 1,-1-2-1,0 0 0,0 0 1,-2-1-1,1-1 0,-2-1 0,0 1 1,12-20-1,-9 11 37,-1 0 0,-1-1 0,0 0 1,-2-1-1,-1 0 0,-1-1 0,10-50 1,-22 114-484,3 73 1,1-45 108,0-18-38,3 0-1,12 68 1,-14-99-2214,-2-7-3098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21.281"/>
    </inkml:context>
    <inkml:brush xml:id="br0">
      <inkml:brushProperty name="width" value="0.025" units="cm"/>
      <inkml:brushProperty name="height" value="0.025" units="cm"/>
    </inkml:brush>
  </inkml:definitions>
  <inkml:trace contextRef="#ctx0" brushRef="#br0">22 0 21717,'0'0'576,"-21"71"-480,21-41 32,0 2-128,14-2-32,1-1 32,8-3 32,-2-5-32,-3-3-160,2-3-1217,-6-5-1410,-9-2-3042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21.646"/>
    </inkml:context>
    <inkml:brush xml:id="br0">
      <inkml:brushProperty name="width" value="0.025" units="cm"/>
      <inkml:brushProperty name="height" value="0.025" units="cm"/>
    </inkml:brush>
  </inkml:definitions>
  <inkml:trace contextRef="#ctx0" brushRef="#br0">0 161 14221,'0'0'7816,"56"-20"-6439,-10 6-256,13-6-768,3 1-289,1-3-96,-6-1-1602,-7 4-3106,-14-4-3588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21.988"/>
    </inkml:context>
    <inkml:brush xml:id="br0">
      <inkml:brushProperty name="width" value="0.025" units="cm"/>
      <inkml:brushProperty name="height" value="0.025" units="cm"/>
    </inkml:brush>
  </inkml:definitions>
  <inkml:trace contextRef="#ctx0" brushRef="#br0">0 54 15695,'0'0'827,"12"-5"721,15-5-687,-1 1-1,1 1 0,1 1 0,0 2 1,0 1-1,41-2 0,-68 6-838,0 0-1,0 0 1,0 1-1,0-1 1,0 0-1,0 0 1,0 0-1,0 1 1,0-1-1,0 1 1,0-1-1,0 1 1,0-1-1,-1 1 1,1-1-1,0 1 1,0 0-1,0 0 1,-1-1-1,1 1 1,0 0-1,-1 0 1,1 0-1,-1 0 1,1 0-1,-1-1 1,1 1-1,-1 0 1,0 0-1,1 0 1,-1 0-1,0 1 1,0-1-1,0 0 1,0 0-1,0 0 1,0 0-1,0 0 1,0 0-1,0 0 1,0 0-1,0 0 1,-1 0-1,0 1 1,-1 5 184,0-1 0,0 0 0,-1 1 1,0-1-1,-7 10 0,-13 16 616,-33 33 1,37-46-479,1 1-1,1 1 1,1 1-1,-23 44 1,38-65-342,0 0 0,0 1 0,0-1 0,0 1 0,1 0 0,-1-1 0,0 1-1,1-1 1,0 1 0,-1 0 0,1-1 0,0 1 0,0 0 0,0 0 0,0-1 0,0 1 0,0 0 0,1-1 0,-1 1 0,1 0 0,-1-1 0,1 1-1,-1 0 1,1-1 0,0 1 0,0-1 0,0 1 0,0-1 0,0 0 0,0 1 0,0-1 0,0 0 0,0 0 0,1 0 0,-1 0 0,0 0-1,1 0 1,-1 0 0,1 0 0,0 0 0,-1-1 0,1 1 0,-1-1 0,1 1 0,0-1 0,2 1 0,11 1 18,0 0 0,-1-1-1,1 0 1,22-3 0,-14 2 9,20 0-374,113-5-469,-104-2-2709,-2-5-3390,-7-3-9641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4.123"/>
    </inkml:context>
    <inkml:brush xml:id="br0">
      <inkml:brushProperty name="width" value="0.025" units="cm"/>
      <inkml:brushProperty name="height" value="0.025" units="cm"/>
      <inkml:brushProperty name="color" value="#F6630D"/>
    </inkml:brush>
  </inkml:definitions>
  <inkml:trace contextRef="#ctx0" brushRef="#br0">3555 686 12236,'-31'-74'1227,"1"1"30,-70-125 0,86 175-1351,-2 1 1,0 1 0,-1 0-1,-1 1 1,-1 1 0,-1 0 0,-1 2-1,0 0 1,-29-16 0,14 14-171,-1 1 0,0 2 0,-1 2 0,-1 1 0,0 2 0,-1 2 0,-53-5 0,-23 4-7,-147 6 0,147 9 455,1 5-1,0 5 1,-113 31-1,51 1 489,-198 81-1,274-86-632,1 3 1,3 5-1,-180 123 1,215-126 1,3 2 1,2 3-1,2 2 1,2 2-1,3 3 1,-62 95-1,70-86 36,3 2 0,3 2-1,3 1 1,4 1 0,3 2-1,3 0 1,3 2 0,4 0-1,3 1 1,4 1 0,3 0-1,4 0 1,14 141-1,-1-153-189,3-2 0,3 1 0,3-2-1,3-1 1,2 0 0,4-2 0,64 105-1,-41-88 58,3-2 0,4-3 0,3-3-1,3-2 1,80 65 0,-81-83 72,3-2 0,1-4 1,3-3-1,1-3 1,2-3-1,1-3 1,2-4-1,1-3 0,1-4 1,137 22-1,-120-32 18,1-4 0,0-5 0,0-3 0,0-5 0,0-4 0,-1-5 0,0-3 0,161-52-1,-106 12 328,-4-5 0,-1-7-1,-4-7 1,-4-5 0,-3-7-1,-4-5 1,-5-6 0,146-146-1,-215 187-355,-3-2 0,-2-2 0,-3-3-1,-3-1 1,-3-3 0,-3-1 0,-3-2-1,36-100 1,-57 123-29,-2 0-1,-2-1 1,-3 0 0,-1-1-1,0-101 1,-9 110-5,-3 0 1,-1 0 0,-2 0-1,-2 1 1,-1 0-1,-3 0 1,-32-72-1,12 51-157,-2 2 1,-2 1-1,-3 3 0,-2 1 1,-90-89-1,32 50-1227,-221-158 0,111 115-2334,-16 8-3444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7.057"/>
    </inkml:context>
    <inkml:brush xml:id="br0">
      <inkml:brushProperty name="width" value="0.025" units="cm"/>
      <inkml:brushProperty name="height" value="0.025" units="cm"/>
      <inkml:brushProperty name="color" value="#F6630D"/>
    </inkml:brush>
  </inkml:definitions>
  <inkml:trace contextRef="#ctx0" brushRef="#br0">0 102 4388,'0'0'17974,"9"0"-16719,476-3 2974,-369-5-4877,0-5 0,140-34 0,-251 46 259,13-6-1136,-11-2-3015,-6-4-2897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8.129"/>
    </inkml:context>
    <inkml:brush xml:id="br0">
      <inkml:brushProperty name="width" value="0.025" units="cm"/>
      <inkml:brushProperty name="height" value="0.025" units="cm"/>
      <inkml:brushProperty name="color" value="#F6630D"/>
    </inkml:brush>
  </inkml:definitions>
  <inkml:trace contextRef="#ctx0" brushRef="#br0">9 0 10442,'0'0'5093,"0"51"-2915,0-25-641,-3 7-704,-3 3-545,6 8-192,0 1-32,0 7-32,0-2 0,0 2 1,6-2-33,-3-6-769,-1-10-1601,-2-8-2179,0-10-1857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1.524"/>
    </inkml:context>
    <inkml:brush xml:id="br0">
      <inkml:brushProperty name="width" value="0.025" units="cm"/>
      <inkml:brushProperty name="height" value="0.025" units="cm"/>
      <inkml:brushProperty name="color" value="#F6630D"/>
    </inkml:brush>
  </inkml:definitions>
  <inkml:trace contextRef="#ctx0" brushRef="#br0">1 89 18353,'0'0'801,"61"1"-929,-4-1 320,16 0 0,22 0-64,3-4-63,9 0-418,4-2-1120,-8-2-257,-1-2 833,-4-2 609,-5-3-96,-7 5-481,-8-2-1954,-5 3-4420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8.522"/>
    </inkml:context>
    <inkml:brush xml:id="br0">
      <inkml:brushProperty name="width" value="0.025" units="cm"/>
      <inkml:brushProperty name="height" value="0.025" units="cm"/>
      <inkml:brushProperty name="color" value="#F6630D"/>
    </inkml:brush>
  </inkml:definitions>
  <inkml:trace contextRef="#ctx0" brushRef="#br0">0 131 7815,'9'-8'4250,"9"-5"-3020,0 0 1,0 1-1,1 1 1,1 0-1,0 2 1,0 0-1,39-10 1,-28 11-729,0 2-1,1 1 1,0 1 0,-1 2 0,1 1 0,55 6-1,-85-5-483,1 0 0,-1 0-1,1 1 1,-1-1 0,0 1-1,1 0 1,-1 0 0,0 0-1,0 0 1,1 0 0,-1 0-1,0 1 1,0-1 0,0 0-1,0 1 1,-1 0 0,1-1-1,0 1 1,-1 0 0,1 0-1,-1 0 1,1 0 0,-1 0-1,0 1 1,0-1 0,0 0-1,0 0 1,-1 1 0,1-1-1,0 1 1,-1-1 0,0 0-1,0 1 1,1-1 0,-1 1-1,-1-1 1,1 1 0,0-1-1,-1 1 1,1-1 0,-1 0-1,0 1 1,1-1 0,-1 0 0,-2 3-1,-3 10 171,-1 0-1,-1-1 1,0 0-1,-1-1 1,-14 17-1,-6 4 424,11-14 24,-30 43 0,45-58-590,0 0 0,0 0 0,0 0 0,1 0 0,0 1 1,0-1-1,0 1 0,1-1 0,-1 1 0,2 0 0,-1-1 0,0 1 0,1 0 0,1 11 0,0-15-47,0 0 1,1 1-1,-1-1 0,1 0 0,-1 0 0,1 0 0,0 0 0,0 0 0,0 0 0,0 0 0,0-1 1,0 1-1,0 0 0,0-1 0,1 0 0,-1 0 0,1 0 0,-1 0 0,1 0 0,-1 0 1,1-1-1,3 1 0,62 9-1941,-61-9 1506,57 2-4142,-22-10-3099,-8-7-3875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8.965"/>
    </inkml:context>
    <inkml:brush xml:id="br0">
      <inkml:brushProperty name="width" value="0.025" units="cm"/>
      <inkml:brushProperty name="height" value="0.025" units="cm"/>
      <inkml:brushProperty name="color" value="#F6630D"/>
    </inkml:brush>
  </inkml:definitions>
  <inkml:trace contextRef="#ctx0" brushRef="#br0">0 55 12556,'0'0'12449,"11"5"-12294,-7-4-137,5 3 10,1 0 0,0-1 0,0-1 0,0 1 0,17 1 0,-25-4-7,1 0 0,-1 0 0,0 0 0,0 0-1,1-1 1,-1 1 0,0 0 0,0-1-1,0 0 1,1 1 0,-1-1 0,0 0 0,0 0-1,0 0 1,0 0 0,0-1 0,-1 1 0,1 0-1,0-1 1,0 0 0,-1 1 0,1-1-1,-1 0 1,0 1 0,1-1 0,-1 0 0,0 0-1,0 0 1,0 0 0,-1-1 0,1 1 0,0 0-1,-1 0 1,1 0 0,-1-1 0,0-3-1,1 5 4,-1-1 0,0 0 0,0 1 0,0-1-1,0 1 1,0-1 0,0 1 0,0-1-1,0 0 1,-1 1 0,1-1 0,0 1-1,-1-1 1,-1-1 0,2 2-27,0 1 0,-1 0-1,1-1 1,0 1 0,-1 0 0,1 0-1,0-1 1,-1 1 0,1 0 0,-1 0 0,1 0-1,0 0 1,-1 0 0,1-1 0,-1 1-1,1 0 1,-1 0 0,1 0 0,0 0 0,-1 0-1,1 0 1,-1 0 0,1 0 0,-1 1-1,1-1 1,0 0 0,-1 0 0,1 0-1,-1 0 1,1 0 0,-1 1 0,-1 0-2,0 1 1,0-1-1,0 1 0,1 0 1,-1-1-1,0 1 1,1 0-1,-1 0 1,1 0-1,0 0 0,0 0 1,0 0-1,0 0 1,0 1-1,0-1 0,0 0 1,0 5-1,0-5 29,1 1 1,-1-1-1,1 1 0,0 0 0,0-1 1,0 1-1,0 0 0,0-1 0,1 1 0,-1 0 1,1-1-1,0 1 0,-1-1 0,1 1 1,0-1-1,1 1 0,-1-1 0,0 0 1,1 1-1,-1-1 0,1 0 0,0 0 0,-1 0 1,1 0-1,0-1 0,0 1 0,4 2 1,0-1 19,1-1 1,0 1 0,0-1 0,0-1 0,0 1-1,0-1 1,0-1 0,0 1 0,11-1 0,-7-1 6,0 0 1,1-1 0,-1 0 0,0-1-1,21-7 1,25-7 129,-54 18-143,-1 0 1,0 0 0,0 1-1,0-1 1,0 0-1,0 1 1,-1-1 0,1 1-1,0 0 1,-1 0-1,1 0 1,-1-1 0,0 1-1,1 1 1,-1-1-1,0 0 1,0 0 0,-1 0-1,1 0 1,1 4-1,0-1 68,0 0-1,0 0 0,1 0 0,0-1 0,0 1 0,1-1 0,-1 1 0,5 3 0,-1-4-12,0-1-1,1 1 1,-1-1-1,1-1 1,0 1-1,-1-1 1,1-1-1,0 0 1,0 0-1,1 0 1,10-1-1,-11-1-339,0 1 0,1-1 0,-1-1 0,15-4 0,-19 5-443,1-1-1,-1 0 1,0 0-1,0 0 0,0-1 1,0 1-1,0-1 1,-1 0-1,5-4 0,1-8-8026,-2 5-711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9.281"/>
    </inkml:context>
    <inkml:brush xml:id="br0">
      <inkml:brushProperty name="width" value="0.025" units="cm"/>
      <inkml:brushProperty name="height" value="0.025" units="cm"/>
      <inkml:brushProperty name="color" value="#F6630D"/>
    </inkml:brush>
  </inkml:definitions>
  <inkml:trace contextRef="#ctx0" brushRef="#br0">1 0 18610,'0'0'3363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39.687"/>
    </inkml:context>
    <inkml:brush xml:id="br0">
      <inkml:brushProperty name="width" value="0.025" units="cm"/>
      <inkml:brushProperty name="height" value="0.025" units="cm"/>
      <inkml:brushProperty name="color" value="#F6630D"/>
    </inkml:brush>
  </inkml:definitions>
  <inkml:trace contextRef="#ctx0" brushRef="#br0">40 1 16720,'0'0'1377,"-7"49"-864,7-17 1056,0 2 1,0 5-65,0 4-704,0 1-673,0 1-64,2 0 0,-1-5-544,-1-6-962,0-6-448,0-9-640,-14-11-2435,-7-8-4484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0.034"/>
    </inkml:context>
    <inkml:brush xml:id="br0">
      <inkml:brushProperty name="width" value="0.025" units="cm"/>
      <inkml:brushProperty name="height" value="0.025" units="cm"/>
      <inkml:brushProperty name="color" value="#F6630D"/>
    </inkml:brush>
  </inkml:definitions>
  <inkml:trace contextRef="#ctx0" brushRef="#br0">0 123 5862,'9'-11'6155,"0"1"-5416,-1 0 1,1 1-1,1 1 1,0-1-1,0 1 1,1 1 0,0 0-1,0 0 1,0 1-1,1 1 1,0 0-1,0 1 1,1 0-1,12-3 1,-3 4-284,-1 1 0,1 1 0,41 3 0,-55-1-380,1 0 0,-1 0 0,0 1 0,0 0 0,0 0 0,0 1 0,0 0 0,-1 0 0,1 1 0,-1 0 0,0 1 0,0-1 0,7 8 0,-12-11-34,0 1 0,0 0-1,0 0 1,-1 0 0,1 1 0,-1-1-1,0 0 1,0 0 0,0 1 0,0-1 0,0 1-1,0-1 1,0 1 0,-1-1 0,1 1 0,-1 0-1,0-1 1,0 1 0,0-1 0,0 1-1,0 0 1,-1-1 0,1 1 0,-1-1 0,1 1-1,-1-1 1,0 1 0,0-1 0,0 1 0,0-1-1,-1 0 1,-2 4 0,-5 6 381,-1 0 1,0-1-1,-1 0 1,-18 15-1,2-2-38,-5 13-218,31-35-173,-1 0 1,1 0 0,0 0 0,-1 1 0,1-1 0,0 0 0,0 0 0,1 1 0,-1-1 0,0 1 0,1-1-1,-1 0 1,1 1 0,0-1 0,0 1 0,0 4 0,1-6-47,-1 0 1,1-1-1,-1 1 0,1 0 0,0-1 1,-1 1-1,1 0 0,0-1 1,0 1-1,-1-1 0,1 0 1,0 1-1,0-1 0,0 1 0,0-1 1,0 0-1,0 0 0,-1 0 1,1 1-1,0-1 0,0 0 1,0 0-1,2 0 0,26-2-1468,-23 2 1051,5-1-748,-1-1 0,1 0 0,-1 0 0,1-1 0,16-8-1,17-10-6453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0.595"/>
    </inkml:context>
    <inkml:brush xml:id="br0">
      <inkml:brushProperty name="width" value="0.025" units="cm"/>
      <inkml:brushProperty name="height" value="0.025" units="cm"/>
      <inkml:brushProperty name="color" value="#F6630D"/>
    </inkml:brush>
  </inkml:definitions>
  <inkml:trace contextRef="#ctx0" brushRef="#br0">161 27 13100,'0'0'3807,"-11"0"-1827,0 0-1474,0 1-1,1 1 0,-1-1 1,0 2-1,1-1 0,-12 5 1,19-5-341,-1-1 1,0 0-1,1 1 1,-1 0 0,1 0-1,0 0 1,0 0-1,0 0 1,0 1-1,0 0 1,0-1 0,0 1-1,1 0 1,-1 0-1,1 0 1,0 1-1,0-1 1,0 1-1,1-1 1,-1 1 0,1-1-1,0 1 1,-2 7-1,3-10-151,0 1-1,0-1 1,0 1-1,0-1 0,0 0 1,1 1-1,-1-1 1,0 0-1,1 0 0,-1 1 1,0-1-1,1 0 1,0 0-1,-1 1 0,1-1 1,0 0-1,0 0 1,-1 0-1,1 0 0,0 0 1,0 0-1,0 0 1,0 0-1,2 0 0,0 1 16,1 0 0,0 0 0,0 0 0,0-1 0,0 0 0,0 0 0,8 2 0,5-2 67,0 0 0,32-2-1,-42 0-80,1 0 0,-1-1-1,1 0 1,-1 0 0,0-1-1,0 0 1,0 0-1,0 0 1,0-1 0,6-5-1,-10 7-14,1 0 0,-1-1 0,0 0 0,0 0 0,0 0 0,0 0 0,0 0 0,-1 0 0,1-1 0,-1 1 0,0-1 0,0 1 0,0-1 0,-1 0 0,1 0 0,-1 0 0,0 0 0,0 0 0,0-6 0,-1 10-7,0-1 0,0 1 0,0-1 0,0 1 0,0-1 0,-1 1 0,1 0 0,0-1 0,0 1 0,-1-1 0,1 1 0,0 0 0,-1-1 0,1 1 0,0 0 0,-1-1 0,1 1 0,0 0 0,-1-1 0,1 1 0,-1 0 0,1 0 0,-1 0 0,1-1 0,0 1 0,-1 0 0,1 0 0,-1 0 0,1 0-1,-1 0 1,1 0 0,-1 0 0,1 0 0,-1 0 0,1 0 0,-1 0 0,1 0 0,-1 0 0,1 0 0,-1 1 0,1-1 0,0 0 0,-1 0 0,0 1 0,-23 10-51,21-9 131,-1 1 0,1 0 0,0 0-1,0 0 1,0 0 0,0 1 0,1-1 0,-1 1 0,1 0 0,0 0 0,0-1-1,0 1 1,1 1 0,-1-1 0,1 0 0,0 0 0,0 0 0,1 1 0,-1-1 0,1 0-1,0 1 1,0 5 0,1-9-59,-1 0 0,0 0 0,1 0 0,-1 0-1,1 0 1,-1 0 0,1-1 0,-1 1 0,1 0 0,-1 0 0,1 0 0,0-1-1,0 1 1,-1 0 0,1-1 0,0 1 0,0-1 0,0 1 0,0-1-1,0 1 1,-1-1 0,1 1 0,0-1 0,1 0 0,33 2 325,-26-3-257,1 0 0,-1-1-1,1-1 1,15-5 0,-6-3-166,-1-1 1,-1 0-1,0-1 1,0-1-1,-1-1 1,-1 0 0,-1-1-1,14-19 1,-21 27-197,-6 6 29,-3 5 255,0-1 0,0 0 0,0 1-1,0-1 1,0 1 0,0 0 0,1-1-1,-1 1 1,-1 5 0,2-5 33,-2 1 41,1 1 0,0-1 0,0 0 0,1 1 0,-1-1 0,1 1 0,0 0 0,0-1 0,0 1 0,1 0 0,0-1 0,0 1 0,1 7 0,-1-10-49,1 0-1,0 0 1,0 0 0,1 0 0,-1 0-1,0 0 1,1-1 0,-1 1-1,1 0 1,-1-1 0,1 1 0,0-1-1,-1 1 1,1-1 0,0 0 0,0 0-1,0 0 1,0 0 0,0 0 0,0 0-1,1-1 1,-1 1 0,0-1-1,0 1 1,0-1 0,1 0 0,-1 0-1,0 0 1,5-1 0,1 1-5,1-1 0,-1 0-1,1-1 1,-1 0 0,0 0 0,0-1 0,0 0-1,0 0 1,0-1 0,-1 0 0,1 0 0,-1-1-1,0 0 1,0 0 0,-1 0 0,0-1 0,0 0-1,0-1 1,-1 1 0,1-1 0,-2 0 0,1-1-1,5-12 1,-3 1-111,-7 19 83,-1 0 0,1-1 1,0 1-1,0 0 1,0 0-1,0 0 0,0 0 1,0-1-1,0 1 1,0 0-1,0 0 1,-1 0-1,1 0 0,0 0 1,0 0-1,0-1 1,0 1-1,0 0 0,-1 0 1,1 0-1,0 0 1,0 0-1,0 0 0,0 0 1,-1 0-1,1 0 1,0 0-1,0 0 0,0 0 1,-1 0-1,1 0 1,0 0-1,0 0 1,0 0-1,0 0 0,-1 0 1,1 0-1,0 0 1,0 0-1,0 0 0,0 0 1,-1 0-1,1 0 1,0 0-1,0 1 0,-3 0 6,1 0-1,0 1 1,-1-1-1,1 1 1,0 0-1,0 0 1,0 0-1,0 0 1,1 0-1,-1 0 1,-1 3-1,-1 2 68,1 0-1,0 0 1,0 0 0,1 1-1,0-1 1,0 1-1,-1 8 1,3-15-71,-1 1 0,1 0 1,0 0-1,0 0 0,0-1 0,0 1 1,0 0-1,0 0 0,0-1 0,0 1 1,1 0-1,-1 0 0,1-1 1,0 1-1,-1 0 0,1-1 0,0 1 1,0-1-1,0 1 0,0-1 0,0 1 1,0-1-1,0 1 0,1-1 0,-1 0 1,0 0-1,1 0 0,-1 0 0,1 0 1,-1 0-1,1 0 0,0 0 0,-1-1 1,1 1-1,2 0 0,4 0-559,-1 0 0,0-1 1,0 1-1,1-2 0,-1 1 0,13-3 0,-12 1-977,0 0-1,0 0 0,0-1 0,0-1 0,12-6 0,19-16-7713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0.954"/>
    </inkml:context>
    <inkml:brush xml:id="br0">
      <inkml:brushProperty name="width" value="0.025" units="cm"/>
      <inkml:brushProperty name="height" value="0.025" units="cm"/>
      <inkml:brushProperty name="color" value="#F6630D"/>
    </inkml:brush>
  </inkml:definitions>
  <inkml:trace contextRef="#ctx0" brushRef="#br0">158 8 5061,'0'0'17536,"-8"-2"-15432,2 1-1773,0-1 1,0 1-1,1 0 1,-2 1 0,1-1-1,0 1 1,0 1-1,-7 0 1,11-1-300,0 1-1,0 0 1,0-1 0,0 1-1,1 0 1,-1 0 0,0 0-1,0 0 1,0 0 0,1 0 0,-1 0-1,1 1 1,-1-1 0,1 1-1,-1-1 1,1 1 0,0-1 0,0 1-1,0 0 1,0 0 0,0 0-1,0-1 1,0 1 0,1 0 0,-1 0-1,1 0 1,-1 0 0,1 0-1,0 0 1,-1 0 0,1 0-1,1 4 1,-1-3-88,1-1 0,0 0 0,0 0 0,-1 0 0,1 0 0,0 0 0,1-1 0,-1 1 0,0 0 0,1 0 0,-1-1 0,1 1 0,-1-1 0,1 1 0,0-1 0,-1 1 0,1-1 0,0 0 0,0 0 0,0 0 0,2 1 0,55 22-1342,-42-18 1097,-7-2 254,0 0 25,0 0 0,0 0 1,0 1-1,0 0 0,10 9 0,-18-13 79,-1 0 0,0 0 0,0 0 0,0 0 0,0 0 0,0 0 0,0 1 0,0-1 0,0 0 0,0 1 0,-1-1 0,1 1 0,-1-1-1,1 1 1,-1-1 0,1 1 0,-1-1 0,0 3 0,0-2 85,0 0 0,-1 0 0,1 0 0,-1-1-1,0 1 1,0 0 0,0 0 0,1 0 0,-2 0-1,1-1 1,0 1 0,0 0 0,0-1 0,-1 1-1,1-1 1,-1 0 0,1 1 0,-3 0-1,-6 5 188,0 0-1,0-1 0,0 0 0,-1 0 0,0-1 0,0-1 0,0 0 0,-24 5 0,-9-5-1998,1-11-3536,17-3-2909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1.462"/>
    </inkml:context>
    <inkml:brush xml:id="br0">
      <inkml:brushProperty name="width" value="0.025" units="cm"/>
      <inkml:brushProperty name="height" value="0.025" units="cm"/>
      <inkml:brushProperty name="color" value="#F6630D"/>
    </inkml:brush>
  </inkml:definitions>
  <inkml:trace contextRef="#ctx0" brushRef="#br0">0 57 20435,'0'0'3299,"50"21"-1889,-3-21-385,3-11-641,7-2-320,-7 0-96,-5-1-929,-11 3-192,-18 2-1121,-16 5-2146,-16 2-3844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1.841"/>
    </inkml:context>
    <inkml:brush xml:id="br0">
      <inkml:brushProperty name="width" value="0.025" units="cm"/>
      <inkml:brushProperty name="height" value="0.025" units="cm"/>
      <inkml:brushProperty name="color" value="#F6630D"/>
    </inkml:brush>
  </inkml:definitions>
  <inkml:trace contextRef="#ctx0" brushRef="#br0">0 78 6598,'0'0'11115,"79"8"-8361,-33-18-768,10-4-737,1 4-448,0-2-705,-2 0-480,-3-1-1986,-13-2-3716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3.018"/>
    </inkml:context>
    <inkml:brush xml:id="br0">
      <inkml:brushProperty name="width" value="0.025" units="cm"/>
      <inkml:brushProperty name="height" value="0.025" units="cm"/>
      <inkml:brushProperty name="color" value="#F6630D"/>
    </inkml:brush>
  </inkml:definitions>
  <inkml:trace contextRef="#ctx0" brushRef="#br0">57 69 14061,'0'0'2013,"11"-8"-460,-2 1-1078,0 0-1,1 1 0,0 0 0,0 0 0,0 1 1,0 1-1,1-1 0,0 2 0,0 0 1,0 0-1,19-2 0,-28 5-406,1-1 1,-1 1-1,1 0 0,-1 0 0,0 0 0,1 0 1,-1 1-1,1-1 0,-1 1 0,0-1 1,1 1-1,-1 0 0,0 0 0,0 0 1,0 0-1,1 0 0,-1 1 0,0-1 1,-1 0-1,1 1 0,0 0 0,2 2 1,-3-2-17,-1 0 1,1 1 0,-1-1-1,0 0 1,1 1 0,-1-1 0,0 0-1,-1 1 1,1-1 0,0 0-1,-1 1 1,1-1 0,-1 0 0,0 0-1,1 1 1,-1-1 0,0 0-1,0 0 1,-1 0 0,1 0 0,0 0-1,-1 0 1,-3 3 0,-17 21 485,-1-1 0,-40 35 0,40-41-348,0 2 0,2 1 1,-34 45-1,53-65-168,0 0-1,0 1 0,1-1 1,-1 1-1,1 0 0,0-1 1,0 1-1,0 0 0,0 0 0,0-1 1,0 1-1,1 0 0,-1 0 1,1 0-1,0 0 0,0 0 1,0 0-1,0 0 0,1 4 1,1-5 13,-1 0 1,1 0 0,-1 0 0,1 0 0,0-1 0,-1 1 0,1 0-1,0-1 1,0 1 0,0-1 0,0 0 0,0 0 0,1 0-1,-1 0 1,0 0 0,1 0 0,-1 0 0,0-1 0,1 1-1,-1-1 1,1 0 0,-1 0 0,4 0 0,104 6-586,142-11 0,-222 1-3923,-15-3-4555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0.873"/>
    </inkml:context>
    <inkml:brush xml:id="br0">
      <inkml:brushProperty name="width" value="0.025" units="cm"/>
      <inkml:brushProperty name="height" value="0.025" units="cm"/>
      <inkml:brushProperty name="color" value="#F6630D"/>
    </inkml:brush>
  </inkml:definitions>
  <inkml:trace contextRef="#ctx0" brushRef="#br0">170 1 13293,'0'0'4180,"12"9"-3978,3 3-155,1-2-1,1 1 1,0-2-1,0 0 1,0-1 0,29 8-1,74 4 141,2 1 10,-118-21-172,-1 1 0,1 0 0,0 0 0,-1 0 0,1 1 0,0-1 0,-1 1-1,0 0 1,1 0 0,-1 0 0,0 0 0,0 0 0,0 1 0,0-1 0,-1 1-1,1 0 1,-1 0 0,1 0 0,-1 0 0,0 1 0,0-1 0,-1 0 0,1 1 0,-1-1-1,1 1 1,-1 0 0,0-1 0,-1 1 0,1 0 0,-1 0 0,1-1 0,-1 1-1,0 0 1,0 0 0,-1 0 0,1 0 0,-1-1 0,0 1 0,0 0 0,0-1 0,-3 5-1,-2 10 141,-2 0 0,-1-1 0,0 0 0,-1-1 0,0 0 0,-25 28 0,-15 10 592,-3-3 0,-81 62 1,-131 70-516,259-180-505,5-1 79,0-1 0,-1 0 0,0 0 0,1 1 0,-1-1 0,0 0 0,1 0 0,-1-1-1,0 1 1,0 0 0,0-1 0,0 1 0,0-1 0,0 1 0,1-1 0,-1 0-1,0 0 1,0 0 0,-4 0 0,4-11-4396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1.872"/>
    </inkml:context>
    <inkml:brush xml:id="br0">
      <inkml:brushProperty name="width" value="0.025" units="cm"/>
      <inkml:brushProperty name="height" value="0.025" units="cm"/>
      <inkml:brushProperty name="color" value="#F6630D"/>
    </inkml:brush>
  </inkml:definitions>
  <inkml:trace contextRef="#ctx0" brushRef="#br0">0 1 13293,'0'0'1697,"68"33"65,-18-15-993,18-2-641,16-2-577,7-4-1024,10-3-1570,-1-6-1185,-5-1-2723</inkml:trace>
  <inkml:trace contextRef="#ctx0" brushRef="#br0" timeOffset="1">1134 60 11243,'46'-6'3651,"-7"1"-352,-10 0-512,-9 3-577,-10 1-737,-1 1-608,-5 0-384,-2 0-385,3 3-32,6 0-577,-1-3-2754,3-3-6086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4.642"/>
    </inkml:context>
    <inkml:brush xml:id="br0">
      <inkml:brushProperty name="width" value="0.025" units="cm"/>
      <inkml:brushProperty name="height" value="0.025" units="cm"/>
      <inkml:brushProperty name="color" value="#F6630D"/>
    </inkml:brush>
  </inkml:definitions>
  <inkml:trace contextRef="#ctx0" brushRef="#br0">0 161 3523,'0'0'19170,"14"4"-18422,17 2-404,1-1 0,0-2 1,0-1-1,0-1 0,59-6 1,-46-3-326,0-2 1,-1-2 0,-1-2 0,48-21-1,-60 20-1592,42-26 0,-14-1-3910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7.338"/>
    </inkml:context>
    <inkml:brush xml:id="br0">
      <inkml:brushProperty name="width" value="0.025" units="cm"/>
      <inkml:brushProperty name="height" value="0.025" units="cm"/>
      <inkml:brushProperty name="color" value="#F6630D"/>
    </inkml:brush>
  </inkml:definitions>
  <inkml:trace contextRef="#ctx0" brushRef="#br0">0 64 9513,'0'0'12204,"56"5"-11115,1-5-545,16-2-384,11-3-96,5-1 0,2 0-128,4-3-865,-13-7-1377,0-9-3107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6.171"/>
    </inkml:context>
    <inkml:brush xml:id="br0">
      <inkml:brushProperty name="width" value="0.025" units="cm"/>
      <inkml:brushProperty name="height" value="0.025" units="cm"/>
      <inkml:brushProperty name="color" value="#F6630D"/>
    </inkml:brush>
  </inkml:definitions>
  <inkml:trace contextRef="#ctx0" brushRef="#br0">0 318 7559,'0'0'14446,"11"0"-13058,1-1-1202,0 0 0,-1-2 0,1 1 0,-1-2 0,1 1 0,-1-1 0,0-1-1,0 0 1,-1-1 0,1 0 0,10-9 0,23-16 167,48-45-1,-51 38 123,69-80 0,-118 132-514,0 0 1,0 0-1,2 0 0,-8 22 1,6-15 44,-8 21 8,-17 69-1,29-93-25,1 0 1,0 1 0,2-1-1,0 1 1,1-1-1,4 33 1,8-11-4270,-8-32-1373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8.300"/>
    </inkml:context>
    <inkml:brush xml:id="br0">
      <inkml:brushProperty name="width" value="0.025" units="cm"/>
      <inkml:brushProperty name="height" value="0.025" units="cm"/>
      <inkml:brushProperty name="color" value="#F6630D"/>
    </inkml:brush>
  </inkml:definitions>
  <inkml:trace contextRef="#ctx0" brushRef="#br0">40 0 9353,'0'0'12908,"3"50"-12556,-6-18-191,1 3-129,-2 0 0,4-1 0,0-2-32,0-4-769,-1-2-416,-8-6-545,-2-8-2338,-1-4-2434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8.632"/>
    </inkml:context>
    <inkml:brush xml:id="br0">
      <inkml:brushProperty name="width" value="0.025" units="cm"/>
      <inkml:brushProperty name="height" value="0.025" units="cm"/>
      <inkml:brushProperty name="color" value="#F6630D"/>
    </inkml:brush>
  </inkml:definitions>
  <inkml:trace contextRef="#ctx0" brushRef="#br0">1 55 8200,'0'0'10954,"59"-6"-9032,-25 5-577,1-1-448,12-1-609,1-3-192,4 0-800,-2-2-962,-6-1-1601,-8-5-4164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48.966"/>
    </inkml:context>
    <inkml:brush xml:id="br0">
      <inkml:brushProperty name="width" value="0.025" units="cm"/>
      <inkml:brushProperty name="height" value="0.025" units="cm"/>
      <inkml:brushProperty name="color" value="#F6630D"/>
    </inkml:brush>
  </inkml:definitions>
  <inkml:trace contextRef="#ctx0" brushRef="#br0">0 263 4644,'0'0'15300,"12"-11"-13597,252-240 3390,-283 331-4703,14-61-320,2 1 0,0 1 0,1-1-1,0 0 1,4 33 0,-1-42-212,1 0 0,0 0-1,1 0 1,7 20 0,-6-24-392,0 1 0,0-1 0,0 0 0,1 0 0,0-1-1,0 1 1,8 7 0,15 7-6753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50.838"/>
    </inkml:context>
    <inkml:brush xml:id="br0">
      <inkml:brushProperty name="width" value="0.025" units="cm"/>
      <inkml:brushProperty name="height" value="0.025" units="cm"/>
      <inkml:brushProperty name="color" value="#F6630D"/>
    </inkml:brush>
  </inkml:definitions>
  <inkml:trace contextRef="#ctx0" brushRef="#br0">1 106 8040,'0'0'9005,"10"-5"-7889,-6 3-1061,-2 1-2,-1-1 0,1 1 0,0 0 0,0 0 0,-1 0 0,1 0 0,0 1 0,0-1 1,0 0-1,0 1 0,0-1 0,0 1 0,0 0 0,0 0 0,0 0 0,0 0 0,0 0 0,0 0 1,0 0-1,0 1 0,0-1 0,0 1 0,0-1 0,0 1 0,0 0 0,-1 0 0,1 0 1,0 0-1,0 0 0,-1 0 0,1 0 0,0 1 0,-1-1 0,0 0 0,1 1 0,-1 0 0,0-1 1,0 1-1,0 0 0,0-1 0,2 4 0,5 9 47,1-1 0,1 0-1,0 0 1,1-1 0,0 0 0,24 18-1,-28-25-72,0-1-1,0 0 1,0 0-1,1-1 1,0 0-1,0-1 0,0 0 1,0 0-1,0 0 1,0-1-1,0 0 0,0-1 1,1 0-1,-1 0 1,14-3-1,-2 0 61,0-2-1,0-1 1,0 0-1,-1-2 1,0 0 0,0-1-1,25-16 1,-1-4-1600,72-61 0,-47 26-3916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2:51.263"/>
    </inkml:context>
    <inkml:brush xml:id="br0">
      <inkml:brushProperty name="width" value="0.025" units="cm"/>
      <inkml:brushProperty name="height" value="0.025" units="cm"/>
      <inkml:brushProperty name="color" value="#F6630D"/>
    </inkml:brush>
  </inkml:definitions>
  <inkml:trace contextRef="#ctx0" brushRef="#br0">17 125 6502,'0'0'7976,"-11"60"-7144,5-30 866,6 4-257,0-4 65,15-5-1,4-4-576,19-10-160,12-7 224,14-4 224,9-11-352,13-14-545,2-11-224,-1-5-128,-8-9-897,-12-6-1505,-15-4-1858,-13-1-6438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1.702"/>
    </inkml:context>
    <inkml:brush xml:id="br0">
      <inkml:brushProperty name="width" value="0.025" units="cm"/>
      <inkml:brushProperty name="height" value="0.025" units="cm"/>
      <inkml:brushProperty name="color" value="#AB008B"/>
    </inkml:brush>
  </inkml:definitions>
  <inkml:trace contextRef="#ctx0" brushRef="#br0">2398 285 2402,'-19'-10'2671,"-168"-91"4950,113 63-6605,-144-50 0,184 77-1090,-1 1 0,1 2 0,-2 1 1,1 2-1,-1 1 0,1 2 1,-1 1-1,0 2 0,0 2 1,1 1-1,-1 2 0,-58 17 1,27 2 316,0 3 0,2 3 0,2 3 0,1 2 0,1 3 0,2 3-1,-66 62 1,38-23 4,4 4 0,3 4 0,-108 158-1,136-169-236,3 2 0,5 3 0,2 1 0,5 1 0,3 3 0,4 1 0,-20 99 0,36-117-23,4 0 0,3 1 1,2 0-1,4 0 0,3 0 0,3 0 1,4 0-1,2-1 0,37 124 0,-22-118-126,4-1 0,2-2-1,4-1 1,3-2 0,3-2-1,3-1 1,3-3 0,3-1-1,79 76 1,-77-91 155,2-2 1,2-3-1,2-2 1,2-2-1,1-4 1,2-2 0,2-3-1,0-3 1,2-2-1,122 27 1,-106-37 175,1-3 0,0-5 1,1-3-1,-1-4 1,1-3-1,0-4 1,-1-4-1,108-27 0,-93 10-15,-1-4-1,-2-5 1,-2-4-1,-1-3 1,-2-5-1,127-88 0,-125 67-115,-2-3-1,-4-5 0,-3-3 1,-4-4-1,-3-3 0,-5-3 1,-3-4-1,-5-3 1,-3-2-1,-5-3 0,-5-2 1,-4-3-1,38-127 0,-66 163-49,-2-2 0,-3 0 1,-4-1-1,-3-1 0,-3 1 0,-6-99 0,-3 126 14,-2-1 0,-2 1 0,-2 0 0,-2 1 0,-2 0 0,-2 1 0,-2 0 0,-2 2 0,-1 0 0,-53-76 0,41 76 36,-2 2 0,-2 1 0,-1 1 1,-2 3-1,-2 1 0,-48-31 1,31 29-20,-2 2 1,-2 3 0,-1 3-1,-78-25 1,44 24-607,-2 5 1,-130-17-1,-204 13-4719,134 33-1966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3.310"/>
    </inkml:context>
    <inkml:brush xml:id="br0">
      <inkml:brushProperty name="width" value="0.025" units="cm"/>
      <inkml:brushProperty name="height" value="0.025" units="cm"/>
      <inkml:brushProperty name="color" value="#AB008B"/>
    </inkml:brush>
  </inkml:definitions>
  <inkml:trace contextRef="#ctx0" brushRef="#br0">18 1 17232,'0'0'1570,"-16"52"-898,14-19 1,2 9-96,0 9-289,0 5-224,0 1 0,0-2-448,6-6-513,1-7-705,-4-6-1377,-1-12 289,-2-12 512,0-8-3011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2.551"/>
    </inkml:context>
    <inkml:brush xml:id="br0">
      <inkml:brushProperty name="width" value="0.025" units="cm"/>
      <inkml:brushProperty name="height" value="0.025" units="cm"/>
      <inkml:brushProperty name="color" value="#F6630D"/>
    </inkml:brush>
  </inkml:definitions>
  <inkml:trace contextRef="#ctx0" brushRef="#br0">0 177 12107,'0'0'7207,"65"0"-7495,3-14 352,26-6 0,20-3-160,22-1-1570,11 1-448,1 1 577,3 4 352,1 7 1121,-4 3 96,-7 4-384,-8-1-1891,-14 1-4515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3.653"/>
    </inkml:context>
    <inkml:brush xml:id="br0">
      <inkml:brushProperty name="width" value="0.025" units="cm"/>
      <inkml:brushProperty name="height" value="0.025" units="cm"/>
      <inkml:brushProperty name="color" value="#AB008B"/>
    </inkml:brush>
  </inkml:definitions>
  <inkml:trace contextRef="#ctx0" brushRef="#br0">0 104 13389,'11'-9'1991,"4"-2"-1248,0 1 0,1 0 0,0 1 0,1 0 0,0 2 1,0 0-1,1 1 0,-1 0 0,28-4 0,-40 10-601,14-4 115,0 2 0,0 0 1,0 1-1,1 1 0,-1 1 1,33 5-1,-50-6-247,-1 1-1,1-1 1,-1 1 0,1 0-1,-1-1 1,0 1 0,1 0-1,-1 0 1,0 0 0,0 0-1,1 0 1,-1 0 0,0 0-1,0 0 1,0 1 0,0-1-1,0 0 1,-1 1 0,1-1-1,0 0 1,-1 1 0,1-1-1,0 1 1,-1-1 0,0 1-1,1-1 1,-1 1 0,0 0 0,0-1-1,0 1 1,0-1 0,0 1-1,0-1 1,-1 1 0,1-1-1,0 1 1,-1 0 0,1-1-1,-1 0 1,0 1 0,1-1-1,-1 1 1,-2 2 0,-2 5 257,-1 0 0,0 1 0,0-2 1,-14 15-1,-14 10 450,17-17-320,1 0-1,1 0 1,-14 21 0,26-33-349,0 0-1,0 1 1,0 0-1,1 0 1,0-1 0,0 2-1,0-1 1,1 0-1,0 0 1,-1 0-1,2 1 1,-1-1 0,1 0-1,0 1 1,0-1-1,0 0 1,1 1 0,1 5-1,-1-7-77,1-1 0,0 1 1,0 0-1,0 0 0,1-1 0,-1 0 0,1 1 0,0-1 0,0 0 0,0 0 1,0 0-1,0-1 0,1 1 0,-1-1 0,1 0 0,0 0 0,-1 0 1,1 0-1,5 1 0,2 1-686,1-1 1,-1 0-1,0 0 1,1-1 0,20 1-1,-20-3-1379,0 0 1,0 0-1,0-1 0,19-5 0,13-9-9094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4.112"/>
    </inkml:context>
    <inkml:brush xml:id="br0">
      <inkml:brushProperty name="width" value="0.025" units="cm"/>
      <inkml:brushProperty name="height" value="0.025" units="cm"/>
      <inkml:brushProperty name="color" value="#AB008B"/>
    </inkml:brush>
  </inkml:definitions>
  <inkml:trace contextRef="#ctx0" brushRef="#br0">5 54 16976,'0'0'7223,"-2"9"-6348,2-8-854,-1 1-1,0 0 0,1 0 0,0 0 0,-1 0 0,1 0 1,0 0-1,0 0 0,0 0 0,1 0 0,-1 0 0,0 0 1,1 0-1,0 3 0,1-3-8,-1-1 0,1 0 0,0 1 0,-1-1 0,1 0 1,0 0-1,0 0 0,0 0 0,0-1 0,0 1 0,0 0 0,0-1 0,0 0 0,0 1 0,0-1 1,0 0-1,0 0 0,0 0 0,4-1 0,4 1 19,-1 0 0,0-1 1,0 0-1,1 0 0,-1-1 0,0-1 1,9-3-1,-16 5-20,0 1 0,0-1 0,-1 0 0,1 0 0,0 0 0,-1 0 0,1 0 0,-1 0 1,1 0-1,-1 0 0,0-1 0,1 1 0,-1 0 0,0-1 0,0 1 0,0-1 0,0 0 0,0 1 0,0-1 0,-1 0 0,1 0 0,-1 1 0,1-1 0,-1 0 0,1 0 1,-1 0-1,0 0 0,0 1 0,0-1 0,0 0 0,0 0 0,0 0 0,-1 0 0,1 0 0,-1 1 0,1-1 0,-1 0 0,0 0 0,1 1 0,-1-1 0,0 0 1,0 1-1,-2-3 0,2 2-10,1 1 0,-1 0 0,1-1 0,-1 1 0,0 0 0,0-1 1,1 1-1,-1 0 0,0 0 0,0 0 0,0 0 0,0 0 0,-1 0 0,1 0 1,0 0-1,0 0 0,0 0 0,-1 1 0,1-1 0,0 0 0,-1 1 1,1 0-1,-1-1 0,1 1 0,-1 0 0,1-1 0,-1 1 0,1 0 1,0 0-1,-1 0 0,1 0 0,-1 0 0,1 1 0,-1-1 0,1 0 0,-1 1 1,1-1-1,0 1 0,-1 0 0,1-1 0,0 1 0,-1 0 0,1 0 1,0-1-1,0 1 0,-2 2 0,0 0 23,-1 1-1,1 0 1,0 0 0,0 0-1,1 0 1,-1 0-1,1 1 1,0-1 0,0 1-1,0 0 1,1-1 0,0 1-1,-1 5 1,1-7-20,1 0 0,-1 0-1,1 0 1,0 0 0,0 0 0,0 0 0,1 0-1,-1 0 1,1 0 0,-1 0 0,1-1-1,0 1 1,0 0 0,0 0 0,1-1 0,-1 1-1,1 0 1,-1-1 0,1 0 0,0 1 0,0-1-1,0 0 1,4 4 0,0-3 0,-1 0 1,1-1-1,0 1 1,-1-1-1,1 0 1,0-1-1,0 0 0,0 0 1,1 0-1,-1 0 1,6-1-1,4 0-12,-1-1 1,1-1-1,-1 0 0,0 0 0,0-2 1,0 0-1,0-1 0,-1 0 0,1-1 0,17-10 1,-32 15 18,0 1 1,0 0 0,1 0 0,-1 0-1,0 0 1,1 0 0,-1 0 0,0 0-1,1 0 1,-1 0 0,0 0 0,1 0-1,-1 0 1,0 0 0,0 0 0,1 0-1,-1 0 1,0 0 0,1 0 0,-1 0-1,0 1 1,1-1 0,-1 0 0,0 0-1,0 0 1,1 0 0,-1 1 0,0-1-1,0 0 1,0 0 0,1 1-1,-1-1 1,0 0 0,0 0 0,0 1-1,0-1 1,1 0 0,-1 1 0,0-1-1,0 0 1,0 0 0,0 1 0,0-1-1,0 0 1,0 1 0,0-1 0,0 1-1,3 26 807,-3-24-747,0 1 0,-1-1 1,2 0-1,-1 0 0,0 0 1,1 0-1,-1 0 0,1 0 0,0 0 1,0 0-1,0 0 0,1 0 0,-1-1 1,3 4-1,2-3-43,0 0 0,0-1-1,0 0 1,1 0 0,-1 0 0,1-1 0,0 0-1,-1-1 1,1 1 0,10-2 0,68-8-2565,-76 7 1197,-1 0 0,0 0 0,0-1 0,-1 0 0,12-7 0,5-5-6267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4.470"/>
    </inkml:context>
    <inkml:brush xml:id="br0">
      <inkml:brushProperty name="width" value="0.025" units="cm"/>
      <inkml:brushProperty name="height" value="0.025" units="cm"/>
      <inkml:brushProperty name="color" value="#AB008B"/>
    </inkml:brush>
  </inkml:definitions>
  <inkml:trace contextRef="#ctx0" brushRef="#br0">0 24 20147,'0'0'5573,"56"-10"-10025,-26-3-6566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4.815"/>
    </inkml:context>
    <inkml:brush xml:id="br0">
      <inkml:brushProperty name="width" value="0.025" units="cm"/>
      <inkml:brushProperty name="height" value="0.025" units="cm"/>
      <inkml:brushProperty name="color" value="#AB008B"/>
    </inkml:brush>
  </inkml:definitions>
  <inkml:trace contextRef="#ctx0" brushRef="#br0">47 1 18738,'0'0'1665,"-5"72"-832,-2-29 32,-1 7-224,3 3-417,-4-2-160,7-5-160,2-5-705,0-5-640,0-10-2051,-3-7-1408,-4-12-674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5.205"/>
    </inkml:context>
    <inkml:brush xml:id="br0">
      <inkml:brushProperty name="width" value="0.025" units="cm"/>
      <inkml:brushProperty name="height" value="0.025" units="cm"/>
      <inkml:brushProperty name="color" value="#AB008B"/>
    </inkml:brush>
  </inkml:definitions>
  <inkml:trace contextRef="#ctx0" brushRef="#br0">0 92 14990,'15'-6'2200,"47"-17"124,68-17 1,-104 33-1816,0 2 0,0 1-1,1 0 1,-1 2 0,1 2-1,34 2 1,-59-2-509,0 0-1,-1 0 1,1 1 0,0-1-1,-1 0 1,1 1-1,0-1 1,-1 1 0,1 0-1,-1-1 1,1 1 0,-1 0-1,1 0 1,-1 0-1,1 0 1,-1 0 0,0 0-1,0 1 1,1-1-1,-1 0 1,0 1 0,0-1-1,0 1 1,-1-1 0,1 1-1,0-1 1,0 1-1,-1-1 1,1 1 0,-1 0-1,0-1 1,1 1 0,-1 0-1,0 0 1,0-1-1,0 1 1,0 0 0,0-1-1,0 1 1,-1 0 0,1 0-1,-1-1 1,1 1-1,-1-1 1,-1 4 0,-2 5 30,0 0 1,-1 0-1,0 0 1,-1-1-1,-12 16 1,-42 41 632,41-47-302,0 1 1,2 1-1,-27 40 0,44-60-356,-1 0 0,0 0 0,0 0 0,0 0 0,1 0 0,-1 0 0,1 0 0,-1 0-1,1 1 1,-1-1 0,1 0 0,0 0 0,-1 0 0,1 0 0,0 1 0,0-1 0,0 0 0,0 0 0,0 1 0,0-1-1,0 0 1,0 0 0,1 0 0,-1 1 0,0-1 0,1 0 0,-1 0 0,1 0 0,-1 0 0,1 0 0,0 0 0,-1 0-1,1 0 1,0 0 0,0 0 0,0 0 0,-1 0 0,1 0 0,0 0 0,0-1 0,0 1 0,0-1 0,1 1 0,-1 0-1,0-1 1,0 0 0,0 1 0,0-1 0,1 0 0,1 1 0,8 0-257,1 1 0,-1-2 0,1 0 0,17-2 0,-15 1-522,0 0-784,0 0 1,0-2-1,0 0 0,25-8 0,10-9-5782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5.648"/>
    </inkml:context>
    <inkml:brush xml:id="br0">
      <inkml:brushProperty name="width" value="0.025" units="cm"/>
      <inkml:brushProperty name="height" value="0.025" units="cm"/>
      <inkml:brushProperty name="color" value="#AB008B"/>
    </inkml:brush>
  </inkml:definitions>
  <inkml:trace contextRef="#ctx0" brushRef="#br0">137 1 12684,'-9'1'5157,"1"0"-4593,0 1 0,0 0 0,-1 1 0,1 0 0,1 0 0,-1 1 0,0-1 0,1 2 0,-11 7 0,15-10-442,0 0 1,0 0-1,0 1 0,1-1 1,-1 1-1,1-1 0,0 1 1,0 0-1,0-1 0,0 1 1,0 0-1,1 0 0,-1 1 1,1-1-1,0 0 0,0 0 1,0 1-1,0-1 0,0 1 1,1-1-1,0 0 0,-1 1 1,1-1-1,1 1 0,-1-1 1,0 1-1,1-1 0,0 1 1,2 5-1,-1-6-144,0 0 0,1 0 0,-1 0 0,1 0 0,0 0 0,0 0 1,0-1-1,0 0 0,0 1 0,1-1 0,-1 0 0,1-1 0,-1 1 0,1-1 0,0 1 0,-1-1 0,1 0 0,0-1 0,0 1 0,5 0 1,-1 0-44,1 0 1,0 0-1,-1-1 1,1 0-1,0-1 1,0 0-1,-1 0 1,13-4-1,-14 1 58,1-1 0,-1 1 0,0-2 0,0 1-1,0-1 1,-1 0 0,0 0 0,0-1 0,0 1 0,-1-1 0,0-1 0,-1 1-1,1-1 1,-1 0 0,-1 1 0,0-2 0,0 1 0,0 0 0,-1-1 0,1-8 0,-3 16 11,0 1 0,0 0 0,0 0 0,0 0 0,0-1 0,0 1 0,0 0 1,0 0-1,0 0 0,0 0 0,0-1 0,0 1 0,0 0 0,0 0 0,0 0 1,0-1-1,0 1 0,0 0 0,0 0 0,0 0 0,0 0 0,-1-1 0,1 1 1,0 0-1,0 0 0,0 0 0,0 0 0,0 0 0,0 0 0,-1-1 0,1 1 1,0 0-1,0 0 0,0 0 0,0 0 0,-1 0 0,1 0 0,0 0 0,0 0 1,0 0-1,-1 0 0,1 0 0,0 0 0,0 0 0,0 0 0,0 0 0,-1 0 1,1 0-1,0 0 0,0 0 0,-1 0 0,-11 8 70,-9 14 81,17-16-35,0 0 0,1 0 0,0 0 0,0 0 1,0 0-1,1 1 0,0-1 0,0 1 0,-1 12 1,3-17-110,0 0 0,0 0 0,0 0 0,0 0 0,1 0 0,-1 0 0,1 0 0,-1-1 0,1 1 0,0 0 0,-1 0 0,1 0 1,0-1-1,0 1 0,0 0 0,1-1 0,-1 1 0,0-1 0,1 0 0,-1 1 0,1-1 0,-1 0 0,1 0 0,-1 0 0,1 0 0,0 0 0,0 0 0,-1 0 1,1-1-1,0 1 0,0 0 0,0-1 0,0 0 0,0 1 0,0-1 0,0 0 0,0 0 0,2-1 0,4 2 31,1-2-1,-1 1 0,1-1 0,-1-1 1,1 1-1,-1-1 0,0-1 1,0 0-1,0 0 0,0 0 1,-1-1-1,12-7 0,-13 7-31,0 0-1,-1 0 1,0 0 0,0-1-1,0 1 1,0-1-1,-1-1 1,0 1-1,0-1 1,0 1-1,-1-1 1,0 0-1,0 0 1,0 0-1,-1-1 1,3-10 0,-14 36-302,7-16 328,1 0 1,-1 0 0,0 0-1,1 0 1,0 0 0,0 1 0,0-1-1,0 0 1,0 1 0,0 4 0,1-6-23,0-1 1,0 1-1,0 0 1,1 0-1,-1 0 1,1 0-1,-1 0 1,1 0 0,-1 0-1,1 0 1,0-1-1,0 1 1,0 0-1,0 0 1,0-1-1,0 1 1,1-1-1,-1 1 1,0-1 0,1 0-1,-1 1 1,1-1-1,2 2 1,0-1 9,1-1 0,-1 1 0,0-1 0,1 0 0,-1 0 0,1 0 0,-1 0 0,1-1 1,-1 0-1,6 0 0,2 0-4,0-2 0,0 0 0,0 0 0,0-1 0,0 0 0,-1-1 0,17-7 0,-18 5-28,0 0 1,-1 0 0,1-1-1,-1 0 1,-1-1-1,1 1 1,-1-2 0,-1 1-1,0-1 1,0 0-1,0-1 1,7-16 0,-38 40 471,18-7-424,1 0 1,0 0-1,0 0 1,0 1-1,-5 11 1,9-16-44,-1 1 1,1-1 0,0 1-1,0-1 1,0 0 0,1 1-1,-1-1 1,1 1 0,0 0-1,0-1 1,0 1 0,0-1-1,1 1 1,-1-1 0,1 1-1,2 4 1,-2-6-121,1 0 1,0 0 0,-1 0-1,1 0 1,0-1-1,0 1 1,0-1 0,0 1-1,0-1 1,1 0 0,-1 0-1,0 0 1,1 0-1,-1 0 1,0 0 0,1-1-1,-1 1 1,1-1-1,-1 0 1,1 0 0,-1 0-1,1 0 1,-1 0-1,1 0 1,-1-1 0,5 0-1,2 0-773,1-1 0,0 0 0,-1-1 1,1 0-1,14-7 0,1-4-3103,42-31 1,-21 6-935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5.994"/>
    </inkml:context>
    <inkml:brush xml:id="br0">
      <inkml:brushProperty name="width" value="0.025" units="cm"/>
      <inkml:brushProperty name="height" value="0.025" units="cm"/>
      <inkml:brushProperty name="color" value="#AB008B"/>
    </inkml:brush>
  </inkml:definitions>
  <inkml:trace contextRef="#ctx0" brushRef="#br0">243 0 6983,'0'0'20355,"-8"2"-19341,8-2-1006,-50 16 820,49-16-852,-1 1 0,1-1 0,-1 1 0,1-1 0,-1 1 0,1 0-1,-1-1 1,1 1 0,0 0 0,-1 0 0,1 0 0,0 0 0,0 0 0,0 1 0,0-1-1,0 0 1,0 0 0,0 1 0,0-1 0,0 1 0,1-1 0,-1 1 0,0-1-1,1 1 1,0-1 0,-1 1 0,1-1 0,0 1 0,0-1 0,-1 1 0,1 0 0,1-1-1,-1 1 1,0-1 0,1 3 0,0-2-31,0-1 0,0 0 0,0 0 0,0 0 0,0 0 0,1 0 0,-1 0 0,0 0 0,1-1 0,-1 1 0,1 0 0,-1-1 0,1 1 0,-1-1 0,1 1-1,-1-1 1,1 0 0,1 0 0,37 4-39,-26-3 22,19 1 73,-21-2 81,-1 1-1,0 0 1,0 1-1,1 0 1,-1 0-1,15 6 1,-25-8-61,-1 1 1,1-1-1,-1 0 0,1 1 1,-1-1-1,1 0 1,-1 1-1,1-1 1,-1 1-1,1-1 1,-1 0-1,1 1 1,-1-1-1,1 1 1,-1 0-1,0-1 1,0 1-1,1-1 1,-1 1-1,0-1 1,0 1-1,1 0 1,-1-1-1,0 1 1,0 0-1,0-1 1,0 1-1,0-1 1,0 1-1,0 0 1,0-1-1,0 1 1,0 0-1,-1-1 1,1 1-1,0-1 1,0 1-1,0 0 1,-1-1-1,1 1 1,0-1-1,-1 1 1,1-1-1,-1 1 1,1-1-1,0 1 1,-1-1-1,1 1 1,-1-1-1,1 0 1,-1 1-1,0 0 1,-32 21 851,-9-1-325,-80 28-1,5-16-8288,64-24-2205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8.514"/>
    </inkml:context>
    <inkml:brush xml:id="br0">
      <inkml:brushProperty name="width" value="0.025" units="cm"/>
      <inkml:brushProperty name="height" value="0.025" units="cm"/>
      <inkml:brushProperty name="color" value="#AB008B"/>
    </inkml:brush>
  </inkml:definitions>
  <inkml:trace contextRef="#ctx0" brushRef="#br0">84 85 8072,'-10'1'3486,"-5"1"-2266,-20 3 330,11-4 4162,258-20-4249,-76 2-1196,204 5 267,-136 6-1031,-199 5-1132,0-1-1,0-2 1,35-8-1,-3-9-7541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6.372"/>
    </inkml:context>
    <inkml:brush xml:id="br0">
      <inkml:brushProperty name="width" value="0.025" units="cm"/>
      <inkml:brushProperty name="height" value="0.025" units="cm"/>
      <inkml:brushProperty name="color" value="#AB008B"/>
    </inkml:brush>
  </inkml:definitions>
  <inkml:trace contextRef="#ctx0" brushRef="#br0">0 100 11883,'0'0'15022,"48"-43"-13740,-19 42-289,5-1-673,10 2-320,10-2 128,3-4-448,6 0-1314,-4-3-800,-9-2-1154,-11 1-2529,-21 1-4453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6.716"/>
    </inkml:context>
    <inkml:brush xml:id="br0">
      <inkml:brushProperty name="width" value="0.025" units="cm"/>
      <inkml:brushProperty name="height" value="0.025" units="cm"/>
      <inkml:brushProperty name="color" value="#AB008B"/>
    </inkml:brush>
  </inkml:definitions>
  <inkml:trace contextRef="#ctx0" brushRef="#br0">0 139 17424,'0'0'5478,"56"-6"-2788,-6-12-1024,7-2-865,9-1-577,4 3-224,1 0-1217,-7 1-2499,2-3-6566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2.944"/>
    </inkml:context>
    <inkml:brush xml:id="br0">
      <inkml:brushProperty name="width" value="0.025" units="cm"/>
      <inkml:brushProperty name="height" value="0.025" units="cm"/>
      <inkml:brushProperty name="color" value="#F6630D"/>
    </inkml:brush>
  </inkml:definitions>
  <inkml:trace contextRef="#ctx0" brushRef="#br0">0 175 7143,'12'0'10009,"16"-1"-8660,46-8 0,93-27-1537,-20 3-528,490-60-2514,-632 92 3193,51-1 1573,-54 2-1362,1 1 0,0-1 0,-1 0 0,1 1-1,0 0 1,-1 0 0,1 0 0,-1 0 0,1 0 0,-1 0 0,0 1-1,0-1 1,1 1 0,-1-1 0,0 1 0,0 0 0,2 3 0,-3-4-171,0 1-121,1 1 1,0-1-1,0 0 0,0 1 0,0-1 1,0 0-1,0 0 0,1-1 0,-1 1 1,1 0-1,4 1 0,3-1-4243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09.852"/>
    </inkml:context>
    <inkml:brush xml:id="br0">
      <inkml:brushProperty name="width" value="0.025" units="cm"/>
      <inkml:brushProperty name="height" value="0.025" units="cm"/>
      <inkml:brushProperty name="color" value="#AB008B"/>
    </inkml:brush>
  </inkml:definitions>
  <inkml:trace contextRef="#ctx0" brushRef="#br0">1 410 13357,'0'0'6587,"10"-1"-4654,7-3-1502,0-1 0,-1 0 1,1-1-1,-1 0 0,0-2 1,-1 0-1,19-13 0,108-80-206,-139 98-217,118-100 1,-109 92-62,0-2 0,-1 0 0,0 0-1,-1-1 1,-1 0 0,0 0 0,8-20 0,-15 22 107,-13 21-107,-14 23-55,11-5 249,1 0-1,2 1 1,1 1 0,1 0 0,1 0-1,1 1 1,-2 35 0,2 75-1279,14-2-6793,-5-122-3718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0.871"/>
    </inkml:context>
    <inkml:brush xml:id="br0">
      <inkml:brushProperty name="width" value="0.025" units="cm"/>
      <inkml:brushProperty name="height" value="0.025" units="cm"/>
      <inkml:brushProperty name="color" value="#AB008B"/>
    </inkml:brush>
  </inkml:definitions>
  <inkml:trace contextRef="#ctx0" brushRef="#br0">1 565 3619,'0'7'8040,"0"-4"-6406,23-3-1,20-10 385,21-13-224,16-9-193,20-11-416,15-7-288,6-6-128,0-2-225,1 2-383,-13 1-161,-13 7 32,-14 4-321,-25 6-1088,-17 5-1281,-26 4-4838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2.058"/>
    </inkml:context>
    <inkml:brush xml:id="br0">
      <inkml:brushProperty name="width" value="0.025" units="cm"/>
      <inkml:brushProperty name="height" value="0.025" units="cm"/>
      <inkml:brushProperty name="color" value="#AB008B"/>
    </inkml:brush>
  </inkml:definitions>
  <inkml:trace contextRef="#ctx0" brushRef="#br0">1 54 10442,'0'0'7164,"9"-4"-5856,18-7-850,-1 2 0,1 1 0,1 2 0,0 0 0,-1 2 0,2 1 0,-1 1 0,0 2 0,39 3 0,-65-3-451,0 0-1,0 1 1,0-1-1,0 0 1,0 1 0,0-1-1,0 1 1,-1 0-1,1-1 1,0 1-1,0 0 1,-1 0-1,1 0 1,-1 0 0,1 1-1,-1-1 1,1 0-1,-1 1 1,0-1-1,0 0 1,1 1-1,-1 0 1,0-1 0,0 1-1,-1 0 1,1-1-1,0 1 1,-1 0-1,1 0 1,-1 0-1,1 0 1,-1 0 0,0 0-1,0-1 1,0 1-1,0 0 1,0 0-1,0 0 1,0 0-1,-1 0 1,0 2 0,-1 3 47,0 0 1,-1 0 0,0 0-1,-1 0 1,1-1 0,-1 0-1,-1 1 1,1-1 0,-8 7-1,-110 94 253,91-82-274,1 0 0,1 2-1,-47 56 1,73-79-36,0 0 0,1 0 0,-1 0 0,1 1 0,0-1 0,0 1-1,1-1 1,-1 1 0,-1 9 0,3-12 3,0-1-1,0 1 1,0 0 0,0-1-1,0 1 1,0 0-1,1-1 1,-1 1 0,1-1-1,-1 1 1,1-1 0,0 1-1,-1-1 1,1 1-1,0-1 1,0 1 0,0-1-1,0 0 1,0 0 0,0 1-1,1-1 1,-1 0-1,0 0 1,1 0 0,-1 0-1,0 0 1,1-1 0,-1 1-1,1 0 1,2 0-1,12 4 56,0-1-1,1-1 0,-1 0 1,1-2-1,-1 1 0,23-3 0,100-9-54,-138 9-1,74-10-1293,-28-1-2729,-2-4-6365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3.351"/>
    </inkml:context>
    <inkml:brush xml:id="br0">
      <inkml:brushProperty name="width" value="0.025" units="cm"/>
      <inkml:brushProperty name="height" value="0.025" units="cm"/>
      <inkml:brushProperty name="color" value="#AB008B"/>
    </inkml:brush>
  </inkml:definitions>
  <inkml:trace contextRef="#ctx0" brushRef="#br0">0 459 10570,'0'0'6278,"79"8"-4612,-24-29-193,17-11-320,10-10-352,9-8-257,16-3-287,0-2-193,-5 4-32,-2 7-64,-11 10-193,-10 5-383,-17 9-673,-10 1-1666,-16 3-4228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5.434"/>
    </inkml:context>
    <inkml:brush xml:id="br0">
      <inkml:brushProperty name="width" value="0.025" units="cm"/>
      <inkml:brushProperty name="height" value="0.025" units="cm"/>
      <inkml:brushProperty name="color" value="#AB008B"/>
    </inkml:brush>
  </inkml:definitions>
  <inkml:trace contextRef="#ctx0" brushRef="#br0">0 171 11787,'0'0'5264,"1"8"-4469,0 1-442,1-1-1,-1 1 0,2-1 1,-1 0-1,1 0 1,5 11-1,-5-15-200,-1 1-1,0-1 0,1 0 1,0 0-1,0-1 1,0 1-1,1 0 1,-1-1-1,1 0 1,0 0-1,0 0 0,0 0 1,0-1-1,0 0 1,7 3-1,1-2 125,0 0-1,0-1 1,0-1 0,0 0-1,1 0 1,-1-2-1,0 1 1,1-1-1,-1-1 1,0 0 0,0-1-1,21-8 1,14-7-73,78-42 1,-96 45-179,149-80-228,-65 23-4650,-64 37-2268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4.374"/>
    </inkml:context>
    <inkml:brush xml:id="br0">
      <inkml:brushProperty name="width" value="0.025" units="cm"/>
      <inkml:brushProperty name="height" value="0.025" units="cm"/>
      <inkml:brushProperty name="color" value="#AB008B"/>
    </inkml:brush>
  </inkml:definitions>
  <inkml:trace contextRef="#ctx0" brushRef="#br0">0 0 20852,'0'0'1857,"32"57"-1824,-26-19-1,-4 5-193,3 4-639,-2-2-610,-3-3-576,2-4-224,-2-13 32,0-9-1377,0-10-3652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4.720"/>
    </inkml:context>
    <inkml:brush xml:id="br0">
      <inkml:brushProperty name="width" value="0.025" units="cm"/>
      <inkml:brushProperty name="height" value="0.025" units="cm"/>
      <inkml:brushProperty name="color" value="#AB008B"/>
    </inkml:brush>
  </inkml:definitions>
  <inkml:trace contextRef="#ctx0" brushRef="#br0">0 79 5605,'0'0'15951,"45"-24"-14701,0 19-290,6-3-767,14 0-161,-3 1-449,-3-1-1985,-2 0-1698,-8-2-3075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5.070"/>
    </inkml:context>
    <inkml:brush xml:id="br0">
      <inkml:brushProperty name="width" value="0.025" units="cm"/>
      <inkml:brushProperty name="height" value="0.025" units="cm"/>
      <inkml:brushProperty name="color" value="#AB008B"/>
    </inkml:brush>
  </inkml:definitions>
  <inkml:trace contextRef="#ctx0" brushRef="#br0">0 230 10666,'0'0'8648,"9"3"-6721,-4-1-1738,-1-1 0,0 0-1,1-1 1,-1 1 0,0-1-1,1 1 1,-1-1 0,1-1-1,-1 1 1,0-1 0,1 1-1,4-2 1,2-2 71,1-1 0,-1 0 0,0 0 0,14-10 0,5-2-25,-1-2 0,-1-1 0,-1-1 0,0-1 0,-2-2 0,32-38 0,-54 59-160,7-9 329,-13 16-156,-10 19-223,6-9-30,1-1-1,0 2 1,1-1 0,1 0-1,0 1 1,1 0-1,1 0 1,0 0-1,1 0 1,1 0 0,0 1-1,4 22 1,-2-23-1506,2 1 1,0-1-1,11 29 1,-1-16-5644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15.872"/>
    </inkml:context>
    <inkml:brush xml:id="br0">
      <inkml:brushProperty name="width" value="0.025" units="cm"/>
      <inkml:brushProperty name="height" value="0.025" units="cm"/>
      <inkml:brushProperty name="color" value="#AB008B"/>
    </inkml:brush>
  </inkml:definitions>
  <inkml:trace contextRef="#ctx0" brushRef="#br0">0 274 18065,'0'0'2114,"6"55"-480,4-34-609,12-5-64,12-7-65,9-9 97,25-3-480,24-23-193,17-14-128,16-15-224,20-14-865,1-16-2946,-5-12-3780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3:55.712"/>
    </inkml:context>
    <inkml:brush xml:id="br0">
      <inkml:brushProperty name="width" value="0.025" units="cm"/>
      <inkml:brushProperty name="height" value="0.025" units="cm"/>
    </inkml:brush>
  </inkml:definitions>
  <inkml:trace contextRef="#ctx0" brushRef="#br0">193 151 4036,'-75'17'4476,"-36"9"-1655,104-22 1463,25-3-3203,33-4-595,991-91 804,-483 50-962,-16 4 737,572 33 0,-143 24 227,-950-18-1255,8 1 66,-1-1-1,0-2 1,1-1-1,37-10 1,-124 11-4791,24 2-1547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3.543"/>
    </inkml:context>
    <inkml:brush xml:id="br0">
      <inkml:brushProperty name="width" value="0.025" units="cm"/>
      <inkml:brushProperty name="height" value="0.025" units="cm"/>
      <inkml:brushProperty name="color" value="#F6630D"/>
    </inkml:brush>
  </inkml:definitions>
  <inkml:trace contextRef="#ctx0" brushRef="#br0">278 64 6054,'0'0'3843,"-61"-37"-2177,34 31-289,2 3-704,0 3-545,-5 0 0,3 0 0,4 0 96,7 0-31,3 0-1,3 0-160,4 0-256,-1-9-2211,0 1-4387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4:05.798"/>
    </inkml:context>
    <inkml:brush xml:id="br0">
      <inkml:brushProperty name="width" value="0.025" units="cm"/>
      <inkml:brushProperty name="height" value="0.025" units="cm"/>
    </inkml:brush>
  </inkml:definitions>
  <inkml:trace contextRef="#ctx0" brushRef="#br0">8 220 4388,'0'0'11136,"-4"-3"-10319,4 3-809,0 0 0,0 0 0,0 0 0,-1 0 0,1 0 0,0 0 0,0 0 0,0 0 0,0 0 0,0 0-1,-1 0 1,1 0 0,0 0 0,0-1 0,0 1 0,0 0 0,0 0 0,0 0 0,-1 0 0,1 0 0,0 0 0,0-1 0,0 1 0,0 0 0,0 0 0,0 0 0,0 0 0,0-1 0,0 1 0,0 0 0,0 0 0,0 0 0,0 0 0,0-1 0,0 1 0,0 0 0,0 0 0,0 0 0,0 0 0,0-1 0,0 1 0,0 0 0,0 0 0,0 0 0,0 0 0,0 0 0,0-1-1,1 1 1,-1 0 0,0 0 0,0 0 0,0 0 0,0 0 0,0 0 0,0-1 0,1 1 0,-1 0 0,0 0 0,0 0 0,0 0 0,0 0 0,0 0 0,1 0 0,-1 0 0,0 0 0,0 0 0,0 0 0,1 0 0,23-4 308,52 4 67,-50 0-143,842-30 1180,-473-6-1611,571-45 837,2 40 207,367 24-661,-867 40-726,-251-14 254,-188-9-144,-29 0 413,1 0-390,1 0 1,-1 0 0,1 0-1,-1 0 1,1-1-1,-1 1 1,1 0 0,-1-1-1,1 1 1,-1-1 0,1 1-1,-1-1 1,3-1 0,8-9-7666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5:10.318"/>
    </inkml:context>
    <inkml:brush xml:id="br0">
      <inkml:brushProperty name="width" value="0.025" units="cm"/>
      <inkml:brushProperty name="height" value="0.025" units="cm"/>
    </inkml:brush>
  </inkml:definitions>
  <inkml:trace contextRef="#ctx0" brushRef="#br0">248 213 4132,'-11'-1'3085,"-126"-4"-547,38 3 3124,99 3-5659,0 1 0,0 0 0,0-1 0,0 1-1,0 0 1,0-1 0,1 1 0,-1-1 0,1 1 0,-1-1 0,1 1-1,0-1 1,-1 1 0,2 1 0,6 6 13,0-1 0,0 0 0,1-1 0,0 0 0,0 0 0,0-1 0,1 0 0,0 0 0,0-1 0,1-1 0,-1 0 0,1 0 0,18 3 0,14 2 125,1-1-1,49 1 1,52-3 100,1-7 1,184-24-1,289-71 292,-515 77-429,169-29 170,505-80 77,-755 125-314,-3-1-26,0 2-1,0 0 1,0 1 0,0 1-1,28 3 1,-41 1-77,6 0-859,-8-11-3700,-5-17 88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5:32.441"/>
    </inkml:context>
    <inkml:brush xml:id="br0">
      <inkml:brushProperty name="width" value="0.025" units="cm"/>
      <inkml:brushProperty name="height" value="0.025" units="cm"/>
    </inkml:brush>
  </inkml:definitions>
  <inkml:trace contextRef="#ctx0" brushRef="#br0">382 47 384,'-130'8'5902,"-10"0"-1885,48 8 1941,91-17-5922,0 1 1,1 0 0,-1 0-1,0 0 1,0 0 0,0 1-1,1-1 1,-1 0 0,0 0-1,1 0 1,-1 1 0,0-1-1,0 0 1,1 1 0,-1-1-1,0 0 1,1 1 0,-1-1-1,1 1 1,-1-1 0,1 1-1,-1 0 1,1-1 0,-1 1-1,1-1 1,-1 1 0,1 0-1,0-1 1,-1 1-1,1 0 1,0-1 0,0 1-1,-1 0 1,1 0 0,0-1-1,0 1 1,0 0 0,0 0-1,0-1 1,0 1 0,0 1-1,1-1-6,0 1-1,0-1 1,1 1-1,-1-1 0,0 0 1,0 0-1,1 0 0,-1 0 1,0 0-1,1 0 1,-1 0-1,1 0 0,0-1 1,-1 1-1,1 0 1,0-1-1,-1 1 0,3-1 1,65 10 1069,0-4 0,131-4 0,-85-3-729,2103-16 506,-999-57-4298,-1211 74 3139,39-6 871,-47 6-649,1 1 0,0-1 0,-1 0-1,1 0 1,-1 0 0,1-1-1,0 1 1,-1 0 0,1 0 0,-1 0-1,1 0 1,-1 0 0,1-1-1,-1 1 1,1 0 0,0-1 0,-1 1-1,0 0 1,1-1 0,-1 1 0,1 0-1,-1-1 1,1 1 0,-1-1-1,0 1 1,1-1 0,-1 1 0,0-1-1,0 1 1,1-1 0,-1 1-1,0-1 1,0 1 0,0-1 0,1 0-1,-1 1 1,0-1 0,0 1-1,0-1 1,0 0 0,0 1 0,0-1-1,0 1 1,-1-1 0,1 1-1,0-1 1,0 0 0,0 1 0,-1-1-1,1 1 1,0-1 0,0 1-1,-1-1 1,1 1 0,0-1 0,-1 1-1,1-1 1,-1 1 0,1 0-1,-1-1 1,-18-12-5640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5:59.857"/>
    </inkml:context>
    <inkml:brush xml:id="br0">
      <inkml:brushProperty name="width" value="0.025" units="cm"/>
      <inkml:brushProperty name="height" value="0.025" units="cm"/>
    </inkml:brush>
  </inkml:definitions>
  <inkml:trace contextRef="#ctx0" brushRef="#br0">51 1 4036,'0'0'7068,"-8"0"-6294,-34 2 411,42-2-934,37-2-262,133 46 695,257-13 214,-163-18-766,1407 75-12,-1416-78-112,793 4 40,-1-37 201,-820 17-252,2597-76 184,-2399 75-164,625-38 78,-965 37 503,-85 8-683,-9-8-5878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6:52.652"/>
    </inkml:context>
    <inkml:brush xml:id="br0">
      <inkml:brushProperty name="width" value="0.025" units="cm"/>
      <inkml:brushProperty name="height" value="0.025" units="cm"/>
    </inkml:brush>
  </inkml:definitions>
  <inkml:trace contextRef="#ctx0" brushRef="#br0">9597 456 12524,'-103'-32'427,"-2"6"1,-119-15-1,1-1 309,-646-120-5322,-345 54 6096,-5 69 430,983 33-1861,-1448 9-103,11 160 16,1033-39 119,14 57-126,539-149-15,1 5 1,-118 69-1,163-81 25,1 1 0,1 3 0,1 1 1,2 2-1,2 1 0,-49 60 0,71-78-4,1 2 1,1-1-1,1 1 1,0 1-1,1 0 1,1 0-1,1 0 1,1 1-1,0 0 1,-4 38-1,8-31-74,0 0 1,2 0-1,1 0 1,1 0-1,1-1 0,1 1 1,14 38-1,-4-25-71,2 0 0,1-1 0,2-1 0,2 0 0,1-2-1,2-1 1,1-1 0,1-1 0,2-1 0,34 27 0,-21-25 116,2-3 1,1-1-1,2-2 1,0-2-1,1-2 1,2-3-1,68 20 1,28-2 45,199 25 1,601 38-260,8-51-119,-769-42 393,1292 43 24,0-66 600,-517-2-548,21-1-155,-682 0-45,309-60 0,-424 42 277,-3-8-1,329-125 1,-460 148 65,-1-2 0,0-2 0,-2-2 0,-1-2 0,-2-2 0,-1-2 0,43-42 0,-66 55-154,0-2 0,-2-1-1,0 0 1,-2-1 0,0-1 0,-2 0 0,-1-1-1,0 0 1,-3-1 0,0-1 0,-1 0 0,-2 0-1,-1-1 1,4-52 0,-7 54-61,-2-1-1,-1 1 1,-2 0-1,0-1 1,-2 1 0,-1 0-1,-1 1 1,-1-1 0,-2 1-1,0 0 1,-2 1-1,-1 1 1,0-1 0,-29-38-1,11 26-15,-1 2-1,-2 1 0,-1 2 0,-1 1 1,-2 2-1,-1 2 0,-1 1 0,-84-40 1,22 21 124,-1 5 0,-186-46 0,59 37-44,-1 9-1,-344-15 1,-473 44-7223,1046 11 7116,-296 5-7526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7:01.653"/>
    </inkml:context>
    <inkml:brush xml:id="br0">
      <inkml:brushProperty name="width" value="0.025" units="cm"/>
      <inkml:brushProperty name="height" value="0.025" units="cm"/>
    </inkml:brush>
  </inkml:definitions>
  <inkml:trace contextRef="#ctx0" brushRef="#br0">1 56 4676,'117'-1'7268,"192"-13"-8263,745-23 1113,-721 34 10,1100 3 544,-83 29-293,-622 1 83,149 4-321,874 26 248,-1734-59-393,1372 20 479,-650-17 102,1986-28-331,-2604 22-231,1975 1 172,-621 8-1015,-905-20 1030,347 5-532,-888 8-1901,-12 0-2205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7:04.956"/>
    </inkml:context>
    <inkml:brush xml:id="br0">
      <inkml:brushProperty name="width" value="0.025" units="cm"/>
      <inkml:brushProperty name="height" value="0.025" units="cm"/>
    </inkml:brush>
  </inkml:definitions>
  <inkml:trace contextRef="#ctx0" brushRef="#br0">3794 715 8232,'-11'-8'1446,"-206"-156"34,-20-15-605,178 142-664,-2 2 1,-1 3 0,-2 3 0,-1 3 0,0 2-1,-126-26 1,-426-39-146,564 83-29,-465-30-4,425 36-49,-1 4 0,1 4-1,-142 31 1,111-8 24,-220 86 1,285-92-14,2 3 1,1 2-1,2 3 1,1 1-1,-83 72 1,119-89-10,0 0 1,2 0 0,0 2 0,1 0 0,1 1 0,1 0 0,0 1 0,2 0 0,0 1 0,2 0 0,0 0 0,2 1 0,0 0 0,2 0 0,0 0 0,1 1 0,2-1 0,0 1 0,2 0 0,0-1 0,2 1 0,1-1 0,0 0 0,9 24 0,3-1 18,2 0 1,1-1-1,3-1 0,2 0 1,2-2-1,1-1 0,2-2 1,2 0-1,70 66 0,2-12 13,4-5 0,153 95 0,-142-107-11,4-5 1,3-5-1,3-6 1,2-5-1,2-7 0,2-5 1,3-5-1,0-7 1,277 25-1,-283-47 57,1-7-1,0-5 0,0-6 0,160-32 1,-219 24 3,-1-3 0,0-3 1,98-46-1,-118 43-29,-2-2 1,-1-2 0,-1-2-1,-2-2 1,48-46-1,-70 58 156,-1-2 1,-1 0-1,-1-1 0,-1-1 1,-1-1-1,-2-1 0,0 0 1,-2-1-1,-1-1 0,-2 0 1,-1-1-1,-1 0 0,-2-1 1,7-46-1,-12 34-1,-2 0 1,-2 0-1,-2 0 1,-2 0-1,-2 1 1,-2 0-1,-1 0 0,-3 1 1,-1 0-1,-2 1 1,-2 1-1,-1 0 1,-2 2-1,-2 0 0,-2 2 1,-42-50-1,32 47-337,-3 1 0,0 1 0,-3 3 0,-1 1 0,-84-50 0,42 38-2228,-1 3 0,-130-43-1,-4 13-5164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7:38.150"/>
    </inkml:context>
    <inkml:brush xml:id="br0">
      <inkml:brushProperty name="width" value="0.025" units="cm"/>
      <inkml:brushProperty name="height" value="0.025" units="cm"/>
    </inkml:brush>
  </inkml:definitions>
  <inkml:trace contextRef="#ctx0" brushRef="#br0">5805 982 9801,'-8'-10'2397,"-20"-24"-2055,-2 2 0,-2 1 0,0 1 0,-54-36 0,27 27-480,-1 3 0,-81-35 0,11 17-45,-3 6 1,-174-38-1,-408-46 363,-10 48-67,504 61-6,-407-30 17,-1 49 622,479 14-693,1 7-1,1 6 1,1 7-1,2 6 1,-270 106-1,351-115 182,1 4 0,1 2 0,2 2 0,1 3 0,-66 57 0,102-75-273,0 1 1,2 1-1,1 0 0,0 2 0,2 0 0,1 2 1,1-1-1,1 2 0,1 0 0,2 1 0,1 0 1,0 1-1,3 0 0,-9 47 0,13-41-299,1 0 0,3 0 0,0 1 0,2-1 0,2 0 0,1 0 0,2-1 0,1 0 0,15 39 0,-6-30 206,2 0 0,2-1 0,2-1 1,1-1-1,3-1 0,44 51 0,-19-34 200,3-2 0,2-3 0,3-2 0,1-3 0,2-3 0,2-2-1,90 40 1,-6-15 426,3-6-1,222 55 1,-111-53 60,3-11 1,317 19-1,545-47 41,-839-35 19,-2-12 0,-1-13 0,500-130-1,-648 125-336,204-91-1,-281 103-160,0-1 0,-3-4 0,0-2 0,-3-3 1,74-66-1,-108 85-37,0-1-1,-1-1 1,-2-1 0,0 0 0,-2-1 0,0-1-1,-2 0 1,-1-1 0,10-30 0,-16 35-69,-1 1 1,-1-2-1,-1 1 1,-1 0-1,-2-1 0,0 1 1,-1-1-1,-1 1 1,-1-1-1,-1 1 0,0-1 1,-13-36-1,1 21-36,-1 1-1,-2 0 1,-1 2-1,-2 0 0,-2 1 1,-1 2-1,-1 0 1,-2 1-1,-50-44 1,-2 7-82,-3 4 1,-143-86 0,57 55-602,-5 7 0,-347-124 0,-400-39-6068,544 175 2170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8:47:48.242"/>
    </inkml:context>
    <inkml:brush xml:id="br0">
      <inkml:brushProperty name="width" value="0.025" units="cm"/>
      <inkml:brushProperty name="height" value="0.025" units="cm"/>
    </inkml:brush>
  </inkml:definitions>
  <inkml:trace contextRef="#ctx0" brushRef="#br0">1 1 3619,'0'0'1057,"9"2"385,50 9-589,0-2 1,1-3-1,62-2 1,192-15-368,-73-1-158,1015 9-13,-838 14-210,188 2 153,1095 18 1194,1387 4-1313,456-84-81,-2214 124-46,-1100-56-13,1678 36-901,-1764-61-1735,-15-9-3177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4.092"/>
    </inkml:context>
    <inkml:brush xml:id="br0">
      <inkml:brushProperty name="width" value="0.025" units="cm"/>
      <inkml:brushProperty name="height" value="0.025" units="cm"/>
      <inkml:brushProperty name="color" value="#F6630D"/>
    </inkml:brush>
  </inkml:definitions>
  <inkml:trace contextRef="#ctx0" brushRef="#br0">1 201 5733,'0'0'7463,"10"-3"-7393,72-20 1838,136-22 1,609 20-2193,-599 26-895,164 1 753,758-19 2091,-739-7-5,-409 24-1670,-1 0 0,1 0 0,0 0 1,-1 0-1,1-1 0,-1 1 0,1 0 0,-1-1 0,1 1 1,-1-1-1,1 0 0,-1 1 0,0-1 0,1 0 0,-1 0 1,0 0-1,1 0 0,-1 0 0,0 0 0,1-1 0,-1 0-178,-1 1-1,0-1 0,0 1 0,1-1 0,-1 1 0,0 0 0,0-1 1,0 1-1,-1-1 0,1 1 0,0-1 0,-1 1 0,1 0 0,0-1 0,-1 1 1,0 0-1,1-1 0,-1 1 0,0 0 0,1 0 0,-3-3 0,-13-16-3878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4.938"/>
    </inkml:context>
    <inkml:brush xml:id="br0">
      <inkml:brushProperty name="width" value="0.025" units="cm"/>
      <inkml:brushProperty name="height" value="0.025" units="cm"/>
      <inkml:brushProperty name="color" value="#F6630D"/>
    </inkml:brush>
  </inkml:definitions>
  <inkml:trace contextRef="#ctx0" brushRef="#br0">35 110 13741,'0'0'4997,"2"12"-4746,3 22 110,26 231 1059,-30-231-1106,-1 0 1,-1 0-1,-3 0 1,0 0-1,-2-1 1,-12 36-1,13-52 63,5-12-223,-1-1-1,0 0 1,-1 1 0,1-1 0,-1 0-1,1 0 1,-1 0 0,-1 0 0,1-1-1,0 1 1,-1 0 0,-4 4 0,6-9-96,1 1 0,-1-1 1,0 1-1,1-1 1,-1 1-1,1-1 0,-1 1 1,1-1-1,-1 0 1,1 1-1,0-1 1,-1 0-1,1 0 0,0 1 1,0-1-1,-1 0 1,1 0-1,0 1 0,0-1 1,0 0-1,0 0 1,0 0-1,0 1 0,0-1 1,0 0-1,0 0 1,0 1-1,1-2 0,-2-36 286,1 35-278,2-45-113,2 1 1,2 0-1,21-82 1,61-131-964,-80 239 996,-2 4-19,0 1-1,2-1 1,0 1 0,1 0 0,12-16 0,-18 28 11,-1 1-1,1 0 0,0 0 1,0 0-1,0 1 0,1-1 1,-1 1-1,0 0 0,1 0 1,0 0-1,-1 0 0,1 0 1,0 1-1,0 0 0,0 0 1,0 0-1,0 0 0,0 1 1,0-1-1,0 1 0,0 0 1,1 0-1,-1 1 0,0-1 1,0 1-1,0 0 0,0 0 1,5 2-1,-7-3 16,0 1-1,1-1 1,-1 1 0,0 0 0,0 0-1,1 0 1,-1 0 0,0 0 0,0 0-1,0 1 1,-1-1 0,1 1-1,0-1 1,0 1 0,-1 0 0,1-1-1,-1 1 1,1 0 0,-1 0 0,0 0-1,0 0 1,0 1 0,0-1-1,0 0 1,0 0 0,-1 0 0,1 1-1,-1-1 1,1 0 0,-1 1 0,0-1-1,0 1 1,0-1 0,0 0-1,-1 1 1,1-1 0,-1 0 0,0 3-1,-1 0 16,-1 1 0,1-1 1,-1 1-1,0-1 0,0 0 0,-1-1 0,0 1 0,0 0 0,0-1 0,0 0 0,0 0 0,-1 0 0,-10 6 0,3-3 84,-1-1-1,-1 0 1,1-1-1,-1 0 1,0-1 0,-19 3-1,28-7-211,0 1 1,0-1-1,0 0 0,0 0 1,0 0-1,0-1 0,0 0 1,1 0-1,-10-3 0,11 3-160,1 0 0,0 0-1,0-1 1,-1 1 0,1-1-1,0 1 1,1-1 0,-1 0-1,0 0 1,0 0-1,1 0 1,-1 0 0,1 0-1,0 0 1,-1 0 0,1-1-1,0 1 1,0-1 0,1 1-1,-2-3 1,2-16-4279,7-1-684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5.267"/>
    </inkml:context>
    <inkml:brush xml:id="br0">
      <inkml:brushProperty name="width" value="0.025" units="cm"/>
      <inkml:brushProperty name="height" value="0.025" units="cm"/>
      <inkml:brushProperty name="color" value="#F6630D"/>
    </inkml:brush>
  </inkml:definitions>
  <inkml:trace contextRef="#ctx0" brushRef="#br0">1 193 12011,'0'0'5894,"62"8"-4677,20-26 481,22-8-801,21-7-417,12-1-224,-5 3-128,-7 7-64,-14 8-1313,-31 6-3555,-28 2-4645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6.315"/>
    </inkml:context>
    <inkml:brush xml:id="br0">
      <inkml:brushProperty name="width" value="0.025" units="cm"/>
      <inkml:brushProperty name="height" value="0.025" units="cm"/>
      <inkml:brushProperty name="color" value="#F6630D"/>
    </inkml:brush>
  </inkml:definitions>
  <inkml:trace contextRef="#ctx0" brushRef="#br0">55 60 9449,'0'0'12193,"-2"8"-12321,-4 29 340,1 1 1,3 0 0,3 72 0,0-55-50,15 238 2127,-18-424-1441,1-95-1720,4 179 394,1 0 1,18-79-1,-21 123 458,1-1 0,-1 1-1,1-1 1,0 1 0,0 0 0,0 0 0,1-1-1,-1 2 1,1-1 0,0 0 0,-1 0-1,1 1 1,0-1 0,1 1 0,-1 0 0,0 0-1,0 0 1,1 1 0,0-1 0,-1 1-1,1 0 1,0 0 0,-1 0 0,7 0-1,-5 0 11,0 0 0,0 0 0,0 1-1,0 0 1,0 0 0,0 1 0,0-1-1,0 1 1,0 0 0,-1 0 0,1 1-1,0-1 1,0 1 0,-1 0 0,1 1-1,-1-1 1,0 1 0,7 5-1,-9-7 13,-1 1-1,1-1 1,-1 1-1,0-1 0,1 1 1,-1-1-1,0 1 0,0 0 1,0 0-1,0-1 0,-1 1 1,1 0-1,0 0 0,-1 0 1,1 0-1,-1 0 0,0 0 1,1 0-1,-1 0 0,0 0 1,0 0-1,-1 0 0,1 0 1,-1 3-1,0-1 63,-1-1 1,0 1-1,0-1 1,0 1-1,0-1 0,-1 0 1,1 0-1,-1 0 0,0 0 1,0 0-1,-5 3 0,-7 4 168,1-1 0,-1 0 0,-1-1 0,-26 9 0,28-12-261,-1-1 0,0-1 0,0 0 1,-21 1-1,-6-3-4067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3:16.677"/>
    </inkml:context>
    <inkml:brush xml:id="br0">
      <inkml:brushProperty name="width" value="0.025" units="cm"/>
      <inkml:brushProperty name="height" value="0.025" units="cm"/>
      <inkml:brushProperty name="color" value="#F6630D"/>
    </inkml:brush>
  </inkml:definitions>
  <inkml:trace contextRef="#ctx0" brushRef="#br0">1 231 15054,'0'0'7239,"87"-30"-5894,-19 6-127,20-3-578,10-4-288,4-1-191,-1 2-97,-4 9 0,-8 7-224,-21 4-1346,-22 3-2145,-15 3-5158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4:12.146"/>
    </inkml:context>
    <inkml:brush xml:id="br0">
      <inkml:brushProperty name="width" value="0.025" units="cm"/>
      <inkml:brushProperty name="height" value="0.025" units="cm"/>
      <inkml:brushProperty name="color" value="#F6630D"/>
    </inkml:brush>
  </inkml:definitions>
  <inkml:trace contextRef="#ctx0" brushRef="#br0">5129 257 10154,'-466'-143'3843,"330"109"-4505,-207-23 0,210 43 339,0 7 0,-1 5-1,1 6 1,0 6 0,0 5-1,-158 41 1,123-9 526,3 8 0,2 6 1,3 8-1,3 7 0,4 6 0,-189 136 1,213-124-17,4 6 1,5 6 0,4 4 0,5 6 0,6 4 0,4 4-1,-90 150 1,62-56-86,10 5 0,-101 261 0,147-288 12,8 3-1,-75 402 0,119-461 71,7 1-1,7 271 0,14-313-221,4-1-1,5 0 1,4-1-1,64 187 1,-28-144 31,7-3-1,6-3 1,127 186 0,-88-170 34,6-5 1,197 193-1,-218-249 158,4-4 0,4-5-1,3-4 1,3-5-1,3-4 1,3-5 0,2-6-1,3-4 1,2-5-1,2-6 1,190 38 0,-126-50-152,0-8 1,2-8 0,0-9-1,-1-8 1,1-8 0,238-45-1,-144-2-520,-2-11 0,-4-13-1,371-164 1,43-100-1072,-536 254 1385,-4-7 0,173-151-1,-251 188 541,-3-4-1,-3-2 1,-3-3 0,-3-3 0,-4-3-1,-2-2 1,-5-2 0,-3-2-1,-4-3 1,-3 0 0,48-171-1,-43 78-29,30-281 0,-36-193-250,-38 505-11,-6 0 0,-7 1-1,-6 0 1,-7 1 0,-85-272 0,76 323-280,-5 1 0,-4 2 0,-94-148 0,90 171-648,-4 2 1,-2 3-1,-3 1 1,-127-107 0,-78-24-2832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1.589"/>
    </inkml:context>
    <inkml:brush xml:id="br0">
      <inkml:brushProperty name="width" value="0.025" units="cm"/>
      <inkml:brushProperty name="height" value="0.025" units="cm"/>
      <inkml:brushProperty name="color" value="#F6630D"/>
    </inkml:brush>
  </inkml:definitions>
  <inkml:trace contextRef="#ctx0" brushRef="#br0">51 696 2851,'0'0'5205,"-6"8"-2995,2-4-1719,-25 30 143,18-9 3798,29-30-3028,-5-3-1013,-1-1 1,-1 0-1,1 0 1,19-23-1,-1 2 49,373-369 709,-190 184-1012,-205 207-132,0 0-1,0 1 1,1 0-1,-1 0 1,12-5-1,-20 11-8,0 1-1,0 0 1,0 0-1,1 0 1,-1 0-1,0 0 1,0 0-1,1 0 1,-1 0-1,0 0 1,0 0-1,1 0 1,-1 0-1,0 0 1,0 0-1,0 0 1,1 0-1,-1 0 1,0 0-1,0 0 1,1 0-1,-1 0 1,0 1 0,0-1-1,0 0 1,1 0-1,-1 0 1,0 0-1,0 0 1,0 1-1,0-1 1,1 0-1,-1 0 1,0 0-1,0 0 1,0 1-1,0-1 1,0 0-1,0 0 1,1 1-1,-1-1 1,0 0-1,0 0 1,0 0-1,0 1 1,0-1-1,0 0 1,0 0-1,0 1 1,0-1-1,0 1 1,-1 16-49,1-15 40,-6 39 118,-1-1 0,-25 74 0,-5 24 82,35-127-188,-4 20-67,-3 44 0,8-69 25,1 0 0,0 0 0,0 0 0,0 0 1,1 1-1,0-1 0,0 0 0,1 0 0,-1 0 1,1-1-1,1 1 0,-1 0 0,1-1 0,3 6 1,-4-9-181,0 0 0,0 0 0,0 0 0,0-1 1,0 1-1,0-1 0,1 1 0,-1-1 0,0 0 1,1 0-1,-1 0 0,1 0 0,0 0 0,-1 0 0,1-1 1,0 1-1,-1-1 0,6 0 0,16 0-4501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02.852"/>
    </inkml:context>
    <inkml:brush xml:id="br0">
      <inkml:brushProperty name="width" value="0.025" units="cm"/>
      <inkml:brushProperty name="height" value="0.025" units="cm"/>
      <inkml:brushProperty name="color" value="#F6630D"/>
    </inkml:brush>
  </inkml:definitions>
  <inkml:trace contextRef="#ctx0" brushRef="#br0">169 1 3075,'0'0'4436,"-10"2"-2749,-17 5-604,1 0-1,1 2 1,-1 0 0,-29 17-1,111-25 621,729 17 470,-777-18-2140,829 20 1183,-591-21-1140,634 23-35,-317 19 0,0-41-7,-464-8 144,0-3 0,154-39 0,-262 56 273,-46 27-1180,49-29 136,0-1 0,0 0 0,0-1 0,-1 1 0,1-1-1,-1 0 1,0-1 0,-8 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10.805"/>
    </inkml:context>
    <inkml:brush xml:id="br0">
      <inkml:brushProperty name="width" value="0.025" units="cm"/>
      <inkml:brushProperty name="height" value="0.025" units="cm"/>
      <inkml:brushProperty name="color" value="#F6630D"/>
    </inkml:brush>
  </inkml:definitions>
  <inkml:trace contextRef="#ctx0" brushRef="#br0">0 449 5125,'152'-16'6021,"74"-17"-3761,92-10-2245,1811-74 118,-1622 114 450,693-22 558,-776 2-1057,973-39-7,550-1 13,-1296 45-126,325-14 1610,-942 30-1609,259-10-1243,-292 12-1285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16.047"/>
    </inkml:context>
    <inkml:brush xml:id="br0">
      <inkml:brushProperty name="width" value="0.025" units="cm"/>
      <inkml:brushProperty name="height" value="0.025" units="cm"/>
      <inkml:brushProperty name="color" value="#F6630D"/>
    </inkml:brush>
  </inkml:definitions>
  <inkml:trace contextRef="#ctx0" brushRef="#br0">1 127 3427,'0'0'9988,"11"-1"-9475,125-9 205,258 15 0,499-1 162,-522-15-442,923-48 711,-201 5-1016,-347 72 166,-732-16-1085,47 2 2195,-43-3-4190,-6-1-4195,-26 1 1306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17.478"/>
    </inkml:context>
    <inkml:brush xml:id="br0">
      <inkml:brushProperty name="width" value="0.025" units="cm"/>
      <inkml:brushProperty name="height" value="0.025" units="cm"/>
      <inkml:brushProperty name="color" value="#F6630D"/>
    </inkml:brush>
  </inkml:definitions>
  <inkml:trace contextRef="#ctx0" brushRef="#br0">0 202 9129,'14'2'987,"124"15"77,1-6 0,192-8 0,295-48-1425,-480 32 530,518-51 0,722-49 698,390 119-156,-1002 10-493,358 30-352,-1056-43-2930,-40-3-427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44:23.903"/>
    </inkml:context>
    <inkml:brush xml:id="br0">
      <inkml:brushProperty name="width" value="0.025" units="cm"/>
      <inkml:brushProperty name="height" value="0.025" units="cm"/>
      <inkml:brushProperty name="color" value="#F6630D"/>
    </inkml:brush>
  </inkml:definitions>
  <inkml:trace contextRef="#ctx0" brushRef="#br0">1 243 3651,'0'0'3700,"12"-3"-2691,16-5-672,20-7 29,0 3-1,1 1 0,56-3 1,8 16 462,138 19 0,12 2 383,629-17 849,-357-7-2022,1078-31 111,-343-69 126,-626 46 48,785 13-157,-1422 42-176,165 8 429,-143-5-593,0 1-1,-1 1 1,52 17-1,-78-21-83,8 3-527,-5 1-2555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39.652"/>
    </inkml:context>
    <inkml:brush xml:id="br0">
      <inkml:brushProperty name="width" value="0.025" units="cm"/>
      <inkml:brushProperty name="height" value="0.025" units="cm"/>
    </inkml:brush>
  </inkml:definitions>
  <inkml:trace contextRef="#ctx0" brushRef="#br0">0 178 2755,'1'-9'7383,"7"-122"6929,-4 130-13155,1 9-971,5 10-264,11 66 277,-4 0-1,-3 1 1,2 93 0,-2-22-151,-11-119-7,-2-15 191,-1-40 136,-17-206-288,15 167-132,0 18 12,0 0 0,3 0-1,1-1 1,2 1 0,13-53 0,-15 85 24,1 0-1,0 1 1,0 0 0,1-1 0,-1 1 0,1 0 0,1 1 0,-1-1 0,1 1 0,0 0 0,0 0 0,0 0 0,1 1 0,0 0 0,0 0 0,0 0 0,0 1 0,0-1 0,12-2 0,-6 2-7,1 0 0,0 1 0,-1 1 0,1 0 0,0 1 0,0 1 1,0 0-1,-1 0 0,26 5 0,-36-5 16,0 1 1,0-1 0,0 1 0,0-1 0,0 1-1,0 0 1,0-1 0,-1 1 0,1 0 0,0 1-1,0-1 1,-1 0 0,1 0 0,0 1-1,-1-1 1,1 1 0,-1-1 0,0 1 0,0 0-1,1-1 1,-1 1 0,0 0 0,0 0 0,-1 0-1,1 0 1,0 0 0,-1 0 0,1 0 0,-1 0-1,1 0 1,-1 0 0,0 3 0,0 0 30,-1 0 0,1 0 1,-1 0-1,0-1 1,0 1-1,-1 0 0,0-1 1,1 1-1,-1-1 1,-1 0-1,1 1 0,-6 6 1,-3 3 123,-1-1 0,-1 0 1,0 0-1,-1-1 0,0-1 1,-1 0-1,0-1 0,-1-1 0,0-1 1,0 0-1,-1 0 0,1-2 1,-2 0-1,1-1 0,-1-1 0,0-1 1,-21 2-1,37-5-220,1 0-1,-1 1 1,0-1-1,1 0 1,-1-1 0,1 1-1,-1 0 1,0 0 0,1-1-1,-1 1 1,1-1-1,-1 1 1,1-1 0,-1 0-1,1 1 1,-1-1 0,1 0-1,-1 0 1,1 0-1,0 0 1,0 0 0,0 0-1,-1-1 1,1 1 0,0 0-1,0-1 1,1 1-1,-1 0 1,0-1 0,0 1-1,1-1 1,-1 1 0,0-3-1,1 1-312,0 1 0,0 0 0,1 0-1,-1-1 1,1 1 0,-1 0 0,1 0-1,0 0 1,0 0 0,0 0 0,0 0-1,0 0 1,0 0 0,0 0 0,1 0 0,-1 0-1,1 1 1,-1-1 0,1 1 0,0-1-1,-1 1 1,1 0 0,0-1 0,2 0 0,24-11-5755,5 0-1771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0.031"/>
    </inkml:context>
    <inkml:brush xml:id="br0">
      <inkml:brushProperty name="width" value="0.025" units="cm"/>
      <inkml:brushProperty name="height" value="0.025" units="cm"/>
    </inkml:brush>
  </inkml:definitions>
  <inkml:trace contextRef="#ctx0" brushRef="#br0">79 131 6374,'0'0'14227,"4"-8"-12684,10-28-150,-14 36-1367,1-1 1,-1 1-1,0-1 1,0 1-1,0-1 0,0 1 1,0-1-1,0 1 1,0-1-1,0 0 1,0 1-1,0-1 0,0 1 1,0 0-1,-1-1 1,1 1-1,0-1 0,0 1 1,0-1-1,-1 1 1,1-1-1,0 1 0,-1 0 1,1-1-1,0 1 1,-1-1-1,1 1 1,0 0-1,-1-1 0,1 1 1,-1 0-1,1 0 1,-1-1-1,1 1 0,-1 0 1,1 0-1,-1 0 1,1 0-1,-1-1 1,1 1-1,-1 0 0,1 0 1,-1 0-1,1 0 1,-1 0-1,1 0 0,-1 0 1,1 1-1,-1-1 1,1 0-1,-1 0 1,1 0-1,0 0 0,-1 1 1,1-1-1,-1 0 1,0 1-1,-27 11-31,22-5 66,1 1 0,-1 0 0,1 0 1,1 0-1,0 0 0,0 0 0,1 1 1,0 0-1,0 0 0,1 0 0,0 0 1,1 0-1,0 0 0,0 1 0,1-1 0,1 19 1,0-27-49,0 1-1,0-1 1,0 1 0,0-1 0,0 0 0,0 0-1,0 1 1,1-1 0,-1 0 0,0 0 0,1 0-1,-1 0 1,1-1 0,-1 1 0,1 0 0,-1 0 0,1-1-1,-1 1 1,1-1 0,0 0 0,-1 1 0,1-1-1,0 0 1,-1 0 0,1 0 0,0 0 0,-1 0-1,1 0 1,0-1 0,-1 1 0,1-1 0,0 1-1,-1-1 1,3 0 0,2-1 109,0 0-1,-1 0 1,1 0-1,0-1 1,-1 1 0,1-2-1,-1 1 1,6-5-1,-5 1 92,1-1 0,-2 1 0,1-2 0,-1 1 0,0 0 0,-1-1 0,1 0 0,-2 0 0,0-1 0,0 1 0,2-14 0,-3 18-186,-1 0 0,0-1 0,-1 1 0,0 0 0,1 0 0,-2 0 0,1-1 0,0 1 0,-1 0 0,0 0 0,-1 0 0,1 0 0,-1 0 0,0 0 0,0 0 0,0 0 0,-1 1 0,1-1 0,-1 1 0,0 0 0,-1 0 0,-6-7 0,10 10-80,-1 1 1,1 0-1,0-1 1,-1 1-1,1 0 1,-1-1-1,1 1 1,0 0-1,-1 0 1,1-1-1,-1 1 0,1 0 1,-1 0-1,1 0 1,-1 0-1,1 0 1,-1 0-1,1-1 1,-1 1-1,1 0 1,-1 0-1,1 1 1,-1-1-1,1 0 1,0 0-1,-1 0 1,1 0-1,-1 0 0,1 0 1,-1 1-1,1-1 1,-1 0-1,1 0 1,0 1-1,-1-1 1,-7 20-1658,8-18 1318,0 0 0,-1 0 0,1 0 0,0 0 0,0 1-1,1-1 1,-1 0 0,0 0 0,0 0 0,1 0 0,0 0 0,-1 0 0,1 0 0,0 0 0,0 0 0,0 0 0,0 0-1,2 2 1,15 0-4044,11-3-587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0.392"/>
    </inkml:context>
    <inkml:brush xml:id="br0">
      <inkml:brushProperty name="width" value="0.025" units="cm"/>
      <inkml:brushProperty name="height" value="0.025" units="cm"/>
    </inkml:brush>
  </inkml:definitions>
  <inkml:trace contextRef="#ctx0" brushRef="#br0">125 1 3491,'0'0'15925,"-10"5"-14041,0 1-1513,0 0 0,0 0 0,1 1-1,0 0 1,1 1 0,-1 0 0,2 1 0,-1-1-1,1 1 1,0 1 0,1-1 0,-9 18 0,16-27-373,-1 1 1,0-1 0,1 1 0,-1-1-1,1 1 1,-1-1 0,1 1 0,-1-1-1,1 1 1,-1-1 0,1 1 0,-1-1-1,1 0 1,-1 1 0,1-1 0,0 0-1,-1 1 1,1-1 0,0 0 0,-1 0-1,1 0 1,0 0 0,-1 0 0,1 0-1,0 0 1,-1 0 0,1 0 0,0 0-1,-1 0 1,1 0 0,0 0 0,-1 0-1,2-1 1,30-2 145,8-5-75,-20 3-244,0 2 0,1 0 0,-1 1 0,32 1 0,-50 1 176,-1 0-1,1 0 0,0 0 1,0 0-1,-1 0 1,1 1-1,0-1 1,-1 0-1,1 1 1,0 0-1,-1-1 1,1 1-1,-1 0 0,1 0 1,-1 0-1,1 0 1,-1 0-1,0 0 1,1 0-1,-1 1 1,0-1-1,0 0 1,0 1-1,0-1 1,0 1-1,0-1 0,-1 1 1,1-1-1,0 1 1,-1 0-1,1-1 1,-1 1-1,0 0 1,1 0-1,-1-1 1,0 1-1,0 0 0,0-1 1,0 1-1,0 0 1,-1 0-1,1-1 1,0 1-1,-1 0 1,0-1-1,0 4 1,-2 3 261,0 0 0,-1-1 0,1 1 0,-1 0 0,-1-1 1,0 0-1,0 0 0,-7 7 0,8-9-170,0-1 0,0 0 1,0-1-1,-1 1 0,0-1 0,0 0 1,0 0-1,0 0 0,0 0 0,0-1 1,-1 0-1,1 0 0,-1-1 0,0 0 0,1 0 1,-1 0-1,-7 0 0,12-1-205,0 0 1,0 0-1,0-1 0,0 1 0,1 0 1,-1 0-1,0-1 0,0 1 1,0-1-1,1 1 0,-1-1 0,0 1 1,0-1-1,1 1 0,-1-1 0,0 0 1,1 1-1,-1-1 0,1 0 0,-1 1 1,1-1-1,-1 0 0,1 0 0,0 0 1,-1 1-1,1-1 0,0 0 0,0 0 1,-1 0-1,1 0 0,0 0 0,0 0 1,0 1-1,0-1 0,0 0 1,0 0-1,0 0 0,1 0 0,-1 0 1,0 0-1,0 1 0,1-3 0,0-2-814,1 0 0,-1 1 0,1-1-1,0 0 1,0 1 0,5-8-1,12-13-5136,8-1-3844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0.735"/>
    </inkml:context>
    <inkml:brush xml:id="br0">
      <inkml:brushProperty name="width" value="0.025" units="cm"/>
      <inkml:brushProperty name="height" value="0.025" units="cm"/>
    </inkml:brush>
  </inkml:definitions>
  <inkml:trace contextRef="#ctx0" brushRef="#br0">0 1 5765,'0'0'21140,"0"65"-20659,0-39-65,0 2-256,0-1-128,0-2 33,5-3-226,4-4-767,-2-6-770,6-4-961,-4-8-1312,-2 0-4453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1.739"/>
    </inkml:context>
    <inkml:brush xml:id="br0">
      <inkml:brushProperty name="width" value="0.025" units="cm"/>
      <inkml:brushProperty name="height" value="0.025" units="cm"/>
    </inkml:brush>
  </inkml:definitions>
  <inkml:trace contextRef="#ctx0" brushRef="#br0">0 48 15663,'0'0'4030,"0"-8"-1126,0-23-345,0 22-705,0 29-1585,2 60 290,3 1 1,4-1-1,37 154 0,-34-203-38,-10-50 595,-9-55 498,3 55-1630,1-2-51,-1 0 0,-1 0 1,-1 0-1,-1 1 0,-9-20 1,21 91-789,0-40 846,0 1 0,1-1 0,0 0 0,1 0 0,0-1 0,0 0 0,12 11 0,-17-18 18,0 0 1,0-1-1,1 1 0,-1-1 0,1 0 1,0 0-1,-1 0 0,1 0 0,0 0 1,0 0-1,0-1 0,1 1 1,-1-1-1,0 0 0,1 0 0,-1-1 1,0 1-1,1 0 0,-1-1 0,1 0 1,-1 0-1,1 0 0,-1 0 1,0-1-1,1 1 0,-1-1 0,1 0 1,-1 0-1,0 0 0,0-1 0,4-1 1,-4 0 12,1 0 1,-1 0 0,0 0-1,0-1 1,0 1 0,0-1-1,-1 0 1,0 0 0,0 0-1,0 0 1,0 0 0,0-1-1,-1 1 1,0 0 0,0-1 0,1-7-1,1-10 26,-1-1 0,-1-22 0,-1 39-49,-18 55-501,17-41 510,-1 6-12,1 1-1,1 0 1,0 0-1,2 15 1,-2-27 5,1-1 1,-1 1 0,0-1 0,1 0-1,-1 1 1,1-1 0,0 0 0,0 1-1,0-1 1,0 0 0,0 0 0,1 0-1,-1 1 1,0-2 0,1 1 0,0 0-1,-1 0 1,1 0 0,0-1-1,0 1 1,0-1 0,0 1 0,0-1-1,0 0 1,1 0 0,-1 0 0,0 0-1,1 0 1,-1-1 0,0 1 0,1-1-1,2 1 1,-1-1 19,-1-1 1,0 0-1,0 0 0,0 1 0,1-2 1,-1 1-1,0 0 0,0-1 0,-1 1 1,1-1-1,0 0 0,0 0 0,-1 0 1,1 0-1,-1-1 0,0 1 0,4-5 1,36-55 44,-32 46-50,-1 2-22,-6 8-32,-1 1 1,2-1 0,-1 1-1,1 0 1,-1 0 0,1 0-1,1 1 1,-1-1 0,1 1-1,0 0 1,7-5 0,-12 10 21,1-1 1,-1 0 0,1 0 0,-1 0-1,1 1 1,-1-1 0,1 0-1,-1 0 1,0 1 0,1-1-1,-1 0 1,1 1 0,-1-1 0,0 1-1,1-1 1,-1 0 0,0 1-1,0-1 1,1 1 0,-1-1 0,0 1-1,0-1 1,0 1 0,1-1-1,-1 1 1,0-1 0,0 1-1,0-1 1,0 1 0,0-1 0,0 2-1,2 21-39,-1-20 34,0 26 16,-1-19 5,0 0 0,1 0 0,0 0 0,0 0 0,1-1 0,1 1 0,5 15 0,-7-24 8,-1 1 0,1-1 0,0 0 0,0 0 0,0 0 0,0 0 0,0 0 0,0-1 0,0 1 0,0 0 0,0 0 0,0-1 0,1 1 0,-1-1 0,0 1 0,0-1 0,1 1 0,-1-1 0,0 0 0,1 0 0,-1 1 0,0-1 0,1 0 0,-1 0 0,0 0 0,1-1 0,-1 1 0,0 0 0,1 0 0,-1-1 0,0 1 0,0-1 0,1 1 0,-1-1 0,0 0 0,0 1 0,0-1 0,0 0 0,0 0 0,0 1 0,2-3 0,1-1 66,1 0 0,-1 0 0,0 0 1,-1 0-1,1-1 0,-1 0 0,1 0 0,2-6 0,-3 3-62,0-1 0,0 0 0,0 0 0,-1 0 0,-1 0 0,0 0 0,0 0-1,0-1 1,-1 1 0,-1 0 0,0 0 0,0-1 0,0 1 0,-1 0 0,-1 0 0,0 0 0,0 1 0,0-1-1,-1 1 1,-1-1 0,1 1 0,-1 1 0,0-1 0,-1 1 0,-7-8 0,148 23-119,-129-8-8,15-2-2218,-14-8-4401,-7 1-857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2.283"/>
    </inkml:context>
    <inkml:brush xml:id="br0">
      <inkml:brushProperty name="width" value="0.025" units="cm"/>
      <inkml:brushProperty name="height" value="0.025" units="cm"/>
      <inkml:brushProperty name="color" value="#F6630D"/>
    </inkml:brush>
  </inkml:definitions>
  <inkml:trace contextRef="#ctx0" brushRef="#br0">2 77 9865,'0'0'1869,"0"9"-1853,-2 173 1996,14 360-725,-11-502-1838,-1-38 470,0-10 75,0 3 19,-6-143-115,1 74 199,7-87-1,3 107-5,20-86-1,-18 115 64,0 1 0,1 0 0,1 0 0,1 1 0,24-39 0,-29 56-99,-1 0 0,1 0 0,0 0 0,1 1 0,-1-1-1,1 1 1,0 1 0,0-1 0,1 1 0,0 0 0,-1 0 0,1 1 0,0 0-1,1 1 1,-1-1 0,0 1 0,1 0 0,-1 1 0,1 0 0,0 0 0,-1 1-1,1 0 1,0 0 0,9 2 0,-15-2-35,0 0-1,0 0 0,0 1 1,-1-1-1,1 1 1,0-1-1,0 1 1,0 0-1,0 0 1,0 0-1,-1 0 0,1 0 1,0 0-1,-1 0 1,1 0-1,-1 1 1,1-1-1,-1 0 1,0 1-1,0 0 0,1-1 1,-1 1-1,0 0 1,0-1-1,-1 1 1,1 0-1,0 0 1,-1 0-1,1 0 0,-1 0 1,1 0-1,-1 0 1,0 0-1,0 0 1,0 2-1,0 2 112,-1-1 0,1 0 0,-1 1 0,0-1 0,-1 0 0,1 0 0,-1 0 0,0 0 0,0 0 0,-1 0-1,0 0 1,-3 4 0,-20 21 389,-2 0-1,-59 48 1,0 0-1523,86-77 826,-11 14-1457,13-10-4627,15-5-5617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2.071"/>
    </inkml:context>
    <inkml:brush xml:id="br0">
      <inkml:brushProperty name="width" value="0.025" units="cm"/>
      <inkml:brushProperty name="height" value="0.025" units="cm"/>
    </inkml:brush>
  </inkml:definitions>
  <inkml:trace contextRef="#ctx0" brushRef="#br0">5 20 21076,'-1'0'4388,"-3"-5"-1441,4 1-1666,0 1-897,0-1-384,4 3-704,-3-2-2403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5:42.403"/>
    </inkml:context>
    <inkml:brush xml:id="br0">
      <inkml:brushProperty name="width" value="0.025" units="cm"/>
      <inkml:brushProperty name="height" value="0.025" units="cm"/>
    </inkml:brush>
  </inkml:definitions>
  <inkml:trace contextRef="#ctx0" brushRef="#br0">1 8 3267,'0'0'26361,"53"-8"-43273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5.417"/>
    </inkml:context>
    <inkml:brush xml:id="br0">
      <inkml:brushProperty name="width" value="0.025" units="cm"/>
      <inkml:brushProperty name="height" value="0.025" units="cm"/>
    </inkml:brush>
  </inkml:definitions>
  <inkml:trace contextRef="#ctx0" brushRef="#br0">12 1 2787,'0'0'15694,"-1"8"-15026,-6 45 85,4 0 1,4 80-1,0-46 601,18-124 717,-14 25-1889,50-115 433,-47 112-627,1 0 0,0 0 1,1 1-1,0 0 0,24-24 0,-33 37 4,-1 0 0,1 0 0,0 0 0,0 1 1,0-1-1,0 0 0,1 0 0,-1 1 0,0-1 0,0 0 0,0 1 0,1-1 0,-1 1 0,0 0 0,0-1 0,1 1 1,-1 0-1,0 0 0,1 0 0,-1 0 0,0 0 0,1 0 0,-1 0 0,0 0 0,1 0 0,-1 1 0,2 0 0,-1 0 8,0 1 0,0-1-1,0 1 1,0 0-1,0 0 1,-1 0 0,1 0-1,0 0 1,-1 0-1,0 0 1,1 0 0,-1 1-1,1 2 1,2 5 32,0 0 1,-1 1-1,-1-1 1,1 1 0,0 18-1,-2 6 589,-1 0 0,-10 64 0,9-98-628,1 0 1,0 0-1,-1 0 0,1 0 0,0 1 0,0-1 1,0 0-1,0 0 0,0 0 0,0 0 0,0 0 1,0 0-1,1 0 0,-1 0 0,0 0 0,1 0 1,-1 1-1,0-1 0,1-1 0,-1 1 0,2 2 1,-1-3-69,-1 0 1,1 1-1,0-1 0,0 0 1,-1 0-1,1 1 1,0-1-1,0 0 1,0 0-1,-1 0 1,1 0-1,0 0 1,0 0-1,0 0 1,-1 0-1,1-1 1,0 1-1,0 0 1,-1 0-1,1-1 1,1 0-1,4-1-1167,-1-1 0,1-1 0,-1 1 0,0-1 0,9-8 1,7-10-5667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6.302"/>
    </inkml:context>
    <inkml:brush xml:id="br0">
      <inkml:brushProperty name="width" value="0.025" units="cm"/>
      <inkml:brushProperty name="height" value="0.025" units="cm"/>
    </inkml:brush>
  </inkml:definitions>
  <inkml:trace contextRef="#ctx0" brushRef="#br0">96 112 3587,'0'0'16678,"-6"-6"-15835,4 4-820,1 0-1,-1 1 1,1-1 0,-1 1 0,0 0 0,1-1-1,-1 1 1,0 0 0,0 0 0,0 0-1,0 0 1,0 1 0,-3-2 0,3 3-19,1-1 1,-1 1 0,0-1 0,1 1-1,-1 0 1,1-1 0,-1 1 0,1 0-1,0 0 1,-1 0 0,1 0 0,0 1 0,0-1-1,0 0 1,-1 0 0,1 1 0,1-1-1,-1 1 1,0-1 0,0 1 0,0-1-1,1 1 1,-1-1 0,0 3 0,-5 9 0,1-1-1,0 1 1,1 0 0,1 0 0,0 0 0,0 0-1,2 1 1,-1-1 0,2 27 0,0-39 8,0 0 0,0 0 0,0 0 0,0 1 0,0-1 0,0 0 0,1 0 0,-1 0 0,0 0 0,0 0 0,1 0 0,-1 1 0,1-1 0,-1 0 0,1 0 0,-1 0 0,1-1 0,0 1 0,0 0 0,-1 0 0,1 0 1,0 0-1,0-1 0,0 1 0,0 0 0,0-1 0,0 1 0,0-1 0,0 1 0,0-1 0,0 1 0,0-1 0,0 0 0,0 1 0,0-1 0,1 0 0,-1 0 0,0 0 0,0 0 0,0 0 0,0 0 0,0 0 0,1 0 0,-1-1 0,0 1 0,0 0 0,2-2 0,1 1 198,-1-1 0,1 0-1,0 0 1,-1 0-1,0 0 1,1-1-1,-1 1 1,0-1 0,0 0-1,0 0 1,-1 0-1,5-6 1,-2-3 76,0 1 1,-1-1-1,0 0 0,0-1 1,-2 1-1,1-1 1,-2 1-1,1-1 0,-2 0 1,0 0-1,-2-18 1,1 24-211,1 6-92,0 1 0,0 0 1,0-1-1,-1 1 0,1 0 1,0-1-1,0 1 1,0 0-1,0-1 0,0 1 1,0 0-1,0-1 0,0 1 1,0 0-1,0-1 0,0 1 1,0 0-1,0-1 1,0 1-1,0 0 0,0-1 1,0 1-1,1 0 0,-1-1 1,0 1-1,0 0 0,0-1 1,1 1-1,-1 0 1,0 0-1,0-1 0,0 1 1,1 0-1,-1 0 0,0-1 1,1 1-1,-1 0 0,0 0 1,1 0-1,-1 0 1,0-1-1,1 1 0,-1 0 1,0 0-1,1 0 0,-1 0 1,0 0-1,1 0 0,-1 0 1,0 0-1,1 0 1,-1 0-1,0 0 0,1 0 1,-1 0-1,0 0 0,1 1 1,-1-1-1,0 0 0,1 0 1,-1 0-1,1 1 1,7-1 191,51-10-70,-51 8-125,-1 0 0,1 0 0,0 1 1,0 0-1,0 1 0,0-1 1,10 2-1,-15 0 10,-1 0 1,1 0-1,0 0 1,0 0-1,-1 0 1,1 1-1,-1-1 0,1 1 1,-1 0-1,0 0 1,0 0-1,0 0 1,0 0-1,0 0 1,0 0-1,0 1 0,-1-1 1,1 1-1,-1-1 1,0 1-1,1 0 1,-1-1-1,-1 1 1,2 5-1,1 3 45,-1 0 0,0 0-1,-1 0 1,-1 23 0,0-28-7,4-1 6,3-10-23,6-12 34,-5 5 27,39-59 93,-44 66-175,1 1-1,0 0 1,0-1-1,0 1 0,0 1 1,0-1-1,1 0 1,0 1-1,0 0 1,0 0-1,9-3 0,-12 5 8,-1 1-1,0 0 0,1 0 0,-1 0 0,0 0 0,1 1 0,-1-1 0,0 0 0,1 0 0,-1 1 0,0-1 0,1 1 0,-1-1 0,0 1 0,0 0 0,0 0 0,0-1 0,1 1 1,-1 0-1,0 0 0,0 0 0,0 0 0,-1 0 0,1 0 0,0 0 0,0 0 0,-1 1 0,1-1 0,0 0 0,-1 0 0,1 1 0,-1-1 0,0 0 0,1 0 0,-1 1 1,0 2-1,13 18 175,-12-22-161,0 0-1,0 0 1,0 0-1,0 0 1,0 0-1,0 0 0,0 0 1,0 0-1,0 0 1,0 0-1,0-1 0,0 1 1,0 0-1,0-1 1,0 1-1,0-1 1,0 1-1,0-1 0,-1 1 1,1-1-1,0 1 1,0-1-1,0 0 1,-1 0-1,1 1 0,0-1 1,0-2-1,2 1 61,63-56 704,-61 54-788,0 1 0,0-1 0,1 1 0,-1 0 0,1 1 0,0-1 0,-1 1 0,1 0 1,0 1-1,0-1 0,12 0 0,-17 2 7,0 0 1,1 1 0,-1-1-1,0 1 1,0 0-1,1-1 1,-1 1 0,0 0-1,0 0 1,0 0-1,0-1 1,0 1 0,0 0-1,0 1 1,0-1-1,0 0 1,0 0 0,0 0-1,-1 0 1,1 1-1,0-1 1,-1 0 0,1 1-1,-1-1 1,0 0 0,1 1-1,-1-1 1,0 1-1,0-1 1,0 0 0,0 2-1,2 55 160,-3-46-142,1-11-47,0 0 0,0 0 1,0 0-1,0 0 1,0 0-1,0 0 1,0 0-1,0 0 1,0 0-1,1 0 1,-1 0-1,0 0 1,1 0-1,-1 0 0,1 0 1,-1 0-1,1 0 1,-1 0-1,1 0 1,-1 0-1,1-1 1,0 1-1,0 0 1,-1 0-1,1-1 0,0 1 1,2 0-1,-1 0-409,0-1 0,1 0 0,-1 0 0,0 0 0,1 0 0,-1-1 0,0 1-1,1 0 1,-1-1 0,0 0 0,0 1 0,1-1 0,2-2 0,15-6-4308,-2-2-2253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6.699"/>
    </inkml:context>
    <inkml:brush xml:id="br0">
      <inkml:brushProperty name="width" value="0.025" units="cm"/>
      <inkml:brushProperty name="height" value="0.025" units="cm"/>
    </inkml:brush>
  </inkml:definitions>
  <inkml:trace contextRef="#ctx0" brushRef="#br0">99 56 3171,'0'0'18086,"-10"4"-17893,4-1-161,0 0 0,1 1 0,-1-1 1,1 1-1,0 0 0,0 1 1,0-1-1,0 1 0,1 0 0,0 0 1,0 1-1,0-1 0,0 1 0,1-1 1,0 1-1,1 0 0,-1 1 1,1-1-1,0 0 0,1 1 0,-2 11 1,2-16-24,1 1 0,0-1 0,-1 0 0,1 1 0,0-1 0,1 0 0,-1 1 0,0-1 0,1 0 0,-1 1 0,1-1 0,1 3 0,-2-4 22,0-1 0,1 1 0,-1-1 0,1 1 0,-1-1 0,1 1 0,-1-1 0,1 1 0,-1-1 0,1 0 0,-1 1 0,1-1 0,0 0 0,-1 1 0,1-1 0,0 0 0,-1 0 0,1 0 0,-1 0 0,1 0 0,0 1 0,-1-1 0,1 0 0,0 0 0,-1 0 0,1-1 0,1 1 0,2-1 149,0-1-1,-1 1 1,1-1-1,0 0 1,-1 0-1,1-1 0,-1 1 1,1-1-1,-1 0 1,0 0-1,4-5 1,1-2-20,0 0 0,-1 0 0,0-1 0,0 0 0,-2 0 1,1 0-1,-1-1 0,-1 0 0,0 0 0,-1 0 0,0 0 0,-1-1 1,1-15-1,-3 28-152,0-1 0,0 1 0,1-1 0,-1 1 0,0-1 0,0 1 0,0-1 0,0 1 0,0-1 0,0 1 0,0-1 0,0 1 0,0-1 0,0 1 0,0-1 0,-1 1 0,1 0 0,0-1 0,0 1 1,0-1-1,-1 1 0,1-1 0,0 1 0,0 0 0,-1-1 0,1 1 0,0-1 0,-1 1 0,1 0 0,-1 0 0,1-1 0,0 1 0,-1 0 0,1-1 0,-1 1 0,0 0 0,-14 12-66,-12 29-133,23-32 178,0 1 1,0 0 0,1 1-1,0-1 1,1 0 0,0 1 0,1 0-1,0-1 1,1 1 0,0 0-1,1-1 1,2 16 0,-2-24 8,0 0 0,1 0 1,-1 0-1,1 0 0,-1-1 0,1 1 1,0 0-1,0-1 0,0 1 1,-1-1-1,2 1 0,-1-1 1,0 0-1,0 0 0,0 0 0,0 0 1,1 0-1,-1 0 0,0-1 1,1 1-1,-1-1 0,1 0 1,-1 0-1,1 0 0,-1 0 0,0 0 1,5-1-1,0 0-213,0 1 0,1-2 0,-1 1 1,0-1-1,0 0 0,-1-1 0,1 0 0,7-4 0,-3 0-1255,-1 0 1,0-1-1,-1 0 0,0 0 0,0-1 0,12-16 0,0-5-5142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7.674"/>
    </inkml:context>
    <inkml:brush xml:id="br0">
      <inkml:brushProperty name="width" value="0.025" units="cm"/>
      <inkml:brushProperty name="height" value="0.025" units="cm"/>
    </inkml:brush>
  </inkml:definitions>
  <inkml:trace contextRef="#ctx0" brushRef="#br0">86 0 6726,'0'0'16373,"-1"11"-15924,-16 122 2676,1 208 1,15-357-2733,-1 0 0,-1 1 1,0-1-1,-8-19 0,-1-8-357,0 3-200,6 33-194,5 28-97,2-15 437,0 1 0,1 0 1,-1 0-1,1-1 0,1 1 1,0-1-1,0 0 0,0 1 1,0-1-1,1-1 0,0 1 1,0 0-1,1-1 0,-1 0 1,6 5-1,-8-9 26,0 1 1,0 0 0,0-1-1,-1 0 1,1 1 0,1-1-1,-1 0 1,0 0 0,0 0-1,0 0 1,0 0 0,1 0-1,-1-1 1,0 1 0,1-1-1,-1 0 1,1 0 0,-1 1-1,0-2 1,1 1 0,-1 0-1,1 0 1,-1-1 0,0 1-1,1-1 1,-1 0 0,0 0-1,0 0 1,0 0 0,1 0-1,-1 0 1,0 0 0,0-1-1,-1 1 1,1-1 0,0 0-1,0 1 1,-1-1 0,1 0-1,-1 0 1,1 0 0,-1 0-1,0 0 1,1-3 0,3-3 46,-2 0 1,1 1 0,-1-1 0,-1-1 0,1 1-1,-1 0 1,-1 0 0,1-1 0,-1 1 0,-1-17 0,-22 80-398,19-48 334,1 0-1,0 0 1,1 0 0,-1 0-1,2 0 1,-2 10 0,2-16 7,0 0 0,1 0 0,-1 0 0,0 0 0,0 0 0,0 1 0,1-1 0,-1 0 0,1 0 1,-1 0-1,1 0 0,-1 0 0,1 0 0,-1 0 0,1 0 0,0 0 0,0 0 0,-1-1 0,1 1 0,0 0 0,0 0 0,0-1 1,0 1-1,0-1 0,0 1 0,0 0 0,0-1 0,0 0 0,0 1 0,0-1 0,0 0 0,0 1 0,1-1 0,-1 0 0,0 0 1,0 0-1,0 0 0,0 0 0,0 0 0,1-1 0,-1 1 0,0 0 0,0 0 0,0-1 0,0 1 0,2-1 0,4-3 24,0 0 0,0 0-1,0 0 1,-1-1 0,0 1-1,0-2 1,0 1 0,0-1-1,-1 0 1,6-7 0,8-8-22,-18 20-3,0 0 0,-1 1-1,1-1 1,-1 1 0,1-1-1,0 0 1,-1 1 0,1-1-1,0 1 1,0 0 0,0-1-1,-1 1 1,1-1 0,0 1-1,0 0 1,0 0 0,0 0-1,0-1 1,0 1 0,-1 0-1,1 0 1,0 0 0,0 0-1,0 1 1,0-1 0,0 0-1,0 0 1,-1 0 0,1 1-1,0-1 1,0 0 0,0 1-1,0-1 1,-1 1 0,1-1-1,0 1 1,-1-1-1,1 1 1,0-1 0,-1 1-1,1 0 1,-1 0 0,1-1-1,-1 1 1,1 0 0,-1 0-1,1-1 1,-1 1 0,0 0-1,1 0 1,-1 0 0,0 0-1,0 1 1,17 57-167,-14-46 149,0-2 18,0 1-10,0-1-1,1 0 0,0 1 0,8 12 0,-11-22 11,1 1 0,0-1 0,-1 1 0,1-1 0,0 0-1,0 0 1,1 0 0,-1 0 0,0 0 0,1 0 0,-1 0 0,1-1 0,-1 1 0,1-1 0,0 0 0,0 0 0,0 0 0,-1 0-1,1-1 1,0 1 0,6 0 0,-6-1 27,1 1-1,-1-1 0,1 0 1,-1 0-1,1-1 0,-1 1 1,1-1-1,-1 1 0,1-1 1,-1 0-1,1 0 0,-1-1 1,0 1-1,0-1 0,0 1 1,0-1-1,0 0 0,0 0 1,0-1-1,-1 1 0,1 0 1,-1-1-1,1 0 0,-1 0 1,0 1-1,0-1 0,0 0 1,-1-1-1,1 1 0,-1 0 1,0 0-1,1-1 0,-1 1 1,-1 0-1,1-1 0,-1 1 1,1-7-1,-1 0 42,0 1-1,0-1 1,-1 1-1,-1-1 1,0 1-1,0 0 1,-1 0-1,0 0 1,0 0-1,-1 0 1,0 1-1,-1-1 1,-7-9-1,6 10-65,0 0 0,-1 1 0,0 0 0,-14-11 0,66 17-251,-2 3 157,-24-1-526,0-1 1,0 0-1,20-3 0,-39 3 419,0-1 0,0 1 0,1 0 1,-1 0-1,0 0 0,0 0 0,1 0 0,-1 0 0,0-1 0,0 1 1,1 0-1,-1 0 0,0 0 0,0 0 0,0-1 0,0 1 0,1 0 1,-1 0-1,0-1 0,0 1 0,0 0 0,0 0 0,0-1 0,0 1 1,0 0-1,0 0 0,0-1 0,1 1 0,-1 0 0,0 0 0,0-1 1,0 1-1,-1 0 0,1-1 0,0 1 0,0 0 0,0 0 0,0-1 1,0 1-1,0 0 0,0 0 0,0-1 0,0 1 0,-1 0 0,1 0 1,0 0-1,0-1 0,-9-8-10588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38.023"/>
    </inkml:context>
    <inkml:brush xml:id="br0">
      <inkml:brushProperty name="width" value="0.025" units="cm"/>
      <inkml:brushProperty name="height" value="0.025" units="cm"/>
    </inkml:brush>
  </inkml:definitions>
  <inkml:trace contextRef="#ctx0" brushRef="#br0">0 61 6342,'0'0'22806,"18"-49"-29725,-2 37-8423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7:40.290"/>
    </inkml:context>
    <inkml:brush xml:id="br0">
      <inkml:brushProperty name="width" value="0.025" units="cm"/>
      <inkml:brushProperty name="height" value="0.025" units="cm"/>
    </inkml:brush>
  </inkml:definitions>
  <inkml:trace contextRef="#ctx0" brushRef="#br0">1 102 5381,'0'0'8579,"26"0"-7864,234-28 727,-163 15-529,105-2-1,34 16-573,-47 2-258,191-22 1,210-12-45,1 50 1,-577-18 48,51 2 558,0 2 0,81 18 0,-161-23 4861,3 0-6535,11 0 799,0-1 0,0 1 0,1-1 1,-1 1-1,1-1 0,-1 1 0,0-1 0,1 1 0,-1-1 0,1 0 0,0 1 0,-1-1 0,1 0 1,-1 1-1,1-1 0,0 0 0,-1 0 0,1 1 0,0-1 0,0 0 0,0 0 0,0 1 0,0-1 0,0 0 1,0 0-1,0 0 0,0 1 0,0-2 0,-1-23-9277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17.186"/>
    </inkml:context>
    <inkml:brush xml:id="br0">
      <inkml:brushProperty name="width" value="0.025" units="cm"/>
      <inkml:brushProperty name="height" value="0.025" units="cm"/>
    </inkml:brush>
  </inkml:definitions>
  <inkml:trace contextRef="#ctx0" brushRef="#br0">9 16 13229,'0'0'9988,"1"11"-9914,37 229 303,-3-36-156,-23-115-157,10 100 908,-26-251-86,-16-95-1,1 14-873,16 114-11,-4-46-12,3-118 0,4 190 2,1-1 1,-1 0 0,1 1 0,-1-1 0,1 1 0,0-1-1,0 1 1,1-1 0,-1 1 0,1 0 0,-1-1 0,1 1 0,0 0-1,0 0 1,1 1 0,-1-1 0,1 0 0,-1 1 0,1-1-1,0 1 1,0 0 0,0 0 0,0 0 0,0 0 0,6-2 0,1 1-29,-1 1 0,0 0 0,1 0 0,-1 1 0,1 0 0,0 1 0,-1 0 0,14 2 0,-19-2 39,-1 0-1,0 0 1,1 1 0,-1-1-1,0 1 1,0 0-1,1 0 1,-1 1 0,0-1-1,0 0 1,0 1 0,0 0-1,-1 0 1,1 0-1,0 0 1,-1 0 0,1 0-1,-1 1 1,0-1 0,0 1-1,0 0 1,0-1-1,0 1 1,-1 0 0,1 0-1,-1 0 1,0 0 0,0 1-1,0-1 1,0 0-1,0 0 1,-1 1 0,1-1-1,-1 6 1,0-2 109,-1 1 0,1-1 0,-1 0 1,-1 1-1,0-1 0,0 0 0,0 0 0,0 0 0,-1 0 1,-1-1-1,1 1 0,-1-1 0,0 0 0,-9 10 0,5-7-50,0-2 0,-1 1 0,0-1 0,0-1 0,-1 0 0,0 0 0,0 0 0,0-2 0,-1 1 0,1-1 0,-1-1 0,0 0 0,0 0 0,-1-1 0,1-1 0,0 0 0,-1 0 0,-20-2 0,31 1-129,0 0-1,-1 0 1,1 0 0,0 0 0,0 0 0,0 0 0,-1 0-1,1-1 1,0 1 0,0 0 0,0-1 0,0 1 0,0-1-1,0 1 1,0-1 0,0 0 0,0 1 0,0-1 0,0 0-1,0 0 1,0 1 0,0-1 0,0 0 0,1 0 0,-1 0-1,0 0 1,1 0 0,-1 0 0,1 0 0,-1 0 0,1-1-1,-1 1 1,1 0 0,0 0 0,0 0 0,-1 0 0,1-1-1,0 1 1,0 0 0,0 0 0,0 0 0,1-1 0,-1 1-1,0 0 1,1-2 0,0 0-443,1-1 0,-1 1 0,1 0-1,-1 0 1,1 0 0,0 0 0,1 0 0,-1 0-1,0 0 1,1 1 0,0-1 0,-1 1 0,7-4-1,24-12-4063,5-2-870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17.922"/>
    </inkml:context>
    <inkml:brush xml:id="br0">
      <inkml:brushProperty name="width" value="0.025" units="cm"/>
      <inkml:brushProperty name="height" value="0.025" units="cm"/>
    </inkml:brush>
  </inkml:definitions>
  <inkml:trace contextRef="#ctx0" brushRef="#br0">76 184 12300,'0'0'10874,"-8"4"-10116,4-2-709,0 0-1,0 0 1,0 0 0,0 0 0,1 1-1,-1-1 1,0 1 0,1 0 0,0 0-1,0 1 1,0-1 0,0 0 0,0 1-1,1 0 1,-1 0 0,1 0 0,0 0-1,1 0 1,-1 0 0,0 0 0,1 1-1,-1 8 1,1-6-41,0 1 0,1-1 0,1 0 0,-1 1 0,1-1 0,0 1 0,1-1 0,-1 0 0,1 0 0,4 8 0,-5-13 9,0 0 0,0 0 1,0 0-1,1-1 0,-1 1 0,1 0 0,-1-1 1,1 1-1,-1-1 0,1 1 0,0-1 0,0 0 1,0 1-1,0-1 0,0 0 0,0-1 1,0 1-1,0 0 0,0 0 0,0-1 0,1 1 1,-1-1-1,0 0 0,0 0 0,1 0 0,-1 0 1,0 0-1,0 0 0,1-1 0,-1 1 1,0-1-1,0 1 0,0-1 0,0 0 0,0 0 1,0 0-1,4-2 0,1-1 196,-1-1-1,1 1 1,-1-1 0,0 0 0,0-1-1,0 0 1,-1 0 0,0 0-1,0 0 1,0-1 0,-1 0-1,0 0 1,-1 0 0,1 0-1,-1-1 1,-1 1 0,1-1-1,-1 0 1,-1 1 0,1-1 0,-1-9-1,0 13-182,0 0 0,-1 0 1,0 0-1,0 0 0,0 0 0,-1 0 0,1 0 0,-1 0 0,0 0 0,0 0 0,0 0 0,0 0 1,-1 0-1,0 1 0,0-1 0,0 1 0,0-1 0,0 1 0,-1 0 0,1 0 0,-1 0 1,0 0-1,0 0 0,0 1 0,0-1 0,0 1 0,-1 0 0,1 0 0,-1 0 0,0 0 0,1 1 1,-1 0-1,0-1 0,0 1 0,0 0 0,0 1 0,0-1 0,0 1 0,0 0 0,0 0 1,0 0-1,-5 1 0,6 0-137,0 0 1,1 0 0,-1 0-1,0 0 1,1 1 0,-1-1 0,1 1-1,-1 0 1,1-1 0,0 1-1,-1 0 1,1 0 0,0 1-1,1-1 1,-1 0 0,0 1-1,1-1 1,-1 1 0,1-1 0,0 1-1,-1 0 1,1 0 0,1-1-1,-1 1 1,0 0 0,1 0-1,-1 0 1,1 0 0,0 0-1,0 0 1,0 0 0,1 0 0,-1 0-1,2 5 1,-2-8-22,1 1 0,0-1 0,-1 1 0,1-1 0,0 1 0,0-1 0,-1 0 0,1 1 0,0-1-1,0 0 1,-1 0 0,1 1 0,0-1 0,0 0 0,0 0 0,-1 0 0,1 0 0,0 0 0,0 0 0,0 0 0,0 0 0,-1-1 0,1 1 0,0 0 0,0 0 0,-1-1 0,1 1 0,0 0 0,1-1 0,22-13-2213,21-20-474,59-59-9660,-42 28 27995,-67 71-12438,-9 10-5089,10-9 3542,0 1-1473,0 1 1,0-1-1,1 1 0,0 0 0,1 0 1,-1 0-1,2 1 0,-2 16 1,4-25-71,-1-1 1,0 1 0,0-1-1,1 1 1,-1-1 0,0 1 0,1-1-1,-1 1 1,1-1 0,-1 1-1,1-1 1,-1 0 0,1 1-1,-1-1 1,1 0 0,-1 1 0,1-1-1,-1 0 1,1 0 0,0 1-1,-1-1 1,1 0 0,-1 0-1,1 0 1,0 0 0,-1 0 0,1 0-1,-1 0 1,2 0 0,26 0-108,-21 0 144,73-7 97,13 1-140,-92 7 29,0-1 0,0 0 0,0 1 0,0-1 1,0 1-1,0-1 0,-1 1 0,1-1 0,0 1 0,0 0 0,-1 0 0,1-1 0,0 1 0,-1 0 0,1 0 0,0 0 0,-1-1 0,1 1 0,-1 0 0,0 0 0,1 0 0,-1 0 0,0 0 0,1 0 0,-1 0 0,0 0 0,0 0 0,0 0 0,0 0 0,0 0 0,0 0 0,0 0 0,0 0 0,0 0 0,-1 0 0,1 0 0,0 0 0,-1 0 0,1 0 0,-1 1 0,-1 4 250,1-1-1,-1 1 0,0-1 1,0 1-1,-1-1 0,-3 6 1,1-5-138,-1 0 1,-1 0-1,1 0 1,-1-1-1,0 0 0,0 0 1,-1-1-1,1 1 1,-1-2-1,0 1 1,0-1-1,-1-1 1,1 1-1,0-1 1,-1-1-1,0 1 0,1-2 1,-1 1-1,1-1 1,-1 0-1,0-1 1,1 0-1,-16-4 1,23 5-203,1 0 0,-1 0 0,1 0 0,-1 0 0,1 0 0,-1-1 0,1 1 0,-1 0 0,1 0 0,-1 0 0,1-1 0,0 1 0,-1 0 0,1 0 0,-1-1 0,1 1 0,0 0 0,-1-1 0,1 1 0,0 0 0,-1-1 0,1 1 0,0-1 0,0 1 0,0 0 0,-1-1 0,1 1 0,0-1 0,0 1 0,0-1 0,0 1 0,0-1 0,0 1 0,0-1 0,-1 1 0,2-1 0,-1 1 0,0-1 0,0 1 0,0-1 0,0 1 0,0 0 0,0-1 0,0 1 0,1-1 0,-1 1 0,0-1 0,0 1 0,1-1 0,-1 1 0,0 0 0,0-1 0,1 1 0,-1 0 0,0-1 0,1 1 0,-1 0 0,1 0 0,-1-1 0,1 1 0,-1 0 0,0 0 0,1-1 0,-1 1 0,1 0 0,0 0 0,38-21-4206,-30 18 3155,22-14-3694,-1-4-2360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08:32:42.883"/>
    </inkml:context>
    <inkml:brush xml:id="br0">
      <inkml:brushProperty name="width" value="0.025" units="cm"/>
      <inkml:brushProperty name="height" value="0.025" units="cm"/>
      <inkml:brushProperty name="color" value="#F6630D"/>
    </inkml:brush>
  </inkml:definitions>
  <inkml:trace contextRef="#ctx0" brushRef="#br0">461 1 17809,'0'0'811,"-4"12"-683,-35 91 66,-87 159 0,56-122-144,4-8-9,-60 130 100,112-237 2,5-15-343,9-10 180,0 0 0,0 0 0,0 0 0,0 0 0,0 0 0,-1 0 0,1 1 0,0-1 0,0 0 0,0 0 0,0 0 0,0 0 0,0 0 0,0 0 0,-1 0 0,1 0 1,0 0-1,0 0 0,0 0 0,0 0 0,0 0 0,0 0 0,-1 0 0,1 0 0,0 0 0,0 0 0,0 0 0,0 0 0,0-1 0,0 1 0,0 0 0,0 0 1,-1 0-1,1 0 0,0 0 0,0 0 0,0 0 0,0 0 0,0 0 0,0 0 0,0-1 0,0 1 0,0 0 0,0 0 0,0 0 0,0 0 0,0 0 0,-1 0 1,1 0-1,0-1 0,0 1 0,0 0 0,0 0 0,0 0 0,0 0 0,0 0 0,0 0 0,0 0 0,0-1 0,1 1 0,-1 0 0,0 0 0,-2-51-5501,4-51-1,-2 100 5414,6-81-4841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18.280"/>
    </inkml:context>
    <inkml:brush xml:id="br0">
      <inkml:brushProperty name="width" value="0.025" units="cm"/>
      <inkml:brushProperty name="height" value="0.025" units="cm"/>
    </inkml:brush>
  </inkml:definitions>
  <inkml:trace contextRef="#ctx0" brushRef="#br0">12 1 18161,'0'0'9161,"-11"67"-9161,22-37 32,1 1 0,-1-1 0,1-5 32,-1-4-64,0-5-128,-4-8-769,2-8-1057,-2 0-672,-4-16-577,-3-9-2595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19.227"/>
    </inkml:context>
    <inkml:brush xml:id="br0">
      <inkml:brushProperty name="width" value="0.025" units="cm"/>
      <inkml:brushProperty name="height" value="0.025" units="cm"/>
    </inkml:brush>
  </inkml:definitions>
  <inkml:trace contextRef="#ctx0" brushRef="#br0">0 0 5189,'0'0'18551,"2"8"-18012,106 407 3629,-106-408-4097,1 2 52,12 39 95,-14-46-193,-1-1-1,1 1 1,-1 0-1,1-1 1,0 1-1,-1-1 1,1 1-1,0-1 1,0 0-1,0 1 1,0-1-1,0 0 1,0 1-1,1-1 1,-1 0-1,0 0 1,1 0-1,-1 0 1,1 0-1,-1-1 1,2 2-1,-2-4 67,0 1 0,0-1 0,0 0 0,0 1 0,-1-1 0,1 0 0,-1 1 0,1-1 0,-1 0 0,1 0-1,-1 0 1,0 1 0,0-1 0,0 0 0,0 0 0,0 0 0,-1-2 0,1 1 56,-2-11-87,0 1 0,0-1 0,-2 0 0,0 1 1,0 0-1,-1 0 0,-1 0 0,0 0 1,0 1-1,-2 0 0,1 0 0,-2 1 1,-10-12-1,19 28-155,0 0-1,0 0 1,1 0-1,-1 0 1,1 0-1,0 0 1,3 8 0,-1-6 94,3 7-31,1 0 0,1-1 0,0 0 0,16 20 0,-23-31 37,1 0 0,-1 0-1,1 0 1,-1-1 0,1 1-1,0-1 1,0 1 0,0-1-1,0 1 1,0-1 0,0 0-1,0 0 1,0 0 0,1 0-1,-1-1 1,0 1-1,1 0 1,-1-1 0,0 0-1,1 0 1,-1 1 0,0-1-1,1 0 1,-1-1 0,1 1-1,-1 0 1,0-1 0,1 0-1,-1 1 1,0-1 0,0 0-1,0 0 1,1 0 0,-1 0-1,0-1 1,0 1 0,-1 0-1,5-4 1,-3 2 15,-1 1 1,1-1-1,-1 0 0,1 0 1,-1 0-1,0 0 1,0 0-1,-1-1 0,1 1 1,0 0-1,-1-1 0,0 0 1,0 1-1,1-6 0,-2-51 205,-1 52-236,0 0-1,1 0 1,0 0-1,0 0 0,1 0 1,0 0-1,4-14 1,-4 21 0,-1 0 0,0 1 0,0-1 0,1 0-1,-1 1 1,1-1 0,-1 0 0,0 1 0,1-1 0,-1 1 0,1-1 0,0 1 0,-1-1 0,1 1 0,-1-1 0,1 1 0,0 0 0,-1-1 0,1 1 0,0 0 0,-1 0 0,1-1 0,0 1 0,-1 0 0,1 0 0,0 0 0,0 0 0,-1 0 0,1 0-1,0 0 1,0 0 0,-1 0 0,1 0 0,0 1 0,-1-1 0,1 0 0,0 0 0,0 1 0,-1-1 0,1 0 0,0 1 0,2 0 1,-1 1 0,0-1 0,0 0 1,0 1-1,0-1 0,-1 1 0,1 0 0,0-1 0,-1 1 0,1 0 1,1 3-1,0 4 13,1 0 0,-2 0 0,1 1 0,-2-1 1,2 18-1,-2-19-10,0 0 0,0 1 0,0-1 0,1 0 0,1 0 0,-1 0-1,8 14 1,-10-21 2,0 0 0,1 0 0,0-1 0,-1 1 0,1 0 0,-1 0 0,1 0 0,0-1 0,0 1 0,-1 0 0,1-1 0,0 1 0,0-1 0,0 1 0,0-1 0,0 1 0,0-1 0,-1 0 0,1 1 0,0-1 0,0 0 0,0 0 0,0 0 0,0 0 0,0 0 0,2 0 0,-1 0 12,1-1 0,-1 0-1,0 0 1,0 1 0,0-2 0,0 1 0,0 0-1,0 0 1,0-1 0,0 1 0,1-3 0,4-3 34,0 0 1,-1-1 0,0 0 0,6-10-1,-8 11-12,0-1-1,-1 1 0,0-1 1,0 0-1,-1-1 0,0 1 1,0 0-1,-1-1 0,1-10 1,-2 16-24,0 0 0,0 1 1,0-1-1,0 0 0,-1 1 1,1-1-1,-1 0 0,1 1 1,-1-1-1,0 1 0,0-1 1,0 1-1,0-1 0,-1 1 1,1 0-1,-1 0 0,1 0 1,-1-1-1,0 1 0,0 1 0,0-1 1,0 0-1,0 0 0,0 1 1,0-1-1,-1 1 0,1 0 1,-1 0-1,1 0 0,-1 0 1,1 0-1,-4-1 0,5 2-5,1 0 0,0 0-1,0 0 1,0 0 0,0 0-1,0 0 1,-1 0 0,1-1-1,0 1 1,0 0 0,0 0-1,0 0 1,0 0 0,0 0-1,0-1 1,0 1 0,0 0-1,-1 0 1,1 0 0,0 0-1,0-1 1,0 1 0,0 0 0,0 0-1,0 0 1,0 0 0,0-1-1,0 1 1,0 0 0,0 0-1,0 0 1,0 0 0,0-1-1,1 1 1,-1 0 0,0 0-1,0 0 1,0 0 0,0-1-1,0 1 1,0 0 0,0 0-1,0 0 1,1 0 0,-1 0-1,0-1 1,0 1 0,0 0-1,0 0 1,0 0 0,1 0-1,-1 0 1,0 0 0,0 0-1,0 0 1,0 0 0,1 0-1,-1 0 1,0 0 0,0 0-1,0 0 1,0 0 0,1 0-1,-1 0 1,22-15-81,13-10-4739,-33 23 3864,0-1-1,-1 1 1,1-1-1,-1 1 1,1-1-1,-1 1 1,0-1-1,0 0 0,0 1 1,0-5-1,2-12-10285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20.187"/>
    </inkml:context>
    <inkml:brush xml:id="br0">
      <inkml:brushProperty name="width" value="0.025" units="cm"/>
      <inkml:brushProperty name="height" value="0.025" units="cm"/>
    </inkml:brush>
  </inkml:definitions>
  <inkml:trace contextRef="#ctx0" brushRef="#br0">19 17 3619,'-12'-16'15610,"12"16"-15481,0 0 0,0 0 0,0 1 0,0-1 0,0 0 0,0 0 0,0 0 0,0 1 0,0-1 0,0 0 0,0 0 0,0 0 0,0 0 0,0 1 0,0-1 0,-1 0 0,1 0 0,0 0 0,0 1 0,0-1 0,0 0 0,0 0 0,0 0 0,-1 0 0,1 0 0,0 0 0,0 1 0,0-1 0,0 0 0,0 0 0,-1 0 0,1 0 0,0 0 0,0 0 0,0 0 0,-1 0 0,1 0 0,0 0 0,0 0 0,0 0 0,-1 0 0,1 0 0,0 0 0,0 0 0,0 0 0,-1 0 0,1 0 0,0 0 0,18 46 1133,19 77 1,-2-2-238,-27-106-458,-4-17 564,0-31-2518,-1 8-9954,-1 17 3008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20.802"/>
    </inkml:context>
    <inkml:brush xml:id="br0">
      <inkml:brushProperty name="width" value="0.025" units="cm"/>
      <inkml:brushProperty name="height" value="0.025" units="cm"/>
    </inkml:brush>
  </inkml:definitions>
  <inkml:trace contextRef="#ctx0" brushRef="#br0">0 287 3619,'0'0'23980,"2"-9"-23029,-2 6-908,0 0 0,1 0 0,-1-1 0,1 1 1,0 0-1,0 0 0,0 0 0,0 0 0,1 0 1,-1 0-1,1 0 0,0 0 0,0 1 0,0-1 1,0 1-1,0-1 0,1 1 0,-1 0 0,1 0 1,-1 0-1,1 0 0,0 0 0,0 0 0,0 1 0,0 0 1,0-1-1,0 1 0,0 0 0,0 0 0,0 1 1,1-1-1,5 1 0,-8 0-43,1 1 0,-1 0 0,1-1 0,-1 1 0,0 0 0,0 0 0,1 0 0,-1 0 0,0 0 0,0 0 0,0 1 0,0-1 0,0 0 0,0 0 0,-1 1 0,1-1 0,0 1 0,-1-1 0,1 0 0,-1 1 0,1-1 0,-1 1 0,0-1 0,1 1 0,-1 0 0,0 1 0,4 49 219,-4-49-208,-1 33 88,1-24-37,-1-1 0,1 1 0,3 19 0,-3-30-52,1-1 1,-1 1-1,0-1 0,0 1 1,0-1-1,1 1 1,-1-1-1,0 1 1,1-1-1,-1 1 1,0-1-1,1 0 1,-1 1-1,0-1 1,1 1-1,-1-1 1,1 0-1,-1 0 1,1 1-1,-1-1 1,1 0-1,-1 0 1,1 0-1,-1 1 1,1-1-1,-1 0 0,1 0 1,-1 0-1,1 0 1,-1 0-1,1 0 1,0 0-1,-1 0 1,1 0-1,-1 0 1,1 0-1,-1-1 1,1 1-1,-1 0 1,1 0-1,-1 0 1,1-1-1,-1 1 1,1 0-1,-1-1 1,0 1-1,1 0 1,-1-1-1,1 1 0,-1-1 1,0 1-1,1 0 1,-1-1-1,24-23 658,-16 11-583,-1 0 0,0-1 0,-1 0 0,-1 0 0,0 0 0,3-17 0,-6 22-50,0-1 0,-1 1 1,0-1-1,0 0 0,-1 1 0,0-1 0,-1 1 0,0-1 1,-1 1-1,-4-18 0,5 25-36,0-1 1,-1 0-1,1 0 1,-1 0-1,1 1 0,-1-1 1,0 1-1,0 0 1,0-1-1,0 1 0,-1 0 1,1 0-1,0 0 1,-1 0-1,1 1 1,-1-1-1,0 1 0,0-1 1,0 1-1,1 0 1,-1 0-1,0 1 0,0-1 1,0 0-1,0 1 1,-4 0-1,7 0-5,0 0 0,-1 0 0,1 1 0,0-1 0,0 0 0,-1 1 0,1-1 0,0 1 0,0-1 0,0 0 0,0 1 0,0-1 0,-1 1 0,1-1 0,0 0 0,0 1 0,0-1 0,0 1 0,0-1 0,0 0 0,1 1 0,-1-1 0,0 1 0,0-1 0,0 0 0,0 1 0,0-1 0,0 0 0,1 1 0,-1-1 0,0 1 0,0-1 0,1 0 0,-1 0 0,0 1 0,0-1 0,1 0 0,-1 1 0,0-1 0,1 0 0,-1 0 0,0 0 0,1 1 0,-1-1 0,1 0 0,-1 0 0,0 0 0,1 0 0,-1 0 0,1 0 0,-1 0 0,0 0 0,1 0 0,-1 0 0,1 0 0,7 0 30,-1 0 1,1-1-1,-1-1 1,1 1-1,-1-1 1,0 0-1,0-1 1,0 0 0,0 0-1,0 0 1,10-8-1,-3 2-27,-1-1-1,-1 0 1,0-1 0,16-18-1,-28 29-57,0 0 0,0 0-1,0 0 1,1 0 0,-1-1-1,0 1 1,0 0 0,0 0-1,1 0 1,-1 0 0,0 0-1,0 0 1,0 0 0,0-1-1,1 1 1,-1 0 0,0 0 0,0 0-1,0 0 1,0-1 0,0 1-1,0 0 1,0 0 0,0 0-1,0-1 1,1 1 0,-1 0-1,0 0 1,0 0 0,0-1-1,0 1 1,0 0 0,0 0-1,0 0 1,0-1 0,0 1-1,0 0 1,-1 0 0,1 0-1,0-1 1,0 1 0,0 0-1,0 0 1,0 0 0,0-1 0,0 1-1,0 0 1,-1 0 0,1 0-1,0 0 1,0-1 0,0 1-1,0 0 1,-1 0 0,1 0-1,0 0 1,0 0 0,0 0-1,0 0 1,-1 0 0,1-1-1,0 1 1,-1 0 0,-14 2-5143,-8 7-2377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21.211"/>
    </inkml:context>
    <inkml:brush xml:id="br0">
      <inkml:brushProperty name="width" value="0.025" units="cm"/>
      <inkml:brushProperty name="height" value="0.025" units="cm"/>
    </inkml:brush>
  </inkml:definitions>
  <inkml:trace contextRef="#ctx0" brushRef="#br0">1 0 15150,'0'0'16400,"25"38"-24856,-18-21 1954,-5 0-8969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49:21.540"/>
    </inkml:context>
    <inkml:brush xml:id="br0">
      <inkml:brushProperty name="width" value="0.025" units="cm"/>
      <inkml:brushProperty name="height" value="0.025" units="cm"/>
    </inkml:brush>
  </inkml:definitions>
  <inkml:trace contextRef="#ctx0" brushRef="#br0">0 1 21749,'0'0'7302,"17"57"-7718,6-35-801,0-8-2947,7-12-4901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1.223"/>
    </inkml:context>
    <inkml:brush xml:id="br0">
      <inkml:brushProperty name="width" value="0.025" units="cm"/>
      <inkml:brushProperty name="height" value="0.025" units="cm"/>
    </inkml:brush>
  </inkml:definitions>
  <inkml:trace contextRef="#ctx0" brushRef="#br0">12 1 4516,'0'0'16923,"-3"11"-16341,0 1-547,1 0 0,0 0 0,1 0 0,0 0 0,1 0 0,0 1 0,1-1 0,3 15 0,19 81 669,-10-42 633,30 91 1,-42-154-1292,0 1 1,1-1-1,-1 0 1,1 0-1,0 1 1,0-1-1,0 0 1,4 4-1,-5-7-39,-1 0-1,0 1 1,1-1-1,-1 0 1,1 1-1,-1-1 1,1 0-1,-1 0 1,0 1-1,1-1 1,-1 0-1,1 0 1,-1 0-1,1 0 1,0 0-1,-1 0 0,1 0 1,-1 0-1,1 0 1,-1 0-1,1 0 1,-1 0-1,1 0 1,-1 0-1,1-1 1,13-16 201,50-167 1727,-49 132-1895,3 0 0,36-75 1,-51 121-55,0 1 0,0 0 0,0 1 0,1-1 1,8-7-1,-12 11 11,1 0 1,0 0-1,-1 1 1,1-1-1,0 1 1,0-1 0,0 0-1,0 1 1,0 0-1,0-1 1,0 1-1,0-1 1,0 1-1,0 0 1,0 0-1,0 0 1,0 0-1,0 0 1,0 0-1,0 0 1,0 0-1,0 0 1,0 0-1,0 0 1,0 0-1,0 1 1,0-1 0,-1 0-1,1 1 1,0-1-1,0 1 1,0-1-1,0 1 1,0 0-1,-1-1 1,1 1-1,0 0 1,0-1-1,-1 1 1,1 0-1,0 1 1,5 7 68,0 1-1,0 0 1,-1 1-1,-1-1 1,1 1 0,-2 0-1,0 0 1,0 0 0,1 12-1,8 109 825,-11-114-653,-1-10-96,0-5-109,-1 0 1,1 0-1,0 0 0,0 0 0,0 0 1,1 0-1,-1 0 0,1 0 0,-1 0 0,1 0 1,0 0-1,0-1 0,3 7 0,-1-12-134,-1 1 0,0 0-1,0 0 1,1-1 0,-1 1-1,-1-1 1,1 0 0,0 0-1,-1 0 1,1 1 0,1-7-1,3-4-1172,32-40-9957,-27 40 4142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1.977"/>
    </inkml:context>
    <inkml:brush xml:id="br0">
      <inkml:brushProperty name="width" value="0.025" units="cm"/>
      <inkml:brushProperty name="height" value="0.025" units="cm"/>
    </inkml:brush>
  </inkml:definitions>
  <inkml:trace contextRef="#ctx0" brushRef="#br0">5 76 8776,'0'0'15636,"0"12"-15534,-2 34 151,0-7 357,2 1-1,5 47 1,-4-83-586,0 0-1,0-1 1,0 1 0,1-1 0,-1 1 0,1-1 0,0 0-1,0 0 1,0 0 0,0 0 0,1 0 0,3 4 0,-5-6-10,0-1 1,-1 1 0,1-1 0,0 1 0,0-1 0,-1 1-1,1-1 1,0 0 0,0 1 0,0-1 0,-1 0-1,1 0 1,0 1 0,0-1 0,0 0 0,0 0-1,0 0 1,-1 0 0,1 0 0,0 0 0,0-1 0,1 1-1,-1-1 40,1 0 0,-1 0 1,0 0-1,1 0 0,-1 0 0,0 0 0,0 0 0,0 0 0,0-1 0,0 1 0,0 0 0,0-1 0,-1 1 0,1-1 0,0 1 0,0-3 0,4-11 361,0-1 0,-1 1 0,-1-1 0,-1 0 0,0 1-1,-1-24 1,0 30-346,-2 0 0,1 0 0,-1 0 0,-1 0 0,0 0 0,0 0 0,-1 0 0,0 1 0,0-1 0,-1 1 0,0 0 0,-9-13 0,84-26-693,-66 44 615,0 1 0,-1-1 0,1 0 0,0 1 0,1 0 0,-1 0 0,0 1 0,0 0 0,1-1 0,-1 2 0,1-1 0,-1 1 0,1 0 0,8 0 0,-10 1 2,0 1 0,-1-1-1,1 1 1,-1-1 0,1 1 0,-1 0-1,0 0 1,0 0 0,0 1 0,0-1 0,0 1-1,0 0 1,-1 0 0,0 0 0,1 0-1,-1 0 1,0 0 0,0 0 0,-1 1 0,1-1-1,1 7 1,32 115 359,-35-124-351,0-1-1,0 0 0,1 0 0,-1 1 1,0-1-1,0 0 0,0 1 0,0-1 1,1 0-1,-1 0 0,0 1 0,0-1 1,0 0-1,1 0 0,-1 0 0,0 1 1,0-1-1,1 0 0,-1 0 0,0 0 1,0 0-1,1 0 0,-1 1 0,0-1 1,1 0-1,-1 0 0,0 0 0,1 0 1,-1 0-1,0 0 0,1 0 0,-1 0 1,0 0-1,1 0 0,-1 0 0,0 0 1,1-1-1,12-9 130,13-23 223,-22 26-280,-3 7-72,9-13 23,0-1 0,1 2 0,1 0 0,20-17 0,-31 28-26,1-1 0,0 0 0,0 1 0,0-1 0,0 1 0,1 0 0,-1 0 0,0 0 0,0 0 0,1 0 0,-1 0 0,1 0 0,-1 1 0,1 0 0,-1-1 0,1 1 0,-1 0 0,1 0 0,-1 0 0,1 0 0,-1 1-1,1-1 1,-1 1 0,0-1 0,1 1 0,-1 0 0,1 0 0,-1 0 0,0 0 0,0 1 0,0-1 0,0 0 0,0 1 0,0 0 0,0-1 0,0 1 0,0 0 0,-1 0 0,1 0 0,0 2 0,16 35 55,-17-33-45,1-1 1,0 0-1,1 0 0,-1 0 1,1 0-1,6 9 1,-9-14-5,1 0 1,-1 0 0,1 1-1,0-1 1,-1 0 0,1 0-1,-1 0 1,1 0-1,0 0 1,-1 0 0,1 0-1,0 0 1,-1 0 0,1 0-1,-1 0 1,1 0 0,0 0-1,-1 0 1,1-1 0,-1 1-1,1 0 1,-1 0-1,1-1 1,-1 1 0,1 0-1,-1-1 1,1 1 0,-1-1-1,1 1 1,-1 0 0,1-1-1,-1 1 1,0-1-1,1 1 1,-1-1 0,0 0-1,1 1 1,-1-1 0,0 0-1,20-32 316,-15 24-227,2-3-68,1-2-15,1 1 0,0 1 1,16-17-1,-23 26-11,0 1 1,0 0-1,0 0 1,1 0-1,-1 0 1,1 0-1,0 0 1,-1 1-1,1 0 1,0-1-1,0 1 1,0 0-1,0 0 0,0 0 1,0 1-1,0-1 1,1 1-1,-1 0 1,0 0-1,0 0 1,0 0-1,0 0 1,4 2-1,-4-1 2,-1 0 0,0 0 0,0 1 0,0 0 0,0-1 0,0 1 0,0 0 0,0 0 0,-1 0 0,1 0 0,-1 0 1,1 0-1,-1 0 0,0 1 0,0-1 0,0 0 0,0 1 0,0-1 0,0 5 0,11 54-66,-11-52 24,3-3-1368,0-5-4491,1-1-1792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3.456"/>
    </inkml:context>
    <inkml:brush xml:id="br0">
      <inkml:brushProperty name="width" value="0.025" units="cm"/>
      <inkml:brushProperty name="height" value="0.025" units="cm"/>
    </inkml:brush>
  </inkml:definitions>
  <inkml:trace contextRef="#ctx0" brushRef="#br0">62 624 3523,'3'-37'8581,"-2"29"-6439,0-1 0,0 1 0,-1-1 1,-1 1-1,-1-17 0,2 25-2079,0-1 1,0 1-1,0-1 1,0 0-1,0 1 1,0-1-1,-1 1 1,1-1-1,0 1 1,0-1-1,0 0 1,-1 1-1,1-1 1,0 1-1,0-1 1,-1 1-1,1-1 1,-1 1-1,1 0 1,0-1-1,-1 1 1,1-1-1,-1 1 1,1 0-1,-1-1 1,1 1-1,-1 0 1,1 0-1,-1-1 1,1 1-1,-1 0 1,1 0-1,-1 0 0,0 0 1,1 0-1,-1 0 1,1-1-1,-1 2 1,0-1-1,1 0 1,-1 0-1,1 0 1,-1 0-1,1 0 1,-1 0-1,0 0 1,1 1-1,-1-1 1,1 0-1,-1 0 1,1 1-1,-1-1 1,1 1-1,-1-1 1,1 0-1,0 1 1,-1-1-1,1 1 1,-1-1-1,1 1 1,-3 2-32,0 0 0,1 0 1,-1 0-1,1 0 0,0 1 1,0-1-1,0 1 1,-1 4-1,-2 11-75,1 1-1,0-1 1,2 1 0,0 0-1,1 0 1,1 0 0,1 0-1,5 26 1,-6-44 37,1 0 1,-1 0-1,1 0 0,-1 0 0,1 0 0,0 0 0,0 0 0,0-1 1,0 1-1,0 0 0,1 0 0,-1-1 0,1 1 0,-1-1 1,3 3-1,-3-4 2,0 1 1,0-1-1,0 1 0,0-1 1,0 0-1,1 1 1,-1-1-1,0 0 1,0 0-1,0 0 0,1 0 1,-1 0-1,0 0 1,0 0-1,0 0 1,1 0-1,-1 0 0,0-1 1,2 0-1,1-1 13,0 0-1,0-1 0,0 1 1,0-1-1,-1 0 1,1 0-1,-1-1 0,0 1 1,0 0-1,0-1 1,5-7-1,3-11 146,-1 0 0,-1 0 0,-1-1-1,-1 0 1,0 0 0,-2 0 0,-1-1 0,-1 0 0,-1 0 0,-1-31-1,1 75-428,1 0 1,1-1-1,1 0 0,0 0 0,15 34 0,-19-51 197,0-1 0,-1 0 1,1 0-1,-1 0 0,1 0 0,0 0 1,0 0-1,0-1 0,-1 1 1,1 0-1,0 0 0,0 0 0,0-1 1,0 1-1,0-1 0,1 1 0,-1-1 1,0 1-1,0-1 0,0 0 0,0 1 1,1-1-1,-1 0 0,0 0 1,0 0-1,0 0 0,3 0 0,-2-1-4,1 0-1,-1 0 0,0 0 1,0 0-1,0-1 1,1 1-1,-1-1 0,0 1 1,-1-1-1,1 0 0,0 0 1,2-3-1,5-7-68,-1-1 0,0 0 0,7-17 0,-14 29 146,12-30-77,-1-1 0,-1 0-1,-2-1 1,-1 0 0,4-39-1,-6 9 111,-4-116 0,-7 136 194,3 32 301,0 28 78,2 49 17,4 125 672,-2-168-1153,1-1 0,1 1 0,1 0 0,1-1 0,1 0-1,11 24 1,1-13-70,-19-32-39,1 0 1,0 1 0,0-1 0,0 0 0,-1 0-1,1 0 1,1 0 0,-1 0 0,0 0-1,0 0 1,0 0 0,0 0 0,1-1 0,-1 1-1,0 0 1,1-1 0,-1 1 0,1-1-1,-1 1 1,0-1 0,3 0 0,-3-1 73,0-1 0,0 0 0,0 1 0,0-1 0,0 0 0,-1 0 0,1 0 0,0 0 0,-1 0 0,0 0 0,1 0 0,-1 0 0,0 0 0,0 0 0,0 0 0,0 0 0,-1 0 0,0-3 0,1-1 68,0-6-95,0 1 0,-1 0 0,0 0-1,-1 0 1,0 0 0,-1 1 0,0-1-1,-1 1 1,0-1 0,0 1 0,-1 0-1,-1 1 1,-11-16 0,17 24-77,-1 0-1,1 0 1,-1 0 0,0 0 0,1 0 0,-1 0 0,0 1 0,0-1 0,1 0-1,-1 1 1,0-1 0,0 0 0,0 1 0,0-1 0,0 1 0,0-1 0,0 1-1,0 0 1,0 0 0,0-1 0,0 1 0,0 0 0,0 0 0,0 0 0,-2 0-1,2 1-4,0-1 0,0 1 0,0 0 0,0 0 0,0 0 0,0-1 0,0 1 0,1 0 0,-1 0-1,0 0 1,0 1 0,1-1 0,-1 0 0,1 0 0,-1 0 0,1 0 0,-1 3 0,-2 10-54,0-1 0,1 1 0,0 15 0,1-19 45,0 3-9,0 1 0,1 0 0,0-1 0,4 22 0,-4-33 18,0 0 0,1 0 0,-1 0 0,1-1 0,-1 1 0,1 0 0,0-1 0,0 1 0,0 0 0,0-1 0,0 1 0,0-1 0,0 0 0,0 1 0,1-1 0,-1 0 0,0 0 0,3 2 0,-3-3 8,1 1-1,0-1 1,0 0 0,0 0 0,0 0 0,0 0-1,-1 0 1,1 0 0,0 0 0,0-1-1,0 1 1,0-1 0,-1 1 0,1-1-1,0 1 1,0-1 0,-1 0 0,1 0-1,-1 0 1,1 0 0,-1 0 0,3-2-1,1-2 27,0 1 0,0-1 0,0 0 0,0 0 0,-1 0 0,0-1 0,0 0 0,0 1 0,-1-2 0,5-10 0,19-70 377,-12 33-293,-6 117-335,-9-62 224,8 44-68,-8-44 67,1-1 0,-1 1 0,0 0 0,1 0 0,-1 0 0,0-1 0,1 1 0,-1 0 0,1 0 0,-1-1 0,1 1 0,-1 0 0,1-1 0,-1 1 0,1-1 0,0 1 0,0-1 0,-1 1 0,1-1 0,0 1 0,-1-1 0,1 0 0,0 1 0,0-1 0,0 0 0,0 0 0,-1 1 0,1-1 0,0 0 0,0 0 0,0 0 0,0 0 0,0 0 0,-1 0 0,1-1 0,0 1 0,0 0 0,0 0 0,-1 0 0,1-1 0,0 1 0,0-1 0,0 1 0,-1 0 0,1-1 0,0 1 0,-1-1 0,1 0 0,1 0 0,47-46 155,4-3-131,-49 47-57,0 0 1,1 1-1,-1-1 1,1 1 0,0 0-1,0 0 1,0 0 0,0 1-1,0 0 1,0 0-1,9-1 1,-11 2 21,-1 1 1,0-1-1,0 1 1,0 0-1,1 0 1,-1 0-1,0 0 1,0 0-1,0 0 1,0 1-1,-1-1 1,1 0-1,0 1 1,0 0-1,-1-1 1,1 1-1,-1 0 1,0 0-1,1 0 1,-1 0-1,0 0 1,0 0-1,0 0 1,0 0-1,-1 0 1,1 3-1,18 68 72,-18-65-71,1 0 5,-1 1 0,2-1 0,-1 1-1,1-1 1,7 15 0,-9-22 10,0 1 0,0-1 0,0 0 0,-1 0 1,1 0-1,0 0 0,0 0 0,0 0 0,1 0 0,-1 0 0,0 0 0,0-1 1,0 1-1,1 0 0,-1-1 0,0 1 0,1-1 0,1 1 0,-1-1 24,0 0 0,0 0-1,0-1 1,-1 1 0,1 0-1,0-1 1,0 1 0,0-1-1,0 0 1,-1 0 0,1 0 0,0 0-1,0 0 1,-1 0 0,1 0-1,-1 0 1,3-3 0,2-3-1,1 0 1,-1 0 0,0 0-1,-1-1 1,0 0 0,0 0-1,0-1 1,-1 1 0,-1-1-1,6-18 1,-8 22-21,1-1 0,-1 1 0,0-1 1,0 0-1,-1 0 0,0 1 0,0-1 1,0 0-1,-1 0 0,0 0 0,0 1 0,0-1 1,-1 1-1,1-1 0,-2 1 0,1-1 0,0 1 1,-1 0-1,-4-6 0,0 2-7,0 0 0,-1 0 0,0 0 0,0 1 0,-1 0 0,0 1 0,0 0 0,-20-11 0,20 17 0,10 4 0,7 4 0,3-4-806,-1-1 1,1 0-1,-1 0 0,1-1 1,20-1-1,-28 0 519,-1 0 1,1 0-1,-1 0 1,1 0-1,-1-1 0,0 1 1,1-1-1,-1 1 0,1-1 1,-1 0-1,0 0 0,0 0 1,0 0-1,1 0 1,-1-1-1,0 1 0,0-1 1,-1 1-1,1-1 0,0 0 1,0 1-1,-1-1 0,1 0 1,-1 0-1,0 0 1,1-1-1,-1 1 0,0 0 1,0 0-1,1-5 0,-1-14-9695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7:52:03.802"/>
    </inkml:context>
    <inkml:brush xml:id="br0">
      <inkml:brushProperty name="width" value="0.025" units="cm"/>
      <inkml:brushProperty name="height" value="0.025" units="cm"/>
    </inkml:brush>
  </inkml:definitions>
  <inkml:trace contextRef="#ctx0" brushRef="#br0">16 45 18610,'-10'-9'4932,"4"8"1378,10 1-6470,8-1-64,4-5-1474,-3-4-3427,-2-7-9320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07.03.2024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07.03.2024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07.03.2024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customXml" Target="../ink/ink70.xml"/><Relationship Id="rId7" Type="http://schemas.openxmlformats.org/officeDocument/2006/relationships/customXml" Target="../ink/ink72.xml"/><Relationship Id="rId12"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customXml" Target="../ink/ink74.xml"/><Relationship Id="rId5" Type="http://schemas.openxmlformats.org/officeDocument/2006/relationships/customXml" Target="../ink/ink71.xml"/><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customXml" Target="../ink/ink73.xml"/></Relationships>
</file>

<file path=ppt/slides/_rels/slide12.xml.rels><?xml version="1.0" encoding="UTF-8" standalone="yes"?>
<Relationships xmlns="http://schemas.openxmlformats.org/package/2006/relationships"><Relationship Id="rId26" Type="http://schemas.openxmlformats.org/officeDocument/2006/relationships/image" Target="../media/image86.png"/><Relationship Id="rId21" Type="http://schemas.openxmlformats.org/officeDocument/2006/relationships/customXml" Target="../ink/ink84.xml"/><Relationship Id="rId42" Type="http://schemas.openxmlformats.org/officeDocument/2006/relationships/image" Target="../media/image94.png"/><Relationship Id="rId47" Type="http://schemas.openxmlformats.org/officeDocument/2006/relationships/customXml" Target="../ink/ink97.xml"/><Relationship Id="rId63" Type="http://schemas.openxmlformats.org/officeDocument/2006/relationships/customXml" Target="../ink/ink105.xml"/><Relationship Id="rId68" Type="http://schemas.openxmlformats.org/officeDocument/2006/relationships/image" Target="../media/image107.png"/><Relationship Id="rId84" Type="http://schemas.openxmlformats.org/officeDocument/2006/relationships/image" Target="../media/image115.png"/><Relationship Id="rId89" Type="http://schemas.openxmlformats.org/officeDocument/2006/relationships/customXml" Target="../ink/ink118.xml"/><Relationship Id="rId112" Type="http://schemas.openxmlformats.org/officeDocument/2006/relationships/image" Target="../media/image129.png"/><Relationship Id="rId16" Type="http://schemas.openxmlformats.org/officeDocument/2006/relationships/image" Target="../media/image81.png"/><Relationship Id="rId107" Type="http://schemas.openxmlformats.org/officeDocument/2006/relationships/customXml" Target="../ink/ink127.xml"/><Relationship Id="rId11" Type="http://schemas.openxmlformats.org/officeDocument/2006/relationships/customXml" Target="../ink/ink79.xml"/><Relationship Id="rId32" Type="http://schemas.openxmlformats.org/officeDocument/2006/relationships/image" Target="../media/image89.png"/><Relationship Id="rId37" Type="http://schemas.openxmlformats.org/officeDocument/2006/relationships/customXml" Target="../ink/ink92.xml"/><Relationship Id="rId53" Type="http://schemas.openxmlformats.org/officeDocument/2006/relationships/customXml" Target="../ink/ink100.xml"/><Relationship Id="rId58" Type="http://schemas.openxmlformats.org/officeDocument/2006/relationships/image" Target="../media/image102.png"/><Relationship Id="rId74" Type="http://schemas.openxmlformats.org/officeDocument/2006/relationships/image" Target="../media/image110.png"/><Relationship Id="rId79" Type="http://schemas.openxmlformats.org/officeDocument/2006/relationships/customXml" Target="../ink/ink113.xml"/><Relationship Id="rId102" Type="http://schemas.openxmlformats.org/officeDocument/2006/relationships/image" Target="../media/image124.png"/><Relationship Id="rId5" Type="http://schemas.openxmlformats.org/officeDocument/2006/relationships/customXml" Target="../ink/ink76.xml"/><Relationship Id="rId90" Type="http://schemas.openxmlformats.org/officeDocument/2006/relationships/image" Target="../media/image118.png"/><Relationship Id="rId95" Type="http://schemas.openxmlformats.org/officeDocument/2006/relationships/customXml" Target="../ink/ink121.xml"/><Relationship Id="rId22" Type="http://schemas.openxmlformats.org/officeDocument/2006/relationships/image" Target="../media/image84.png"/><Relationship Id="rId27" Type="http://schemas.openxmlformats.org/officeDocument/2006/relationships/customXml" Target="../ink/ink87.xml"/><Relationship Id="rId43" Type="http://schemas.openxmlformats.org/officeDocument/2006/relationships/customXml" Target="../ink/ink95.xml"/><Relationship Id="rId48" Type="http://schemas.openxmlformats.org/officeDocument/2006/relationships/image" Target="../media/image97.png"/><Relationship Id="rId64" Type="http://schemas.openxmlformats.org/officeDocument/2006/relationships/image" Target="../media/image105.png"/><Relationship Id="rId69" Type="http://schemas.openxmlformats.org/officeDocument/2006/relationships/customXml" Target="../ink/ink108.xml"/><Relationship Id="rId113" Type="http://schemas.openxmlformats.org/officeDocument/2006/relationships/customXml" Target="../ink/ink130.xml"/><Relationship Id="rId80" Type="http://schemas.openxmlformats.org/officeDocument/2006/relationships/image" Target="../media/image113.png"/><Relationship Id="rId85" Type="http://schemas.openxmlformats.org/officeDocument/2006/relationships/customXml" Target="../ink/ink116.xml"/><Relationship Id="rId12" Type="http://schemas.openxmlformats.org/officeDocument/2006/relationships/image" Target="../media/image79.png"/><Relationship Id="rId17" Type="http://schemas.openxmlformats.org/officeDocument/2006/relationships/customXml" Target="../ink/ink82.xml"/><Relationship Id="rId33" Type="http://schemas.openxmlformats.org/officeDocument/2006/relationships/customXml" Target="../ink/ink90.xml"/><Relationship Id="rId38" Type="http://schemas.openxmlformats.org/officeDocument/2006/relationships/image" Target="../media/image92.png"/><Relationship Id="rId59" Type="http://schemas.openxmlformats.org/officeDocument/2006/relationships/customXml" Target="../ink/ink103.xml"/><Relationship Id="rId103" Type="http://schemas.openxmlformats.org/officeDocument/2006/relationships/customXml" Target="../ink/ink125.xml"/><Relationship Id="rId108" Type="http://schemas.openxmlformats.org/officeDocument/2006/relationships/image" Target="../media/image127.png"/><Relationship Id="rId54" Type="http://schemas.openxmlformats.org/officeDocument/2006/relationships/image" Target="../media/image100.png"/><Relationship Id="rId70" Type="http://schemas.openxmlformats.org/officeDocument/2006/relationships/image" Target="../media/image108.png"/><Relationship Id="rId75" Type="http://schemas.openxmlformats.org/officeDocument/2006/relationships/customXml" Target="../ink/ink111.xml"/><Relationship Id="rId91" Type="http://schemas.openxmlformats.org/officeDocument/2006/relationships/customXml" Target="../ink/ink119.xml"/><Relationship Id="rId96"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76.png"/><Relationship Id="rId15" Type="http://schemas.openxmlformats.org/officeDocument/2006/relationships/customXml" Target="../ink/ink81.xml"/><Relationship Id="rId23" Type="http://schemas.openxmlformats.org/officeDocument/2006/relationships/customXml" Target="../ink/ink85.xml"/><Relationship Id="rId28" Type="http://schemas.openxmlformats.org/officeDocument/2006/relationships/image" Target="../media/image87.png"/><Relationship Id="rId36" Type="http://schemas.openxmlformats.org/officeDocument/2006/relationships/image" Target="../media/image91.png"/><Relationship Id="rId49" Type="http://schemas.openxmlformats.org/officeDocument/2006/relationships/customXml" Target="../ink/ink98.xml"/><Relationship Id="rId57" Type="http://schemas.openxmlformats.org/officeDocument/2006/relationships/customXml" Target="../ink/ink102.xml"/><Relationship Id="rId106" Type="http://schemas.openxmlformats.org/officeDocument/2006/relationships/image" Target="../media/image126.png"/><Relationship Id="rId114" Type="http://schemas.openxmlformats.org/officeDocument/2006/relationships/image" Target="../media/image130.png"/><Relationship Id="rId10" Type="http://schemas.openxmlformats.org/officeDocument/2006/relationships/image" Target="../media/image78.png"/><Relationship Id="rId31" Type="http://schemas.openxmlformats.org/officeDocument/2006/relationships/customXml" Target="../ink/ink89.xml"/><Relationship Id="rId44" Type="http://schemas.openxmlformats.org/officeDocument/2006/relationships/image" Target="../media/image95.png"/><Relationship Id="rId52" Type="http://schemas.openxmlformats.org/officeDocument/2006/relationships/image" Target="../media/image99.png"/><Relationship Id="rId60" Type="http://schemas.openxmlformats.org/officeDocument/2006/relationships/image" Target="../media/image103.png"/><Relationship Id="rId65" Type="http://schemas.openxmlformats.org/officeDocument/2006/relationships/customXml" Target="../ink/ink106.xml"/><Relationship Id="rId73" Type="http://schemas.openxmlformats.org/officeDocument/2006/relationships/customXml" Target="../ink/ink110.xml"/><Relationship Id="rId78" Type="http://schemas.openxmlformats.org/officeDocument/2006/relationships/image" Target="../media/image112.png"/><Relationship Id="rId81" Type="http://schemas.openxmlformats.org/officeDocument/2006/relationships/customXml" Target="../ink/ink114.xml"/><Relationship Id="rId86" Type="http://schemas.openxmlformats.org/officeDocument/2006/relationships/image" Target="../media/image116.png"/><Relationship Id="rId94" Type="http://schemas.openxmlformats.org/officeDocument/2006/relationships/image" Target="../media/image120.png"/><Relationship Id="rId99" Type="http://schemas.openxmlformats.org/officeDocument/2006/relationships/customXml" Target="../ink/ink123.xml"/><Relationship Id="rId101" Type="http://schemas.openxmlformats.org/officeDocument/2006/relationships/customXml" Target="../ink/ink124.xml"/><Relationship Id="rId4" Type="http://schemas.openxmlformats.org/officeDocument/2006/relationships/image" Target="../media/image75.png"/><Relationship Id="rId9" Type="http://schemas.openxmlformats.org/officeDocument/2006/relationships/customXml" Target="../ink/ink78.xml"/><Relationship Id="rId13" Type="http://schemas.openxmlformats.org/officeDocument/2006/relationships/customXml" Target="../ink/ink80.xml"/><Relationship Id="rId18" Type="http://schemas.openxmlformats.org/officeDocument/2006/relationships/image" Target="../media/image82.png"/><Relationship Id="rId39" Type="http://schemas.openxmlformats.org/officeDocument/2006/relationships/customXml" Target="../ink/ink93.xml"/><Relationship Id="rId109" Type="http://schemas.openxmlformats.org/officeDocument/2006/relationships/customXml" Target="../ink/ink128.xml"/><Relationship Id="rId34" Type="http://schemas.openxmlformats.org/officeDocument/2006/relationships/image" Target="../media/image90.png"/><Relationship Id="rId50" Type="http://schemas.openxmlformats.org/officeDocument/2006/relationships/image" Target="../media/image98.png"/><Relationship Id="rId55" Type="http://schemas.openxmlformats.org/officeDocument/2006/relationships/customXml" Target="../ink/ink101.xml"/><Relationship Id="rId76" Type="http://schemas.openxmlformats.org/officeDocument/2006/relationships/image" Target="../media/image111.png"/><Relationship Id="rId97" Type="http://schemas.openxmlformats.org/officeDocument/2006/relationships/customXml" Target="../ink/ink122.xml"/><Relationship Id="rId104" Type="http://schemas.openxmlformats.org/officeDocument/2006/relationships/image" Target="../media/image125.png"/><Relationship Id="rId7" Type="http://schemas.openxmlformats.org/officeDocument/2006/relationships/customXml" Target="../ink/ink77.xml"/><Relationship Id="rId71" Type="http://schemas.openxmlformats.org/officeDocument/2006/relationships/customXml" Target="../ink/ink109.xml"/><Relationship Id="rId92" Type="http://schemas.openxmlformats.org/officeDocument/2006/relationships/image" Target="../media/image119.png"/><Relationship Id="rId2" Type="http://schemas.openxmlformats.org/officeDocument/2006/relationships/notesSlide" Target="../notesSlides/notesSlide8.xml"/><Relationship Id="rId29" Type="http://schemas.openxmlformats.org/officeDocument/2006/relationships/customXml" Target="../ink/ink88.xml"/><Relationship Id="rId24" Type="http://schemas.openxmlformats.org/officeDocument/2006/relationships/image" Target="../media/image85.png"/><Relationship Id="rId40" Type="http://schemas.openxmlformats.org/officeDocument/2006/relationships/image" Target="../media/image93.png"/><Relationship Id="rId45" Type="http://schemas.openxmlformats.org/officeDocument/2006/relationships/customXml" Target="../ink/ink96.xml"/><Relationship Id="rId66" Type="http://schemas.openxmlformats.org/officeDocument/2006/relationships/image" Target="../media/image106.png"/><Relationship Id="rId87" Type="http://schemas.openxmlformats.org/officeDocument/2006/relationships/customXml" Target="../ink/ink117.xml"/><Relationship Id="rId110" Type="http://schemas.openxmlformats.org/officeDocument/2006/relationships/image" Target="../media/image128.png"/><Relationship Id="rId61" Type="http://schemas.openxmlformats.org/officeDocument/2006/relationships/customXml" Target="../ink/ink104.xml"/><Relationship Id="rId82" Type="http://schemas.openxmlformats.org/officeDocument/2006/relationships/image" Target="../media/image114.png"/><Relationship Id="rId19" Type="http://schemas.openxmlformats.org/officeDocument/2006/relationships/customXml" Target="../ink/ink83.xml"/><Relationship Id="rId14" Type="http://schemas.openxmlformats.org/officeDocument/2006/relationships/image" Target="../media/image80.png"/><Relationship Id="rId30" Type="http://schemas.openxmlformats.org/officeDocument/2006/relationships/image" Target="../media/image88.png"/><Relationship Id="rId35" Type="http://schemas.openxmlformats.org/officeDocument/2006/relationships/customXml" Target="../ink/ink91.xml"/><Relationship Id="rId56" Type="http://schemas.openxmlformats.org/officeDocument/2006/relationships/image" Target="../media/image101.png"/><Relationship Id="rId77" Type="http://schemas.openxmlformats.org/officeDocument/2006/relationships/customXml" Target="../ink/ink112.xml"/><Relationship Id="rId100" Type="http://schemas.openxmlformats.org/officeDocument/2006/relationships/image" Target="../media/image123.png"/><Relationship Id="rId105" Type="http://schemas.openxmlformats.org/officeDocument/2006/relationships/customXml" Target="../ink/ink126.xml"/><Relationship Id="rId8" Type="http://schemas.openxmlformats.org/officeDocument/2006/relationships/image" Target="../media/image77.png"/><Relationship Id="rId51" Type="http://schemas.openxmlformats.org/officeDocument/2006/relationships/customXml" Target="../ink/ink99.xml"/><Relationship Id="rId72" Type="http://schemas.openxmlformats.org/officeDocument/2006/relationships/image" Target="../media/image109.png"/><Relationship Id="rId93" Type="http://schemas.openxmlformats.org/officeDocument/2006/relationships/customXml" Target="../ink/ink120.xml"/><Relationship Id="rId98" Type="http://schemas.openxmlformats.org/officeDocument/2006/relationships/image" Target="../media/image122.png"/><Relationship Id="rId3" Type="http://schemas.openxmlformats.org/officeDocument/2006/relationships/customXml" Target="../ink/ink75.xml"/><Relationship Id="rId25" Type="http://schemas.openxmlformats.org/officeDocument/2006/relationships/customXml" Target="../ink/ink86.xml"/><Relationship Id="rId46" Type="http://schemas.openxmlformats.org/officeDocument/2006/relationships/image" Target="../media/image96.png"/><Relationship Id="rId67" Type="http://schemas.openxmlformats.org/officeDocument/2006/relationships/customXml" Target="../ink/ink107.xml"/><Relationship Id="rId20" Type="http://schemas.openxmlformats.org/officeDocument/2006/relationships/image" Target="../media/image83.png"/><Relationship Id="rId41" Type="http://schemas.openxmlformats.org/officeDocument/2006/relationships/customXml" Target="../ink/ink94.xml"/><Relationship Id="rId62" Type="http://schemas.openxmlformats.org/officeDocument/2006/relationships/image" Target="../media/image104.png"/><Relationship Id="rId83" Type="http://schemas.openxmlformats.org/officeDocument/2006/relationships/customXml" Target="../ink/ink115.xml"/><Relationship Id="rId88" Type="http://schemas.openxmlformats.org/officeDocument/2006/relationships/image" Target="../media/image117.png"/><Relationship Id="rId111" Type="http://schemas.openxmlformats.org/officeDocument/2006/relationships/customXml" Target="../ink/ink129.xml"/></Relationships>
</file>

<file path=ppt/slides/_rels/slide13.xml.rels><?xml version="1.0" encoding="UTF-8" standalone="yes"?>
<Relationships xmlns="http://schemas.openxmlformats.org/package/2006/relationships"><Relationship Id="rId26" Type="http://schemas.openxmlformats.org/officeDocument/2006/relationships/image" Target="../media/image142.png"/><Relationship Id="rId21" Type="http://schemas.openxmlformats.org/officeDocument/2006/relationships/customXml" Target="../ink/ink140.xml"/><Relationship Id="rId42" Type="http://schemas.openxmlformats.org/officeDocument/2006/relationships/image" Target="../media/image150.png"/><Relationship Id="rId47" Type="http://schemas.openxmlformats.org/officeDocument/2006/relationships/customXml" Target="../ink/ink153.xml"/><Relationship Id="rId63" Type="http://schemas.openxmlformats.org/officeDocument/2006/relationships/customXml" Target="../ink/ink161.xml"/><Relationship Id="rId68" Type="http://schemas.openxmlformats.org/officeDocument/2006/relationships/image" Target="../media/image163.png"/><Relationship Id="rId16" Type="http://schemas.openxmlformats.org/officeDocument/2006/relationships/image" Target="../media/image137.png"/><Relationship Id="rId11" Type="http://schemas.openxmlformats.org/officeDocument/2006/relationships/customXml" Target="../ink/ink135.xml"/><Relationship Id="rId24" Type="http://schemas.openxmlformats.org/officeDocument/2006/relationships/image" Target="../media/image141.png"/><Relationship Id="rId32" Type="http://schemas.openxmlformats.org/officeDocument/2006/relationships/image" Target="../media/image145.png"/><Relationship Id="rId37" Type="http://schemas.openxmlformats.org/officeDocument/2006/relationships/customXml" Target="../ink/ink148.xml"/><Relationship Id="rId40" Type="http://schemas.openxmlformats.org/officeDocument/2006/relationships/image" Target="../media/image149.png"/><Relationship Id="rId45" Type="http://schemas.openxmlformats.org/officeDocument/2006/relationships/customXml" Target="../ink/ink152.xml"/><Relationship Id="rId53" Type="http://schemas.openxmlformats.org/officeDocument/2006/relationships/customXml" Target="../ink/ink156.xml"/><Relationship Id="rId58" Type="http://schemas.openxmlformats.org/officeDocument/2006/relationships/image" Target="../media/image158.png"/><Relationship Id="rId66" Type="http://schemas.openxmlformats.org/officeDocument/2006/relationships/image" Target="../media/image162.png"/><Relationship Id="rId74" Type="http://schemas.openxmlformats.org/officeDocument/2006/relationships/image" Target="../media/image166.png"/><Relationship Id="rId79" Type="http://schemas.openxmlformats.org/officeDocument/2006/relationships/customXml" Target="../ink/ink169.xml"/><Relationship Id="rId5" Type="http://schemas.openxmlformats.org/officeDocument/2006/relationships/customXml" Target="../ink/ink132.xml"/><Relationship Id="rId61" Type="http://schemas.openxmlformats.org/officeDocument/2006/relationships/customXml" Target="../ink/ink160.xml"/><Relationship Id="rId19" Type="http://schemas.openxmlformats.org/officeDocument/2006/relationships/customXml" Target="../ink/ink139.xml"/><Relationship Id="rId14" Type="http://schemas.openxmlformats.org/officeDocument/2006/relationships/image" Target="../media/image136.png"/><Relationship Id="rId22" Type="http://schemas.openxmlformats.org/officeDocument/2006/relationships/image" Target="../media/image140.png"/><Relationship Id="rId27" Type="http://schemas.openxmlformats.org/officeDocument/2006/relationships/customXml" Target="../ink/ink143.xml"/><Relationship Id="rId30" Type="http://schemas.openxmlformats.org/officeDocument/2006/relationships/image" Target="../media/image144.png"/><Relationship Id="rId35" Type="http://schemas.openxmlformats.org/officeDocument/2006/relationships/customXml" Target="../ink/ink147.xml"/><Relationship Id="rId43" Type="http://schemas.openxmlformats.org/officeDocument/2006/relationships/customXml" Target="../ink/ink151.xml"/><Relationship Id="rId48" Type="http://schemas.openxmlformats.org/officeDocument/2006/relationships/image" Target="../media/image153.png"/><Relationship Id="rId56" Type="http://schemas.openxmlformats.org/officeDocument/2006/relationships/image" Target="../media/image157.png"/><Relationship Id="rId64" Type="http://schemas.openxmlformats.org/officeDocument/2006/relationships/image" Target="../media/image161.png"/><Relationship Id="rId69" Type="http://schemas.openxmlformats.org/officeDocument/2006/relationships/customXml" Target="../ink/ink164.xml"/><Relationship Id="rId77" Type="http://schemas.openxmlformats.org/officeDocument/2006/relationships/customXml" Target="../ink/ink168.xml"/><Relationship Id="rId8" Type="http://schemas.openxmlformats.org/officeDocument/2006/relationships/image" Target="../media/image133.png"/><Relationship Id="rId51" Type="http://schemas.openxmlformats.org/officeDocument/2006/relationships/customXml" Target="../ink/ink155.xml"/><Relationship Id="rId72" Type="http://schemas.openxmlformats.org/officeDocument/2006/relationships/image" Target="../media/image165.png"/><Relationship Id="rId80" Type="http://schemas.openxmlformats.org/officeDocument/2006/relationships/image" Target="../media/image169.png"/><Relationship Id="rId3" Type="http://schemas.openxmlformats.org/officeDocument/2006/relationships/customXml" Target="../ink/ink131.xml"/><Relationship Id="rId12" Type="http://schemas.openxmlformats.org/officeDocument/2006/relationships/image" Target="../media/image135.png"/><Relationship Id="rId17" Type="http://schemas.openxmlformats.org/officeDocument/2006/relationships/customXml" Target="../ink/ink138.xml"/><Relationship Id="rId25" Type="http://schemas.openxmlformats.org/officeDocument/2006/relationships/customXml" Target="../ink/ink142.xml"/><Relationship Id="rId33" Type="http://schemas.openxmlformats.org/officeDocument/2006/relationships/customXml" Target="../ink/ink146.xml"/><Relationship Id="rId38" Type="http://schemas.openxmlformats.org/officeDocument/2006/relationships/image" Target="../media/image148.png"/><Relationship Id="rId46" Type="http://schemas.openxmlformats.org/officeDocument/2006/relationships/image" Target="../media/image152.png"/><Relationship Id="rId59" Type="http://schemas.openxmlformats.org/officeDocument/2006/relationships/customXml" Target="../ink/ink159.xml"/><Relationship Id="rId67" Type="http://schemas.openxmlformats.org/officeDocument/2006/relationships/customXml" Target="../ink/ink163.xml"/><Relationship Id="rId20" Type="http://schemas.openxmlformats.org/officeDocument/2006/relationships/image" Target="../media/image139.png"/><Relationship Id="rId41" Type="http://schemas.openxmlformats.org/officeDocument/2006/relationships/customXml" Target="../ink/ink150.xml"/><Relationship Id="rId54" Type="http://schemas.openxmlformats.org/officeDocument/2006/relationships/image" Target="../media/image156.png"/><Relationship Id="rId62" Type="http://schemas.openxmlformats.org/officeDocument/2006/relationships/image" Target="../media/image160.png"/><Relationship Id="rId70" Type="http://schemas.openxmlformats.org/officeDocument/2006/relationships/image" Target="../media/image164.png"/><Relationship Id="rId75" Type="http://schemas.openxmlformats.org/officeDocument/2006/relationships/customXml" Target="../ink/ink167.xml"/><Relationship Id="rId1" Type="http://schemas.openxmlformats.org/officeDocument/2006/relationships/slideLayout" Target="../slideLayouts/slideLayout7.xml"/><Relationship Id="rId6" Type="http://schemas.openxmlformats.org/officeDocument/2006/relationships/image" Target="../media/image132.png"/><Relationship Id="rId15" Type="http://schemas.openxmlformats.org/officeDocument/2006/relationships/customXml" Target="../ink/ink137.xml"/><Relationship Id="rId23" Type="http://schemas.openxmlformats.org/officeDocument/2006/relationships/customXml" Target="../ink/ink141.xml"/><Relationship Id="rId28" Type="http://schemas.openxmlformats.org/officeDocument/2006/relationships/image" Target="../media/image143.png"/><Relationship Id="rId36" Type="http://schemas.openxmlformats.org/officeDocument/2006/relationships/image" Target="../media/image147.png"/><Relationship Id="rId49" Type="http://schemas.openxmlformats.org/officeDocument/2006/relationships/customXml" Target="../ink/ink154.xml"/><Relationship Id="rId57" Type="http://schemas.openxmlformats.org/officeDocument/2006/relationships/customXml" Target="../ink/ink158.xml"/><Relationship Id="rId10" Type="http://schemas.openxmlformats.org/officeDocument/2006/relationships/image" Target="../media/image134.png"/><Relationship Id="rId31" Type="http://schemas.openxmlformats.org/officeDocument/2006/relationships/customXml" Target="../ink/ink145.xml"/><Relationship Id="rId44" Type="http://schemas.openxmlformats.org/officeDocument/2006/relationships/image" Target="../media/image151.png"/><Relationship Id="rId52" Type="http://schemas.openxmlformats.org/officeDocument/2006/relationships/image" Target="../media/image155.png"/><Relationship Id="rId60" Type="http://schemas.openxmlformats.org/officeDocument/2006/relationships/image" Target="../media/image159.png"/><Relationship Id="rId65" Type="http://schemas.openxmlformats.org/officeDocument/2006/relationships/customXml" Target="../ink/ink162.xml"/><Relationship Id="rId73" Type="http://schemas.openxmlformats.org/officeDocument/2006/relationships/customXml" Target="../ink/ink166.xml"/><Relationship Id="rId78" Type="http://schemas.openxmlformats.org/officeDocument/2006/relationships/image" Target="../media/image168.png"/><Relationship Id="rId4" Type="http://schemas.openxmlformats.org/officeDocument/2006/relationships/image" Target="../media/image131.png"/><Relationship Id="rId9" Type="http://schemas.openxmlformats.org/officeDocument/2006/relationships/customXml" Target="../ink/ink134.xml"/><Relationship Id="rId13" Type="http://schemas.openxmlformats.org/officeDocument/2006/relationships/customXml" Target="../ink/ink136.xml"/><Relationship Id="rId18" Type="http://schemas.openxmlformats.org/officeDocument/2006/relationships/image" Target="../media/image138.png"/><Relationship Id="rId39" Type="http://schemas.openxmlformats.org/officeDocument/2006/relationships/customXml" Target="../ink/ink149.xml"/><Relationship Id="rId34" Type="http://schemas.openxmlformats.org/officeDocument/2006/relationships/image" Target="../media/image146.png"/><Relationship Id="rId50" Type="http://schemas.openxmlformats.org/officeDocument/2006/relationships/image" Target="../media/image154.png"/><Relationship Id="rId55" Type="http://schemas.openxmlformats.org/officeDocument/2006/relationships/customXml" Target="../ink/ink157.xml"/><Relationship Id="rId76" Type="http://schemas.openxmlformats.org/officeDocument/2006/relationships/image" Target="../media/image167.png"/><Relationship Id="rId7" Type="http://schemas.openxmlformats.org/officeDocument/2006/relationships/customXml" Target="../ink/ink133.xml"/><Relationship Id="rId71" Type="http://schemas.openxmlformats.org/officeDocument/2006/relationships/customXml" Target="../ink/ink165.xml"/><Relationship Id="rId2" Type="http://schemas.openxmlformats.org/officeDocument/2006/relationships/notesSlide" Target="../notesSlides/notesSlide9.xml"/><Relationship Id="rId29" Type="http://schemas.openxmlformats.org/officeDocument/2006/relationships/customXml" Target="../ink/ink144.xml"/></Relationships>
</file>

<file path=ppt/slides/_rels/slide14.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customXml" Target="../ink/ink175.xml"/><Relationship Id="rId18" Type="http://schemas.openxmlformats.org/officeDocument/2006/relationships/image" Target="../media/image177.png"/><Relationship Id="rId26" Type="http://schemas.openxmlformats.org/officeDocument/2006/relationships/image" Target="../media/image181.png"/><Relationship Id="rId3" Type="http://schemas.openxmlformats.org/officeDocument/2006/relationships/customXml" Target="../ink/ink170.xml"/><Relationship Id="rId21" Type="http://schemas.openxmlformats.org/officeDocument/2006/relationships/customXml" Target="../ink/ink179.xml"/><Relationship Id="rId7" Type="http://schemas.openxmlformats.org/officeDocument/2006/relationships/customXml" Target="../ink/ink172.xml"/><Relationship Id="rId12" Type="http://schemas.openxmlformats.org/officeDocument/2006/relationships/image" Target="../media/image174.png"/><Relationship Id="rId17" Type="http://schemas.openxmlformats.org/officeDocument/2006/relationships/customXml" Target="../ink/ink177.xml"/><Relationship Id="rId25" Type="http://schemas.openxmlformats.org/officeDocument/2006/relationships/customXml" Target="../ink/ink181.xml"/><Relationship Id="rId2" Type="http://schemas.openxmlformats.org/officeDocument/2006/relationships/notesSlide" Target="../notesSlides/notesSlide10.xml"/><Relationship Id="rId16" Type="http://schemas.openxmlformats.org/officeDocument/2006/relationships/image" Target="../media/image176.png"/><Relationship Id="rId20" Type="http://schemas.openxmlformats.org/officeDocument/2006/relationships/image" Target="../media/image178.png"/><Relationship Id="rId29" Type="http://schemas.openxmlformats.org/officeDocument/2006/relationships/customXml" Target="../ink/ink183.xml"/><Relationship Id="rId1" Type="http://schemas.openxmlformats.org/officeDocument/2006/relationships/slideLayout" Target="../slideLayouts/slideLayout7.xml"/><Relationship Id="rId6" Type="http://schemas.openxmlformats.org/officeDocument/2006/relationships/image" Target="../media/image171.png"/><Relationship Id="rId11" Type="http://schemas.openxmlformats.org/officeDocument/2006/relationships/customXml" Target="../ink/ink174.xml"/><Relationship Id="rId24" Type="http://schemas.openxmlformats.org/officeDocument/2006/relationships/image" Target="../media/image180.png"/><Relationship Id="rId32" Type="http://schemas.openxmlformats.org/officeDocument/2006/relationships/image" Target="../media/image184.png"/><Relationship Id="rId5" Type="http://schemas.openxmlformats.org/officeDocument/2006/relationships/customXml" Target="../ink/ink171.xml"/><Relationship Id="rId15" Type="http://schemas.openxmlformats.org/officeDocument/2006/relationships/customXml" Target="../ink/ink176.xml"/><Relationship Id="rId23" Type="http://schemas.openxmlformats.org/officeDocument/2006/relationships/customXml" Target="../ink/ink180.xml"/><Relationship Id="rId28" Type="http://schemas.openxmlformats.org/officeDocument/2006/relationships/image" Target="../media/image182.png"/><Relationship Id="rId10" Type="http://schemas.openxmlformats.org/officeDocument/2006/relationships/image" Target="../media/image173.png"/><Relationship Id="rId19" Type="http://schemas.openxmlformats.org/officeDocument/2006/relationships/customXml" Target="../ink/ink178.xml"/><Relationship Id="rId31" Type="http://schemas.openxmlformats.org/officeDocument/2006/relationships/customXml" Target="../ink/ink184.xml"/><Relationship Id="rId4" Type="http://schemas.openxmlformats.org/officeDocument/2006/relationships/image" Target="../media/image170.png"/><Relationship Id="rId9" Type="http://schemas.openxmlformats.org/officeDocument/2006/relationships/customXml" Target="../ink/ink173.xml"/><Relationship Id="rId14" Type="http://schemas.openxmlformats.org/officeDocument/2006/relationships/image" Target="../media/image175.png"/><Relationship Id="rId22" Type="http://schemas.openxmlformats.org/officeDocument/2006/relationships/image" Target="../media/image179.png"/><Relationship Id="rId27" Type="http://schemas.openxmlformats.org/officeDocument/2006/relationships/customXml" Target="../ink/ink182.xml"/><Relationship Id="rId30" Type="http://schemas.openxmlformats.org/officeDocument/2006/relationships/image" Target="../media/image18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6" Type="http://schemas.openxmlformats.org/officeDocument/2006/relationships/image" Target="../media/image196.png"/><Relationship Id="rId21" Type="http://schemas.openxmlformats.org/officeDocument/2006/relationships/customXml" Target="../ink/ink194.xml"/><Relationship Id="rId42" Type="http://schemas.openxmlformats.org/officeDocument/2006/relationships/image" Target="../media/image204.png"/><Relationship Id="rId47" Type="http://schemas.openxmlformats.org/officeDocument/2006/relationships/customXml" Target="../ink/ink207.xml"/><Relationship Id="rId63" Type="http://schemas.openxmlformats.org/officeDocument/2006/relationships/customXml" Target="../ink/ink215.xml"/><Relationship Id="rId68" Type="http://schemas.openxmlformats.org/officeDocument/2006/relationships/image" Target="../media/image217.png"/><Relationship Id="rId84" Type="http://schemas.openxmlformats.org/officeDocument/2006/relationships/image" Target="../media/image225.png"/><Relationship Id="rId89" Type="http://schemas.openxmlformats.org/officeDocument/2006/relationships/customXml" Target="../ink/ink228.xml"/><Relationship Id="rId16" Type="http://schemas.openxmlformats.org/officeDocument/2006/relationships/image" Target="../media/image191.png"/><Relationship Id="rId11" Type="http://schemas.openxmlformats.org/officeDocument/2006/relationships/customXml" Target="../ink/ink189.xml"/><Relationship Id="rId32" Type="http://schemas.openxmlformats.org/officeDocument/2006/relationships/image" Target="../media/image199.png"/><Relationship Id="rId37" Type="http://schemas.openxmlformats.org/officeDocument/2006/relationships/customXml" Target="../ink/ink202.xml"/><Relationship Id="rId53" Type="http://schemas.openxmlformats.org/officeDocument/2006/relationships/customXml" Target="../ink/ink210.xml"/><Relationship Id="rId58" Type="http://schemas.openxmlformats.org/officeDocument/2006/relationships/image" Target="../media/image212.png"/><Relationship Id="rId74" Type="http://schemas.openxmlformats.org/officeDocument/2006/relationships/image" Target="../media/image220.png"/><Relationship Id="rId79" Type="http://schemas.openxmlformats.org/officeDocument/2006/relationships/customXml" Target="../ink/ink223.xml"/><Relationship Id="rId5" Type="http://schemas.openxmlformats.org/officeDocument/2006/relationships/customXml" Target="../ink/ink186.xml"/><Relationship Id="rId90" Type="http://schemas.openxmlformats.org/officeDocument/2006/relationships/image" Target="../media/image228.png"/><Relationship Id="rId95" Type="http://schemas.openxmlformats.org/officeDocument/2006/relationships/customXml" Target="../ink/ink231.xml"/><Relationship Id="rId22" Type="http://schemas.openxmlformats.org/officeDocument/2006/relationships/image" Target="../media/image194.png"/><Relationship Id="rId27" Type="http://schemas.openxmlformats.org/officeDocument/2006/relationships/customXml" Target="../ink/ink197.xml"/><Relationship Id="rId43" Type="http://schemas.openxmlformats.org/officeDocument/2006/relationships/customXml" Target="../ink/ink205.xml"/><Relationship Id="rId48" Type="http://schemas.openxmlformats.org/officeDocument/2006/relationships/image" Target="../media/image207.png"/><Relationship Id="rId64" Type="http://schemas.openxmlformats.org/officeDocument/2006/relationships/image" Target="../media/image215.png"/><Relationship Id="rId69" Type="http://schemas.openxmlformats.org/officeDocument/2006/relationships/customXml" Target="../ink/ink218.xml"/><Relationship Id="rId8" Type="http://schemas.openxmlformats.org/officeDocument/2006/relationships/image" Target="../media/image187.png"/><Relationship Id="rId51" Type="http://schemas.openxmlformats.org/officeDocument/2006/relationships/customXml" Target="../ink/ink209.xml"/><Relationship Id="rId72" Type="http://schemas.openxmlformats.org/officeDocument/2006/relationships/image" Target="../media/image219.png"/><Relationship Id="rId80" Type="http://schemas.openxmlformats.org/officeDocument/2006/relationships/image" Target="../media/image223.png"/><Relationship Id="rId85" Type="http://schemas.openxmlformats.org/officeDocument/2006/relationships/customXml" Target="../ink/ink226.xml"/><Relationship Id="rId93" Type="http://schemas.openxmlformats.org/officeDocument/2006/relationships/customXml" Target="../ink/ink230.xml"/><Relationship Id="rId3" Type="http://schemas.openxmlformats.org/officeDocument/2006/relationships/customXml" Target="../ink/ink185.xml"/><Relationship Id="rId12" Type="http://schemas.openxmlformats.org/officeDocument/2006/relationships/image" Target="../media/image189.png"/><Relationship Id="rId17" Type="http://schemas.openxmlformats.org/officeDocument/2006/relationships/customXml" Target="../ink/ink192.xml"/><Relationship Id="rId25" Type="http://schemas.openxmlformats.org/officeDocument/2006/relationships/customXml" Target="../ink/ink196.xml"/><Relationship Id="rId33" Type="http://schemas.openxmlformats.org/officeDocument/2006/relationships/customXml" Target="../ink/ink200.xml"/><Relationship Id="rId38" Type="http://schemas.openxmlformats.org/officeDocument/2006/relationships/image" Target="../media/image202.png"/><Relationship Id="rId46" Type="http://schemas.openxmlformats.org/officeDocument/2006/relationships/image" Target="../media/image206.png"/><Relationship Id="rId59" Type="http://schemas.openxmlformats.org/officeDocument/2006/relationships/customXml" Target="../ink/ink213.xml"/><Relationship Id="rId67" Type="http://schemas.openxmlformats.org/officeDocument/2006/relationships/customXml" Target="../ink/ink217.xml"/><Relationship Id="rId20" Type="http://schemas.openxmlformats.org/officeDocument/2006/relationships/image" Target="../media/image193.png"/><Relationship Id="rId41" Type="http://schemas.openxmlformats.org/officeDocument/2006/relationships/customXml" Target="../ink/ink204.xml"/><Relationship Id="rId54" Type="http://schemas.openxmlformats.org/officeDocument/2006/relationships/image" Target="../media/image210.png"/><Relationship Id="rId62" Type="http://schemas.openxmlformats.org/officeDocument/2006/relationships/image" Target="../media/image214.png"/><Relationship Id="rId70" Type="http://schemas.openxmlformats.org/officeDocument/2006/relationships/image" Target="../media/image218.png"/><Relationship Id="rId75" Type="http://schemas.openxmlformats.org/officeDocument/2006/relationships/customXml" Target="../ink/ink221.xml"/><Relationship Id="rId83" Type="http://schemas.openxmlformats.org/officeDocument/2006/relationships/customXml" Target="../ink/ink225.xml"/><Relationship Id="rId88" Type="http://schemas.openxmlformats.org/officeDocument/2006/relationships/image" Target="../media/image227.png"/><Relationship Id="rId91" Type="http://schemas.openxmlformats.org/officeDocument/2006/relationships/customXml" Target="../ink/ink229.xml"/><Relationship Id="rId96" Type="http://schemas.openxmlformats.org/officeDocument/2006/relationships/image" Target="../media/image231.png"/><Relationship Id="rId1" Type="http://schemas.openxmlformats.org/officeDocument/2006/relationships/slideLayout" Target="../slideLayouts/slideLayout7.xml"/><Relationship Id="rId6" Type="http://schemas.openxmlformats.org/officeDocument/2006/relationships/image" Target="../media/image186.png"/><Relationship Id="rId15" Type="http://schemas.openxmlformats.org/officeDocument/2006/relationships/customXml" Target="../ink/ink191.xml"/><Relationship Id="rId23" Type="http://schemas.openxmlformats.org/officeDocument/2006/relationships/customXml" Target="../ink/ink195.xml"/><Relationship Id="rId28" Type="http://schemas.openxmlformats.org/officeDocument/2006/relationships/image" Target="../media/image197.png"/><Relationship Id="rId36" Type="http://schemas.openxmlformats.org/officeDocument/2006/relationships/image" Target="../media/image201.png"/><Relationship Id="rId49" Type="http://schemas.openxmlformats.org/officeDocument/2006/relationships/customXml" Target="../ink/ink208.xml"/><Relationship Id="rId57" Type="http://schemas.openxmlformats.org/officeDocument/2006/relationships/customXml" Target="../ink/ink212.xml"/><Relationship Id="rId10" Type="http://schemas.openxmlformats.org/officeDocument/2006/relationships/image" Target="../media/image188.png"/><Relationship Id="rId31" Type="http://schemas.openxmlformats.org/officeDocument/2006/relationships/customXml" Target="../ink/ink199.xml"/><Relationship Id="rId44" Type="http://schemas.openxmlformats.org/officeDocument/2006/relationships/image" Target="../media/image205.png"/><Relationship Id="rId52" Type="http://schemas.openxmlformats.org/officeDocument/2006/relationships/image" Target="../media/image209.png"/><Relationship Id="rId60" Type="http://schemas.openxmlformats.org/officeDocument/2006/relationships/image" Target="../media/image213.png"/><Relationship Id="rId65" Type="http://schemas.openxmlformats.org/officeDocument/2006/relationships/customXml" Target="../ink/ink216.xml"/><Relationship Id="rId73" Type="http://schemas.openxmlformats.org/officeDocument/2006/relationships/customXml" Target="../ink/ink220.xml"/><Relationship Id="rId78" Type="http://schemas.openxmlformats.org/officeDocument/2006/relationships/image" Target="../media/image222.png"/><Relationship Id="rId81" Type="http://schemas.openxmlformats.org/officeDocument/2006/relationships/customXml" Target="../ink/ink224.xml"/><Relationship Id="rId86" Type="http://schemas.openxmlformats.org/officeDocument/2006/relationships/image" Target="../media/image226.png"/><Relationship Id="rId94" Type="http://schemas.openxmlformats.org/officeDocument/2006/relationships/image" Target="../media/image230.png"/><Relationship Id="rId4" Type="http://schemas.openxmlformats.org/officeDocument/2006/relationships/image" Target="../media/image185.png"/><Relationship Id="rId9" Type="http://schemas.openxmlformats.org/officeDocument/2006/relationships/customXml" Target="../ink/ink188.xml"/><Relationship Id="rId13" Type="http://schemas.openxmlformats.org/officeDocument/2006/relationships/customXml" Target="../ink/ink190.xml"/><Relationship Id="rId18" Type="http://schemas.openxmlformats.org/officeDocument/2006/relationships/image" Target="../media/image192.png"/><Relationship Id="rId39" Type="http://schemas.openxmlformats.org/officeDocument/2006/relationships/customXml" Target="../ink/ink203.xml"/><Relationship Id="rId34" Type="http://schemas.openxmlformats.org/officeDocument/2006/relationships/image" Target="../media/image200.png"/><Relationship Id="rId50" Type="http://schemas.openxmlformats.org/officeDocument/2006/relationships/image" Target="../media/image208.png"/><Relationship Id="rId55" Type="http://schemas.openxmlformats.org/officeDocument/2006/relationships/customXml" Target="../ink/ink211.xml"/><Relationship Id="rId76" Type="http://schemas.openxmlformats.org/officeDocument/2006/relationships/image" Target="../media/image221.png"/><Relationship Id="rId7" Type="http://schemas.openxmlformats.org/officeDocument/2006/relationships/customXml" Target="../ink/ink187.xml"/><Relationship Id="rId71" Type="http://schemas.openxmlformats.org/officeDocument/2006/relationships/customXml" Target="../ink/ink219.xml"/><Relationship Id="rId92" Type="http://schemas.openxmlformats.org/officeDocument/2006/relationships/image" Target="../media/image229.png"/><Relationship Id="rId2" Type="http://schemas.openxmlformats.org/officeDocument/2006/relationships/notesSlide" Target="../notesSlides/notesSlide12.xml"/><Relationship Id="rId29" Type="http://schemas.openxmlformats.org/officeDocument/2006/relationships/customXml" Target="../ink/ink198.xml"/><Relationship Id="rId24" Type="http://schemas.openxmlformats.org/officeDocument/2006/relationships/image" Target="../media/image195.png"/><Relationship Id="rId40" Type="http://schemas.openxmlformats.org/officeDocument/2006/relationships/image" Target="../media/image203.png"/><Relationship Id="rId45" Type="http://schemas.openxmlformats.org/officeDocument/2006/relationships/customXml" Target="../ink/ink206.xml"/><Relationship Id="rId66" Type="http://schemas.openxmlformats.org/officeDocument/2006/relationships/image" Target="../media/image216.png"/><Relationship Id="rId87" Type="http://schemas.openxmlformats.org/officeDocument/2006/relationships/customXml" Target="../ink/ink227.xml"/><Relationship Id="rId61" Type="http://schemas.openxmlformats.org/officeDocument/2006/relationships/customXml" Target="../ink/ink214.xml"/><Relationship Id="rId82" Type="http://schemas.openxmlformats.org/officeDocument/2006/relationships/image" Target="../media/image224.png"/><Relationship Id="rId19" Type="http://schemas.openxmlformats.org/officeDocument/2006/relationships/customXml" Target="../ink/ink193.xml"/><Relationship Id="rId14" Type="http://schemas.openxmlformats.org/officeDocument/2006/relationships/image" Target="../media/image190.png"/><Relationship Id="rId30" Type="http://schemas.openxmlformats.org/officeDocument/2006/relationships/image" Target="../media/image198.png"/><Relationship Id="rId35" Type="http://schemas.openxmlformats.org/officeDocument/2006/relationships/customXml" Target="../ink/ink201.xml"/><Relationship Id="rId56" Type="http://schemas.openxmlformats.org/officeDocument/2006/relationships/image" Target="../media/image211.png"/><Relationship Id="rId77" Type="http://schemas.openxmlformats.org/officeDocument/2006/relationships/customXml" Target="../ink/ink222.xml"/></Relationships>
</file>

<file path=ppt/slides/_rels/slide17.xml.rels><?xml version="1.0" encoding="UTF-8" standalone="yes"?>
<Relationships xmlns="http://schemas.openxmlformats.org/package/2006/relationships"><Relationship Id="rId13" Type="http://schemas.openxmlformats.org/officeDocument/2006/relationships/customXml" Target="../ink/ink237.xml"/><Relationship Id="rId18" Type="http://schemas.openxmlformats.org/officeDocument/2006/relationships/image" Target="../media/image239.png"/><Relationship Id="rId26" Type="http://schemas.openxmlformats.org/officeDocument/2006/relationships/image" Target="../media/image243.png"/><Relationship Id="rId39" Type="http://schemas.openxmlformats.org/officeDocument/2006/relationships/customXml" Target="../ink/ink250.xml"/><Relationship Id="rId21" Type="http://schemas.openxmlformats.org/officeDocument/2006/relationships/customXml" Target="../ink/ink241.xml"/><Relationship Id="rId34" Type="http://schemas.openxmlformats.org/officeDocument/2006/relationships/image" Target="../media/image247.png"/><Relationship Id="rId7" Type="http://schemas.openxmlformats.org/officeDocument/2006/relationships/customXml" Target="../ink/ink234.xml"/><Relationship Id="rId12" Type="http://schemas.openxmlformats.org/officeDocument/2006/relationships/image" Target="../media/image236.png"/><Relationship Id="rId17" Type="http://schemas.openxmlformats.org/officeDocument/2006/relationships/customXml" Target="../ink/ink239.xml"/><Relationship Id="rId25" Type="http://schemas.openxmlformats.org/officeDocument/2006/relationships/customXml" Target="../ink/ink243.xml"/><Relationship Id="rId33" Type="http://schemas.openxmlformats.org/officeDocument/2006/relationships/customXml" Target="../ink/ink247.xml"/><Relationship Id="rId38" Type="http://schemas.openxmlformats.org/officeDocument/2006/relationships/image" Target="../media/image249.png"/><Relationship Id="rId2" Type="http://schemas.openxmlformats.org/officeDocument/2006/relationships/notesSlide" Target="../notesSlides/notesSlide13.xml"/><Relationship Id="rId16" Type="http://schemas.openxmlformats.org/officeDocument/2006/relationships/image" Target="../media/image238.png"/><Relationship Id="rId20" Type="http://schemas.openxmlformats.org/officeDocument/2006/relationships/image" Target="../media/image240.png"/><Relationship Id="rId29" Type="http://schemas.openxmlformats.org/officeDocument/2006/relationships/customXml" Target="../ink/ink245.xml"/><Relationship Id="rId1" Type="http://schemas.openxmlformats.org/officeDocument/2006/relationships/slideLayout" Target="../slideLayouts/slideLayout7.xml"/><Relationship Id="rId6" Type="http://schemas.openxmlformats.org/officeDocument/2006/relationships/image" Target="../media/image233.png"/><Relationship Id="rId11" Type="http://schemas.openxmlformats.org/officeDocument/2006/relationships/customXml" Target="../ink/ink236.xml"/><Relationship Id="rId24" Type="http://schemas.openxmlformats.org/officeDocument/2006/relationships/image" Target="../media/image242.png"/><Relationship Id="rId32" Type="http://schemas.openxmlformats.org/officeDocument/2006/relationships/image" Target="../media/image246.png"/><Relationship Id="rId37" Type="http://schemas.openxmlformats.org/officeDocument/2006/relationships/customXml" Target="../ink/ink249.xml"/><Relationship Id="rId40" Type="http://schemas.openxmlformats.org/officeDocument/2006/relationships/image" Target="../media/image250.png"/><Relationship Id="rId5" Type="http://schemas.openxmlformats.org/officeDocument/2006/relationships/customXml" Target="../ink/ink233.xml"/><Relationship Id="rId15" Type="http://schemas.openxmlformats.org/officeDocument/2006/relationships/customXml" Target="../ink/ink238.xml"/><Relationship Id="rId23" Type="http://schemas.openxmlformats.org/officeDocument/2006/relationships/customXml" Target="../ink/ink242.xml"/><Relationship Id="rId28" Type="http://schemas.openxmlformats.org/officeDocument/2006/relationships/image" Target="../media/image244.png"/><Relationship Id="rId36" Type="http://schemas.openxmlformats.org/officeDocument/2006/relationships/image" Target="../media/image248.png"/><Relationship Id="rId10" Type="http://schemas.openxmlformats.org/officeDocument/2006/relationships/image" Target="../media/image235.png"/><Relationship Id="rId19" Type="http://schemas.openxmlformats.org/officeDocument/2006/relationships/customXml" Target="../ink/ink240.xml"/><Relationship Id="rId31" Type="http://schemas.openxmlformats.org/officeDocument/2006/relationships/customXml" Target="../ink/ink246.xml"/><Relationship Id="rId4" Type="http://schemas.openxmlformats.org/officeDocument/2006/relationships/image" Target="../media/image232.png"/><Relationship Id="rId9" Type="http://schemas.openxmlformats.org/officeDocument/2006/relationships/customXml" Target="../ink/ink235.xml"/><Relationship Id="rId14" Type="http://schemas.openxmlformats.org/officeDocument/2006/relationships/image" Target="../media/image237.png"/><Relationship Id="rId22" Type="http://schemas.openxmlformats.org/officeDocument/2006/relationships/image" Target="../media/image241.png"/><Relationship Id="rId27" Type="http://schemas.openxmlformats.org/officeDocument/2006/relationships/customXml" Target="../ink/ink244.xml"/><Relationship Id="rId30" Type="http://schemas.openxmlformats.org/officeDocument/2006/relationships/image" Target="../media/image245.png"/><Relationship Id="rId35" Type="http://schemas.openxmlformats.org/officeDocument/2006/relationships/customXml" Target="../ink/ink248.xml"/><Relationship Id="rId8" Type="http://schemas.openxmlformats.org/officeDocument/2006/relationships/image" Target="../media/image234.png"/><Relationship Id="rId3" Type="http://schemas.openxmlformats.org/officeDocument/2006/relationships/customXml" Target="../ink/ink2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308.xml"/><Relationship Id="rId21" Type="http://schemas.openxmlformats.org/officeDocument/2006/relationships/image" Target="../media/image259.png"/><Relationship Id="rId42" Type="http://schemas.openxmlformats.org/officeDocument/2006/relationships/customXml" Target="../ink/ink270.xml"/><Relationship Id="rId63" Type="http://schemas.openxmlformats.org/officeDocument/2006/relationships/image" Target="../media/image280.png"/><Relationship Id="rId84" Type="http://schemas.openxmlformats.org/officeDocument/2006/relationships/image" Target="../media/image289.png"/><Relationship Id="rId138" Type="http://schemas.openxmlformats.org/officeDocument/2006/relationships/image" Target="../media/image316.png"/><Relationship Id="rId159" Type="http://schemas.openxmlformats.org/officeDocument/2006/relationships/image" Target="../media/image326.png"/><Relationship Id="rId170" Type="http://schemas.openxmlformats.org/officeDocument/2006/relationships/customXml" Target="../ink/ink335.xml"/><Relationship Id="rId107" Type="http://schemas.openxmlformats.org/officeDocument/2006/relationships/customXml" Target="../ink/ink303.xml"/><Relationship Id="rId11" Type="http://schemas.openxmlformats.org/officeDocument/2006/relationships/image" Target="../media/image255.png"/><Relationship Id="rId32" Type="http://schemas.openxmlformats.org/officeDocument/2006/relationships/customXml" Target="../ink/ink265.xml"/><Relationship Id="rId53" Type="http://schemas.openxmlformats.org/officeDocument/2006/relationships/image" Target="../media/image275.png"/><Relationship Id="rId74" Type="http://schemas.openxmlformats.org/officeDocument/2006/relationships/customXml" Target="../ink/ink286.xml"/><Relationship Id="rId128" Type="http://schemas.openxmlformats.org/officeDocument/2006/relationships/image" Target="../media/image311.png"/><Relationship Id="rId149" Type="http://schemas.openxmlformats.org/officeDocument/2006/relationships/image" Target="../media/image321.png"/><Relationship Id="rId5" Type="http://schemas.openxmlformats.org/officeDocument/2006/relationships/image" Target="../media/image252.png"/><Relationship Id="rId95" Type="http://schemas.openxmlformats.org/officeDocument/2006/relationships/customXml" Target="../ink/ink297.xml"/><Relationship Id="rId160" Type="http://schemas.openxmlformats.org/officeDocument/2006/relationships/customXml" Target="../ink/ink330.xml"/><Relationship Id="rId181" Type="http://schemas.openxmlformats.org/officeDocument/2006/relationships/customXml" Target="../ink/ink341.xml"/><Relationship Id="rId22" Type="http://schemas.openxmlformats.org/officeDocument/2006/relationships/customXml" Target="../ink/ink260.xml"/><Relationship Id="rId43" Type="http://schemas.openxmlformats.org/officeDocument/2006/relationships/image" Target="../media/image270.png"/><Relationship Id="rId64" Type="http://schemas.openxmlformats.org/officeDocument/2006/relationships/customXml" Target="../ink/ink281.xml"/><Relationship Id="rId118" Type="http://schemas.openxmlformats.org/officeDocument/2006/relationships/image" Target="../media/image306.png"/><Relationship Id="rId139" Type="http://schemas.openxmlformats.org/officeDocument/2006/relationships/customXml" Target="../ink/ink319.xml"/><Relationship Id="rId85" Type="http://schemas.openxmlformats.org/officeDocument/2006/relationships/customXml" Target="../ink/ink292.xml"/><Relationship Id="rId150" Type="http://schemas.openxmlformats.org/officeDocument/2006/relationships/customXml" Target="../ink/ink325.xml"/><Relationship Id="rId171" Type="http://schemas.openxmlformats.org/officeDocument/2006/relationships/image" Target="../media/image332.png"/><Relationship Id="rId12" Type="http://schemas.openxmlformats.org/officeDocument/2006/relationships/customXml" Target="../ink/ink255.xml"/><Relationship Id="rId33" Type="http://schemas.openxmlformats.org/officeDocument/2006/relationships/image" Target="../media/image265.png"/><Relationship Id="rId108" Type="http://schemas.openxmlformats.org/officeDocument/2006/relationships/image" Target="../media/image301.png"/><Relationship Id="rId129" Type="http://schemas.openxmlformats.org/officeDocument/2006/relationships/customXml" Target="../ink/ink314.xml"/><Relationship Id="rId54" Type="http://schemas.openxmlformats.org/officeDocument/2006/relationships/customXml" Target="../ink/ink276.xml"/><Relationship Id="rId75" Type="http://schemas.openxmlformats.org/officeDocument/2006/relationships/image" Target="../media/image286.png"/><Relationship Id="rId96" Type="http://schemas.openxmlformats.org/officeDocument/2006/relationships/image" Target="../media/image295.png"/><Relationship Id="rId140" Type="http://schemas.openxmlformats.org/officeDocument/2006/relationships/image" Target="../media/image317.png"/><Relationship Id="rId161" Type="http://schemas.openxmlformats.org/officeDocument/2006/relationships/image" Target="../media/image327.png"/><Relationship Id="rId182" Type="http://schemas.openxmlformats.org/officeDocument/2006/relationships/image" Target="../media/image337.png"/><Relationship Id="rId6" Type="http://schemas.openxmlformats.org/officeDocument/2006/relationships/customXml" Target="../ink/ink252.xml"/><Relationship Id="rId23" Type="http://schemas.openxmlformats.org/officeDocument/2006/relationships/image" Target="../media/image260.png"/><Relationship Id="rId119" Type="http://schemas.openxmlformats.org/officeDocument/2006/relationships/customXml" Target="../ink/ink309.xml"/><Relationship Id="rId44" Type="http://schemas.openxmlformats.org/officeDocument/2006/relationships/customXml" Target="../ink/ink271.xml"/><Relationship Id="rId65" Type="http://schemas.openxmlformats.org/officeDocument/2006/relationships/image" Target="../media/image281.png"/><Relationship Id="rId86" Type="http://schemas.openxmlformats.org/officeDocument/2006/relationships/image" Target="../media/image290.png"/><Relationship Id="rId130" Type="http://schemas.openxmlformats.org/officeDocument/2006/relationships/image" Target="../media/image312.png"/><Relationship Id="rId151" Type="http://schemas.openxmlformats.org/officeDocument/2006/relationships/image" Target="../media/image322.png"/><Relationship Id="rId172" Type="http://schemas.openxmlformats.org/officeDocument/2006/relationships/customXml" Target="../ink/ink336.xml"/><Relationship Id="rId13" Type="http://schemas.openxmlformats.org/officeDocument/2006/relationships/image" Target="../media/image129.png"/><Relationship Id="rId18" Type="http://schemas.openxmlformats.org/officeDocument/2006/relationships/customXml" Target="../ink/ink258.xml"/><Relationship Id="rId39" Type="http://schemas.openxmlformats.org/officeDocument/2006/relationships/image" Target="../media/image268.png"/><Relationship Id="rId109" Type="http://schemas.openxmlformats.org/officeDocument/2006/relationships/customXml" Target="../ink/ink304.xml"/><Relationship Id="rId34" Type="http://schemas.openxmlformats.org/officeDocument/2006/relationships/customXml" Target="../ink/ink266.xml"/><Relationship Id="rId50" Type="http://schemas.openxmlformats.org/officeDocument/2006/relationships/customXml" Target="../ink/ink274.xml"/><Relationship Id="rId55" Type="http://schemas.openxmlformats.org/officeDocument/2006/relationships/image" Target="../media/image276.png"/><Relationship Id="rId76" Type="http://schemas.openxmlformats.org/officeDocument/2006/relationships/customXml" Target="../ink/ink287.xml"/><Relationship Id="rId97" Type="http://schemas.openxmlformats.org/officeDocument/2006/relationships/customXml" Target="../ink/ink298.xml"/><Relationship Id="rId104" Type="http://schemas.openxmlformats.org/officeDocument/2006/relationships/image" Target="../media/image299.png"/><Relationship Id="rId120" Type="http://schemas.openxmlformats.org/officeDocument/2006/relationships/image" Target="../media/image307.png"/><Relationship Id="rId125" Type="http://schemas.openxmlformats.org/officeDocument/2006/relationships/customXml" Target="../ink/ink312.xml"/><Relationship Id="rId141" Type="http://schemas.openxmlformats.org/officeDocument/2006/relationships/customXml" Target="../ink/ink320.xml"/><Relationship Id="rId146" Type="http://schemas.openxmlformats.org/officeDocument/2006/relationships/customXml" Target="../ink/ink323.xml"/><Relationship Id="rId167" Type="http://schemas.openxmlformats.org/officeDocument/2006/relationships/image" Target="../media/image330.png"/><Relationship Id="rId7" Type="http://schemas.openxmlformats.org/officeDocument/2006/relationships/image" Target="../media/image253.png"/><Relationship Id="rId71" Type="http://schemas.openxmlformats.org/officeDocument/2006/relationships/image" Target="../media/image284.png"/><Relationship Id="rId92" Type="http://schemas.openxmlformats.org/officeDocument/2006/relationships/image" Target="../media/image293.png"/><Relationship Id="rId162" Type="http://schemas.openxmlformats.org/officeDocument/2006/relationships/customXml" Target="../ink/ink331.xml"/><Relationship Id="rId183" Type="http://schemas.openxmlformats.org/officeDocument/2006/relationships/customXml" Target="../ink/ink342.xml"/><Relationship Id="rId2" Type="http://schemas.openxmlformats.org/officeDocument/2006/relationships/notesSlide" Target="../notesSlides/notesSlide15.xml"/><Relationship Id="rId29" Type="http://schemas.openxmlformats.org/officeDocument/2006/relationships/image" Target="../media/image263.png"/><Relationship Id="rId24" Type="http://schemas.openxmlformats.org/officeDocument/2006/relationships/customXml" Target="../ink/ink261.xml"/><Relationship Id="rId40" Type="http://schemas.openxmlformats.org/officeDocument/2006/relationships/customXml" Target="../ink/ink269.xml"/><Relationship Id="rId45" Type="http://schemas.openxmlformats.org/officeDocument/2006/relationships/image" Target="../media/image271.png"/><Relationship Id="rId66" Type="http://schemas.openxmlformats.org/officeDocument/2006/relationships/customXml" Target="../ink/ink282.xml"/><Relationship Id="rId87" Type="http://schemas.openxmlformats.org/officeDocument/2006/relationships/customXml" Target="../ink/ink293.xml"/><Relationship Id="rId110" Type="http://schemas.openxmlformats.org/officeDocument/2006/relationships/image" Target="../media/image302.png"/><Relationship Id="rId115" Type="http://schemas.openxmlformats.org/officeDocument/2006/relationships/customXml" Target="../ink/ink307.xml"/><Relationship Id="rId131" Type="http://schemas.openxmlformats.org/officeDocument/2006/relationships/customXml" Target="../ink/ink315.xml"/><Relationship Id="rId136" Type="http://schemas.openxmlformats.org/officeDocument/2006/relationships/image" Target="../media/image315.png"/><Relationship Id="rId157" Type="http://schemas.openxmlformats.org/officeDocument/2006/relationships/image" Target="../media/image325.png"/><Relationship Id="rId178" Type="http://schemas.openxmlformats.org/officeDocument/2006/relationships/image" Target="../media/image335.png"/><Relationship Id="rId61" Type="http://schemas.openxmlformats.org/officeDocument/2006/relationships/image" Target="../media/image279.png"/><Relationship Id="rId82" Type="http://schemas.openxmlformats.org/officeDocument/2006/relationships/customXml" Target="../ink/ink290.xml"/><Relationship Id="rId152" Type="http://schemas.openxmlformats.org/officeDocument/2006/relationships/customXml" Target="../ink/ink326.xml"/><Relationship Id="rId173" Type="http://schemas.openxmlformats.org/officeDocument/2006/relationships/image" Target="../media/image333.png"/><Relationship Id="rId19" Type="http://schemas.openxmlformats.org/officeDocument/2006/relationships/image" Target="../media/image258.png"/><Relationship Id="rId14" Type="http://schemas.openxmlformats.org/officeDocument/2006/relationships/customXml" Target="../ink/ink256.xml"/><Relationship Id="rId30" Type="http://schemas.openxmlformats.org/officeDocument/2006/relationships/customXml" Target="../ink/ink264.xml"/><Relationship Id="rId35" Type="http://schemas.openxmlformats.org/officeDocument/2006/relationships/image" Target="../media/image266.png"/><Relationship Id="rId56" Type="http://schemas.openxmlformats.org/officeDocument/2006/relationships/customXml" Target="../ink/ink277.xml"/><Relationship Id="rId77" Type="http://schemas.openxmlformats.org/officeDocument/2006/relationships/image" Target="../media/image287.png"/><Relationship Id="rId100" Type="http://schemas.openxmlformats.org/officeDocument/2006/relationships/image" Target="../media/image297.png"/><Relationship Id="rId105" Type="http://schemas.openxmlformats.org/officeDocument/2006/relationships/customXml" Target="../ink/ink302.xml"/><Relationship Id="rId126" Type="http://schemas.openxmlformats.org/officeDocument/2006/relationships/image" Target="../media/image310.png"/><Relationship Id="rId147" Type="http://schemas.openxmlformats.org/officeDocument/2006/relationships/image" Target="../media/image320.png"/><Relationship Id="rId168" Type="http://schemas.openxmlformats.org/officeDocument/2006/relationships/customXml" Target="../ink/ink334.xml"/><Relationship Id="rId8" Type="http://schemas.openxmlformats.org/officeDocument/2006/relationships/customXml" Target="../ink/ink253.xml"/><Relationship Id="rId51" Type="http://schemas.openxmlformats.org/officeDocument/2006/relationships/image" Target="../media/image274.png"/><Relationship Id="rId72" Type="http://schemas.openxmlformats.org/officeDocument/2006/relationships/customXml" Target="../ink/ink285.xml"/><Relationship Id="rId93" Type="http://schemas.openxmlformats.org/officeDocument/2006/relationships/customXml" Target="../ink/ink296.xml"/><Relationship Id="rId98" Type="http://schemas.openxmlformats.org/officeDocument/2006/relationships/image" Target="../media/image296.png"/><Relationship Id="rId121" Type="http://schemas.openxmlformats.org/officeDocument/2006/relationships/customXml" Target="../ink/ink310.xml"/><Relationship Id="rId142" Type="http://schemas.openxmlformats.org/officeDocument/2006/relationships/image" Target="../media/image318.png"/><Relationship Id="rId163" Type="http://schemas.openxmlformats.org/officeDocument/2006/relationships/image" Target="../media/image328.png"/><Relationship Id="rId184" Type="http://schemas.openxmlformats.org/officeDocument/2006/relationships/image" Target="../media/image338.png"/><Relationship Id="rId3" Type="http://schemas.openxmlformats.org/officeDocument/2006/relationships/image" Target="../media/image251.png"/><Relationship Id="rId25" Type="http://schemas.openxmlformats.org/officeDocument/2006/relationships/image" Target="../media/image261.png"/><Relationship Id="rId46" Type="http://schemas.openxmlformats.org/officeDocument/2006/relationships/customXml" Target="../ink/ink272.xml"/><Relationship Id="rId67" Type="http://schemas.openxmlformats.org/officeDocument/2006/relationships/image" Target="../media/image282.png"/><Relationship Id="rId116" Type="http://schemas.openxmlformats.org/officeDocument/2006/relationships/image" Target="../media/image305.png"/><Relationship Id="rId137" Type="http://schemas.openxmlformats.org/officeDocument/2006/relationships/customXml" Target="../ink/ink318.xml"/><Relationship Id="rId158" Type="http://schemas.openxmlformats.org/officeDocument/2006/relationships/customXml" Target="../ink/ink329.xml"/><Relationship Id="rId20" Type="http://schemas.openxmlformats.org/officeDocument/2006/relationships/customXml" Target="../ink/ink259.xml"/><Relationship Id="rId41" Type="http://schemas.openxmlformats.org/officeDocument/2006/relationships/image" Target="../media/image269.png"/><Relationship Id="rId62" Type="http://schemas.openxmlformats.org/officeDocument/2006/relationships/customXml" Target="../ink/ink280.xml"/><Relationship Id="rId83" Type="http://schemas.openxmlformats.org/officeDocument/2006/relationships/customXml" Target="../ink/ink291.xml"/><Relationship Id="rId88" Type="http://schemas.openxmlformats.org/officeDocument/2006/relationships/image" Target="../media/image291.png"/><Relationship Id="rId111" Type="http://schemas.openxmlformats.org/officeDocument/2006/relationships/customXml" Target="../ink/ink305.xml"/><Relationship Id="rId132" Type="http://schemas.openxmlformats.org/officeDocument/2006/relationships/image" Target="../media/image313.png"/><Relationship Id="rId153" Type="http://schemas.openxmlformats.org/officeDocument/2006/relationships/image" Target="../media/image323.png"/><Relationship Id="rId174" Type="http://schemas.openxmlformats.org/officeDocument/2006/relationships/customXml" Target="../ink/ink337.xml"/><Relationship Id="rId179" Type="http://schemas.openxmlformats.org/officeDocument/2006/relationships/customXml" Target="../ink/ink340.xml"/><Relationship Id="rId15" Type="http://schemas.openxmlformats.org/officeDocument/2006/relationships/image" Target="../media/image256.png"/><Relationship Id="rId36" Type="http://schemas.openxmlformats.org/officeDocument/2006/relationships/customXml" Target="../ink/ink267.xml"/><Relationship Id="rId57" Type="http://schemas.openxmlformats.org/officeDocument/2006/relationships/image" Target="../media/image277.png"/><Relationship Id="rId106" Type="http://schemas.openxmlformats.org/officeDocument/2006/relationships/image" Target="../media/image300.png"/><Relationship Id="rId127" Type="http://schemas.openxmlformats.org/officeDocument/2006/relationships/customXml" Target="../ink/ink313.xml"/><Relationship Id="rId10" Type="http://schemas.openxmlformats.org/officeDocument/2006/relationships/customXml" Target="../ink/ink254.xml"/><Relationship Id="rId31" Type="http://schemas.openxmlformats.org/officeDocument/2006/relationships/image" Target="../media/image264.png"/><Relationship Id="rId52" Type="http://schemas.openxmlformats.org/officeDocument/2006/relationships/customXml" Target="../ink/ink275.xml"/><Relationship Id="rId73" Type="http://schemas.openxmlformats.org/officeDocument/2006/relationships/image" Target="../media/image285.png"/><Relationship Id="rId78" Type="http://schemas.openxmlformats.org/officeDocument/2006/relationships/customXml" Target="../ink/ink288.xml"/><Relationship Id="rId94" Type="http://schemas.openxmlformats.org/officeDocument/2006/relationships/image" Target="../media/image294.png"/><Relationship Id="rId99" Type="http://schemas.openxmlformats.org/officeDocument/2006/relationships/customXml" Target="../ink/ink299.xml"/><Relationship Id="rId101" Type="http://schemas.openxmlformats.org/officeDocument/2006/relationships/customXml" Target="../ink/ink300.xml"/><Relationship Id="rId122" Type="http://schemas.openxmlformats.org/officeDocument/2006/relationships/image" Target="../media/image308.png"/><Relationship Id="rId143" Type="http://schemas.openxmlformats.org/officeDocument/2006/relationships/customXml" Target="../ink/ink321.xml"/><Relationship Id="rId148" Type="http://schemas.openxmlformats.org/officeDocument/2006/relationships/customXml" Target="../ink/ink324.xml"/><Relationship Id="rId164" Type="http://schemas.openxmlformats.org/officeDocument/2006/relationships/customXml" Target="../ink/ink332.xml"/><Relationship Id="rId169" Type="http://schemas.openxmlformats.org/officeDocument/2006/relationships/image" Target="../media/image331.png"/><Relationship Id="rId185" Type="http://schemas.openxmlformats.org/officeDocument/2006/relationships/customXml" Target="../ink/ink343.xml"/><Relationship Id="rId4" Type="http://schemas.openxmlformats.org/officeDocument/2006/relationships/customXml" Target="../ink/ink251.xml"/><Relationship Id="rId9" Type="http://schemas.openxmlformats.org/officeDocument/2006/relationships/image" Target="../media/image254.png"/><Relationship Id="rId180" Type="http://schemas.openxmlformats.org/officeDocument/2006/relationships/image" Target="../media/image336.png"/><Relationship Id="rId26" Type="http://schemas.openxmlformats.org/officeDocument/2006/relationships/customXml" Target="../ink/ink262.xml"/><Relationship Id="rId47" Type="http://schemas.openxmlformats.org/officeDocument/2006/relationships/image" Target="../media/image272.png"/><Relationship Id="rId68" Type="http://schemas.openxmlformats.org/officeDocument/2006/relationships/customXml" Target="../ink/ink283.xml"/><Relationship Id="rId89" Type="http://schemas.openxmlformats.org/officeDocument/2006/relationships/customXml" Target="../ink/ink294.xml"/><Relationship Id="rId112" Type="http://schemas.openxmlformats.org/officeDocument/2006/relationships/image" Target="../media/image303.png"/><Relationship Id="rId133" Type="http://schemas.openxmlformats.org/officeDocument/2006/relationships/customXml" Target="../ink/ink316.xml"/><Relationship Id="rId154" Type="http://schemas.openxmlformats.org/officeDocument/2006/relationships/customXml" Target="../ink/ink327.xml"/><Relationship Id="rId175" Type="http://schemas.openxmlformats.org/officeDocument/2006/relationships/customXml" Target="../ink/ink338.xml"/><Relationship Id="rId16" Type="http://schemas.openxmlformats.org/officeDocument/2006/relationships/customXml" Target="../ink/ink257.xml"/><Relationship Id="rId37" Type="http://schemas.openxmlformats.org/officeDocument/2006/relationships/image" Target="../media/image267.png"/><Relationship Id="rId58" Type="http://schemas.openxmlformats.org/officeDocument/2006/relationships/customXml" Target="../ink/ink278.xml"/><Relationship Id="rId79" Type="http://schemas.openxmlformats.org/officeDocument/2006/relationships/image" Target="../media/image288.png"/><Relationship Id="rId102" Type="http://schemas.openxmlformats.org/officeDocument/2006/relationships/image" Target="../media/image298.png"/><Relationship Id="rId123" Type="http://schemas.openxmlformats.org/officeDocument/2006/relationships/customXml" Target="../ink/ink311.xml"/><Relationship Id="rId144" Type="http://schemas.openxmlformats.org/officeDocument/2006/relationships/image" Target="../media/image319.png"/><Relationship Id="rId90" Type="http://schemas.openxmlformats.org/officeDocument/2006/relationships/image" Target="../media/image292.png"/><Relationship Id="rId165" Type="http://schemas.openxmlformats.org/officeDocument/2006/relationships/image" Target="../media/image329.png"/><Relationship Id="rId27" Type="http://schemas.openxmlformats.org/officeDocument/2006/relationships/image" Target="../media/image262.png"/><Relationship Id="rId48" Type="http://schemas.openxmlformats.org/officeDocument/2006/relationships/customXml" Target="../ink/ink273.xml"/><Relationship Id="rId69" Type="http://schemas.openxmlformats.org/officeDocument/2006/relationships/image" Target="../media/image283.png"/><Relationship Id="rId113" Type="http://schemas.openxmlformats.org/officeDocument/2006/relationships/customXml" Target="../ink/ink306.xml"/><Relationship Id="rId134" Type="http://schemas.openxmlformats.org/officeDocument/2006/relationships/image" Target="../media/image314.png"/><Relationship Id="rId80" Type="http://schemas.openxmlformats.org/officeDocument/2006/relationships/customXml" Target="../ink/ink289.xml"/><Relationship Id="rId155" Type="http://schemas.openxmlformats.org/officeDocument/2006/relationships/image" Target="../media/image324.png"/><Relationship Id="rId176" Type="http://schemas.openxmlformats.org/officeDocument/2006/relationships/image" Target="../media/image334.png"/><Relationship Id="rId17" Type="http://schemas.openxmlformats.org/officeDocument/2006/relationships/image" Target="../media/image257.png"/><Relationship Id="rId38" Type="http://schemas.openxmlformats.org/officeDocument/2006/relationships/customXml" Target="../ink/ink268.xml"/><Relationship Id="rId59" Type="http://schemas.openxmlformats.org/officeDocument/2006/relationships/image" Target="../media/image278.png"/><Relationship Id="rId103" Type="http://schemas.openxmlformats.org/officeDocument/2006/relationships/customXml" Target="../ink/ink301.xml"/><Relationship Id="rId124" Type="http://schemas.openxmlformats.org/officeDocument/2006/relationships/image" Target="../media/image309.png"/><Relationship Id="rId70" Type="http://schemas.openxmlformats.org/officeDocument/2006/relationships/customXml" Target="../ink/ink284.xml"/><Relationship Id="rId91" Type="http://schemas.openxmlformats.org/officeDocument/2006/relationships/customXml" Target="../ink/ink295.xml"/><Relationship Id="rId145" Type="http://schemas.openxmlformats.org/officeDocument/2006/relationships/customXml" Target="../ink/ink322.xml"/><Relationship Id="rId166" Type="http://schemas.openxmlformats.org/officeDocument/2006/relationships/customXml" Target="../ink/ink333.xml"/><Relationship Id="rId1" Type="http://schemas.openxmlformats.org/officeDocument/2006/relationships/slideLayout" Target="../slideLayouts/slideLayout7.xml"/><Relationship Id="rId28" Type="http://schemas.openxmlformats.org/officeDocument/2006/relationships/customXml" Target="../ink/ink263.xml"/><Relationship Id="rId49" Type="http://schemas.openxmlformats.org/officeDocument/2006/relationships/image" Target="../media/image273.png"/><Relationship Id="rId114" Type="http://schemas.openxmlformats.org/officeDocument/2006/relationships/image" Target="../media/image304.png"/><Relationship Id="rId60" Type="http://schemas.openxmlformats.org/officeDocument/2006/relationships/customXml" Target="../ink/ink279.xml"/><Relationship Id="rId81" Type="http://schemas.openxmlformats.org/officeDocument/2006/relationships/image" Target="../media/image81.png"/><Relationship Id="rId135" Type="http://schemas.openxmlformats.org/officeDocument/2006/relationships/customXml" Target="../ink/ink317.xml"/><Relationship Id="rId156" Type="http://schemas.openxmlformats.org/officeDocument/2006/relationships/customXml" Target="../ink/ink328.xml"/><Relationship Id="rId177" Type="http://schemas.openxmlformats.org/officeDocument/2006/relationships/customXml" Target="../ink/ink339.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17" Type="http://schemas.openxmlformats.org/officeDocument/2006/relationships/customXml" Target="../ink/ink402.xml"/><Relationship Id="rId21" Type="http://schemas.openxmlformats.org/officeDocument/2006/relationships/image" Target="../media/image326.png"/><Relationship Id="rId63" Type="http://schemas.openxmlformats.org/officeDocument/2006/relationships/image" Target="../media/image346.png"/><Relationship Id="rId159" Type="http://schemas.openxmlformats.org/officeDocument/2006/relationships/image" Target="../media/image393.png"/><Relationship Id="rId170" Type="http://schemas.openxmlformats.org/officeDocument/2006/relationships/image" Target="../media/image398.png"/><Relationship Id="rId226" Type="http://schemas.openxmlformats.org/officeDocument/2006/relationships/customXml" Target="../ink/ink458.xml"/><Relationship Id="rId268" Type="http://schemas.openxmlformats.org/officeDocument/2006/relationships/customXml" Target="../ink/ink479.xml"/><Relationship Id="rId32" Type="http://schemas.openxmlformats.org/officeDocument/2006/relationships/customXml" Target="../ink/ink358.xml"/><Relationship Id="rId74" Type="http://schemas.openxmlformats.org/officeDocument/2006/relationships/customXml" Target="../ink/ink380.xml"/><Relationship Id="rId128" Type="http://schemas.openxmlformats.org/officeDocument/2006/relationships/image" Target="../media/image378.png"/><Relationship Id="rId5" Type="http://schemas.openxmlformats.org/officeDocument/2006/relationships/image" Target="../media/image319.png"/><Relationship Id="rId181" Type="http://schemas.openxmlformats.org/officeDocument/2006/relationships/customXml" Target="../ink/ink435.xml"/><Relationship Id="rId237" Type="http://schemas.openxmlformats.org/officeDocument/2006/relationships/image" Target="../media/image431.png"/><Relationship Id="rId279" Type="http://schemas.openxmlformats.org/officeDocument/2006/relationships/image" Target="../media/image452.png"/><Relationship Id="rId43" Type="http://schemas.openxmlformats.org/officeDocument/2006/relationships/customXml" Target="../ink/ink364.xml"/><Relationship Id="rId139" Type="http://schemas.openxmlformats.org/officeDocument/2006/relationships/customXml" Target="../ink/ink413.xml"/><Relationship Id="rId290" Type="http://schemas.openxmlformats.org/officeDocument/2006/relationships/customXml" Target="../ink/ink490.xml"/><Relationship Id="rId85" Type="http://schemas.openxmlformats.org/officeDocument/2006/relationships/customXml" Target="../ink/ink386.xml"/><Relationship Id="rId150" Type="http://schemas.openxmlformats.org/officeDocument/2006/relationships/customXml" Target="../ink/ink419.xml"/><Relationship Id="rId192" Type="http://schemas.openxmlformats.org/officeDocument/2006/relationships/customXml" Target="../ink/ink441.xml"/><Relationship Id="rId206" Type="http://schemas.openxmlformats.org/officeDocument/2006/relationships/customXml" Target="../ink/ink448.xml"/><Relationship Id="rId248" Type="http://schemas.openxmlformats.org/officeDocument/2006/relationships/customXml" Target="../ink/ink469.xml"/><Relationship Id="rId12" Type="http://schemas.openxmlformats.org/officeDocument/2006/relationships/customXml" Target="../ink/ink348.xml"/><Relationship Id="rId108" Type="http://schemas.openxmlformats.org/officeDocument/2006/relationships/image" Target="../media/image368.png"/><Relationship Id="rId54" Type="http://schemas.openxmlformats.org/officeDocument/2006/relationships/customXml" Target="../ink/ink370.xml"/><Relationship Id="rId75" Type="http://schemas.openxmlformats.org/officeDocument/2006/relationships/customXml" Target="../ink/ink381.xml"/><Relationship Id="rId96" Type="http://schemas.openxmlformats.org/officeDocument/2006/relationships/image" Target="../media/image362.png"/><Relationship Id="rId140" Type="http://schemas.openxmlformats.org/officeDocument/2006/relationships/image" Target="../media/image384.png"/><Relationship Id="rId161" Type="http://schemas.openxmlformats.org/officeDocument/2006/relationships/customXml" Target="../ink/ink425.xml"/><Relationship Id="rId182" Type="http://schemas.openxmlformats.org/officeDocument/2006/relationships/image" Target="../media/image404.png"/><Relationship Id="rId217" Type="http://schemas.openxmlformats.org/officeDocument/2006/relationships/image" Target="../media/image421.png"/><Relationship Id="rId6" Type="http://schemas.openxmlformats.org/officeDocument/2006/relationships/customXml" Target="../ink/ink345.xml"/><Relationship Id="rId238" Type="http://schemas.openxmlformats.org/officeDocument/2006/relationships/customXml" Target="../ink/ink464.xml"/><Relationship Id="rId259" Type="http://schemas.openxmlformats.org/officeDocument/2006/relationships/image" Target="../media/image442.png"/><Relationship Id="rId23" Type="http://schemas.openxmlformats.org/officeDocument/2006/relationships/image" Target="../media/image327.png"/><Relationship Id="rId119" Type="http://schemas.openxmlformats.org/officeDocument/2006/relationships/customXml" Target="../ink/ink403.xml"/><Relationship Id="rId270" Type="http://schemas.openxmlformats.org/officeDocument/2006/relationships/customXml" Target="../ink/ink480.xml"/><Relationship Id="rId291" Type="http://schemas.openxmlformats.org/officeDocument/2006/relationships/image" Target="../media/image458.png"/><Relationship Id="rId44" Type="http://schemas.openxmlformats.org/officeDocument/2006/relationships/image" Target="../media/image337.png"/><Relationship Id="rId65" Type="http://schemas.openxmlformats.org/officeDocument/2006/relationships/image" Target="../media/image347.png"/><Relationship Id="rId86" Type="http://schemas.openxmlformats.org/officeDocument/2006/relationships/image" Target="../media/image357.png"/><Relationship Id="rId130" Type="http://schemas.openxmlformats.org/officeDocument/2006/relationships/image" Target="../media/image379.png"/><Relationship Id="rId151" Type="http://schemas.openxmlformats.org/officeDocument/2006/relationships/image" Target="../media/image389.png"/><Relationship Id="rId172" Type="http://schemas.openxmlformats.org/officeDocument/2006/relationships/image" Target="../media/image399.png"/><Relationship Id="rId193" Type="http://schemas.openxmlformats.org/officeDocument/2006/relationships/image" Target="../media/image409.png"/><Relationship Id="rId207" Type="http://schemas.openxmlformats.org/officeDocument/2006/relationships/image" Target="../media/image416.png"/><Relationship Id="rId228" Type="http://schemas.openxmlformats.org/officeDocument/2006/relationships/customXml" Target="../ink/ink459.xml"/><Relationship Id="rId249" Type="http://schemas.openxmlformats.org/officeDocument/2006/relationships/image" Target="../media/image437.png"/><Relationship Id="rId13" Type="http://schemas.openxmlformats.org/officeDocument/2006/relationships/image" Target="../media/image322.png"/><Relationship Id="rId109" Type="http://schemas.openxmlformats.org/officeDocument/2006/relationships/customXml" Target="../ink/ink398.xml"/><Relationship Id="rId260" Type="http://schemas.openxmlformats.org/officeDocument/2006/relationships/customXml" Target="../ink/ink475.xml"/><Relationship Id="rId281" Type="http://schemas.openxmlformats.org/officeDocument/2006/relationships/image" Target="../media/image453.png"/><Relationship Id="rId34" Type="http://schemas.openxmlformats.org/officeDocument/2006/relationships/customXml" Target="../ink/ink359.xml"/><Relationship Id="rId55" Type="http://schemas.openxmlformats.org/officeDocument/2006/relationships/image" Target="../media/image342.png"/><Relationship Id="rId76" Type="http://schemas.openxmlformats.org/officeDocument/2006/relationships/image" Target="../media/image352.png"/><Relationship Id="rId97" Type="http://schemas.openxmlformats.org/officeDocument/2006/relationships/customXml" Target="../ink/ink392.xml"/><Relationship Id="rId120" Type="http://schemas.openxmlformats.org/officeDocument/2006/relationships/image" Target="../media/image374.png"/><Relationship Id="rId141" Type="http://schemas.openxmlformats.org/officeDocument/2006/relationships/customXml" Target="../ink/ink414.xml"/><Relationship Id="rId7" Type="http://schemas.openxmlformats.org/officeDocument/2006/relationships/image" Target="../media/image129.png"/><Relationship Id="rId162" Type="http://schemas.openxmlformats.org/officeDocument/2006/relationships/image" Target="../media/image394.png"/><Relationship Id="rId183" Type="http://schemas.openxmlformats.org/officeDocument/2006/relationships/customXml" Target="../ink/ink436.xml"/><Relationship Id="rId218" Type="http://schemas.openxmlformats.org/officeDocument/2006/relationships/customXml" Target="../ink/ink454.xml"/><Relationship Id="rId239" Type="http://schemas.openxmlformats.org/officeDocument/2006/relationships/image" Target="../media/image432.png"/><Relationship Id="rId250" Type="http://schemas.openxmlformats.org/officeDocument/2006/relationships/customXml" Target="../ink/ink470.xml"/><Relationship Id="rId271" Type="http://schemas.openxmlformats.org/officeDocument/2006/relationships/image" Target="../media/image448.png"/><Relationship Id="rId292" Type="http://schemas.openxmlformats.org/officeDocument/2006/relationships/customXml" Target="../ink/ink491.xml"/><Relationship Id="rId24" Type="http://schemas.openxmlformats.org/officeDocument/2006/relationships/customXml" Target="../ink/ink354.xml"/><Relationship Id="rId45" Type="http://schemas.openxmlformats.org/officeDocument/2006/relationships/customXml" Target="../ink/ink365.xml"/><Relationship Id="rId66" Type="http://schemas.openxmlformats.org/officeDocument/2006/relationships/customXml" Target="../ink/ink376.xml"/><Relationship Id="rId87" Type="http://schemas.openxmlformats.org/officeDocument/2006/relationships/customXml" Target="../ink/ink387.xml"/><Relationship Id="rId110" Type="http://schemas.openxmlformats.org/officeDocument/2006/relationships/image" Target="../media/image369.png"/><Relationship Id="rId131" Type="http://schemas.openxmlformats.org/officeDocument/2006/relationships/customXml" Target="../ink/ink409.xml"/><Relationship Id="rId152" Type="http://schemas.openxmlformats.org/officeDocument/2006/relationships/customXml" Target="../ink/ink420.xml"/><Relationship Id="rId173" Type="http://schemas.openxmlformats.org/officeDocument/2006/relationships/customXml" Target="../ink/ink431.xml"/><Relationship Id="rId194" Type="http://schemas.openxmlformats.org/officeDocument/2006/relationships/customXml" Target="../ink/ink442.xml"/><Relationship Id="rId208" Type="http://schemas.openxmlformats.org/officeDocument/2006/relationships/customXml" Target="../ink/ink449.xml"/><Relationship Id="rId229" Type="http://schemas.openxmlformats.org/officeDocument/2006/relationships/image" Target="../media/image427.png"/><Relationship Id="rId240" Type="http://schemas.openxmlformats.org/officeDocument/2006/relationships/customXml" Target="../ink/ink465.xml"/><Relationship Id="rId261" Type="http://schemas.openxmlformats.org/officeDocument/2006/relationships/image" Target="../media/image443.png"/><Relationship Id="rId14" Type="http://schemas.openxmlformats.org/officeDocument/2006/relationships/customXml" Target="../ink/ink349.xml"/><Relationship Id="rId35" Type="http://schemas.openxmlformats.org/officeDocument/2006/relationships/image" Target="../media/image333.png"/><Relationship Id="rId56" Type="http://schemas.openxmlformats.org/officeDocument/2006/relationships/customXml" Target="../ink/ink371.xml"/><Relationship Id="rId77" Type="http://schemas.openxmlformats.org/officeDocument/2006/relationships/customXml" Target="../ink/ink382.xml"/><Relationship Id="rId100" Type="http://schemas.openxmlformats.org/officeDocument/2006/relationships/image" Target="../media/image364.png"/><Relationship Id="rId282" Type="http://schemas.openxmlformats.org/officeDocument/2006/relationships/customXml" Target="../ink/ink486.xml"/><Relationship Id="rId8" Type="http://schemas.openxmlformats.org/officeDocument/2006/relationships/customXml" Target="../ink/ink346.xml"/><Relationship Id="rId98" Type="http://schemas.openxmlformats.org/officeDocument/2006/relationships/image" Target="../media/image363.png"/><Relationship Id="rId121" Type="http://schemas.openxmlformats.org/officeDocument/2006/relationships/customXml" Target="../ink/ink404.xml"/><Relationship Id="rId142" Type="http://schemas.openxmlformats.org/officeDocument/2006/relationships/image" Target="../media/image385.png"/><Relationship Id="rId163" Type="http://schemas.openxmlformats.org/officeDocument/2006/relationships/customXml" Target="../ink/ink426.xml"/><Relationship Id="rId184" Type="http://schemas.openxmlformats.org/officeDocument/2006/relationships/customXml" Target="../ink/ink437.xml"/><Relationship Id="rId219" Type="http://schemas.openxmlformats.org/officeDocument/2006/relationships/image" Target="../media/image422.png"/><Relationship Id="rId230" Type="http://schemas.openxmlformats.org/officeDocument/2006/relationships/customXml" Target="../ink/ink460.xml"/><Relationship Id="rId251" Type="http://schemas.openxmlformats.org/officeDocument/2006/relationships/image" Target="../media/image438.png"/><Relationship Id="rId25" Type="http://schemas.openxmlformats.org/officeDocument/2006/relationships/image" Target="../media/image328.png"/><Relationship Id="rId46" Type="http://schemas.openxmlformats.org/officeDocument/2006/relationships/image" Target="../media/image338.png"/><Relationship Id="rId67" Type="http://schemas.openxmlformats.org/officeDocument/2006/relationships/image" Target="../media/image348.png"/><Relationship Id="rId272" Type="http://schemas.openxmlformats.org/officeDocument/2006/relationships/customXml" Target="../ink/ink481.xml"/><Relationship Id="rId293" Type="http://schemas.openxmlformats.org/officeDocument/2006/relationships/image" Target="../media/image459.png"/><Relationship Id="rId88" Type="http://schemas.openxmlformats.org/officeDocument/2006/relationships/image" Target="../media/image358.png"/><Relationship Id="rId111" Type="http://schemas.openxmlformats.org/officeDocument/2006/relationships/customXml" Target="../ink/ink399.xml"/><Relationship Id="rId132" Type="http://schemas.openxmlformats.org/officeDocument/2006/relationships/image" Target="../media/image380.png"/><Relationship Id="rId153" Type="http://schemas.openxmlformats.org/officeDocument/2006/relationships/image" Target="../media/image390.png"/><Relationship Id="rId174" Type="http://schemas.openxmlformats.org/officeDocument/2006/relationships/image" Target="../media/image400.png"/><Relationship Id="rId195" Type="http://schemas.openxmlformats.org/officeDocument/2006/relationships/image" Target="../media/image410.png"/><Relationship Id="rId209" Type="http://schemas.openxmlformats.org/officeDocument/2006/relationships/image" Target="../media/image417.png"/><Relationship Id="rId220" Type="http://schemas.openxmlformats.org/officeDocument/2006/relationships/customXml" Target="../ink/ink455.xml"/><Relationship Id="rId241" Type="http://schemas.openxmlformats.org/officeDocument/2006/relationships/image" Target="../media/image433.png"/><Relationship Id="rId15" Type="http://schemas.openxmlformats.org/officeDocument/2006/relationships/image" Target="../media/image323.png"/><Relationship Id="rId36" Type="http://schemas.openxmlformats.org/officeDocument/2006/relationships/customXml" Target="../ink/ink360.xml"/><Relationship Id="rId57" Type="http://schemas.openxmlformats.org/officeDocument/2006/relationships/image" Target="../media/image343.png"/><Relationship Id="rId262" Type="http://schemas.openxmlformats.org/officeDocument/2006/relationships/customXml" Target="../ink/ink476.xml"/><Relationship Id="rId283" Type="http://schemas.openxmlformats.org/officeDocument/2006/relationships/image" Target="../media/image454.png"/><Relationship Id="rId78" Type="http://schemas.openxmlformats.org/officeDocument/2006/relationships/image" Target="../media/image353.png"/><Relationship Id="rId99" Type="http://schemas.openxmlformats.org/officeDocument/2006/relationships/customXml" Target="../ink/ink393.xml"/><Relationship Id="rId101" Type="http://schemas.openxmlformats.org/officeDocument/2006/relationships/customXml" Target="../ink/ink394.xml"/><Relationship Id="rId122" Type="http://schemas.openxmlformats.org/officeDocument/2006/relationships/image" Target="../media/image375.png"/><Relationship Id="rId143" Type="http://schemas.openxmlformats.org/officeDocument/2006/relationships/customXml" Target="../ink/ink415.xml"/><Relationship Id="rId164" Type="http://schemas.openxmlformats.org/officeDocument/2006/relationships/image" Target="../media/image395.png"/><Relationship Id="rId185" Type="http://schemas.openxmlformats.org/officeDocument/2006/relationships/image" Target="../media/image405.png"/><Relationship Id="rId9" Type="http://schemas.openxmlformats.org/officeDocument/2006/relationships/image" Target="../media/image320.png"/><Relationship Id="rId210" Type="http://schemas.openxmlformats.org/officeDocument/2006/relationships/customXml" Target="../ink/ink450.xml"/><Relationship Id="rId26" Type="http://schemas.openxmlformats.org/officeDocument/2006/relationships/customXml" Target="../ink/ink355.xml"/><Relationship Id="rId231" Type="http://schemas.openxmlformats.org/officeDocument/2006/relationships/image" Target="../media/image428.png"/><Relationship Id="rId252" Type="http://schemas.openxmlformats.org/officeDocument/2006/relationships/customXml" Target="../ink/ink471.xml"/><Relationship Id="rId273" Type="http://schemas.openxmlformats.org/officeDocument/2006/relationships/image" Target="../media/image449.png"/><Relationship Id="rId294" Type="http://schemas.openxmlformats.org/officeDocument/2006/relationships/customXml" Target="../ink/ink492.xml"/><Relationship Id="rId47" Type="http://schemas.openxmlformats.org/officeDocument/2006/relationships/customXml" Target="../ink/ink366.xml"/><Relationship Id="rId68" Type="http://schemas.openxmlformats.org/officeDocument/2006/relationships/customXml" Target="../ink/ink377.xml"/><Relationship Id="rId89" Type="http://schemas.openxmlformats.org/officeDocument/2006/relationships/customXml" Target="../ink/ink388.xml"/><Relationship Id="rId112" Type="http://schemas.openxmlformats.org/officeDocument/2006/relationships/image" Target="../media/image370.png"/><Relationship Id="rId133" Type="http://schemas.openxmlformats.org/officeDocument/2006/relationships/customXml" Target="../ink/ink410.xml"/><Relationship Id="rId154" Type="http://schemas.openxmlformats.org/officeDocument/2006/relationships/customXml" Target="../ink/ink421.xml"/><Relationship Id="rId175" Type="http://schemas.openxmlformats.org/officeDocument/2006/relationships/customXml" Target="../ink/ink432.xml"/><Relationship Id="rId196" Type="http://schemas.openxmlformats.org/officeDocument/2006/relationships/customXml" Target="../ink/ink443.xml"/><Relationship Id="rId200" Type="http://schemas.openxmlformats.org/officeDocument/2006/relationships/customXml" Target="../ink/ink445.xml"/><Relationship Id="rId16" Type="http://schemas.openxmlformats.org/officeDocument/2006/relationships/customXml" Target="../ink/ink350.xml"/><Relationship Id="rId221" Type="http://schemas.openxmlformats.org/officeDocument/2006/relationships/image" Target="../media/image423.png"/><Relationship Id="rId242" Type="http://schemas.openxmlformats.org/officeDocument/2006/relationships/customXml" Target="../ink/ink466.xml"/><Relationship Id="rId263" Type="http://schemas.openxmlformats.org/officeDocument/2006/relationships/image" Target="../media/image444.png"/><Relationship Id="rId284" Type="http://schemas.openxmlformats.org/officeDocument/2006/relationships/customXml" Target="../ink/ink487.xml"/><Relationship Id="rId37" Type="http://schemas.openxmlformats.org/officeDocument/2006/relationships/customXml" Target="../ink/ink361.xml"/><Relationship Id="rId58" Type="http://schemas.openxmlformats.org/officeDocument/2006/relationships/customXml" Target="../ink/ink372.xml"/><Relationship Id="rId79" Type="http://schemas.openxmlformats.org/officeDocument/2006/relationships/customXml" Target="../ink/ink383.xml"/><Relationship Id="rId102" Type="http://schemas.openxmlformats.org/officeDocument/2006/relationships/image" Target="../media/image365.png"/><Relationship Id="rId123" Type="http://schemas.openxmlformats.org/officeDocument/2006/relationships/customXml" Target="../ink/ink405.xml"/><Relationship Id="rId144" Type="http://schemas.openxmlformats.org/officeDocument/2006/relationships/image" Target="../media/image386.png"/><Relationship Id="rId90" Type="http://schemas.openxmlformats.org/officeDocument/2006/relationships/image" Target="../media/image359.png"/><Relationship Id="rId165" Type="http://schemas.openxmlformats.org/officeDocument/2006/relationships/customXml" Target="../ink/ink427.xml"/><Relationship Id="rId186" Type="http://schemas.openxmlformats.org/officeDocument/2006/relationships/customXml" Target="../ink/ink438.xml"/><Relationship Id="rId211" Type="http://schemas.openxmlformats.org/officeDocument/2006/relationships/image" Target="../media/image418.png"/><Relationship Id="rId232" Type="http://schemas.openxmlformats.org/officeDocument/2006/relationships/customXml" Target="../ink/ink461.xml"/><Relationship Id="rId253" Type="http://schemas.openxmlformats.org/officeDocument/2006/relationships/image" Target="../media/image439.png"/><Relationship Id="rId274" Type="http://schemas.openxmlformats.org/officeDocument/2006/relationships/customXml" Target="../ink/ink482.xml"/><Relationship Id="rId295" Type="http://schemas.openxmlformats.org/officeDocument/2006/relationships/image" Target="../media/image460.png"/><Relationship Id="rId27" Type="http://schemas.openxmlformats.org/officeDocument/2006/relationships/image" Target="../media/image329.png"/><Relationship Id="rId48" Type="http://schemas.openxmlformats.org/officeDocument/2006/relationships/customXml" Target="../ink/ink367.xml"/><Relationship Id="rId69" Type="http://schemas.openxmlformats.org/officeDocument/2006/relationships/image" Target="../media/image349.png"/><Relationship Id="rId113" Type="http://schemas.openxmlformats.org/officeDocument/2006/relationships/customXml" Target="../ink/ink400.xml"/><Relationship Id="rId134" Type="http://schemas.openxmlformats.org/officeDocument/2006/relationships/image" Target="../media/image381.png"/><Relationship Id="rId80" Type="http://schemas.openxmlformats.org/officeDocument/2006/relationships/image" Target="../media/image354.png"/><Relationship Id="rId155" Type="http://schemas.openxmlformats.org/officeDocument/2006/relationships/image" Target="../media/image391.png"/><Relationship Id="rId176" Type="http://schemas.openxmlformats.org/officeDocument/2006/relationships/image" Target="../media/image401.png"/><Relationship Id="rId197" Type="http://schemas.openxmlformats.org/officeDocument/2006/relationships/image" Target="../media/image411.png"/><Relationship Id="rId201" Type="http://schemas.openxmlformats.org/officeDocument/2006/relationships/image" Target="../media/image413.png"/><Relationship Id="rId222" Type="http://schemas.openxmlformats.org/officeDocument/2006/relationships/customXml" Target="../ink/ink456.xml"/><Relationship Id="rId243" Type="http://schemas.openxmlformats.org/officeDocument/2006/relationships/image" Target="../media/image434.png"/><Relationship Id="rId264" Type="http://schemas.openxmlformats.org/officeDocument/2006/relationships/customXml" Target="../ink/ink477.xml"/><Relationship Id="rId285" Type="http://schemas.openxmlformats.org/officeDocument/2006/relationships/image" Target="../media/image455.png"/><Relationship Id="rId17" Type="http://schemas.openxmlformats.org/officeDocument/2006/relationships/image" Target="../media/image324.png"/><Relationship Id="rId38" Type="http://schemas.openxmlformats.org/officeDocument/2006/relationships/image" Target="../media/image334.png"/><Relationship Id="rId59" Type="http://schemas.openxmlformats.org/officeDocument/2006/relationships/image" Target="../media/image344.png"/><Relationship Id="rId103" Type="http://schemas.openxmlformats.org/officeDocument/2006/relationships/customXml" Target="../ink/ink395.xml"/><Relationship Id="rId124" Type="http://schemas.openxmlformats.org/officeDocument/2006/relationships/image" Target="../media/image376.png"/><Relationship Id="rId70" Type="http://schemas.openxmlformats.org/officeDocument/2006/relationships/customXml" Target="../ink/ink378.xml"/><Relationship Id="rId91" Type="http://schemas.openxmlformats.org/officeDocument/2006/relationships/customXml" Target="../ink/ink389.xml"/><Relationship Id="rId145" Type="http://schemas.openxmlformats.org/officeDocument/2006/relationships/customXml" Target="../ink/ink416.xml"/><Relationship Id="rId166" Type="http://schemas.openxmlformats.org/officeDocument/2006/relationships/image" Target="../media/image396.png"/><Relationship Id="rId187" Type="http://schemas.openxmlformats.org/officeDocument/2006/relationships/image" Target="../media/image406.png"/><Relationship Id="rId1" Type="http://schemas.openxmlformats.org/officeDocument/2006/relationships/slideLayout" Target="../slideLayouts/slideLayout7.xml"/><Relationship Id="rId212" Type="http://schemas.openxmlformats.org/officeDocument/2006/relationships/customXml" Target="../ink/ink451.xml"/><Relationship Id="rId233" Type="http://schemas.openxmlformats.org/officeDocument/2006/relationships/image" Target="../media/image429.png"/><Relationship Id="rId254" Type="http://schemas.openxmlformats.org/officeDocument/2006/relationships/customXml" Target="../ink/ink472.xml"/><Relationship Id="rId28" Type="http://schemas.openxmlformats.org/officeDocument/2006/relationships/customXml" Target="../ink/ink356.xml"/><Relationship Id="rId49" Type="http://schemas.openxmlformats.org/officeDocument/2006/relationships/image" Target="../media/image339.png"/><Relationship Id="rId114" Type="http://schemas.openxmlformats.org/officeDocument/2006/relationships/image" Target="../media/image371.png"/><Relationship Id="rId275" Type="http://schemas.openxmlformats.org/officeDocument/2006/relationships/image" Target="../media/image450.png"/><Relationship Id="rId296" Type="http://schemas.openxmlformats.org/officeDocument/2006/relationships/customXml" Target="../ink/ink493.xml"/><Relationship Id="rId60" Type="http://schemas.openxmlformats.org/officeDocument/2006/relationships/customXml" Target="../ink/ink373.xml"/><Relationship Id="rId81" Type="http://schemas.openxmlformats.org/officeDocument/2006/relationships/customXml" Target="../ink/ink384.xml"/><Relationship Id="rId135" Type="http://schemas.openxmlformats.org/officeDocument/2006/relationships/customXml" Target="../ink/ink411.xml"/><Relationship Id="rId156" Type="http://schemas.openxmlformats.org/officeDocument/2006/relationships/customXml" Target="../ink/ink422.xml"/><Relationship Id="rId177" Type="http://schemas.openxmlformats.org/officeDocument/2006/relationships/customXml" Target="../ink/ink433.xml"/><Relationship Id="rId198" Type="http://schemas.openxmlformats.org/officeDocument/2006/relationships/customXml" Target="../ink/ink444.xml"/><Relationship Id="rId202" Type="http://schemas.openxmlformats.org/officeDocument/2006/relationships/customXml" Target="../ink/ink446.xml"/><Relationship Id="rId223" Type="http://schemas.openxmlformats.org/officeDocument/2006/relationships/image" Target="../media/image424.png"/><Relationship Id="rId244" Type="http://schemas.openxmlformats.org/officeDocument/2006/relationships/customXml" Target="../ink/ink467.xml"/><Relationship Id="rId18" Type="http://schemas.openxmlformats.org/officeDocument/2006/relationships/customXml" Target="../ink/ink351.xml"/><Relationship Id="rId39" Type="http://schemas.openxmlformats.org/officeDocument/2006/relationships/customXml" Target="../ink/ink362.xml"/><Relationship Id="rId265" Type="http://schemas.openxmlformats.org/officeDocument/2006/relationships/image" Target="../media/image445.png"/><Relationship Id="rId286" Type="http://schemas.openxmlformats.org/officeDocument/2006/relationships/customXml" Target="../ink/ink488.xml"/><Relationship Id="rId50" Type="http://schemas.openxmlformats.org/officeDocument/2006/relationships/customXml" Target="../ink/ink368.xml"/><Relationship Id="rId104" Type="http://schemas.openxmlformats.org/officeDocument/2006/relationships/image" Target="../media/image366.png"/><Relationship Id="rId125" Type="http://schemas.openxmlformats.org/officeDocument/2006/relationships/customXml" Target="../ink/ink406.xml"/><Relationship Id="rId146" Type="http://schemas.openxmlformats.org/officeDocument/2006/relationships/image" Target="../media/image387.png"/><Relationship Id="rId167" Type="http://schemas.openxmlformats.org/officeDocument/2006/relationships/customXml" Target="../ink/ink428.xml"/><Relationship Id="rId188" Type="http://schemas.openxmlformats.org/officeDocument/2006/relationships/customXml" Target="../ink/ink439.xml"/><Relationship Id="rId71" Type="http://schemas.openxmlformats.org/officeDocument/2006/relationships/image" Target="../media/image350.png"/><Relationship Id="rId92" Type="http://schemas.openxmlformats.org/officeDocument/2006/relationships/image" Target="../media/image360.png"/><Relationship Id="rId213" Type="http://schemas.openxmlformats.org/officeDocument/2006/relationships/image" Target="../media/image419.png"/><Relationship Id="rId234" Type="http://schemas.openxmlformats.org/officeDocument/2006/relationships/customXml" Target="../ink/ink462.xml"/><Relationship Id="rId2" Type="http://schemas.openxmlformats.org/officeDocument/2006/relationships/notesSlide" Target="../notesSlides/notesSlide16.xml"/><Relationship Id="rId29" Type="http://schemas.openxmlformats.org/officeDocument/2006/relationships/image" Target="../media/image330.png"/><Relationship Id="rId255" Type="http://schemas.openxmlformats.org/officeDocument/2006/relationships/image" Target="../media/image440.png"/><Relationship Id="rId276" Type="http://schemas.openxmlformats.org/officeDocument/2006/relationships/customXml" Target="../ink/ink483.xml"/><Relationship Id="rId297" Type="http://schemas.openxmlformats.org/officeDocument/2006/relationships/image" Target="../media/image461.png"/><Relationship Id="rId40" Type="http://schemas.openxmlformats.org/officeDocument/2006/relationships/image" Target="../media/image335.png"/><Relationship Id="rId115" Type="http://schemas.openxmlformats.org/officeDocument/2006/relationships/customXml" Target="../ink/ink401.xml"/><Relationship Id="rId136" Type="http://schemas.openxmlformats.org/officeDocument/2006/relationships/image" Target="../media/image382.png"/><Relationship Id="rId157" Type="http://schemas.openxmlformats.org/officeDocument/2006/relationships/image" Target="../media/image392.png"/><Relationship Id="rId178" Type="http://schemas.openxmlformats.org/officeDocument/2006/relationships/image" Target="../media/image402.png"/><Relationship Id="rId61" Type="http://schemas.openxmlformats.org/officeDocument/2006/relationships/image" Target="../media/image345.png"/><Relationship Id="rId82" Type="http://schemas.openxmlformats.org/officeDocument/2006/relationships/image" Target="../media/image355.png"/><Relationship Id="rId199" Type="http://schemas.openxmlformats.org/officeDocument/2006/relationships/image" Target="../media/image412.png"/><Relationship Id="rId203" Type="http://schemas.openxmlformats.org/officeDocument/2006/relationships/image" Target="../media/image414.png"/><Relationship Id="rId19" Type="http://schemas.openxmlformats.org/officeDocument/2006/relationships/image" Target="../media/image325.png"/><Relationship Id="rId224" Type="http://schemas.openxmlformats.org/officeDocument/2006/relationships/customXml" Target="../ink/ink457.xml"/><Relationship Id="rId245" Type="http://schemas.openxmlformats.org/officeDocument/2006/relationships/image" Target="../media/image435.png"/><Relationship Id="rId266" Type="http://schemas.openxmlformats.org/officeDocument/2006/relationships/customXml" Target="../ink/ink478.xml"/><Relationship Id="rId287" Type="http://schemas.openxmlformats.org/officeDocument/2006/relationships/image" Target="../media/image456.png"/><Relationship Id="rId30" Type="http://schemas.openxmlformats.org/officeDocument/2006/relationships/customXml" Target="../ink/ink357.xml"/><Relationship Id="rId105" Type="http://schemas.openxmlformats.org/officeDocument/2006/relationships/customXml" Target="../ink/ink396.xml"/><Relationship Id="rId126" Type="http://schemas.openxmlformats.org/officeDocument/2006/relationships/image" Target="../media/image377.png"/><Relationship Id="rId147" Type="http://schemas.openxmlformats.org/officeDocument/2006/relationships/customXml" Target="../ink/ink417.xml"/><Relationship Id="rId168" Type="http://schemas.openxmlformats.org/officeDocument/2006/relationships/image" Target="../media/image397.png"/><Relationship Id="rId51" Type="http://schemas.openxmlformats.org/officeDocument/2006/relationships/image" Target="../media/image340.png"/><Relationship Id="rId72" Type="http://schemas.openxmlformats.org/officeDocument/2006/relationships/customXml" Target="../ink/ink379.xml"/><Relationship Id="rId93" Type="http://schemas.openxmlformats.org/officeDocument/2006/relationships/customXml" Target="../ink/ink390.xml"/><Relationship Id="rId189" Type="http://schemas.openxmlformats.org/officeDocument/2006/relationships/image" Target="../media/image407.png"/><Relationship Id="rId3" Type="http://schemas.openxmlformats.org/officeDocument/2006/relationships/image" Target="../media/image251.png"/><Relationship Id="rId214" Type="http://schemas.openxmlformats.org/officeDocument/2006/relationships/customXml" Target="../ink/ink452.xml"/><Relationship Id="rId235" Type="http://schemas.openxmlformats.org/officeDocument/2006/relationships/image" Target="../media/image430.png"/><Relationship Id="rId256" Type="http://schemas.openxmlformats.org/officeDocument/2006/relationships/customXml" Target="../ink/ink473.xml"/><Relationship Id="rId277" Type="http://schemas.openxmlformats.org/officeDocument/2006/relationships/image" Target="../media/image451.png"/><Relationship Id="rId116" Type="http://schemas.openxmlformats.org/officeDocument/2006/relationships/image" Target="../media/image372.png"/><Relationship Id="rId137" Type="http://schemas.openxmlformats.org/officeDocument/2006/relationships/customXml" Target="../ink/ink412.xml"/><Relationship Id="rId158" Type="http://schemas.openxmlformats.org/officeDocument/2006/relationships/customXml" Target="../ink/ink423.xml"/><Relationship Id="rId20" Type="http://schemas.openxmlformats.org/officeDocument/2006/relationships/customXml" Target="../ink/ink352.xml"/><Relationship Id="rId41" Type="http://schemas.openxmlformats.org/officeDocument/2006/relationships/customXml" Target="../ink/ink363.xml"/><Relationship Id="rId62" Type="http://schemas.openxmlformats.org/officeDocument/2006/relationships/customXml" Target="../ink/ink374.xml"/><Relationship Id="rId83" Type="http://schemas.openxmlformats.org/officeDocument/2006/relationships/customXml" Target="../ink/ink385.xml"/><Relationship Id="rId179" Type="http://schemas.openxmlformats.org/officeDocument/2006/relationships/customXml" Target="../ink/ink434.xml"/><Relationship Id="rId190" Type="http://schemas.openxmlformats.org/officeDocument/2006/relationships/customXml" Target="../ink/ink440.xml"/><Relationship Id="rId204" Type="http://schemas.openxmlformats.org/officeDocument/2006/relationships/customXml" Target="../ink/ink447.xml"/><Relationship Id="rId225" Type="http://schemas.openxmlformats.org/officeDocument/2006/relationships/image" Target="../media/image425.png"/><Relationship Id="rId246" Type="http://schemas.openxmlformats.org/officeDocument/2006/relationships/customXml" Target="../ink/ink468.xml"/><Relationship Id="rId267" Type="http://schemas.openxmlformats.org/officeDocument/2006/relationships/image" Target="../media/image446.png"/><Relationship Id="rId288" Type="http://schemas.openxmlformats.org/officeDocument/2006/relationships/customXml" Target="../ink/ink489.xml"/><Relationship Id="rId106" Type="http://schemas.openxmlformats.org/officeDocument/2006/relationships/image" Target="../media/image367.png"/><Relationship Id="rId127" Type="http://schemas.openxmlformats.org/officeDocument/2006/relationships/customXml" Target="../ink/ink407.xml"/><Relationship Id="rId10" Type="http://schemas.openxmlformats.org/officeDocument/2006/relationships/customXml" Target="../ink/ink347.xml"/><Relationship Id="rId31" Type="http://schemas.openxmlformats.org/officeDocument/2006/relationships/image" Target="../media/image331.png"/><Relationship Id="rId52" Type="http://schemas.openxmlformats.org/officeDocument/2006/relationships/customXml" Target="../ink/ink369.xml"/><Relationship Id="rId73" Type="http://schemas.openxmlformats.org/officeDocument/2006/relationships/image" Target="../media/image351.png"/><Relationship Id="rId94" Type="http://schemas.openxmlformats.org/officeDocument/2006/relationships/image" Target="../media/image361.png"/><Relationship Id="rId148" Type="http://schemas.openxmlformats.org/officeDocument/2006/relationships/customXml" Target="../ink/ink418.xml"/><Relationship Id="rId169" Type="http://schemas.openxmlformats.org/officeDocument/2006/relationships/customXml" Target="../ink/ink429.xml"/><Relationship Id="rId4" Type="http://schemas.openxmlformats.org/officeDocument/2006/relationships/customXml" Target="../ink/ink344.xml"/><Relationship Id="rId180" Type="http://schemas.openxmlformats.org/officeDocument/2006/relationships/image" Target="../media/image403.png"/><Relationship Id="rId215" Type="http://schemas.openxmlformats.org/officeDocument/2006/relationships/image" Target="../media/image420.png"/><Relationship Id="rId236" Type="http://schemas.openxmlformats.org/officeDocument/2006/relationships/customXml" Target="../ink/ink463.xml"/><Relationship Id="rId257" Type="http://schemas.openxmlformats.org/officeDocument/2006/relationships/image" Target="../media/image441.png"/><Relationship Id="rId278" Type="http://schemas.openxmlformats.org/officeDocument/2006/relationships/customXml" Target="../ink/ink484.xml"/><Relationship Id="rId42" Type="http://schemas.openxmlformats.org/officeDocument/2006/relationships/image" Target="../media/image336.png"/><Relationship Id="rId84" Type="http://schemas.openxmlformats.org/officeDocument/2006/relationships/image" Target="../media/image356.png"/><Relationship Id="rId138" Type="http://schemas.openxmlformats.org/officeDocument/2006/relationships/image" Target="../media/image383.png"/><Relationship Id="rId191" Type="http://schemas.openxmlformats.org/officeDocument/2006/relationships/image" Target="../media/image408.png"/><Relationship Id="rId205" Type="http://schemas.openxmlformats.org/officeDocument/2006/relationships/image" Target="../media/image415.png"/><Relationship Id="rId247" Type="http://schemas.openxmlformats.org/officeDocument/2006/relationships/image" Target="../media/image436.png"/><Relationship Id="rId107" Type="http://schemas.openxmlformats.org/officeDocument/2006/relationships/customXml" Target="../ink/ink397.xml"/><Relationship Id="rId289" Type="http://schemas.openxmlformats.org/officeDocument/2006/relationships/image" Target="../media/image457.png"/><Relationship Id="rId11" Type="http://schemas.openxmlformats.org/officeDocument/2006/relationships/image" Target="../media/image321.png"/><Relationship Id="rId53" Type="http://schemas.openxmlformats.org/officeDocument/2006/relationships/image" Target="../media/image341.png"/><Relationship Id="rId149" Type="http://schemas.openxmlformats.org/officeDocument/2006/relationships/image" Target="../media/image388.png"/><Relationship Id="rId95" Type="http://schemas.openxmlformats.org/officeDocument/2006/relationships/customXml" Target="../ink/ink391.xml"/><Relationship Id="rId160" Type="http://schemas.openxmlformats.org/officeDocument/2006/relationships/customXml" Target="../ink/ink424.xml"/><Relationship Id="rId216" Type="http://schemas.openxmlformats.org/officeDocument/2006/relationships/customXml" Target="../ink/ink453.xml"/><Relationship Id="rId258" Type="http://schemas.openxmlformats.org/officeDocument/2006/relationships/customXml" Target="../ink/ink474.xml"/><Relationship Id="rId22" Type="http://schemas.openxmlformats.org/officeDocument/2006/relationships/customXml" Target="../ink/ink353.xml"/><Relationship Id="rId64" Type="http://schemas.openxmlformats.org/officeDocument/2006/relationships/customXml" Target="../ink/ink375.xml"/><Relationship Id="rId118" Type="http://schemas.openxmlformats.org/officeDocument/2006/relationships/image" Target="../media/image373.png"/><Relationship Id="rId171" Type="http://schemas.openxmlformats.org/officeDocument/2006/relationships/customXml" Target="../ink/ink430.xml"/><Relationship Id="rId227" Type="http://schemas.openxmlformats.org/officeDocument/2006/relationships/image" Target="../media/image426.png"/><Relationship Id="rId269" Type="http://schemas.openxmlformats.org/officeDocument/2006/relationships/image" Target="../media/image447.png"/><Relationship Id="rId33" Type="http://schemas.openxmlformats.org/officeDocument/2006/relationships/image" Target="../media/image332.png"/><Relationship Id="rId129" Type="http://schemas.openxmlformats.org/officeDocument/2006/relationships/customXml" Target="../ink/ink408.xml"/><Relationship Id="rId280" Type="http://schemas.openxmlformats.org/officeDocument/2006/relationships/customXml" Target="../ink/ink485.xml"/></Relationships>
</file>

<file path=ppt/slides/_rels/slide21.xml.rels><?xml version="1.0" encoding="UTF-8" standalone="yes"?>
<Relationships xmlns="http://schemas.openxmlformats.org/package/2006/relationships"><Relationship Id="rId117" Type="http://schemas.openxmlformats.org/officeDocument/2006/relationships/customXml" Target="../ink/ink553.xml"/><Relationship Id="rId21" Type="http://schemas.openxmlformats.org/officeDocument/2006/relationships/image" Target="../media/image326.png"/><Relationship Id="rId63" Type="http://schemas.openxmlformats.org/officeDocument/2006/relationships/customXml" Target="../ink/ink525.xml"/><Relationship Id="rId159" Type="http://schemas.openxmlformats.org/officeDocument/2006/relationships/customXml" Target="../ink/ink574.xml"/><Relationship Id="rId170" Type="http://schemas.openxmlformats.org/officeDocument/2006/relationships/image" Target="../media/image520.png"/><Relationship Id="rId226" Type="http://schemas.openxmlformats.org/officeDocument/2006/relationships/image" Target="../media/image547.png"/><Relationship Id="rId107" Type="http://schemas.openxmlformats.org/officeDocument/2006/relationships/image" Target="../media/image490.png"/><Relationship Id="rId268" Type="http://schemas.openxmlformats.org/officeDocument/2006/relationships/image" Target="../media/image568.png"/><Relationship Id="rId11" Type="http://schemas.openxmlformats.org/officeDocument/2006/relationships/image" Target="../media/image321.png"/><Relationship Id="rId32" Type="http://schemas.openxmlformats.org/officeDocument/2006/relationships/customXml" Target="../ink/ink508.xml"/><Relationship Id="rId53" Type="http://schemas.openxmlformats.org/officeDocument/2006/relationships/image" Target="../media/image464.png"/><Relationship Id="rId74" Type="http://schemas.openxmlformats.org/officeDocument/2006/relationships/image" Target="../media/image474.png"/><Relationship Id="rId128" Type="http://schemas.openxmlformats.org/officeDocument/2006/relationships/image" Target="../media/image500.png"/><Relationship Id="rId149" Type="http://schemas.openxmlformats.org/officeDocument/2006/relationships/customXml" Target="../ink/ink569.xml"/><Relationship Id="rId5" Type="http://schemas.openxmlformats.org/officeDocument/2006/relationships/image" Target="../media/image319.png"/><Relationship Id="rId95" Type="http://schemas.openxmlformats.org/officeDocument/2006/relationships/customXml" Target="../ink/ink541.xml"/><Relationship Id="rId160" Type="http://schemas.openxmlformats.org/officeDocument/2006/relationships/image" Target="../media/image515.png"/><Relationship Id="rId181" Type="http://schemas.openxmlformats.org/officeDocument/2006/relationships/customXml" Target="../ink/ink585.xml"/><Relationship Id="rId216" Type="http://schemas.openxmlformats.org/officeDocument/2006/relationships/image" Target="../media/image542.png"/><Relationship Id="rId237" Type="http://schemas.openxmlformats.org/officeDocument/2006/relationships/customXml" Target="../ink/ink613.xml"/><Relationship Id="rId258" Type="http://schemas.openxmlformats.org/officeDocument/2006/relationships/image" Target="../media/image563.png"/><Relationship Id="rId22" Type="http://schemas.openxmlformats.org/officeDocument/2006/relationships/customXml" Target="../ink/ink503.xml"/><Relationship Id="rId43" Type="http://schemas.openxmlformats.org/officeDocument/2006/relationships/customXml" Target="../ink/ink514.xml"/><Relationship Id="rId64" Type="http://schemas.openxmlformats.org/officeDocument/2006/relationships/image" Target="../media/image469.png"/><Relationship Id="rId118" Type="http://schemas.openxmlformats.org/officeDocument/2006/relationships/image" Target="../media/image495.png"/><Relationship Id="rId139" Type="http://schemas.openxmlformats.org/officeDocument/2006/relationships/customXml" Target="../ink/ink564.xml"/><Relationship Id="rId85" Type="http://schemas.openxmlformats.org/officeDocument/2006/relationships/customXml" Target="../ink/ink536.xml"/><Relationship Id="rId150" Type="http://schemas.openxmlformats.org/officeDocument/2006/relationships/image" Target="../media/image510.png"/><Relationship Id="rId171" Type="http://schemas.openxmlformats.org/officeDocument/2006/relationships/customXml" Target="../ink/ink580.xml"/><Relationship Id="rId192" Type="http://schemas.openxmlformats.org/officeDocument/2006/relationships/image" Target="../media/image531.png"/><Relationship Id="rId206" Type="http://schemas.openxmlformats.org/officeDocument/2006/relationships/image" Target="../media/image537.png"/><Relationship Id="rId227" Type="http://schemas.openxmlformats.org/officeDocument/2006/relationships/customXml" Target="../ink/ink608.xml"/><Relationship Id="rId248" Type="http://schemas.openxmlformats.org/officeDocument/2006/relationships/image" Target="../media/image558.png"/><Relationship Id="rId12" Type="http://schemas.openxmlformats.org/officeDocument/2006/relationships/customXml" Target="../ink/ink498.xml"/><Relationship Id="rId33" Type="http://schemas.openxmlformats.org/officeDocument/2006/relationships/image" Target="../media/image332.png"/><Relationship Id="rId108" Type="http://schemas.openxmlformats.org/officeDocument/2006/relationships/customXml" Target="../ink/ink548.xml"/><Relationship Id="rId129" Type="http://schemas.openxmlformats.org/officeDocument/2006/relationships/customXml" Target="../ink/ink559.xml"/><Relationship Id="rId54" Type="http://schemas.openxmlformats.org/officeDocument/2006/relationships/customXml" Target="../ink/ink520.xml"/><Relationship Id="rId75" Type="http://schemas.openxmlformats.org/officeDocument/2006/relationships/customXml" Target="../ink/ink531.xml"/><Relationship Id="rId96" Type="http://schemas.openxmlformats.org/officeDocument/2006/relationships/image" Target="../media/image485.png"/><Relationship Id="rId140" Type="http://schemas.openxmlformats.org/officeDocument/2006/relationships/image" Target="../media/image392.png"/><Relationship Id="rId161" Type="http://schemas.openxmlformats.org/officeDocument/2006/relationships/customXml" Target="../ink/ink575.xml"/><Relationship Id="rId182" Type="http://schemas.openxmlformats.org/officeDocument/2006/relationships/image" Target="../media/image526.png"/><Relationship Id="rId217" Type="http://schemas.openxmlformats.org/officeDocument/2006/relationships/customXml" Target="../ink/ink603.xml"/><Relationship Id="rId6" Type="http://schemas.openxmlformats.org/officeDocument/2006/relationships/customXml" Target="../ink/ink495.xml"/><Relationship Id="rId238" Type="http://schemas.openxmlformats.org/officeDocument/2006/relationships/image" Target="../media/image553.png"/><Relationship Id="rId259" Type="http://schemas.openxmlformats.org/officeDocument/2006/relationships/customXml" Target="../ink/ink624.xml"/><Relationship Id="rId23" Type="http://schemas.openxmlformats.org/officeDocument/2006/relationships/image" Target="../media/image327.png"/><Relationship Id="rId119" Type="http://schemas.openxmlformats.org/officeDocument/2006/relationships/customXml" Target="../ink/ink554.xml"/><Relationship Id="rId44" Type="http://schemas.openxmlformats.org/officeDocument/2006/relationships/image" Target="../media/image337.png"/><Relationship Id="rId65" Type="http://schemas.openxmlformats.org/officeDocument/2006/relationships/customXml" Target="../ink/ink526.xml"/><Relationship Id="rId86" Type="http://schemas.openxmlformats.org/officeDocument/2006/relationships/image" Target="../media/image480.png"/><Relationship Id="rId130" Type="http://schemas.openxmlformats.org/officeDocument/2006/relationships/image" Target="../media/image501.png"/><Relationship Id="rId151" Type="http://schemas.openxmlformats.org/officeDocument/2006/relationships/customXml" Target="../ink/ink570.xml"/><Relationship Id="rId172" Type="http://schemas.openxmlformats.org/officeDocument/2006/relationships/image" Target="../media/image521.png"/><Relationship Id="rId193" Type="http://schemas.openxmlformats.org/officeDocument/2006/relationships/customXml" Target="../ink/ink591.xml"/><Relationship Id="rId207" Type="http://schemas.openxmlformats.org/officeDocument/2006/relationships/customXml" Target="../ink/ink598.xml"/><Relationship Id="rId228" Type="http://schemas.openxmlformats.org/officeDocument/2006/relationships/image" Target="../media/image548.png"/><Relationship Id="rId249" Type="http://schemas.openxmlformats.org/officeDocument/2006/relationships/customXml" Target="../ink/ink619.xml"/><Relationship Id="rId13" Type="http://schemas.openxmlformats.org/officeDocument/2006/relationships/image" Target="../media/image322.png"/><Relationship Id="rId109" Type="http://schemas.openxmlformats.org/officeDocument/2006/relationships/image" Target="../media/image491.png"/><Relationship Id="rId260" Type="http://schemas.openxmlformats.org/officeDocument/2006/relationships/image" Target="../media/image564.png"/><Relationship Id="rId34" Type="http://schemas.openxmlformats.org/officeDocument/2006/relationships/customXml" Target="../ink/ink509.xml"/><Relationship Id="rId55" Type="http://schemas.openxmlformats.org/officeDocument/2006/relationships/image" Target="../media/image465.png"/><Relationship Id="rId76" Type="http://schemas.openxmlformats.org/officeDocument/2006/relationships/image" Target="../media/image475.png"/><Relationship Id="rId97" Type="http://schemas.openxmlformats.org/officeDocument/2006/relationships/customXml" Target="../ink/ink542.xml"/><Relationship Id="rId120" Type="http://schemas.openxmlformats.org/officeDocument/2006/relationships/image" Target="../media/image496.png"/><Relationship Id="rId141" Type="http://schemas.openxmlformats.org/officeDocument/2006/relationships/customXml" Target="../ink/ink565.xml"/><Relationship Id="rId7" Type="http://schemas.openxmlformats.org/officeDocument/2006/relationships/image" Target="../media/image129.png"/><Relationship Id="rId162" Type="http://schemas.openxmlformats.org/officeDocument/2006/relationships/image" Target="../media/image516.png"/><Relationship Id="rId183" Type="http://schemas.openxmlformats.org/officeDocument/2006/relationships/customXml" Target="../ink/ink586.xml"/><Relationship Id="rId218" Type="http://schemas.openxmlformats.org/officeDocument/2006/relationships/image" Target="../media/image543.png"/><Relationship Id="rId239" Type="http://schemas.openxmlformats.org/officeDocument/2006/relationships/customXml" Target="../ink/ink614.xml"/><Relationship Id="rId250" Type="http://schemas.openxmlformats.org/officeDocument/2006/relationships/image" Target="../media/image559.png"/><Relationship Id="rId24" Type="http://schemas.openxmlformats.org/officeDocument/2006/relationships/customXml" Target="../ink/ink504.xml"/><Relationship Id="rId45" Type="http://schemas.openxmlformats.org/officeDocument/2006/relationships/customXml" Target="../ink/ink515.xml"/><Relationship Id="rId66" Type="http://schemas.openxmlformats.org/officeDocument/2006/relationships/image" Target="../media/image470.png"/><Relationship Id="rId87" Type="http://schemas.openxmlformats.org/officeDocument/2006/relationships/customXml" Target="../ink/ink537.xml"/><Relationship Id="rId110" Type="http://schemas.openxmlformats.org/officeDocument/2006/relationships/customXml" Target="../ink/ink549.xml"/><Relationship Id="rId131" Type="http://schemas.openxmlformats.org/officeDocument/2006/relationships/customXml" Target="../ink/ink560.xml"/><Relationship Id="rId152" Type="http://schemas.openxmlformats.org/officeDocument/2006/relationships/image" Target="../media/image511.png"/><Relationship Id="rId173" Type="http://schemas.openxmlformats.org/officeDocument/2006/relationships/customXml" Target="../ink/ink581.xml"/><Relationship Id="rId194" Type="http://schemas.openxmlformats.org/officeDocument/2006/relationships/image" Target="../media/image532.png"/><Relationship Id="rId208" Type="http://schemas.openxmlformats.org/officeDocument/2006/relationships/image" Target="../media/image538.png"/><Relationship Id="rId229" Type="http://schemas.openxmlformats.org/officeDocument/2006/relationships/customXml" Target="../ink/ink609.xml"/><Relationship Id="rId240" Type="http://schemas.openxmlformats.org/officeDocument/2006/relationships/image" Target="../media/image554.png"/><Relationship Id="rId261" Type="http://schemas.openxmlformats.org/officeDocument/2006/relationships/customXml" Target="../ink/ink625.xml"/><Relationship Id="rId14" Type="http://schemas.openxmlformats.org/officeDocument/2006/relationships/customXml" Target="../ink/ink499.xml"/><Relationship Id="rId35" Type="http://schemas.openxmlformats.org/officeDocument/2006/relationships/image" Target="../media/image333.png"/><Relationship Id="rId56" Type="http://schemas.openxmlformats.org/officeDocument/2006/relationships/customXml" Target="../ink/ink521.xml"/><Relationship Id="rId77" Type="http://schemas.openxmlformats.org/officeDocument/2006/relationships/customXml" Target="../ink/ink532.xml"/><Relationship Id="rId100" Type="http://schemas.openxmlformats.org/officeDocument/2006/relationships/customXml" Target="../ink/ink544.xml"/><Relationship Id="rId8" Type="http://schemas.openxmlformats.org/officeDocument/2006/relationships/customXml" Target="../ink/ink496.xml"/><Relationship Id="rId98" Type="http://schemas.openxmlformats.org/officeDocument/2006/relationships/image" Target="../media/image486.png"/><Relationship Id="rId121" Type="http://schemas.openxmlformats.org/officeDocument/2006/relationships/customXml" Target="../ink/ink555.xml"/><Relationship Id="rId142" Type="http://schemas.openxmlformats.org/officeDocument/2006/relationships/image" Target="../media/image506.png"/><Relationship Id="rId163" Type="http://schemas.openxmlformats.org/officeDocument/2006/relationships/customXml" Target="../ink/ink576.xml"/><Relationship Id="rId184" Type="http://schemas.openxmlformats.org/officeDocument/2006/relationships/image" Target="../media/image527.png"/><Relationship Id="rId219" Type="http://schemas.openxmlformats.org/officeDocument/2006/relationships/customXml" Target="../ink/ink604.xml"/><Relationship Id="rId230" Type="http://schemas.openxmlformats.org/officeDocument/2006/relationships/image" Target="../media/image549.png"/><Relationship Id="rId251" Type="http://schemas.openxmlformats.org/officeDocument/2006/relationships/customXml" Target="../ink/ink620.xml"/><Relationship Id="rId25" Type="http://schemas.openxmlformats.org/officeDocument/2006/relationships/image" Target="../media/image328.png"/><Relationship Id="rId46" Type="http://schemas.openxmlformats.org/officeDocument/2006/relationships/image" Target="../media/image338.png"/><Relationship Id="rId67" Type="http://schemas.openxmlformats.org/officeDocument/2006/relationships/customXml" Target="../ink/ink527.xml"/><Relationship Id="rId88" Type="http://schemas.openxmlformats.org/officeDocument/2006/relationships/image" Target="../media/image481.png"/><Relationship Id="rId111" Type="http://schemas.openxmlformats.org/officeDocument/2006/relationships/customXml" Target="../ink/ink550.xml"/><Relationship Id="rId132" Type="http://schemas.openxmlformats.org/officeDocument/2006/relationships/image" Target="../media/image502.png"/><Relationship Id="rId153" Type="http://schemas.openxmlformats.org/officeDocument/2006/relationships/customXml" Target="../ink/ink571.xml"/><Relationship Id="rId174" Type="http://schemas.openxmlformats.org/officeDocument/2006/relationships/image" Target="../media/image522.png"/><Relationship Id="rId195" Type="http://schemas.openxmlformats.org/officeDocument/2006/relationships/customXml" Target="../ink/ink592.xml"/><Relationship Id="rId209" Type="http://schemas.openxmlformats.org/officeDocument/2006/relationships/customXml" Target="../ink/ink599.xml"/><Relationship Id="rId220" Type="http://schemas.openxmlformats.org/officeDocument/2006/relationships/image" Target="../media/image544.png"/><Relationship Id="rId241" Type="http://schemas.openxmlformats.org/officeDocument/2006/relationships/customXml" Target="../ink/ink615.xml"/><Relationship Id="rId15" Type="http://schemas.openxmlformats.org/officeDocument/2006/relationships/image" Target="../media/image323.png"/><Relationship Id="rId36" Type="http://schemas.openxmlformats.org/officeDocument/2006/relationships/customXml" Target="../ink/ink510.xml"/><Relationship Id="rId57" Type="http://schemas.openxmlformats.org/officeDocument/2006/relationships/image" Target="../media/image466.png"/><Relationship Id="rId262" Type="http://schemas.openxmlformats.org/officeDocument/2006/relationships/image" Target="../media/image565.png"/><Relationship Id="rId78" Type="http://schemas.openxmlformats.org/officeDocument/2006/relationships/image" Target="../media/image476.png"/><Relationship Id="rId99" Type="http://schemas.openxmlformats.org/officeDocument/2006/relationships/customXml" Target="../ink/ink543.xml"/><Relationship Id="rId101" Type="http://schemas.openxmlformats.org/officeDocument/2006/relationships/image" Target="../media/image487.png"/><Relationship Id="rId122" Type="http://schemas.openxmlformats.org/officeDocument/2006/relationships/image" Target="../media/image497.png"/><Relationship Id="rId143" Type="http://schemas.openxmlformats.org/officeDocument/2006/relationships/customXml" Target="../ink/ink566.xml"/><Relationship Id="rId164" Type="http://schemas.openxmlformats.org/officeDocument/2006/relationships/image" Target="../media/image517.png"/><Relationship Id="rId185" Type="http://schemas.openxmlformats.org/officeDocument/2006/relationships/customXml" Target="../ink/ink587.xml"/><Relationship Id="rId9" Type="http://schemas.openxmlformats.org/officeDocument/2006/relationships/image" Target="../media/image320.png"/><Relationship Id="rId210" Type="http://schemas.openxmlformats.org/officeDocument/2006/relationships/image" Target="../media/image539.png"/><Relationship Id="rId26" Type="http://schemas.openxmlformats.org/officeDocument/2006/relationships/customXml" Target="../ink/ink505.xml"/><Relationship Id="rId231" Type="http://schemas.openxmlformats.org/officeDocument/2006/relationships/customXml" Target="../ink/ink610.xml"/><Relationship Id="rId252" Type="http://schemas.openxmlformats.org/officeDocument/2006/relationships/image" Target="../media/image560.png"/><Relationship Id="rId47" Type="http://schemas.openxmlformats.org/officeDocument/2006/relationships/customXml" Target="../ink/ink516.xml"/><Relationship Id="rId68" Type="http://schemas.openxmlformats.org/officeDocument/2006/relationships/image" Target="../media/image471.png"/><Relationship Id="rId89" Type="http://schemas.openxmlformats.org/officeDocument/2006/relationships/customXml" Target="../ink/ink538.xml"/><Relationship Id="rId112" Type="http://schemas.openxmlformats.org/officeDocument/2006/relationships/image" Target="../media/image492.png"/><Relationship Id="rId133" Type="http://schemas.openxmlformats.org/officeDocument/2006/relationships/customXml" Target="../ink/ink561.xml"/><Relationship Id="rId154" Type="http://schemas.openxmlformats.org/officeDocument/2006/relationships/image" Target="../media/image512.png"/><Relationship Id="rId175" Type="http://schemas.openxmlformats.org/officeDocument/2006/relationships/customXml" Target="../ink/ink582.xml"/><Relationship Id="rId196" Type="http://schemas.openxmlformats.org/officeDocument/2006/relationships/image" Target="../media/image449.png"/><Relationship Id="rId200" Type="http://schemas.openxmlformats.org/officeDocument/2006/relationships/image" Target="../media/image534.png"/><Relationship Id="rId16" Type="http://schemas.openxmlformats.org/officeDocument/2006/relationships/customXml" Target="../ink/ink500.xml"/><Relationship Id="rId221" Type="http://schemas.openxmlformats.org/officeDocument/2006/relationships/customXml" Target="../ink/ink605.xml"/><Relationship Id="rId242" Type="http://schemas.openxmlformats.org/officeDocument/2006/relationships/image" Target="../media/image555.png"/><Relationship Id="rId263" Type="http://schemas.openxmlformats.org/officeDocument/2006/relationships/customXml" Target="../ink/ink626.xml"/><Relationship Id="rId37" Type="http://schemas.openxmlformats.org/officeDocument/2006/relationships/customXml" Target="../ink/ink511.xml"/><Relationship Id="rId58" Type="http://schemas.openxmlformats.org/officeDocument/2006/relationships/customXml" Target="../ink/ink522.xml"/><Relationship Id="rId79" Type="http://schemas.openxmlformats.org/officeDocument/2006/relationships/customXml" Target="../ink/ink533.xml"/><Relationship Id="rId102" Type="http://schemas.openxmlformats.org/officeDocument/2006/relationships/customXml" Target="../ink/ink545.xml"/><Relationship Id="rId123" Type="http://schemas.openxmlformats.org/officeDocument/2006/relationships/customXml" Target="../ink/ink556.xml"/><Relationship Id="rId144" Type="http://schemas.openxmlformats.org/officeDocument/2006/relationships/image" Target="../media/image507.png"/><Relationship Id="rId90" Type="http://schemas.openxmlformats.org/officeDocument/2006/relationships/image" Target="../media/image482.png"/><Relationship Id="rId165" Type="http://schemas.openxmlformats.org/officeDocument/2006/relationships/customXml" Target="../ink/ink577.xml"/><Relationship Id="rId186" Type="http://schemas.openxmlformats.org/officeDocument/2006/relationships/image" Target="../media/image528.png"/><Relationship Id="rId211" Type="http://schemas.openxmlformats.org/officeDocument/2006/relationships/customXml" Target="../ink/ink600.xml"/><Relationship Id="rId232" Type="http://schemas.openxmlformats.org/officeDocument/2006/relationships/image" Target="../media/image550.png"/><Relationship Id="rId253" Type="http://schemas.openxmlformats.org/officeDocument/2006/relationships/customXml" Target="../ink/ink621.xml"/><Relationship Id="rId27" Type="http://schemas.openxmlformats.org/officeDocument/2006/relationships/image" Target="../media/image329.png"/><Relationship Id="rId48" Type="http://schemas.openxmlformats.org/officeDocument/2006/relationships/customXml" Target="../ink/ink517.xml"/><Relationship Id="rId69" Type="http://schemas.openxmlformats.org/officeDocument/2006/relationships/customXml" Target="../ink/ink528.xml"/><Relationship Id="rId113" Type="http://schemas.openxmlformats.org/officeDocument/2006/relationships/customXml" Target="../ink/ink551.xml"/><Relationship Id="rId134" Type="http://schemas.openxmlformats.org/officeDocument/2006/relationships/image" Target="../media/image503.png"/><Relationship Id="rId80" Type="http://schemas.openxmlformats.org/officeDocument/2006/relationships/image" Target="../media/image477.png"/><Relationship Id="rId155" Type="http://schemas.openxmlformats.org/officeDocument/2006/relationships/customXml" Target="../ink/ink572.xml"/><Relationship Id="rId176" Type="http://schemas.openxmlformats.org/officeDocument/2006/relationships/image" Target="../media/image523.png"/><Relationship Id="rId197" Type="http://schemas.openxmlformats.org/officeDocument/2006/relationships/customXml" Target="../ink/ink593.xml"/><Relationship Id="rId201" Type="http://schemas.openxmlformats.org/officeDocument/2006/relationships/customXml" Target="../ink/ink595.xml"/><Relationship Id="rId222" Type="http://schemas.openxmlformats.org/officeDocument/2006/relationships/image" Target="../media/image545.png"/><Relationship Id="rId243" Type="http://schemas.openxmlformats.org/officeDocument/2006/relationships/customXml" Target="../ink/ink616.xml"/><Relationship Id="rId264" Type="http://schemas.openxmlformats.org/officeDocument/2006/relationships/image" Target="../media/image566.png"/><Relationship Id="rId17" Type="http://schemas.openxmlformats.org/officeDocument/2006/relationships/image" Target="../media/image324.png"/><Relationship Id="rId38" Type="http://schemas.openxmlformats.org/officeDocument/2006/relationships/image" Target="../media/image334.png"/><Relationship Id="rId59" Type="http://schemas.openxmlformats.org/officeDocument/2006/relationships/customXml" Target="../ink/ink523.xml"/><Relationship Id="rId103" Type="http://schemas.openxmlformats.org/officeDocument/2006/relationships/image" Target="../media/image488.png"/><Relationship Id="rId124" Type="http://schemas.openxmlformats.org/officeDocument/2006/relationships/image" Target="../media/image498.png"/><Relationship Id="rId70" Type="http://schemas.openxmlformats.org/officeDocument/2006/relationships/image" Target="../media/image472.png"/><Relationship Id="rId91" Type="http://schemas.openxmlformats.org/officeDocument/2006/relationships/customXml" Target="../ink/ink539.xml"/><Relationship Id="rId145" Type="http://schemas.openxmlformats.org/officeDocument/2006/relationships/customXml" Target="../ink/ink567.xml"/><Relationship Id="rId166" Type="http://schemas.openxmlformats.org/officeDocument/2006/relationships/image" Target="../media/image518.png"/><Relationship Id="rId187" Type="http://schemas.openxmlformats.org/officeDocument/2006/relationships/customXml" Target="../ink/ink588.xml"/><Relationship Id="rId1" Type="http://schemas.openxmlformats.org/officeDocument/2006/relationships/slideLayout" Target="../slideLayouts/slideLayout7.xml"/><Relationship Id="rId212" Type="http://schemas.openxmlformats.org/officeDocument/2006/relationships/image" Target="../media/image540.png"/><Relationship Id="rId233" Type="http://schemas.openxmlformats.org/officeDocument/2006/relationships/customXml" Target="../ink/ink611.xml"/><Relationship Id="rId254" Type="http://schemas.openxmlformats.org/officeDocument/2006/relationships/image" Target="../media/image561.png"/><Relationship Id="rId28" Type="http://schemas.openxmlformats.org/officeDocument/2006/relationships/customXml" Target="../ink/ink506.xml"/><Relationship Id="rId49" Type="http://schemas.openxmlformats.org/officeDocument/2006/relationships/image" Target="../media/image462.png"/><Relationship Id="rId114" Type="http://schemas.openxmlformats.org/officeDocument/2006/relationships/image" Target="../media/image493.png"/><Relationship Id="rId60" Type="http://schemas.openxmlformats.org/officeDocument/2006/relationships/image" Target="../media/image467.png"/><Relationship Id="rId81" Type="http://schemas.openxmlformats.org/officeDocument/2006/relationships/customXml" Target="../ink/ink534.xml"/><Relationship Id="rId135" Type="http://schemas.openxmlformats.org/officeDocument/2006/relationships/customXml" Target="../ink/ink562.xml"/><Relationship Id="rId156" Type="http://schemas.openxmlformats.org/officeDocument/2006/relationships/image" Target="../media/image513.png"/><Relationship Id="rId177" Type="http://schemas.openxmlformats.org/officeDocument/2006/relationships/customXml" Target="../ink/ink583.xml"/><Relationship Id="rId198" Type="http://schemas.openxmlformats.org/officeDocument/2006/relationships/image" Target="../media/image533.png"/><Relationship Id="rId202" Type="http://schemas.openxmlformats.org/officeDocument/2006/relationships/image" Target="../media/image535.png"/><Relationship Id="rId223" Type="http://schemas.openxmlformats.org/officeDocument/2006/relationships/customXml" Target="../ink/ink606.xml"/><Relationship Id="rId244" Type="http://schemas.openxmlformats.org/officeDocument/2006/relationships/image" Target="../media/image556.png"/><Relationship Id="rId18" Type="http://schemas.openxmlformats.org/officeDocument/2006/relationships/customXml" Target="../ink/ink501.xml"/><Relationship Id="rId39" Type="http://schemas.openxmlformats.org/officeDocument/2006/relationships/customXml" Target="../ink/ink512.xml"/><Relationship Id="rId265" Type="http://schemas.openxmlformats.org/officeDocument/2006/relationships/customXml" Target="../ink/ink627.xml"/><Relationship Id="rId50" Type="http://schemas.openxmlformats.org/officeDocument/2006/relationships/customXml" Target="../ink/ink518.xml"/><Relationship Id="rId104" Type="http://schemas.openxmlformats.org/officeDocument/2006/relationships/customXml" Target="../ink/ink546.xml"/><Relationship Id="rId125" Type="http://schemas.openxmlformats.org/officeDocument/2006/relationships/customXml" Target="../ink/ink557.xml"/><Relationship Id="rId146" Type="http://schemas.openxmlformats.org/officeDocument/2006/relationships/image" Target="../media/image508.png"/><Relationship Id="rId167" Type="http://schemas.openxmlformats.org/officeDocument/2006/relationships/customXml" Target="../ink/ink578.xml"/><Relationship Id="rId188" Type="http://schemas.openxmlformats.org/officeDocument/2006/relationships/image" Target="../media/image529.png"/><Relationship Id="rId71" Type="http://schemas.openxmlformats.org/officeDocument/2006/relationships/customXml" Target="../ink/ink529.xml"/><Relationship Id="rId92" Type="http://schemas.openxmlformats.org/officeDocument/2006/relationships/image" Target="../media/image483.png"/><Relationship Id="rId213" Type="http://schemas.openxmlformats.org/officeDocument/2006/relationships/customXml" Target="../ink/ink601.xml"/><Relationship Id="rId234" Type="http://schemas.openxmlformats.org/officeDocument/2006/relationships/image" Target="../media/image551.png"/><Relationship Id="rId2" Type="http://schemas.openxmlformats.org/officeDocument/2006/relationships/notesSlide" Target="../notesSlides/notesSlide17.xml"/><Relationship Id="rId29" Type="http://schemas.openxmlformats.org/officeDocument/2006/relationships/image" Target="../media/image330.png"/><Relationship Id="rId255" Type="http://schemas.openxmlformats.org/officeDocument/2006/relationships/customXml" Target="../ink/ink622.xml"/><Relationship Id="rId40" Type="http://schemas.openxmlformats.org/officeDocument/2006/relationships/image" Target="../media/image335.png"/><Relationship Id="rId115" Type="http://schemas.openxmlformats.org/officeDocument/2006/relationships/customXml" Target="../ink/ink552.xml"/><Relationship Id="rId136" Type="http://schemas.openxmlformats.org/officeDocument/2006/relationships/image" Target="../media/image504.png"/><Relationship Id="rId157" Type="http://schemas.openxmlformats.org/officeDocument/2006/relationships/customXml" Target="../ink/ink573.xml"/><Relationship Id="rId178" Type="http://schemas.openxmlformats.org/officeDocument/2006/relationships/image" Target="../media/image524.png"/><Relationship Id="rId61" Type="http://schemas.openxmlformats.org/officeDocument/2006/relationships/customXml" Target="../ink/ink524.xml"/><Relationship Id="rId82" Type="http://schemas.openxmlformats.org/officeDocument/2006/relationships/image" Target="../media/image478.png"/><Relationship Id="rId199" Type="http://schemas.openxmlformats.org/officeDocument/2006/relationships/customXml" Target="../ink/ink594.xml"/><Relationship Id="rId203" Type="http://schemas.openxmlformats.org/officeDocument/2006/relationships/customXml" Target="../ink/ink596.xml"/><Relationship Id="rId19" Type="http://schemas.openxmlformats.org/officeDocument/2006/relationships/image" Target="../media/image325.png"/><Relationship Id="rId224" Type="http://schemas.openxmlformats.org/officeDocument/2006/relationships/image" Target="../media/image546.png"/><Relationship Id="rId245" Type="http://schemas.openxmlformats.org/officeDocument/2006/relationships/customXml" Target="../ink/ink617.xml"/><Relationship Id="rId266" Type="http://schemas.openxmlformats.org/officeDocument/2006/relationships/image" Target="../media/image567.png"/><Relationship Id="rId30" Type="http://schemas.openxmlformats.org/officeDocument/2006/relationships/customXml" Target="../ink/ink507.xml"/><Relationship Id="rId105" Type="http://schemas.openxmlformats.org/officeDocument/2006/relationships/image" Target="../media/image489.png"/><Relationship Id="rId126" Type="http://schemas.openxmlformats.org/officeDocument/2006/relationships/image" Target="../media/image499.png"/><Relationship Id="rId147" Type="http://schemas.openxmlformats.org/officeDocument/2006/relationships/customXml" Target="../ink/ink568.xml"/><Relationship Id="rId168" Type="http://schemas.openxmlformats.org/officeDocument/2006/relationships/image" Target="../media/image519.png"/><Relationship Id="rId51" Type="http://schemas.openxmlformats.org/officeDocument/2006/relationships/image" Target="../media/image463.png"/><Relationship Id="rId72" Type="http://schemas.openxmlformats.org/officeDocument/2006/relationships/image" Target="../media/image473.png"/><Relationship Id="rId93" Type="http://schemas.openxmlformats.org/officeDocument/2006/relationships/customXml" Target="../ink/ink540.xml"/><Relationship Id="rId189" Type="http://schemas.openxmlformats.org/officeDocument/2006/relationships/customXml" Target="../ink/ink589.xml"/><Relationship Id="rId3" Type="http://schemas.openxmlformats.org/officeDocument/2006/relationships/image" Target="../media/image251.png"/><Relationship Id="rId214" Type="http://schemas.openxmlformats.org/officeDocument/2006/relationships/image" Target="../media/image541.png"/><Relationship Id="rId235" Type="http://schemas.openxmlformats.org/officeDocument/2006/relationships/customXml" Target="../ink/ink612.xml"/><Relationship Id="rId256" Type="http://schemas.openxmlformats.org/officeDocument/2006/relationships/image" Target="../media/image562.png"/><Relationship Id="rId116" Type="http://schemas.openxmlformats.org/officeDocument/2006/relationships/image" Target="../media/image494.png"/><Relationship Id="rId137" Type="http://schemas.openxmlformats.org/officeDocument/2006/relationships/customXml" Target="../ink/ink563.xml"/><Relationship Id="rId158" Type="http://schemas.openxmlformats.org/officeDocument/2006/relationships/image" Target="../media/image514.png"/><Relationship Id="rId20" Type="http://schemas.openxmlformats.org/officeDocument/2006/relationships/customXml" Target="../ink/ink502.xml"/><Relationship Id="rId41" Type="http://schemas.openxmlformats.org/officeDocument/2006/relationships/customXml" Target="../ink/ink513.xml"/><Relationship Id="rId62" Type="http://schemas.openxmlformats.org/officeDocument/2006/relationships/image" Target="../media/image468.png"/><Relationship Id="rId83" Type="http://schemas.openxmlformats.org/officeDocument/2006/relationships/customXml" Target="../ink/ink535.xml"/><Relationship Id="rId179" Type="http://schemas.openxmlformats.org/officeDocument/2006/relationships/customXml" Target="../ink/ink584.xml"/><Relationship Id="rId190" Type="http://schemas.openxmlformats.org/officeDocument/2006/relationships/image" Target="../media/image530.png"/><Relationship Id="rId204" Type="http://schemas.openxmlformats.org/officeDocument/2006/relationships/image" Target="../media/image536.png"/><Relationship Id="rId225" Type="http://schemas.openxmlformats.org/officeDocument/2006/relationships/customXml" Target="../ink/ink607.xml"/><Relationship Id="rId246" Type="http://schemas.openxmlformats.org/officeDocument/2006/relationships/image" Target="../media/image557.png"/><Relationship Id="rId267" Type="http://schemas.openxmlformats.org/officeDocument/2006/relationships/customXml" Target="../ink/ink628.xml"/><Relationship Id="rId106" Type="http://schemas.openxmlformats.org/officeDocument/2006/relationships/customXml" Target="../ink/ink547.xml"/><Relationship Id="rId127" Type="http://schemas.openxmlformats.org/officeDocument/2006/relationships/customXml" Target="../ink/ink558.xml"/><Relationship Id="rId10" Type="http://schemas.openxmlformats.org/officeDocument/2006/relationships/customXml" Target="../ink/ink497.xml"/><Relationship Id="rId31" Type="http://schemas.openxmlformats.org/officeDocument/2006/relationships/image" Target="../media/image331.png"/><Relationship Id="rId52" Type="http://schemas.openxmlformats.org/officeDocument/2006/relationships/customXml" Target="../ink/ink519.xml"/><Relationship Id="rId73" Type="http://schemas.openxmlformats.org/officeDocument/2006/relationships/customXml" Target="../ink/ink530.xml"/><Relationship Id="rId94" Type="http://schemas.openxmlformats.org/officeDocument/2006/relationships/image" Target="../media/image484.png"/><Relationship Id="rId148" Type="http://schemas.openxmlformats.org/officeDocument/2006/relationships/image" Target="../media/image509.png"/><Relationship Id="rId169" Type="http://schemas.openxmlformats.org/officeDocument/2006/relationships/customXml" Target="../ink/ink579.xml"/><Relationship Id="rId4" Type="http://schemas.openxmlformats.org/officeDocument/2006/relationships/customXml" Target="../ink/ink494.xml"/><Relationship Id="rId180" Type="http://schemas.openxmlformats.org/officeDocument/2006/relationships/image" Target="../media/image525.png"/><Relationship Id="rId215" Type="http://schemas.openxmlformats.org/officeDocument/2006/relationships/customXml" Target="../ink/ink602.xml"/><Relationship Id="rId236" Type="http://schemas.openxmlformats.org/officeDocument/2006/relationships/image" Target="../media/image552.png"/><Relationship Id="rId257" Type="http://schemas.openxmlformats.org/officeDocument/2006/relationships/customXml" Target="../ink/ink623.xml"/><Relationship Id="rId42" Type="http://schemas.openxmlformats.org/officeDocument/2006/relationships/image" Target="../media/image336.png"/><Relationship Id="rId84" Type="http://schemas.openxmlformats.org/officeDocument/2006/relationships/image" Target="../media/image479.png"/><Relationship Id="rId138" Type="http://schemas.openxmlformats.org/officeDocument/2006/relationships/image" Target="../media/image505.png"/><Relationship Id="rId191" Type="http://schemas.openxmlformats.org/officeDocument/2006/relationships/customXml" Target="../ink/ink590.xml"/><Relationship Id="rId205" Type="http://schemas.openxmlformats.org/officeDocument/2006/relationships/customXml" Target="../ink/ink597.xml"/><Relationship Id="rId247" Type="http://schemas.openxmlformats.org/officeDocument/2006/relationships/customXml" Target="../ink/ink618.xml"/></Relationships>
</file>

<file path=ppt/slides/_rels/slide22.xml.rels><?xml version="1.0" encoding="UTF-8" standalone="yes"?>
<Relationships xmlns="http://schemas.openxmlformats.org/package/2006/relationships"><Relationship Id="rId8" Type="http://schemas.openxmlformats.org/officeDocument/2006/relationships/image" Target="../media/image571.png"/><Relationship Id="rId13" Type="http://schemas.openxmlformats.org/officeDocument/2006/relationships/customXml" Target="../ink/ink634.xml"/><Relationship Id="rId18" Type="http://schemas.openxmlformats.org/officeDocument/2006/relationships/image" Target="../media/image576.png"/><Relationship Id="rId3" Type="http://schemas.openxmlformats.org/officeDocument/2006/relationships/customXml" Target="../ink/ink629.xml"/><Relationship Id="rId21" Type="http://schemas.openxmlformats.org/officeDocument/2006/relationships/customXml" Target="../ink/ink638.xml"/><Relationship Id="rId7" Type="http://schemas.openxmlformats.org/officeDocument/2006/relationships/customXml" Target="../ink/ink631.xml"/><Relationship Id="rId12" Type="http://schemas.openxmlformats.org/officeDocument/2006/relationships/image" Target="../media/image573.png"/><Relationship Id="rId17" Type="http://schemas.openxmlformats.org/officeDocument/2006/relationships/customXml" Target="../ink/ink636.xml"/><Relationship Id="rId2" Type="http://schemas.openxmlformats.org/officeDocument/2006/relationships/notesSlide" Target="../notesSlides/notesSlide18.xml"/><Relationship Id="rId16" Type="http://schemas.openxmlformats.org/officeDocument/2006/relationships/image" Target="../media/image575.png"/><Relationship Id="rId20" Type="http://schemas.openxmlformats.org/officeDocument/2006/relationships/image" Target="../media/image577.png"/><Relationship Id="rId1" Type="http://schemas.openxmlformats.org/officeDocument/2006/relationships/slideLayout" Target="../slideLayouts/slideLayout7.xml"/><Relationship Id="rId6" Type="http://schemas.openxmlformats.org/officeDocument/2006/relationships/image" Target="../media/image570.png"/><Relationship Id="rId11" Type="http://schemas.openxmlformats.org/officeDocument/2006/relationships/customXml" Target="../ink/ink633.xml"/><Relationship Id="rId5" Type="http://schemas.openxmlformats.org/officeDocument/2006/relationships/customXml" Target="../ink/ink630.xml"/><Relationship Id="rId15" Type="http://schemas.openxmlformats.org/officeDocument/2006/relationships/customXml" Target="../ink/ink635.xml"/><Relationship Id="rId10" Type="http://schemas.openxmlformats.org/officeDocument/2006/relationships/image" Target="../media/image572.png"/><Relationship Id="rId19" Type="http://schemas.openxmlformats.org/officeDocument/2006/relationships/customXml" Target="../ink/ink637.xml"/><Relationship Id="rId4" Type="http://schemas.openxmlformats.org/officeDocument/2006/relationships/image" Target="../media/image569.png"/><Relationship Id="rId9" Type="http://schemas.openxmlformats.org/officeDocument/2006/relationships/customXml" Target="../ink/ink632.xml"/><Relationship Id="rId14" Type="http://schemas.openxmlformats.org/officeDocument/2006/relationships/image" Target="../media/image574.png"/><Relationship Id="rId22" Type="http://schemas.openxmlformats.org/officeDocument/2006/relationships/image" Target="../media/image57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ocw.mit.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42" Type="http://schemas.openxmlformats.org/officeDocument/2006/relationships/customXml" Target="../ink/ink22.xml"/><Relationship Id="rId63" Type="http://schemas.openxmlformats.org/officeDocument/2006/relationships/image" Target="../media/image32.png"/><Relationship Id="rId84" Type="http://schemas.openxmlformats.org/officeDocument/2006/relationships/customXml" Target="../ink/ink43.xml"/><Relationship Id="rId16" Type="http://schemas.openxmlformats.org/officeDocument/2006/relationships/customXml" Target="../ink/ink9.xml"/><Relationship Id="rId107" Type="http://schemas.openxmlformats.org/officeDocument/2006/relationships/image" Target="../media/image54.png"/><Relationship Id="rId11" Type="http://schemas.openxmlformats.org/officeDocument/2006/relationships/image" Target="../media/image6.png"/><Relationship Id="rId32" Type="http://schemas.openxmlformats.org/officeDocument/2006/relationships/customXml" Target="../ink/ink17.xml"/><Relationship Id="rId37" Type="http://schemas.openxmlformats.org/officeDocument/2006/relationships/image" Target="../media/image19.png"/><Relationship Id="rId53" Type="http://schemas.openxmlformats.org/officeDocument/2006/relationships/image" Target="../media/image27.png"/><Relationship Id="rId58" Type="http://schemas.openxmlformats.org/officeDocument/2006/relationships/customXml" Target="../ink/ink30.xml"/><Relationship Id="rId74" Type="http://schemas.openxmlformats.org/officeDocument/2006/relationships/customXml" Target="../ink/ink38.xml"/><Relationship Id="rId79" Type="http://schemas.openxmlformats.org/officeDocument/2006/relationships/image" Target="../media/image40.png"/><Relationship Id="rId102" Type="http://schemas.openxmlformats.org/officeDocument/2006/relationships/customXml" Target="../ink/ink52.xml"/><Relationship Id="rId123" Type="http://schemas.openxmlformats.org/officeDocument/2006/relationships/image" Target="../media/image62.png"/><Relationship Id="rId128" Type="http://schemas.openxmlformats.org/officeDocument/2006/relationships/customXml" Target="../ink/ink65.xml"/><Relationship Id="rId5" Type="http://schemas.openxmlformats.org/officeDocument/2006/relationships/image" Target="../media/image3100.png"/><Relationship Id="rId90" Type="http://schemas.openxmlformats.org/officeDocument/2006/relationships/customXml" Target="../ink/ink46.xml"/><Relationship Id="rId95" Type="http://schemas.openxmlformats.org/officeDocument/2006/relationships/image" Target="../media/image48.png"/><Relationship Id="rId22" Type="http://schemas.openxmlformats.org/officeDocument/2006/relationships/customXml" Target="../ink/ink12.xml"/><Relationship Id="rId27" Type="http://schemas.openxmlformats.org/officeDocument/2006/relationships/image" Target="../media/image14.png"/><Relationship Id="rId43" Type="http://schemas.openxmlformats.org/officeDocument/2006/relationships/image" Target="../media/image22.png"/><Relationship Id="rId48" Type="http://schemas.openxmlformats.org/officeDocument/2006/relationships/customXml" Target="../ink/ink25.xml"/><Relationship Id="rId64" Type="http://schemas.openxmlformats.org/officeDocument/2006/relationships/customXml" Target="../ink/ink33.xml"/><Relationship Id="rId69" Type="http://schemas.openxmlformats.org/officeDocument/2006/relationships/image" Target="../media/image35.png"/><Relationship Id="rId113" Type="http://schemas.openxmlformats.org/officeDocument/2006/relationships/image" Target="../media/image57.png"/><Relationship Id="rId118" Type="http://schemas.openxmlformats.org/officeDocument/2006/relationships/customXml" Target="../ink/ink60.xml"/><Relationship Id="rId134" Type="http://schemas.openxmlformats.org/officeDocument/2006/relationships/customXml" Target="../ink/ink68.xml"/><Relationship Id="rId80" Type="http://schemas.openxmlformats.org/officeDocument/2006/relationships/customXml" Target="../ink/ink41.xml"/><Relationship Id="rId85" Type="http://schemas.openxmlformats.org/officeDocument/2006/relationships/image" Target="../media/image43.png"/><Relationship Id="rId12" Type="http://schemas.openxmlformats.org/officeDocument/2006/relationships/customXml" Target="../ink/ink7.xml"/><Relationship Id="rId17" Type="http://schemas.openxmlformats.org/officeDocument/2006/relationships/image" Target="../media/image9.png"/><Relationship Id="rId33" Type="http://schemas.openxmlformats.org/officeDocument/2006/relationships/image" Target="../media/image17.png"/><Relationship Id="rId38" Type="http://schemas.openxmlformats.org/officeDocument/2006/relationships/customXml" Target="../ink/ink20.xml"/><Relationship Id="rId59" Type="http://schemas.openxmlformats.org/officeDocument/2006/relationships/image" Target="../media/image30.png"/><Relationship Id="rId103" Type="http://schemas.openxmlformats.org/officeDocument/2006/relationships/image" Target="../media/image52.png"/><Relationship Id="rId108" Type="http://schemas.openxmlformats.org/officeDocument/2006/relationships/customXml" Target="../ink/ink55.xml"/><Relationship Id="rId124" Type="http://schemas.openxmlformats.org/officeDocument/2006/relationships/customXml" Target="../ink/ink63.xml"/><Relationship Id="rId129" Type="http://schemas.openxmlformats.org/officeDocument/2006/relationships/image" Target="../media/image65.png"/><Relationship Id="rId54" Type="http://schemas.openxmlformats.org/officeDocument/2006/relationships/customXml" Target="../ink/ink28.xml"/><Relationship Id="rId70" Type="http://schemas.openxmlformats.org/officeDocument/2006/relationships/customXml" Target="../ink/ink36.xml"/><Relationship Id="rId75" Type="http://schemas.openxmlformats.org/officeDocument/2006/relationships/image" Target="../media/image38.png"/><Relationship Id="rId91" Type="http://schemas.openxmlformats.org/officeDocument/2006/relationships/image" Target="../media/image46.png"/><Relationship Id="rId96" Type="http://schemas.openxmlformats.org/officeDocument/2006/relationships/customXml" Target="../ink/ink49.xml"/><Relationship Id="rId1" Type="http://schemas.openxmlformats.org/officeDocument/2006/relationships/slideLayout" Target="../slideLayouts/slideLayout7.xml"/><Relationship Id="rId6" Type="http://schemas.openxmlformats.org/officeDocument/2006/relationships/customXml" Target="../ink/ink4.xml"/><Relationship Id="rId23" Type="http://schemas.openxmlformats.org/officeDocument/2006/relationships/image" Target="../media/image12.png"/><Relationship Id="rId28" Type="http://schemas.openxmlformats.org/officeDocument/2006/relationships/customXml" Target="../ink/ink15.xml"/><Relationship Id="rId49" Type="http://schemas.openxmlformats.org/officeDocument/2006/relationships/image" Target="../media/image25.png"/><Relationship Id="rId114" Type="http://schemas.openxmlformats.org/officeDocument/2006/relationships/customXml" Target="../ink/ink58.xml"/><Relationship Id="rId119" Type="http://schemas.openxmlformats.org/officeDocument/2006/relationships/image" Target="../media/image60.png"/><Relationship Id="rId44" Type="http://schemas.openxmlformats.org/officeDocument/2006/relationships/customXml" Target="../ink/ink23.xml"/><Relationship Id="rId60" Type="http://schemas.openxmlformats.org/officeDocument/2006/relationships/customXml" Target="../ink/ink31.xml"/><Relationship Id="rId65" Type="http://schemas.openxmlformats.org/officeDocument/2006/relationships/image" Target="../media/image33.png"/><Relationship Id="rId81" Type="http://schemas.openxmlformats.org/officeDocument/2006/relationships/image" Target="../media/image41.png"/><Relationship Id="rId86" Type="http://schemas.openxmlformats.org/officeDocument/2006/relationships/customXml" Target="../ink/ink44.xml"/><Relationship Id="rId130" Type="http://schemas.openxmlformats.org/officeDocument/2006/relationships/customXml" Target="../ink/ink66.xml"/><Relationship Id="rId135" Type="http://schemas.openxmlformats.org/officeDocument/2006/relationships/image" Target="../media/image68.png"/><Relationship Id="rId13" Type="http://schemas.openxmlformats.org/officeDocument/2006/relationships/image" Target="../media/image7.png"/><Relationship Id="rId18" Type="http://schemas.openxmlformats.org/officeDocument/2006/relationships/customXml" Target="../ink/ink10.xml"/><Relationship Id="rId39" Type="http://schemas.openxmlformats.org/officeDocument/2006/relationships/image" Target="../media/image20.png"/><Relationship Id="rId109" Type="http://schemas.openxmlformats.org/officeDocument/2006/relationships/image" Target="../media/image55.png"/><Relationship Id="rId34" Type="http://schemas.openxmlformats.org/officeDocument/2006/relationships/customXml" Target="../ink/ink18.xml"/><Relationship Id="rId50" Type="http://schemas.openxmlformats.org/officeDocument/2006/relationships/customXml" Target="../ink/ink26.xml"/><Relationship Id="rId55" Type="http://schemas.openxmlformats.org/officeDocument/2006/relationships/image" Target="../media/image28.png"/><Relationship Id="rId76" Type="http://schemas.openxmlformats.org/officeDocument/2006/relationships/customXml" Target="../ink/ink39.xml"/><Relationship Id="rId97" Type="http://schemas.openxmlformats.org/officeDocument/2006/relationships/image" Target="../media/image49.png"/><Relationship Id="rId104" Type="http://schemas.openxmlformats.org/officeDocument/2006/relationships/customXml" Target="../ink/ink53.xml"/><Relationship Id="rId120" Type="http://schemas.openxmlformats.org/officeDocument/2006/relationships/customXml" Target="../ink/ink61.xml"/><Relationship Id="rId125" Type="http://schemas.openxmlformats.org/officeDocument/2006/relationships/image" Target="../media/image63.png"/><Relationship Id="rId7" Type="http://schemas.openxmlformats.org/officeDocument/2006/relationships/image" Target="../media/image4100.png"/><Relationship Id="rId71" Type="http://schemas.openxmlformats.org/officeDocument/2006/relationships/image" Target="../media/image36.png"/><Relationship Id="rId92" Type="http://schemas.openxmlformats.org/officeDocument/2006/relationships/customXml" Target="../ink/ink47.xml"/><Relationship Id="rId2" Type="http://schemas.openxmlformats.org/officeDocument/2006/relationships/notesSlide" Target="../notesSlides/notesSlide4.xml"/><Relationship Id="rId29" Type="http://schemas.openxmlformats.org/officeDocument/2006/relationships/image" Target="../media/image15.png"/><Relationship Id="rId24" Type="http://schemas.openxmlformats.org/officeDocument/2006/relationships/customXml" Target="../ink/ink13.xml"/><Relationship Id="rId40" Type="http://schemas.openxmlformats.org/officeDocument/2006/relationships/customXml" Target="../ink/ink21.xml"/><Relationship Id="rId45" Type="http://schemas.openxmlformats.org/officeDocument/2006/relationships/image" Target="../media/image23.png"/><Relationship Id="rId66" Type="http://schemas.openxmlformats.org/officeDocument/2006/relationships/customXml" Target="../ink/ink34.xml"/><Relationship Id="rId87" Type="http://schemas.openxmlformats.org/officeDocument/2006/relationships/image" Target="../media/image44.png"/><Relationship Id="rId110" Type="http://schemas.openxmlformats.org/officeDocument/2006/relationships/customXml" Target="../ink/ink56.xml"/><Relationship Id="rId115" Type="http://schemas.openxmlformats.org/officeDocument/2006/relationships/image" Target="../media/image58.png"/><Relationship Id="rId131" Type="http://schemas.openxmlformats.org/officeDocument/2006/relationships/image" Target="../media/image66.png"/><Relationship Id="rId136" Type="http://schemas.openxmlformats.org/officeDocument/2006/relationships/customXml" Target="../ink/ink69.xml"/><Relationship Id="rId61" Type="http://schemas.openxmlformats.org/officeDocument/2006/relationships/image" Target="../media/image31.png"/><Relationship Id="rId82" Type="http://schemas.openxmlformats.org/officeDocument/2006/relationships/customXml" Target="../ink/ink42.xml"/><Relationship Id="rId19" Type="http://schemas.openxmlformats.org/officeDocument/2006/relationships/image" Target="../media/image10.png"/><Relationship Id="rId14" Type="http://schemas.openxmlformats.org/officeDocument/2006/relationships/customXml" Target="../ink/ink8.xml"/><Relationship Id="rId30" Type="http://schemas.openxmlformats.org/officeDocument/2006/relationships/customXml" Target="../ink/ink16.xml"/><Relationship Id="rId35" Type="http://schemas.openxmlformats.org/officeDocument/2006/relationships/image" Target="../media/image18.png"/><Relationship Id="rId56" Type="http://schemas.openxmlformats.org/officeDocument/2006/relationships/customXml" Target="../ink/ink29.xml"/><Relationship Id="rId77" Type="http://schemas.openxmlformats.org/officeDocument/2006/relationships/image" Target="../media/image39.png"/><Relationship Id="rId100" Type="http://schemas.openxmlformats.org/officeDocument/2006/relationships/customXml" Target="../ink/ink51.xml"/><Relationship Id="rId105" Type="http://schemas.openxmlformats.org/officeDocument/2006/relationships/image" Target="../media/image53.png"/><Relationship Id="rId126" Type="http://schemas.openxmlformats.org/officeDocument/2006/relationships/customXml" Target="../ink/ink64.xml"/><Relationship Id="rId8" Type="http://schemas.openxmlformats.org/officeDocument/2006/relationships/customXml" Target="../ink/ink5.xml"/><Relationship Id="rId51" Type="http://schemas.openxmlformats.org/officeDocument/2006/relationships/image" Target="../media/image26.png"/><Relationship Id="rId72" Type="http://schemas.openxmlformats.org/officeDocument/2006/relationships/customXml" Target="../ink/ink37.xml"/><Relationship Id="rId93" Type="http://schemas.openxmlformats.org/officeDocument/2006/relationships/image" Target="../media/image47.png"/><Relationship Id="rId98" Type="http://schemas.openxmlformats.org/officeDocument/2006/relationships/customXml" Target="../ink/ink50.xml"/><Relationship Id="rId121" Type="http://schemas.openxmlformats.org/officeDocument/2006/relationships/image" Target="../media/image61.png"/><Relationship Id="rId3" Type="http://schemas.openxmlformats.org/officeDocument/2006/relationships/hyperlink" Target="https://www.aeaweb.org/articles?id=10.1257/jep.23.1.221" TargetMode="External"/><Relationship Id="rId25" Type="http://schemas.openxmlformats.org/officeDocument/2006/relationships/image" Target="../media/image13.png"/><Relationship Id="rId46" Type="http://schemas.openxmlformats.org/officeDocument/2006/relationships/customXml" Target="../ink/ink24.xml"/><Relationship Id="rId67" Type="http://schemas.openxmlformats.org/officeDocument/2006/relationships/image" Target="../media/image34.png"/><Relationship Id="rId116" Type="http://schemas.openxmlformats.org/officeDocument/2006/relationships/customXml" Target="../ink/ink59.xml"/><Relationship Id="rId137" Type="http://schemas.openxmlformats.org/officeDocument/2006/relationships/image" Target="../media/image69.png"/><Relationship Id="rId20" Type="http://schemas.openxmlformats.org/officeDocument/2006/relationships/customXml" Target="../ink/ink11.xml"/><Relationship Id="rId41" Type="http://schemas.openxmlformats.org/officeDocument/2006/relationships/image" Target="../media/image21.png"/><Relationship Id="rId62" Type="http://schemas.openxmlformats.org/officeDocument/2006/relationships/customXml" Target="../ink/ink32.xml"/><Relationship Id="rId83" Type="http://schemas.openxmlformats.org/officeDocument/2006/relationships/image" Target="../media/image42.png"/><Relationship Id="rId88" Type="http://schemas.openxmlformats.org/officeDocument/2006/relationships/customXml" Target="../ink/ink45.xml"/><Relationship Id="rId111" Type="http://schemas.openxmlformats.org/officeDocument/2006/relationships/image" Target="../media/image56.png"/><Relationship Id="rId132" Type="http://schemas.openxmlformats.org/officeDocument/2006/relationships/customXml" Target="../ink/ink67.xml"/><Relationship Id="rId15" Type="http://schemas.openxmlformats.org/officeDocument/2006/relationships/image" Target="../media/image8.png"/><Relationship Id="rId36" Type="http://schemas.openxmlformats.org/officeDocument/2006/relationships/customXml" Target="../ink/ink19.xml"/><Relationship Id="rId57" Type="http://schemas.openxmlformats.org/officeDocument/2006/relationships/image" Target="../media/image29.png"/><Relationship Id="rId106" Type="http://schemas.openxmlformats.org/officeDocument/2006/relationships/customXml" Target="../ink/ink54.xml"/><Relationship Id="rId127" Type="http://schemas.openxmlformats.org/officeDocument/2006/relationships/image" Target="../media/image64.png"/><Relationship Id="rId10" Type="http://schemas.openxmlformats.org/officeDocument/2006/relationships/customXml" Target="../ink/ink6.xml"/><Relationship Id="rId31" Type="http://schemas.openxmlformats.org/officeDocument/2006/relationships/image" Target="../media/image16.png"/><Relationship Id="rId52" Type="http://schemas.openxmlformats.org/officeDocument/2006/relationships/customXml" Target="../ink/ink27.xml"/><Relationship Id="rId73" Type="http://schemas.openxmlformats.org/officeDocument/2006/relationships/image" Target="../media/image37.png"/><Relationship Id="rId78" Type="http://schemas.openxmlformats.org/officeDocument/2006/relationships/customXml" Target="../ink/ink40.xml"/><Relationship Id="rId94" Type="http://schemas.openxmlformats.org/officeDocument/2006/relationships/customXml" Target="../ink/ink48.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2.xml"/><Relationship Id="rId4" Type="http://schemas.openxmlformats.org/officeDocument/2006/relationships/customXml" Target="../ink/ink3.xml"/><Relationship Id="rId9" Type="http://schemas.openxmlformats.org/officeDocument/2006/relationships/image" Target="../media/image5.png"/><Relationship Id="rId26" Type="http://schemas.openxmlformats.org/officeDocument/2006/relationships/customXml" Target="../ink/ink14.xml"/><Relationship Id="rId47" Type="http://schemas.openxmlformats.org/officeDocument/2006/relationships/image" Target="../media/image24.png"/><Relationship Id="rId68" Type="http://schemas.openxmlformats.org/officeDocument/2006/relationships/customXml" Target="../ink/ink35.xml"/><Relationship Id="rId89" Type="http://schemas.openxmlformats.org/officeDocument/2006/relationships/image" Target="../media/image45.png"/><Relationship Id="rId112" Type="http://schemas.openxmlformats.org/officeDocument/2006/relationships/customXml" Target="../ink/ink57.xml"/><Relationship Id="rId133" Type="http://schemas.openxmlformats.org/officeDocument/2006/relationships/image" Target="../media/image6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E78E617-8C45-4F74-ACAE-E5DD464CA142}"/>
                  </a:ext>
                </a:extLst>
              </p14:cNvPr>
              <p14:cNvContentPartPr/>
              <p14:nvPr/>
            </p14:nvContentPartPr>
            <p14:xfrm>
              <a:off x="6590861" y="2279912"/>
              <a:ext cx="1580040" cy="58320"/>
            </p14:xfrm>
          </p:contentPart>
        </mc:Choice>
        <mc:Fallback xmlns="">
          <p:pic>
            <p:nvPicPr>
              <p:cNvPr id="2" name="Freihand 1">
                <a:extLst>
                  <a:ext uri="{FF2B5EF4-FFF2-40B4-BE49-F238E27FC236}">
                    <a16:creationId xmlns:a16="http://schemas.microsoft.com/office/drawing/2014/main" id="{5E78E617-8C45-4F74-ACAE-E5DD464CA142}"/>
                  </a:ext>
                </a:extLst>
              </p:cNvPr>
              <p:cNvPicPr/>
              <p:nvPr/>
            </p:nvPicPr>
            <p:blipFill>
              <a:blip r:embed="rId4"/>
              <a:stretch>
                <a:fillRect/>
              </a:stretch>
            </p:blipFill>
            <p:spPr>
              <a:xfrm>
                <a:off x="6586541" y="2275592"/>
                <a:ext cx="1588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98DF45-015D-4673-8D4E-CB481F821598}"/>
                  </a:ext>
                </a:extLst>
              </p14:cNvPr>
              <p14:cNvContentPartPr/>
              <p14:nvPr/>
            </p14:nvContentPartPr>
            <p14:xfrm>
              <a:off x="2617901" y="2950592"/>
              <a:ext cx="3692160" cy="162000"/>
            </p14:xfrm>
          </p:contentPart>
        </mc:Choice>
        <mc:Fallback xmlns="">
          <p:pic>
            <p:nvPicPr>
              <p:cNvPr id="3" name="Freihand 2">
                <a:extLst>
                  <a:ext uri="{FF2B5EF4-FFF2-40B4-BE49-F238E27FC236}">
                    <a16:creationId xmlns:a16="http://schemas.microsoft.com/office/drawing/2014/main" id="{A598DF45-015D-4673-8D4E-CB481F821598}"/>
                  </a:ext>
                </a:extLst>
              </p:cNvPr>
              <p:cNvPicPr/>
              <p:nvPr/>
            </p:nvPicPr>
            <p:blipFill>
              <a:blip r:embed="rId6"/>
              <a:stretch>
                <a:fillRect/>
              </a:stretch>
            </p:blipFill>
            <p:spPr>
              <a:xfrm>
                <a:off x="2613581" y="2946272"/>
                <a:ext cx="3700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5AE304C-3620-457F-90F8-472540DCE283}"/>
                  </a:ext>
                </a:extLst>
              </p14:cNvPr>
              <p14:cNvContentPartPr/>
              <p14:nvPr/>
            </p14:nvContentPartPr>
            <p14:xfrm>
              <a:off x="4004621" y="3629912"/>
              <a:ext cx="1815840" cy="45720"/>
            </p14:xfrm>
          </p:contentPart>
        </mc:Choice>
        <mc:Fallback xmlns="">
          <p:pic>
            <p:nvPicPr>
              <p:cNvPr id="4" name="Freihand 3">
                <a:extLst>
                  <a:ext uri="{FF2B5EF4-FFF2-40B4-BE49-F238E27FC236}">
                    <a16:creationId xmlns:a16="http://schemas.microsoft.com/office/drawing/2014/main" id="{35AE304C-3620-457F-90F8-472540DCE283}"/>
                  </a:ext>
                </a:extLst>
              </p:cNvPr>
              <p:cNvPicPr/>
              <p:nvPr/>
            </p:nvPicPr>
            <p:blipFill>
              <a:blip r:embed="rId8"/>
              <a:stretch>
                <a:fillRect/>
              </a:stretch>
            </p:blipFill>
            <p:spPr>
              <a:xfrm>
                <a:off x="4000301" y="3625592"/>
                <a:ext cx="1824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E8E795E2-C43C-42CE-A36B-34325DBF6E69}"/>
                  </a:ext>
                </a:extLst>
              </p14:cNvPr>
              <p14:cNvContentPartPr/>
              <p14:nvPr/>
            </p14:nvContentPartPr>
            <p14:xfrm>
              <a:off x="2098421" y="4032032"/>
              <a:ext cx="2606040" cy="84960"/>
            </p14:xfrm>
          </p:contentPart>
        </mc:Choice>
        <mc:Fallback xmlns="">
          <p:pic>
            <p:nvPicPr>
              <p:cNvPr id="5" name="Freihand 4">
                <a:extLst>
                  <a:ext uri="{FF2B5EF4-FFF2-40B4-BE49-F238E27FC236}">
                    <a16:creationId xmlns:a16="http://schemas.microsoft.com/office/drawing/2014/main" id="{E8E795E2-C43C-42CE-A36B-34325DBF6E69}"/>
                  </a:ext>
                </a:extLst>
              </p:cNvPr>
              <p:cNvPicPr/>
              <p:nvPr/>
            </p:nvPicPr>
            <p:blipFill>
              <a:blip r:embed="rId10"/>
              <a:stretch>
                <a:fillRect/>
              </a:stretch>
            </p:blipFill>
            <p:spPr>
              <a:xfrm>
                <a:off x="2094101" y="4027712"/>
                <a:ext cx="2614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09C6E67-4CD4-4F38-B00D-808E11944893}"/>
                  </a:ext>
                </a:extLst>
              </p14:cNvPr>
              <p14:cNvContentPartPr/>
              <p14:nvPr/>
            </p14:nvContentPartPr>
            <p14:xfrm>
              <a:off x="3869621" y="4662752"/>
              <a:ext cx="2758680" cy="87480"/>
            </p14:xfrm>
          </p:contentPart>
        </mc:Choice>
        <mc:Fallback xmlns="">
          <p:pic>
            <p:nvPicPr>
              <p:cNvPr id="9" name="Freihand 8">
                <a:extLst>
                  <a:ext uri="{FF2B5EF4-FFF2-40B4-BE49-F238E27FC236}">
                    <a16:creationId xmlns:a16="http://schemas.microsoft.com/office/drawing/2014/main" id="{A09C6E67-4CD4-4F38-B00D-808E11944893}"/>
                  </a:ext>
                </a:extLst>
              </p:cNvPr>
              <p:cNvPicPr/>
              <p:nvPr/>
            </p:nvPicPr>
            <p:blipFill>
              <a:blip r:embed="rId12"/>
              <a:stretch>
                <a:fillRect/>
              </a:stretch>
            </p:blipFill>
            <p:spPr>
              <a:xfrm>
                <a:off x="3865301" y="4658432"/>
                <a:ext cx="2767320" cy="9612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a:latin typeface="Times New Roman" panose="02020603050405020304" pitchFamily="18" charset="0"/>
                <a:cs typeface="Times New Roman" panose="02020603050405020304" pitchFamily="18" charset="0"/>
              </a:rPr>
              <a:t>Das Sondervermögen </a:t>
            </a:r>
            <a:r>
              <a:rPr lang="de-DE" sz="2200" dirty="0">
                <a:latin typeface="Times New Roman" panose="02020603050405020304" pitchFamily="18" charset="0"/>
                <a:cs typeface="Times New Roman" panose="02020603050405020304" pitchFamily="18" charset="0"/>
              </a:rPr>
              <a:t>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C7EC07BF-6BEB-4616-A8FA-17285C02A2F0}"/>
              </a:ext>
            </a:extLst>
          </p:cNvPr>
          <p:cNvGrpSpPr/>
          <p:nvPr/>
        </p:nvGrpSpPr>
        <p:grpSpPr>
          <a:xfrm>
            <a:off x="9855139" y="880952"/>
            <a:ext cx="683640" cy="452520"/>
            <a:chOff x="9855139" y="880952"/>
            <a:chExt cx="683640" cy="4525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9508E12-64D6-4595-BE7D-6E8429802D4D}"/>
                    </a:ext>
                  </a:extLst>
                </p14:cNvPr>
                <p14:cNvContentPartPr/>
                <p14:nvPr/>
              </p14:nvContentPartPr>
              <p14:xfrm>
                <a:off x="9855139" y="1077872"/>
                <a:ext cx="149760" cy="255600"/>
              </p14:xfrm>
            </p:contentPart>
          </mc:Choice>
          <mc:Fallback>
            <p:pic>
              <p:nvPicPr>
                <p:cNvPr id="2" name="Freihand 1">
                  <a:extLst>
                    <a:ext uri="{FF2B5EF4-FFF2-40B4-BE49-F238E27FC236}">
                      <a16:creationId xmlns:a16="http://schemas.microsoft.com/office/drawing/2014/main" id="{79508E12-64D6-4595-BE7D-6E8429802D4D}"/>
                    </a:ext>
                  </a:extLst>
                </p:cNvPr>
                <p:cNvPicPr/>
                <p:nvPr/>
              </p:nvPicPr>
              <p:blipFill>
                <a:blip r:embed="rId4"/>
                <a:stretch>
                  <a:fillRect/>
                </a:stretch>
              </p:blipFill>
              <p:spPr>
                <a:xfrm>
                  <a:off x="9850819" y="1073552"/>
                  <a:ext cx="1584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7674AC7-7516-4156-8639-876E3DC4F2F3}"/>
                    </a:ext>
                  </a:extLst>
                </p14:cNvPr>
                <p14:cNvContentPartPr/>
                <p14:nvPr/>
              </p14:nvContentPartPr>
              <p14:xfrm>
                <a:off x="10048459" y="1056632"/>
                <a:ext cx="62280" cy="98280"/>
              </p14:xfrm>
            </p:contentPart>
          </mc:Choice>
          <mc:Fallback>
            <p:pic>
              <p:nvPicPr>
                <p:cNvPr id="3" name="Freihand 2">
                  <a:extLst>
                    <a:ext uri="{FF2B5EF4-FFF2-40B4-BE49-F238E27FC236}">
                      <a16:creationId xmlns:a16="http://schemas.microsoft.com/office/drawing/2014/main" id="{C7674AC7-7516-4156-8639-876E3DC4F2F3}"/>
                    </a:ext>
                  </a:extLst>
                </p:cNvPr>
                <p:cNvPicPr/>
                <p:nvPr/>
              </p:nvPicPr>
              <p:blipFill>
                <a:blip r:embed="rId6"/>
                <a:stretch>
                  <a:fillRect/>
                </a:stretch>
              </p:blipFill>
              <p:spPr>
                <a:xfrm>
                  <a:off x="10044139" y="1052312"/>
                  <a:ext cx="70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0E9D167-9195-45B0-A359-C689A589D067}"/>
                    </a:ext>
                  </a:extLst>
                </p14:cNvPr>
                <p14:cNvContentPartPr/>
                <p14:nvPr/>
              </p14:nvContentPartPr>
              <p14:xfrm>
                <a:off x="10129819" y="1029992"/>
                <a:ext cx="97200" cy="102960"/>
              </p14:xfrm>
            </p:contentPart>
          </mc:Choice>
          <mc:Fallback>
            <p:pic>
              <p:nvPicPr>
                <p:cNvPr id="4" name="Freihand 3">
                  <a:extLst>
                    <a:ext uri="{FF2B5EF4-FFF2-40B4-BE49-F238E27FC236}">
                      <a16:creationId xmlns:a16="http://schemas.microsoft.com/office/drawing/2014/main" id="{F0E9D167-9195-45B0-A359-C689A589D067}"/>
                    </a:ext>
                  </a:extLst>
                </p:cNvPr>
                <p:cNvPicPr/>
                <p:nvPr/>
              </p:nvPicPr>
              <p:blipFill>
                <a:blip r:embed="rId8"/>
                <a:stretch>
                  <a:fillRect/>
                </a:stretch>
              </p:blipFill>
              <p:spPr>
                <a:xfrm>
                  <a:off x="10125499" y="1025672"/>
                  <a:ext cx="105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6D634F88-C4B8-4619-B482-15B1F5B9A4AC}"/>
                    </a:ext>
                  </a:extLst>
                </p14:cNvPr>
                <p14:cNvContentPartPr/>
                <p14:nvPr/>
              </p14:nvContentPartPr>
              <p14:xfrm>
                <a:off x="10247899" y="1027472"/>
                <a:ext cx="18360" cy="83520"/>
              </p14:xfrm>
            </p:contentPart>
          </mc:Choice>
          <mc:Fallback>
            <p:pic>
              <p:nvPicPr>
                <p:cNvPr id="5" name="Freihand 4">
                  <a:extLst>
                    <a:ext uri="{FF2B5EF4-FFF2-40B4-BE49-F238E27FC236}">
                      <a16:creationId xmlns:a16="http://schemas.microsoft.com/office/drawing/2014/main" id="{6D634F88-C4B8-4619-B482-15B1F5B9A4AC}"/>
                    </a:ext>
                  </a:extLst>
                </p:cNvPr>
                <p:cNvPicPr/>
                <p:nvPr/>
              </p:nvPicPr>
              <p:blipFill>
                <a:blip r:embed="rId10"/>
                <a:stretch>
                  <a:fillRect/>
                </a:stretch>
              </p:blipFill>
              <p:spPr>
                <a:xfrm>
                  <a:off x="10243579" y="1023152"/>
                  <a:ext cx="27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A1B31C48-17E1-4765-91F6-4CBAA20BC740}"/>
                    </a:ext>
                  </a:extLst>
                </p14:cNvPr>
                <p14:cNvContentPartPr/>
                <p14:nvPr/>
              </p14:nvContentPartPr>
              <p14:xfrm>
                <a:off x="10292179" y="897512"/>
                <a:ext cx="246600" cy="189720"/>
              </p14:xfrm>
            </p:contentPart>
          </mc:Choice>
          <mc:Fallback>
            <p:pic>
              <p:nvPicPr>
                <p:cNvPr id="8" name="Freihand 7">
                  <a:extLst>
                    <a:ext uri="{FF2B5EF4-FFF2-40B4-BE49-F238E27FC236}">
                      <a16:creationId xmlns:a16="http://schemas.microsoft.com/office/drawing/2014/main" id="{A1B31C48-17E1-4765-91F6-4CBAA20BC740}"/>
                    </a:ext>
                  </a:extLst>
                </p:cNvPr>
                <p:cNvPicPr/>
                <p:nvPr/>
              </p:nvPicPr>
              <p:blipFill>
                <a:blip r:embed="rId12"/>
                <a:stretch>
                  <a:fillRect/>
                </a:stretch>
              </p:blipFill>
              <p:spPr>
                <a:xfrm>
                  <a:off x="10287859" y="893192"/>
                  <a:ext cx="255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D5152DB-E071-4004-8C37-D7E4EB964256}"/>
                    </a:ext>
                  </a:extLst>
                </p14:cNvPr>
                <p14:cNvContentPartPr/>
                <p14:nvPr/>
              </p14:nvContentPartPr>
              <p14:xfrm>
                <a:off x="10379659" y="880952"/>
                <a:ext cx="2160" cy="7560"/>
              </p14:xfrm>
            </p:contentPart>
          </mc:Choice>
          <mc:Fallback>
            <p:pic>
              <p:nvPicPr>
                <p:cNvPr id="9" name="Freihand 8">
                  <a:extLst>
                    <a:ext uri="{FF2B5EF4-FFF2-40B4-BE49-F238E27FC236}">
                      <a16:creationId xmlns:a16="http://schemas.microsoft.com/office/drawing/2014/main" id="{ED5152DB-E071-4004-8C37-D7E4EB964256}"/>
                    </a:ext>
                  </a:extLst>
                </p:cNvPr>
                <p:cNvPicPr/>
                <p:nvPr/>
              </p:nvPicPr>
              <p:blipFill>
                <a:blip r:embed="rId14"/>
                <a:stretch>
                  <a:fillRect/>
                </a:stretch>
              </p:blipFill>
              <p:spPr>
                <a:xfrm>
                  <a:off x="10375339" y="876632"/>
                  <a:ext cx="10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21C953F-D27F-4966-AFCC-E736E6AEC30E}"/>
                    </a:ext>
                  </a:extLst>
                </p14:cNvPr>
                <p14:cNvContentPartPr/>
                <p14:nvPr/>
              </p14:nvContentPartPr>
              <p14:xfrm>
                <a:off x="10165459" y="880952"/>
                <a:ext cx="19800" cy="3240"/>
              </p14:xfrm>
            </p:contentPart>
          </mc:Choice>
          <mc:Fallback>
            <p:pic>
              <p:nvPicPr>
                <p:cNvPr id="11" name="Freihand 10">
                  <a:extLst>
                    <a:ext uri="{FF2B5EF4-FFF2-40B4-BE49-F238E27FC236}">
                      <a16:creationId xmlns:a16="http://schemas.microsoft.com/office/drawing/2014/main" id="{221C953F-D27F-4966-AFCC-E736E6AEC30E}"/>
                    </a:ext>
                  </a:extLst>
                </p:cNvPr>
                <p:cNvPicPr/>
                <p:nvPr/>
              </p:nvPicPr>
              <p:blipFill>
                <a:blip r:embed="rId16"/>
                <a:stretch>
                  <a:fillRect/>
                </a:stretch>
              </p:blipFill>
              <p:spPr>
                <a:xfrm>
                  <a:off x="10161139" y="876632"/>
                  <a:ext cx="28440" cy="11880"/>
                </a:xfrm>
                <a:prstGeom prst="rect">
                  <a:avLst/>
                </a:prstGeom>
              </p:spPr>
            </p:pic>
          </mc:Fallback>
        </mc:AlternateContent>
      </p:grpSp>
      <p:grpSp>
        <p:nvGrpSpPr>
          <p:cNvPr id="18" name="Gruppieren 17">
            <a:extLst>
              <a:ext uri="{FF2B5EF4-FFF2-40B4-BE49-F238E27FC236}">
                <a16:creationId xmlns:a16="http://schemas.microsoft.com/office/drawing/2014/main" id="{D86907FC-367C-41AC-9090-94FC629B7EE8}"/>
              </a:ext>
            </a:extLst>
          </p:cNvPr>
          <p:cNvGrpSpPr/>
          <p:nvPr/>
        </p:nvGrpSpPr>
        <p:grpSpPr>
          <a:xfrm>
            <a:off x="10555339" y="1530392"/>
            <a:ext cx="829800" cy="298440"/>
            <a:chOff x="10555339" y="1530392"/>
            <a:chExt cx="829800" cy="29844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EB27E80F-329D-449A-B164-ED32309EB4B1}"/>
                    </a:ext>
                  </a:extLst>
                </p14:cNvPr>
                <p14:cNvContentPartPr/>
                <p14:nvPr/>
              </p14:nvContentPartPr>
              <p14:xfrm>
                <a:off x="10555339" y="1704272"/>
                <a:ext cx="113040" cy="124560"/>
              </p14:xfrm>
            </p:contentPart>
          </mc:Choice>
          <mc:Fallback>
            <p:pic>
              <p:nvPicPr>
                <p:cNvPr id="13" name="Freihand 12">
                  <a:extLst>
                    <a:ext uri="{FF2B5EF4-FFF2-40B4-BE49-F238E27FC236}">
                      <a16:creationId xmlns:a16="http://schemas.microsoft.com/office/drawing/2014/main" id="{EB27E80F-329D-449A-B164-ED32309EB4B1}"/>
                    </a:ext>
                  </a:extLst>
                </p:cNvPr>
                <p:cNvPicPr/>
                <p:nvPr/>
              </p:nvPicPr>
              <p:blipFill>
                <a:blip r:embed="rId18"/>
                <a:stretch>
                  <a:fillRect/>
                </a:stretch>
              </p:blipFill>
              <p:spPr>
                <a:xfrm>
                  <a:off x="10551019" y="1699952"/>
                  <a:ext cx="121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A497631-DE4F-471B-BA14-A992FB954D1C}"/>
                    </a:ext>
                  </a:extLst>
                </p14:cNvPr>
                <p14:cNvContentPartPr/>
                <p14:nvPr/>
              </p14:nvContentPartPr>
              <p14:xfrm>
                <a:off x="10713379" y="1698872"/>
                <a:ext cx="286920" cy="109800"/>
              </p14:xfrm>
            </p:contentPart>
          </mc:Choice>
          <mc:Fallback>
            <p:pic>
              <p:nvPicPr>
                <p:cNvPr id="14" name="Freihand 13">
                  <a:extLst>
                    <a:ext uri="{FF2B5EF4-FFF2-40B4-BE49-F238E27FC236}">
                      <a16:creationId xmlns:a16="http://schemas.microsoft.com/office/drawing/2014/main" id="{5A497631-DE4F-471B-BA14-A992FB954D1C}"/>
                    </a:ext>
                  </a:extLst>
                </p:cNvPr>
                <p:cNvPicPr/>
                <p:nvPr/>
              </p:nvPicPr>
              <p:blipFill>
                <a:blip r:embed="rId20"/>
                <a:stretch>
                  <a:fillRect/>
                </a:stretch>
              </p:blipFill>
              <p:spPr>
                <a:xfrm>
                  <a:off x="10709059" y="1694552"/>
                  <a:ext cx="295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9CD7F85-2AA4-4371-9678-37222525A585}"/>
                    </a:ext>
                  </a:extLst>
                </p14:cNvPr>
                <p14:cNvContentPartPr/>
                <p14:nvPr/>
              </p14:nvContentPartPr>
              <p14:xfrm>
                <a:off x="11048539" y="1665392"/>
                <a:ext cx="109080" cy="84240"/>
              </p14:xfrm>
            </p:contentPart>
          </mc:Choice>
          <mc:Fallback>
            <p:pic>
              <p:nvPicPr>
                <p:cNvPr id="15" name="Freihand 14">
                  <a:extLst>
                    <a:ext uri="{FF2B5EF4-FFF2-40B4-BE49-F238E27FC236}">
                      <a16:creationId xmlns:a16="http://schemas.microsoft.com/office/drawing/2014/main" id="{69CD7F85-2AA4-4371-9678-37222525A585}"/>
                    </a:ext>
                  </a:extLst>
                </p:cNvPr>
                <p:cNvPicPr/>
                <p:nvPr/>
              </p:nvPicPr>
              <p:blipFill>
                <a:blip r:embed="rId22"/>
                <a:stretch>
                  <a:fillRect/>
                </a:stretch>
              </p:blipFill>
              <p:spPr>
                <a:xfrm>
                  <a:off x="11044219" y="1661072"/>
                  <a:ext cx="117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E5F211B5-9D68-4778-9322-5B3E21466ECA}"/>
                    </a:ext>
                  </a:extLst>
                </p14:cNvPr>
                <p14:cNvContentPartPr/>
                <p14:nvPr/>
              </p14:nvContentPartPr>
              <p14:xfrm>
                <a:off x="11165539" y="1547312"/>
                <a:ext cx="219600" cy="199080"/>
              </p14:xfrm>
            </p:contentPart>
          </mc:Choice>
          <mc:Fallback>
            <p:pic>
              <p:nvPicPr>
                <p:cNvPr id="16" name="Freihand 15">
                  <a:extLst>
                    <a:ext uri="{FF2B5EF4-FFF2-40B4-BE49-F238E27FC236}">
                      <a16:creationId xmlns:a16="http://schemas.microsoft.com/office/drawing/2014/main" id="{E5F211B5-9D68-4778-9322-5B3E21466ECA}"/>
                    </a:ext>
                  </a:extLst>
                </p:cNvPr>
                <p:cNvPicPr/>
                <p:nvPr/>
              </p:nvPicPr>
              <p:blipFill>
                <a:blip r:embed="rId24"/>
                <a:stretch>
                  <a:fillRect/>
                </a:stretch>
              </p:blipFill>
              <p:spPr>
                <a:xfrm>
                  <a:off x="11161219" y="1542992"/>
                  <a:ext cx="228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CC0BA78B-AC43-4B80-802C-75A8141A2CF8}"/>
                    </a:ext>
                  </a:extLst>
                </p14:cNvPr>
                <p14:cNvContentPartPr/>
                <p14:nvPr/>
              </p14:nvContentPartPr>
              <p14:xfrm>
                <a:off x="11265979" y="1530392"/>
                <a:ext cx="12600" cy="21960"/>
              </p14:xfrm>
            </p:contentPart>
          </mc:Choice>
          <mc:Fallback>
            <p:pic>
              <p:nvPicPr>
                <p:cNvPr id="17" name="Freihand 16">
                  <a:extLst>
                    <a:ext uri="{FF2B5EF4-FFF2-40B4-BE49-F238E27FC236}">
                      <a16:creationId xmlns:a16="http://schemas.microsoft.com/office/drawing/2014/main" id="{CC0BA78B-AC43-4B80-802C-75A8141A2CF8}"/>
                    </a:ext>
                  </a:extLst>
                </p:cNvPr>
                <p:cNvPicPr/>
                <p:nvPr/>
              </p:nvPicPr>
              <p:blipFill>
                <a:blip r:embed="rId26"/>
                <a:stretch>
                  <a:fillRect/>
                </a:stretch>
              </p:blipFill>
              <p:spPr>
                <a:xfrm>
                  <a:off x="11261659" y="1526072"/>
                  <a:ext cx="21240" cy="3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B5D8D3F-626A-442F-9CD8-90D869C8252A}"/>
                  </a:ext>
                </a:extLst>
              </p14:cNvPr>
              <p14:cNvContentPartPr/>
              <p14:nvPr/>
            </p14:nvContentPartPr>
            <p14:xfrm>
              <a:off x="1032619" y="2589872"/>
              <a:ext cx="1030320" cy="37080"/>
            </p14:xfrm>
          </p:contentPart>
        </mc:Choice>
        <mc:Fallback>
          <p:pic>
            <p:nvPicPr>
              <p:cNvPr id="19" name="Freihand 18">
                <a:extLst>
                  <a:ext uri="{FF2B5EF4-FFF2-40B4-BE49-F238E27FC236}">
                    <a16:creationId xmlns:a16="http://schemas.microsoft.com/office/drawing/2014/main" id="{9B5D8D3F-626A-442F-9CD8-90D869C8252A}"/>
                  </a:ext>
                </a:extLst>
              </p:cNvPr>
              <p:cNvPicPr/>
              <p:nvPr/>
            </p:nvPicPr>
            <p:blipFill>
              <a:blip r:embed="rId28"/>
              <a:stretch>
                <a:fillRect/>
              </a:stretch>
            </p:blipFill>
            <p:spPr>
              <a:xfrm>
                <a:off x="1028299" y="2585552"/>
                <a:ext cx="1038960" cy="45720"/>
              </a:xfrm>
              <a:prstGeom prst="rect">
                <a:avLst/>
              </a:prstGeom>
            </p:spPr>
          </p:pic>
        </mc:Fallback>
      </mc:AlternateContent>
      <p:grpSp>
        <p:nvGrpSpPr>
          <p:cNvPr id="28" name="Gruppieren 27">
            <a:extLst>
              <a:ext uri="{FF2B5EF4-FFF2-40B4-BE49-F238E27FC236}">
                <a16:creationId xmlns:a16="http://schemas.microsoft.com/office/drawing/2014/main" id="{ABBB42BE-8125-4A91-9086-82D2C3670BA0}"/>
              </a:ext>
            </a:extLst>
          </p:cNvPr>
          <p:cNvGrpSpPr/>
          <p:nvPr/>
        </p:nvGrpSpPr>
        <p:grpSpPr>
          <a:xfrm>
            <a:off x="7703779" y="2629832"/>
            <a:ext cx="579600" cy="552600"/>
            <a:chOff x="7703779" y="2629832"/>
            <a:chExt cx="579600" cy="552600"/>
          </a:xfrm>
        </p:grpSpPr>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2D093485-BC60-4782-89C2-6EC314476238}"/>
                    </a:ext>
                  </a:extLst>
                </p14:cNvPr>
                <p14:cNvContentPartPr/>
                <p14:nvPr/>
              </p14:nvContentPartPr>
              <p14:xfrm>
                <a:off x="7703779" y="2912792"/>
                <a:ext cx="104760" cy="269640"/>
              </p14:xfrm>
            </p:contentPart>
          </mc:Choice>
          <mc:Fallback>
            <p:pic>
              <p:nvPicPr>
                <p:cNvPr id="20" name="Freihand 19">
                  <a:extLst>
                    <a:ext uri="{FF2B5EF4-FFF2-40B4-BE49-F238E27FC236}">
                      <a16:creationId xmlns:a16="http://schemas.microsoft.com/office/drawing/2014/main" id="{2D093485-BC60-4782-89C2-6EC314476238}"/>
                    </a:ext>
                  </a:extLst>
                </p:cNvPr>
                <p:cNvPicPr/>
                <p:nvPr/>
              </p:nvPicPr>
              <p:blipFill>
                <a:blip r:embed="rId30"/>
                <a:stretch>
                  <a:fillRect/>
                </a:stretch>
              </p:blipFill>
              <p:spPr>
                <a:xfrm>
                  <a:off x="7699459" y="2908472"/>
                  <a:ext cx="1134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D14D0AD2-5D0D-4A96-9487-3024D35AB855}"/>
                    </a:ext>
                  </a:extLst>
                </p14:cNvPr>
                <p14:cNvContentPartPr/>
                <p14:nvPr/>
              </p14:nvContentPartPr>
              <p14:xfrm>
                <a:off x="7846339" y="2830712"/>
                <a:ext cx="172800" cy="140400"/>
              </p14:xfrm>
            </p:contentPart>
          </mc:Choice>
          <mc:Fallback>
            <p:pic>
              <p:nvPicPr>
                <p:cNvPr id="21" name="Freihand 20">
                  <a:extLst>
                    <a:ext uri="{FF2B5EF4-FFF2-40B4-BE49-F238E27FC236}">
                      <a16:creationId xmlns:a16="http://schemas.microsoft.com/office/drawing/2014/main" id="{D14D0AD2-5D0D-4A96-9487-3024D35AB855}"/>
                    </a:ext>
                  </a:extLst>
                </p:cNvPr>
                <p:cNvPicPr/>
                <p:nvPr/>
              </p:nvPicPr>
              <p:blipFill>
                <a:blip r:embed="rId32"/>
                <a:stretch>
                  <a:fillRect/>
                </a:stretch>
              </p:blipFill>
              <p:spPr>
                <a:xfrm>
                  <a:off x="7842019" y="2826392"/>
                  <a:ext cx="181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2129FAA6-02B7-460E-B07D-188D15115633}"/>
                    </a:ext>
                  </a:extLst>
                </p14:cNvPr>
                <p14:cNvContentPartPr/>
                <p14:nvPr/>
              </p14:nvContentPartPr>
              <p14:xfrm>
                <a:off x="8023099" y="2810912"/>
                <a:ext cx="34560" cy="82440"/>
              </p14:xfrm>
            </p:contentPart>
          </mc:Choice>
          <mc:Fallback>
            <p:pic>
              <p:nvPicPr>
                <p:cNvPr id="22" name="Freihand 21">
                  <a:extLst>
                    <a:ext uri="{FF2B5EF4-FFF2-40B4-BE49-F238E27FC236}">
                      <a16:creationId xmlns:a16="http://schemas.microsoft.com/office/drawing/2014/main" id="{2129FAA6-02B7-460E-B07D-188D15115633}"/>
                    </a:ext>
                  </a:extLst>
                </p:cNvPr>
                <p:cNvPicPr/>
                <p:nvPr/>
              </p:nvPicPr>
              <p:blipFill>
                <a:blip r:embed="rId34"/>
                <a:stretch>
                  <a:fillRect/>
                </a:stretch>
              </p:blipFill>
              <p:spPr>
                <a:xfrm>
                  <a:off x="8018779" y="2806592"/>
                  <a:ext cx="43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BF01798A-AE7C-4AD5-9FE4-65C58A744E9A}"/>
                    </a:ext>
                  </a:extLst>
                </p14:cNvPr>
                <p14:cNvContentPartPr/>
                <p14:nvPr/>
              </p14:nvContentPartPr>
              <p14:xfrm>
                <a:off x="8046499" y="2688152"/>
                <a:ext cx="175320" cy="185760"/>
              </p14:xfrm>
            </p:contentPart>
          </mc:Choice>
          <mc:Fallback>
            <p:pic>
              <p:nvPicPr>
                <p:cNvPr id="23" name="Freihand 22">
                  <a:extLst>
                    <a:ext uri="{FF2B5EF4-FFF2-40B4-BE49-F238E27FC236}">
                      <a16:creationId xmlns:a16="http://schemas.microsoft.com/office/drawing/2014/main" id="{BF01798A-AE7C-4AD5-9FE4-65C58A744E9A}"/>
                    </a:ext>
                  </a:extLst>
                </p:cNvPr>
                <p:cNvPicPr/>
                <p:nvPr/>
              </p:nvPicPr>
              <p:blipFill>
                <a:blip r:embed="rId36"/>
                <a:stretch>
                  <a:fillRect/>
                </a:stretch>
              </p:blipFill>
              <p:spPr>
                <a:xfrm>
                  <a:off x="8042179" y="2683832"/>
                  <a:ext cx="183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165FD26E-29AF-418E-8E20-114526F3935E}"/>
                    </a:ext>
                  </a:extLst>
                </p14:cNvPr>
                <p14:cNvContentPartPr/>
                <p14:nvPr/>
              </p14:nvContentPartPr>
              <p14:xfrm>
                <a:off x="8125699" y="2752232"/>
                <a:ext cx="40320" cy="112320"/>
              </p14:xfrm>
            </p:contentPart>
          </mc:Choice>
          <mc:Fallback>
            <p:pic>
              <p:nvPicPr>
                <p:cNvPr id="24" name="Freihand 23">
                  <a:extLst>
                    <a:ext uri="{FF2B5EF4-FFF2-40B4-BE49-F238E27FC236}">
                      <a16:creationId xmlns:a16="http://schemas.microsoft.com/office/drawing/2014/main" id="{165FD26E-29AF-418E-8E20-114526F3935E}"/>
                    </a:ext>
                  </a:extLst>
                </p:cNvPr>
                <p:cNvPicPr/>
                <p:nvPr/>
              </p:nvPicPr>
              <p:blipFill>
                <a:blip r:embed="rId38"/>
                <a:stretch>
                  <a:fillRect/>
                </a:stretch>
              </p:blipFill>
              <p:spPr>
                <a:xfrm>
                  <a:off x="8121379" y="2747912"/>
                  <a:ext cx="48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648C5DDD-B3E6-4364-AD53-005E31BD09BF}"/>
                    </a:ext>
                  </a:extLst>
                </p14:cNvPr>
                <p14:cNvContentPartPr/>
                <p14:nvPr/>
              </p14:nvContentPartPr>
              <p14:xfrm>
                <a:off x="8169259" y="2670872"/>
                <a:ext cx="114120" cy="146880"/>
              </p14:xfrm>
            </p:contentPart>
          </mc:Choice>
          <mc:Fallback>
            <p:pic>
              <p:nvPicPr>
                <p:cNvPr id="25" name="Freihand 24">
                  <a:extLst>
                    <a:ext uri="{FF2B5EF4-FFF2-40B4-BE49-F238E27FC236}">
                      <a16:creationId xmlns:a16="http://schemas.microsoft.com/office/drawing/2014/main" id="{648C5DDD-B3E6-4364-AD53-005E31BD09BF}"/>
                    </a:ext>
                  </a:extLst>
                </p:cNvPr>
                <p:cNvPicPr/>
                <p:nvPr/>
              </p:nvPicPr>
              <p:blipFill>
                <a:blip r:embed="rId40"/>
                <a:stretch>
                  <a:fillRect/>
                </a:stretch>
              </p:blipFill>
              <p:spPr>
                <a:xfrm>
                  <a:off x="8164939" y="2666552"/>
                  <a:ext cx="122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C228DCB2-DA7B-4BCB-9557-34D15B2DDAD4}"/>
                    </a:ext>
                  </a:extLst>
                </p14:cNvPr>
                <p14:cNvContentPartPr/>
                <p14:nvPr/>
              </p14:nvContentPartPr>
              <p14:xfrm>
                <a:off x="8121379" y="2629832"/>
                <a:ext cx="12600" cy="26280"/>
              </p14:xfrm>
            </p:contentPart>
          </mc:Choice>
          <mc:Fallback>
            <p:pic>
              <p:nvPicPr>
                <p:cNvPr id="26" name="Freihand 25">
                  <a:extLst>
                    <a:ext uri="{FF2B5EF4-FFF2-40B4-BE49-F238E27FC236}">
                      <a16:creationId xmlns:a16="http://schemas.microsoft.com/office/drawing/2014/main" id="{C228DCB2-DA7B-4BCB-9557-34D15B2DDAD4}"/>
                    </a:ext>
                  </a:extLst>
                </p:cNvPr>
                <p:cNvPicPr/>
                <p:nvPr/>
              </p:nvPicPr>
              <p:blipFill>
                <a:blip r:embed="rId42"/>
                <a:stretch>
                  <a:fillRect/>
                </a:stretch>
              </p:blipFill>
              <p:spPr>
                <a:xfrm>
                  <a:off x="8117059" y="2625512"/>
                  <a:ext cx="21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A2DAD3F1-CAC5-445A-9866-8D054F684362}"/>
                    </a:ext>
                  </a:extLst>
                </p14:cNvPr>
                <p14:cNvContentPartPr/>
                <p14:nvPr/>
              </p14:nvContentPartPr>
              <p14:xfrm>
                <a:off x="7934539" y="2656472"/>
                <a:ext cx="33840" cy="34920"/>
              </p14:xfrm>
            </p:contentPart>
          </mc:Choice>
          <mc:Fallback>
            <p:pic>
              <p:nvPicPr>
                <p:cNvPr id="27" name="Freihand 26">
                  <a:extLst>
                    <a:ext uri="{FF2B5EF4-FFF2-40B4-BE49-F238E27FC236}">
                      <a16:creationId xmlns:a16="http://schemas.microsoft.com/office/drawing/2014/main" id="{A2DAD3F1-CAC5-445A-9866-8D054F684362}"/>
                    </a:ext>
                  </a:extLst>
                </p:cNvPr>
                <p:cNvPicPr/>
                <p:nvPr/>
              </p:nvPicPr>
              <p:blipFill>
                <a:blip r:embed="rId44"/>
                <a:stretch>
                  <a:fillRect/>
                </a:stretch>
              </p:blipFill>
              <p:spPr>
                <a:xfrm>
                  <a:off x="7930219" y="2652152"/>
                  <a:ext cx="42480" cy="43560"/>
                </a:xfrm>
                <a:prstGeom prst="rect">
                  <a:avLst/>
                </a:prstGeom>
              </p:spPr>
            </p:pic>
          </mc:Fallback>
        </mc:AlternateContent>
      </p:grpSp>
      <p:grpSp>
        <p:nvGrpSpPr>
          <p:cNvPr id="33" name="Gruppieren 32">
            <a:extLst>
              <a:ext uri="{FF2B5EF4-FFF2-40B4-BE49-F238E27FC236}">
                <a16:creationId xmlns:a16="http://schemas.microsoft.com/office/drawing/2014/main" id="{8482900B-5219-406D-93BD-28EDDCA6DA0A}"/>
              </a:ext>
            </a:extLst>
          </p:cNvPr>
          <p:cNvGrpSpPr/>
          <p:nvPr/>
        </p:nvGrpSpPr>
        <p:grpSpPr>
          <a:xfrm>
            <a:off x="9438259" y="3087392"/>
            <a:ext cx="919080" cy="502920"/>
            <a:chOff x="9438259" y="3087392"/>
            <a:chExt cx="919080" cy="50292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33EC9418-6B58-492D-8A77-F1BF9F79D8A9}"/>
                    </a:ext>
                  </a:extLst>
                </p14:cNvPr>
                <p14:cNvContentPartPr/>
                <p14:nvPr/>
              </p14:nvContentPartPr>
              <p14:xfrm>
                <a:off x="9438259" y="3409232"/>
                <a:ext cx="177480" cy="181080"/>
              </p14:xfrm>
            </p:contentPart>
          </mc:Choice>
          <mc:Fallback>
            <p:pic>
              <p:nvPicPr>
                <p:cNvPr id="29" name="Freihand 28">
                  <a:extLst>
                    <a:ext uri="{FF2B5EF4-FFF2-40B4-BE49-F238E27FC236}">
                      <a16:creationId xmlns:a16="http://schemas.microsoft.com/office/drawing/2014/main" id="{33EC9418-6B58-492D-8A77-F1BF9F79D8A9}"/>
                    </a:ext>
                  </a:extLst>
                </p:cNvPr>
                <p:cNvPicPr/>
                <p:nvPr/>
              </p:nvPicPr>
              <p:blipFill>
                <a:blip r:embed="rId46"/>
                <a:stretch>
                  <a:fillRect/>
                </a:stretch>
              </p:blipFill>
              <p:spPr>
                <a:xfrm>
                  <a:off x="9433939" y="3404912"/>
                  <a:ext cx="186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BE25E7EA-29F3-444B-BDAE-FA8111DEEA72}"/>
                    </a:ext>
                  </a:extLst>
                </p14:cNvPr>
                <p14:cNvContentPartPr/>
                <p14:nvPr/>
              </p14:nvContentPartPr>
              <p14:xfrm>
                <a:off x="9660739" y="3405992"/>
                <a:ext cx="288360" cy="127080"/>
              </p14:xfrm>
            </p:contentPart>
          </mc:Choice>
          <mc:Fallback>
            <p:pic>
              <p:nvPicPr>
                <p:cNvPr id="30" name="Freihand 29">
                  <a:extLst>
                    <a:ext uri="{FF2B5EF4-FFF2-40B4-BE49-F238E27FC236}">
                      <a16:creationId xmlns:a16="http://schemas.microsoft.com/office/drawing/2014/main" id="{BE25E7EA-29F3-444B-BDAE-FA8111DEEA72}"/>
                    </a:ext>
                  </a:extLst>
                </p:cNvPr>
                <p:cNvPicPr/>
                <p:nvPr/>
              </p:nvPicPr>
              <p:blipFill>
                <a:blip r:embed="rId48"/>
                <a:stretch>
                  <a:fillRect/>
                </a:stretch>
              </p:blipFill>
              <p:spPr>
                <a:xfrm>
                  <a:off x="9656419" y="3401672"/>
                  <a:ext cx="297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37BD30EA-1D37-4AAE-A21A-7BBBE6E35170}"/>
                    </a:ext>
                  </a:extLst>
                </p14:cNvPr>
                <p14:cNvContentPartPr/>
                <p14:nvPr/>
              </p14:nvContentPartPr>
              <p14:xfrm>
                <a:off x="10003819" y="3168392"/>
                <a:ext cx="353520" cy="282600"/>
              </p14:xfrm>
            </p:contentPart>
          </mc:Choice>
          <mc:Fallback>
            <p:pic>
              <p:nvPicPr>
                <p:cNvPr id="31" name="Freihand 30">
                  <a:extLst>
                    <a:ext uri="{FF2B5EF4-FFF2-40B4-BE49-F238E27FC236}">
                      <a16:creationId xmlns:a16="http://schemas.microsoft.com/office/drawing/2014/main" id="{37BD30EA-1D37-4AAE-A21A-7BBBE6E35170}"/>
                    </a:ext>
                  </a:extLst>
                </p:cNvPr>
                <p:cNvPicPr/>
                <p:nvPr/>
              </p:nvPicPr>
              <p:blipFill>
                <a:blip r:embed="rId50"/>
                <a:stretch>
                  <a:fillRect/>
                </a:stretch>
              </p:blipFill>
              <p:spPr>
                <a:xfrm>
                  <a:off x="9999499" y="3164072"/>
                  <a:ext cx="3621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EFD3AFBB-B5E3-4E3C-8B57-9647AD1352A6}"/>
                    </a:ext>
                  </a:extLst>
                </p14:cNvPr>
                <p14:cNvContentPartPr/>
                <p14:nvPr/>
              </p14:nvContentPartPr>
              <p14:xfrm>
                <a:off x="10261939" y="3087392"/>
                <a:ext cx="20160" cy="16200"/>
              </p14:xfrm>
            </p:contentPart>
          </mc:Choice>
          <mc:Fallback>
            <p:pic>
              <p:nvPicPr>
                <p:cNvPr id="32" name="Freihand 31">
                  <a:extLst>
                    <a:ext uri="{FF2B5EF4-FFF2-40B4-BE49-F238E27FC236}">
                      <a16:creationId xmlns:a16="http://schemas.microsoft.com/office/drawing/2014/main" id="{EFD3AFBB-B5E3-4E3C-8B57-9647AD1352A6}"/>
                    </a:ext>
                  </a:extLst>
                </p:cNvPr>
                <p:cNvPicPr/>
                <p:nvPr/>
              </p:nvPicPr>
              <p:blipFill>
                <a:blip r:embed="rId52"/>
                <a:stretch>
                  <a:fillRect/>
                </a:stretch>
              </p:blipFill>
              <p:spPr>
                <a:xfrm>
                  <a:off x="10257619" y="3083072"/>
                  <a:ext cx="28800" cy="24840"/>
                </a:xfrm>
                <a:prstGeom prst="rect">
                  <a:avLst/>
                </a:prstGeom>
              </p:spPr>
            </p:pic>
          </mc:Fallback>
        </mc:AlternateContent>
      </p:grpSp>
      <p:grpSp>
        <p:nvGrpSpPr>
          <p:cNvPr id="36" name="Gruppieren 35">
            <a:extLst>
              <a:ext uri="{FF2B5EF4-FFF2-40B4-BE49-F238E27FC236}">
                <a16:creationId xmlns:a16="http://schemas.microsoft.com/office/drawing/2014/main" id="{6C13B0D8-3C99-4B9D-AE4C-EC70403CD39C}"/>
              </a:ext>
            </a:extLst>
          </p:cNvPr>
          <p:cNvGrpSpPr/>
          <p:nvPr/>
        </p:nvGrpSpPr>
        <p:grpSpPr>
          <a:xfrm>
            <a:off x="4553059" y="3548552"/>
            <a:ext cx="3414240" cy="531000"/>
            <a:chOff x="4553059" y="3548552"/>
            <a:chExt cx="3414240" cy="531000"/>
          </a:xfrm>
        </p:grpSpPr>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0629D17D-35E9-49C3-99ED-42D91DADCA6B}"/>
                    </a:ext>
                  </a:extLst>
                </p14:cNvPr>
                <p14:cNvContentPartPr/>
                <p14:nvPr/>
              </p14:nvContentPartPr>
              <p14:xfrm>
                <a:off x="4553059" y="3945992"/>
                <a:ext cx="3414240" cy="92160"/>
              </p14:xfrm>
            </p:contentPart>
          </mc:Choice>
          <mc:Fallback>
            <p:pic>
              <p:nvPicPr>
                <p:cNvPr id="34" name="Freihand 33">
                  <a:extLst>
                    <a:ext uri="{FF2B5EF4-FFF2-40B4-BE49-F238E27FC236}">
                      <a16:creationId xmlns:a16="http://schemas.microsoft.com/office/drawing/2014/main" id="{0629D17D-35E9-49C3-99ED-42D91DADCA6B}"/>
                    </a:ext>
                  </a:extLst>
                </p:cNvPr>
                <p:cNvPicPr/>
                <p:nvPr/>
              </p:nvPicPr>
              <p:blipFill>
                <a:blip r:embed="rId54"/>
                <a:stretch>
                  <a:fillRect/>
                </a:stretch>
              </p:blipFill>
              <p:spPr>
                <a:xfrm>
                  <a:off x="4548739" y="3941672"/>
                  <a:ext cx="3422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633EA001-C2D2-4358-94CA-D4D7BD3A6D84}"/>
                    </a:ext>
                  </a:extLst>
                </p14:cNvPr>
                <p14:cNvContentPartPr/>
                <p14:nvPr/>
              </p14:nvContentPartPr>
              <p14:xfrm>
                <a:off x="4564939" y="3548552"/>
                <a:ext cx="1007280" cy="531000"/>
              </p14:xfrm>
            </p:contentPart>
          </mc:Choice>
          <mc:Fallback>
            <p:pic>
              <p:nvPicPr>
                <p:cNvPr id="35" name="Freihand 34">
                  <a:extLst>
                    <a:ext uri="{FF2B5EF4-FFF2-40B4-BE49-F238E27FC236}">
                      <a16:creationId xmlns:a16="http://schemas.microsoft.com/office/drawing/2014/main" id="{633EA001-C2D2-4358-94CA-D4D7BD3A6D84}"/>
                    </a:ext>
                  </a:extLst>
                </p:cNvPr>
                <p:cNvPicPr/>
                <p:nvPr/>
              </p:nvPicPr>
              <p:blipFill>
                <a:blip r:embed="rId56"/>
                <a:stretch>
                  <a:fillRect/>
                </a:stretch>
              </p:blipFill>
              <p:spPr>
                <a:xfrm>
                  <a:off x="4560619" y="3544232"/>
                  <a:ext cx="1015920" cy="539640"/>
                </a:xfrm>
                <a:prstGeom prst="rect">
                  <a:avLst/>
                </a:prstGeom>
              </p:spPr>
            </p:pic>
          </mc:Fallback>
        </mc:AlternateContent>
      </p:grpSp>
      <p:grpSp>
        <p:nvGrpSpPr>
          <p:cNvPr id="60" name="Gruppieren 59">
            <a:extLst>
              <a:ext uri="{FF2B5EF4-FFF2-40B4-BE49-F238E27FC236}">
                <a16:creationId xmlns:a16="http://schemas.microsoft.com/office/drawing/2014/main" id="{6E19773A-040F-49B2-BE03-9C4CEEF42610}"/>
              </a:ext>
            </a:extLst>
          </p:cNvPr>
          <p:cNvGrpSpPr/>
          <p:nvPr/>
        </p:nvGrpSpPr>
        <p:grpSpPr>
          <a:xfrm>
            <a:off x="8676139" y="2513552"/>
            <a:ext cx="1283760" cy="519840"/>
            <a:chOff x="8676139" y="2513552"/>
            <a:chExt cx="1283760" cy="519840"/>
          </a:xfrm>
        </p:grpSpPr>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C0750003-0130-43E5-BD60-924ED8445CEC}"/>
                    </a:ext>
                  </a:extLst>
                </p14:cNvPr>
                <p14:cNvContentPartPr/>
                <p14:nvPr/>
              </p14:nvContentPartPr>
              <p14:xfrm>
                <a:off x="8676139" y="2760152"/>
                <a:ext cx="369720" cy="273240"/>
              </p14:xfrm>
            </p:contentPart>
          </mc:Choice>
          <mc:Fallback>
            <p:pic>
              <p:nvPicPr>
                <p:cNvPr id="37" name="Freihand 36">
                  <a:extLst>
                    <a:ext uri="{FF2B5EF4-FFF2-40B4-BE49-F238E27FC236}">
                      <a16:creationId xmlns:a16="http://schemas.microsoft.com/office/drawing/2014/main" id="{C0750003-0130-43E5-BD60-924ED8445CEC}"/>
                    </a:ext>
                  </a:extLst>
                </p:cNvPr>
                <p:cNvPicPr/>
                <p:nvPr/>
              </p:nvPicPr>
              <p:blipFill>
                <a:blip r:embed="rId58"/>
                <a:stretch>
                  <a:fillRect/>
                </a:stretch>
              </p:blipFill>
              <p:spPr>
                <a:xfrm>
                  <a:off x="8671819" y="2755832"/>
                  <a:ext cx="3783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2103F1F3-55DA-4C66-88BA-AB369BEBDDCE}"/>
                    </a:ext>
                  </a:extLst>
                </p14:cNvPr>
                <p14:cNvContentPartPr/>
                <p14:nvPr/>
              </p14:nvContentPartPr>
              <p14:xfrm>
                <a:off x="9051619" y="2821712"/>
                <a:ext cx="113400" cy="115920"/>
              </p14:xfrm>
            </p:contentPart>
          </mc:Choice>
          <mc:Fallback>
            <p:pic>
              <p:nvPicPr>
                <p:cNvPr id="38" name="Freihand 37">
                  <a:extLst>
                    <a:ext uri="{FF2B5EF4-FFF2-40B4-BE49-F238E27FC236}">
                      <a16:creationId xmlns:a16="http://schemas.microsoft.com/office/drawing/2014/main" id="{2103F1F3-55DA-4C66-88BA-AB369BEBDDCE}"/>
                    </a:ext>
                  </a:extLst>
                </p:cNvPr>
                <p:cNvPicPr/>
                <p:nvPr/>
              </p:nvPicPr>
              <p:blipFill>
                <a:blip r:embed="rId60"/>
                <a:stretch>
                  <a:fillRect/>
                </a:stretch>
              </p:blipFill>
              <p:spPr>
                <a:xfrm>
                  <a:off x="9047299" y="2817392"/>
                  <a:ext cx="122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D32B8168-AD5D-41F9-8334-4F9845018AE3}"/>
                    </a:ext>
                  </a:extLst>
                </p14:cNvPr>
                <p14:cNvContentPartPr/>
                <p14:nvPr/>
              </p14:nvContentPartPr>
              <p14:xfrm>
                <a:off x="9121819" y="2669432"/>
                <a:ext cx="353880" cy="187920"/>
              </p14:xfrm>
            </p:contentPart>
          </mc:Choice>
          <mc:Fallback>
            <p:pic>
              <p:nvPicPr>
                <p:cNvPr id="39" name="Freihand 38">
                  <a:extLst>
                    <a:ext uri="{FF2B5EF4-FFF2-40B4-BE49-F238E27FC236}">
                      <a16:creationId xmlns:a16="http://schemas.microsoft.com/office/drawing/2014/main" id="{D32B8168-AD5D-41F9-8334-4F9845018AE3}"/>
                    </a:ext>
                  </a:extLst>
                </p:cNvPr>
                <p:cNvPicPr/>
                <p:nvPr/>
              </p:nvPicPr>
              <p:blipFill>
                <a:blip r:embed="rId62"/>
                <a:stretch>
                  <a:fillRect/>
                </a:stretch>
              </p:blipFill>
              <p:spPr>
                <a:xfrm>
                  <a:off x="9117499" y="2665112"/>
                  <a:ext cx="362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02F16AD8-4E74-4963-B404-7E3DDE05D5B6}"/>
                    </a:ext>
                  </a:extLst>
                </p14:cNvPr>
                <p14:cNvContentPartPr/>
                <p14:nvPr/>
              </p14:nvContentPartPr>
              <p14:xfrm>
                <a:off x="9489019" y="2700032"/>
                <a:ext cx="66240" cy="111240"/>
              </p14:xfrm>
            </p:contentPart>
          </mc:Choice>
          <mc:Fallback>
            <p:pic>
              <p:nvPicPr>
                <p:cNvPr id="40" name="Freihand 39">
                  <a:extLst>
                    <a:ext uri="{FF2B5EF4-FFF2-40B4-BE49-F238E27FC236}">
                      <a16:creationId xmlns:a16="http://schemas.microsoft.com/office/drawing/2014/main" id="{02F16AD8-4E74-4963-B404-7E3DDE05D5B6}"/>
                    </a:ext>
                  </a:extLst>
                </p:cNvPr>
                <p:cNvPicPr/>
                <p:nvPr/>
              </p:nvPicPr>
              <p:blipFill>
                <a:blip r:embed="rId64"/>
                <a:stretch>
                  <a:fillRect/>
                </a:stretch>
              </p:blipFill>
              <p:spPr>
                <a:xfrm>
                  <a:off x="9484699" y="2695712"/>
                  <a:ext cx="74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2569A7A0-8DB4-4955-AF34-E9986A611B4B}"/>
                    </a:ext>
                  </a:extLst>
                </p14:cNvPr>
                <p14:cNvContentPartPr/>
                <p14:nvPr/>
              </p14:nvContentPartPr>
              <p14:xfrm>
                <a:off x="9609619" y="2513552"/>
                <a:ext cx="350280" cy="425880"/>
              </p14:xfrm>
            </p:contentPart>
          </mc:Choice>
          <mc:Fallback>
            <p:pic>
              <p:nvPicPr>
                <p:cNvPr id="41" name="Freihand 40">
                  <a:extLst>
                    <a:ext uri="{FF2B5EF4-FFF2-40B4-BE49-F238E27FC236}">
                      <a16:creationId xmlns:a16="http://schemas.microsoft.com/office/drawing/2014/main" id="{2569A7A0-8DB4-4955-AF34-E9986A611B4B}"/>
                    </a:ext>
                  </a:extLst>
                </p:cNvPr>
                <p:cNvPicPr/>
                <p:nvPr/>
              </p:nvPicPr>
              <p:blipFill>
                <a:blip r:embed="rId66"/>
                <a:stretch>
                  <a:fillRect/>
                </a:stretch>
              </p:blipFill>
              <p:spPr>
                <a:xfrm>
                  <a:off x="9605299" y="2509232"/>
                  <a:ext cx="358920" cy="434520"/>
                </a:xfrm>
                <a:prstGeom prst="rect">
                  <a:avLst/>
                </a:prstGeom>
              </p:spPr>
            </p:pic>
          </mc:Fallback>
        </mc:AlternateContent>
      </p:grpSp>
      <p:grpSp>
        <p:nvGrpSpPr>
          <p:cNvPr id="59" name="Gruppieren 58">
            <a:extLst>
              <a:ext uri="{FF2B5EF4-FFF2-40B4-BE49-F238E27FC236}">
                <a16:creationId xmlns:a16="http://schemas.microsoft.com/office/drawing/2014/main" id="{B4266579-971B-4E95-9777-68EFF41DA477}"/>
              </a:ext>
            </a:extLst>
          </p:cNvPr>
          <p:cNvGrpSpPr/>
          <p:nvPr/>
        </p:nvGrpSpPr>
        <p:grpSpPr>
          <a:xfrm>
            <a:off x="10180939" y="2228432"/>
            <a:ext cx="1809000" cy="498960"/>
            <a:chOff x="10180939" y="2228432"/>
            <a:chExt cx="1809000" cy="498960"/>
          </a:xfrm>
        </p:grpSpPr>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8DD75891-F567-4447-96A4-B14BD2FAA142}"/>
                    </a:ext>
                  </a:extLst>
                </p14:cNvPr>
                <p14:cNvContentPartPr/>
                <p14:nvPr/>
              </p14:nvContentPartPr>
              <p14:xfrm>
                <a:off x="10180939" y="2482232"/>
                <a:ext cx="122760" cy="190800"/>
              </p14:xfrm>
            </p:contentPart>
          </mc:Choice>
          <mc:Fallback>
            <p:pic>
              <p:nvPicPr>
                <p:cNvPr id="42" name="Freihand 41">
                  <a:extLst>
                    <a:ext uri="{FF2B5EF4-FFF2-40B4-BE49-F238E27FC236}">
                      <a16:creationId xmlns:a16="http://schemas.microsoft.com/office/drawing/2014/main" id="{8DD75891-F567-4447-96A4-B14BD2FAA142}"/>
                    </a:ext>
                  </a:extLst>
                </p:cNvPr>
                <p:cNvPicPr/>
                <p:nvPr/>
              </p:nvPicPr>
              <p:blipFill>
                <a:blip r:embed="rId68"/>
                <a:stretch>
                  <a:fillRect/>
                </a:stretch>
              </p:blipFill>
              <p:spPr>
                <a:xfrm>
                  <a:off x="10176619" y="2477912"/>
                  <a:ext cx="131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AEADADE5-8DCC-4D4C-925E-B317820616D1}"/>
                    </a:ext>
                  </a:extLst>
                </p14:cNvPr>
                <p14:cNvContentPartPr/>
                <p14:nvPr/>
              </p14:nvContentPartPr>
              <p14:xfrm>
                <a:off x="10266979" y="2566472"/>
                <a:ext cx="76320" cy="81000"/>
              </p14:xfrm>
            </p:contentPart>
          </mc:Choice>
          <mc:Fallback>
            <p:pic>
              <p:nvPicPr>
                <p:cNvPr id="43" name="Freihand 42">
                  <a:extLst>
                    <a:ext uri="{FF2B5EF4-FFF2-40B4-BE49-F238E27FC236}">
                      <a16:creationId xmlns:a16="http://schemas.microsoft.com/office/drawing/2014/main" id="{AEADADE5-8DCC-4D4C-925E-B317820616D1}"/>
                    </a:ext>
                  </a:extLst>
                </p:cNvPr>
                <p:cNvPicPr/>
                <p:nvPr/>
              </p:nvPicPr>
              <p:blipFill>
                <a:blip r:embed="rId70"/>
                <a:stretch>
                  <a:fillRect/>
                </a:stretch>
              </p:blipFill>
              <p:spPr>
                <a:xfrm>
                  <a:off x="10262659" y="2562152"/>
                  <a:ext cx="84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D0F621E3-12DC-45DA-B3C9-D6D91AD58F40}"/>
                    </a:ext>
                  </a:extLst>
                </p14:cNvPr>
                <p14:cNvContentPartPr/>
                <p14:nvPr/>
              </p14:nvContentPartPr>
              <p14:xfrm>
                <a:off x="10366339" y="2548472"/>
                <a:ext cx="253080" cy="113400"/>
              </p14:xfrm>
            </p:contentPart>
          </mc:Choice>
          <mc:Fallback>
            <p:pic>
              <p:nvPicPr>
                <p:cNvPr id="44" name="Freihand 43">
                  <a:extLst>
                    <a:ext uri="{FF2B5EF4-FFF2-40B4-BE49-F238E27FC236}">
                      <a16:creationId xmlns:a16="http://schemas.microsoft.com/office/drawing/2014/main" id="{D0F621E3-12DC-45DA-B3C9-D6D91AD58F40}"/>
                    </a:ext>
                  </a:extLst>
                </p:cNvPr>
                <p:cNvPicPr/>
                <p:nvPr/>
              </p:nvPicPr>
              <p:blipFill>
                <a:blip r:embed="rId72"/>
                <a:stretch>
                  <a:fillRect/>
                </a:stretch>
              </p:blipFill>
              <p:spPr>
                <a:xfrm>
                  <a:off x="10362019" y="2544152"/>
                  <a:ext cx="261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0116E8B7-3A91-4EE4-9C98-67A7DC7E2EF9}"/>
                    </a:ext>
                  </a:extLst>
                </p14:cNvPr>
                <p14:cNvContentPartPr/>
                <p14:nvPr/>
              </p14:nvContentPartPr>
              <p14:xfrm>
                <a:off x="10627699" y="2528312"/>
                <a:ext cx="88920" cy="117000"/>
              </p14:xfrm>
            </p:contentPart>
          </mc:Choice>
          <mc:Fallback>
            <p:pic>
              <p:nvPicPr>
                <p:cNvPr id="45" name="Freihand 44">
                  <a:extLst>
                    <a:ext uri="{FF2B5EF4-FFF2-40B4-BE49-F238E27FC236}">
                      <a16:creationId xmlns:a16="http://schemas.microsoft.com/office/drawing/2014/main" id="{0116E8B7-3A91-4EE4-9C98-67A7DC7E2EF9}"/>
                    </a:ext>
                  </a:extLst>
                </p:cNvPr>
                <p:cNvPicPr/>
                <p:nvPr/>
              </p:nvPicPr>
              <p:blipFill>
                <a:blip r:embed="rId74"/>
                <a:stretch>
                  <a:fillRect/>
                </a:stretch>
              </p:blipFill>
              <p:spPr>
                <a:xfrm>
                  <a:off x="10623379" y="2523992"/>
                  <a:ext cx="97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D5F2AE42-BC76-4229-BD9C-296FBB2414A5}"/>
                    </a:ext>
                  </a:extLst>
                </p14:cNvPr>
                <p14:cNvContentPartPr/>
                <p14:nvPr/>
              </p14:nvContentPartPr>
              <p14:xfrm>
                <a:off x="10621939" y="2556752"/>
                <a:ext cx="86400" cy="32760"/>
              </p14:xfrm>
            </p:contentPart>
          </mc:Choice>
          <mc:Fallback>
            <p:pic>
              <p:nvPicPr>
                <p:cNvPr id="46" name="Freihand 45">
                  <a:extLst>
                    <a:ext uri="{FF2B5EF4-FFF2-40B4-BE49-F238E27FC236}">
                      <a16:creationId xmlns:a16="http://schemas.microsoft.com/office/drawing/2014/main" id="{D5F2AE42-BC76-4229-BD9C-296FBB2414A5}"/>
                    </a:ext>
                  </a:extLst>
                </p:cNvPr>
                <p:cNvPicPr/>
                <p:nvPr/>
              </p:nvPicPr>
              <p:blipFill>
                <a:blip r:embed="rId76"/>
                <a:stretch>
                  <a:fillRect/>
                </a:stretch>
              </p:blipFill>
              <p:spPr>
                <a:xfrm>
                  <a:off x="10617619" y="2552432"/>
                  <a:ext cx="95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4E3AA773-4C8D-464C-9B12-E4405D8FBD91}"/>
                    </a:ext>
                  </a:extLst>
                </p14:cNvPr>
                <p14:cNvContentPartPr/>
                <p14:nvPr/>
              </p14:nvContentPartPr>
              <p14:xfrm>
                <a:off x="10742539" y="2549552"/>
                <a:ext cx="100440" cy="177840"/>
              </p14:xfrm>
            </p:contentPart>
          </mc:Choice>
          <mc:Fallback>
            <p:pic>
              <p:nvPicPr>
                <p:cNvPr id="47" name="Freihand 46">
                  <a:extLst>
                    <a:ext uri="{FF2B5EF4-FFF2-40B4-BE49-F238E27FC236}">
                      <a16:creationId xmlns:a16="http://schemas.microsoft.com/office/drawing/2014/main" id="{4E3AA773-4C8D-464C-9B12-E4405D8FBD91}"/>
                    </a:ext>
                  </a:extLst>
                </p:cNvPr>
                <p:cNvPicPr/>
                <p:nvPr/>
              </p:nvPicPr>
              <p:blipFill>
                <a:blip r:embed="rId78"/>
                <a:stretch>
                  <a:fillRect/>
                </a:stretch>
              </p:blipFill>
              <p:spPr>
                <a:xfrm>
                  <a:off x="10738219" y="2545232"/>
                  <a:ext cx="109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5999E3DA-0EC4-458D-94EE-0788266D9D31}"/>
                    </a:ext>
                  </a:extLst>
                </p14:cNvPr>
                <p14:cNvContentPartPr/>
                <p14:nvPr/>
              </p14:nvContentPartPr>
              <p14:xfrm>
                <a:off x="10856299" y="2510672"/>
                <a:ext cx="190080" cy="117360"/>
              </p14:xfrm>
            </p:contentPart>
          </mc:Choice>
          <mc:Fallback>
            <p:pic>
              <p:nvPicPr>
                <p:cNvPr id="48" name="Freihand 47">
                  <a:extLst>
                    <a:ext uri="{FF2B5EF4-FFF2-40B4-BE49-F238E27FC236}">
                      <a16:creationId xmlns:a16="http://schemas.microsoft.com/office/drawing/2014/main" id="{5999E3DA-0EC4-458D-94EE-0788266D9D31}"/>
                    </a:ext>
                  </a:extLst>
                </p:cNvPr>
                <p:cNvPicPr/>
                <p:nvPr/>
              </p:nvPicPr>
              <p:blipFill>
                <a:blip r:embed="rId80"/>
                <a:stretch>
                  <a:fillRect/>
                </a:stretch>
              </p:blipFill>
              <p:spPr>
                <a:xfrm>
                  <a:off x="10851979" y="2506352"/>
                  <a:ext cx="198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5F35887B-0A6D-48E6-BBF7-BB940C0286B2}"/>
                    </a:ext>
                  </a:extLst>
                </p14:cNvPr>
                <p14:cNvContentPartPr/>
                <p14:nvPr/>
              </p14:nvContentPartPr>
              <p14:xfrm>
                <a:off x="10977259" y="2429312"/>
                <a:ext cx="12600" cy="16920"/>
              </p14:xfrm>
            </p:contentPart>
          </mc:Choice>
          <mc:Fallback>
            <p:pic>
              <p:nvPicPr>
                <p:cNvPr id="49" name="Freihand 48">
                  <a:extLst>
                    <a:ext uri="{FF2B5EF4-FFF2-40B4-BE49-F238E27FC236}">
                      <a16:creationId xmlns:a16="http://schemas.microsoft.com/office/drawing/2014/main" id="{5F35887B-0A6D-48E6-BBF7-BB940C0286B2}"/>
                    </a:ext>
                  </a:extLst>
                </p:cNvPr>
                <p:cNvPicPr/>
                <p:nvPr/>
              </p:nvPicPr>
              <p:blipFill>
                <a:blip r:embed="rId82"/>
                <a:stretch>
                  <a:fillRect/>
                </a:stretch>
              </p:blipFill>
              <p:spPr>
                <a:xfrm>
                  <a:off x="10972939" y="2424992"/>
                  <a:ext cx="21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40A32B17-43DE-4BBF-925C-7F4F6BAB4FA7}"/>
                    </a:ext>
                  </a:extLst>
                </p14:cNvPr>
                <p14:cNvContentPartPr/>
                <p14:nvPr/>
              </p14:nvContentPartPr>
              <p14:xfrm>
                <a:off x="11008939" y="2484752"/>
                <a:ext cx="138960" cy="131760"/>
              </p14:xfrm>
            </p:contentPart>
          </mc:Choice>
          <mc:Fallback>
            <p:pic>
              <p:nvPicPr>
                <p:cNvPr id="50" name="Freihand 49">
                  <a:extLst>
                    <a:ext uri="{FF2B5EF4-FFF2-40B4-BE49-F238E27FC236}">
                      <a16:creationId xmlns:a16="http://schemas.microsoft.com/office/drawing/2014/main" id="{40A32B17-43DE-4BBF-925C-7F4F6BAB4FA7}"/>
                    </a:ext>
                  </a:extLst>
                </p:cNvPr>
                <p:cNvPicPr/>
                <p:nvPr/>
              </p:nvPicPr>
              <p:blipFill>
                <a:blip r:embed="rId84"/>
                <a:stretch>
                  <a:fillRect/>
                </a:stretch>
              </p:blipFill>
              <p:spPr>
                <a:xfrm>
                  <a:off x="11004619" y="2480432"/>
                  <a:ext cx="147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A6802397-EDE5-447D-AD06-DBDAF1FCD62D}"/>
                    </a:ext>
                  </a:extLst>
                </p14:cNvPr>
                <p14:cNvContentPartPr/>
                <p14:nvPr/>
              </p14:nvContentPartPr>
              <p14:xfrm>
                <a:off x="11172739" y="2359472"/>
                <a:ext cx="154080" cy="231480"/>
              </p14:xfrm>
            </p:contentPart>
          </mc:Choice>
          <mc:Fallback>
            <p:pic>
              <p:nvPicPr>
                <p:cNvPr id="51" name="Freihand 50">
                  <a:extLst>
                    <a:ext uri="{FF2B5EF4-FFF2-40B4-BE49-F238E27FC236}">
                      <a16:creationId xmlns:a16="http://schemas.microsoft.com/office/drawing/2014/main" id="{A6802397-EDE5-447D-AD06-DBDAF1FCD62D}"/>
                    </a:ext>
                  </a:extLst>
                </p:cNvPr>
                <p:cNvPicPr/>
                <p:nvPr/>
              </p:nvPicPr>
              <p:blipFill>
                <a:blip r:embed="rId86"/>
                <a:stretch>
                  <a:fillRect/>
                </a:stretch>
              </p:blipFill>
              <p:spPr>
                <a:xfrm>
                  <a:off x="11168419" y="2355152"/>
                  <a:ext cx="1627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E03198AB-A2CD-428F-87FD-45A5B066F063}"/>
                    </a:ext>
                  </a:extLst>
                </p14:cNvPr>
                <p14:cNvContentPartPr/>
                <p14:nvPr/>
              </p14:nvContentPartPr>
              <p14:xfrm>
                <a:off x="11305939" y="2450912"/>
                <a:ext cx="131400" cy="107640"/>
              </p14:xfrm>
            </p:contentPart>
          </mc:Choice>
          <mc:Fallback>
            <p:pic>
              <p:nvPicPr>
                <p:cNvPr id="52" name="Freihand 51">
                  <a:extLst>
                    <a:ext uri="{FF2B5EF4-FFF2-40B4-BE49-F238E27FC236}">
                      <a16:creationId xmlns:a16="http://schemas.microsoft.com/office/drawing/2014/main" id="{E03198AB-A2CD-428F-87FD-45A5B066F063}"/>
                    </a:ext>
                  </a:extLst>
                </p:cNvPr>
                <p:cNvPicPr/>
                <p:nvPr/>
              </p:nvPicPr>
              <p:blipFill>
                <a:blip r:embed="rId88"/>
                <a:stretch>
                  <a:fillRect/>
                </a:stretch>
              </p:blipFill>
              <p:spPr>
                <a:xfrm>
                  <a:off x="11301619" y="2446592"/>
                  <a:ext cx="140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DD224945-3904-46DA-8482-6DDBF7E3D54A}"/>
                    </a:ext>
                  </a:extLst>
                </p14:cNvPr>
                <p14:cNvContentPartPr/>
                <p14:nvPr/>
              </p14:nvContentPartPr>
              <p14:xfrm>
                <a:off x="11389459" y="2419952"/>
                <a:ext cx="101160" cy="155520"/>
              </p14:xfrm>
            </p:contentPart>
          </mc:Choice>
          <mc:Fallback>
            <p:pic>
              <p:nvPicPr>
                <p:cNvPr id="53" name="Freihand 52">
                  <a:extLst>
                    <a:ext uri="{FF2B5EF4-FFF2-40B4-BE49-F238E27FC236}">
                      <a16:creationId xmlns:a16="http://schemas.microsoft.com/office/drawing/2014/main" id="{DD224945-3904-46DA-8482-6DDBF7E3D54A}"/>
                    </a:ext>
                  </a:extLst>
                </p:cNvPr>
                <p:cNvPicPr/>
                <p:nvPr/>
              </p:nvPicPr>
              <p:blipFill>
                <a:blip r:embed="rId90"/>
                <a:stretch>
                  <a:fillRect/>
                </a:stretch>
              </p:blipFill>
              <p:spPr>
                <a:xfrm>
                  <a:off x="11385139" y="2415632"/>
                  <a:ext cx="109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B3117B35-D4E4-4748-80E1-F8315C4D4C1F}"/>
                    </a:ext>
                  </a:extLst>
                </p14:cNvPr>
                <p14:cNvContentPartPr/>
                <p14:nvPr/>
              </p14:nvContentPartPr>
              <p14:xfrm>
                <a:off x="11494579" y="2347592"/>
                <a:ext cx="105120" cy="206640"/>
              </p14:xfrm>
            </p:contentPart>
          </mc:Choice>
          <mc:Fallback>
            <p:pic>
              <p:nvPicPr>
                <p:cNvPr id="54" name="Freihand 53">
                  <a:extLst>
                    <a:ext uri="{FF2B5EF4-FFF2-40B4-BE49-F238E27FC236}">
                      <a16:creationId xmlns:a16="http://schemas.microsoft.com/office/drawing/2014/main" id="{B3117B35-D4E4-4748-80E1-F8315C4D4C1F}"/>
                    </a:ext>
                  </a:extLst>
                </p:cNvPr>
                <p:cNvPicPr/>
                <p:nvPr/>
              </p:nvPicPr>
              <p:blipFill>
                <a:blip r:embed="rId92"/>
                <a:stretch>
                  <a:fillRect/>
                </a:stretch>
              </p:blipFill>
              <p:spPr>
                <a:xfrm>
                  <a:off x="11490259" y="2343272"/>
                  <a:ext cx="1137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424A034F-5496-4D04-9FBA-634191878858}"/>
                    </a:ext>
                  </a:extLst>
                </p14:cNvPr>
                <p14:cNvContentPartPr/>
                <p14:nvPr/>
              </p14:nvContentPartPr>
              <p14:xfrm>
                <a:off x="11571619" y="2367752"/>
                <a:ext cx="155880" cy="140040"/>
              </p14:xfrm>
            </p:contentPart>
          </mc:Choice>
          <mc:Fallback>
            <p:pic>
              <p:nvPicPr>
                <p:cNvPr id="55" name="Freihand 54">
                  <a:extLst>
                    <a:ext uri="{FF2B5EF4-FFF2-40B4-BE49-F238E27FC236}">
                      <a16:creationId xmlns:a16="http://schemas.microsoft.com/office/drawing/2014/main" id="{424A034F-5496-4D04-9FBA-634191878858}"/>
                    </a:ext>
                  </a:extLst>
                </p:cNvPr>
                <p:cNvPicPr/>
                <p:nvPr/>
              </p:nvPicPr>
              <p:blipFill>
                <a:blip r:embed="rId94"/>
                <a:stretch>
                  <a:fillRect/>
                </a:stretch>
              </p:blipFill>
              <p:spPr>
                <a:xfrm>
                  <a:off x="11567299" y="2363432"/>
                  <a:ext cx="164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12DE0BC7-BF69-47D3-B020-9F9411B51FFD}"/>
                    </a:ext>
                  </a:extLst>
                </p14:cNvPr>
                <p14:cNvContentPartPr/>
                <p14:nvPr/>
              </p14:nvContentPartPr>
              <p14:xfrm>
                <a:off x="11620579" y="2408072"/>
                <a:ext cx="121320" cy="81000"/>
              </p14:xfrm>
            </p:contentPart>
          </mc:Choice>
          <mc:Fallback>
            <p:pic>
              <p:nvPicPr>
                <p:cNvPr id="56" name="Freihand 55">
                  <a:extLst>
                    <a:ext uri="{FF2B5EF4-FFF2-40B4-BE49-F238E27FC236}">
                      <a16:creationId xmlns:a16="http://schemas.microsoft.com/office/drawing/2014/main" id="{12DE0BC7-BF69-47D3-B020-9F9411B51FFD}"/>
                    </a:ext>
                  </a:extLst>
                </p:cNvPr>
                <p:cNvPicPr/>
                <p:nvPr/>
              </p:nvPicPr>
              <p:blipFill>
                <a:blip r:embed="rId96"/>
                <a:stretch>
                  <a:fillRect/>
                </a:stretch>
              </p:blipFill>
              <p:spPr>
                <a:xfrm>
                  <a:off x="11616259" y="2403752"/>
                  <a:ext cx="129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E20619B5-8BEB-41B4-9CDF-DE7BC24A2DCA}"/>
                    </a:ext>
                  </a:extLst>
                </p14:cNvPr>
                <p14:cNvContentPartPr/>
                <p14:nvPr/>
              </p14:nvContentPartPr>
              <p14:xfrm>
                <a:off x="11771059" y="2248592"/>
                <a:ext cx="218880" cy="243000"/>
              </p14:xfrm>
            </p:contentPart>
          </mc:Choice>
          <mc:Fallback>
            <p:pic>
              <p:nvPicPr>
                <p:cNvPr id="57" name="Freihand 56">
                  <a:extLst>
                    <a:ext uri="{FF2B5EF4-FFF2-40B4-BE49-F238E27FC236}">
                      <a16:creationId xmlns:a16="http://schemas.microsoft.com/office/drawing/2014/main" id="{E20619B5-8BEB-41B4-9CDF-DE7BC24A2DCA}"/>
                    </a:ext>
                  </a:extLst>
                </p:cNvPr>
                <p:cNvPicPr/>
                <p:nvPr/>
              </p:nvPicPr>
              <p:blipFill>
                <a:blip r:embed="rId98"/>
                <a:stretch>
                  <a:fillRect/>
                </a:stretch>
              </p:blipFill>
              <p:spPr>
                <a:xfrm>
                  <a:off x="11766739" y="2244272"/>
                  <a:ext cx="2275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0B5D4E51-8581-44A0-A1C1-072BAF6EA53D}"/>
                    </a:ext>
                  </a:extLst>
                </p14:cNvPr>
                <p14:cNvContentPartPr/>
                <p14:nvPr/>
              </p14:nvContentPartPr>
              <p14:xfrm>
                <a:off x="11806339" y="2228432"/>
                <a:ext cx="58680" cy="47160"/>
              </p14:xfrm>
            </p:contentPart>
          </mc:Choice>
          <mc:Fallback>
            <p:pic>
              <p:nvPicPr>
                <p:cNvPr id="58" name="Freihand 57">
                  <a:extLst>
                    <a:ext uri="{FF2B5EF4-FFF2-40B4-BE49-F238E27FC236}">
                      <a16:creationId xmlns:a16="http://schemas.microsoft.com/office/drawing/2014/main" id="{0B5D4E51-8581-44A0-A1C1-072BAF6EA53D}"/>
                    </a:ext>
                  </a:extLst>
                </p:cNvPr>
                <p:cNvPicPr/>
                <p:nvPr/>
              </p:nvPicPr>
              <p:blipFill>
                <a:blip r:embed="rId100"/>
                <a:stretch>
                  <a:fillRect/>
                </a:stretch>
              </p:blipFill>
              <p:spPr>
                <a:xfrm>
                  <a:off x="11802019" y="2224112"/>
                  <a:ext cx="67320" cy="55800"/>
                </a:xfrm>
                <a:prstGeom prst="rect">
                  <a:avLst/>
                </a:prstGeom>
              </p:spPr>
            </p:pic>
          </mc:Fallback>
        </mc:AlternateContent>
      </p:grpSp>
      <p:grpSp>
        <p:nvGrpSpPr>
          <p:cNvPr id="68" name="Gruppieren 67">
            <a:extLst>
              <a:ext uri="{FF2B5EF4-FFF2-40B4-BE49-F238E27FC236}">
                <a16:creationId xmlns:a16="http://schemas.microsoft.com/office/drawing/2014/main" id="{60C31502-684F-4AA5-B234-9E405CFA745B}"/>
              </a:ext>
            </a:extLst>
          </p:cNvPr>
          <p:cNvGrpSpPr/>
          <p:nvPr/>
        </p:nvGrpSpPr>
        <p:grpSpPr>
          <a:xfrm>
            <a:off x="6258739" y="4171712"/>
            <a:ext cx="763200" cy="497520"/>
            <a:chOff x="6258739" y="4171712"/>
            <a:chExt cx="763200" cy="497520"/>
          </a:xfrm>
        </p:grpSpPr>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07CF4FDE-F053-40E3-A2FF-6F5D498C7404}"/>
                    </a:ext>
                  </a:extLst>
                </p14:cNvPr>
                <p14:cNvContentPartPr/>
                <p14:nvPr/>
              </p14:nvContentPartPr>
              <p14:xfrm>
                <a:off x="6258739" y="4388072"/>
                <a:ext cx="149760" cy="281160"/>
              </p14:xfrm>
            </p:contentPart>
          </mc:Choice>
          <mc:Fallback>
            <p:pic>
              <p:nvPicPr>
                <p:cNvPr id="61" name="Freihand 60">
                  <a:extLst>
                    <a:ext uri="{FF2B5EF4-FFF2-40B4-BE49-F238E27FC236}">
                      <a16:creationId xmlns:a16="http://schemas.microsoft.com/office/drawing/2014/main" id="{07CF4FDE-F053-40E3-A2FF-6F5D498C7404}"/>
                    </a:ext>
                  </a:extLst>
                </p:cNvPr>
                <p:cNvPicPr/>
                <p:nvPr/>
              </p:nvPicPr>
              <p:blipFill>
                <a:blip r:embed="rId102"/>
                <a:stretch>
                  <a:fillRect/>
                </a:stretch>
              </p:blipFill>
              <p:spPr>
                <a:xfrm>
                  <a:off x="6254419" y="4383752"/>
                  <a:ext cx="1584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605CC2EE-0F20-43FA-8267-4DB12260EB8B}"/>
                    </a:ext>
                  </a:extLst>
                </p14:cNvPr>
                <p14:cNvContentPartPr/>
                <p14:nvPr/>
              </p14:nvContentPartPr>
              <p14:xfrm>
                <a:off x="6429379" y="4381952"/>
                <a:ext cx="81000" cy="99360"/>
              </p14:xfrm>
            </p:contentPart>
          </mc:Choice>
          <mc:Fallback>
            <p:pic>
              <p:nvPicPr>
                <p:cNvPr id="62" name="Freihand 61">
                  <a:extLst>
                    <a:ext uri="{FF2B5EF4-FFF2-40B4-BE49-F238E27FC236}">
                      <a16:creationId xmlns:a16="http://schemas.microsoft.com/office/drawing/2014/main" id="{605CC2EE-0F20-43FA-8267-4DB12260EB8B}"/>
                    </a:ext>
                  </a:extLst>
                </p:cNvPr>
                <p:cNvPicPr/>
                <p:nvPr/>
              </p:nvPicPr>
              <p:blipFill>
                <a:blip r:embed="rId104"/>
                <a:stretch>
                  <a:fillRect/>
                </a:stretch>
              </p:blipFill>
              <p:spPr>
                <a:xfrm>
                  <a:off x="6425059" y="4377632"/>
                  <a:ext cx="89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D58CFED8-4590-42C4-A76D-FE51AE2E9ED6}"/>
                    </a:ext>
                  </a:extLst>
                </p14:cNvPr>
                <p14:cNvContentPartPr/>
                <p14:nvPr/>
              </p14:nvContentPartPr>
              <p14:xfrm>
                <a:off x="6523699" y="4353512"/>
                <a:ext cx="114480" cy="129960"/>
              </p14:xfrm>
            </p:contentPart>
          </mc:Choice>
          <mc:Fallback>
            <p:pic>
              <p:nvPicPr>
                <p:cNvPr id="63" name="Freihand 62">
                  <a:extLst>
                    <a:ext uri="{FF2B5EF4-FFF2-40B4-BE49-F238E27FC236}">
                      <a16:creationId xmlns:a16="http://schemas.microsoft.com/office/drawing/2014/main" id="{D58CFED8-4590-42C4-A76D-FE51AE2E9ED6}"/>
                    </a:ext>
                  </a:extLst>
                </p:cNvPr>
                <p:cNvPicPr/>
                <p:nvPr/>
              </p:nvPicPr>
              <p:blipFill>
                <a:blip r:embed="rId106"/>
                <a:stretch>
                  <a:fillRect/>
                </a:stretch>
              </p:blipFill>
              <p:spPr>
                <a:xfrm>
                  <a:off x="6519379" y="4349192"/>
                  <a:ext cx="123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4F5E4E25-E0F7-493B-B90B-573ABE9FD318}"/>
                    </a:ext>
                  </a:extLst>
                </p14:cNvPr>
                <p14:cNvContentPartPr/>
                <p14:nvPr/>
              </p14:nvContentPartPr>
              <p14:xfrm>
                <a:off x="6636739" y="4364312"/>
                <a:ext cx="27360" cy="122760"/>
              </p14:xfrm>
            </p:contentPart>
          </mc:Choice>
          <mc:Fallback>
            <p:pic>
              <p:nvPicPr>
                <p:cNvPr id="64" name="Freihand 63">
                  <a:extLst>
                    <a:ext uri="{FF2B5EF4-FFF2-40B4-BE49-F238E27FC236}">
                      <a16:creationId xmlns:a16="http://schemas.microsoft.com/office/drawing/2014/main" id="{4F5E4E25-E0F7-493B-B90B-573ABE9FD318}"/>
                    </a:ext>
                  </a:extLst>
                </p:cNvPr>
                <p:cNvPicPr/>
                <p:nvPr/>
              </p:nvPicPr>
              <p:blipFill>
                <a:blip r:embed="rId108"/>
                <a:stretch>
                  <a:fillRect/>
                </a:stretch>
              </p:blipFill>
              <p:spPr>
                <a:xfrm>
                  <a:off x="6632419" y="4359992"/>
                  <a:ext cx="36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472C1F1E-1BC4-4E9C-B7BE-69AC0925CAB4}"/>
                    </a:ext>
                  </a:extLst>
                </p14:cNvPr>
                <p14:cNvContentPartPr/>
                <p14:nvPr/>
              </p14:nvContentPartPr>
              <p14:xfrm>
                <a:off x="6726739" y="4225712"/>
                <a:ext cx="295200" cy="240480"/>
              </p14:xfrm>
            </p:contentPart>
          </mc:Choice>
          <mc:Fallback>
            <p:pic>
              <p:nvPicPr>
                <p:cNvPr id="65" name="Freihand 64">
                  <a:extLst>
                    <a:ext uri="{FF2B5EF4-FFF2-40B4-BE49-F238E27FC236}">
                      <a16:creationId xmlns:a16="http://schemas.microsoft.com/office/drawing/2014/main" id="{472C1F1E-1BC4-4E9C-B7BE-69AC0925CAB4}"/>
                    </a:ext>
                  </a:extLst>
                </p:cNvPr>
                <p:cNvPicPr/>
                <p:nvPr/>
              </p:nvPicPr>
              <p:blipFill>
                <a:blip r:embed="rId110"/>
                <a:stretch>
                  <a:fillRect/>
                </a:stretch>
              </p:blipFill>
              <p:spPr>
                <a:xfrm>
                  <a:off x="6722419" y="4221392"/>
                  <a:ext cx="3038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DF350F99-7629-43F0-B64E-D9541726D4AA}"/>
                    </a:ext>
                  </a:extLst>
                </p14:cNvPr>
                <p14:cNvContentPartPr/>
                <p14:nvPr/>
              </p14:nvContentPartPr>
              <p14:xfrm>
                <a:off x="6923659" y="4238672"/>
                <a:ext cx="360" cy="360"/>
              </p14:xfrm>
            </p:contentPart>
          </mc:Choice>
          <mc:Fallback>
            <p:pic>
              <p:nvPicPr>
                <p:cNvPr id="66" name="Freihand 65">
                  <a:extLst>
                    <a:ext uri="{FF2B5EF4-FFF2-40B4-BE49-F238E27FC236}">
                      <a16:creationId xmlns:a16="http://schemas.microsoft.com/office/drawing/2014/main" id="{DF350F99-7629-43F0-B64E-D9541726D4AA}"/>
                    </a:ext>
                  </a:extLst>
                </p:cNvPr>
                <p:cNvPicPr/>
                <p:nvPr/>
              </p:nvPicPr>
              <p:blipFill>
                <a:blip r:embed="rId112"/>
                <a:stretch>
                  <a:fillRect/>
                </a:stretch>
              </p:blipFill>
              <p:spPr>
                <a:xfrm>
                  <a:off x="6919339" y="4234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415A012E-52E9-494C-8DB0-64B455EAD264}"/>
                    </a:ext>
                  </a:extLst>
                </p14:cNvPr>
                <p14:cNvContentPartPr/>
                <p14:nvPr/>
              </p14:nvContentPartPr>
              <p14:xfrm>
                <a:off x="6690019" y="4171712"/>
                <a:ext cx="6120" cy="6480"/>
              </p14:xfrm>
            </p:contentPart>
          </mc:Choice>
          <mc:Fallback>
            <p:pic>
              <p:nvPicPr>
                <p:cNvPr id="67" name="Freihand 66">
                  <a:extLst>
                    <a:ext uri="{FF2B5EF4-FFF2-40B4-BE49-F238E27FC236}">
                      <a16:creationId xmlns:a16="http://schemas.microsoft.com/office/drawing/2014/main" id="{415A012E-52E9-494C-8DB0-64B455EAD264}"/>
                    </a:ext>
                  </a:extLst>
                </p:cNvPr>
                <p:cNvPicPr/>
                <p:nvPr/>
              </p:nvPicPr>
              <p:blipFill>
                <a:blip r:embed="rId114"/>
                <a:stretch>
                  <a:fillRect/>
                </a:stretch>
              </p:blipFill>
              <p:spPr>
                <a:xfrm>
                  <a:off x="6685699" y="4167392"/>
                  <a:ext cx="14760" cy="1512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FBBE763-CD38-49D3-9DBF-3B1B25B82D3A}"/>
                  </a:ext>
                </a:extLst>
              </p14:cNvPr>
              <p14:cNvContentPartPr/>
              <p14:nvPr/>
            </p14:nvContentPartPr>
            <p14:xfrm>
              <a:off x="1583204" y="1066712"/>
              <a:ext cx="1144440" cy="109440"/>
            </p14:xfrm>
          </p:contentPart>
        </mc:Choice>
        <mc:Fallback>
          <p:pic>
            <p:nvPicPr>
              <p:cNvPr id="2" name="Freihand 1">
                <a:extLst>
                  <a:ext uri="{FF2B5EF4-FFF2-40B4-BE49-F238E27FC236}">
                    <a16:creationId xmlns:a16="http://schemas.microsoft.com/office/drawing/2014/main" id="{6FBBE763-CD38-49D3-9DBF-3B1B25B82D3A}"/>
                  </a:ext>
                </a:extLst>
              </p:cNvPr>
              <p:cNvPicPr/>
              <p:nvPr/>
            </p:nvPicPr>
            <p:blipFill>
              <a:blip r:embed="rId4"/>
              <a:stretch>
                <a:fillRect/>
              </a:stretch>
            </p:blipFill>
            <p:spPr>
              <a:xfrm>
                <a:off x="1578884" y="1062392"/>
                <a:ext cx="1153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E5A06DA-7A32-430A-8B7C-F097BF1CD7B1}"/>
                  </a:ext>
                </a:extLst>
              </p14:cNvPr>
              <p14:cNvContentPartPr/>
              <p14:nvPr/>
            </p14:nvContentPartPr>
            <p14:xfrm>
              <a:off x="7791404" y="1038992"/>
              <a:ext cx="2248560" cy="46440"/>
            </p14:xfrm>
          </p:contentPart>
        </mc:Choice>
        <mc:Fallback>
          <p:pic>
            <p:nvPicPr>
              <p:cNvPr id="3" name="Freihand 2">
                <a:extLst>
                  <a:ext uri="{FF2B5EF4-FFF2-40B4-BE49-F238E27FC236}">
                    <a16:creationId xmlns:a16="http://schemas.microsoft.com/office/drawing/2014/main" id="{6E5A06DA-7A32-430A-8B7C-F097BF1CD7B1}"/>
                  </a:ext>
                </a:extLst>
              </p:cNvPr>
              <p:cNvPicPr/>
              <p:nvPr/>
            </p:nvPicPr>
            <p:blipFill>
              <a:blip r:embed="rId6"/>
              <a:stretch>
                <a:fillRect/>
              </a:stretch>
            </p:blipFill>
            <p:spPr>
              <a:xfrm>
                <a:off x="7787084" y="1034672"/>
                <a:ext cx="2257200" cy="55080"/>
              </a:xfrm>
              <a:prstGeom prst="rect">
                <a:avLst/>
              </a:prstGeom>
            </p:spPr>
          </p:pic>
        </mc:Fallback>
      </mc:AlternateContent>
      <p:grpSp>
        <p:nvGrpSpPr>
          <p:cNvPr id="6" name="Gruppieren 5">
            <a:extLst>
              <a:ext uri="{FF2B5EF4-FFF2-40B4-BE49-F238E27FC236}">
                <a16:creationId xmlns:a16="http://schemas.microsoft.com/office/drawing/2014/main" id="{2C54B11C-BA25-475A-A4BB-25897DB79B83}"/>
              </a:ext>
            </a:extLst>
          </p:cNvPr>
          <p:cNvGrpSpPr/>
          <p:nvPr/>
        </p:nvGrpSpPr>
        <p:grpSpPr>
          <a:xfrm>
            <a:off x="429404" y="1772672"/>
            <a:ext cx="2748240" cy="55800"/>
            <a:chOff x="429404" y="1772672"/>
            <a:chExt cx="2748240" cy="5580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4AB3B9A-AF6B-4B2E-97F4-1286CDB2623A}"/>
                    </a:ext>
                  </a:extLst>
                </p14:cNvPr>
                <p14:cNvContentPartPr/>
                <p14:nvPr/>
              </p14:nvContentPartPr>
              <p14:xfrm>
                <a:off x="429404" y="1772672"/>
                <a:ext cx="1508400" cy="55800"/>
              </p14:xfrm>
            </p:contentPart>
          </mc:Choice>
          <mc:Fallback>
            <p:pic>
              <p:nvPicPr>
                <p:cNvPr id="4" name="Freihand 3">
                  <a:extLst>
                    <a:ext uri="{FF2B5EF4-FFF2-40B4-BE49-F238E27FC236}">
                      <a16:creationId xmlns:a16="http://schemas.microsoft.com/office/drawing/2014/main" id="{E4AB3B9A-AF6B-4B2E-97F4-1286CDB2623A}"/>
                    </a:ext>
                  </a:extLst>
                </p:cNvPr>
                <p:cNvPicPr/>
                <p:nvPr/>
              </p:nvPicPr>
              <p:blipFill>
                <a:blip r:embed="rId8"/>
                <a:stretch>
                  <a:fillRect/>
                </a:stretch>
              </p:blipFill>
              <p:spPr>
                <a:xfrm>
                  <a:off x="425084" y="1768352"/>
                  <a:ext cx="1517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C3759319-1817-4871-A8FB-C3A18CCC2551}"/>
                    </a:ext>
                  </a:extLst>
                </p14:cNvPr>
                <p14:cNvContentPartPr/>
                <p14:nvPr/>
              </p14:nvContentPartPr>
              <p14:xfrm>
                <a:off x="2070284" y="1785272"/>
                <a:ext cx="1107360" cy="42120"/>
              </p14:xfrm>
            </p:contentPart>
          </mc:Choice>
          <mc:Fallback>
            <p:pic>
              <p:nvPicPr>
                <p:cNvPr id="5" name="Freihand 4">
                  <a:extLst>
                    <a:ext uri="{FF2B5EF4-FFF2-40B4-BE49-F238E27FC236}">
                      <a16:creationId xmlns:a16="http://schemas.microsoft.com/office/drawing/2014/main" id="{C3759319-1817-4871-A8FB-C3A18CCC2551}"/>
                    </a:ext>
                  </a:extLst>
                </p:cNvPr>
                <p:cNvPicPr/>
                <p:nvPr/>
              </p:nvPicPr>
              <p:blipFill>
                <a:blip r:embed="rId10"/>
                <a:stretch>
                  <a:fillRect/>
                </a:stretch>
              </p:blipFill>
              <p:spPr>
                <a:xfrm>
                  <a:off x="2065964" y="1780952"/>
                  <a:ext cx="1116000" cy="5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1E82FC29-F3CB-4523-8027-B8939C63BB2B}"/>
                  </a:ext>
                </a:extLst>
              </p14:cNvPr>
              <p14:cNvContentPartPr/>
              <p14:nvPr/>
            </p14:nvContentPartPr>
            <p14:xfrm>
              <a:off x="8138444" y="1743152"/>
              <a:ext cx="3751560" cy="66240"/>
            </p14:xfrm>
          </p:contentPart>
        </mc:Choice>
        <mc:Fallback>
          <p:pic>
            <p:nvPicPr>
              <p:cNvPr id="12" name="Freihand 11">
                <a:extLst>
                  <a:ext uri="{FF2B5EF4-FFF2-40B4-BE49-F238E27FC236}">
                    <a16:creationId xmlns:a16="http://schemas.microsoft.com/office/drawing/2014/main" id="{1E82FC29-F3CB-4523-8027-B8939C63BB2B}"/>
                  </a:ext>
                </a:extLst>
              </p:cNvPr>
              <p:cNvPicPr/>
              <p:nvPr/>
            </p:nvPicPr>
            <p:blipFill>
              <a:blip r:embed="rId12"/>
              <a:stretch>
                <a:fillRect/>
              </a:stretch>
            </p:blipFill>
            <p:spPr>
              <a:xfrm>
                <a:off x="8134124" y="1738832"/>
                <a:ext cx="3760200" cy="74880"/>
              </a:xfrm>
              <a:prstGeom prst="rect">
                <a:avLst/>
              </a:prstGeom>
            </p:spPr>
          </p:pic>
        </mc:Fallback>
      </mc:AlternateContent>
      <p:grpSp>
        <p:nvGrpSpPr>
          <p:cNvPr id="36" name="Gruppieren 35">
            <a:extLst>
              <a:ext uri="{FF2B5EF4-FFF2-40B4-BE49-F238E27FC236}">
                <a16:creationId xmlns:a16="http://schemas.microsoft.com/office/drawing/2014/main" id="{818D20AE-5762-4FE7-B49F-28340BD139F0}"/>
              </a:ext>
            </a:extLst>
          </p:cNvPr>
          <p:cNvGrpSpPr/>
          <p:nvPr/>
        </p:nvGrpSpPr>
        <p:grpSpPr>
          <a:xfrm>
            <a:off x="8691764" y="946832"/>
            <a:ext cx="2860200" cy="420840"/>
            <a:chOff x="8691764" y="946832"/>
            <a:chExt cx="2860200" cy="420840"/>
          </a:xfrm>
        </p:grpSpPr>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9033BC16-E784-48BD-A6B7-72FE090A7E24}"/>
                    </a:ext>
                  </a:extLst>
                </p14:cNvPr>
                <p14:cNvContentPartPr/>
                <p14:nvPr/>
              </p14:nvContentPartPr>
              <p14:xfrm>
                <a:off x="8691764" y="1220432"/>
                <a:ext cx="59040" cy="136800"/>
              </p14:xfrm>
            </p:contentPart>
          </mc:Choice>
          <mc:Fallback>
            <p:pic>
              <p:nvPicPr>
                <p:cNvPr id="13" name="Freihand 12">
                  <a:extLst>
                    <a:ext uri="{FF2B5EF4-FFF2-40B4-BE49-F238E27FC236}">
                      <a16:creationId xmlns:a16="http://schemas.microsoft.com/office/drawing/2014/main" id="{9033BC16-E784-48BD-A6B7-72FE090A7E24}"/>
                    </a:ext>
                  </a:extLst>
                </p:cNvPr>
                <p:cNvPicPr/>
                <p:nvPr/>
              </p:nvPicPr>
              <p:blipFill>
                <a:blip r:embed="rId14"/>
                <a:stretch>
                  <a:fillRect/>
                </a:stretch>
              </p:blipFill>
              <p:spPr>
                <a:xfrm>
                  <a:off x="8687444" y="1216112"/>
                  <a:ext cx="676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29757187-F55D-481C-86D7-B9A92680B31D}"/>
                    </a:ext>
                  </a:extLst>
                </p14:cNvPr>
                <p14:cNvContentPartPr/>
                <p14:nvPr/>
              </p14:nvContentPartPr>
              <p14:xfrm>
                <a:off x="8716244" y="1218632"/>
                <a:ext cx="99360" cy="149040"/>
              </p14:xfrm>
            </p:contentPart>
          </mc:Choice>
          <mc:Fallback>
            <p:pic>
              <p:nvPicPr>
                <p:cNvPr id="14" name="Freihand 13">
                  <a:extLst>
                    <a:ext uri="{FF2B5EF4-FFF2-40B4-BE49-F238E27FC236}">
                      <a16:creationId xmlns:a16="http://schemas.microsoft.com/office/drawing/2014/main" id="{29757187-F55D-481C-86D7-B9A92680B31D}"/>
                    </a:ext>
                  </a:extLst>
                </p:cNvPr>
                <p:cNvPicPr/>
                <p:nvPr/>
              </p:nvPicPr>
              <p:blipFill>
                <a:blip r:embed="rId16"/>
                <a:stretch>
                  <a:fillRect/>
                </a:stretch>
              </p:blipFill>
              <p:spPr>
                <a:xfrm>
                  <a:off x="8711924" y="1214312"/>
                  <a:ext cx="108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F290D182-EFF4-49E8-B3C1-4ADB9FA6874F}"/>
                    </a:ext>
                  </a:extLst>
                </p14:cNvPr>
                <p14:cNvContentPartPr/>
                <p14:nvPr/>
              </p14:nvContentPartPr>
              <p14:xfrm>
                <a:off x="8825684" y="1276232"/>
                <a:ext cx="187920" cy="63720"/>
              </p14:xfrm>
            </p:contentPart>
          </mc:Choice>
          <mc:Fallback>
            <p:pic>
              <p:nvPicPr>
                <p:cNvPr id="15" name="Freihand 14">
                  <a:extLst>
                    <a:ext uri="{FF2B5EF4-FFF2-40B4-BE49-F238E27FC236}">
                      <a16:creationId xmlns:a16="http://schemas.microsoft.com/office/drawing/2014/main" id="{F290D182-EFF4-49E8-B3C1-4ADB9FA6874F}"/>
                    </a:ext>
                  </a:extLst>
                </p:cNvPr>
                <p:cNvPicPr/>
                <p:nvPr/>
              </p:nvPicPr>
              <p:blipFill>
                <a:blip r:embed="rId18"/>
                <a:stretch>
                  <a:fillRect/>
                </a:stretch>
              </p:blipFill>
              <p:spPr>
                <a:xfrm>
                  <a:off x="8821364" y="1271912"/>
                  <a:ext cx="196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24C6B20D-9467-4A99-BE12-53FBD7FF4C75}"/>
                    </a:ext>
                  </a:extLst>
                </p14:cNvPr>
                <p14:cNvContentPartPr/>
                <p14:nvPr/>
              </p14:nvContentPartPr>
              <p14:xfrm>
                <a:off x="9037364" y="1273352"/>
                <a:ext cx="62280" cy="69480"/>
              </p14:xfrm>
            </p:contentPart>
          </mc:Choice>
          <mc:Fallback>
            <p:pic>
              <p:nvPicPr>
                <p:cNvPr id="16" name="Freihand 15">
                  <a:extLst>
                    <a:ext uri="{FF2B5EF4-FFF2-40B4-BE49-F238E27FC236}">
                      <a16:creationId xmlns:a16="http://schemas.microsoft.com/office/drawing/2014/main" id="{24C6B20D-9467-4A99-BE12-53FBD7FF4C75}"/>
                    </a:ext>
                  </a:extLst>
                </p:cNvPr>
                <p:cNvPicPr/>
                <p:nvPr/>
              </p:nvPicPr>
              <p:blipFill>
                <a:blip r:embed="rId20"/>
                <a:stretch>
                  <a:fillRect/>
                </a:stretch>
              </p:blipFill>
              <p:spPr>
                <a:xfrm>
                  <a:off x="9033044" y="1269032"/>
                  <a:ext cx="70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AE4CBBB9-55DF-4476-970D-CE27830FDF56}"/>
                    </a:ext>
                  </a:extLst>
                </p14:cNvPr>
                <p14:cNvContentPartPr/>
                <p14:nvPr/>
              </p14:nvContentPartPr>
              <p14:xfrm>
                <a:off x="9103964" y="1209632"/>
                <a:ext cx="126360" cy="114480"/>
              </p14:xfrm>
            </p:contentPart>
          </mc:Choice>
          <mc:Fallback>
            <p:pic>
              <p:nvPicPr>
                <p:cNvPr id="17" name="Freihand 16">
                  <a:extLst>
                    <a:ext uri="{FF2B5EF4-FFF2-40B4-BE49-F238E27FC236}">
                      <a16:creationId xmlns:a16="http://schemas.microsoft.com/office/drawing/2014/main" id="{AE4CBBB9-55DF-4476-970D-CE27830FDF56}"/>
                    </a:ext>
                  </a:extLst>
                </p:cNvPr>
                <p:cNvPicPr/>
                <p:nvPr/>
              </p:nvPicPr>
              <p:blipFill>
                <a:blip r:embed="rId22"/>
                <a:stretch>
                  <a:fillRect/>
                </a:stretch>
              </p:blipFill>
              <p:spPr>
                <a:xfrm>
                  <a:off x="9099644" y="1205312"/>
                  <a:ext cx="135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AD45AC0E-CDA8-41BD-B69E-2BE9700EE1DD}"/>
                    </a:ext>
                  </a:extLst>
                </p14:cNvPr>
                <p14:cNvContentPartPr/>
                <p14:nvPr/>
              </p14:nvContentPartPr>
              <p14:xfrm>
                <a:off x="9217004" y="1182272"/>
                <a:ext cx="253800" cy="150480"/>
              </p14:xfrm>
            </p:contentPart>
          </mc:Choice>
          <mc:Fallback>
            <p:pic>
              <p:nvPicPr>
                <p:cNvPr id="18" name="Freihand 17">
                  <a:extLst>
                    <a:ext uri="{FF2B5EF4-FFF2-40B4-BE49-F238E27FC236}">
                      <a16:creationId xmlns:a16="http://schemas.microsoft.com/office/drawing/2014/main" id="{AD45AC0E-CDA8-41BD-B69E-2BE9700EE1DD}"/>
                    </a:ext>
                  </a:extLst>
                </p:cNvPr>
                <p:cNvPicPr/>
                <p:nvPr/>
              </p:nvPicPr>
              <p:blipFill>
                <a:blip r:embed="rId24"/>
                <a:stretch>
                  <a:fillRect/>
                </a:stretch>
              </p:blipFill>
              <p:spPr>
                <a:xfrm>
                  <a:off x="9212684" y="1177952"/>
                  <a:ext cx="262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04EE33C8-CDC0-420C-848A-523BEFFB6E21}"/>
                    </a:ext>
                  </a:extLst>
                </p14:cNvPr>
                <p14:cNvContentPartPr/>
                <p14:nvPr/>
              </p14:nvContentPartPr>
              <p14:xfrm>
                <a:off x="9459284" y="1224392"/>
                <a:ext cx="83160" cy="87120"/>
              </p14:xfrm>
            </p:contentPart>
          </mc:Choice>
          <mc:Fallback>
            <p:pic>
              <p:nvPicPr>
                <p:cNvPr id="19" name="Freihand 18">
                  <a:extLst>
                    <a:ext uri="{FF2B5EF4-FFF2-40B4-BE49-F238E27FC236}">
                      <a16:creationId xmlns:a16="http://schemas.microsoft.com/office/drawing/2014/main" id="{04EE33C8-CDC0-420C-848A-523BEFFB6E21}"/>
                    </a:ext>
                  </a:extLst>
                </p:cNvPr>
                <p:cNvPicPr/>
                <p:nvPr/>
              </p:nvPicPr>
              <p:blipFill>
                <a:blip r:embed="rId26"/>
                <a:stretch>
                  <a:fillRect/>
                </a:stretch>
              </p:blipFill>
              <p:spPr>
                <a:xfrm>
                  <a:off x="9454964" y="1220072"/>
                  <a:ext cx="91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F35C4102-89EB-4C4B-8BF0-D582568D6780}"/>
                    </a:ext>
                  </a:extLst>
                </p14:cNvPr>
                <p14:cNvContentPartPr/>
                <p14:nvPr/>
              </p14:nvContentPartPr>
              <p14:xfrm>
                <a:off x="9545324" y="1217912"/>
                <a:ext cx="64800" cy="105480"/>
              </p14:xfrm>
            </p:contentPart>
          </mc:Choice>
          <mc:Fallback>
            <p:pic>
              <p:nvPicPr>
                <p:cNvPr id="20" name="Freihand 19">
                  <a:extLst>
                    <a:ext uri="{FF2B5EF4-FFF2-40B4-BE49-F238E27FC236}">
                      <a16:creationId xmlns:a16="http://schemas.microsoft.com/office/drawing/2014/main" id="{F35C4102-89EB-4C4B-8BF0-D582568D6780}"/>
                    </a:ext>
                  </a:extLst>
                </p:cNvPr>
                <p:cNvPicPr/>
                <p:nvPr/>
              </p:nvPicPr>
              <p:blipFill>
                <a:blip r:embed="rId28"/>
                <a:stretch>
                  <a:fillRect/>
                </a:stretch>
              </p:blipFill>
              <p:spPr>
                <a:xfrm>
                  <a:off x="9541004" y="1213592"/>
                  <a:ext cx="73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C5A74EA-C453-458E-A833-C1E7413AA28B}"/>
                    </a:ext>
                  </a:extLst>
                </p14:cNvPr>
                <p14:cNvContentPartPr/>
                <p14:nvPr/>
              </p14:nvContentPartPr>
              <p14:xfrm>
                <a:off x="9634244" y="1208912"/>
                <a:ext cx="59400" cy="89640"/>
              </p14:xfrm>
            </p:contentPart>
          </mc:Choice>
          <mc:Fallback>
            <p:pic>
              <p:nvPicPr>
                <p:cNvPr id="21" name="Freihand 20">
                  <a:extLst>
                    <a:ext uri="{FF2B5EF4-FFF2-40B4-BE49-F238E27FC236}">
                      <a16:creationId xmlns:a16="http://schemas.microsoft.com/office/drawing/2014/main" id="{DC5A74EA-C453-458E-A833-C1E7413AA28B}"/>
                    </a:ext>
                  </a:extLst>
                </p:cNvPr>
                <p:cNvPicPr/>
                <p:nvPr/>
              </p:nvPicPr>
              <p:blipFill>
                <a:blip r:embed="rId30"/>
                <a:stretch>
                  <a:fillRect/>
                </a:stretch>
              </p:blipFill>
              <p:spPr>
                <a:xfrm>
                  <a:off x="9629924" y="1204592"/>
                  <a:ext cx="68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EEB068B2-EFD5-4C00-A45E-3E91B926BD15}"/>
                    </a:ext>
                  </a:extLst>
                </p14:cNvPr>
                <p14:cNvContentPartPr/>
                <p14:nvPr/>
              </p14:nvContentPartPr>
              <p14:xfrm>
                <a:off x="9689324" y="1154192"/>
                <a:ext cx="72360" cy="116640"/>
              </p14:xfrm>
            </p:contentPart>
          </mc:Choice>
          <mc:Fallback>
            <p:pic>
              <p:nvPicPr>
                <p:cNvPr id="22" name="Freihand 21">
                  <a:extLst>
                    <a:ext uri="{FF2B5EF4-FFF2-40B4-BE49-F238E27FC236}">
                      <a16:creationId xmlns:a16="http://schemas.microsoft.com/office/drawing/2014/main" id="{EEB068B2-EFD5-4C00-A45E-3E91B926BD15}"/>
                    </a:ext>
                  </a:extLst>
                </p:cNvPr>
                <p:cNvPicPr/>
                <p:nvPr/>
              </p:nvPicPr>
              <p:blipFill>
                <a:blip r:embed="rId32"/>
                <a:stretch>
                  <a:fillRect/>
                </a:stretch>
              </p:blipFill>
              <p:spPr>
                <a:xfrm>
                  <a:off x="9685004" y="1149872"/>
                  <a:ext cx="81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CCC23F3F-574C-4F2B-8FDA-1BC06A27AE6D}"/>
                    </a:ext>
                  </a:extLst>
                </p14:cNvPr>
                <p14:cNvContentPartPr/>
                <p14:nvPr/>
              </p14:nvContentPartPr>
              <p14:xfrm>
                <a:off x="9736844" y="1272272"/>
                <a:ext cx="49680" cy="24840"/>
              </p14:xfrm>
            </p:contentPart>
          </mc:Choice>
          <mc:Fallback>
            <p:pic>
              <p:nvPicPr>
                <p:cNvPr id="23" name="Freihand 22">
                  <a:extLst>
                    <a:ext uri="{FF2B5EF4-FFF2-40B4-BE49-F238E27FC236}">
                      <a16:creationId xmlns:a16="http://schemas.microsoft.com/office/drawing/2014/main" id="{CCC23F3F-574C-4F2B-8FDA-1BC06A27AE6D}"/>
                    </a:ext>
                  </a:extLst>
                </p:cNvPr>
                <p:cNvPicPr/>
                <p:nvPr/>
              </p:nvPicPr>
              <p:blipFill>
                <a:blip r:embed="rId34"/>
                <a:stretch>
                  <a:fillRect/>
                </a:stretch>
              </p:blipFill>
              <p:spPr>
                <a:xfrm>
                  <a:off x="9732524" y="1267952"/>
                  <a:ext cx="58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3BB86F49-1701-4D3D-96BE-14C4C0A86E59}"/>
                    </a:ext>
                  </a:extLst>
                </p14:cNvPr>
                <p14:cNvContentPartPr/>
                <p14:nvPr/>
              </p14:nvContentPartPr>
              <p14:xfrm>
                <a:off x="9802004" y="1139792"/>
                <a:ext cx="166680" cy="123840"/>
              </p14:xfrm>
            </p:contentPart>
          </mc:Choice>
          <mc:Fallback>
            <p:pic>
              <p:nvPicPr>
                <p:cNvPr id="24" name="Freihand 23">
                  <a:extLst>
                    <a:ext uri="{FF2B5EF4-FFF2-40B4-BE49-F238E27FC236}">
                      <a16:creationId xmlns:a16="http://schemas.microsoft.com/office/drawing/2014/main" id="{3BB86F49-1701-4D3D-96BE-14C4C0A86E59}"/>
                    </a:ext>
                  </a:extLst>
                </p:cNvPr>
                <p:cNvPicPr/>
                <p:nvPr/>
              </p:nvPicPr>
              <p:blipFill>
                <a:blip r:embed="rId36"/>
                <a:stretch>
                  <a:fillRect/>
                </a:stretch>
              </p:blipFill>
              <p:spPr>
                <a:xfrm>
                  <a:off x="9797684" y="1135472"/>
                  <a:ext cx="175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C17C5F8A-F202-4B42-8B2B-4EB0835EB89D}"/>
                    </a:ext>
                  </a:extLst>
                </p14:cNvPr>
                <p14:cNvContentPartPr/>
                <p14:nvPr/>
              </p14:nvContentPartPr>
              <p14:xfrm>
                <a:off x="10186844" y="1099472"/>
                <a:ext cx="213120" cy="132480"/>
              </p14:xfrm>
            </p:contentPart>
          </mc:Choice>
          <mc:Fallback>
            <p:pic>
              <p:nvPicPr>
                <p:cNvPr id="26" name="Freihand 25">
                  <a:extLst>
                    <a:ext uri="{FF2B5EF4-FFF2-40B4-BE49-F238E27FC236}">
                      <a16:creationId xmlns:a16="http://schemas.microsoft.com/office/drawing/2014/main" id="{C17C5F8A-F202-4B42-8B2B-4EB0835EB89D}"/>
                    </a:ext>
                  </a:extLst>
                </p:cNvPr>
                <p:cNvPicPr/>
                <p:nvPr/>
              </p:nvPicPr>
              <p:blipFill>
                <a:blip r:embed="rId38"/>
                <a:stretch>
                  <a:fillRect/>
                </a:stretch>
              </p:blipFill>
              <p:spPr>
                <a:xfrm>
                  <a:off x="10182524" y="1095152"/>
                  <a:ext cx="221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6FB7CA9F-EE41-48AA-BEED-583C17549333}"/>
                    </a:ext>
                  </a:extLst>
                </p14:cNvPr>
                <p14:cNvContentPartPr/>
                <p14:nvPr/>
              </p14:nvContentPartPr>
              <p14:xfrm>
                <a:off x="10411844" y="1056632"/>
                <a:ext cx="210600" cy="145800"/>
              </p14:xfrm>
            </p:contentPart>
          </mc:Choice>
          <mc:Fallback>
            <p:pic>
              <p:nvPicPr>
                <p:cNvPr id="27" name="Freihand 26">
                  <a:extLst>
                    <a:ext uri="{FF2B5EF4-FFF2-40B4-BE49-F238E27FC236}">
                      <a16:creationId xmlns:a16="http://schemas.microsoft.com/office/drawing/2014/main" id="{6FB7CA9F-EE41-48AA-BEED-583C17549333}"/>
                    </a:ext>
                  </a:extLst>
                </p:cNvPr>
                <p:cNvPicPr/>
                <p:nvPr/>
              </p:nvPicPr>
              <p:blipFill>
                <a:blip r:embed="rId40"/>
                <a:stretch>
                  <a:fillRect/>
                </a:stretch>
              </p:blipFill>
              <p:spPr>
                <a:xfrm>
                  <a:off x="10407524" y="1052312"/>
                  <a:ext cx="219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A2CDC854-D470-4799-A524-7D9868D487DB}"/>
                    </a:ext>
                  </a:extLst>
                </p14:cNvPr>
                <p14:cNvContentPartPr/>
                <p14:nvPr/>
              </p14:nvContentPartPr>
              <p14:xfrm>
                <a:off x="10636484" y="1093712"/>
                <a:ext cx="85680" cy="91440"/>
              </p14:xfrm>
            </p:contentPart>
          </mc:Choice>
          <mc:Fallback>
            <p:pic>
              <p:nvPicPr>
                <p:cNvPr id="28" name="Freihand 27">
                  <a:extLst>
                    <a:ext uri="{FF2B5EF4-FFF2-40B4-BE49-F238E27FC236}">
                      <a16:creationId xmlns:a16="http://schemas.microsoft.com/office/drawing/2014/main" id="{A2CDC854-D470-4799-A524-7D9868D487DB}"/>
                    </a:ext>
                  </a:extLst>
                </p:cNvPr>
                <p:cNvPicPr/>
                <p:nvPr/>
              </p:nvPicPr>
              <p:blipFill>
                <a:blip r:embed="rId42"/>
                <a:stretch>
                  <a:fillRect/>
                </a:stretch>
              </p:blipFill>
              <p:spPr>
                <a:xfrm>
                  <a:off x="10632164" y="1089392"/>
                  <a:ext cx="94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F016BEC3-DDEB-4811-BDD7-EC9394794AB3}"/>
                    </a:ext>
                  </a:extLst>
                </p14:cNvPr>
                <p14:cNvContentPartPr/>
                <p14:nvPr/>
              </p14:nvContentPartPr>
              <p14:xfrm>
                <a:off x="10715684" y="1020272"/>
                <a:ext cx="265320" cy="147960"/>
              </p14:xfrm>
            </p:contentPart>
          </mc:Choice>
          <mc:Fallback>
            <p:pic>
              <p:nvPicPr>
                <p:cNvPr id="29" name="Freihand 28">
                  <a:extLst>
                    <a:ext uri="{FF2B5EF4-FFF2-40B4-BE49-F238E27FC236}">
                      <a16:creationId xmlns:a16="http://schemas.microsoft.com/office/drawing/2014/main" id="{F016BEC3-DDEB-4811-BDD7-EC9394794AB3}"/>
                    </a:ext>
                  </a:extLst>
                </p:cNvPr>
                <p:cNvPicPr/>
                <p:nvPr/>
              </p:nvPicPr>
              <p:blipFill>
                <a:blip r:embed="rId44"/>
                <a:stretch>
                  <a:fillRect/>
                </a:stretch>
              </p:blipFill>
              <p:spPr>
                <a:xfrm>
                  <a:off x="10711364" y="1015952"/>
                  <a:ext cx="273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D21EDEA2-DECE-4CF4-8E08-BEBF745360D4}"/>
                    </a:ext>
                  </a:extLst>
                </p14:cNvPr>
                <p14:cNvContentPartPr/>
                <p14:nvPr/>
              </p14:nvContentPartPr>
              <p14:xfrm>
                <a:off x="10994324" y="1085792"/>
                <a:ext cx="73440" cy="71280"/>
              </p14:xfrm>
            </p:contentPart>
          </mc:Choice>
          <mc:Fallback>
            <p:pic>
              <p:nvPicPr>
                <p:cNvPr id="30" name="Freihand 29">
                  <a:extLst>
                    <a:ext uri="{FF2B5EF4-FFF2-40B4-BE49-F238E27FC236}">
                      <a16:creationId xmlns:a16="http://schemas.microsoft.com/office/drawing/2014/main" id="{D21EDEA2-DECE-4CF4-8E08-BEBF745360D4}"/>
                    </a:ext>
                  </a:extLst>
                </p:cNvPr>
                <p:cNvPicPr/>
                <p:nvPr/>
              </p:nvPicPr>
              <p:blipFill>
                <a:blip r:embed="rId46"/>
                <a:stretch>
                  <a:fillRect/>
                </a:stretch>
              </p:blipFill>
              <p:spPr>
                <a:xfrm>
                  <a:off x="10990004" y="1081472"/>
                  <a:ext cx="82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FD1400A5-279C-48F8-8F43-C487D6544527}"/>
                    </a:ext>
                  </a:extLst>
                </p14:cNvPr>
                <p14:cNvContentPartPr/>
                <p14:nvPr/>
              </p14:nvContentPartPr>
              <p14:xfrm>
                <a:off x="11051204" y="1071032"/>
                <a:ext cx="109080" cy="95040"/>
              </p14:xfrm>
            </p:contentPart>
          </mc:Choice>
          <mc:Fallback>
            <p:pic>
              <p:nvPicPr>
                <p:cNvPr id="31" name="Freihand 30">
                  <a:extLst>
                    <a:ext uri="{FF2B5EF4-FFF2-40B4-BE49-F238E27FC236}">
                      <a16:creationId xmlns:a16="http://schemas.microsoft.com/office/drawing/2014/main" id="{FD1400A5-279C-48F8-8F43-C487D6544527}"/>
                    </a:ext>
                  </a:extLst>
                </p:cNvPr>
                <p:cNvPicPr/>
                <p:nvPr/>
              </p:nvPicPr>
              <p:blipFill>
                <a:blip r:embed="rId48"/>
                <a:stretch>
                  <a:fillRect/>
                </a:stretch>
              </p:blipFill>
              <p:spPr>
                <a:xfrm>
                  <a:off x="11046884" y="1066712"/>
                  <a:ext cx="117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80D80D9B-2410-446B-A448-A333FE8BD04A}"/>
                    </a:ext>
                  </a:extLst>
                </p14:cNvPr>
                <p14:cNvContentPartPr/>
                <p14:nvPr/>
              </p14:nvContentPartPr>
              <p14:xfrm>
                <a:off x="11153084" y="1050512"/>
                <a:ext cx="103680" cy="103680"/>
              </p14:xfrm>
            </p:contentPart>
          </mc:Choice>
          <mc:Fallback>
            <p:pic>
              <p:nvPicPr>
                <p:cNvPr id="32" name="Freihand 31">
                  <a:extLst>
                    <a:ext uri="{FF2B5EF4-FFF2-40B4-BE49-F238E27FC236}">
                      <a16:creationId xmlns:a16="http://schemas.microsoft.com/office/drawing/2014/main" id="{80D80D9B-2410-446B-A448-A333FE8BD04A}"/>
                    </a:ext>
                  </a:extLst>
                </p:cNvPr>
                <p:cNvPicPr/>
                <p:nvPr/>
              </p:nvPicPr>
              <p:blipFill>
                <a:blip r:embed="rId50"/>
                <a:stretch>
                  <a:fillRect/>
                </a:stretch>
              </p:blipFill>
              <p:spPr>
                <a:xfrm>
                  <a:off x="11148764" y="1046192"/>
                  <a:ext cx="112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F02549EA-DCA8-413C-ACED-84CBA083E616}"/>
                    </a:ext>
                  </a:extLst>
                </p14:cNvPr>
                <p14:cNvContentPartPr/>
                <p14:nvPr/>
              </p14:nvContentPartPr>
              <p14:xfrm>
                <a:off x="11242364" y="974192"/>
                <a:ext cx="79920" cy="147960"/>
              </p14:xfrm>
            </p:contentPart>
          </mc:Choice>
          <mc:Fallback>
            <p:pic>
              <p:nvPicPr>
                <p:cNvPr id="33" name="Freihand 32">
                  <a:extLst>
                    <a:ext uri="{FF2B5EF4-FFF2-40B4-BE49-F238E27FC236}">
                      <a16:creationId xmlns:a16="http://schemas.microsoft.com/office/drawing/2014/main" id="{F02549EA-DCA8-413C-ACED-84CBA083E616}"/>
                    </a:ext>
                  </a:extLst>
                </p:cNvPr>
                <p:cNvPicPr/>
                <p:nvPr/>
              </p:nvPicPr>
              <p:blipFill>
                <a:blip r:embed="rId52"/>
                <a:stretch>
                  <a:fillRect/>
                </a:stretch>
              </p:blipFill>
              <p:spPr>
                <a:xfrm>
                  <a:off x="11238044" y="969872"/>
                  <a:ext cx="88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99DF6468-06D7-4E60-888F-20F2F88E7088}"/>
                    </a:ext>
                  </a:extLst>
                </p14:cNvPr>
                <p14:cNvContentPartPr/>
                <p14:nvPr/>
              </p14:nvContentPartPr>
              <p14:xfrm>
                <a:off x="11315804" y="946832"/>
                <a:ext cx="67680" cy="195840"/>
              </p14:xfrm>
            </p:contentPart>
          </mc:Choice>
          <mc:Fallback>
            <p:pic>
              <p:nvPicPr>
                <p:cNvPr id="34" name="Freihand 33">
                  <a:extLst>
                    <a:ext uri="{FF2B5EF4-FFF2-40B4-BE49-F238E27FC236}">
                      <a16:creationId xmlns:a16="http://schemas.microsoft.com/office/drawing/2014/main" id="{99DF6468-06D7-4E60-888F-20F2F88E7088}"/>
                    </a:ext>
                  </a:extLst>
                </p:cNvPr>
                <p:cNvPicPr/>
                <p:nvPr/>
              </p:nvPicPr>
              <p:blipFill>
                <a:blip r:embed="rId54"/>
                <a:stretch>
                  <a:fillRect/>
                </a:stretch>
              </p:blipFill>
              <p:spPr>
                <a:xfrm>
                  <a:off x="11311484" y="942512"/>
                  <a:ext cx="76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FF2F5828-821A-4425-BABA-1E1A09BD80DB}"/>
                    </a:ext>
                  </a:extLst>
                </p14:cNvPr>
                <p14:cNvContentPartPr/>
                <p14:nvPr/>
              </p14:nvContentPartPr>
              <p14:xfrm>
                <a:off x="11386364" y="971312"/>
                <a:ext cx="165600" cy="120600"/>
              </p14:xfrm>
            </p:contentPart>
          </mc:Choice>
          <mc:Fallback>
            <p:pic>
              <p:nvPicPr>
                <p:cNvPr id="35" name="Freihand 34">
                  <a:extLst>
                    <a:ext uri="{FF2B5EF4-FFF2-40B4-BE49-F238E27FC236}">
                      <a16:creationId xmlns:a16="http://schemas.microsoft.com/office/drawing/2014/main" id="{FF2F5828-821A-4425-BABA-1E1A09BD80DB}"/>
                    </a:ext>
                  </a:extLst>
                </p:cNvPr>
                <p:cNvPicPr/>
                <p:nvPr/>
              </p:nvPicPr>
              <p:blipFill>
                <a:blip r:embed="rId56"/>
                <a:stretch>
                  <a:fillRect/>
                </a:stretch>
              </p:blipFill>
              <p:spPr>
                <a:xfrm>
                  <a:off x="11382044" y="966992"/>
                  <a:ext cx="174240" cy="12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717BF8CD-D371-4162-B02A-762FCCF564F7}"/>
                  </a:ext>
                </a:extLst>
              </p14:cNvPr>
              <p14:cNvContentPartPr/>
              <p14:nvPr/>
            </p14:nvContentPartPr>
            <p14:xfrm>
              <a:off x="2188724" y="2421752"/>
              <a:ext cx="3287880" cy="89280"/>
            </p14:xfrm>
          </p:contentPart>
        </mc:Choice>
        <mc:Fallback>
          <p:pic>
            <p:nvPicPr>
              <p:cNvPr id="37" name="Freihand 36">
                <a:extLst>
                  <a:ext uri="{FF2B5EF4-FFF2-40B4-BE49-F238E27FC236}">
                    <a16:creationId xmlns:a16="http://schemas.microsoft.com/office/drawing/2014/main" id="{717BF8CD-D371-4162-B02A-762FCCF564F7}"/>
                  </a:ext>
                </a:extLst>
              </p:cNvPr>
              <p:cNvPicPr/>
              <p:nvPr/>
            </p:nvPicPr>
            <p:blipFill>
              <a:blip r:embed="rId58"/>
              <a:stretch>
                <a:fillRect/>
              </a:stretch>
            </p:blipFill>
            <p:spPr>
              <a:xfrm>
                <a:off x="2184404" y="2417432"/>
                <a:ext cx="3296520" cy="97920"/>
              </a:xfrm>
              <a:prstGeom prst="rect">
                <a:avLst/>
              </a:prstGeom>
            </p:spPr>
          </p:pic>
        </mc:Fallback>
      </mc:AlternateContent>
      <p:grpSp>
        <p:nvGrpSpPr>
          <p:cNvPr id="40" name="Gruppieren 39">
            <a:extLst>
              <a:ext uri="{FF2B5EF4-FFF2-40B4-BE49-F238E27FC236}">
                <a16:creationId xmlns:a16="http://schemas.microsoft.com/office/drawing/2014/main" id="{EC377BC2-BBE0-49F2-893E-BB840C2FFD7D}"/>
              </a:ext>
            </a:extLst>
          </p:cNvPr>
          <p:cNvGrpSpPr/>
          <p:nvPr/>
        </p:nvGrpSpPr>
        <p:grpSpPr>
          <a:xfrm>
            <a:off x="6006524" y="1905512"/>
            <a:ext cx="5225400" cy="677880"/>
            <a:chOff x="6006524" y="1905512"/>
            <a:chExt cx="5225400" cy="677880"/>
          </a:xfrm>
        </p:grpSpPr>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2717361B-DFE8-469C-997E-15B64C0E147C}"/>
                    </a:ext>
                  </a:extLst>
                </p14:cNvPr>
                <p14:cNvContentPartPr/>
                <p14:nvPr/>
              </p14:nvContentPartPr>
              <p14:xfrm>
                <a:off x="6006524" y="2418152"/>
                <a:ext cx="3525120" cy="61200"/>
              </p14:xfrm>
            </p:contentPart>
          </mc:Choice>
          <mc:Fallback>
            <p:pic>
              <p:nvPicPr>
                <p:cNvPr id="38" name="Freihand 37">
                  <a:extLst>
                    <a:ext uri="{FF2B5EF4-FFF2-40B4-BE49-F238E27FC236}">
                      <a16:creationId xmlns:a16="http://schemas.microsoft.com/office/drawing/2014/main" id="{2717361B-DFE8-469C-997E-15B64C0E147C}"/>
                    </a:ext>
                  </a:extLst>
                </p:cNvPr>
                <p:cNvPicPr/>
                <p:nvPr/>
              </p:nvPicPr>
              <p:blipFill>
                <a:blip r:embed="rId60"/>
                <a:stretch>
                  <a:fillRect/>
                </a:stretch>
              </p:blipFill>
              <p:spPr>
                <a:xfrm>
                  <a:off x="6002204" y="2413832"/>
                  <a:ext cx="3533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4240C72B-BFD6-4751-979D-E678E594CABD}"/>
                    </a:ext>
                  </a:extLst>
                </p14:cNvPr>
                <p14:cNvContentPartPr/>
                <p14:nvPr/>
              </p14:nvContentPartPr>
              <p14:xfrm>
                <a:off x="9649364" y="1905512"/>
                <a:ext cx="1582560" cy="677880"/>
              </p14:xfrm>
            </p:contentPart>
          </mc:Choice>
          <mc:Fallback>
            <p:pic>
              <p:nvPicPr>
                <p:cNvPr id="39" name="Freihand 38">
                  <a:extLst>
                    <a:ext uri="{FF2B5EF4-FFF2-40B4-BE49-F238E27FC236}">
                      <a16:creationId xmlns:a16="http://schemas.microsoft.com/office/drawing/2014/main" id="{4240C72B-BFD6-4751-979D-E678E594CABD}"/>
                    </a:ext>
                  </a:extLst>
                </p:cNvPr>
                <p:cNvPicPr/>
                <p:nvPr/>
              </p:nvPicPr>
              <p:blipFill>
                <a:blip r:embed="rId62"/>
                <a:stretch>
                  <a:fillRect/>
                </a:stretch>
              </p:blipFill>
              <p:spPr>
                <a:xfrm>
                  <a:off x="9645044" y="1901192"/>
                  <a:ext cx="1591200" cy="68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5376550B-1B46-4675-8E6A-BF0AF68D73F4}"/>
                  </a:ext>
                </a:extLst>
              </p14:cNvPr>
              <p14:cNvContentPartPr/>
              <p14:nvPr/>
            </p14:nvContentPartPr>
            <p14:xfrm>
              <a:off x="437324" y="3079112"/>
              <a:ext cx="4683240" cy="82080"/>
            </p14:xfrm>
          </p:contentPart>
        </mc:Choice>
        <mc:Fallback>
          <p:pic>
            <p:nvPicPr>
              <p:cNvPr id="41" name="Freihand 40">
                <a:extLst>
                  <a:ext uri="{FF2B5EF4-FFF2-40B4-BE49-F238E27FC236}">
                    <a16:creationId xmlns:a16="http://schemas.microsoft.com/office/drawing/2014/main" id="{5376550B-1B46-4675-8E6A-BF0AF68D73F4}"/>
                  </a:ext>
                </a:extLst>
              </p:cNvPr>
              <p:cNvPicPr/>
              <p:nvPr/>
            </p:nvPicPr>
            <p:blipFill>
              <a:blip r:embed="rId64"/>
              <a:stretch>
                <a:fillRect/>
              </a:stretch>
            </p:blipFill>
            <p:spPr>
              <a:xfrm>
                <a:off x="433004" y="3074792"/>
                <a:ext cx="4691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2CBC7A1F-3647-4C78-9156-6153FCF2D334}"/>
                  </a:ext>
                </a:extLst>
              </p14:cNvPr>
              <p14:cNvContentPartPr/>
              <p14:nvPr/>
            </p14:nvContentPartPr>
            <p14:xfrm>
              <a:off x="6050804" y="3025832"/>
              <a:ext cx="3916080" cy="84240"/>
            </p14:xfrm>
          </p:contentPart>
        </mc:Choice>
        <mc:Fallback>
          <p:pic>
            <p:nvPicPr>
              <p:cNvPr id="42" name="Freihand 41">
                <a:extLst>
                  <a:ext uri="{FF2B5EF4-FFF2-40B4-BE49-F238E27FC236}">
                    <a16:creationId xmlns:a16="http://schemas.microsoft.com/office/drawing/2014/main" id="{2CBC7A1F-3647-4C78-9156-6153FCF2D334}"/>
                  </a:ext>
                </a:extLst>
              </p:cNvPr>
              <p:cNvPicPr/>
              <p:nvPr/>
            </p:nvPicPr>
            <p:blipFill>
              <a:blip r:embed="rId66"/>
              <a:stretch>
                <a:fillRect/>
              </a:stretch>
            </p:blipFill>
            <p:spPr>
              <a:xfrm>
                <a:off x="6046484" y="3021512"/>
                <a:ext cx="3924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565CF5C2-DEE6-45C4-82E2-D0B0E65ED453}"/>
                  </a:ext>
                </a:extLst>
              </p14:cNvPr>
              <p14:cNvContentPartPr/>
              <p14:nvPr/>
            </p14:nvContentPartPr>
            <p14:xfrm>
              <a:off x="6070964" y="3355232"/>
              <a:ext cx="3895200" cy="83880"/>
            </p14:xfrm>
          </p:contentPart>
        </mc:Choice>
        <mc:Fallback>
          <p:pic>
            <p:nvPicPr>
              <p:cNvPr id="43" name="Freihand 42">
                <a:extLst>
                  <a:ext uri="{FF2B5EF4-FFF2-40B4-BE49-F238E27FC236}">
                    <a16:creationId xmlns:a16="http://schemas.microsoft.com/office/drawing/2014/main" id="{565CF5C2-DEE6-45C4-82E2-D0B0E65ED453}"/>
                  </a:ext>
                </a:extLst>
              </p:cNvPr>
              <p:cNvPicPr/>
              <p:nvPr/>
            </p:nvPicPr>
            <p:blipFill>
              <a:blip r:embed="rId68"/>
              <a:stretch>
                <a:fillRect/>
              </a:stretch>
            </p:blipFill>
            <p:spPr>
              <a:xfrm>
                <a:off x="6066644" y="3350912"/>
                <a:ext cx="3903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40EF5FA5-226D-4649-94DB-EABD65A5088B}"/>
                  </a:ext>
                </a:extLst>
              </p14:cNvPr>
              <p14:cNvContentPartPr/>
              <p14:nvPr/>
            </p14:nvContentPartPr>
            <p14:xfrm>
              <a:off x="1989284" y="2497352"/>
              <a:ext cx="1628280" cy="740880"/>
            </p14:xfrm>
          </p:contentPart>
        </mc:Choice>
        <mc:Fallback>
          <p:pic>
            <p:nvPicPr>
              <p:cNvPr id="44" name="Freihand 43">
                <a:extLst>
                  <a:ext uri="{FF2B5EF4-FFF2-40B4-BE49-F238E27FC236}">
                    <a16:creationId xmlns:a16="http://schemas.microsoft.com/office/drawing/2014/main" id="{40EF5FA5-226D-4649-94DB-EABD65A5088B}"/>
                  </a:ext>
                </a:extLst>
              </p:cNvPr>
              <p:cNvPicPr/>
              <p:nvPr/>
            </p:nvPicPr>
            <p:blipFill>
              <a:blip r:embed="rId70"/>
              <a:stretch>
                <a:fillRect/>
              </a:stretch>
            </p:blipFill>
            <p:spPr>
              <a:xfrm>
                <a:off x="1984964" y="2493032"/>
                <a:ext cx="1636920" cy="749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6A901F25-A359-47C4-A40B-82769A08D01C}"/>
                  </a:ext>
                </a:extLst>
              </p14:cNvPr>
              <p14:cNvContentPartPr/>
              <p14:nvPr/>
            </p14:nvContentPartPr>
            <p14:xfrm>
              <a:off x="1573844" y="4147952"/>
              <a:ext cx="3265920" cy="55440"/>
            </p14:xfrm>
          </p:contentPart>
        </mc:Choice>
        <mc:Fallback>
          <p:pic>
            <p:nvPicPr>
              <p:cNvPr id="45" name="Freihand 44">
                <a:extLst>
                  <a:ext uri="{FF2B5EF4-FFF2-40B4-BE49-F238E27FC236}">
                    <a16:creationId xmlns:a16="http://schemas.microsoft.com/office/drawing/2014/main" id="{6A901F25-A359-47C4-A40B-82769A08D01C}"/>
                  </a:ext>
                </a:extLst>
              </p:cNvPr>
              <p:cNvPicPr/>
              <p:nvPr/>
            </p:nvPicPr>
            <p:blipFill>
              <a:blip r:embed="rId72"/>
              <a:stretch>
                <a:fillRect/>
              </a:stretch>
            </p:blipFill>
            <p:spPr>
              <a:xfrm>
                <a:off x="1569524" y="4143632"/>
                <a:ext cx="3274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C0FABE44-8DD3-4612-B460-0D502DD784DF}"/>
                  </a:ext>
                </a:extLst>
              </p14:cNvPr>
              <p14:cNvContentPartPr/>
              <p14:nvPr/>
            </p14:nvContentPartPr>
            <p14:xfrm>
              <a:off x="9813164" y="3525152"/>
              <a:ext cx="2190240" cy="565920"/>
            </p14:xfrm>
          </p:contentPart>
        </mc:Choice>
        <mc:Fallback>
          <p:pic>
            <p:nvPicPr>
              <p:cNvPr id="46" name="Freihand 45">
                <a:extLst>
                  <a:ext uri="{FF2B5EF4-FFF2-40B4-BE49-F238E27FC236}">
                    <a16:creationId xmlns:a16="http://schemas.microsoft.com/office/drawing/2014/main" id="{C0FABE44-8DD3-4612-B460-0D502DD784DF}"/>
                  </a:ext>
                </a:extLst>
              </p:cNvPr>
              <p:cNvPicPr/>
              <p:nvPr/>
            </p:nvPicPr>
            <p:blipFill>
              <a:blip r:embed="rId74"/>
              <a:stretch>
                <a:fillRect/>
              </a:stretch>
            </p:blipFill>
            <p:spPr>
              <a:xfrm>
                <a:off x="9808844" y="3520832"/>
                <a:ext cx="219888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A4C97A15-4A59-467F-8866-C3E764C52075}"/>
                  </a:ext>
                </a:extLst>
              </p14:cNvPr>
              <p14:cNvContentPartPr/>
              <p14:nvPr/>
            </p14:nvContentPartPr>
            <p14:xfrm>
              <a:off x="536684" y="5168912"/>
              <a:ext cx="6483600" cy="93960"/>
            </p14:xfrm>
          </p:contentPart>
        </mc:Choice>
        <mc:Fallback>
          <p:pic>
            <p:nvPicPr>
              <p:cNvPr id="47" name="Freihand 46">
                <a:extLst>
                  <a:ext uri="{FF2B5EF4-FFF2-40B4-BE49-F238E27FC236}">
                    <a16:creationId xmlns:a16="http://schemas.microsoft.com/office/drawing/2014/main" id="{A4C97A15-4A59-467F-8866-C3E764C52075}"/>
                  </a:ext>
                </a:extLst>
              </p:cNvPr>
              <p:cNvPicPr/>
              <p:nvPr/>
            </p:nvPicPr>
            <p:blipFill>
              <a:blip r:embed="rId76"/>
              <a:stretch>
                <a:fillRect/>
              </a:stretch>
            </p:blipFill>
            <p:spPr>
              <a:xfrm>
                <a:off x="532364" y="5164592"/>
                <a:ext cx="6492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D391E889-F156-4108-9B3E-77DF6583A366}"/>
                  </a:ext>
                </a:extLst>
              </p14:cNvPr>
              <p14:cNvContentPartPr/>
              <p14:nvPr/>
            </p14:nvContentPartPr>
            <p14:xfrm>
              <a:off x="392324" y="5434952"/>
              <a:ext cx="3187800" cy="69480"/>
            </p14:xfrm>
          </p:contentPart>
        </mc:Choice>
        <mc:Fallback>
          <p:pic>
            <p:nvPicPr>
              <p:cNvPr id="48" name="Freihand 47">
                <a:extLst>
                  <a:ext uri="{FF2B5EF4-FFF2-40B4-BE49-F238E27FC236}">
                    <a16:creationId xmlns:a16="http://schemas.microsoft.com/office/drawing/2014/main" id="{D391E889-F156-4108-9B3E-77DF6583A366}"/>
                  </a:ext>
                </a:extLst>
              </p:cNvPr>
              <p:cNvPicPr/>
              <p:nvPr/>
            </p:nvPicPr>
            <p:blipFill>
              <a:blip r:embed="rId78"/>
              <a:stretch>
                <a:fillRect/>
              </a:stretch>
            </p:blipFill>
            <p:spPr>
              <a:xfrm>
                <a:off x="388004" y="5430632"/>
                <a:ext cx="3196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E24F7A38-C72F-4DDD-8493-87D13401FF8C}"/>
                  </a:ext>
                </a:extLst>
              </p14:cNvPr>
              <p14:cNvContentPartPr/>
              <p14:nvPr/>
            </p14:nvContentPartPr>
            <p14:xfrm>
              <a:off x="443084" y="5771192"/>
              <a:ext cx="6395400" cy="88920"/>
            </p14:xfrm>
          </p:contentPart>
        </mc:Choice>
        <mc:Fallback>
          <p:pic>
            <p:nvPicPr>
              <p:cNvPr id="49" name="Freihand 48">
                <a:extLst>
                  <a:ext uri="{FF2B5EF4-FFF2-40B4-BE49-F238E27FC236}">
                    <a16:creationId xmlns:a16="http://schemas.microsoft.com/office/drawing/2014/main" id="{E24F7A38-C72F-4DDD-8493-87D13401FF8C}"/>
                  </a:ext>
                </a:extLst>
              </p:cNvPr>
              <p:cNvPicPr/>
              <p:nvPr/>
            </p:nvPicPr>
            <p:blipFill>
              <a:blip r:embed="rId80"/>
              <a:stretch>
                <a:fillRect/>
              </a:stretch>
            </p:blipFill>
            <p:spPr>
              <a:xfrm>
                <a:off x="438764" y="5766872"/>
                <a:ext cx="6404040" cy="97560"/>
              </a:xfrm>
              <a:prstGeom prst="rect">
                <a:avLst/>
              </a:prstGeom>
            </p:spPr>
          </p:pic>
        </mc:Fallback>
      </mc:AlternateContent>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486B6222-5D01-4040-BB57-1918268C8BAB}"/>
              </a:ext>
            </a:extLst>
          </p:cNvPr>
          <p:cNvGrpSpPr/>
          <p:nvPr/>
        </p:nvGrpSpPr>
        <p:grpSpPr>
          <a:xfrm>
            <a:off x="2150621" y="3191432"/>
            <a:ext cx="3054960" cy="707760"/>
            <a:chOff x="2150621" y="3191432"/>
            <a:chExt cx="3054960" cy="7077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8DE3654-A2B5-4F89-91EE-42D11211A469}"/>
                    </a:ext>
                  </a:extLst>
                </p14:cNvPr>
                <p14:cNvContentPartPr/>
                <p14:nvPr/>
              </p14:nvContentPartPr>
              <p14:xfrm>
                <a:off x="2218301" y="3313112"/>
                <a:ext cx="655920" cy="571320"/>
              </p14:xfrm>
            </p:contentPart>
          </mc:Choice>
          <mc:Fallback>
            <p:pic>
              <p:nvPicPr>
                <p:cNvPr id="2" name="Freihand 1">
                  <a:extLst>
                    <a:ext uri="{FF2B5EF4-FFF2-40B4-BE49-F238E27FC236}">
                      <a16:creationId xmlns:a16="http://schemas.microsoft.com/office/drawing/2014/main" id="{E8DE3654-A2B5-4F89-91EE-42D11211A469}"/>
                    </a:ext>
                  </a:extLst>
                </p:cNvPr>
                <p:cNvPicPr/>
                <p:nvPr/>
              </p:nvPicPr>
              <p:blipFill>
                <a:blip r:embed="rId4"/>
                <a:stretch>
                  <a:fillRect/>
                </a:stretch>
              </p:blipFill>
              <p:spPr>
                <a:xfrm>
                  <a:off x="2213981" y="3308792"/>
                  <a:ext cx="66456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9E620E4-FBF1-49C1-BE43-21803B0F2CEF}"/>
                    </a:ext>
                  </a:extLst>
                </p14:cNvPr>
                <p14:cNvContentPartPr/>
                <p14:nvPr/>
              </p14:nvContentPartPr>
              <p14:xfrm>
                <a:off x="2150621" y="3665912"/>
                <a:ext cx="380520" cy="233280"/>
              </p14:xfrm>
            </p:contentPart>
          </mc:Choice>
          <mc:Fallback>
            <p:pic>
              <p:nvPicPr>
                <p:cNvPr id="3" name="Freihand 2">
                  <a:extLst>
                    <a:ext uri="{FF2B5EF4-FFF2-40B4-BE49-F238E27FC236}">
                      <a16:creationId xmlns:a16="http://schemas.microsoft.com/office/drawing/2014/main" id="{89E620E4-FBF1-49C1-BE43-21803B0F2CEF}"/>
                    </a:ext>
                  </a:extLst>
                </p:cNvPr>
                <p:cNvPicPr/>
                <p:nvPr/>
              </p:nvPicPr>
              <p:blipFill>
                <a:blip r:embed="rId6"/>
                <a:stretch>
                  <a:fillRect/>
                </a:stretch>
              </p:blipFill>
              <p:spPr>
                <a:xfrm>
                  <a:off x="2146301" y="3661592"/>
                  <a:ext cx="3891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62F3FDA-339A-47F3-B512-4EF421AA9033}"/>
                    </a:ext>
                  </a:extLst>
                </p14:cNvPr>
                <p14:cNvContentPartPr/>
                <p14:nvPr/>
              </p14:nvContentPartPr>
              <p14:xfrm>
                <a:off x="3084461" y="3233912"/>
                <a:ext cx="10800" cy="183240"/>
              </p14:xfrm>
            </p:contentPart>
          </mc:Choice>
          <mc:Fallback>
            <p:pic>
              <p:nvPicPr>
                <p:cNvPr id="5" name="Freihand 4">
                  <a:extLst>
                    <a:ext uri="{FF2B5EF4-FFF2-40B4-BE49-F238E27FC236}">
                      <a16:creationId xmlns:a16="http://schemas.microsoft.com/office/drawing/2014/main" id="{262F3FDA-339A-47F3-B512-4EF421AA9033}"/>
                    </a:ext>
                  </a:extLst>
                </p:cNvPr>
                <p:cNvPicPr/>
                <p:nvPr/>
              </p:nvPicPr>
              <p:blipFill>
                <a:blip r:embed="rId8"/>
                <a:stretch>
                  <a:fillRect/>
                </a:stretch>
              </p:blipFill>
              <p:spPr>
                <a:xfrm>
                  <a:off x="3080141" y="3229592"/>
                  <a:ext cx="19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73849E7-455C-494E-AED8-4E224863323F}"/>
                    </a:ext>
                  </a:extLst>
                </p14:cNvPr>
                <p14:cNvContentPartPr/>
                <p14:nvPr/>
              </p14:nvContentPartPr>
              <p14:xfrm>
                <a:off x="3028301" y="3292952"/>
                <a:ext cx="191160" cy="29880"/>
              </p14:xfrm>
            </p:contentPart>
          </mc:Choice>
          <mc:Fallback>
            <p:pic>
              <p:nvPicPr>
                <p:cNvPr id="8" name="Freihand 7">
                  <a:extLst>
                    <a:ext uri="{FF2B5EF4-FFF2-40B4-BE49-F238E27FC236}">
                      <a16:creationId xmlns:a16="http://schemas.microsoft.com/office/drawing/2014/main" id="{373849E7-455C-494E-AED8-4E224863323F}"/>
                    </a:ext>
                  </a:extLst>
                </p:cNvPr>
                <p:cNvPicPr/>
                <p:nvPr/>
              </p:nvPicPr>
              <p:blipFill>
                <a:blip r:embed="rId10"/>
                <a:stretch>
                  <a:fillRect/>
                </a:stretch>
              </p:blipFill>
              <p:spPr>
                <a:xfrm>
                  <a:off x="3023981" y="3288632"/>
                  <a:ext cx="199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BF84D38-D5A0-4A10-907A-79A93188DDB2}"/>
                    </a:ext>
                  </a:extLst>
                </p14:cNvPr>
                <p14:cNvContentPartPr/>
                <p14:nvPr/>
              </p14:nvContentPartPr>
              <p14:xfrm>
                <a:off x="3271661" y="3231752"/>
                <a:ext cx="184320" cy="128880"/>
              </p14:xfrm>
            </p:contentPart>
          </mc:Choice>
          <mc:Fallback>
            <p:pic>
              <p:nvPicPr>
                <p:cNvPr id="9" name="Freihand 8">
                  <a:extLst>
                    <a:ext uri="{FF2B5EF4-FFF2-40B4-BE49-F238E27FC236}">
                      <a16:creationId xmlns:a16="http://schemas.microsoft.com/office/drawing/2014/main" id="{7BF84D38-D5A0-4A10-907A-79A93188DDB2}"/>
                    </a:ext>
                  </a:extLst>
                </p:cNvPr>
                <p:cNvPicPr/>
                <p:nvPr/>
              </p:nvPicPr>
              <p:blipFill>
                <a:blip r:embed="rId12"/>
                <a:stretch>
                  <a:fillRect/>
                </a:stretch>
              </p:blipFill>
              <p:spPr>
                <a:xfrm>
                  <a:off x="3267341" y="3227432"/>
                  <a:ext cx="192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A7D0ECF-5261-43F0-815C-3BAA75C42CC6}"/>
                    </a:ext>
                  </a:extLst>
                </p14:cNvPr>
                <p14:cNvContentPartPr/>
                <p14:nvPr/>
              </p14:nvContentPartPr>
              <p14:xfrm>
                <a:off x="3471821" y="3214832"/>
                <a:ext cx="113400" cy="116640"/>
              </p14:xfrm>
            </p:contentPart>
          </mc:Choice>
          <mc:Fallback>
            <p:pic>
              <p:nvPicPr>
                <p:cNvPr id="10" name="Freihand 9">
                  <a:extLst>
                    <a:ext uri="{FF2B5EF4-FFF2-40B4-BE49-F238E27FC236}">
                      <a16:creationId xmlns:a16="http://schemas.microsoft.com/office/drawing/2014/main" id="{6A7D0ECF-5261-43F0-815C-3BAA75C42CC6}"/>
                    </a:ext>
                  </a:extLst>
                </p:cNvPr>
                <p:cNvPicPr/>
                <p:nvPr/>
              </p:nvPicPr>
              <p:blipFill>
                <a:blip r:embed="rId14"/>
                <a:stretch>
                  <a:fillRect/>
                </a:stretch>
              </p:blipFill>
              <p:spPr>
                <a:xfrm>
                  <a:off x="3467501" y="3210512"/>
                  <a:ext cx="122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6F17130E-92E9-4C5A-B0AC-330C7C29F96A}"/>
                    </a:ext>
                  </a:extLst>
                </p14:cNvPr>
                <p14:cNvContentPartPr/>
                <p14:nvPr/>
              </p14:nvContentPartPr>
              <p14:xfrm>
                <a:off x="3522581" y="3308072"/>
                <a:ext cx="59400" cy="18720"/>
              </p14:xfrm>
            </p:contentPart>
          </mc:Choice>
          <mc:Fallback>
            <p:pic>
              <p:nvPicPr>
                <p:cNvPr id="11" name="Freihand 10">
                  <a:extLst>
                    <a:ext uri="{FF2B5EF4-FFF2-40B4-BE49-F238E27FC236}">
                      <a16:creationId xmlns:a16="http://schemas.microsoft.com/office/drawing/2014/main" id="{6F17130E-92E9-4C5A-B0AC-330C7C29F96A}"/>
                    </a:ext>
                  </a:extLst>
                </p:cNvPr>
                <p:cNvPicPr/>
                <p:nvPr/>
              </p:nvPicPr>
              <p:blipFill>
                <a:blip r:embed="rId16"/>
                <a:stretch>
                  <a:fillRect/>
                </a:stretch>
              </p:blipFill>
              <p:spPr>
                <a:xfrm>
                  <a:off x="3518261" y="3303752"/>
                  <a:ext cx="68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5E91CDD-DD3F-4624-9CEA-A82499123B81}"/>
                    </a:ext>
                  </a:extLst>
                </p14:cNvPr>
                <p14:cNvContentPartPr/>
                <p14:nvPr/>
              </p14:nvContentPartPr>
              <p14:xfrm>
                <a:off x="3611861" y="3294752"/>
                <a:ext cx="58320" cy="65160"/>
              </p14:xfrm>
            </p:contentPart>
          </mc:Choice>
          <mc:Fallback>
            <p:pic>
              <p:nvPicPr>
                <p:cNvPr id="12" name="Freihand 11">
                  <a:extLst>
                    <a:ext uri="{FF2B5EF4-FFF2-40B4-BE49-F238E27FC236}">
                      <a16:creationId xmlns:a16="http://schemas.microsoft.com/office/drawing/2014/main" id="{65E91CDD-DD3F-4624-9CEA-A82499123B81}"/>
                    </a:ext>
                  </a:extLst>
                </p:cNvPr>
                <p:cNvPicPr/>
                <p:nvPr/>
              </p:nvPicPr>
              <p:blipFill>
                <a:blip r:embed="rId18"/>
                <a:stretch>
                  <a:fillRect/>
                </a:stretch>
              </p:blipFill>
              <p:spPr>
                <a:xfrm>
                  <a:off x="3607541" y="3290432"/>
                  <a:ext cx="66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3D32BBB5-FBEA-45FE-B70D-B7BA9284142A}"/>
                    </a:ext>
                  </a:extLst>
                </p14:cNvPr>
                <p14:cNvContentPartPr/>
                <p14:nvPr/>
              </p14:nvContentPartPr>
              <p14:xfrm>
                <a:off x="3681701" y="3285032"/>
                <a:ext cx="299160" cy="66240"/>
              </p14:xfrm>
            </p:contentPart>
          </mc:Choice>
          <mc:Fallback>
            <p:pic>
              <p:nvPicPr>
                <p:cNvPr id="13" name="Freihand 12">
                  <a:extLst>
                    <a:ext uri="{FF2B5EF4-FFF2-40B4-BE49-F238E27FC236}">
                      <a16:creationId xmlns:a16="http://schemas.microsoft.com/office/drawing/2014/main" id="{3D32BBB5-FBEA-45FE-B70D-B7BA9284142A}"/>
                    </a:ext>
                  </a:extLst>
                </p:cNvPr>
                <p:cNvPicPr/>
                <p:nvPr/>
              </p:nvPicPr>
              <p:blipFill>
                <a:blip r:embed="rId20"/>
                <a:stretch>
                  <a:fillRect/>
                </a:stretch>
              </p:blipFill>
              <p:spPr>
                <a:xfrm>
                  <a:off x="3677381" y="3280712"/>
                  <a:ext cx="307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728B0DC0-1493-4ED5-8DAB-0E71DB253D72}"/>
                    </a:ext>
                  </a:extLst>
                </p14:cNvPr>
                <p14:cNvContentPartPr/>
                <p14:nvPr/>
              </p14:nvContentPartPr>
              <p14:xfrm>
                <a:off x="3962501" y="3252632"/>
                <a:ext cx="37080" cy="11880"/>
              </p14:xfrm>
            </p:contentPart>
          </mc:Choice>
          <mc:Fallback>
            <p:pic>
              <p:nvPicPr>
                <p:cNvPr id="14" name="Freihand 13">
                  <a:extLst>
                    <a:ext uri="{FF2B5EF4-FFF2-40B4-BE49-F238E27FC236}">
                      <a16:creationId xmlns:a16="http://schemas.microsoft.com/office/drawing/2014/main" id="{728B0DC0-1493-4ED5-8DAB-0E71DB253D72}"/>
                    </a:ext>
                  </a:extLst>
                </p:cNvPr>
                <p:cNvPicPr/>
                <p:nvPr/>
              </p:nvPicPr>
              <p:blipFill>
                <a:blip r:embed="rId22"/>
                <a:stretch>
                  <a:fillRect/>
                </a:stretch>
              </p:blipFill>
              <p:spPr>
                <a:xfrm>
                  <a:off x="3958181" y="3248312"/>
                  <a:ext cx="45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E72B45DD-6F8D-44BB-8911-DFDC7C67D697}"/>
                    </a:ext>
                  </a:extLst>
                </p14:cNvPr>
                <p14:cNvContentPartPr/>
                <p14:nvPr/>
              </p14:nvContentPartPr>
              <p14:xfrm>
                <a:off x="4025501" y="3273872"/>
                <a:ext cx="106920" cy="68400"/>
              </p14:xfrm>
            </p:contentPart>
          </mc:Choice>
          <mc:Fallback>
            <p:pic>
              <p:nvPicPr>
                <p:cNvPr id="15" name="Freihand 14">
                  <a:extLst>
                    <a:ext uri="{FF2B5EF4-FFF2-40B4-BE49-F238E27FC236}">
                      <a16:creationId xmlns:a16="http://schemas.microsoft.com/office/drawing/2014/main" id="{E72B45DD-6F8D-44BB-8911-DFDC7C67D697}"/>
                    </a:ext>
                  </a:extLst>
                </p:cNvPr>
                <p:cNvPicPr/>
                <p:nvPr/>
              </p:nvPicPr>
              <p:blipFill>
                <a:blip r:embed="rId24"/>
                <a:stretch>
                  <a:fillRect/>
                </a:stretch>
              </p:blipFill>
              <p:spPr>
                <a:xfrm>
                  <a:off x="4021181" y="3269552"/>
                  <a:ext cx="115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91AA89F0-F9F8-4B73-A4AE-22E0BF933625}"/>
                    </a:ext>
                  </a:extLst>
                </p14:cNvPr>
                <p14:cNvContentPartPr/>
                <p14:nvPr/>
              </p14:nvContentPartPr>
              <p14:xfrm>
                <a:off x="4196501" y="3203312"/>
                <a:ext cx="178200" cy="113400"/>
              </p14:xfrm>
            </p:contentPart>
          </mc:Choice>
          <mc:Fallback>
            <p:pic>
              <p:nvPicPr>
                <p:cNvPr id="16" name="Freihand 15">
                  <a:extLst>
                    <a:ext uri="{FF2B5EF4-FFF2-40B4-BE49-F238E27FC236}">
                      <a16:creationId xmlns:a16="http://schemas.microsoft.com/office/drawing/2014/main" id="{91AA89F0-F9F8-4B73-A4AE-22E0BF933625}"/>
                    </a:ext>
                  </a:extLst>
                </p:cNvPr>
                <p:cNvPicPr/>
                <p:nvPr/>
              </p:nvPicPr>
              <p:blipFill>
                <a:blip r:embed="rId26"/>
                <a:stretch>
                  <a:fillRect/>
                </a:stretch>
              </p:blipFill>
              <p:spPr>
                <a:xfrm>
                  <a:off x="4192181" y="3198992"/>
                  <a:ext cx="186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E66A2AA8-F461-4F3C-8ECA-966CCB016E7F}"/>
                    </a:ext>
                  </a:extLst>
                </p14:cNvPr>
                <p14:cNvContentPartPr/>
                <p14:nvPr/>
              </p14:nvContentPartPr>
              <p14:xfrm>
                <a:off x="4392341" y="3201152"/>
                <a:ext cx="98640" cy="111960"/>
              </p14:xfrm>
            </p:contentPart>
          </mc:Choice>
          <mc:Fallback>
            <p:pic>
              <p:nvPicPr>
                <p:cNvPr id="17" name="Freihand 16">
                  <a:extLst>
                    <a:ext uri="{FF2B5EF4-FFF2-40B4-BE49-F238E27FC236}">
                      <a16:creationId xmlns:a16="http://schemas.microsoft.com/office/drawing/2014/main" id="{E66A2AA8-F461-4F3C-8ECA-966CCB016E7F}"/>
                    </a:ext>
                  </a:extLst>
                </p:cNvPr>
                <p:cNvPicPr/>
                <p:nvPr/>
              </p:nvPicPr>
              <p:blipFill>
                <a:blip r:embed="rId28"/>
                <a:stretch>
                  <a:fillRect/>
                </a:stretch>
              </p:blipFill>
              <p:spPr>
                <a:xfrm>
                  <a:off x="4388021" y="3196832"/>
                  <a:ext cx="107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34189707-A6AD-4E44-9A2A-8C82F6B0030F}"/>
                    </a:ext>
                  </a:extLst>
                </p14:cNvPr>
                <p14:cNvContentPartPr/>
                <p14:nvPr/>
              </p14:nvContentPartPr>
              <p14:xfrm>
                <a:off x="4518701" y="3191432"/>
                <a:ext cx="131400" cy="92880"/>
              </p14:xfrm>
            </p:contentPart>
          </mc:Choice>
          <mc:Fallback>
            <p:pic>
              <p:nvPicPr>
                <p:cNvPr id="18" name="Freihand 17">
                  <a:extLst>
                    <a:ext uri="{FF2B5EF4-FFF2-40B4-BE49-F238E27FC236}">
                      <a16:creationId xmlns:a16="http://schemas.microsoft.com/office/drawing/2014/main" id="{34189707-A6AD-4E44-9A2A-8C82F6B0030F}"/>
                    </a:ext>
                  </a:extLst>
                </p:cNvPr>
                <p:cNvPicPr/>
                <p:nvPr/>
              </p:nvPicPr>
              <p:blipFill>
                <a:blip r:embed="rId30"/>
                <a:stretch>
                  <a:fillRect/>
                </a:stretch>
              </p:blipFill>
              <p:spPr>
                <a:xfrm>
                  <a:off x="4514381" y="3187112"/>
                  <a:ext cx="140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9D41933B-75C1-4219-8989-AA57F3918B2C}"/>
                    </a:ext>
                  </a:extLst>
                </p14:cNvPr>
                <p14:cNvContentPartPr/>
                <p14:nvPr/>
              </p14:nvContentPartPr>
              <p14:xfrm>
                <a:off x="3128021" y="3297272"/>
                <a:ext cx="2077560" cy="99720"/>
              </p14:xfrm>
            </p:contentPart>
          </mc:Choice>
          <mc:Fallback>
            <p:pic>
              <p:nvPicPr>
                <p:cNvPr id="19" name="Freihand 18">
                  <a:extLst>
                    <a:ext uri="{FF2B5EF4-FFF2-40B4-BE49-F238E27FC236}">
                      <a16:creationId xmlns:a16="http://schemas.microsoft.com/office/drawing/2014/main" id="{9D41933B-75C1-4219-8989-AA57F3918B2C}"/>
                    </a:ext>
                  </a:extLst>
                </p:cNvPr>
                <p:cNvPicPr/>
                <p:nvPr/>
              </p:nvPicPr>
              <p:blipFill>
                <a:blip r:embed="rId32"/>
                <a:stretch>
                  <a:fillRect/>
                </a:stretch>
              </p:blipFill>
              <p:spPr>
                <a:xfrm>
                  <a:off x="3123701" y="3292952"/>
                  <a:ext cx="2086200" cy="108360"/>
                </a:xfrm>
                <a:prstGeom prst="rect">
                  <a:avLst/>
                </a:prstGeom>
              </p:spPr>
            </p:pic>
          </mc:Fallback>
        </mc:AlternateContent>
      </p:gr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2023 -0,3%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2023 bei 5,9%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2022 </a:t>
            </a:r>
            <a:r>
              <a:rPr lang="de-DE" altLang="de-DE" sz="2177" dirty="0">
                <a:solidFill>
                  <a:srgbClr val="000000"/>
                </a:solidFill>
              </a:rPr>
              <a:t>bei </a:t>
            </a:r>
            <a:r>
              <a:rPr lang="de-DE" altLang="de-DE" sz="2177">
                <a:solidFill>
                  <a:srgbClr val="000000"/>
                </a:solidFill>
              </a:rPr>
              <a:t>gut 2,6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2024 bei 4,5%</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ist im April 2023 das </a:t>
            </a:r>
            <a:r>
              <a:rPr lang="de-DE" altLang="de-DE" sz="2177" dirty="0">
                <a:solidFill>
                  <a:srgbClr val="000000"/>
                </a:solidFill>
              </a:rPr>
              <a:t>letzte </a:t>
            </a:r>
            <a:r>
              <a:rPr lang="de-DE" altLang="de-DE" sz="2177">
                <a:solidFill>
                  <a:srgbClr val="000000"/>
                </a:solidFill>
              </a:rPr>
              <a:t>Atomkraftwerk abgeschaltet worden.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32E52E3-8039-4157-9F06-8ACC3412BBE4}"/>
                  </a:ext>
                </a:extLst>
              </p14:cNvPr>
              <p14:cNvContentPartPr/>
              <p14:nvPr/>
            </p14:nvContentPartPr>
            <p14:xfrm>
              <a:off x="2309381" y="2404832"/>
              <a:ext cx="2611800" cy="65520"/>
            </p14:xfrm>
          </p:contentPart>
        </mc:Choice>
        <mc:Fallback>
          <p:pic>
            <p:nvPicPr>
              <p:cNvPr id="2" name="Freihand 1">
                <a:extLst>
                  <a:ext uri="{FF2B5EF4-FFF2-40B4-BE49-F238E27FC236}">
                    <a16:creationId xmlns:a16="http://schemas.microsoft.com/office/drawing/2014/main" id="{F32E52E3-8039-4157-9F06-8ACC3412BBE4}"/>
                  </a:ext>
                </a:extLst>
              </p:cNvPr>
              <p:cNvPicPr/>
              <p:nvPr/>
            </p:nvPicPr>
            <p:blipFill>
              <a:blip r:embed="rId4"/>
              <a:stretch>
                <a:fillRect/>
              </a:stretch>
            </p:blipFill>
            <p:spPr>
              <a:xfrm>
                <a:off x="2305061" y="2400512"/>
                <a:ext cx="2620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EA02898-EAC3-48B2-83A1-4D0D9E7B1B9C}"/>
                  </a:ext>
                </a:extLst>
              </p14:cNvPr>
              <p14:cNvContentPartPr/>
              <p14:nvPr/>
            </p14:nvContentPartPr>
            <p14:xfrm>
              <a:off x="1582181" y="3915392"/>
              <a:ext cx="2592000" cy="126720"/>
            </p14:xfrm>
          </p:contentPart>
        </mc:Choice>
        <mc:Fallback>
          <p:pic>
            <p:nvPicPr>
              <p:cNvPr id="3" name="Freihand 2">
                <a:extLst>
                  <a:ext uri="{FF2B5EF4-FFF2-40B4-BE49-F238E27FC236}">
                    <a16:creationId xmlns:a16="http://schemas.microsoft.com/office/drawing/2014/main" id="{4EA02898-EAC3-48B2-83A1-4D0D9E7B1B9C}"/>
                  </a:ext>
                </a:extLst>
              </p:cNvPr>
              <p:cNvPicPr/>
              <p:nvPr/>
            </p:nvPicPr>
            <p:blipFill>
              <a:blip r:embed="rId6"/>
              <a:stretch>
                <a:fillRect/>
              </a:stretch>
            </p:blipFill>
            <p:spPr>
              <a:xfrm>
                <a:off x="1577861" y="3911072"/>
                <a:ext cx="2600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F952757-171A-43F5-ADC7-B1A41F23658A}"/>
                  </a:ext>
                </a:extLst>
              </p14:cNvPr>
              <p14:cNvContentPartPr/>
              <p14:nvPr/>
            </p14:nvContentPartPr>
            <p14:xfrm>
              <a:off x="4794821" y="3832232"/>
              <a:ext cx="3168360" cy="177480"/>
            </p14:xfrm>
          </p:contentPart>
        </mc:Choice>
        <mc:Fallback>
          <p:pic>
            <p:nvPicPr>
              <p:cNvPr id="5" name="Freihand 4">
                <a:extLst>
                  <a:ext uri="{FF2B5EF4-FFF2-40B4-BE49-F238E27FC236}">
                    <a16:creationId xmlns:a16="http://schemas.microsoft.com/office/drawing/2014/main" id="{CF952757-171A-43F5-ADC7-B1A41F23658A}"/>
                  </a:ext>
                </a:extLst>
              </p:cNvPr>
              <p:cNvPicPr/>
              <p:nvPr/>
            </p:nvPicPr>
            <p:blipFill>
              <a:blip r:embed="rId8"/>
              <a:stretch>
                <a:fillRect/>
              </a:stretch>
            </p:blipFill>
            <p:spPr>
              <a:xfrm>
                <a:off x="4790501" y="3827912"/>
                <a:ext cx="3177000" cy="186120"/>
              </a:xfrm>
              <a:prstGeom prst="rect">
                <a:avLst/>
              </a:prstGeom>
            </p:spPr>
          </p:pic>
        </mc:Fallback>
      </mc:AlternateContent>
      <p:grpSp>
        <p:nvGrpSpPr>
          <p:cNvPr id="8" name="Gruppieren 7">
            <a:extLst>
              <a:ext uri="{FF2B5EF4-FFF2-40B4-BE49-F238E27FC236}">
                <a16:creationId xmlns:a16="http://schemas.microsoft.com/office/drawing/2014/main" id="{CCD9D655-D520-42A1-A6A6-F891862000F4}"/>
              </a:ext>
            </a:extLst>
          </p:cNvPr>
          <p:cNvGrpSpPr/>
          <p:nvPr/>
        </p:nvGrpSpPr>
        <p:grpSpPr>
          <a:xfrm>
            <a:off x="1671821" y="4584992"/>
            <a:ext cx="5635800" cy="147240"/>
            <a:chOff x="1671821" y="4584992"/>
            <a:chExt cx="5635800" cy="14724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8C139CF-D331-46C3-A62F-66F442F3DE79}"/>
                    </a:ext>
                  </a:extLst>
                </p14:cNvPr>
                <p14:cNvContentPartPr/>
                <p14:nvPr/>
              </p14:nvContentPartPr>
              <p14:xfrm>
                <a:off x="1671821" y="4584992"/>
                <a:ext cx="2808360" cy="114840"/>
              </p14:xfrm>
            </p:contentPart>
          </mc:Choice>
          <mc:Fallback>
            <p:pic>
              <p:nvPicPr>
                <p:cNvPr id="6" name="Freihand 5">
                  <a:extLst>
                    <a:ext uri="{FF2B5EF4-FFF2-40B4-BE49-F238E27FC236}">
                      <a16:creationId xmlns:a16="http://schemas.microsoft.com/office/drawing/2014/main" id="{18C139CF-D331-46C3-A62F-66F442F3DE79}"/>
                    </a:ext>
                  </a:extLst>
                </p:cNvPr>
                <p:cNvPicPr/>
                <p:nvPr/>
              </p:nvPicPr>
              <p:blipFill>
                <a:blip r:embed="rId10"/>
                <a:stretch>
                  <a:fillRect/>
                </a:stretch>
              </p:blipFill>
              <p:spPr>
                <a:xfrm>
                  <a:off x="1667501" y="4580672"/>
                  <a:ext cx="2817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BD23280-6B75-43CE-9AC8-390ACA390867}"/>
                    </a:ext>
                  </a:extLst>
                </p14:cNvPr>
                <p14:cNvContentPartPr/>
                <p14:nvPr/>
              </p14:nvContentPartPr>
              <p14:xfrm>
                <a:off x="4783301" y="4657352"/>
                <a:ext cx="2524320" cy="74880"/>
              </p14:xfrm>
            </p:contentPart>
          </mc:Choice>
          <mc:Fallback>
            <p:pic>
              <p:nvPicPr>
                <p:cNvPr id="7" name="Freihand 6">
                  <a:extLst>
                    <a:ext uri="{FF2B5EF4-FFF2-40B4-BE49-F238E27FC236}">
                      <a16:creationId xmlns:a16="http://schemas.microsoft.com/office/drawing/2014/main" id="{9BD23280-6B75-43CE-9AC8-390ACA390867}"/>
                    </a:ext>
                  </a:extLst>
                </p:cNvPr>
                <p:cNvPicPr/>
                <p:nvPr/>
              </p:nvPicPr>
              <p:blipFill>
                <a:blip r:embed="rId12"/>
                <a:stretch>
                  <a:fillRect/>
                </a:stretch>
              </p:blipFill>
              <p:spPr>
                <a:xfrm>
                  <a:off x="4778981" y="4653032"/>
                  <a:ext cx="2532960" cy="83520"/>
                </a:xfrm>
                <a:prstGeom prst="rect">
                  <a:avLst/>
                </a:prstGeom>
              </p:spPr>
            </p:pic>
          </mc:Fallback>
        </mc:AlternateContent>
      </p:grpSp>
      <p:grpSp>
        <p:nvGrpSpPr>
          <p:cNvPr id="11" name="Gruppieren 10">
            <a:extLst>
              <a:ext uri="{FF2B5EF4-FFF2-40B4-BE49-F238E27FC236}">
                <a16:creationId xmlns:a16="http://schemas.microsoft.com/office/drawing/2014/main" id="{8D306640-516E-46B6-850F-8B92A765902E}"/>
              </a:ext>
            </a:extLst>
          </p:cNvPr>
          <p:cNvGrpSpPr/>
          <p:nvPr/>
        </p:nvGrpSpPr>
        <p:grpSpPr>
          <a:xfrm>
            <a:off x="1439261" y="5337032"/>
            <a:ext cx="6917040" cy="174600"/>
            <a:chOff x="1439261" y="5337032"/>
            <a:chExt cx="6917040" cy="17460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8F5D57CC-9AF0-4C50-BE33-C6CD08195060}"/>
                    </a:ext>
                  </a:extLst>
                </p14:cNvPr>
                <p14:cNvContentPartPr/>
                <p14:nvPr/>
              </p14:nvContentPartPr>
              <p14:xfrm>
                <a:off x="1439261" y="5410472"/>
                <a:ext cx="2167920" cy="101160"/>
              </p14:xfrm>
            </p:contentPart>
          </mc:Choice>
          <mc:Fallback>
            <p:pic>
              <p:nvPicPr>
                <p:cNvPr id="9" name="Freihand 8">
                  <a:extLst>
                    <a:ext uri="{FF2B5EF4-FFF2-40B4-BE49-F238E27FC236}">
                      <a16:creationId xmlns:a16="http://schemas.microsoft.com/office/drawing/2014/main" id="{8F5D57CC-9AF0-4C50-BE33-C6CD08195060}"/>
                    </a:ext>
                  </a:extLst>
                </p:cNvPr>
                <p:cNvPicPr/>
                <p:nvPr/>
              </p:nvPicPr>
              <p:blipFill>
                <a:blip r:embed="rId14"/>
                <a:stretch>
                  <a:fillRect/>
                </a:stretch>
              </p:blipFill>
              <p:spPr>
                <a:xfrm>
                  <a:off x="1434941" y="5406152"/>
                  <a:ext cx="2176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9BDF425D-6F01-449A-AF16-678F53C32F62}"/>
                    </a:ext>
                  </a:extLst>
                </p14:cNvPr>
                <p14:cNvContentPartPr/>
                <p14:nvPr/>
              </p14:nvContentPartPr>
              <p14:xfrm>
                <a:off x="4976621" y="5337032"/>
                <a:ext cx="3379680" cy="83520"/>
              </p14:xfrm>
            </p:contentPart>
          </mc:Choice>
          <mc:Fallback>
            <p:pic>
              <p:nvPicPr>
                <p:cNvPr id="10" name="Freihand 9">
                  <a:extLst>
                    <a:ext uri="{FF2B5EF4-FFF2-40B4-BE49-F238E27FC236}">
                      <a16:creationId xmlns:a16="http://schemas.microsoft.com/office/drawing/2014/main" id="{9BDF425D-6F01-449A-AF16-678F53C32F62}"/>
                    </a:ext>
                  </a:extLst>
                </p:cNvPr>
                <p:cNvPicPr/>
                <p:nvPr/>
              </p:nvPicPr>
              <p:blipFill>
                <a:blip r:embed="rId16"/>
                <a:stretch>
                  <a:fillRect/>
                </a:stretch>
              </p:blipFill>
              <p:spPr>
                <a:xfrm>
                  <a:off x="4972301" y="5332712"/>
                  <a:ext cx="3388320" cy="92160"/>
                </a:xfrm>
                <a:prstGeom prst="rect">
                  <a:avLst/>
                </a:prstGeom>
              </p:spPr>
            </p:pic>
          </mc:Fallback>
        </mc:AlternateContent>
      </p:grpSp>
      <p:grpSp>
        <p:nvGrpSpPr>
          <p:cNvPr id="54" name="Gruppieren 53">
            <a:extLst>
              <a:ext uri="{FF2B5EF4-FFF2-40B4-BE49-F238E27FC236}">
                <a16:creationId xmlns:a16="http://schemas.microsoft.com/office/drawing/2014/main" id="{86D678B6-3983-4F49-8CF2-966E7EC32CE7}"/>
              </a:ext>
            </a:extLst>
          </p:cNvPr>
          <p:cNvGrpSpPr/>
          <p:nvPr/>
        </p:nvGrpSpPr>
        <p:grpSpPr>
          <a:xfrm>
            <a:off x="7900541" y="2014952"/>
            <a:ext cx="4142160" cy="2298600"/>
            <a:chOff x="7900541" y="2014952"/>
            <a:chExt cx="4142160" cy="2298600"/>
          </a:xfrm>
        </p:grpSpPr>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ED3A0B61-902B-48A4-BA46-D22185D4F49A}"/>
                    </a:ext>
                  </a:extLst>
                </p14:cNvPr>
                <p14:cNvContentPartPr/>
                <p14:nvPr/>
              </p14:nvContentPartPr>
              <p14:xfrm>
                <a:off x="8178101" y="3400232"/>
                <a:ext cx="929520" cy="690120"/>
              </p14:xfrm>
            </p:contentPart>
          </mc:Choice>
          <mc:Fallback>
            <p:pic>
              <p:nvPicPr>
                <p:cNvPr id="12" name="Freihand 11">
                  <a:extLst>
                    <a:ext uri="{FF2B5EF4-FFF2-40B4-BE49-F238E27FC236}">
                      <a16:creationId xmlns:a16="http://schemas.microsoft.com/office/drawing/2014/main" id="{ED3A0B61-902B-48A4-BA46-D22185D4F49A}"/>
                    </a:ext>
                  </a:extLst>
                </p:cNvPr>
                <p:cNvPicPr/>
                <p:nvPr/>
              </p:nvPicPr>
              <p:blipFill>
                <a:blip r:embed="rId18"/>
                <a:stretch>
                  <a:fillRect/>
                </a:stretch>
              </p:blipFill>
              <p:spPr>
                <a:xfrm>
                  <a:off x="8173781" y="3395912"/>
                  <a:ext cx="93816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8CD658B2-3B86-4889-9E65-15EE67DB0419}"/>
                    </a:ext>
                  </a:extLst>
                </p14:cNvPr>
                <p14:cNvContentPartPr/>
                <p14:nvPr/>
              </p14:nvContentPartPr>
              <p14:xfrm>
                <a:off x="7900541" y="3821792"/>
                <a:ext cx="673200" cy="491760"/>
              </p14:xfrm>
            </p:contentPart>
          </mc:Choice>
          <mc:Fallback>
            <p:pic>
              <p:nvPicPr>
                <p:cNvPr id="13" name="Freihand 12">
                  <a:extLst>
                    <a:ext uri="{FF2B5EF4-FFF2-40B4-BE49-F238E27FC236}">
                      <a16:creationId xmlns:a16="http://schemas.microsoft.com/office/drawing/2014/main" id="{8CD658B2-3B86-4889-9E65-15EE67DB0419}"/>
                    </a:ext>
                  </a:extLst>
                </p:cNvPr>
                <p:cNvPicPr/>
                <p:nvPr/>
              </p:nvPicPr>
              <p:blipFill>
                <a:blip r:embed="rId20"/>
                <a:stretch>
                  <a:fillRect/>
                </a:stretch>
              </p:blipFill>
              <p:spPr>
                <a:xfrm>
                  <a:off x="7896221" y="3817472"/>
                  <a:ext cx="68184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962C935-8EDC-48D5-A2B5-5B45F389FA72}"/>
                    </a:ext>
                  </a:extLst>
                </p14:cNvPr>
                <p14:cNvContentPartPr/>
                <p14:nvPr/>
              </p14:nvContentPartPr>
              <p14:xfrm>
                <a:off x="9269621" y="3038072"/>
                <a:ext cx="92880" cy="181800"/>
              </p14:xfrm>
            </p:contentPart>
          </mc:Choice>
          <mc:Fallback>
            <p:pic>
              <p:nvPicPr>
                <p:cNvPr id="15" name="Freihand 14">
                  <a:extLst>
                    <a:ext uri="{FF2B5EF4-FFF2-40B4-BE49-F238E27FC236}">
                      <a16:creationId xmlns:a16="http://schemas.microsoft.com/office/drawing/2014/main" id="{3962C935-8EDC-48D5-A2B5-5B45F389FA72}"/>
                    </a:ext>
                  </a:extLst>
                </p:cNvPr>
                <p:cNvPicPr/>
                <p:nvPr/>
              </p:nvPicPr>
              <p:blipFill>
                <a:blip r:embed="rId22"/>
                <a:stretch>
                  <a:fillRect/>
                </a:stretch>
              </p:blipFill>
              <p:spPr>
                <a:xfrm>
                  <a:off x="9265301" y="3033752"/>
                  <a:ext cx="101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543B5C3-243B-45B9-BCB3-104BC8A7A5F3}"/>
                    </a:ext>
                  </a:extLst>
                </p14:cNvPr>
                <p14:cNvContentPartPr/>
                <p14:nvPr/>
              </p14:nvContentPartPr>
              <p14:xfrm>
                <a:off x="9195461" y="2956712"/>
                <a:ext cx="223200" cy="290520"/>
              </p14:xfrm>
            </p:contentPart>
          </mc:Choice>
          <mc:Fallback>
            <p:pic>
              <p:nvPicPr>
                <p:cNvPr id="16" name="Freihand 15">
                  <a:extLst>
                    <a:ext uri="{FF2B5EF4-FFF2-40B4-BE49-F238E27FC236}">
                      <a16:creationId xmlns:a16="http://schemas.microsoft.com/office/drawing/2014/main" id="{8543B5C3-243B-45B9-BCB3-104BC8A7A5F3}"/>
                    </a:ext>
                  </a:extLst>
                </p:cNvPr>
                <p:cNvPicPr/>
                <p:nvPr/>
              </p:nvPicPr>
              <p:blipFill>
                <a:blip r:embed="rId24"/>
                <a:stretch>
                  <a:fillRect/>
                </a:stretch>
              </p:blipFill>
              <p:spPr>
                <a:xfrm>
                  <a:off x="9191141" y="2952392"/>
                  <a:ext cx="2318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677DD451-7F99-47A0-996B-58779510387F}"/>
                    </a:ext>
                  </a:extLst>
                </p14:cNvPr>
                <p14:cNvContentPartPr/>
                <p14:nvPr/>
              </p14:nvContentPartPr>
              <p14:xfrm>
                <a:off x="9421181" y="2918192"/>
                <a:ext cx="163440" cy="169200"/>
              </p14:xfrm>
            </p:contentPart>
          </mc:Choice>
          <mc:Fallback>
            <p:pic>
              <p:nvPicPr>
                <p:cNvPr id="17" name="Freihand 16">
                  <a:extLst>
                    <a:ext uri="{FF2B5EF4-FFF2-40B4-BE49-F238E27FC236}">
                      <a16:creationId xmlns:a16="http://schemas.microsoft.com/office/drawing/2014/main" id="{677DD451-7F99-47A0-996B-58779510387F}"/>
                    </a:ext>
                  </a:extLst>
                </p:cNvPr>
                <p:cNvPicPr/>
                <p:nvPr/>
              </p:nvPicPr>
              <p:blipFill>
                <a:blip r:embed="rId26"/>
                <a:stretch>
                  <a:fillRect/>
                </a:stretch>
              </p:blipFill>
              <p:spPr>
                <a:xfrm>
                  <a:off x="9416861" y="2913872"/>
                  <a:ext cx="172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D0DF6CCD-E7E1-4CFC-A60E-8859CFB0E1B4}"/>
                    </a:ext>
                  </a:extLst>
                </p14:cNvPr>
                <p14:cNvContentPartPr/>
                <p14:nvPr/>
              </p14:nvContentPartPr>
              <p14:xfrm>
                <a:off x="9399221" y="2906672"/>
                <a:ext cx="201600" cy="150120"/>
              </p14:xfrm>
            </p:contentPart>
          </mc:Choice>
          <mc:Fallback>
            <p:pic>
              <p:nvPicPr>
                <p:cNvPr id="19" name="Freihand 18">
                  <a:extLst>
                    <a:ext uri="{FF2B5EF4-FFF2-40B4-BE49-F238E27FC236}">
                      <a16:creationId xmlns:a16="http://schemas.microsoft.com/office/drawing/2014/main" id="{D0DF6CCD-E7E1-4CFC-A60E-8859CFB0E1B4}"/>
                    </a:ext>
                  </a:extLst>
                </p:cNvPr>
                <p:cNvPicPr/>
                <p:nvPr/>
              </p:nvPicPr>
              <p:blipFill>
                <a:blip r:embed="rId28"/>
                <a:stretch>
                  <a:fillRect/>
                </a:stretch>
              </p:blipFill>
              <p:spPr>
                <a:xfrm>
                  <a:off x="9394901" y="2902352"/>
                  <a:ext cx="210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EF02F0F9-AE82-4776-9BCC-07606EEE8903}"/>
                    </a:ext>
                  </a:extLst>
                </p14:cNvPr>
                <p14:cNvContentPartPr/>
                <p14:nvPr/>
              </p14:nvContentPartPr>
              <p14:xfrm>
                <a:off x="9517661" y="2735312"/>
                <a:ext cx="178920" cy="196200"/>
              </p14:xfrm>
            </p:contentPart>
          </mc:Choice>
          <mc:Fallback>
            <p:pic>
              <p:nvPicPr>
                <p:cNvPr id="20" name="Freihand 19">
                  <a:extLst>
                    <a:ext uri="{FF2B5EF4-FFF2-40B4-BE49-F238E27FC236}">
                      <a16:creationId xmlns:a16="http://schemas.microsoft.com/office/drawing/2014/main" id="{EF02F0F9-AE82-4776-9BCC-07606EEE8903}"/>
                    </a:ext>
                  </a:extLst>
                </p:cNvPr>
                <p:cNvPicPr/>
                <p:nvPr/>
              </p:nvPicPr>
              <p:blipFill>
                <a:blip r:embed="rId30"/>
                <a:stretch>
                  <a:fillRect/>
                </a:stretch>
              </p:blipFill>
              <p:spPr>
                <a:xfrm>
                  <a:off x="9513341" y="2730992"/>
                  <a:ext cx="1875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82340102-8D41-4BDA-88B8-74922CBE964A}"/>
                    </a:ext>
                  </a:extLst>
                </p14:cNvPr>
                <p14:cNvContentPartPr/>
                <p14:nvPr/>
              </p14:nvContentPartPr>
              <p14:xfrm>
                <a:off x="9732221" y="2727752"/>
                <a:ext cx="77400" cy="90360"/>
              </p14:xfrm>
            </p:contentPart>
          </mc:Choice>
          <mc:Fallback>
            <p:pic>
              <p:nvPicPr>
                <p:cNvPr id="21" name="Freihand 20">
                  <a:extLst>
                    <a:ext uri="{FF2B5EF4-FFF2-40B4-BE49-F238E27FC236}">
                      <a16:creationId xmlns:a16="http://schemas.microsoft.com/office/drawing/2014/main" id="{82340102-8D41-4BDA-88B8-74922CBE964A}"/>
                    </a:ext>
                  </a:extLst>
                </p:cNvPr>
                <p:cNvPicPr/>
                <p:nvPr/>
              </p:nvPicPr>
              <p:blipFill>
                <a:blip r:embed="rId32"/>
                <a:stretch>
                  <a:fillRect/>
                </a:stretch>
              </p:blipFill>
              <p:spPr>
                <a:xfrm>
                  <a:off x="9727901" y="2723432"/>
                  <a:ext cx="86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A1FB3627-6169-4074-A655-8265200A9000}"/>
                    </a:ext>
                  </a:extLst>
                </p14:cNvPr>
                <p14:cNvContentPartPr/>
                <p14:nvPr/>
              </p14:nvContentPartPr>
              <p14:xfrm>
                <a:off x="9833021" y="2527592"/>
                <a:ext cx="160560" cy="216720"/>
              </p14:xfrm>
            </p:contentPart>
          </mc:Choice>
          <mc:Fallback>
            <p:pic>
              <p:nvPicPr>
                <p:cNvPr id="22" name="Freihand 21">
                  <a:extLst>
                    <a:ext uri="{FF2B5EF4-FFF2-40B4-BE49-F238E27FC236}">
                      <a16:creationId xmlns:a16="http://schemas.microsoft.com/office/drawing/2014/main" id="{A1FB3627-6169-4074-A655-8265200A9000}"/>
                    </a:ext>
                  </a:extLst>
                </p:cNvPr>
                <p:cNvPicPr/>
                <p:nvPr/>
              </p:nvPicPr>
              <p:blipFill>
                <a:blip r:embed="rId34"/>
                <a:stretch>
                  <a:fillRect/>
                </a:stretch>
              </p:blipFill>
              <p:spPr>
                <a:xfrm>
                  <a:off x="9828701" y="2523272"/>
                  <a:ext cx="1692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8F4C6BC3-343E-49A5-BC59-E8CCC153B5EE}"/>
                    </a:ext>
                  </a:extLst>
                </p14:cNvPr>
                <p14:cNvContentPartPr/>
                <p14:nvPr/>
              </p14:nvContentPartPr>
              <p14:xfrm>
                <a:off x="9973781" y="2391872"/>
                <a:ext cx="423000" cy="223920"/>
              </p14:xfrm>
            </p:contentPart>
          </mc:Choice>
          <mc:Fallback>
            <p:pic>
              <p:nvPicPr>
                <p:cNvPr id="23" name="Freihand 22">
                  <a:extLst>
                    <a:ext uri="{FF2B5EF4-FFF2-40B4-BE49-F238E27FC236}">
                      <a16:creationId xmlns:a16="http://schemas.microsoft.com/office/drawing/2014/main" id="{8F4C6BC3-343E-49A5-BC59-E8CCC153B5EE}"/>
                    </a:ext>
                  </a:extLst>
                </p:cNvPr>
                <p:cNvPicPr/>
                <p:nvPr/>
              </p:nvPicPr>
              <p:blipFill>
                <a:blip r:embed="rId36"/>
                <a:stretch>
                  <a:fillRect/>
                </a:stretch>
              </p:blipFill>
              <p:spPr>
                <a:xfrm>
                  <a:off x="9969461" y="2387552"/>
                  <a:ext cx="4316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2733CE1-3A74-4CBC-8877-41468232AD96}"/>
                    </a:ext>
                  </a:extLst>
                </p14:cNvPr>
                <p14:cNvContentPartPr/>
                <p14:nvPr/>
              </p14:nvContentPartPr>
              <p14:xfrm>
                <a:off x="10442141" y="2014952"/>
                <a:ext cx="337680" cy="285840"/>
              </p14:xfrm>
            </p:contentPart>
          </mc:Choice>
          <mc:Fallback>
            <p:pic>
              <p:nvPicPr>
                <p:cNvPr id="24" name="Freihand 23">
                  <a:extLst>
                    <a:ext uri="{FF2B5EF4-FFF2-40B4-BE49-F238E27FC236}">
                      <a16:creationId xmlns:a16="http://schemas.microsoft.com/office/drawing/2014/main" id="{42733CE1-3A74-4CBC-8877-41468232AD96}"/>
                    </a:ext>
                  </a:extLst>
                </p:cNvPr>
                <p:cNvPicPr/>
                <p:nvPr/>
              </p:nvPicPr>
              <p:blipFill>
                <a:blip r:embed="rId38"/>
                <a:stretch>
                  <a:fillRect/>
                </a:stretch>
              </p:blipFill>
              <p:spPr>
                <a:xfrm>
                  <a:off x="10437821" y="2010632"/>
                  <a:ext cx="3463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40A5D40F-BD8E-4C9C-9E17-989CA9D8BB77}"/>
                    </a:ext>
                  </a:extLst>
                </p14:cNvPr>
                <p14:cNvContentPartPr/>
                <p14:nvPr/>
              </p14:nvContentPartPr>
              <p14:xfrm>
                <a:off x="9555821" y="2950232"/>
                <a:ext cx="419040" cy="506880"/>
              </p14:xfrm>
            </p:contentPart>
          </mc:Choice>
          <mc:Fallback>
            <p:pic>
              <p:nvPicPr>
                <p:cNvPr id="25" name="Freihand 24">
                  <a:extLst>
                    <a:ext uri="{FF2B5EF4-FFF2-40B4-BE49-F238E27FC236}">
                      <a16:creationId xmlns:a16="http://schemas.microsoft.com/office/drawing/2014/main" id="{40A5D40F-BD8E-4C9C-9E17-989CA9D8BB77}"/>
                    </a:ext>
                  </a:extLst>
                </p:cNvPr>
                <p:cNvPicPr/>
                <p:nvPr/>
              </p:nvPicPr>
              <p:blipFill>
                <a:blip r:embed="rId40"/>
                <a:stretch>
                  <a:fillRect/>
                </a:stretch>
              </p:blipFill>
              <p:spPr>
                <a:xfrm>
                  <a:off x="9551501" y="2945912"/>
                  <a:ext cx="4276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AAC54E86-45E3-46DC-A957-B23E89BE1ED6}"/>
                    </a:ext>
                  </a:extLst>
                </p14:cNvPr>
                <p14:cNvContentPartPr/>
                <p14:nvPr/>
              </p14:nvContentPartPr>
              <p14:xfrm>
                <a:off x="9797021" y="2966792"/>
                <a:ext cx="82080" cy="41040"/>
              </p14:xfrm>
            </p:contentPart>
          </mc:Choice>
          <mc:Fallback>
            <p:pic>
              <p:nvPicPr>
                <p:cNvPr id="26" name="Freihand 25">
                  <a:extLst>
                    <a:ext uri="{FF2B5EF4-FFF2-40B4-BE49-F238E27FC236}">
                      <a16:creationId xmlns:a16="http://schemas.microsoft.com/office/drawing/2014/main" id="{AAC54E86-45E3-46DC-A957-B23E89BE1ED6}"/>
                    </a:ext>
                  </a:extLst>
                </p:cNvPr>
                <p:cNvPicPr/>
                <p:nvPr/>
              </p:nvPicPr>
              <p:blipFill>
                <a:blip r:embed="rId42"/>
                <a:stretch>
                  <a:fillRect/>
                </a:stretch>
              </p:blipFill>
              <p:spPr>
                <a:xfrm>
                  <a:off x="9792701" y="2962472"/>
                  <a:ext cx="907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760DC977-B27B-4B09-9D48-0EA5588654E9}"/>
                    </a:ext>
                  </a:extLst>
                </p14:cNvPr>
                <p14:cNvContentPartPr/>
                <p14:nvPr/>
              </p14:nvContentPartPr>
              <p14:xfrm>
                <a:off x="9962261" y="2954552"/>
                <a:ext cx="102240" cy="86400"/>
              </p14:xfrm>
            </p:contentPart>
          </mc:Choice>
          <mc:Fallback>
            <p:pic>
              <p:nvPicPr>
                <p:cNvPr id="27" name="Freihand 26">
                  <a:extLst>
                    <a:ext uri="{FF2B5EF4-FFF2-40B4-BE49-F238E27FC236}">
                      <a16:creationId xmlns:a16="http://schemas.microsoft.com/office/drawing/2014/main" id="{760DC977-B27B-4B09-9D48-0EA5588654E9}"/>
                    </a:ext>
                  </a:extLst>
                </p:cNvPr>
                <p:cNvPicPr/>
                <p:nvPr/>
              </p:nvPicPr>
              <p:blipFill>
                <a:blip r:embed="rId44"/>
                <a:stretch>
                  <a:fillRect/>
                </a:stretch>
              </p:blipFill>
              <p:spPr>
                <a:xfrm>
                  <a:off x="9957941" y="2950232"/>
                  <a:ext cx="110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C779350B-925C-44D9-923B-073BE4C8D4ED}"/>
                    </a:ext>
                  </a:extLst>
                </p14:cNvPr>
                <p14:cNvContentPartPr/>
                <p14:nvPr/>
              </p14:nvContentPartPr>
              <p14:xfrm>
                <a:off x="10057661" y="2751152"/>
                <a:ext cx="181440" cy="241560"/>
              </p14:xfrm>
            </p:contentPart>
          </mc:Choice>
          <mc:Fallback>
            <p:pic>
              <p:nvPicPr>
                <p:cNvPr id="28" name="Freihand 27">
                  <a:extLst>
                    <a:ext uri="{FF2B5EF4-FFF2-40B4-BE49-F238E27FC236}">
                      <a16:creationId xmlns:a16="http://schemas.microsoft.com/office/drawing/2014/main" id="{C779350B-925C-44D9-923B-073BE4C8D4ED}"/>
                    </a:ext>
                  </a:extLst>
                </p:cNvPr>
                <p:cNvPicPr/>
                <p:nvPr/>
              </p:nvPicPr>
              <p:blipFill>
                <a:blip r:embed="rId46"/>
                <a:stretch>
                  <a:fillRect/>
                </a:stretch>
              </p:blipFill>
              <p:spPr>
                <a:xfrm>
                  <a:off x="10053341" y="2746832"/>
                  <a:ext cx="1900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BBE88B20-4720-42EA-B11A-05785C372D3A}"/>
                    </a:ext>
                  </a:extLst>
                </p14:cNvPr>
                <p14:cNvContentPartPr/>
                <p14:nvPr/>
              </p14:nvContentPartPr>
              <p14:xfrm>
                <a:off x="10243421" y="2505272"/>
                <a:ext cx="223200" cy="358200"/>
              </p14:xfrm>
            </p:contentPart>
          </mc:Choice>
          <mc:Fallback>
            <p:pic>
              <p:nvPicPr>
                <p:cNvPr id="29" name="Freihand 28">
                  <a:extLst>
                    <a:ext uri="{FF2B5EF4-FFF2-40B4-BE49-F238E27FC236}">
                      <a16:creationId xmlns:a16="http://schemas.microsoft.com/office/drawing/2014/main" id="{BBE88B20-4720-42EA-B11A-05785C372D3A}"/>
                    </a:ext>
                  </a:extLst>
                </p:cNvPr>
                <p:cNvPicPr/>
                <p:nvPr/>
              </p:nvPicPr>
              <p:blipFill>
                <a:blip r:embed="rId48"/>
                <a:stretch>
                  <a:fillRect/>
                </a:stretch>
              </p:blipFill>
              <p:spPr>
                <a:xfrm>
                  <a:off x="10239101" y="2500952"/>
                  <a:ext cx="23184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EEE5591F-E8D1-4739-B6BC-080C6B9A62BC}"/>
                    </a:ext>
                  </a:extLst>
                </p14:cNvPr>
                <p14:cNvContentPartPr/>
                <p14:nvPr/>
              </p14:nvContentPartPr>
              <p14:xfrm>
                <a:off x="10468781" y="2458832"/>
                <a:ext cx="137160" cy="183600"/>
              </p14:xfrm>
            </p:contentPart>
          </mc:Choice>
          <mc:Fallback>
            <p:pic>
              <p:nvPicPr>
                <p:cNvPr id="30" name="Freihand 29">
                  <a:extLst>
                    <a:ext uri="{FF2B5EF4-FFF2-40B4-BE49-F238E27FC236}">
                      <a16:creationId xmlns:a16="http://schemas.microsoft.com/office/drawing/2014/main" id="{EEE5591F-E8D1-4739-B6BC-080C6B9A62BC}"/>
                    </a:ext>
                  </a:extLst>
                </p:cNvPr>
                <p:cNvPicPr/>
                <p:nvPr/>
              </p:nvPicPr>
              <p:blipFill>
                <a:blip r:embed="rId50"/>
                <a:stretch>
                  <a:fillRect/>
                </a:stretch>
              </p:blipFill>
              <p:spPr>
                <a:xfrm>
                  <a:off x="10464461" y="2454512"/>
                  <a:ext cx="1458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C2CECA84-C4C8-4D5E-855F-8E2236D8A1E7}"/>
                    </a:ext>
                  </a:extLst>
                </p14:cNvPr>
                <p14:cNvContentPartPr/>
                <p14:nvPr/>
              </p14:nvContentPartPr>
              <p14:xfrm>
                <a:off x="10524581" y="2423552"/>
                <a:ext cx="85680" cy="23400"/>
              </p14:xfrm>
            </p:contentPart>
          </mc:Choice>
          <mc:Fallback>
            <p:pic>
              <p:nvPicPr>
                <p:cNvPr id="31" name="Freihand 30">
                  <a:extLst>
                    <a:ext uri="{FF2B5EF4-FFF2-40B4-BE49-F238E27FC236}">
                      <a16:creationId xmlns:a16="http://schemas.microsoft.com/office/drawing/2014/main" id="{C2CECA84-C4C8-4D5E-855F-8E2236D8A1E7}"/>
                    </a:ext>
                  </a:extLst>
                </p:cNvPr>
                <p:cNvPicPr/>
                <p:nvPr/>
              </p:nvPicPr>
              <p:blipFill>
                <a:blip r:embed="rId52"/>
                <a:stretch>
                  <a:fillRect/>
                </a:stretch>
              </p:blipFill>
              <p:spPr>
                <a:xfrm>
                  <a:off x="10520261" y="2419232"/>
                  <a:ext cx="94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6C18EB4C-88DB-4D48-B246-1A8DCC265A6B}"/>
                    </a:ext>
                  </a:extLst>
                </p14:cNvPr>
                <p14:cNvContentPartPr/>
                <p14:nvPr/>
              </p14:nvContentPartPr>
              <p14:xfrm>
                <a:off x="10641581" y="2279552"/>
                <a:ext cx="152280" cy="257760"/>
              </p14:xfrm>
            </p:contentPart>
          </mc:Choice>
          <mc:Fallback>
            <p:pic>
              <p:nvPicPr>
                <p:cNvPr id="32" name="Freihand 31">
                  <a:extLst>
                    <a:ext uri="{FF2B5EF4-FFF2-40B4-BE49-F238E27FC236}">
                      <a16:creationId xmlns:a16="http://schemas.microsoft.com/office/drawing/2014/main" id="{6C18EB4C-88DB-4D48-B246-1A8DCC265A6B}"/>
                    </a:ext>
                  </a:extLst>
                </p:cNvPr>
                <p:cNvPicPr/>
                <p:nvPr/>
              </p:nvPicPr>
              <p:blipFill>
                <a:blip r:embed="rId54"/>
                <a:stretch>
                  <a:fillRect/>
                </a:stretch>
              </p:blipFill>
              <p:spPr>
                <a:xfrm>
                  <a:off x="10637261" y="2275232"/>
                  <a:ext cx="1609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5CDB5E29-BF6A-45D0-8939-3974BBEE109E}"/>
                    </a:ext>
                  </a:extLst>
                </p14:cNvPr>
                <p14:cNvContentPartPr/>
                <p14:nvPr/>
              </p14:nvContentPartPr>
              <p14:xfrm>
                <a:off x="10770821" y="2300072"/>
                <a:ext cx="220320" cy="100080"/>
              </p14:xfrm>
            </p:contentPart>
          </mc:Choice>
          <mc:Fallback>
            <p:pic>
              <p:nvPicPr>
                <p:cNvPr id="33" name="Freihand 32">
                  <a:extLst>
                    <a:ext uri="{FF2B5EF4-FFF2-40B4-BE49-F238E27FC236}">
                      <a16:creationId xmlns:a16="http://schemas.microsoft.com/office/drawing/2014/main" id="{5CDB5E29-BF6A-45D0-8939-3974BBEE109E}"/>
                    </a:ext>
                  </a:extLst>
                </p:cNvPr>
                <p:cNvPicPr/>
                <p:nvPr/>
              </p:nvPicPr>
              <p:blipFill>
                <a:blip r:embed="rId56"/>
                <a:stretch>
                  <a:fillRect/>
                </a:stretch>
              </p:blipFill>
              <p:spPr>
                <a:xfrm>
                  <a:off x="10766501" y="2295752"/>
                  <a:ext cx="228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7E762D0C-E482-47F7-99E2-04044A885EB7}"/>
                    </a:ext>
                  </a:extLst>
                </p14:cNvPr>
                <p14:cNvContentPartPr/>
                <p14:nvPr/>
              </p14:nvContentPartPr>
              <p14:xfrm>
                <a:off x="9858941" y="3379712"/>
                <a:ext cx="95400" cy="296640"/>
              </p14:xfrm>
            </p:contentPart>
          </mc:Choice>
          <mc:Fallback>
            <p:pic>
              <p:nvPicPr>
                <p:cNvPr id="34" name="Freihand 33">
                  <a:extLst>
                    <a:ext uri="{FF2B5EF4-FFF2-40B4-BE49-F238E27FC236}">
                      <a16:creationId xmlns:a16="http://schemas.microsoft.com/office/drawing/2014/main" id="{7E762D0C-E482-47F7-99E2-04044A885EB7}"/>
                    </a:ext>
                  </a:extLst>
                </p:cNvPr>
                <p:cNvPicPr/>
                <p:nvPr/>
              </p:nvPicPr>
              <p:blipFill>
                <a:blip r:embed="rId58"/>
                <a:stretch>
                  <a:fillRect/>
                </a:stretch>
              </p:blipFill>
              <p:spPr>
                <a:xfrm>
                  <a:off x="9854621" y="3375392"/>
                  <a:ext cx="1040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F8271ED8-882A-4D23-9099-96CDBCF7C8DA}"/>
                    </a:ext>
                  </a:extLst>
                </p14:cNvPr>
                <p14:cNvContentPartPr/>
                <p14:nvPr/>
              </p14:nvContentPartPr>
              <p14:xfrm>
                <a:off x="10014821" y="3317792"/>
                <a:ext cx="186120" cy="240480"/>
              </p14:xfrm>
            </p:contentPart>
          </mc:Choice>
          <mc:Fallback>
            <p:pic>
              <p:nvPicPr>
                <p:cNvPr id="35" name="Freihand 34">
                  <a:extLst>
                    <a:ext uri="{FF2B5EF4-FFF2-40B4-BE49-F238E27FC236}">
                      <a16:creationId xmlns:a16="http://schemas.microsoft.com/office/drawing/2014/main" id="{F8271ED8-882A-4D23-9099-96CDBCF7C8DA}"/>
                    </a:ext>
                  </a:extLst>
                </p:cNvPr>
                <p:cNvPicPr/>
                <p:nvPr/>
              </p:nvPicPr>
              <p:blipFill>
                <a:blip r:embed="rId60"/>
                <a:stretch>
                  <a:fillRect/>
                </a:stretch>
              </p:blipFill>
              <p:spPr>
                <a:xfrm>
                  <a:off x="10010501" y="3313472"/>
                  <a:ext cx="1947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367CD3D2-880A-43E9-BDA9-8F4F58084312}"/>
                    </a:ext>
                  </a:extLst>
                </p14:cNvPr>
                <p14:cNvContentPartPr/>
                <p14:nvPr/>
              </p14:nvContentPartPr>
              <p14:xfrm>
                <a:off x="10151261" y="3146432"/>
                <a:ext cx="261720" cy="301320"/>
              </p14:xfrm>
            </p:contentPart>
          </mc:Choice>
          <mc:Fallback>
            <p:pic>
              <p:nvPicPr>
                <p:cNvPr id="36" name="Freihand 35">
                  <a:extLst>
                    <a:ext uri="{FF2B5EF4-FFF2-40B4-BE49-F238E27FC236}">
                      <a16:creationId xmlns:a16="http://schemas.microsoft.com/office/drawing/2014/main" id="{367CD3D2-880A-43E9-BDA9-8F4F58084312}"/>
                    </a:ext>
                  </a:extLst>
                </p:cNvPr>
                <p:cNvPicPr/>
                <p:nvPr/>
              </p:nvPicPr>
              <p:blipFill>
                <a:blip r:embed="rId62"/>
                <a:stretch>
                  <a:fillRect/>
                </a:stretch>
              </p:blipFill>
              <p:spPr>
                <a:xfrm>
                  <a:off x="10146941" y="3142112"/>
                  <a:ext cx="2703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D87383C0-48F7-43AD-898C-9004A2F38A7B}"/>
                    </a:ext>
                  </a:extLst>
                </p14:cNvPr>
                <p14:cNvContentPartPr/>
                <p14:nvPr/>
              </p14:nvContentPartPr>
              <p14:xfrm>
                <a:off x="10415861" y="2975792"/>
                <a:ext cx="136440" cy="246960"/>
              </p14:xfrm>
            </p:contentPart>
          </mc:Choice>
          <mc:Fallback>
            <p:pic>
              <p:nvPicPr>
                <p:cNvPr id="37" name="Freihand 36">
                  <a:extLst>
                    <a:ext uri="{FF2B5EF4-FFF2-40B4-BE49-F238E27FC236}">
                      <a16:creationId xmlns:a16="http://schemas.microsoft.com/office/drawing/2014/main" id="{D87383C0-48F7-43AD-898C-9004A2F38A7B}"/>
                    </a:ext>
                  </a:extLst>
                </p:cNvPr>
                <p:cNvPicPr/>
                <p:nvPr/>
              </p:nvPicPr>
              <p:blipFill>
                <a:blip r:embed="rId64"/>
                <a:stretch>
                  <a:fillRect/>
                </a:stretch>
              </p:blipFill>
              <p:spPr>
                <a:xfrm>
                  <a:off x="10411541" y="2971472"/>
                  <a:ext cx="1450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7216CDDE-EFE7-494D-A045-F3643A93CA12}"/>
                    </a:ext>
                  </a:extLst>
                </p14:cNvPr>
                <p14:cNvContentPartPr/>
                <p14:nvPr/>
              </p14:nvContentPartPr>
              <p14:xfrm>
                <a:off x="10511261" y="2657912"/>
                <a:ext cx="672840" cy="428400"/>
              </p14:xfrm>
            </p:contentPart>
          </mc:Choice>
          <mc:Fallback>
            <p:pic>
              <p:nvPicPr>
                <p:cNvPr id="38" name="Freihand 37">
                  <a:extLst>
                    <a:ext uri="{FF2B5EF4-FFF2-40B4-BE49-F238E27FC236}">
                      <a16:creationId xmlns:a16="http://schemas.microsoft.com/office/drawing/2014/main" id="{7216CDDE-EFE7-494D-A045-F3643A93CA12}"/>
                    </a:ext>
                  </a:extLst>
                </p:cNvPr>
                <p:cNvPicPr/>
                <p:nvPr/>
              </p:nvPicPr>
              <p:blipFill>
                <a:blip r:embed="rId66"/>
                <a:stretch>
                  <a:fillRect/>
                </a:stretch>
              </p:blipFill>
              <p:spPr>
                <a:xfrm>
                  <a:off x="10506941" y="2653592"/>
                  <a:ext cx="68148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81F98336-C248-4852-9559-39B3F7C7E8F1}"/>
                    </a:ext>
                  </a:extLst>
                </p14:cNvPr>
                <p14:cNvContentPartPr/>
                <p14:nvPr/>
              </p14:nvContentPartPr>
              <p14:xfrm>
                <a:off x="10161701" y="3377192"/>
                <a:ext cx="421200" cy="375840"/>
              </p14:xfrm>
            </p:contentPart>
          </mc:Choice>
          <mc:Fallback>
            <p:pic>
              <p:nvPicPr>
                <p:cNvPr id="39" name="Freihand 38">
                  <a:extLst>
                    <a:ext uri="{FF2B5EF4-FFF2-40B4-BE49-F238E27FC236}">
                      <a16:creationId xmlns:a16="http://schemas.microsoft.com/office/drawing/2014/main" id="{81F98336-C248-4852-9559-39B3F7C7E8F1}"/>
                    </a:ext>
                  </a:extLst>
                </p:cNvPr>
                <p:cNvPicPr/>
                <p:nvPr/>
              </p:nvPicPr>
              <p:blipFill>
                <a:blip r:embed="rId68"/>
                <a:stretch>
                  <a:fillRect/>
                </a:stretch>
              </p:blipFill>
              <p:spPr>
                <a:xfrm>
                  <a:off x="10157381" y="3372872"/>
                  <a:ext cx="42984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377E713D-6B75-4E73-AB6A-8BAA068CAAD8}"/>
                    </a:ext>
                  </a:extLst>
                </p14:cNvPr>
                <p14:cNvContentPartPr/>
                <p14:nvPr/>
              </p14:nvContentPartPr>
              <p14:xfrm>
                <a:off x="10531781" y="3288632"/>
                <a:ext cx="156240" cy="129600"/>
              </p14:xfrm>
            </p:contentPart>
          </mc:Choice>
          <mc:Fallback>
            <p:pic>
              <p:nvPicPr>
                <p:cNvPr id="40" name="Freihand 39">
                  <a:extLst>
                    <a:ext uri="{FF2B5EF4-FFF2-40B4-BE49-F238E27FC236}">
                      <a16:creationId xmlns:a16="http://schemas.microsoft.com/office/drawing/2014/main" id="{377E713D-6B75-4E73-AB6A-8BAA068CAAD8}"/>
                    </a:ext>
                  </a:extLst>
                </p:cNvPr>
                <p:cNvPicPr/>
                <p:nvPr/>
              </p:nvPicPr>
              <p:blipFill>
                <a:blip r:embed="rId70"/>
                <a:stretch>
                  <a:fillRect/>
                </a:stretch>
              </p:blipFill>
              <p:spPr>
                <a:xfrm>
                  <a:off x="10527461" y="3284312"/>
                  <a:ext cx="164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D948E561-D31D-427F-8247-8ECF18366549}"/>
                    </a:ext>
                  </a:extLst>
                </p14:cNvPr>
                <p14:cNvContentPartPr/>
                <p14:nvPr/>
              </p14:nvContentPartPr>
              <p14:xfrm>
                <a:off x="10700621" y="3128432"/>
                <a:ext cx="182520" cy="226800"/>
              </p14:xfrm>
            </p:contentPart>
          </mc:Choice>
          <mc:Fallback>
            <p:pic>
              <p:nvPicPr>
                <p:cNvPr id="41" name="Freihand 40">
                  <a:extLst>
                    <a:ext uri="{FF2B5EF4-FFF2-40B4-BE49-F238E27FC236}">
                      <a16:creationId xmlns:a16="http://schemas.microsoft.com/office/drawing/2014/main" id="{D948E561-D31D-427F-8247-8ECF18366549}"/>
                    </a:ext>
                  </a:extLst>
                </p:cNvPr>
                <p:cNvPicPr/>
                <p:nvPr/>
              </p:nvPicPr>
              <p:blipFill>
                <a:blip r:embed="rId72"/>
                <a:stretch>
                  <a:fillRect/>
                </a:stretch>
              </p:blipFill>
              <p:spPr>
                <a:xfrm>
                  <a:off x="10696301" y="3124112"/>
                  <a:ext cx="1911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931DD537-F461-4EBA-8A01-7A325290729D}"/>
                    </a:ext>
                  </a:extLst>
                </p14:cNvPr>
                <p14:cNvContentPartPr/>
                <p14:nvPr/>
              </p14:nvContentPartPr>
              <p14:xfrm>
                <a:off x="10893581" y="3022952"/>
                <a:ext cx="235800" cy="149400"/>
              </p14:xfrm>
            </p:contentPart>
          </mc:Choice>
          <mc:Fallback>
            <p:pic>
              <p:nvPicPr>
                <p:cNvPr id="42" name="Freihand 41">
                  <a:extLst>
                    <a:ext uri="{FF2B5EF4-FFF2-40B4-BE49-F238E27FC236}">
                      <a16:creationId xmlns:a16="http://schemas.microsoft.com/office/drawing/2014/main" id="{931DD537-F461-4EBA-8A01-7A325290729D}"/>
                    </a:ext>
                  </a:extLst>
                </p:cNvPr>
                <p:cNvPicPr/>
                <p:nvPr/>
              </p:nvPicPr>
              <p:blipFill>
                <a:blip r:embed="rId74"/>
                <a:stretch>
                  <a:fillRect/>
                </a:stretch>
              </p:blipFill>
              <p:spPr>
                <a:xfrm>
                  <a:off x="10889261" y="3018632"/>
                  <a:ext cx="244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92147A70-73A8-4E48-B805-50F82FD4AEB3}"/>
                    </a:ext>
                  </a:extLst>
                </p14:cNvPr>
                <p14:cNvContentPartPr/>
                <p14:nvPr/>
              </p14:nvContentPartPr>
              <p14:xfrm>
                <a:off x="10636541" y="3468992"/>
                <a:ext cx="241200" cy="278640"/>
              </p14:xfrm>
            </p:contentPart>
          </mc:Choice>
          <mc:Fallback>
            <p:pic>
              <p:nvPicPr>
                <p:cNvPr id="43" name="Freihand 42">
                  <a:extLst>
                    <a:ext uri="{FF2B5EF4-FFF2-40B4-BE49-F238E27FC236}">
                      <a16:creationId xmlns:a16="http://schemas.microsoft.com/office/drawing/2014/main" id="{92147A70-73A8-4E48-B805-50F82FD4AEB3}"/>
                    </a:ext>
                  </a:extLst>
                </p:cNvPr>
                <p:cNvPicPr/>
                <p:nvPr/>
              </p:nvPicPr>
              <p:blipFill>
                <a:blip r:embed="rId76"/>
                <a:stretch>
                  <a:fillRect/>
                </a:stretch>
              </p:blipFill>
              <p:spPr>
                <a:xfrm>
                  <a:off x="10632221" y="3464672"/>
                  <a:ext cx="2498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CE0D3007-C10B-4096-9F8D-CD3C69F26B8B}"/>
                    </a:ext>
                  </a:extLst>
                </p14:cNvPr>
                <p14:cNvContentPartPr/>
                <p14:nvPr/>
              </p14:nvContentPartPr>
              <p14:xfrm>
                <a:off x="10774781" y="3389432"/>
                <a:ext cx="112320" cy="2160"/>
              </p14:xfrm>
            </p:contentPart>
          </mc:Choice>
          <mc:Fallback>
            <p:pic>
              <p:nvPicPr>
                <p:cNvPr id="44" name="Freihand 43">
                  <a:extLst>
                    <a:ext uri="{FF2B5EF4-FFF2-40B4-BE49-F238E27FC236}">
                      <a16:creationId xmlns:a16="http://schemas.microsoft.com/office/drawing/2014/main" id="{CE0D3007-C10B-4096-9F8D-CD3C69F26B8B}"/>
                    </a:ext>
                  </a:extLst>
                </p:cNvPr>
                <p:cNvPicPr/>
                <p:nvPr/>
              </p:nvPicPr>
              <p:blipFill>
                <a:blip r:embed="rId78"/>
                <a:stretch>
                  <a:fillRect/>
                </a:stretch>
              </p:blipFill>
              <p:spPr>
                <a:xfrm>
                  <a:off x="10770461" y="3385112"/>
                  <a:ext cx="120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DA9488F7-5453-4CF4-AFFC-42F9EF53E9A2}"/>
                    </a:ext>
                  </a:extLst>
                </p14:cNvPr>
                <p14:cNvContentPartPr/>
                <p14:nvPr/>
              </p14:nvContentPartPr>
              <p14:xfrm>
                <a:off x="10888541" y="3395552"/>
                <a:ext cx="71640" cy="128880"/>
              </p14:xfrm>
            </p:contentPart>
          </mc:Choice>
          <mc:Fallback>
            <p:pic>
              <p:nvPicPr>
                <p:cNvPr id="45" name="Freihand 44">
                  <a:extLst>
                    <a:ext uri="{FF2B5EF4-FFF2-40B4-BE49-F238E27FC236}">
                      <a16:creationId xmlns:a16="http://schemas.microsoft.com/office/drawing/2014/main" id="{DA9488F7-5453-4CF4-AFFC-42F9EF53E9A2}"/>
                    </a:ext>
                  </a:extLst>
                </p:cNvPr>
                <p:cNvPicPr/>
                <p:nvPr/>
              </p:nvPicPr>
              <p:blipFill>
                <a:blip r:embed="rId80"/>
                <a:stretch>
                  <a:fillRect/>
                </a:stretch>
              </p:blipFill>
              <p:spPr>
                <a:xfrm>
                  <a:off x="10884221" y="3391232"/>
                  <a:ext cx="80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5390327D-A637-4E22-BC12-A75BFC32B9D2}"/>
                    </a:ext>
                  </a:extLst>
                </p14:cNvPr>
                <p14:cNvContentPartPr/>
                <p14:nvPr/>
              </p14:nvContentPartPr>
              <p14:xfrm>
                <a:off x="10947221" y="3344792"/>
                <a:ext cx="229680" cy="123120"/>
              </p14:xfrm>
            </p:contentPart>
          </mc:Choice>
          <mc:Fallback>
            <p:pic>
              <p:nvPicPr>
                <p:cNvPr id="46" name="Freihand 45">
                  <a:extLst>
                    <a:ext uri="{FF2B5EF4-FFF2-40B4-BE49-F238E27FC236}">
                      <a16:creationId xmlns:a16="http://schemas.microsoft.com/office/drawing/2014/main" id="{5390327D-A637-4E22-BC12-A75BFC32B9D2}"/>
                    </a:ext>
                  </a:extLst>
                </p:cNvPr>
                <p:cNvPicPr/>
                <p:nvPr/>
              </p:nvPicPr>
              <p:blipFill>
                <a:blip r:embed="rId82"/>
                <a:stretch>
                  <a:fillRect/>
                </a:stretch>
              </p:blipFill>
              <p:spPr>
                <a:xfrm>
                  <a:off x="10942901" y="3340472"/>
                  <a:ext cx="238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9490334E-5A88-45DC-84B0-0F040F80E4E0}"/>
                    </a:ext>
                  </a:extLst>
                </p14:cNvPr>
                <p14:cNvContentPartPr/>
                <p14:nvPr/>
              </p14:nvContentPartPr>
              <p14:xfrm>
                <a:off x="11219021" y="3053192"/>
                <a:ext cx="103680" cy="236160"/>
              </p14:xfrm>
            </p:contentPart>
          </mc:Choice>
          <mc:Fallback>
            <p:pic>
              <p:nvPicPr>
                <p:cNvPr id="47" name="Freihand 46">
                  <a:extLst>
                    <a:ext uri="{FF2B5EF4-FFF2-40B4-BE49-F238E27FC236}">
                      <a16:creationId xmlns:a16="http://schemas.microsoft.com/office/drawing/2014/main" id="{9490334E-5A88-45DC-84B0-0F040F80E4E0}"/>
                    </a:ext>
                  </a:extLst>
                </p:cNvPr>
                <p:cNvPicPr/>
                <p:nvPr/>
              </p:nvPicPr>
              <p:blipFill>
                <a:blip r:embed="rId84"/>
                <a:stretch>
                  <a:fillRect/>
                </a:stretch>
              </p:blipFill>
              <p:spPr>
                <a:xfrm>
                  <a:off x="11214701" y="3048872"/>
                  <a:ext cx="112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66ACC535-1840-45DE-9010-3B4F3602A7DD}"/>
                    </a:ext>
                  </a:extLst>
                </p14:cNvPr>
                <p14:cNvContentPartPr/>
                <p14:nvPr/>
              </p14:nvContentPartPr>
              <p14:xfrm>
                <a:off x="11304341" y="3189992"/>
                <a:ext cx="85680" cy="44280"/>
              </p14:xfrm>
            </p:contentPart>
          </mc:Choice>
          <mc:Fallback>
            <p:pic>
              <p:nvPicPr>
                <p:cNvPr id="48" name="Freihand 47">
                  <a:extLst>
                    <a:ext uri="{FF2B5EF4-FFF2-40B4-BE49-F238E27FC236}">
                      <a16:creationId xmlns:a16="http://schemas.microsoft.com/office/drawing/2014/main" id="{66ACC535-1840-45DE-9010-3B4F3602A7DD}"/>
                    </a:ext>
                  </a:extLst>
                </p:cNvPr>
                <p:cNvPicPr/>
                <p:nvPr/>
              </p:nvPicPr>
              <p:blipFill>
                <a:blip r:embed="rId86"/>
                <a:stretch>
                  <a:fillRect/>
                </a:stretch>
              </p:blipFill>
              <p:spPr>
                <a:xfrm>
                  <a:off x="11300021" y="3185672"/>
                  <a:ext cx="94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36EDAC33-8FC9-4388-9B9F-F0D742BC0D69}"/>
                    </a:ext>
                  </a:extLst>
                </p14:cNvPr>
                <p14:cNvContentPartPr/>
                <p14:nvPr/>
              </p14:nvContentPartPr>
              <p14:xfrm>
                <a:off x="11370221" y="2978312"/>
                <a:ext cx="79560" cy="183960"/>
              </p14:xfrm>
            </p:contentPart>
          </mc:Choice>
          <mc:Fallback>
            <p:pic>
              <p:nvPicPr>
                <p:cNvPr id="49" name="Freihand 48">
                  <a:extLst>
                    <a:ext uri="{FF2B5EF4-FFF2-40B4-BE49-F238E27FC236}">
                      <a16:creationId xmlns:a16="http://schemas.microsoft.com/office/drawing/2014/main" id="{36EDAC33-8FC9-4388-9B9F-F0D742BC0D69}"/>
                    </a:ext>
                  </a:extLst>
                </p:cNvPr>
                <p:cNvPicPr/>
                <p:nvPr/>
              </p:nvPicPr>
              <p:blipFill>
                <a:blip r:embed="rId88"/>
                <a:stretch>
                  <a:fillRect/>
                </a:stretch>
              </p:blipFill>
              <p:spPr>
                <a:xfrm>
                  <a:off x="11365901" y="2973992"/>
                  <a:ext cx="88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F4B1D422-0289-43CF-82E2-806769A4C362}"/>
                    </a:ext>
                  </a:extLst>
                </p14:cNvPr>
                <p14:cNvContentPartPr/>
                <p14:nvPr/>
              </p14:nvContentPartPr>
              <p14:xfrm>
                <a:off x="11441141" y="2940512"/>
                <a:ext cx="174600" cy="185760"/>
              </p14:xfrm>
            </p:contentPart>
          </mc:Choice>
          <mc:Fallback>
            <p:pic>
              <p:nvPicPr>
                <p:cNvPr id="50" name="Freihand 49">
                  <a:extLst>
                    <a:ext uri="{FF2B5EF4-FFF2-40B4-BE49-F238E27FC236}">
                      <a16:creationId xmlns:a16="http://schemas.microsoft.com/office/drawing/2014/main" id="{F4B1D422-0289-43CF-82E2-806769A4C362}"/>
                    </a:ext>
                  </a:extLst>
                </p:cNvPr>
                <p:cNvPicPr/>
                <p:nvPr/>
              </p:nvPicPr>
              <p:blipFill>
                <a:blip r:embed="rId90"/>
                <a:stretch>
                  <a:fillRect/>
                </a:stretch>
              </p:blipFill>
              <p:spPr>
                <a:xfrm>
                  <a:off x="11436821" y="2936192"/>
                  <a:ext cx="183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D7B0DE15-C7AD-4FB9-A6AE-00A004BD3AC3}"/>
                    </a:ext>
                  </a:extLst>
                </p14:cNvPr>
                <p14:cNvContentPartPr/>
                <p14:nvPr/>
              </p14:nvContentPartPr>
              <p14:xfrm>
                <a:off x="11593061" y="2861672"/>
                <a:ext cx="114120" cy="156600"/>
              </p14:xfrm>
            </p:contentPart>
          </mc:Choice>
          <mc:Fallback>
            <p:pic>
              <p:nvPicPr>
                <p:cNvPr id="51" name="Freihand 50">
                  <a:extLst>
                    <a:ext uri="{FF2B5EF4-FFF2-40B4-BE49-F238E27FC236}">
                      <a16:creationId xmlns:a16="http://schemas.microsoft.com/office/drawing/2014/main" id="{D7B0DE15-C7AD-4FB9-A6AE-00A004BD3AC3}"/>
                    </a:ext>
                  </a:extLst>
                </p:cNvPr>
                <p:cNvPicPr/>
                <p:nvPr/>
              </p:nvPicPr>
              <p:blipFill>
                <a:blip r:embed="rId92"/>
                <a:stretch>
                  <a:fillRect/>
                </a:stretch>
              </p:blipFill>
              <p:spPr>
                <a:xfrm>
                  <a:off x="11588741" y="2857352"/>
                  <a:ext cx="122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9AA8906E-15FB-4428-92FF-7CFC38194C18}"/>
                    </a:ext>
                  </a:extLst>
                </p14:cNvPr>
                <p14:cNvContentPartPr/>
                <p14:nvPr/>
              </p14:nvContentPartPr>
              <p14:xfrm>
                <a:off x="11680541" y="2763752"/>
                <a:ext cx="209520" cy="159120"/>
              </p14:xfrm>
            </p:contentPart>
          </mc:Choice>
          <mc:Fallback>
            <p:pic>
              <p:nvPicPr>
                <p:cNvPr id="52" name="Freihand 51">
                  <a:extLst>
                    <a:ext uri="{FF2B5EF4-FFF2-40B4-BE49-F238E27FC236}">
                      <a16:creationId xmlns:a16="http://schemas.microsoft.com/office/drawing/2014/main" id="{9AA8906E-15FB-4428-92FF-7CFC38194C18}"/>
                    </a:ext>
                  </a:extLst>
                </p:cNvPr>
                <p:cNvPicPr/>
                <p:nvPr/>
              </p:nvPicPr>
              <p:blipFill>
                <a:blip r:embed="rId94"/>
                <a:stretch>
                  <a:fillRect/>
                </a:stretch>
              </p:blipFill>
              <p:spPr>
                <a:xfrm>
                  <a:off x="11676221" y="2759432"/>
                  <a:ext cx="218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B8A30E7A-7E82-468B-B023-0735D3E91111}"/>
                    </a:ext>
                  </a:extLst>
                </p14:cNvPr>
                <p14:cNvContentPartPr/>
                <p14:nvPr/>
              </p14:nvContentPartPr>
              <p14:xfrm>
                <a:off x="11099861" y="2878952"/>
                <a:ext cx="942840" cy="780480"/>
              </p14:xfrm>
            </p:contentPart>
          </mc:Choice>
          <mc:Fallback>
            <p:pic>
              <p:nvPicPr>
                <p:cNvPr id="53" name="Freihand 52">
                  <a:extLst>
                    <a:ext uri="{FF2B5EF4-FFF2-40B4-BE49-F238E27FC236}">
                      <a16:creationId xmlns:a16="http://schemas.microsoft.com/office/drawing/2014/main" id="{B8A30E7A-7E82-468B-B023-0735D3E91111}"/>
                    </a:ext>
                  </a:extLst>
                </p:cNvPr>
                <p:cNvPicPr/>
                <p:nvPr/>
              </p:nvPicPr>
              <p:blipFill>
                <a:blip r:embed="rId96"/>
                <a:stretch>
                  <a:fillRect/>
                </a:stretch>
              </p:blipFill>
              <p:spPr>
                <a:xfrm>
                  <a:off x="11095541" y="2874632"/>
                  <a:ext cx="951480" cy="78912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7D2C175-89D7-4BFC-B513-A47E08691436}"/>
                  </a:ext>
                </a:extLst>
              </p14:cNvPr>
              <p14:cNvContentPartPr/>
              <p14:nvPr/>
            </p14:nvContentPartPr>
            <p14:xfrm>
              <a:off x="1783421" y="2766632"/>
              <a:ext cx="9573840" cy="117360"/>
            </p14:xfrm>
          </p:contentPart>
        </mc:Choice>
        <mc:Fallback>
          <p:pic>
            <p:nvPicPr>
              <p:cNvPr id="2" name="Freihand 1">
                <a:extLst>
                  <a:ext uri="{FF2B5EF4-FFF2-40B4-BE49-F238E27FC236}">
                    <a16:creationId xmlns:a16="http://schemas.microsoft.com/office/drawing/2014/main" id="{37D2C175-89D7-4BFC-B513-A47E08691436}"/>
                  </a:ext>
                </a:extLst>
              </p:cNvPr>
              <p:cNvPicPr/>
              <p:nvPr/>
            </p:nvPicPr>
            <p:blipFill>
              <a:blip r:embed="rId4"/>
              <a:stretch>
                <a:fillRect/>
              </a:stretch>
            </p:blipFill>
            <p:spPr>
              <a:xfrm>
                <a:off x="1779101" y="2762312"/>
                <a:ext cx="9582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C03A67D-6741-44F7-B03B-634B8DE9B17C}"/>
                  </a:ext>
                </a:extLst>
              </p14:cNvPr>
              <p14:cNvContentPartPr/>
              <p14:nvPr/>
            </p14:nvContentPartPr>
            <p14:xfrm>
              <a:off x="1068821" y="703832"/>
              <a:ext cx="10253160" cy="2091960"/>
            </p14:xfrm>
          </p:contentPart>
        </mc:Choice>
        <mc:Fallback>
          <p:pic>
            <p:nvPicPr>
              <p:cNvPr id="3" name="Freihand 2">
                <a:extLst>
                  <a:ext uri="{FF2B5EF4-FFF2-40B4-BE49-F238E27FC236}">
                    <a16:creationId xmlns:a16="http://schemas.microsoft.com/office/drawing/2014/main" id="{1C03A67D-6741-44F7-B03B-634B8DE9B17C}"/>
                  </a:ext>
                </a:extLst>
              </p:cNvPr>
              <p:cNvPicPr/>
              <p:nvPr/>
            </p:nvPicPr>
            <p:blipFill>
              <a:blip r:embed="rId6"/>
              <a:stretch>
                <a:fillRect/>
              </a:stretch>
            </p:blipFill>
            <p:spPr>
              <a:xfrm>
                <a:off x="1064501" y="699512"/>
                <a:ext cx="10261800" cy="2100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4379A87-9945-4076-83A6-743B59B1AF4E}"/>
                  </a:ext>
                </a:extLst>
              </p14:cNvPr>
              <p14:cNvContentPartPr/>
              <p14:nvPr/>
            </p14:nvContentPartPr>
            <p14:xfrm>
              <a:off x="1329101" y="2666912"/>
              <a:ext cx="7783920" cy="2185560"/>
            </p14:xfrm>
          </p:contentPart>
        </mc:Choice>
        <mc:Fallback>
          <p:pic>
            <p:nvPicPr>
              <p:cNvPr id="4" name="Freihand 3">
                <a:extLst>
                  <a:ext uri="{FF2B5EF4-FFF2-40B4-BE49-F238E27FC236}">
                    <a16:creationId xmlns:a16="http://schemas.microsoft.com/office/drawing/2014/main" id="{B4379A87-9945-4076-83A6-743B59B1AF4E}"/>
                  </a:ext>
                </a:extLst>
              </p:cNvPr>
              <p:cNvPicPr/>
              <p:nvPr/>
            </p:nvPicPr>
            <p:blipFill>
              <a:blip r:embed="rId8"/>
              <a:stretch>
                <a:fillRect/>
              </a:stretch>
            </p:blipFill>
            <p:spPr>
              <a:xfrm>
                <a:off x="1324781" y="2662592"/>
                <a:ext cx="7792560" cy="2194200"/>
              </a:xfrm>
              <a:prstGeom prst="rect">
                <a:avLst/>
              </a:prstGeom>
            </p:spPr>
          </p:pic>
        </mc:Fallback>
      </mc:AlternateContent>
      <p:grpSp>
        <p:nvGrpSpPr>
          <p:cNvPr id="22" name="Gruppieren 21">
            <a:extLst>
              <a:ext uri="{FF2B5EF4-FFF2-40B4-BE49-F238E27FC236}">
                <a16:creationId xmlns:a16="http://schemas.microsoft.com/office/drawing/2014/main" id="{4264ADA3-0EEF-4C93-95B4-ED264581F0E1}"/>
              </a:ext>
            </a:extLst>
          </p:cNvPr>
          <p:cNvGrpSpPr/>
          <p:nvPr/>
        </p:nvGrpSpPr>
        <p:grpSpPr>
          <a:xfrm>
            <a:off x="9460421" y="2770952"/>
            <a:ext cx="1585080" cy="843480"/>
            <a:chOff x="9460421" y="2770952"/>
            <a:chExt cx="1585080" cy="84348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DCA1A062-6230-4AA0-9B87-AF16EE0D078A}"/>
                    </a:ext>
                  </a:extLst>
                </p14:cNvPr>
                <p14:cNvContentPartPr/>
                <p14:nvPr/>
              </p14:nvContentPartPr>
              <p14:xfrm>
                <a:off x="9539981" y="3218792"/>
                <a:ext cx="80640" cy="191520"/>
              </p14:xfrm>
            </p:contentPart>
          </mc:Choice>
          <mc:Fallback>
            <p:pic>
              <p:nvPicPr>
                <p:cNvPr id="5" name="Freihand 4">
                  <a:extLst>
                    <a:ext uri="{FF2B5EF4-FFF2-40B4-BE49-F238E27FC236}">
                      <a16:creationId xmlns:a16="http://schemas.microsoft.com/office/drawing/2014/main" id="{DCA1A062-6230-4AA0-9B87-AF16EE0D078A}"/>
                    </a:ext>
                  </a:extLst>
                </p:cNvPr>
                <p:cNvPicPr/>
                <p:nvPr/>
              </p:nvPicPr>
              <p:blipFill>
                <a:blip r:embed="rId10"/>
                <a:stretch>
                  <a:fillRect/>
                </a:stretch>
              </p:blipFill>
              <p:spPr>
                <a:xfrm>
                  <a:off x="9535661" y="3214472"/>
                  <a:ext cx="89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CF4EC16F-7D2D-4F1F-87B1-79CAB91459A0}"/>
                    </a:ext>
                  </a:extLst>
                </p14:cNvPr>
                <p14:cNvContentPartPr/>
                <p14:nvPr/>
              </p14:nvContentPartPr>
              <p14:xfrm>
                <a:off x="9503261" y="3398072"/>
                <a:ext cx="188640" cy="130680"/>
              </p14:xfrm>
            </p:contentPart>
          </mc:Choice>
          <mc:Fallback>
            <p:pic>
              <p:nvPicPr>
                <p:cNvPr id="6" name="Freihand 5">
                  <a:extLst>
                    <a:ext uri="{FF2B5EF4-FFF2-40B4-BE49-F238E27FC236}">
                      <a16:creationId xmlns:a16="http://schemas.microsoft.com/office/drawing/2014/main" id="{CF4EC16F-7D2D-4F1F-87B1-79CAB91459A0}"/>
                    </a:ext>
                  </a:extLst>
                </p:cNvPr>
                <p:cNvPicPr/>
                <p:nvPr/>
              </p:nvPicPr>
              <p:blipFill>
                <a:blip r:embed="rId12"/>
                <a:stretch>
                  <a:fillRect/>
                </a:stretch>
              </p:blipFill>
              <p:spPr>
                <a:xfrm>
                  <a:off x="9498941" y="3393752"/>
                  <a:ext cx="197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00231272-F0C3-4F11-BC33-577F4D6C5F22}"/>
                    </a:ext>
                  </a:extLst>
                </p14:cNvPr>
                <p14:cNvContentPartPr/>
                <p14:nvPr/>
              </p14:nvContentPartPr>
              <p14:xfrm>
                <a:off x="9460421" y="3182792"/>
                <a:ext cx="128880" cy="104760"/>
              </p14:xfrm>
            </p:contentPart>
          </mc:Choice>
          <mc:Fallback>
            <p:pic>
              <p:nvPicPr>
                <p:cNvPr id="7" name="Freihand 6">
                  <a:extLst>
                    <a:ext uri="{FF2B5EF4-FFF2-40B4-BE49-F238E27FC236}">
                      <a16:creationId xmlns:a16="http://schemas.microsoft.com/office/drawing/2014/main" id="{00231272-F0C3-4F11-BC33-577F4D6C5F22}"/>
                    </a:ext>
                  </a:extLst>
                </p:cNvPr>
                <p:cNvPicPr/>
                <p:nvPr/>
              </p:nvPicPr>
              <p:blipFill>
                <a:blip r:embed="rId14"/>
                <a:stretch>
                  <a:fillRect/>
                </a:stretch>
              </p:blipFill>
              <p:spPr>
                <a:xfrm>
                  <a:off x="9456101" y="3178472"/>
                  <a:ext cx="137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CC4B4668-3AED-4E56-BA11-0B353249E377}"/>
                    </a:ext>
                  </a:extLst>
                </p14:cNvPr>
                <p14:cNvContentPartPr/>
                <p14:nvPr/>
              </p14:nvContentPartPr>
              <p14:xfrm>
                <a:off x="9651221" y="3261992"/>
                <a:ext cx="129240" cy="64440"/>
              </p14:xfrm>
            </p:contentPart>
          </mc:Choice>
          <mc:Fallback>
            <p:pic>
              <p:nvPicPr>
                <p:cNvPr id="8" name="Freihand 7">
                  <a:extLst>
                    <a:ext uri="{FF2B5EF4-FFF2-40B4-BE49-F238E27FC236}">
                      <a16:creationId xmlns:a16="http://schemas.microsoft.com/office/drawing/2014/main" id="{CC4B4668-3AED-4E56-BA11-0B353249E377}"/>
                    </a:ext>
                  </a:extLst>
                </p:cNvPr>
                <p:cNvPicPr/>
                <p:nvPr/>
              </p:nvPicPr>
              <p:blipFill>
                <a:blip r:embed="rId16"/>
                <a:stretch>
                  <a:fillRect/>
                </a:stretch>
              </p:blipFill>
              <p:spPr>
                <a:xfrm>
                  <a:off x="9646901" y="3257672"/>
                  <a:ext cx="137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04F8ACDF-02C9-48ED-9629-420B4359399E}"/>
                    </a:ext>
                  </a:extLst>
                </p14:cNvPr>
                <p14:cNvContentPartPr/>
                <p14:nvPr/>
              </p14:nvContentPartPr>
              <p14:xfrm>
                <a:off x="9844181" y="3214832"/>
                <a:ext cx="87120" cy="183960"/>
              </p14:xfrm>
            </p:contentPart>
          </mc:Choice>
          <mc:Fallback>
            <p:pic>
              <p:nvPicPr>
                <p:cNvPr id="9" name="Freihand 8">
                  <a:extLst>
                    <a:ext uri="{FF2B5EF4-FFF2-40B4-BE49-F238E27FC236}">
                      <a16:creationId xmlns:a16="http://schemas.microsoft.com/office/drawing/2014/main" id="{04F8ACDF-02C9-48ED-9629-420B4359399E}"/>
                    </a:ext>
                  </a:extLst>
                </p:cNvPr>
                <p:cNvPicPr/>
                <p:nvPr/>
              </p:nvPicPr>
              <p:blipFill>
                <a:blip r:embed="rId18"/>
                <a:stretch>
                  <a:fillRect/>
                </a:stretch>
              </p:blipFill>
              <p:spPr>
                <a:xfrm>
                  <a:off x="9839861" y="3210512"/>
                  <a:ext cx="95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30F8FCCC-F18C-4A22-9C01-5BB6F2ADA8F6}"/>
                    </a:ext>
                  </a:extLst>
                </p14:cNvPr>
                <p14:cNvContentPartPr/>
                <p14:nvPr/>
              </p14:nvContentPartPr>
              <p14:xfrm>
                <a:off x="9955781" y="3035912"/>
                <a:ext cx="184320" cy="186120"/>
              </p14:xfrm>
            </p:contentPart>
          </mc:Choice>
          <mc:Fallback>
            <p:pic>
              <p:nvPicPr>
                <p:cNvPr id="10" name="Freihand 9">
                  <a:extLst>
                    <a:ext uri="{FF2B5EF4-FFF2-40B4-BE49-F238E27FC236}">
                      <a16:creationId xmlns:a16="http://schemas.microsoft.com/office/drawing/2014/main" id="{30F8FCCC-F18C-4A22-9C01-5BB6F2ADA8F6}"/>
                    </a:ext>
                  </a:extLst>
                </p:cNvPr>
                <p:cNvPicPr/>
                <p:nvPr/>
              </p:nvPicPr>
              <p:blipFill>
                <a:blip r:embed="rId20"/>
                <a:stretch>
                  <a:fillRect/>
                </a:stretch>
              </p:blipFill>
              <p:spPr>
                <a:xfrm>
                  <a:off x="9951461" y="3031592"/>
                  <a:ext cx="192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972BC89A-25B4-495E-BC13-738E4C42E5FD}"/>
                    </a:ext>
                  </a:extLst>
                </p14:cNvPr>
                <p14:cNvContentPartPr/>
                <p14:nvPr/>
              </p14:nvContentPartPr>
              <p14:xfrm>
                <a:off x="10246301" y="3040952"/>
                <a:ext cx="122400" cy="77760"/>
              </p14:xfrm>
            </p:contentPart>
          </mc:Choice>
          <mc:Fallback>
            <p:pic>
              <p:nvPicPr>
                <p:cNvPr id="11" name="Freihand 10">
                  <a:extLst>
                    <a:ext uri="{FF2B5EF4-FFF2-40B4-BE49-F238E27FC236}">
                      <a16:creationId xmlns:a16="http://schemas.microsoft.com/office/drawing/2014/main" id="{972BC89A-25B4-495E-BC13-738E4C42E5FD}"/>
                    </a:ext>
                  </a:extLst>
                </p:cNvPr>
                <p:cNvPicPr/>
                <p:nvPr/>
              </p:nvPicPr>
              <p:blipFill>
                <a:blip r:embed="rId22"/>
                <a:stretch>
                  <a:fillRect/>
                </a:stretch>
              </p:blipFill>
              <p:spPr>
                <a:xfrm>
                  <a:off x="10241981" y="3036632"/>
                  <a:ext cx="131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45BACBDF-5A7E-4375-B3A6-EC8DF99429FE}"/>
                    </a:ext>
                  </a:extLst>
                </p14:cNvPr>
                <p14:cNvContentPartPr/>
                <p14:nvPr/>
              </p14:nvContentPartPr>
              <p14:xfrm>
                <a:off x="10437101" y="2922152"/>
                <a:ext cx="87480" cy="144000"/>
              </p14:xfrm>
            </p:contentPart>
          </mc:Choice>
          <mc:Fallback>
            <p:pic>
              <p:nvPicPr>
                <p:cNvPr id="12" name="Freihand 11">
                  <a:extLst>
                    <a:ext uri="{FF2B5EF4-FFF2-40B4-BE49-F238E27FC236}">
                      <a16:creationId xmlns:a16="http://schemas.microsoft.com/office/drawing/2014/main" id="{45BACBDF-5A7E-4375-B3A6-EC8DF99429FE}"/>
                    </a:ext>
                  </a:extLst>
                </p:cNvPr>
                <p:cNvPicPr/>
                <p:nvPr/>
              </p:nvPicPr>
              <p:blipFill>
                <a:blip r:embed="rId24"/>
                <a:stretch>
                  <a:fillRect/>
                </a:stretch>
              </p:blipFill>
              <p:spPr>
                <a:xfrm>
                  <a:off x="10432781" y="2917832"/>
                  <a:ext cx="96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8F32D3C9-B2F0-459A-8012-83DF9CA69FA5}"/>
                    </a:ext>
                  </a:extLst>
                </p14:cNvPr>
                <p14:cNvContentPartPr/>
                <p14:nvPr/>
              </p14:nvContentPartPr>
              <p14:xfrm>
                <a:off x="10555901" y="2843312"/>
                <a:ext cx="194760" cy="188280"/>
              </p14:xfrm>
            </p:contentPart>
          </mc:Choice>
          <mc:Fallback>
            <p:pic>
              <p:nvPicPr>
                <p:cNvPr id="13" name="Freihand 12">
                  <a:extLst>
                    <a:ext uri="{FF2B5EF4-FFF2-40B4-BE49-F238E27FC236}">
                      <a16:creationId xmlns:a16="http://schemas.microsoft.com/office/drawing/2014/main" id="{8F32D3C9-B2F0-459A-8012-83DF9CA69FA5}"/>
                    </a:ext>
                  </a:extLst>
                </p:cNvPr>
                <p:cNvPicPr/>
                <p:nvPr/>
              </p:nvPicPr>
              <p:blipFill>
                <a:blip r:embed="rId26"/>
                <a:stretch>
                  <a:fillRect/>
                </a:stretch>
              </p:blipFill>
              <p:spPr>
                <a:xfrm>
                  <a:off x="10551581" y="2838992"/>
                  <a:ext cx="203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FF0B8BAD-C1D3-47AF-B419-CABB1A2FB6C8}"/>
                    </a:ext>
                  </a:extLst>
                </p14:cNvPr>
                <p14:cNvContentPartPr/>
                <p14:nvPr/>
              </p14:nvContentPartPr>
              <p14:xfrm>
                <a:off x="10755701" y="2918552"/>
                <a:ext cx="90720" cy="150480"/>
              </p14:xfrm>
            </p:contentPart>
          </mc:Choice>
          <mc:Fallback>
            <p:pic>
              <p:nvPicPr>
                <p:cNvPr id="14" name="Freihand 13">
                  <a:extLst>
                    <a:ext uri="{FF2B5EF4-FFF2-40B4-BE49-F238E27FC236}">
                      <a16:creationId xmlns:a16="http://schemas.microsoft.com/office/drawing/2014/main" id="{FF0B8BAD-C1D3-47AF-B419-CABB1A2FB6C8}"/>
                    </a:ext>
                  </a:extLst>
                </p:cNvPr>
                <p:cNvPicPr/>
                <p:nvPr/>
              </p:nvPicPr>
              <p:blipFill>
                <a:blip r:embed="rId28"/>
                <a:stretch>
                  <a:fillRect/>
                </a:stretch>
              </p:blipFill>
              <p:spPr>
                <a:xfrm>
                  <a:off x="10751381" y="2914232"/>
                  <a:ext cx="99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67A0F40F-CF71-4685-ABD3-4F3D63D1E9E6}"/>
                    </a:ext>
                  </a:extLst>
                </p14:cNvPr>
                <p14:cNvContentPartPr/>
                <p14:nvPr/>
              </p14:nvContentPartPr>
              <p14:xfrm>
                <a:off x="10856861" y="2770952"/>
                <a:ext cx="188640" cy="217800"/>
              </p14:xfrm>
            </p:contentPart>
          </mc:Choice>
          <mc:Fallback>
            <p:pic>
              <p:nvPicPr>
                <p:cNvPr id="15" name="Freihand 14">
                  <a:extLst>
                    <a:ext uri="{FF2B5EF4-FFF2-40B4-BE49-F238E27FC236}">
                      <a16:creationId xmlns:a16="http://schemas.microsoft.com/office/drawing/2014/main" id="{67A0F40F-CF71-4685-ABD3-4F3D63D1E9E6}"/>
                    </a:ext>
                  </a:extLst>
                </p:cNvPr>
                <p:cNvPicPr/>
                <p:nvPr/>
              </p:nvPicPr>
              <p:blipFill>
                <a:blip r:embed="rId30"/>
                <a:stretch>
                  <a:fillRect/>
                </a:stretch>
              </p:blipFill>
              <p:spPr>
                <a:xfrm>
                  <a:off x="10852541" y="2766632"/>
                  <a:ext cx="197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7410E4BA-D8DD-4250-9C87-D606F729C70C}"/>
                    </a:ext>
                  </a:extLst>
                </p14:cNvPr>
                <p14:cNvContentPartPr/>
                <p14:nvPr/>
              </p14:nvContentPartPr>
              <p14:xfrm>
                <a:off x="10160261" y="3381152"/>
                <a:ext cx="160200" cy="233280"/>
              </p14:xfrm>
            </p:contentPart>
          </mc:Choice>
          <mc:Fallback>
            <p:pic>
              <p:nvPicPr>
                <p:cNvPr id="16" name="Freihand 15">
                  <a:extLst>
                    <a:ext uri="{FF2B5EF4-FFF2-40B4-BE49-F238E27FC236}">
                      <a16:creationId xmlns:a16="http://schemas.microsoft.com/office/drawing/2014/main" id="{7410E4BA-D8DD-4250-9C87-D606F729C70C}"/>
                    </a:ext>
                  </a:extLst>
                </p:cNvPr>
                <p:cNvPicPr/>
                <p:nvPr/>
              </p:nvPicPr>
              <p:blipFill>
                <a:blip r:embed="rId32"/>
                <a:stretch>
                  <a:fillRect/>
                </a:stretch>
              </p:blipFill>
              <p:spPr>
                <a:xfrm>
                  <a:off x="10155941" y="3376832"/>
                  <a:ext cx="1688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490F8698-0147-4942-AE3A-24CA53DAA8BC}"/>
                    </a:ext>
                  </a:extLst>
                </p14:cNvPr>
                <p14:cNvContentPartPr/>
                <p14:nvPr/>
              </p14:nvContentPartPr>
              <p14:xfrm>
                <a:off x="10346021" y="3318512"/>
                <a:ext cx="253080" cy="181440"/>
              </p14:xfrm>
            </p:contentPart>
          </mc:Choice>
          <mc:Fallback>
            <p:pic>
              <p:nvPicPr>
                <p:cNvPr id="17" name="Freihand 16">
                  <a:extLst>
                    <a:ext uri="{FF2B5EF4-FFF2-40B4-BE49-F238E27FC236}">
                      <a16:creationId xmlns:a16="http://schemas.microsoft.com/office/drawing/2014/main" id="{490F8698-0147-4942-AE3A-24CA53DAA8BC}"/>
                    </a:ext>
                  </a:extLst>
                </p:cNvPr>
                <p:cNvPicPr/>
                <p:nvPr/>
              </p:nvPicPr>
              <p:blipFill>
                <a:blip r:embed="rId34"/>
                <a:stretch>
                  <a:fillRect/>
                </a:stretch>
              </p:blipFill>
              <p:spPr>
                <a:xfrm>
                  <a:off x="10341701" y="3314192"/>
                  <a:ext cx="261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D101BD79-6995-4163-A5EF-E2533993BB93}"/>
                    </a:ext>
                  </a:extLst>
                </p14:cNvPr>
                <p14:cNvContentPartPr/>
                <p14:nvPr/>
              </p14:nvContentPartPr>
              <p14:xfrm>
                <a:off x="10529981" y="3223832"/>
                <a:ext cx="26640" cy="23040"/>
              </p14:xfrm>
            </p:contentPart>
          </mc:Choice>
          <mc:Fallback>
            <p:pic>
              <p:nvPicPr>
                <p:cNvPr id="18" name="Freihand 17">
                  <a:extLst>
                    <a:ext uri="{FF2B5EF4-FFF2-40B4-BE49-F238E27FC236}">
                      <a16:creationId xmlns:a16="http://schemas.microsoft.com/office/drawing/2014/main" id="{D101BD79-6995-4163-A5EF-E2533993BB93}"/>
                    </a:ext>
                  </a:extLst>
                </p:cNvPr>
                <p:cNvPicPr/>
                <p:nvPr/>
              </p:nvPicPr>
              <p:blipFill>
                <a:blip r:embed="rId36"/>
                <a:stretch>
                  <a:fillRect/>
                </a:stretch>
              </p:blipFill>
              <p:spPr>
                <a:xfrm>
                  <a:off x="10525661" y="3219512"/>
                  <a:ext cx="35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6465685B-32B8-44E8-8004-A97DA3D078D2}"/>
                    </a:ext>
                  </a:extLst>
                </p14:cNvPr>
                <p14:cNvContentPartPr/>
                <p14:nvPr/>
              </p14:nvContentPartPr>
              <p14:xfrm>
                <a:off x="10601261" y="3279632"/>
                <a:ext cx="132120" cy="119880"/>
              </p14:xfrm>
            </p:contentPart>
          </mc:Choice>
          <mc:Fallback>
            <p:pic>
              <p:nvPicPr>
                <p:cNvPr id="20" name="Freihand 19">
                  <a:extLst>
                    <a:ext uri="{FF2B5EF4-FFF2-40B4-BE49-F238E27FC236}">
                      <a16:creationId xmlns:a16="http://schemas.microsoft.com/office/drawing/2014/main" id="{6465685B-32B8-44E8-8004-A97DA3D078D2}"/>
                    </a:ext>
                  </a:extLst>
                </p:cNvPr>
                <p:cNvPicPr/>
                <p:nvPr/>
              </p:nvPicPr>
              <p:blipFill>
                <a:blip r:embed="rId38"/>
                <a:stretch>
                  <a:fillRect/>
                </a:stretch>
              </p:blipFill>
              <p:spPr>
                <a:xfrm>
                  <a:off x="10596941" y="3275312"/>
                  <a:ext cx="140760" cy="12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6907C804-B36B-401C-8C99-51BD531F3F2A}"/>
                  </a:ext>
                </a:extLst>
              </p14:cNvPr>
              <p14:cNvContentPartPr/>
              <p14:nvPr/>
            </p14:nvContentPartPr>
            <p14:xfrm>
              <a:off x="5080661" y="4428032"/>
              <a:ext cx="3347640" cy="2110320"/>
            </p14:xfrm>
          </p:contentPart>
        </mc:Choice>
        <mc:Fallback>
          <p:pic>
            <p:nvPicPr>
              <p:cNvPr id="23" name="Freihand 22">
                <a:extLst>
                  <a:ext uri="{FF2B5EF4-FFF2-40B4-BE49-F238E27FC236}">
                    <a16:creationId xmlns:a16="http://schemas.microsoft.com/office/drawing/2014/main" id="{6907C804-B36B-401C-8C99-51BD531F3F2A}"/>
                  </a:ext>
                </a:extLst>
              </p:cNvPr>
              <p:cNvPicPr/>
              <p:nvPr/>
            </p:nvPicPr>
            <p:blipFill>
              <a:blip r:embed="rId40"/>
              <a:stretch>
                <a:fillRect/>
              </a:stretch>
            </p:blipFill>
            <p:spPr>
              <a:xfrm>
                <a:off x="5076341" y="4423712"/>
                <a:ext cx="3356280" cy="21189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3BF196F-2742-4C45-B31F-428245B60AD1}"/>
              </a:ext>
            </a:extLst>
          </p:cNvPr>
          <p:cNvPicPr>
            <a:picLocks noChangeAspect="1"/>
          </p:cNvPicPr>
          <p:nvPr/>
        </p:nvPicPr>
        <p:blipFill>
          <a:blip r:embed="rId3"/>
          <a:stretch>
            <a:fillRect/>
          </a:stretch>
        </p:blipFill>
        <p:spPr>
          <a:xfrm>
            <a:off x="304800" y="0"/>
            <a:ext cx="3931110" cy="193431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FC62E34-1BFE-41C0-9FBD-48ED4F0C7435}"/>
                  </a:ext>
                </a:extLst>
              </p14:cNvPr>
              <p14:cNvContentPartPr/>
              <p14:nvPr/>
            </p14:nvContentPartPr>
            <p14:xfrm>
              <a:off x="2732021" y="351392"/>
              <a:ext cx="301680" cy="37080"/>
            </p14:xfrm>
          </p:contentPart>
        </mc:Choice>
        <mc:Fallback>
          <p:pic>
            <p:nvPicPr>
              <p:cNvPr id="3" name="Freihand 2">
                <a:extLst>
                  <a:ext uri="{FF2B5EF4-FFF2-40B4-BE49-F238E27FC236}">
                    <a16:creationId xmlns:a16="http://schemas.microsoft.com/office/drawing/2014/main" id="{1FC62E34-1BFE-41C0-9FBD-48ED4F0C7435}"/>
                  </a:ext>
                </a:extLst>
              </p:cNvPr>
              <p:cNvPicPr/>
              <p:nvPr/>
            </p:nvPicPr>
            <p:blipFill>
              <a:blip r:embed="rId5"/>
              <a:stretch>
                <a:fillRect/>
              </a:stretch>
            </p:blipFill>
            <p:spPr>
              <a:xfrm>
                <a:off x="2727701" y="347072"/>
                <a:ext cx="310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6DD02FE6-F55D-476A-9905-8084B719A4D7}"/>
                  </a:ext>
                </a:extLst>
              </p14:cNvPr>
              <p14:cNvContentPartPr/>
              <p14:nvPr/>
            </p14:nvContentPartPr>
            <p14:xfrm>
              <a:off x="2210381" y="2535152"/>
              <a:ext cx="149760" cy="146160"/>
            </p14:xfrm>
          </p:contentPart>
        </mc:Choice>
        <mc:Fallback>
          <p:pic>
            <p:nvPicPr>
              <p:cNvPr id="4" name="Freihand 3">
                <a:extLst>
                  <a:ext uri="{FF2B5EF4-FFF2-40B4-BE49-F238E27FC236}">
                    <a16:creationId xmlns:a16="http://schemas.microsoft.com/office/drawing/2014/main" id="{6DD02FE6-F55D-476A-9905-8084B719A4D7}"/>
                  </a:ext>
                </a:extLst>
              </p:cNvPr>
              <p:cNvPicPr/>
              <p:nvPr/>
            </p:nvPicPr>
            <p:blipFill>
              <a:blip r:embed="rId7"/>
              <a:stretch>
                <a:fillRect/>
              </a:stretch>
            </p:blipFill>
            <p:spPr>
              <a:xfrm>
                <a:off x="2206061" y="2530832"/>
                <a:ext cx="158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Freihand 17">
                <a:extLst>
                  <a:ext uri="{FF2B5EF4-FFF2-40B4-BE49-F238E27FC236}">
                    <a16:creationId xmlns:a16="http://schemas.microsoft.com/office/drawing/2014/main" id="{0B0E6DEE-8D70-4ED3-96EE-69D5839BA939}"/>
                  </a:ext>
                </a:extLst>
              </p14:cNvPr>
              <p14:cNvContentPartPr/>
              <p14:nvPr/>
            </p14:nvContentPartPr>
            <p14:xfrm>
              <a:off x="2189141" y="2908472"/>
              <a:ext cx="138600" cy="163440"/>
            </p14:xfrm>
          </p:contentPart>
        </mc:Choice>
        <mc:Fallback>
          <p:pic>
            <p:nvPicPr>
              <p:cNvPr id="18" name="Freihand 17">
                <a:extLst>
                  <a:ext uri="{FF2B5EF4-FFF2-40B4-BE49-F238E27FC236}">
                    <a16:creationId xmlns:a16="http://schemas.microsoft.com/office/drawing/2014/main" id="{0B0E6DEE-8D70-4ED3-96EE-69D5839BA939}"/>
                  </a:ext>
                </a:extLst>
              </p:cNvPr>
              <p:cNvPicPr/>
              <p:nvPr/>
            </p:nvPicPr>
            <p:blipFill>
              <a:blip r:embed="rId9"/>
              <a:stretch>
                <a:fillRect/>
              </a:stretch>
            </p:blipFill>
            <p:spPr>
              <a:xfrm>
                <a:off x="2184821" y="2904152"/>
                <a:ext cx="147240" cy="172080"/>
              </a:xfrm>
              <a:prstGeom prst="rect">
                <a:avLst/>
              </a:prstGeom>
            </p:spPr>
          </p:pic>
        </mc:Fallback>
      </mc:AlternateContent>
      <p:grpSp>
        <p:nvGrpSpPr>
          <p:cNvPr id="27" name="Gruppieren 26">
            <a:extLst>
              <a:ext uri="{FF2B5EF4-FFF2-40B4-BE49-F238E27FC236}">
                <a16:creationId xmlns:a16="http://schemas.microsoft.com/office/drawing/2014/main" id="{65D2CD60-0C5B-4635-A3FA-4FE7EBFC609D}"/>
              </a:ext>
            </a:extLst>
          </p:cNvPr>
          <p:cNvGrpSpPr/>
          <p:nvPr/>
        </p:nvGrpSpPr>
        <p:grpSpPr>
          <a:xfrm>
            <a:off x="5413301" y="730472"/>
            <a:ext cx="415440" cy="375120"/>
            <a:chOff x="5413301" y="730472"/>
            <a:chExt cx="415440" cy="375120"/>
          </a:xfrm>
        </p:grpSpPr>
        <mc:AlternateContent xmlns:mc="http://schemas.openxmlformats.org/markup-compatibility/2006">
          <mc:Choice xmlns:p14="http://schemas.microsoft.com/office/powerpoint/2010/main" Requires="p14">
            <p:contentPart p14:bwMode="auto" r:id="rId10">
              <p14:nvContentPartPr>
                <p14:cNvPr id="24" name="Freihand 23">
                  <a:extLst>
                    <a:ext uri="{FF2B5EF4-FFF2-40B4-BE49-F238E27FC236}">
                      <a16:creationId xmlns:a16="http://schemas.microsoft.com/office/drawing/2014/main" id="{C63F6050-D72B-4B44-A167-B4A9874D44D0}"/>
                    </a:ext>
                  </a:extLst>
                </p14:cNvPr>
                <p14:cNvContentPartPr/>
                <p14:nvPr/>
              </p14:nvContentPartPr>
              <p14:xfrm>
                <a:off x="5583941" y="873392"/>
                <a:ext cx="93960" cy="126000"/>
              </p14:xfrm>
            </p:contentPart>
          </mc:Choice>
          <mc:Fallback>
            <p:pic>
              <p:nvPicPr>
                <p:cNvPr id="24" name="Freihand 23">
                  <a:extLst>
                    <a:ext uri="{FF2B5EF4-FFF2-40B4-BE49-F238E27FC236}">
                      <a16:creationId xmlns:a16="http://schemas.microsoft.com/office/drawing/2014/main" id="{C63F6050-D72B-4B44-A167-B4A9874D44D0}"/>
                    </a:ext>
                  </a:extLst>
                </p:cNvPr>
                <p:cNvPicPr/>
                <p:nvPr/>
              </p:nvPicPr>
              <p:blipFill>
                <a:blip r:embed="rId11"/>
                <a:stretch>
                  <a:fillRect/>
                </a:stretch>
              </p:blipFill>
              <p:spPr>
                <a:xfrm>
                  <a:off x="5579621" y="869072"/>
                  <a:ext cx="102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Freihand 24">
                  <a:extLst>
                    <a:ext uri="{FF2B5EF4-FFF2-40B4-BE49-F238E27FC236}">
                      <a16:creationId xmlns:a16="http://schemas.microsoft.com/office/drawing/2014/main" id="{7EEF9270-F793-49AE-AE30-89915279632E}"/>
                    </a:ext>
                  </a:extLst>
                </p14:cNvPr>
                <p14:cNvContentPartPr/>
                <p14:nvPr/>
              </p14:nvContentPartPr>
              <p14:xfrm>
                <a:off x="5703461" y="971312"/>
                <a:ext cx="360" cy="360"/>
              </p14:xfrm>
            </p:contentPart>
          </mc:Choice>
          <mc:Fallback>
            <p:pic>
              <p:nvPicPr>
                <p:cNvPr id="25" name="Freihand 24">
                  <a:extLst>
                    <a:ext uri="{FF2B5EF4-FFF2-40B4-BE49-F238E27FC236}">
                      <a16:creationId xmlns:a16="http://schemas.microsoft.com/office/drawing/2014/main" id="{7EEF9270-F793-49AE-AE30-89915279632E}"/>
                    </a:ext>
                  </a:extLst>
                </p:cNvPr>
                <p:cNvPicPr/>
                <p:nvPr/>
              </p:nvPicPr>
              <p:blipFill>
                <a:blip r:embed="rId13"/>
                <a:stretch>
                  <a:fillRect/>
                </a:stretch>
              </p:blipFill>
              <p:spPr>
                <a:xfrm>
                  <a:off x="5699141" y="966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Freihand 25">
                  <a:extLst>
                    <a:ext uri="{FF2B5EF4-FFF2-40B4-BE49-F238E27FC236}">
                      <a16:creationId xmlns:a16="http://schemas.microsoft.com/office/drawing/2014/main" id="{0B78D9C4-0261-46D7-9B0A-E82905FB58AF}"/>
                    </a:ext>
                  </a:extLst>
                </p14:cNvPr>
                <p14:cNvContentPartPr/>
                <p14:nvPr/>
              </p14:nvContentPartPr>
              <p14:xfrm>
                <a:off x="5413301" y="730472"/>
                <a:ext cx="415440" cy="375120"/>
              </p14:xfrm>
            </p:contentPart>
          </mc:Choice>
          <mc:Fallback>
            <p:pic>
              <p:nvPicPr>
                <p:cNvPr id="26" name="Freihand 25">
                  <a:extLst>
                    <a:ext uri="{FF2B5EF4-FFF2-40B4-BE49-F238E27FC236}">
                      <a16:creationId xmlns:a16="http://schemas.microsoft.com/office/drawing/2014/main" id="{0B78D9C4-0261-46D7-9B0A-E82905FB58AF}"/>
                    </a:ext>
                  </a:extLst>
                </p:cNvPr>
                <p:cNvPicPr/>
                <p:nvPr/>
              </p:nvPicPr>
              <p:blipFill>
                <a:blip r:embed="rId15"/>
                <a:stretch>
                  <a:fillRect/>
                </a:stretch>
              </p:blipFill>
              <p:spPr>
                <a:xfrm>
                  <a:off x="5408981" y="726152"/>
                  <a:ext cx="424080" cy="38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38" name="Freihand 37">
                <a:extLst>
                  <a:ext uri="{FF2B5EF4-FFF2-40B4-BE49-F238E27FC236}">
                    <a16:creationId xmlns:a16="http://schemas.microsoft.com/office/drawing/2014/main" id="{D956056B-F666-452D-A8B3-C214221A9E0E}"/>
                  </a:ext>
                </a:extLst>
              </p14:cNvPr>
              <p14:cNvContentPartPr/>
              <p14:nvPr/>
            </p14:nvContentPartPr>
            <p14:xfrm>
              <a:off x="5038901" y="2586272"/>
              <a:ext cx="169920" cy="126360"/>
            </p14:xfrm>
          </p:contentPart>
        </mc:Choice>
        <mc:Fallback>
          <p:pic>
            <p:nvPicPr>
              <p:cNvPr id="38" name="Freihand 37">
                <a:extLst>
                  <a:ext uri="{FF2B5EF4-FFF2-40B4-BE49-F238E27FC236}">
                    <a16:creationId xmlns:a16="http://schemas.microsoft.com/office/drawing/2014/main" id="{D956056B-F666-452D-A8B3-C214221A9E0E}"/>
                  </a:ext>
                </a:extLst>
              </p:cNvPr>
              <p:cNvPicPr/>
              <p:nvPr/>
            </p:nvPicPr>
            <p:blipFill>
              <a:blip r:embed="rId17"/>
              <a:stretch>
                <a:fillRect/>
              </a:stretch>
            </p:blipFill>
            <p:spPr>
              <a:xfrm>
                <a:off x="5034581" y="2581952"/>
                <a:ext cx="178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DF1C921B-E463-4264-8DD9-4FECE10EB3F2}"/>
                  </a:ext>
                </a:extLst>
              </p14:cNvPr>
              <p14:cNvContentPartPr/>
              <p14:nvPr/>
            </p14:nvContentPartPr>
            <p14:xfrm>
              <a:off x="2509181" y="1138352"/>
              <a:ext cx="4066920" cy="1891440"/>
            </p14:xfrm>
          </p:contentPart>
        </mc:Choice>
        <mc:Fallback>
          <p:pic>
            <p:nvPicPr>
              <p:cNvPr id="19" name="Freihand 18">
                <a:extLst>
                  <a:ext uri="{FF2B5EF4-FFF2-40B4-BE49-F238E27FC236}">
                    <a16:creationId xmlns:a16="http://schemas.microsoft.com/office/drawing/2014/main" id="{DF1C921B-E463-4264-8DD9-4FECE10EB3F2}"/>
                  </a:ext>
                </a:extLst>
              </p:cNvPr>
              <p:cNvPicPr/>
              <p:nvPr/>
            </p:nvPicPr>
            <p:blipFill>
              <a:blip r:embed="rId19"/>
              <a:stretch>
                <a:fillRect/>
              </a:stretch>
            </p:blipFill>
            <p:spPr>
              <a:xfrm>
                <a:off x="2504861" y="1134032"/>
                <a:ext cx="4075560" cy="1900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3C45F2AA-0791-4ECA-A8F1-B0F433C19E87}"/>
                  </a:ext>
                </a:extLst>
              </p14:cNvPr>
              <p14:cNvContentPartPr/>
              <p14:nvPr/>
            </p14:nvContentPartPr>
            <p14:xfrm>
              <a:off x="6543341" y="2697512"/>
              <a:ext cx="121680" cy="181440"/>
            </p14:xfrm>
          </p:contentPart>
        </mc:Choice>
        <mc:Fallback>
          <p:pic>
            <p:nvPicPr>
              <p:cNvPr id="20" name="Freihand 19">
                <a:extLst>
                  <a:ext uri="{FF2B5EF4-FFF2-40B4-BE49-F238E27FC236}">
                    <a16:creationId xmlns:a16="http://schemas.microsoft.com/office/drawing/2014/main" id="{3C45F2AA-0791-4ECA-A8F1-B0F433C19E87}"/>
                  </a:ext>
                </a:extLst>
              </p:cNvPr>
              <p:cNvPicPr/>
              <p:nvPr/>
            </p:nvPicPr>
            <p:blipFill>
              <a:blip r:embed="rId21"/>
              <a:stretch>
                <a:fillRect/>
              </a:stretch>
            </p:blipFill>
            <p:spPr>
              <a:xfrm>
                <a:off x="6539021" y="2693192"/>
                <a:ext cx="130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Freihand 21">
                <a:extLst>
                  <a:ext uri="{FF2B5EF4-FFF2-40B4-BE49-F238E27FC236}">
                    <a16:creationId xmlns:a16="http://schemas.microsoft.com/office/drawing/2014/main" id="{55E32DF0-D630-4659-B501-4C266EB6DA6D}"/>
                  </a:ext>
                </a:extLst>
              </p14:cNvPr>
              <p14:cNvContentPartPr/>
              <p14:nvPr/>
            </p14:nvContentPartPr>
            <p14:xfrm>
              <a:off x="6801821" y="2661872"/>
              <a:ext cx="186480" cy="202680"/>
            </p14:xfrm>
          </p:contentPart>
        </mc:Choice>
        <mc:Fallback>
          <p:pic>
            <p:nvPicPr>
              <p:cNvPr id="22" name="Freihand 21">
                <a:extLst>
                  <a:ext uri="{FF2B5EF4-FFF2-40B4-BE49-F238E27FC236}">
                    <a16:creationId xmlns:a16="http://schemas.microsoft.com/office/drawing/2014/main" id="{55E32DF0-D630-4659-B501-4C266EB6DA6D}"/>
                  </a:ext>
                </a:extLst>
              </p:cNvPr>
              <p:cNvPicPr/>
              <p:nvPr/>
            </p:nvPicPr>
            <p:blipFill>
              <a:blip r:embed="rId23"/>
              <a:stretch>
                <a:fillRect/>
              </a:stretch>
            </p:blipFill>
            <p:spPr>
              <a:xfrm>
                <a:off x="6797501" y="2657552"/>
                <a:ext cx="195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 name="Freihand 4">
                <a:extLst>
                  <a:ext uri="{FF2B5EF4-FFF2-40B4-BE49-F238E27FC236}">
                    <a16:creationId xmlns:a16="http://schemas.microsoft.com/office/drawing/2014/main" id="{D01D6421-8D5C-4F31-B731-5C4520733963}"/>
                  </a:ext>
                </a:extLst>
              </p14:cNvPr>
              <p14:cNvContentPartPr/>
              <p14:nvPr/>
            </p14:nvContentPartPr>
            <p14:xfrm>
              <a:off x="1391381" y="1866632"/>
              <a:ext cx="1534680" cy="860400"/>
            </p14:xfrm>
          </p:contentPart>
        </mc:Choice>
        <mc:Fallback>
          <p:pic>
            <p:nvPicPr>
              <p:cNvPr id="5" name="Freihand 4">
                <a:extLst>
                  <a:ext uri="{FF2B5EF4-FFF2-40B4-BE49-F238E27FC236}">
                    <a16:creationId xmlns:a16="http://schemas.microsoft.com/office/drawing/2014/main" id="{D01D6421-8D5C-4F31-B731-5C4520733963}"/>
                  </a:ext>
                </a:extLst>
              </p:cNvPr>
              <p:cNvPicPr/>
              <p:nvPr/>
            </p:nvPicPr>
            <p:blipFill>
              <a:blip r:embed="rId25"/>
              <a:stretch>
                <a:fillRect/>
              </a:stretch>
            </p:blipFill>
            <p:spPr>
              <a:xfrm>
                <a:off x="1387061" y="1862312"/>
                <a:ext cx="1543320" cy="869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 name="Freihand 5">
                <a:extLst>
                  <a:ext uri="{FF2B5EF4-FFF2-40B4-BE49-F238E27FC236}">
                    <a16:creationId xmlns:a16="http://schemas.microsoft.com/office/drawing/2014/main" id="{E16C5CE8-CC3B-4D87-B530-8C93D51446F3}"/>
                  </a:ext>
                </a:extLst>
              </p14:cNvPr>
              <p14:cNvContentPartPr/>
              <p14:nvPr/>
            </p14:nvContentPartPr>
            <p14:xfrm>
              <a:off x="1490381" y="2557112"/>
              <a:ext cx="194760" cy="293400"/>
            </p14:xfrm>
          </p:contentPart>
        </mc:Choice>
        <mc:Fallback>
          <p:pic>
            <p:nvPicPr>
              <p:cNvPr id="6" name="Freihand 5">
                <a:extLst>
                  <a:ext uri="{FF2B5EF4-FFF2-40B4-BE49-F238E27FC236}">
                    <a16:creationId xmlns:a16="http://schemas.microsoft.com/office/drawing/2014/main" id="{E16C5CE8-CC3B-4D87-B530-8C93D51446F3}"/>
                  </a:ext>
                </a:extLst>
              </p:cNvPr>
              <p:cNvPicPr/>
              <p:nvPr/>
            </p:nvPicPr>
            <p:blipFill>
              <a:blip r:embed="rId27"/>
              <a:stretch>
                <a:fillRect/>
              </a:stretch>
            </p:blipFill>
            <p:spPr>
              <a:xfrm>
                <a:off x="1486061" y="2552792"/>
                <a:ext cx="2034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 name="Freihand 7">
                <a:extLst>
                  <a:ext uri="{FF2B5EF4-FFF2-40B4-BE49-F238E27FC236}">
                    <a16:creationId xmlns:a16="http://schemas.microsoft.com/office/drawing/2014/main" id="{3475D665-93AC-44E4-AF35-9FD9B7E03EFB}"/>
                  </a:ext>
                </a:extLst>
              </p14:cNvPr>
              <p14:cNvContentPartPr/>
              <p14:nvPr/>
            </p14:nvContentPartPr>
            <p14:xfrm>
              <a:off x="1729421" y="2501672"/>
              <a:ext cx="148680" cy="244440"/>
            </p14:xfrm>
          </p:contentPart>
        </mc:Choice>
        <mc:Fallback>
          <p:pic>
            <p:nvPicPr>
              <p:cNvPr id="8" name="Freihand 7">
                <a:extLst>
                  <a:ext uri="{FF2B5EF4-FFF2-40B4-BE49-F238E27FC236}">
                    <a16:creationId xmlns:a16="http://schemas.microsoft.com/office/drawing/2014/main" id="{3475D665-93AC-44E4-AF35-9FD9B7E03EFB}"/>
                  </a:ext>
                </a:extLst>
              </p:cNvPr>
              <p:cNvPicPr/>
              <p:nvPr/>
            </p:nvPicPr>
            <p:blipFill>
              <a:blip r:embed="rId29"/>
              <a:stretch>
                <a:fillRect/>
              </a:stretch>
            </p:blipFill>
            <p:spPr>
              <a:xfrm>
                <a:off x="1725101" y="2497352"/>
                <a:ext cx="1573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FE3EC465-4A04-4D85-ABFE-56BCAFF94BDC}"/>
                  </a:ext>
                </a:extLst>
              </p14:cNvPr>
              <p14:cNvContentPartPr/>
              <p14:nvPr/>
            </p14:nvContentPartPr>
            <p14:xfrm>
              <a:off x="2180501" y="2723072"/>
              <a:ext cx="223920" cy="12960"/>
            </p14:xfrm>
          </p:contentPart>
        </mc:Choice>
        <mc:Fallback>
          <p:pic>
            <p:nvPicPr>
              <p:cNvPr id="14" name="Freihand 13">
                <a:extLst>
                  <a:ext uri="{FF2B5EF4-FFF2-40B4-BE49-F238E27FC236}">
                    <a16:creationId xmlns:a16="http://schemas.microsoft.com/office/drawing/2014/main" id="{FE3EC465-4A04-4D85-ABFE-56BCAFF94BDC}"/>
                  </a:ext>
                </a:extLst>
              </p:cNvPr>
              <p:cNvPicPr/>
              <p:nvPr/>
            </p:nvPicPr>
            <p:blipFill>
              <a:blip r:embed="rId31"/>
              <a:stretch>
                <a:fillRect/>
              </a:stretch>
            </p:blipFill>
            <p:spPr>
              <a:xfrm>
                <a:off x="2176181" y="2718752"/>
                <a:ext cx="232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FD7F4ECE-B246-4FDC-BCD0-98047D8CC8D5}"/>
                  </a:ext>
                </a:extLst>
              </p14:cNvPr>
              <p14:cNvContentPartPr/>
              <p14:nvPr/>
            </p14:nvContentPartPr>
            <p14:xfrm>
              <a:off x="1704941" y="2809112"/>
              <a:ext cx="112320" cy="10800"/>
            </p14:xfrm>
          </p:contentPart>
        </mc:Choice>
        <mc:Fallback>
          <p:pic>
            <p:nvPicPr>
              <p:cNvPr id="16" name="Freihand 15">
                <a:extLst>
                  <a:ext uri="{FF2B5EF4-FFF2-40B4-BE49-F238E27FC236}">
                    <a16:creationId xmlns:a16="http://schemas.microsoft.com/office/drawing/2014/main" id="{FD7F4ECE-B246-4FDC-BCD0-98047D8CC8D5}"/>
                  </a:ext>
                </a:extLst>
              </p:cNvPr>
              <p:cNvPicPr/>
              <p:nvPr/>
            </p:nvPicPr>
            <p:blipFill>
              <a:blip r:embed="rId33"/>
              <a:stretch>
                <a:fillRect/>
              </a:stretch>
            </p:blipFill>
            <p:spPr>
              <a:xfrm>
                <a:off x="1700621" y="2804792"/>
                <a:ext cx="120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59DBB30B-B2E7-45A3-A116-7CEB8ACAA124}"/>
                  </a:ext>
                </a:extLst>
              </p14:cNvPr>
              <p14:cNvContentPartPr/>
              <p14:nvPr/>
            </p14:nvContentPartPr>
            <p14:xfrm>
              <a:off x="2190221" y="3228152"/>
              <a:ext cx="176040" cy="214560"/>
            </p14:xfrm>
          </p:contentPart>
        </mc:Choice>
        <mc:Fallback>
          <p:pic>
            <p:nvPicPr>
              <p:cNvPr id="28" name="Freihand 27">
                <a:extLst>
                  <a:ext uri="{FF2B5EF4-FFF2-40B4-BE49-F238E27FC236}">
                    <a16:creationId xmlns:a16="http://schemas.microsoft.com/office/drawing/2014/main" id="{59DBB30B-B2E7-45A3-A116-7CEB8ACAA124}"/>
                  </a:ext>
                </a:extLst>
              </p:cNvPr>
              <p:cNvPicPr/>
              <p:nvPr/>
            </p:nvPicPr>
            <p:blipFill>
              <a:blip r:embed="rId35"/>
              <a:stretch>
                <a:fillRect/>
              </a:stretch>
            </p:blipFill>
            <p:spPr>
              <a:xfrm>
                <a:off x="2185901" y="3223832"/>
                <a:ext cx="184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8A380A39-8F2C-4403-8E0C-2F390F1571AD}"/>
                  </a:ext>
                </a:extLst>
              </p14:cNvPr>
              <p14:cNvContentPartPr/>
              <p14:nvPr/>
            </p14:nvContentPartPr>
            <p14:xfrm>
              <a:off x="2608181" y="2718392"/>
              <a:ext cx="1131120" cy="618480"/>
            </p14:xfrm>
          </p:contentPart>
        </mc:Choice>
        <mc:Fallback>
          <p:pic>
            <p:nvPicPr>
              <p:cNvPr id="29" name="Freihand 28">
                <a:extLst>
                  <a:ext uri="{FF2B5EF4-FFF2-40B4-BE49-F238E27FC236}">
                    <a16:creationId xmlns:a16="http://schemas.microsoft.com/office/drawing/2014/main" id="{8A380A39-8F2C-4403-8E0C-2F390F1571AD}"/>
                  </a:ext>
                </a:extLst>
              </p:cNvPr>
              <p:cNvPicPr/>
              <p:nvPr/>
            </p:nvPicPr>
            <p:blipFill>
              <a:blip r:embed="rId37"/>
              <a:stretch>
                <a:fillRect/>
              </a:stretch>
            </p:blipFill>
            <p:spPr>
              <a:xfrm>
                <a:off x="2603861" y="2714072"/>
                <a:ext cx="1139760" cy="627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48ED09AA-4D31-48D1-A3E3-1B101B231760}"/>
                  </a:ext>
                </a:extLst>
              </p14:cNvPr>
              <p14:cNvContentPartPr/>
              <p14:nvPr/>
            </p14:nvContentPartPr>
            <p14:xfrm>
              <a:off x="3719861" y="2629472"/>
              <a:ext cx="127440" cy="147600"/>
            </p14:xfrm>
          </p:contentPart>
        </mc:Choice>
        <mc:Fallback>
          <p:pic>
            <p:nvPicPr>
              <p:cNvPr id="30" name="Freihand 29">
                <a:extLst>
                  <a:ext uri="{FF2B5EF4-FFF2-40B4-BE49-F238E27FC236}">
                    <a16:creationId xmlns:a16="http://schemas.microsoft.com/office/drawing/2014/main" id="{48ED09AA-4D31-48D1-A3E3-1B101B231760}"/>
                  </a:ext>
                </a:extLst>
              </p:cNvPr>
              <p:cNvPicPr/>
              <p:nvPr/>
            </p:nvPicPr>
            <p:blipFill>
              <a:blip r:embed="rId39"/>
              <a:stretch>
                <a:fillRect/>
              </a:stretch>
            </p:blipFill>
            <p:spPr>
              <a:xfrm>
                <a:off x="3715541" y="2625152"/>
                <a:ext cx="136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F6526629-F045-42CA-89D3-BE563704C77D}"/>
                  </a:ext>
                </a:extLst>
              </p14:cNvPr>
              <p14:cNvContentPartPr/>
              <p14:nvPr/>
            </p14:nvContentPartPr>
            <p14:xfrm>
              <a:off x="4061861" y="2579792"/>
              <a:ext cx="199440" cy="78120"/>
            </p14:xfrm>
          </p:contentPart>
        </mc:Choice>
        <mc:Fallback>
          <p:pic>
            <p:nvPicPr>
              <p:cNvPr id="32" name="Freihand 31">
                <a:extLst>
                  <a:ext uri="{FF2B5EF4-FFF2-40B4-BE49-F238E27FC236}">
                    <a16:creationId xmlns:a16="http://schemas.microsoft.com/office/drawing/2014/main" id="{F6526629-F045-42CA-89D3-BE563704C77D}"/>
                  </a:ext>
                </a:extLst>
              </p:cNvPr>
              <p:cNvPicPr/>
              <p:nvPr/>
            </p:nvPicPr>
            <p:blipFill>
              <a:blip r:embed="rId41"/>
              <a:stretch>
                <a:fillRect/>
              </a:stretch>
            </p:blipFill>
            <p:spPr>
              <a:xfrm>
                <a:off x="4057541" y="2575472"/>
                <a:ext cx="208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D8FE5A76-B70F-4BBE-B9B1-731A858E8EA1}"/>
                  </a:ext>
                </a:extLst>
              </p14:cNvPr>
              <p14:cNvContentPartPr/>
              <p14:nvPr/>
            </p14:nvContentPartPr>
            <p14:xfrm>
              <a:off x="3016781" y="2775992"/>
              <a:ext cx="75960" cy="111600"/>
            </p14:xfrm>
          </p:contentPart>
        </mc:Choice>
        <mc:Fallback>
          <p:pic>
            <p:nvPicPr>
              <p:cNvPr id="34" name="Freihand 33">
                <a:extLst>
                  <a:ext uri="{FF2B5EF4-FFF2-40B4-BE49-F238E27FC236}">
                    <a16:creationId xmlns:a16="http://schemas.microsoft.com/office/drawing/2014/main" id="{D8FE5A76-B70F-4BBE-B9B1-731A858E8EA1}"/>
                  </a:ext>
                </a:extLst>
              </p:cNvPr>
              <p:cNvPicPr/>
              <p:nvPr/>
            </p:nvPicPr>
            <p:blipFill>
              <a:blip r:embed="rId43"/>
              <a:stretch>
                <a:fillRect/>
              </a:stretch>
            </p:blipFill>
            <p:spPr>
              <a:xfrm>
                <a:off x="3012461" y="2771672"/>
                <a:ext cx="84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5FA963D9-DFFE-469F-8A06-C43D3E08D813}"/>
                  </a:ext>
                </a:extLst>
              </p14:cNvPr>
              <p14:cNvContentPartPr/>
              <p14:nvPr/>
            </p14:nvContentPartPr>
            <p14:xfrm>
              <a:off x="3153221" y="2821352"/>
              <a:ext cx="5040" cy="2880"/>
            </p14:xfrm>
          </p:contentPart>
        </mc:Choice>
        <mc:Fallback>
          <p:pic>
            <p:nvPicPr>
              <p:cNvPr id="35" name="Freihand 34">
                <a:extLst>
                  <a:ext uri="{FF2B5EF4-FFF2-40B4-BE49-F238E27FC236}">
                    <a16:creationId xmlns:a16="http://schemas.microsoft.com/office/drawing/2014/main" id="{5FA963D9-DFFE-469F-8A06-C43D3E08D813}"/>
                  </a:ext>
                </a:extLst>
              </p:cNvPr>
              <p:cNvPicPr/>
              <p:nvPr/>
            </p:nvPicPr>
            <p:blipFill>
              <a:blip r:embed="rId45"/>
              <a:stretch>
                <a:fillRect/>
              </a:stretch>
            </p:blipFill>
            <p:spPr>
              <a:xfrm>
                <a:off x="3148901" y="2817032"/>
                <a:ext cx="136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42F3B431-B84C-4C28-86A3-136238184A0E}"/>
                  </a:ext>
                </a:extLst>
              </p14:cNvPr>
              <p14:cNvContentPartPr/>
              <p14:nvPr/>
            </p14:nvContentPartPr>
            <p14:xfrm>
              <a:off x="2872421" y="2673032"/>
              <a:ext cx="390960" cy="263880"/>
            </p14:xfrm>
          </p:contentPart>
        </mc:Choice>
        <mc:Fallback>
          <p:pic>
            <p:nvPicPr>
              <p:cNvPr id="36" name="Freihand 35">
                <a:extLst>
                  <a:ext uri="{FF2B5EF4-FFF2-40B4-BE49-F238E27FC236}">
                    <a16:creationId xmlns:a16="http://schemas.microsoft.com/office/drawing/2014/main" id="{42F3B431-B84C-4C28-86A3-136238184A0E}"/>
                  </a:ext>
                </a:extLst>
              </p:cNvPr>
              <p:cNvPicPr/>
              <p:nvPr/>
            </p:nvPicPr>
            <p:blipFill>
              <a:blip r:embed="rId47"/>
              <a:stretch>
                <a:fillRect/>
              </a:stretch>
            </p:blipFill>
            <p:spPr>
              <a:xfrm>
                <a:off x="2868101" y="2668712"/>
                <a:ext cx="3996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6713B4DD-2365-40B9-8B1E-FA257DB4EF03}"/>
                  </a:ext>
                </a:extLst>
              </p14:cNvPr>
              <p14:cNvContentPartPr/>
              <p14:nvPr/>
            </p14:nvContentPartPr>
            <p14:xfrm>
              <a:off x="929501" y="1592312"/>
              <a:ext cx="4780080" cy="1634040"/>
            </p14:xfrm>
          </p:contentPart>
        </mc:Choice>
        <mc:Fallback>
          <p:pic>
            <p:nvPicPr>
              <p:cNvPr id="39" name="Freihand 38">
                <a:extLst>
                  <a:ext uri="{FF2B5EF4-FFF2-40B4-BE49-F238E27FC236}">
                    <a16:creationId xmlns:a16="http://schemas.microsoft.com/office/drawing/2014/main" id="{6713B4DD-2365-40B9-8B1E-FA257DB4EF03}"/>
                  </a:ext>
                </a:extLst>
              </p:cNvPr>
              <p:cNvPicPr/>
              <p:nvPr/>
            </p:nvPicPr>
            <p:blipFill>
              <a:blip r:embed="rId49"/>
              <a:stretch>
                <a:fillRect/>
              </a:stretch>
            </p:blipFill>
            <p:spPr>
              <a:xfrm>
                <a:off x="925181" y="1587992"/>
                <a:ext cx="4788720" cy="1642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B4CBAB98-5AFB-4424-997B-49459AFE1E0E}"/>
                  </a:ext>
                </a:extLst>
              </p14:cNvPr>
              <p14:cNvContentPartPr/>
              <p14:nvPr/>
            </p14:nvContentPartPr>
            <p14:xfrm>
              <a:off x="1327661" y="3047792"/>
              <a:ext cx="123840" cy="163440"/>
            </p14:xfrm>
          </p:contentPart>
        </mc:Choice>
        <mc:Fallback>
          <p:pic>
            <p:nvPicPr>
              <p:cNvPr id="40" name="Freihand 39">
                <a:extLst>
                  <a:ext uri="{FF2B5EF4-FFF2-40B4-BE49-F238E27FC236}">
                    <a16:creationId xmlns:a16="http://schemas.microsoft.com/office/drawing/2014/main" id="{B4CBAB98-5AFB-4424-997B-49459AFE1E0E}"/>
                  </a:ext>
                </a:extLst>
              </p:cNvPr>
              <p:cNvPicPr/>
              <p:nvPr/>
            </p:nvPicPr>
            <p:blipFill>
              <a:blip r:embed="rId51"/>
              <a:stretch>
                <a:fillRect/>
              </a:stretch>
            </p:blipFill>
            <p:spPr>
              <a:xfrm>
                <a:off x="1323341" y="3043472"/>
                <a:ext cx="132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Freihand 40">
                <a:extLst>
                  <a:ext uri="{FF2B5EF4-FFF2-40B4-BE49-F238E27FC236}">
                    <a16:creationId xmlns:a16="http://schemas.microsoft.com/office/drawing/2014/main" id="{CC40E4C7-8DE3-4A06-8442-9B8E6953B2E5}"/>
                  </a:ext>
                </a:extLst>
              </p14:cNvPr>
              <p14:cNvContentPartPr/>
              <p14:nvPr/>
            </p14:nvContentPartPr>
            <p14:xfrm>
              <a:off x="1579301" y="3008912"/>
              <a:ext cx="154080" cy="161640"/>
            </p14:xfrm>
          </p:contentPart>
        </mc:Choice>
        <mc:Fallback>
          <p:pic>
            <p:nvPicPr>
              <p:cNvPr id="41" name="Freihand 40">
                <a:extLst>
                  <a:ext uri="{FF2B5EF4-FFF2-40B4-BE49-F238E27FC236}">
                    <a16:creationId xmlns:a16="http://schemas.microsoft.com/office/drawing/2014/main" id="{CC40E4C7-8DE3-4A06-8442-9B8E6953B2E5}"/>
                  </a:ext>
                </a:extLst>
              </p:cNvPr>
              <p:cNvPicPr/>
              <p:nvPr/>
            </p:nvPicPr>
            <p:blipFill>
              <a:blip r:embed="rId53"/>
              <a:stretch>
                <a:fillRect/>
              </a:stretch>
            </p:blipFill>
            <p:spPr>
              <a:xfrm>
                <a:off x="1574981" y="3004592"/>
                <a:ext cx="162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Freihand 42">
                <a:extLst>
                  <a:ext uri="{FF2B5EF4-FFF2-40B4-BE49-F238E27FC236}">
                    <a16:creationId xmlns:a16="http://schemas.microsoft.com/office/drawing/2014/main" id="{6156EFCE-F433-4A3E-98BC-364CBDDED634}"/>
                  </a:ext>
                </a:extLst>
              </p14:cNvPr>
              <p14:cNvContentPartPr/>
              <p14:nvPr/>
            </p14:nvContentPartPr>
            <p14:xfrm>
              <a:off x="5190101" y="1449032"/>
              <a:ext cx="91800" cy="82440"/>
            </p14:xfrm>
          </p:contentPart>
        </mc:Choice>
        <mc:Fallback>
          <p:pic>
            <p:nvPicPr>
              <p:cNvPr id="43" name="Freihand 42">
                <a:extLst>
                  <a:ext uri="{FF2B5EF4-FFF2-40B4-BE49-F238E27FC236}">
                    <a16:creationId xmlns:a16="http://schemas.microsoft.com/office/drawing/2014/main" id="{6156EFCE-F433-4A3E-98BC-364CBDDED634}"/>
                  </a:ext>
                </a:extLst>
              </p:cNvPr>
              <p:cNvPicPr/>
              <p:nvPr/>
            </p:nvPicPr>
            <p:blipFill>
              <a:blip r:embed="rId55"/>
              <a:stretch>
                <a:fillRect/>
              </a:stretch>
            </p:blipFill>
            <p:spPr>
              <a:xfrm>
                <a:off x="5185781" y="1444712"/>
                <a:ext cx="100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Freihand 43">
                <a:extLst>
                  <a:ext uri="{FF2B5EF4-FFF2-40B4-BE49-F238E27FC236}">
                    <a16:creationId xmlns:a16="http://schemas.microsoft.com/office/drawing/2014/main" id="{5124D2E5-8583-406A-AAAD-43683F74F46A}"/>
                  </a:ext>
                </a:extLst>
              </p14:cNvPr>
              <p14:cNvContentPartPr/>
              <p14:nvPr/>
            </p14:nvContentPartPr>
            <p14:xfrm>
              <a:off x="5273621" y="1460192"/>
              <a:ext cx="58320" cy="111960"/>
            </p14:xfrm>
          </p:contentPart>
        </mc:Choice>
        <mc:Fallback>
          <p:pic>
            <p:nvPicPr>
              <p:cNvPr id="44" name="Freihand 43">
                <a:extLst>
                  <a:ext uri="{FF2B5EF4-FFF2-40B4-BE49-F238E27FC236}">
                    <a16:creationId xmlns:a16="http://schemas.microsoft.com/office/drawing/2014/main" id="{5124D2E5-8583-406A-AAAD-43683F74F46A}"/>
                  </a:ext>
                </a:extLst>
              </p:cNvPr>
              <p:cNvPicPr/>
              <p:nvPr/>
            </p:nvPicPr>
            <p:blipFill>
              <a:blip r:embed="rId57"/>
              <a:stretch>
                <a:fillRect/>
              </a:stretch>
            </p:blipFill>
            <p:spPr>
              <a:xfrm>
                <a:off x="5269301" y="1455872"/>
                <a:ext cx="66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Freihand 45">
                <a:extLst>
                  <a:ext uri="{FF2B5EF4-FFF2-40B4-BE49-F238E27FC236}">
                    <a16:creationId xmlns:a16="http://schemas.microsoft.com/office/drawing/2014/main" id="{B7B93D05-E9C9-4CA4-BE93-C959D3023BAA}"/>
                  </a:ext>
                </a:extLst>
              </p14:cNvPr>
              <p14:cNvContentPartPr/>
              <p14:nvPr/>
            </p14:nvContentPartPr>
            <p14:xfrm>
              <a:off x="5070581" y="1357592"/>
              <a:ext cx="407880" cy="371880"/>
            </p14:xfrm>
          </p:contentPart>
        </mc:Choice>
        <mc:Fallback>
          <p:pic>
            <p:nvPicPr>
              <p:cNvPr id="46" name="Freihand 45">
                <a:extLst>
                  <a:ext uri="{FF2B5EF4-FFF2-40B4-BE49-F238E27FC236}">
                    <a16:creationId xmlns:a16="http://schemas.microsoft.com/office/drawing/2014/main" id="{B7B93D05-E9C9-4CA4-BE93-C959D3023BAA}"/>
                  </a:ext>
                </a:extLst>
              </p:cNvPr>
              <p:cNvPicPr/>
              <p:nvPr/>
            </p:nvPicPr>
            <p:blipFill>
              <a:blip r:embed="rId59"/>
              <a:stretch>
                <a:fillRect/>
              </a:stretch>
            </p:blipFill>
            <p:spPr>
              <a:xfrm>
                <a:off x="5066261" y="1353272"/>
                <a:ext cx="41652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Freihand 47">
                <a:extLst>
                  <a:ext uri="{FF2B5EF4-FFF2-40B4-BE49-F238E27FC236}">
                    <a16:creationId xmlns:a16="http://schemas.microsoft.com/office/drawing/2014/main" id="{B274BA96-3A32-4FBD-803C-9BA140440E1B}"/>
                  </a:ext>
                </a:extLst>
              </p14:cNvPr>
              <p14:cNvContentPartPr/>
              <p14:nvPr/>
            </p14:nvContentPartPr>
            <p14:xfrm>
              <a:off x="7633421" y="2594552"/>
              <a:ext cx="212760" cy="241200"/>
            </p14:xfrm>
          </p:contentPart>
        </mc:Choice>
        <mc:Fallback>
          <p:pic>
            <p:nvPicPr>
              <p:cNvPr id="48" name="Freihand 47">
                <a:extLst>
                  <a:ext uri="{FF2B5EF4-FFF2-40B4-BE49-F238E27FC236}">
                    <a16:creationId xmlns:a16="http://schemas.microsoft.com/office/drawing/2014/main" id="{B274BA96-3A32-4FBD-803C-9BA140440E1B}"/>
                  </a:ext>
                </a:extLst>
              </p:cNvPr>
              <p:cNvPicPr/>
              <p:nvPr/>
            </p:nvPicPr>
            <p:blipFill>
              <a:blip r:embed="rId61"/>
              <a:stretch>
                <a:fillRect/>
              </a:stretch>
            </p:blipFill>
            <p:spPr>
              <a:xfrm>
                <a:off x="7629101" y="2590232"/>
                <a:ext cx="221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Freihand 48">
                <a:extLst>
                  <a:ext uri="{FF2B5EF4-FFF2-40B4-BE49-F238E27FC236}">
                    <a16:creationId xmlns:a16="http://schemas.microsoft.com/office/drawing/2014/main" id="{209461AE-F036-4585-8B4C-82FF1BB9576C}"/>
                  </a:ext>
                </a:extLst>
              </p14:cNvPr>
              <p14:cNvContentPartPr/>
              <p14:nvPr/>
            </p14:nvContentPartPr>
            <p14:xfrm>
              <a:off x="969821" y="2701832"/>
              <a:ext cx="7146000" cy="1528200"/>
            </p14:xfrm>
          </p:contentPart>
        </mc:Choice>
        <mc:Fallback>
          <p:pic>
            <p:nvPicPr>
              <p:cNvPr id="49" name="Freihand 48">
                <a:extLst>
                  <a:ext uri="{FF2B5EF4-FFF2-40B4-BE49-F238E27FC236}">
                    <a16:creationId xmlns:a16="http://schemas.microsoft.com/office/drawing/2014/main" id="{209461AE-F036-4585-8B4C-82FF1BB9576C}"/>
                  </a:ext>
                </a:extLst>
              </p:cNvPr>
              <p:cNvPicPr/>
              <p:nvPr/>
            </p:nvPicPr>
            <p:blipFill>
              <a:blip r:embed="rId63"/>
              <a:stretch>
                <a:fillRect/>
              </a:stretch>
            </p:blipFill>
            <p:spPr>
              <a:xfrm>
                <a:off x="965501" y="2697512"/>
                <a:ext cx="7154640" cy="1536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0" name="Freihand 49">
                <a:extLst>
                  <a:ext uri="{FF2B5EF4-FFF2-40B4-BE49-F238E27FC236}">
                    <a16:creationId xmlns:a16="http://schemas.microsoft.com/office/drawing/2014/main" id="{46D97821-8980-48C9-802D-E65947EF0A2D}"/>
                  </a:ext>
                </a:extLst>
              </p14:cNvPr>
              <p14:cNvContentPartPr/>
              <p14:nvPr/>
            </p14:nvContentPartPr>
            <p14:xfrm>
              <a:off x="1256381" y="3513992"/>
              <a:ext cx="154440" cy="156600"/>
            </p14:xfrm>
          </p:contentPart>
        </mc:Choice>
        <mc:Fallback>
          <p:pic>
            <p:nvPicPr>
              <p:cNvPr id="50" name="Freihand 49">
                <a:extLst>
                  <a:ext uri="{FF2B5EF4-FFF2-40B4-BE49-F238E27FC236}">
                    <a16:creationId xmlns:a16="http://schemas.microsoft.com/office/drawing/2014/main" id="{46D97821-8980-48C9-802D-E65947EF0A2D}"/>
                  </a:ext>
                </a:extLst>
              </p:cNvPr>
              <p:cNvPicPr/>
              <p:nvPr/>
            </p:nvPicPr>
            <p:blipFill>
              <a:blip r:embed="rId65"/>
              <a:stretch>
                <a:fillRect/>
              </a:stretch>
            </p:blipFill>
            <p:spPr>
              <a:xfrm>
                <a:off x="1252061" y="3509672"/>
                <a:ext cx="163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 name="Freihand 50">
                <a:extLst>
                  <a:ext uri="{FF2B5EF4-FFF2-40B4-BE49-F238E27FC236}">
                    <a16:creationId xmlns:a16="http://schemas.microsoft.com/office/drawing/2014/main" id="{21F4F72E-2D1D-4F02-9D02-2E60D3C46D15}"/>
                  </a:ext>
                </a:extLst>
              </p14:cNvPr>
              <p14:cNvContentPartPr/>
              <p14:nvPr/>
            </p14:nvContentPartPr>
            <p14:xfrm>
              <a:off x="1594781" y="3365312"/>
              <a:ext cx="225000" cy="214200"/>
            </p14:xfrm>
          </p:contentPart>
        </mc:Choice>
        <mc:Fallback>
          <p:pic>
            <p:nvPicPr>
              <p:cNvPr id="51" name="Freihand 50">
                <a:extLst>
                  <a:ext uri="{FF2B5EF4-FFF2-40B4-BE49-F238E27FC236}">
                    <a16:creationId xmlns:a16="http://schemas.microsoft.com/office/drawing/2014/main" id="{21F4F72E-2D1D-4F02-9D02-2E60D3C46D15}"/>
                  </a:ext>
                </a:extLst>
              </p:cNvPr>
              <p:cNvPicPr/>
              <p:nvPr/>
            </p:nvPicPr>
            <p:blipFill>
              <a:blip r:embed="rId67"/>
              <a:stretch>
                <a:fillRect/>
              </a:stretch>
            </p:blipFill>
            <p:spPr>
              <a:xfrm>
                <a:off x="1590461" y="3360992"/>
                <a:ext cx="233640" cy="222840"/>
              </a:xfrm>
              <a:prstGeom prst="rect">
                <a:avLst/>
              </a:prstGeom>
            </p:spPr>
          </p:pic>
        </mc:Fallback>
      </mc:AlternateContent>
      <p:grpSp>
        <p:nvGrpSpPr>
          <p:cNvPr id="57" name="Gruppieren 56">
            <a:extLst>
              <a:ext uri="{FF2B5EF4-FFF2-40B4-BE49-F238E27FC236}">
                <a16:creationId xmlns:a16="http://schemas.microsoft.com/office/drawing/2014/main" id="{3673CD67-3380-427F-AFDA-887381B1EA89}"/>
              </a:ext>
            </a:extLst>
          </p:cNvPr>
          <p:cNvGrpSpPr/>
          <p:nvPr/>
        </p:nvGrpSpPr>
        <p:grpSpPr>
          <a:xfrm>
            <a:off x="5957981" y="3787592"/>
            <a:ext cx="539640" cy="524880"/>
            <a:chOff x="5957981" y="3787592"/>
            <a:chExt cx="539640" cy="524880"/>
          </a:xfrm>
        </p:grpSpPr>
        <mc:AlternateContent xmlns:mc="http://schemas.openxmlformats.org/markup-compatibility/2006">
          <mc:Choice xmlns:p14="http://schemas.microsoft.com/office/powerpoint/2010/main" Requires="p14">
            <p:contentPart p14:bwMode="auto" r:id="rId68">
              <p14:nvContentPartPr>
                <p14:cNvPr id="53" name="Freihand 52">
                  <a:extLst>
                    <a:ext uri="{FF2B5EF4-FFF2-40B4-BE49-F238E27FC236}">
                      <a16:creationId xmlns:a16="http://schemas.microsoft.com/office/drawing/2014/main" id="{CA726EF8-94A2-4A29-B94C-57D956BDF82F}"/>
                    </a:ext>
                  </a:extLst>
                </p14:cNvPr>
                <p14:cNvContentPartPr/>
                <p14:nvPr/>
              </p14:nvContentPartPr>
              <p14:xfrm>
                <a:off x="6149501" y="4003232"/>
                <a:ext cx="114840" cy="180000"/>
              </p14:xfrm>
            </p:contentPart>
          </mc:Choice>
          <mc:Fallback>
            <p:pic>
              <p:nvPicPr>
                <p:cNvPr id="53" name="Freihand 52">
                  <a:extLst>
                    <a:ext uri="{FF2B5EF4-FFF2-40B4-BE49-F238E27FC236}">
                      <a16:creationId xmlns:a16="http://schemas.microsoft.com/office/drawing/2014/main" id="{CA726EF8-94A2-4A29-B94C-57D956BDF82F}"/>
                    </a:ext>
                  </a:extLst>
                </p:cNvPr>
                <p:cNvPicPr/>
                <p:nvPr/>
              </p:nvPicPr>
              <p:blipFill>
                <a:blip r:embed="rId69"/>
                <a:stretch>
                  <a:fillRect/>
                </a:stretch>
              </p:blipFill>
              <p:spPr>
                <a:xfrm>
                  <a:off x="6145181" y="3998912"/>
                  <a:ext cx="123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Freihand 53">
                  <a:extLst>
                    <a:ext uri="{FF2B5EF4-FFF2-40B4-BE49-F238E27FC236}">
                      <a16:creationId xmlns:a16="http://schemas.microsoft.com/office/drawing/2014/main" id="{DF9F0722-C10E-4343-9010-A78D9994B605}"/>
                    </a:ext>
                  </a:extLst>
                </p14:cNvPr>
                <p14:cNvContentPartPr/>
                <p14:nvPr/>
              </p14:nvContentPartPr>
              <p14:xfrm>
                <a:off x="6179021" y="3930872"/>
                <a:ext cx="130680" cy="68400"/>
              </p14:xfrm>
            </p:contentPart>
          </mc:Choice>
          <mc:Fallback>
            <p:pic>
              <p:nvPicPr>
                <p:cNvPr id="54" name="Freihand 53">
                  <a:extLst>
                    <a:ext uri="{FF2B5EF4-FFF2-40B4-BE49-F238E27FC236}">
                      <a16:creationId xmlns:a16="http://schemas.microsoft.com/office/drawing/2014/main" id="{DF9F0722-C10E-4343-9010-A78D9994B605}"/>
                    </a:ext>
                  </a:extLst>
                </p:cNvPr>
                <p:cNvPicPr/>
                <p:nvPr/>
              </p:nvPicPr>
              <p:blipFill>
                <a:blip r:embed="rId71"/>
                <a:stretch>
                  <a:fillRect/>
                </a:stretch>
              </p:blipFill>
              <p:spPr>
                <a:xfrm>
                  <a:off x="6174701" y="3926552"/>
                  <a:ext cx="139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Freihand 54">
                  <a:extLst>
                    <a:ext uri="{FF2B5EF4-FFF2-40B4-BE49-F238E27FC236}">
                      <a16:creationId xmlns:a16="http://schemas.microsoft.com/office/drawing/2014/main" id="{E1123652-E7B8-4C57-B8D9-5B6A7752F97E}"/>
                    </a:ext>
                  </a:extLst>
                </p14:cNvPr>
                <p14:cNvContentPartPr/>
                <p14:nvPr/>
              </p14:nvContentPartPr>
              <p14:xfrm>
                <a:off x="6330221" y="4103312"/>
                <a:ext cx="3600" cy="360"/>
              </p14:xfrm>
            </p:contentPart>
          </mc:Choice>
          <mc:Fallback>
            <p:pic>
              <p:nvPicPr>
                <p:cNvPr id="55" name="Freihand 54">
                  <a:extLst>
                    <a:ext uri="{FF2B5EF4-FFF2-40B4-BE49-F238E27FC236}">
                      <a16:creationId xmlns:a16="http://schemas.microsoft.com/office/drawing/2014/main" id="{E1123652-E7B8-4C57-B8D9-5B6A7752F97E}"/>
                    </a:ext>
                  </a:extLst>
                </p:cNvPr>
                <p:cNvPicPr/>
                <p:nvPr/>
              </p:nvPicPr>
              <p:blipFill>
                <a:blip r:embed="rId73"/>
                <a:stretch>
                  <a:fillRect/>
                </a:stretch>
              </p:blipFill>
              <p:spPr>
                <a:xfrm>
                  <a:off x="6325901" y="4098992"/>
                  <a:ext cx="122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6" name="Freihand 55">
                  <a:extLst>
                    <a:ext uri="{FF2B5EF4-FFF2-40B4-BE49-F238E27FC236}">
                      <a16:creationId xmlns:a16="http://schemas.microsoft.com/office/drawing/2014/main" id="{069FED33-4E8C-43EC-85F3-91E5A3C4F718}"/>
                    </a:ext>
                  </a:extLst>
                </p14:cNvPr>
                <p14:cNvContentPartPr/>
                <p14:nvPr/>
              </p14:nvContentPartPr>
              <p14:xfrm>
                <a:off x="5957981" y="3787592"/>
                <a:ext cx="539640" cy="524880"/>
              </p14:xfrm>
            </p:contentPart>
          </mc:Choice>
          <mc:Fallback>
            <p:pic>
              <p:nvPicPr>
                <p:cNvPr id="56" name="Freihand 55">
                  <a:extLst>
                    <a:ext uri="{FF2B5EF4-FFF2-40B4-BE49-F238E27FC236}">
                      <a16:creationId xmlns:a16="http://schemas.microsoft.com/office/drawing/2014/main" id="{069FED33-4E8C-43EC-85F3-91E5A3C4F718}"/>
                    </a:ext>
                  </a:extLst>
                </p:cNvPr>
                <p:cNvPicPr/>
                <p:nvPr/>
              </p:nvPicPr>
              <p:blipFill>
                <a:blip r:embed="rId75"/>
                <a:stretch>
                  <a:fillRect/>
                </a:stretch>
              </p:blipFill>
              <p:spPr>
                <a:xfrm>
                  <a:off x="5953661" y="3783272"/>
                  <a:ext cx="548280" cy="533520"/>
                </a:xfrm>
                <a:prstGeom prst="rect">
                  <a:avLst/>
                </a:prstGeom>
              </p:spPr>
            </p:pic>
          </mc:Fallback>
        </mc:AlternateContent>
      </p:grpSp>
      <p:grpSp>
        <p:nvGrpSpPr>
          <p:cNvPr id="60" name="Gruppieren 59">
            <a:extLst>
              <a:ext uri="{FF2B5EF4-FFF2-40B4-BE49-F238E27FC236}">
                <a16:creationId xmlns:a16="http://schemas.microsoft.com/office/drawing/2014/main" id="{932E2682-0680-4C3A-B2E7-163218B67BED}"/>
              </a:ext>
            </a:extLst>
          </p:cNvPr>
          <p:cNvGrpSpPr/>
          <p:nvPr/>
        </p:nvGrpSpPr>
        <p:grpSpPr>
          <a:xfrm>
            <a:off x="591101" y="1571072"/>
            <a:ext cx="2290680" cy="297000"/>
            <a:chOff x="591101" y="1571072"/>
            <a:chExt cx="2290680" cy="297000"/>
          </a:xfrm>
        </p:grpSpPr>
        <mc:AlternateContent xmlns:mc="http://schemas.openxmlformats.org/markup-compatibility/2006">
          <mc:Choice xmlns:p14="http://schemas.microsoft.com/office/powerpoint/2010/main" Requires="p14">
            <p:contentPart p14:bwMode="auto" r:id="rId76">
              <p14:nvContentPartPr>
                <p14:cNvPr id="10" name="Freihand 9">
                  <a:extLst>
                    <a:ext uri="{FF2B5EF4-FFF2-40B4-BE49-F238E27FC236}">
                      <a16:creationId xmlns:a16="http://schemas.microsoft.com/office/drawing/2014/main" id="{732DC75B-C7B0-4876-879B-FC3BE6837CB9}"/>
                    </a:ext>
                  </a:extLst>
                </p14:cNvPr>
                <p14:cNvContentPartPr/>
                <p14:nvPr/>
              </p14:nvContentPartPr>
              <p14:xfrm>
                <a:off x="2640941" y="1662512"/>
                <a:ext cx="103680" cy="131040"/>
              </p14:xfrm>
            </p:contentPart>
          </mc:Choice>
          <mc:Fallback>
            <p:pic>
              <p:nvPicPr>
                <p:cNvPr id="10" name="Freihand 9">
                  <a:extLst>
                    <a:ext uri="{FF2B5EF4-FFF2-40B4-BE49-F238E27FC236}">
                      <a16:creationId xmlns:a16="http://schemas.microsoft.com/office/drawing/2014/main" id="{732DC75B-C7B0-4876-879B-FC3BE6837CB9}"/>
                    </a:ext>
                  </a:extLst>
                </p:cNvPr>
                <p:cNvPicPr/>
                <p:nvPr/>
              </p:nvPicPr>
              <p:blipFill>
                <a:blip r:embed="rId77"/>
                <a:stretch>
                  <a:fillRect/>
                </a:stretch>
              </p:blipFill>
              <p:spPr>
                <a:xfrm>
                  <a:off x="2636621" y="1658192"/>
                  <a:ext cx="112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 name="Freihand 10">
                  <a:extLst>
                    <a:ext uri="{FF2B5EF4-FFF2-40B4-BE49-F238E27FC236}">
                      <a16:creationId xmlns:a16="http://schemas.microsoft.com/office/drawing/2014/main" id="{7C97F872-2E9E-408C-80BC-831E7C7F21FE}"/>
                    </a:ext>
                  </a:extLst>
                </p14:cNvPr>
                <p14:cNvContentPartPr/>
                <p14:nvPr/>
              </p14:nvContentPartPr>
              <p14:xfrm>
                <a:off x="2535821" y="1571072"/>
                <a:ext cx="345960" cy="297000"/>
              </p14:xfrm>
            </p:contentPart>
          </mc:Choice>
          <mc:Fallback>
            <p:pic>
              <p:nvPicPr>
                <p:cNvPr id="11" name="Freihand 10">
                  <a:extLst>
                    <a:ext uri="{FF2B5EF4-FFF2-40B4-BE49-F238E27FC236}">
                      <a16:creationId xmlns:a16="http://schemas.microsoft.com/office/drawing/2014/main" id="{7C97F872-2E9E-408C-80BC-831E7C7F21FE}"/>
                    </a:ext>
                  </a:extLst>
                </p:cNvPr>
                <p:cNvPicPr/>
                <p:nvPr/>
              </p:nvPicPr>
              <p:blipFill>
                <a:blip r:embed="rId79"/>
                <a:stretch>
                  <a:fillRect/>
                </a:stretch>
              </p:blipFill>
              <p:spPr>
                <a:xfrm>
                  <a:off x="2531501" y="1566752"/>
                  <a:ext cx="3546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 name="Freihand 11">
                  <a:extLst>
                    <a:ext uri="{FF2B5EF4-FFF2-40B4-BE49-F238E27FC236}">
                      <a16:creationId xmlns:a16="http://schemas.microsoft.com/office/drawing/2014/main" id="{08931C69-D539-47E1-80DA-58D4C20C1ABD}"/>
                    </a:ext>
                  </a:extLst>
                </p14:cNvPr>
                <p14:cNvContentPartPr/>
                <p14:nvPr/>
              </p14:nvContentPartPr>
              <p14:xfrm>
                <a:off x="2768021" y="1761872"/>
                <a:ext cx="16920" cy="4320"/>
              </p14:xfrm>
            </p:contentPart>
          </mc:Choice>
          <mc:Fallback>
            <p:pic>
              <p:nvPicPr>
                <p:cNvPr id="12" name="Freihand 11">
                  <a:extLst>
                    <a:ext uri="{FF2B5EF4-FFF2-40B4-BE49-F238E27FC236}">
                      <a16:creationId xmlns:a16="http://schemas.microsoft.com/office/drawing/2014/main" id="{08931C69-D539-47E1-80DA-58D4C20C1ABD}"/>
                    </a:ext>
                  </a:extLst>
                </p:cNvPr>
                <p:cNvPicPr/>
                <p:nvPr/>
              </p:nvPicPr>
              <p:blipFill>
                <a:blip r:embed="rId81"/>
                <a:stretch>
                  <a:fillRect/>
                </a:stretch>
              </p:blipFill>
              <p:spPr>
                <a:xfrm>
                  <a:off x="2763701" y="1757552"/>
                  <a:ext cx="255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Freihand 57">
                  <a:extLst>
                    <a:ext uri="{FF2B5EF4-FFF2-40B4-BE49-F238E27FC236}">
                      <a16:creationId xmlns:a16="http://schemas.microsoft.com/office/drawing/2014/main" id="{40948718-5EB2-4A65-A80A-D9A1A944407B}"/>
                    </a:ext>
                  </a:extLst>
                </p14:cNvPr>
                <p14:cNvContentPartPr/>
                <p14:nvPr/>
              </p14:nvContentPartPr>
              <p14:xfrm>
                <a:off x="716021" y="1757912"/>
                <a:ext cx="360" cy="360"/>
              </p14:xfrm>
            </p:contentPart>
          </mc:Choice>
          <mc:Fallback>
            <p:pic>
              <p:nvPicPr>
                <p:cNvPr id="58" name="Freihand 57">
                  <a:extLst>
                    <a:ext uri="{FF2B5EF4-FFF2-40B4-BE49-F238E27FC236}">
                      <a16:creationId xmlns:a16="http://schemas.microsoft.com/office/drawing/2014/main" id="{40948718-5EB2-4A65-A80A-D9A1A944407B}"/>
                    </a:ext>
                  </a:extLst>
                </p:cNvPr>
                <p:cNvPicPr/>
                <p:nvPr/>
              </p:nvPicPr>
              <p:blipFill>
                <a:blip r:embed="rId13"/>
                <a:stretch>
                  <a:fillRect/>
                </a:stretch>
              </p:blipFill>
              <p:spPr>
                <a:xfrm>
                  <a:off x="711701" y="1753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Freihand 58">
                  <a:extLst>
                    <a:ext uri="{FF2B5EF4-FFF2-40B4-BE49-F238E27FC236}">
                      <a16:creationId xmlns:a16="http://schemas.microsoft.com/office/drawing/2014/main" id="{8A7E6D62-CCDA-43F5-88AB-03181BF1A995}"/>
                    </a:ext>
                  </a:extLst>
                </p14:cNvPr>
                <p14:cNvContentPartPr/>
                <p14:nvPr/>
              </p14:nvContentPartPr>
              <p14:xfrm>
                <a:off x="591101" y="1763312"/>
                <a:ext cx="1864080" cy="25920"/>
              </p14:xfrm>
            </p:contentPart>
          </mc:Choice>
          <mc:Fallback>
            <p:pic>
              <p:nvPicPr>
                <p:cNvPr id="59" name="Freihand 58">
                  <a:extLst>
                    <a:ext uri="{FF2B5EF4-FFF2-40B4-BE49-F238E27FC236}">
                      <a16:creationId xmlns:a16="http://schemas.microsoft.com/office/drawing/2014/main" id="{8A7E6D62-CCDA-43F5-88AB-03181BF1A995}"/>
                    </a:ext>
                  </a:extLst>
                </p:cNvPr>
                <p:cNvPicPr/>
                <p:nvPr/>
              </p:nvPicPr>
              <p:blipFill>
                <a:blip r:embed="rId84"/>
                <a:stretch>
                  <a:fillRect/>
                </a:stretch>
              </p:blipFill>
              <p:spPr>
                <a:xfrm>
                  <a:off x="586781" y="1758992"/>
                  <a:ext cx="1872720" cy="3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61" name="Freihand 60">
                <a:extLst>
                  <a:ext uri="{FF2B5EF4-FFF2-40B4-BE49-F238E27FC236}">
                    <a16:creationId xmlns:a16="http://schemas.microsoft.com/office/drawing/2014/main" id="{497C59F3-DCF4-427A-8E35-0E4DCFFE8B0C}"/>
                  </a:ext>
                </a:extLst>
              </p14:cNvPr>
              <p14:cNvContentPartPr/>
              <p14:nvPr/>
            </p14:nvContentPartPr>
            <p14:xfrm>
              <a:off x="924821" y="4289072"/>
              <a:ext cx="2164680" cy="32400"/>
            </p14:xfrm>
          </p:contentPart>
        </mc:Choice>
        <mc:Fallback>
          <p:pic>
            <p:nvPicPr>
              <p:cNvPr id="61" name="Freihand 60">
                <a:extLst>
                  <a:ext uri="{FF2B5EF4-FFF2-40B4-BE49-F238E27FC236}">
                    <a16:creationId xmlns:a16="http://schemas.microsoft.com/office/drawing/2014/main" id="{497C59F3-DCF4-427A-8E35-0E4DCFFE8B0C}"/>
                  </a:ext>
                </a:extLst>
              </p:cNvPr>
              <p:cNvPicPr/>
              <p:nvPr/>
            </p:nvPicPr>
            <p:blipFill>
              <a:blip r:embed="rId86"/>
              <a:stretch>
                <a:fillRect/>
              </a:stretch>
            </p:blipFill>
            <p:spPr>
              <a:xfrm>
                <a:off x="920501" y="4284752"/>
                <a:ext cx="2173320" cy="41040"/>
              </a:xfrm>
              <a:prstGeom prst="rect">
                <a:avLst/>
              </a:prstGeom>
            </p:spPr>
          </p:pic>
        </mc:Fallback>
      </mc:AlternateContent>
      <p:grpSp>
        <p:nvGrpSpPr>
          <p:cNvPr id="36881" name="Gruppieren 36880">
            <a:extLst>
              <a:ext uri="{FF2B5EF4-FFF2-40B4-BE49-F238E27FC236}">
                <a16:creationId xmlns:a16="http://schemas.microsoft.com/office/drawing/2014/main" id="{31EE9B0E-48C7-4FD4-91D8-059A07EB44DE}"/>
              </a:ext>
            </a:extLst>
          </p:cNvPr>
          <p:cNvGrpSpPr/>
          <p:nvPr/>
        </p:nvGrpSpPr>
        <p:grpSpPr>
          <a:xfrm>
            <a:off x="717101" y="4453592"/>
            <a:ext cx="2190240" cy="514800"/>
            <a:chOff x="717101" y="4453592"/>
            <a:chExt cx="2190240" cy="514800"/>
          </a:xfrm>
        </p:grpSpPr>
        <mc:AlternateContent xmlns:mc="http://schemas.openxmlformats.org/markup-compatibility/2006">
          <mc:Choice xmlns:p14="http://schemas.microsoft.com/office/powerpoint/2010/main" Requires="p14">
            <p:contentPart p14:bwMode="auto" r:id="rId87">
              <p14:nvContentPartPr>
                <p14:cNvPr id="62" name="Freihand 61">
                  <a:extLst>
                    <a:ext uri="{FF2B5EF4-FFF2-40B4-BE49-F238E27FC236}">
                      <a16:creationId xmlns:a16="http://schemas.microsoft.com/office/drawing/2014/main" id="{A13B32BE-612A-464F-83E6-F207CE3E7803}"/>
                    </a:ext>
                  </a:extLst>
                </p14:cNvPr>
                <p14:cNvContentPartPr/>
                <p14:nvPr/>
              </p14:nvContentPartPr>
              <p14:xfrm>
                <a:off x="863621" y="4571672"/>
                <a:ext cx="140400" cy="116280"/>
              </p14:xfrm>
            </p:contentPart>
          </mc:Choice>
          <mc:Fallback>
            <p:pic>
              <p:nvPicPr>
                <p:cNvPr id="62" name="Freihand 61">
                  <a:extLst>
                    <a:ext uri="{FF2B5EF4-FFF2-40B4-BE49-F238E27FC236}">
                      <a16:creationId xmlns:a16="http://schemas.microsoft.com/office/drawing/2014/main" id="{A13B32BE-612A-464F-83E6-F207CE3E7803}"/>
                    </a:ext>
                  </a:extLst>
                </p:cNvPr>
                <p:cNvPicPr/>
                <p:nvPr/>
              </p:nvPicPr>
              <p:blipFill>
                <a:blip r:embed="rId88"/>
                <a:stretch>
                  <a:fillRect/>
                </a:stretch>
              </p:blipFill>
              <p:spPr>
                <a:xfrm>
                  <a:off x="859301" y="4567352"/>
                  <a:ext cx="149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3" name="Freihand 62">
                  <a:extLst>
                    <a:ext uri="{FF2B5EF4-FFF2-40B4-BE49-F238E27FC236}">
                      <a16:creationId xmlns:a16="http://schemas.microsoft.com/office/drawing/2014/main" id="{4846B03A-E4AA-4415-9501-10C7578AF821}"/>
                    </a:ext>
                  </a:extLst>
                </p14:cNvPr>
                <p14:cNvContentPartPr/>
                <p14:nvPr/>
              </p14:nvContentPartPr>
              <p14:xfrm>
                <a:off x="1014821" y="4616312"/>
                <a:ext cx="94320" cy="84600"/>
              </p14:xfrm>
            </p:contentPart>
          </mc:Choice>
          <mc:Fallback>
            <p:pic>
              <p:nvPicPr>
                <p:cNvPr id="63" name="Freihand 62">
                  <a:extLst>
                    <a:ext uri="{FF2B5EF4-FFF2-40B4-BE49-F238E27FC236}">
                      <a16:creationId xmlns:a16="http://schemas.microsoft.com/office/drawing/2014/main" id="{4846B03A-E4AA-4415-9501-10C7578AF821}"/>
                    </a:ext>
                  </a:extLst>
                </p:cNvPr>
                <p:cNvPicPr/>
                <p:nvPr/>
              </p:nvPicPr>
              <p:blipFill>
                <a:blip r:embed="rId90"/>
                <a:stretch>
                  <a:fillRect/>
                </a:stretch>
              </p:blipFill>
              <p:spPr>
                <a:xfrm>
                  <a:off x="1010501" y="4611992"/>
                  <a:ext cx="102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6864" name="Freihand 36863">
                  <a:extLst>
                    <a:ext uri="{FF2B5EF4-FFF2-40B4-BE49-F238E27FC236}">
                      <a16:creationId xmlns:a16="http://schemas.microsoft.com/office/drawing/2014/main" id="{4CD34C3F-A731-4D2E-9D58-7370520A4741}"/>
                    </a:ext>
                  </a:extLst>
                </p14:cNvPr>
                <p14:cNvContentPartPr/>
                <p14:nvPr/>
              </p14:nvContentPartPr>
              <p14:xfrm>
                <a:off x="1146581" y="4574912"/>
                <a:ext cx="151560" cy="86400"/>
              </p14:xfrm>
            </p:contentPart>
          </mc:Choice>
          <mc:Fallback>
            <p:pic>
              <p:nvPicPr>
                <p:cNvPr id="36864" name="Freihand 36863">
                  <a:extLst>
                    <a:ext uri="{FF2B5EF4-FFF2-40B4-BE49-F238E27FC236}">
                      <a16:creationId xmlns:a16="http://schemas.microsoft.com/office/drawing/2014/main" id="{4CD34C3F-A731-4D2E-9D58-7370520A4741}"/>
                    </a:ext>
                  </a:extLst>
                </p:cNvPr>
                <p:cNvPicPr/>
                <p:nvPr/>
              </p:nvPicPr>
              <p:blipFill>
                <a:blip r:embed="rId92"/>
                <a:stretch>
                  <a:fillRect/>
                </a:stretch>
              </p:blipFill>
              <p:spPr>
                <a:xfrm>
                  <a:off x="1142261" y="4570592"/>
                  <a:ext cx="160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6865" name="Freihand 36864">
                  <a:extLst>
                    <a:ext uri="{FF2B5EF4-FFF2-40B4-BE49-F238E27FC236}">
                      <a16:creationId xmlns:a16="http://schemas.microsoft.com/office/drawing/2014/main" id="{0755F478-AC8B-4175-8F55-E36ECBD701FC}"/>
                    </a:ext>
                  </a:extLst>
                </p14:cNvPr>
                <p14:cNvContentPartPr/>
                <p14:nvPr/>
              </p14:nvContentPartPr>
              <p14:xfrm>
                <a:off x="1313621" y="4576352"/>
                <a:ext cx="108360" cy="97200"/>
              </p14:xfrm>
            </p:contentPart>
          </mc:Choice>
          <mc:Fallback>
            <p:pic>
              <p:nvPicPr>
                <p:cNvPr id="36865" name="Freihand 36864">
                  <a:extLst>
                    <a:ext uri="{FF2B5EF4-FFF2-40B4-BE49-F238E27FC236}">
                      <a16:creationId xmlns:a16="http://schemas.microsoft.com/office/drawing/2014/main" id="{0755F478-AC8B-4175-8F55-E36ECBD701FC}"/>
                    </a:ext>
                  </a:extLst>
                </p:cNvPr>
                <p:cNvPicPr/>
                <p:nvPr/>
              </p:nvPicPr>
              <p:blipFill>
                <a:blip r:embed="rId94"/>
                <a:stretch>
                  <a:fillRect/>
                </a:stretch>
              </p:blipFill>
              <p:spPr>
                <a:xfrm>
                  <a:off x="1309301" y="4572032"/>
                  <a:ext cx="117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6866" name="Freihand 36865">
                  <a:extLst>
                    <a:ext uri="{FF2B5EF4-FFF2-40B4-BE49-F238E27FC236}">
                      <a16:creationId xmlns:a16="http://schemas.microsoft.com/office/drawing/2014/main" id="{B5E17BD1-0BF0-4B17-AA8A-940E6698FE65}"/>
                    </a:ext>
                  </a:extLst>
                </p14:cNvPr>
                <p14:cNvContentPartPr/>
                <p14:nvPr/>
              </p14:nvContentPartPr>
              <p14:xfrm>
                <a:off x="1504781" y="4536752"/>
                <a:ext cx="140760" cy="101160"/>
              </p14:xfrm>
            </p:contentPart>
          </mc:Choice>
          <mc:Fallback>
            <p:pic>
              <p:nvPicPr>
                <p:cNvPr id="36866" name="Freihand 36865">
                  <a:extLst>
                    <a:ext uri="{FF2B5EF4-FFF2-40B4-BE49-F238E27FC236}">
                      <a16:creationId xmlns:a16="http://schemas.microsoft.com/office/drawing/2014/main" id="{B5E17BD1-0BF0-4B17-AA8A-940E6698FE65}"/>
                    </a:ext>
                  </a:extLst>
                </p:cNvPr>
                <p:cNvPicPr/>
                <p:nvPr/>
              </p:nvPicPr>
              <p:blipFill>
                <a:blip r:embed="rId96"/>
                <a:stretch>
                  <a:fillRect/>
                </a:stretch>
              </p:blipFill>
              <p:spPr>
                <a:xfrm>
                  <a:off x="1500461" y="4532432"/>
                  <a:ext cx="149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6869" name="Freihand 36868">
                  <a:extLst>
                    <a:ext uri="{FF2B5EF4-FFF2-40B4-BE49-F238E27FC236}">
                      <a16:creationId xmlns:a16="http://schemas.microsoft.com/office/drawing/2014/main" id="{92C48FAC-9433-4FA2-B8F2-6A77541F8550}"/>
                    </a:ext>
                  </a:extLst>
                </p14:cNvPr>
                <p14:cNvContentPartPr/>
                <p14:nvPr/>
              </p14:nvContentPartPr>
              <p14:xfrm>
                <a:off x="2157461" y="4501832"/>
                <a:ext cx="144360" cy="117720"/>
              </p14:xfrm>
            </p:contentPart>
          </mc:Choice>
          <mc:Fallback>
            <p:pic>
              <p:nvPicPr>
                <p:cNvPr id="36869" name="Freihand 36868">
                  <a:extLst>
                    <a:ext uri="{FF2B5EF4-FFF2-40B4-BE49-F238E27FC236}">
                      <a16:creationId xmlns:a16="http://schemas.microsoft.com/office/drawing/2014/main" id="{92C48FAC-9433-4FA2-B8F2-6A77541F8550}"/>
                    </a:ext>
                  </a:extLst>
                </p:cNvPr>
                <p:cNvPicPr/>
                <p:nvPr/>
              </p:nvPicPr>
              <p:blipFill>
                <a:blip r:embed="rId98"/>
                <a:stretch>
                  <a:fillRect/>
                </a:stretch>
              </p:blipFill>
              <p:spPr>
                <a:xfrm>
                  <a:off x="2153141" y="4497512"/>
                  <a:ext cx="153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6870" name="Freihand 36869">
                  <a:extLst>
                    <a:ext uri="{FF2B5EF4-FFF2-40B4-BE49-F238E27FC236}">
                      <a16:creationId xmlns:a16="http://schemas.microsoft.com/office/drawing/2014/main" id="{AA47BA61-4C86-46BB-8433-DDBF2B812BD3}"/>
                    </a:ext>
                  </a:extLst>
                </p14:cNvPr>
                <p14:cNvContentPartPr/>
                <p14:nvPr/>
              </p14:nvContentPartPr>
              <p14:xfrm>
                <a:off x="2355461" y="4523792"/>
                <a:ext cx="7560" cy="104760"/>
              </p14:xfrm>
            </p:contentPart>
          </mc:Choice>
          <mc:Fallback>
            <p:pic>
              <p:nvPicPr>
                <p:cNvPr id="36870" name="Freihand 36869">
                  <a:extLst>
                    <a:ext uri="{FF2B5EF4-FFF2-40B4-BE49-F238E27FC236}">
                      <a16:creationId xmlns:a16="http://schemas.microsoft.com/office/drawing/2014/main" id="{AA47BA61-4C86-46BB-8433-DDBF2B812BD3}"/>
                    </a:ext>
                  </a:extLst>
                </p:cNvPr>
                <p:cNvPicPr/>
                <p:nvPr/>
              </p:nvPicPr>
              <p:blipFill>
                <a:blip r:embed="rId100"/>
                <a:stretch>
                  <a:fillRect/>
                </a:stretch>
              </p:blipFill>
              <p:spPr>
                <a:xfrm>
                  <a:off x="2351141" y="4519472"/>
                  <a:ext cx="16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6871" name="Freihand 36870">
                  <a:extLst>
                    <a:ext uri="{FF2B5EF4-FFF2-40B4-BE49-F238E27FC236}">
                      <a16:creationId xmlns:a16="http://schemas.microsoft.com/office/drawing/2014/main" id="{E30A90F0-42F8-45F6-B53F-02BB3B607EE5}"/>
                    </a:ext>
                  </a:extLst>
                </p14:cNvPr>
                <p14:cNvContentPartPr/>
                <p14:nvPr/>
              </p14:nvContentPartPr>
              <p14:xfrm>
                <a:off x="2331701" y="4556552"/>
                <a:ext cx="96120" cy="19440"/>
              </p14:xfrm>
            </p:contentPart>
          </mc:Choice>
          <mc:Fallback>
            <p:pic>
              <p:nvPicPr>
                <p:cNvPr id="36871" name="Freihand 36870">
                  <a:extLst>
                    <a:ext uri="{FF2B5EF4-FFF2-40B4-BE49-F238E27FC236}">
                      <a16:creationId xmlns:a16="http://schemas.microsoft.com/office/drawing/2014/main" id="{E30A90F0-42F8-45F6-B53F-02BB3B607EE5}"/>
                    </a:ext>
                  </a:extLst>
                </p:cNvPr>
                <p:cNvPicPr/>
                <p:nvPr/>
              </p:nvPicPr>
              <p:blipFill>
                <a:blip r:embed="rId102"/>
                <a:stretch>
                  <a:fillRect/>
                </a:stretch>
              </p:blipFill>
              <p:spPr>
                <a:xfrm>
                  <a:off x="2327381" y="4552232"/>
                  <a:ext cx="104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6872" name="Freihand 36871">
                  <a:extLst>
                    <a:ext uri="{FF2B5EF4-FFF2-40B4-BE49-F238E27FC236}">
                      <a16:creationId xmlns:a16="http://schemas.microsoft.com/office/drawing/2014/main" id="{FFD1D99A-A79D-4922-8169-2B6837B8B517}"/>
                    </a:ext>
                  </a:extLst>
                </p14:cNvPr>
                <p14:cNvContentPartPr/>
                <p14:nvPr/>
              </p14:nvContentPartPr>
              <p14:xfrm>
                <a:off x="2496941" y="4453592"/>
                <a:ext cx="32400" cy="147240"/>
              </p14:xfrm>
            </p:contentPart>
          </mc:Choice>
          <mc:Fallback>
            <p:pic>
              <p:nvPicPr>
                <p:cNvPr id="36872" name="Freihand 36871">
                  <a:extLst>
                    <a:ext uri="{FF2B5EF4-FFF2-40B4-BE49-F238E27FC236}">
                      <a16:creationId xmlns:a16="http://schemas.microsoft.com/office/drawing/2014/main" id="{FFD1D99A-A79D-4922-8169-2B6837B8B517}"/>
                    </a:ext>
                  </a:extLst>
                </p:cNvPr>
                <p:cNvPicPr/>
                <p:nvPr/>
              </p:nvPicPr>
              <p:blipFill>
                <a:blip r:embed="rId104"/>
                <a:stretch>
                  <a:fillRect/>
                </a:stretch>
              </p:blipFill>
              <p:spPr>
                <a:xfrm>
                  <a:off x="2492621" y="4449272"/>
                  <a:ext cx="41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6873" name="Freihand 36872">
                  <a:extLst>
                    <a:ext uri="{FF2B5EF4-FFF2-40B4-BE49-F238E27FC236}">
                      <a16:creationId xmlns:a16="http://schemas.microsoft.com/office/drawing/2014/main" id="{F2B65B05-6FBA-445F-8687-F56E5D5A0EC6}"/>
                    </a:ext>
                  </a:extLst>
                </p14:cNvPr>
                <p14:cNvContentPartPr/>
                <p14:nvPr/>
              </p14:nvContentPartPr>
              <p14:xfrm>
                <a:off x="2638421" y="4503632"/>
                <a:ext cx="11160" cy="113040"/>
              </p14:xfrm>
            </p:contentPart>
          </mc:Choice>
          <mc:Fallback>
            <p:pic>
              <p:nvPicPr>
                <p:cNvPr id="36873" name="Freihand 36872">
                  <a:extLst>
                    <a:ext uri="{FF2B5EF4-FFF2-40B4-BE49-F238E27FC236}">
                      <a16:creationId xmlns:a16="http://schemas.microsoft.com/office/drawing/2014/main" id="{F2B65B05-6FBA-445F-8687-F56E5D5A0EC6}"/>
                    </a:ext>
                  </a:extLst>
                </p:cNvPr>
                <p:cNvPicPr/>
                <p:nvPr/>
              </p:nvPicPr>
              <p:blipFill>
                <a:blip r:embed="rId106"/>
                <a:stretch>
                  <a:fillRect/>
                </a:stretch>
              </p:blipFill>
              <p:spPr>
                <a:xfrm>
                  <a:off x="2634101" y="4499312"/>
                  <a:ext cx="19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6874" name="Freihand 36873">
                  <a:extLst>
                    <a:ext uri="{FF2B5EF4-FFF2-40B4-BE49-F238E27FC236}">
                      <a16:creationId xmlns:a16="http://schemas.microsoft.com/office/drawing/2014/main" id="{C7B46377-9057-47CA-A332-F4C7F63D20ED}"/>
                    </a:ext>
                  </a:extLst>
                </p14:cNvPr>
                <p14:cNvContentPartPr/>
                <p14:nvPr/>
              </p14:nvContentPartPr>
              <p14:xfrm>
                <a:off x="2596661" y="4539632"/>
                <a:ext cx="117360" cy="15480"/>
              </p14:xfrm>
            </p:contentPart>
          </mc:Choice>
          <mc:Fallback>
            <p:pic>
              <p:nvPicPr>
                <p:cNvPr id="36874" name="Freihand 36873">
                  <a:extLst>
                    <a:ext uri="{FF2B5EF4-FFF2-40B4-BE49-F238E27FC236}">
                      <a16:creationId xmlns:a16="http://schemas.microsoft.com/office/drawing/2014/main" id="{C7B46377-9057-47CA-A332-F4C7F63D20ED}"/>
                    </a:ext>
                  </a:extLst>
                </p:cNvPr>
                <p:cNvPicPr/>
                <p:nvPr/>
              </p:nvPicPr>
              <p:blipFill>
                <a:blip r:embed="rId108"/>
                <a:stretch>
                  <a:fillRect/>
                </a:stretch>
              </p:blipFill>
              <p:spPr>
                <a:xfrm>
                  <a:off x="2592341" y="4535312"/>
                  <a:ext cx="126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6875" name="Freihand 36874">
                  <a:extLst>
                    <a:ext uri="{FF2B5EF4-FFF2-40B4-BE49-F238E27FC236}">
                      <a16:creationId xmlns:a16="http://schemas.microsoft.com/office/drawing/2014/main" id="{3657F954-16CF-4691-A923-F84E06C832E0}"/>
                    </a:ext>
                  </a:extLst>
                </p14:cNvPr>
                <p14:cNvContentPartPr/>
                <p14:nvPr/>
              </p14:nvContentPartPr>
              <p14:xfrm>
                <a:off x="2759381" y="4465472"/>
                <a:ext cx="147960" cy="138960"/>
              </p14:xfrm>
            </p:contentPart>
          </mc:Choice>
          <mc:Fallback>
            <p:pic>
              <p:nvPicPr>
                <p:cNvPr id="36875" name="Freihand 36874">
                  <a:extLst>
                    <a:ext uri="{FF2B5EF4-FFF2-40B4-BE49-F238E27FC236}">
                      <a16:creationId xmlns:a16="http://schemas.microsoft.com/office/drawing/2014/main" id="{3657F954-16CF-4691-A923-F84E06C832E0}"/>
                    </a:ext>
                  </a:extLst>
                </p:cNvPr>
                <p:cNvPicPr/>
                <p:nvPr/>
              </p:nvPicPr>
              <p:blipFill>
                <a:blip r:embed="rId110"/>
                <a:stretch>
                  <a:fillRect/>
                </a:stretch>
              </p:blipFill>
              <p:spPr>
                <a:xfrm>
                  <a:off x="2755061" y="4461152"/>
                  <a:ext cx="156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6877" name="Freihand 36876">
                  <a:extLst>
                    <a:ext uri="{FF2B5EF4-FFF2-40B4-BE49-F238E27FC236}">
                      <a16:creationId xmlns:a16="http://schemas.microsoft.com/office/drawing/2014/main" id="{C32A1507-49EB-4F36-9585-17606FFD1FA2}"/>
                    </a:ext>
                  </a:extLst>
                </p14:cNvPr>
                <p14:cNvContentPartPr/>
                <p14:nvPr/>
              </p14:nvContentPartPr>
              <p14:xfrm>
                <a:off x="717101" y="4767152"/>
                <a:ext cx="1146960" cy="92160"/>
              </p14:xfrm>
            </p:contentPart>
          </mc:Choice>
          <mc:Fallback>
            <p:pic>
              <p:nvPicPr>
                <p:cNvPr id="36877" name="Freihand 36876">
                  <a:extLst>
                    <a:ext uri="{FF2B5EF4-FFF2-40B4-BE49-F238E27FC236}">
                      <a16:creationId xmlns:a16="http://schemas.microsoft.com/office/drawing/2014/main" id="{C32A1507-49EB-4F36-9585-17606FFD1FA2}"/>
                    </a:ext>
                  </a:extLst>
                </p:cNvPr>
                <p:cNvPicPr/>
                <p:nvPr/>
              </p:nvPicPr>
              <p:blipFill>
                <a:blip r:embed="rId112"/>
                <a:stretch>
                  <a:fillRect/>
                </a:stretch>
              </p:blipFill>
              <p:spPr>
                <a:xfrm>
                  <a:off x="712781" y="4762832"/>
                  <a:ext cx="1155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6878" name="Freihand 36877">
                  <a:extLst>
                    <a:ext uri="{FF2B5EF4-FFF2-40B4-BE49-F238E27FC236}">
                      <a16:creationId xmlns:a16="http://schemas.microsoft.com/office/drawing/2014/main" id="{DB73FE38-415A-4FD0-9CFE-3FC6D3C64FE8}"/>
                    </a:ext>
                  </a:extLst>
                </p14:cNvPr>
                <p14:cNvContentPartPr/>
                <p14:nvPr/>
              </p14:nvContentPartPr>
              <p14:xfrm>
                <a:off x="1797461" y="4505792"/>
                <a:ext cx="353880" cy="30600"/>
              </p14:xfrm>
            </p:contentPart>
          </mc:Choice>
          <mc:Fallback>
            <p:pic>
              <p:nvPicPr>
                <p:cNvPr id="36878" name="Freihand 36877">
                  <a:extLst>
                    <a:ext uri="{FF2B5EF4-FFF2-40B4-BE49-F238E27FC236}">
                      <a16:creationId xmlns:a16="http://schemas.microsoft.com/office/drawing/2014/main" id="{DB73FE38-415A-4FD0-9CFE-3FC6D3C64FE8}"/>
                    </a:ext>
                  </a:extLst>
                </p:cNvPr>
                <p:cNvPicPr/>
                <p:nvPr/>
              </p:nvPicPr>
              <p:blipFill>
                <a:blip r:embed="rId114"/>
                <a:stretch>
                  <a:fillRect/>
                </a:stretch>
              </p:blipFill>
              <p:spPr>
                <a:xfrm>
                  <a:off x="1793141" y="4501472"/>
                  <a:ext cx="362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6879" name="Freihand 36878">
                  <a:extLst>
                    <a:ext uri="{FF2B5EF4-FFF2-40B4-BE49-F238E27FC236}">
                      <a16:creationId xmlns:a16="http://schemas.microsoft.com/office/drawing/2014/main" id="{E16038C8-E661-4FFD-B984-B553F372A000}"/>
                    </a:ext>
                  </a:extLst>
                </p14:cNvPr>
                <p14:cNvContentPartPr/>
                <p14:nvPr/>
              </p14:nvContentPartPr>
              <p14:xfrm>
                <a:off x="1866581" y="4547192"/>
                <a:ext cx="270720" cy="39240"/>
              </p14:xfrm>
            </p:contentPart>
          </mc:Choice>
          <mc:Fallback>
            <p:pic>
              <p:nvPicPr>
                <p:cNvPr id="36879" name="Freihand 36878">
                  <a:extLst>
                    <a:ext uri="{FF2B5EF4-FFF2-40B4-BE49-F238E27FC236}">
                      <a16:creationId xmlns:a16="http://schemas.microsoft.com/office/drawing/2014/main" id="{E16038C8-E661-4FFD-B984-B553F372A000}"/>
                    </a:ext>
                  </a:extLst>
                </p:cNvPr>
                <p:cNvPicPr/>
                <p:nvPr/>
              </p:nvPicPr>
              <p:blipFill>
                <a:blip r:embed="rId116"/>
                <a:stretch>
                  <a:fillRect/>
                </a:stretch>
              </p:blipFill>
              <p:spPr>
                <a:xfrm>
                  <a:off x="1862261" y="4542872"/>
                  <a:ext cx="279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6880" name="Freihand 36879">
                  <a:extLst>
                    <a:ext uri="{FF2B5EF4-FFF2-40B4-BE49-F238E27FC236}">
                      <a16:creationId xmlns:a16="http://schemas.microsoft.com/office/drawing/2014/main" id="{E027A8FD-C897-489A-8A4D-139077E5BB0D}"/>
                    </a:ext>
                  </a:extLst>
                </p14:cNvPr>
                <p14:cNvContentPartPr/>
                <p14:nvPr/>
              </p14:nvContentPartPr>
              <p14:xfrm>
                <a:off x="2331701" y="4703792"/>
                <a:ext cx="364320" cy="264600"/>
              </p14:xfrm>
            </p:contentPart>
          </mc:Choice>
          <mc:Fallback>
            <p:pic>
              <p:nvPicPr>
                <p:cNvPr id="36880" name="Freihand 36879">
                  <a:extLst>
                    <a:ext uri="{FF2B5EF4-FFF2-40B4-BE49-F238E27FC236}">
                      <a16:creationId xmlns:a16="http://schemas.microsoft.com/office/drawing/2014/main" id="{E027A8FD-C897-489A-8A4D-139077E5BB0D}"/>
                    </a:ext>
                  </a:extLst>
                </p:cNvPr>
                <p:cNvPicPr/>
                <p:nvPr/>
              </p:nvPicPr>
              <p:blipFill>
                <a:blip r:embed="rId118"/>
                <a:stretch>
                  <a:fillRect/>
                </a:stretch>
              </p:blipFill>
              <p:spPr>
                <a:xfrm>
                  <a:off x="2327381" y="4699472"/>
                  <a:ext cx="372960" cy="273240"/>
                </a:xfrm>
                <a:prstGeom prst="rect">
                  <a:avLst/>
                </a:prstGeom>
              </p:spPr>
            </p:pic>
          </mc:Fallback>
        </mc:AlternateContent>
      </p:grpSp>
      <p:grpSp>
        <p:nvGrpSpPr>
          <p:cNvPr id="36885" name="Gruppieren 36884">
            <a:extLst>
              <a:ext uri="{FF2B5EF4-FFF2-40B4-BE49-F238E27FC236}">
                <a16:creationId xmlns:a16="http://schemas.microsoft.com/office/drawing/2014/main" id="{CCC0F8B8-0AA0-44C9-B830-038391EE1C2B}"/>
              </a:ext>
            </a:extLst>
          </p:cNvPr>
          <p:cNvGrpSpPr/>
          <p:nvPr/>
        </p:nvGrpSpPr>
        <p:grpSpPr>
          <a:xfrm>
            <a:off x="4130621" y="4341272"/>
            <a:ext cx="1042200" cy="335160"/>
            <a:chOff x="4130621" y="4341272"/>
            <a:chExt cx="1042200" cy="335160"/>
          </a:xfrm>
        </p:grpSpPr>
        <mc:AlternateContent xmlns:mc="http://schemas.openxmlformats.org/markup-compatibility/2006">
          <mc:Choice xmlns:p14="http://schemas.microsoft.com/office/powerpoint/2010/main" Requires="p14">
            <p:contentPart p14:bwMode="auto" r:id="rId119">
              <p14:nvContentPartPr>
                <p14:cNvPr id="36882" name="Freihand 36881">
                  <a:extLst>
                    <a:ext uri="{FF2B5EF4-FFF2-40B4-BE49-F238E27FC236}">
                      <a16:creationId xmlns:a16="http://schemas.microsoft.com/office/drawing/2014/main" id="{78E00962-4697-428B-BEEE-DE3D07E7B491}"/>
                    </a:ext>
                  </a:extLst>
                </p14:cNvPr>
                <p14:cNvContentPartPr/>
                <p14:nvPr/>
              </p14:nvContentPartPr>
              <p14:xfrm>
                <a:off x="4130621" y="4341272"/>
                <a:ext cx="1042200" cy="55440"/>
              </p14:xfrm>
            </p:contentPart>
          </mc:Choice>
          <mc:Fallback>
            <p:pic>
              <p:nvPicPr>
                <p:cNvPr id="36882" name="Freihand 36881">
                  <a:extLst>
                    <a:ext uri="{FF2B5EF4-FFF2-40B4-BE49-F238E27FC236}">
                      <a16:creationId xmlns:a16="http://schemas.microsoft.com/office/drawing/2014/main" id="{78E00962-4697-428B-BEEE-DE3D07E7B491}"/>
                    </a:ext>
                  </a:extLst>
                </p:cNvPr>
                <p:cNvPicPr/>
                <p:nvPr/>
              </p:nvPicPr>
              <p:blipFill>
                <a:blip r:embed="rId120"/>
                <a:stretch>
                  <a:fillRect/>
                </a:stretch>
              </p:blipFill>
              <p:spPr>
                <a:xfrm>
                  <a:off x="4126301" y="4336952"/>
                  <a:ext cx="1050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6883" name="Freihand 36882">
                  <a:extLst>
                    <a:ext uri="{FF2B5EF4-FFF2-40B4-BE49-F238E27FC236}">
                      <a16:creationId xmlns:a16="http://schemas.microsoft.com/office/drawing/2014/main" id="{8E3CCCBA-05CE-4987-A5BF-043C66DCB226}"/>
                    </a:ext>
                  </a:extLst>
                </p14:cNvPr>
                <p14:cNvContentPartPr/>
                <p14:nvPr/>
              </p14:nvContentPartPr>
              <p14:xfrm>
                <a:off x="4259861" y="4521992"/>
                <a:ext cx="182520" cy="154440"/>
              </p14:xfrm>
            </p:contentPart>
          </mc:Choice>
          <mc:Fallback>
            <p:pic>
              <p:nvPicPr>
                <p:cNvPr id="36883" name="Freihand 36882">
                  <a:extLst>
                    <a:ext uri="{FF2B5EF4-FFF2-40B4-BE49-F238E27FC236}">
                      <a16:creationId xmlns:a16="http://schemas.microsoft.com/office/drawing/2014/main" id="{8E3CCCBA-05CE-4987-A5BF-043C66DCB226}"/>
                    </a:ext>
                  </a:extLst>
                </p:cNvPr>
                <p:cNvPicPr/>
                <p:nvPr/>
              </p:nvPicPr>
              <p:blipFill>
                <a:blip r:embed="rId122"/>
                <a:stretch>
                  <a:fillRect/>
                </a:stretch>
              </p:blipFill>
              <p:spPr>
                <a:xfrm>
                  <a:off x="4255541" y="4517672"/>
                  <a:ext cx="191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6884" name="Freihand 36883">
                  <a:extLst>
                    <a:ext uri="{FF2B5EF4-FFF2-40B4-BE49-F238E27FC236}">
                      <a16:creationId xmlns:a16="http://schemas.microsoft.com/office/drawing/2014/main" id="{9D3F89D1-F9E1-42E8-BEB9-C0133BD55F2B}"/>
                    </a:ext>
                  </a:extLst>
                </p14:cNvPr>
                <p14:cNvContentPartPr/>
                <p14:nvPr/>
              </p14:nvContentPartPr>
              <p14:xfrm>
                <a:off x="4951421" y="4475912"/>
                <a:ext cx="126720" cy="114840"/>
              </p14:xfrm>
            </p:contentPart>
          </mc:Choice>
          <mc:Fallback>
            <p:pic>
              <p:nvPicPr>
                <p:cNvPr id="36884" name="Freihand 36883">
                  <a:extLst>
                    <a:ext uri="{FF2B5EF4-FFF2-40B4-BE49-F238E27FC236}">
                      <a16:creationId xmlns:a16="http://schemas.microsoft.com/office/drawing/2014/main" id="{9D3F89D1-F9E1-42E8-BEB9-C0133BD55F2B}"/>
                    </a:ext>
                  </a:extLst>
                </p:cNvPr>
                <p:cNvPicPr/>
                <p:nvPr/>
              </p:nvPicPr>
              <p:blipFill>
                <a:blip r:embed="rId124"/>
                <a:stretch>
                  <a:fillRect/>
                </a:stretch>
              </p:blipFill>
              <p:spPr>
                <a:xfrm>
                  <a:off x="4947101" y="4471592"/>
                  <a:ext cx="13536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36886" name="Freihand 36885">
                <a:extLst>
                  <a:ext uri="{FF2B5EF4-FFF2-40B4-BE49-F238E27FC236}">
                    <a16:creationId xmlns:a16="http://schemas.microsoft.com/office/drawing/2014/main" id="{EA95278B-0A20-4A19-867D-EB75FC936489}"/>
                  </a:ext>
                </a:extLst>
              </p14:cNvPr>
              <p14:cNvContentPartPr/>
              <p14:nvPr/>
            </p14:nvContentPartPr>
            <p14:xfrm>
              <a:off x="6848981" y="4140392"/>
              <a:ext cx="1026720" cy="28440"/>
            </p14:xfrm>
          </p:contentPart>
        </mc:Choice>
        <mc:Fallback>
          <p:pic>
            <p:nvPicPr>
              <p:cNvPr id="36886" name="Freihand 36885">
                <a:extLst>
                  <a:ext uri="{FF2B5EF4-FFF2-40B4-BE49-F238E27FC236}">
                    <a16:creationId xmlns:a16="http://schemas.microsoft.com/office/drawing/2014/main" id="{EA95278B-0A20-4A19-867D-EB75FC936489}"/>
                  </a:ext>
                </a:extLst>
              </p:cNvPr>
              <p:cNvPicPr/>
              <p:nvPr/>
            </p:nvPicPr>
            <p:blipFill>
              <a:blip r:embed="rId126"/>
              <a:stretch>
                <a:fillRect/>
              </a:stretch>
            </p:blipFill>
            <p:spPr>
              <a:xfrm>
                <a:off x="6844661" y="4136072"/>
                <a:ext cx="1035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6887" name="Freihand 36886">
                <a:extLst>
                  <a:ext uri="{FF2B5EF4-FFF2-40B4-BE49-F238E27FC236}">
                    <a16:creationId xmlns:a16="http://schemas.microsoft.com/office/drawing/2014/main" id="{3672B5A4-D557-40A1-96DD-CBF6781146C7}"/>
                  </a:ext>
                </a:extLst>
              </p14:cNvPr>
              <p14:cNvContentPartPr/>
              <p14:nvPr/>
            </p14:nvContentPartPr>
            <p14:xfrm>
              <a:off x="6976061" y="4400672"/>
              <a:ext cx="175320" cy="123120"/>
            </p14:xfrm>
          </p:contentPart>
        </mc:Choice>
        <mc:Fallback>
          <p:pic>
            <p:nvPicPr>
              <p:cNvPr id="36887" name="Freihand 36886">
                <a:extLst>
                  <a:ext uri="{FF2B5EF4-FFF2-40B4-BE49-F238E27FC236}">
                    <a16:creationId xmlns:a16="http://schemas.microsoft.com/office/drawing/2014/main" id="{3672B5A4-D557-40A1-96DD-CBF6781146C7}"/>
                  </a:ext>
                </a:extLst>
              </p:cNvPr>
              <p:cNvPicPr/>
              <p:nvPr/>
            </p:nvPicPr>
            <p:blipFill>
              <a:blip r:embed="rId128"/>
              <a:stretch>
                <a:fillRect/>
              </a:stretch>
            </p:blipFill>
            <p:spPr>
              <a:xfrm>
                <a:off x="6971741" y="4396352"/>
                <a:ext cx="183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6888" name="Freihand 36887">
                <a:extLst>
                  <a:ext uri="{FF2B5EF4-FFF2-40B4-BE49-F238E27FC236}">
                    <a16:creationId xmlns:a16="http://schemas.microsoft.com/office/drawing/2014/main" id="{995BB55F-492F-459D-9828-95DF2DA4085A}"/>
                  </a:ext>
                </a:extLst>
              </p14:cNvPr>
              <p14:cNvContentPartPr/>
              <p14:nvPr/>
            </p14:nvContentPartPr>
            <p14:xfrm>
              <a:off x="7655381" y="4378712"/>
              <a:ext cx="187560" cy="134640"/>
            </p14:xfrm>
          </p:contentPart>
        </mc:Choice>
        <mc:Fallback>
          <p:pic>
            <p:nvPicPr>
              <p:cNvPr id="36888" name="Freihand 36887">
                <a:extLst>
                  <a:ext uri="{FF2B5EF4-FFF2-40B4-BE49-F238E27FC236}">
                    <a16:creationId xmlns:a16="http://schemas.microsoft.com/office/drawing/2014/main" id="{995BB55F-492F-459D-9828-95DF2DA4085A}"/>
                  </a:ext>
                </a:extLst>
              </p:cNvPr>
              <p:cNvPicPr/>
              <p:nvPr/>
            </p:nvPicPr>
            <p:blipFill>
              <a:blip r:embed="rId130"/>
              <a:stretch>
                <a:fillRect/>
              </a:stretch>
            </p:blipFill>
            <p:spPr>
              <a:xfrm>
                <a:off x="7651061" y="4374392"/>
                <a:ext cx="196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6889" name="Freihand 36888">
                <a:extLst>
                  <a:ext uri="{FF2B5EF4-FFF2-40B4-BE49-F238E27FC236}">
                    <a16:creationId xmlns:a16="http://schemas.microsoft.com/office/drawing/2014/main" id="{EE85606D-02E7-4CA8-9E5D-310756E7271B}"/>
                  </a:ext>
                </a:extLst>
              </p14:cNvPr>
              <p14:cNvContentPartPr/>
              <p14:nvPr/>
            </p14:nvContentPartPr>
            <p14:xfrm>
              <a:off x="5016581" y="2903072"/>
              <a:ext cx="151200" cy="162720"/>
            </p14:xfrm>
          </p:contentPart>
        </mc:Choice>
        <mc:Fallback>
          <p:pic>
            <p:nvPicPr>
              <p:cNvPr id="36889" name="Freihand 36888">
                <a:extLst>
                  <a:ext uri="{FF2B5EF4-FFF2-40B4-BE49-F238E27FC236}">
                    <a16:creationId xmlns:a16="http://schemas.microsoft.com/office/drawing/2014/main" id="{EE85606D-02E7-4CA8-9E5D-310756E7271B}"/>
                  </a:ext>
                </a:extLst>
              </p:cNvPr>
              <p:cNvPicPr/>
              <p:nvPr/>
            </p:nvPicPr>
            <p:blipFill>
              <a:blip r:embed="rId132"/>
              <a:stretch>
                <a:fillRect/>
              </a:stretch>
            </p:blipFill>
            <p:spPr>
              <a:xfrm>
                <a:off x="5012261" y="2898752"/>
                <a:ext cx="159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6890" name="Freihand 36889">
                <a:extLst>
                  <a:ext uri="{FF2B5EF4-FFF2-40B4-BE49-F238E27FC236}">
                    <a16:creationId xmlns:a16="http://schemas.microsoft.com/office/drawing/2014/main" id="{B4B087A2-85DA-4CC5-B4C4-94A12177BCB4}"/>
                  </a:ext>
                </a:extLst>
              </p14:cNvPr>
              <p14:cNvContentPartPr/>
              <p14:nvPr/>
            </p14:nvContentPartPr>
            <p14:xfrm>
              <a:off x="6801821" y="2981192"/>
              <a:ext cx="143640" cy="140400"/>
            </p14:xfrm>
          </p:contentPart>
        </mc:Choice>
        <mc:Fallback>
          <p:pic>
            <p:nvPicPr>
              <p:cNvPr id="36890" name="Freihand 36889">
                <a:extLst>
                  <a:ext uri="{FF2B5EF4-FFF2-40B4-BE49-F238E27FC236}">
                    <a16:creationId xmlns:a16="http://schemas.microsoft.com/office/drawing/2014/main" id="{B4B087A2-85DA-4CC5-B4C4-94A12177BCB4}"/>
                  </a:ext>
                </a:extLst>
              </p:cNvPr>
              <p:cNvPicPr/>
              <p:nvPr/>
            </p:nvPicPr>
            <p:blipFill>
              <a:blip r:embed="rId134"/>
              <a:stretch>
                <a:fillRect/>
              </a:stretch>
            </p:blipFill>
            <p:spPr>
              <a:xfrm>
                <a:off x="6797501" y="2976872"/>
                <a:ext cx="152280" cy="149040"/>
              </a:xfrm>
              <a:prstGeom prst="rect">
                <a:avLst/>
              </a:prstGeom>
            </p:spPr>
          </p:pic>
        </mc:Fallback>
      </mc:AlternateContent>
      <p:grpSp>
        <p:nvGrpSpPr>
          <p:cNvPr id="36893" name="Gruppieren 36892">
            <a:extLst>
              <a:ext uri="{FF2B5EF4-FFF2-40B4-BE49-F238E27FC236}">
                <a16:creationId xmlns:a16="http://schemas.microsoft.com/office/drawing/2014/main" id="{04D6127C-3C46-4CD5-973C-315D8A5FF94C}"/>
              </a:ext>
            </a:extLst>
          </p:cNvPr>
          <p:cNvGrpSpPr/>
          <p:nvPr/>
        </p:nvGrpSpPr>
        <p:grpSpPr>
          <a:xfrm>
            <a:off x="5486381" y="2982632"/>
            <a:ext cx="985680" cy="154440"/>
            <a:chOff x="5486381" y="2982632"/>
            <a:chExt cx="985680" cy="154440"/>
          </a:xfrm>
        </p:grpSpPr>
        <mc:AlternateContent xmlns:mc="http://schemas.openxmlformats.org/markup-compatibility/2006">
          <mc:Choice xmlns:p14="http://schemas.microsoft.com/office/powerpoint/2010/main" Requires="p14">
            <p:contentPart p14:bwMode="auto" r:id="rId135">
              <p14:nvContentPartPr>
                <p14:cNvPr id="36891" name="Freihand 36890">
                  <a:extLst>
                    <a:ext uri="{FF2B5EF4-FFF2-40B4-BE49-F238E27FC236}">
                      <a16:creationId xmlns:a16="http://schemas.microsoft.com/office/drawing/2014/main" id="{DC42E9F1-BEF9-4107-819A-BC12A0BC07A8}"/>
                    </a:ext>
                  </a:extLst>
                </p14:cNvPr>
                <p14:cNvContentPartPr/>
                <p14:nvPr/>
              </p14:nvContentPartPr>
              <p14:xfrm>
                <a:off x="5486381" y="3047432"/>
                <a:ext cx="850320" cy="6480"/>
              </p14:xfrm>
            </p:contentPart>
          </mc:Choice>
          <mc:Fallback>
            <p:pic>
              <p:nvPicPr>
                <p:cNvPr id="36891" name="Freihand 36890">
                  <a:extLst>
                    <a:ext uri="{FF2B5EF4-FFF2-40B4-BE49-F238E27FC236}">
                      <a16:creationId xmlns:a16="http://schemas.microsoft.com/office/drawing/2014/main" id="{DC42E9F1-BEF9-4107-819A-BC12A0BC07A8}"/>
                    </a:ext>
                  </a:extLst>
                </p:cNvPr>
                <p:cNvPicPr/>
                <p:nvPr/>
              </p:nvPicPr>
              <p:blipFill>
                <a:blip r:embed="rId136"/>
                <a:stretch>
                  <a:fillRect/>
                </a:stretch>
              </p:blipFill>
              <p:spPr>
                <a:xfrm>
                  <a:off x="5482061" y="3043112"/>
                  <a:ext cx="858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6892" name="Freihand 36891">
                  <a:extLst>
                    <a:ext uri="{FF2B5EF4-FFF2-40B4-BE49-F238E27FC236}">
                      <a16:creationId xmlns:a16="http://schemas.microsoft.com/office/drawing/2014/main" id="{FF932E04-25DA-415A-BF07-95C82857D364}"/>
                    </a:ext>
                  </a:extLst>
                </p14:cNvPr>
                <p14:cNvContentPartPr/>
                <p14:nvPr/>
              </p14:nvContentPartPr>
              <p14:xfrm>
                <a:off x="6282701" y="2982632"/>
                <a:ext cx="189360" cy="154440"/>
              </p14:xfrm>
            </p:contentPart>
          </mc:Choice>
          <mc:Fallback>
            <p:pic>
              <p:nvPicPr>
                <p:cNvPr id="36892" name="Freihand 36891">
                  <a:extLst>
                    <a:ext uri="{FF2B5EF4-FFF2-40B4-BE49-F238E27FC236}">
                      <a16:creationId xmlns:a16="http://schemas.microsoft.com/office/drawing/2014/main" id="{FF932E04-25DA-415A-BF07-95C82857D364}"/>
                    </a:ext>
                  </a:extLst>
                </p:cNvPr>
                <p:cNvPicPr/>
                <p:nvPr/>
              </p:nvPicPr>
              <p:blipFill>
                <a:blip r:embed="rId138"/>
                <a:stretch>
                  <a:fillRect/>
                </a:stretch>
              </p:blipFill>
              <p:spPr>
                <a:xfrm>
                  <a:off x="6278381" y="2978312"/>
                  <a:ext cx="198000" cy="163080"/>
                </a:xfrm>
                <a:prstGeom prst="rect">
                  <a:avLst/>
                </a:prstGeom>
              </p:spPr>
            </p:pic>
          </mc:Fallback>
        </mc:AlternateContent>
      </p:grpSp>
      <p:grpSp>
        <p:nvGrpSpPr>
          <p:cNvPr id="36896" name="Gruppieren 36895">
            <a:extLst>
              <a:ext uri="{FF2B5EF4-FFF2-40B4-BE49-F238E27FC236}">
                <a16:creationId xmlns:a16="http://schemas.microsoft.com/office/drawing/2014/main" id="{CB495A0A-8280-44D8-B16E-FC1A06A6D14F}"/>
              </a:ext>
            </a:extLst>
          </p:cNvPr>
          <p:cNvGrpSpPr/>
          <p:nvPr/>
        </p:nvGrpSpPr>
        <p:grpSpPr>
          <a:xfrm>
            <a:off x="5685821" y="2773112"/>
            <a:ext cx="182520" cy="142200"/>
            <a:chOff x="5685821" y="2773112"/>
            <a:chExt cx="182520" cy="142200"/>
          </a:xfrm>
        </p:grpSpPr>
        <mc:AlternateContent xmlns:mc="http://schemas.openxmlformats.org/markup-compatibility/2006">
          <mc:Choice xmlns:p14="http://schemas.microsoft.com/office/powerpoint/2010/main" Requires="p14">
            <p:contentPart p14:bwMode="auto" r:id="rId139">
              <p14:nvContentPartPr>
                <p14:cNvPr id="36894" name="Freihand 36893">
                  <a:extLst>
                    <a:ext uri="{FF2B5EF4-FFF2-40B4-BE49-F238E27FC236}">
                      <a16:creationId xmlns:a16="http://schemas.microsoft.com/office/drawing/2014/main" id="{28D57549-FB66-4B32-B3F6-4E5263D08C68}"/>
                    </a:ext>
                  </a:extLst>
                </p14:cNvPr>
                <p14:cNvContentPartPr/>
                <p14:nvPr/>
              </p14:nvContentPartPr>
              <p14:xfrm>
                <a:off x="5685821" y="2773112"/>
                <a:ext cx="142560" cy="131400"/>
              </p14:xfrm>
            </p:contentPart>
          </mc:Choice>
          <mc:Fallback>
            <p:pic>
              <p:nvPicPr>
                <p:cNvPr id="36894" name="Freihand 36893">
                  <a:extLst>
                    <a:ext uri="{FF2B5EF4-FFF2-40B4-BE49-F238E27FC236}">
                      <a16:creationId xmlns:a16="http://schemas.microsoft.com/office/drawing/2014/main" id="{28D57549-FB66-4B32-B3F6-4E5263D08C68}"/>
                    </a:ext>
                  </a:extLst>
                </p:cNvPr>
                <p:cNvPicPr/>
                <p:nvPr/>
              </p:nvPicPr>
              <p:blipFill>
                <a:blip r:embed="rId140"/>
                <a:stretch>
                  <a:fillRect/>
                </a:stretch>
              </p:blipFill>
              <p:spPr>
                <a:xfrm>
                  <a:off x="5681501" y="2768792"/>
                  <a:ext cx="151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6895" name="Freihand 36894">
                  <a:extLst>
                    <a:ext uri="{FF2B5EF4-FFF2-40B4-BE49-F238E27FC236}">
                      <a16:creationId xmlns:a16="http://schemas.microsoft.com/office/drawing/2014/main" id="{C6625578-0D7C-4772-B945-D4F0CCFC96DB}"/>
                    </a:ext>
                  </a:extLst>
                </p14:cNvPr>
                <p14:cNvContentPartPr/>
                <p14:nvPr/>
              </p14:nvContentPartPr>
              <p14:xfrm>
                <a:off x="5853941" y="2898392"/>
                <a:ext cx="14400" cy="16920"/>
              </p14:xfrm>
            </p:contentPart>
          </mc:Choice>
          <mc:Fallback>
            <p:pic>
              <p:nvPicPr>
                <p:cNvPr id="36895" name="Freihand 36894">
                  <a:extLst>
                    <a:ext uri="{FF2B5EF4-FFF2-40B4-BE49-F238E27FC236}">
                      <a16:creationId xmlns:a16="http://schemas.microsoft.com/office/drawing/2014/main" id="{C6625578-0D7C-4772-B945-D4F0CCFC96DB}"/>
                    </a:ext>
                  </a:extLst>
                </p:cNvPr>
                <p:cNvPicPr/>
                <p:nvPr/>
              </p:nvPicPr>
              <p:blipFill>
                <a:blip r:embed="rId142"/>
                <a:stretch>
                  <a:fillRect/>
                </a:stretch>
              </p:blipFill>
              <p:spPr>
                <a:xfrm>
                  <a:off x="5849621" y="2894072"/>
                  <a:ext cx="23040" cy="25560"/>
                </a:xfrm>
                <a:prstGeom prst="rect">
                  <a:avLst/>
                </a:prstGeom>
              </p:spPr>
            </p:pic>
          </mc:Fallback>
        </mc:AlternateContent>
      </p:grpSp>
      <p:grpSp>
        <p:nvGrpSpPr>
          <p:cNvPr id="36922" name="Gruppieren 36921">
            <a:extLst>
              <a:ext uri="{FF2B5EF4-FFF2-40B4-BE49-F238E27FC236}">
                <a16:creationId xmlns:a16="http://schemas.microsoft.com/office/drawing/2014/main" id="{71A7D19F-7103-4506-8FC5-84AC59C5761B}"/>
              </a:ext>
            </a:extLst>
          </p:cNvPr>
          <p:cNvGrpSpPr/>
          <p:nvPr/>
        </p:nvGrpSpPr>
        <p:grpSpPr>
          <a:xfrm>
            <a:off x="380861" y="1203872"/>
            <a:ext cx="2437560" cy="204840"/>
            <a:chOff x="380861" y="1203872"/>
            <a:chExt cx="2437560" cy="204840"/>
          </a:xfrm>
        </p:grpSpPr>
        <mc:AlternateContent xmlns:mc="http://schemas.openxmlformats.org/markup-compatibility/2006">
          <mc:Choice xmlns:p14="http://schemas.microsoft.com/office/powerpoint/2010/main" Requires="p14">
            <p:contentPart p14:bwMode="auto" r:id="rId143">
              <p14:nvContentPartPr>
                <p14:cNvPr id="36897" name="Freihand 36896">
                  <a:extLst>
                    <a:ext uri="{FF2B5EF4-FFF2-40B4-BE49-F238E27FC236}">
                      <a16:creationId xmlns:a16="http://schemas.microsoft.com/office/drawing/2014/main" id="{0DAB7B3C-5E19-4662-A1EC-6D9B6631E692}"/>
                    </a:ext>
                  </a:extLst>
                </p14:cNvPr>
                <p14:cNvContentPartPr/>
                <p14:nvPr/>
              </p14:nvContentPartPr>
              <p14:xfrm>
                <a:off x="380861" y="1301792"/>
                <a:ext cx="60840" cy="106920"/>
              </p14:xfrm>
            </p:contentPart>
          </mc:Choice>
          <mc:Fallback>
            <p:pic>
              <p:nvPicPr>
                <p:cNvPr id="36897" name="Freihand 36896">
                  <a:extLst>
                    <a:ext uri="{FF2B5EF4-FFF2-40B4-BE49-F238E27FC236}">
                      <a16:creationId xmlns:a16="http://schemas.microsoft.com/office/drawing/2014/main" id="{0DAB7B3C-5E19-4662-A1EC-6D9B6631E692}"/>
                    </a:ext>
                  </a:extLst>
                </p:cNvPr>
                <p:cNvPicPr/>
                <p:nvPr/>
              </p:nvPicPr>
              <p:blipFill>
                <a:blip r:embed="rId144"/>
                <a:stretch>
                  <a:fillRect/>
                </a:stretch>
              </p:blipFill>
              <p:spPr>
                <a:xfrm>
                  <a:off x="376541" y="1297472"/>
                  <a:ext cx="69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6898" name="Freihand 36897">
                  <a:extLst>
                    <a:ext uri="{FF2B5EF4-FFF2-40B4-BE49-F238E27FC236}">
                      <a16:creationId xmlns:a16="http://schemas.microsoft.com/office/drawing/2014/main" id="{DD310154-5BE1-4E76-8BE6-AABFF214A7AC}"/>
                    </a:ext>
                  </a:extLst>
                </p14:cNvPr>
                <p14:cNvContentPartPr/>
                <p14:nvPr/>
              </p14:nvContentPartPr>
              <p14:xfrm>
                <a:off x="494621" y="1380992"/>
                <a:ext cx="360" cy="360"/>
              </p14:xfrm>
            </p:contentPart>
          </mc:Choice>
          <mc:Fallback>
            <p:pic>
              <p:nvPicPr>
                <p:cNvPr id="36898" name="Freihand 36897">
                  <a:extLst>
                    <a:ext uri="{FF2B5EF4-FFF2-40B4-BE49-F238E27FC236}">
                      <a16:creationId xmlns:a16="http://schemas.microsoft.com/office/drawing/2014/main" id="{DD310154-5BE1-4E76-8BE6-AABFF214A7AC}"/>
                    </a:ext>
                  </a:extLst>
                </p:cNvPr>
                <p:cNvPicPr/>
                <p:nvPr/>
              </p:nvPicPr>
              <p:blipFill>
                <a:blip r:embed="rId13"/>
                <a:stretch>
                  <a:fillRect/>
                </a:stretch>
              </p:blipFill>
              <p:spPr>
                <a:xfrm>
                  <a:off x="490301" y="1376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6900" name="Freihand 36899">
                  <a:extLst>
                    <a:ext uri="{FF2B5EF4-FFF2-40B4-BE49-F238E27FC236}">
                      <a16:creationId xmlns:a16="http://schemas.microsoft.com/office/drawing/2014/main" id="{278EACCE-7D8E-4C2F-A51D-71E6B19B16E3}"/>
                    </a:ext>
                  </a:extLst>
                </p14:cNvPr>
                <p14:cNvContentPartPr/>
                <p14:nvPr/>
              </p14:nvContentPartPr>
              <p14:xfrm>
                <a:off x="580301" y="1308992"/>
                <a:ext cx="7920" cy="80280"/>
              </p14:xfrm>
            </p:contentPart>
          </mc:Choice>
          <mc:Fallback>
            <p:pic>
              <p:nvPicPr>
                <p:cNvPr id="36900" name="Freihand 36899">
                  <a:extLst>
                    <a:ext uri="{FF2B5EF4-FFF2-40B4-BE49-F238E27FC236}">
                      <a16:creationId xmlns:a16="http://schemas.microsoft.com/office/drawing/2014/main" id="{278EACCE-7D8E-4C2F-A51D-71E6B19B16E3}"/>
                    </a:ext>
                  </a:extLst>
                </p:cNvPr>
                <p:cNvPicPr/>
                <p:nvPr/>
              </p:nvPicPr>
              <p:blipFill>
                <a:blip r:embed="rId147"/>
                <a:stretch>
                  <a:fillRect/>
                </a:stretch>
              </p:blipFill>
              <p:spPr>
                <a:xfrm>
                  <a:off x="575981" y="1304672"/>
                  <a:ext cx="16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6901" name="Freihand 36900">
                  <a:extLst>
                    <a:ext uri="{FF2B5EF4-FFF2-40B4-BE49-F238E27FC236}">
                      <a16:creationId xmlns:a16="http://schemas.microsoft.com/office/drawing/2014/main" id="{9B1DE48D-9E7E-4FFD-86C0-7F9629F8F6C6}"/>
                    </a:ext>
                  </a:extLst>
                </p14:cNvPr>
                <p14:cNvContentPartPr/>
                <p14:nvPr/>
              </p14:nvContentPartPr>
              <p14:xfrm>
                <a:off x="573821" y="1280912"/>
                <a:ext cx="91080" cy="33120"/>
              </p14:xfrm>
            </p:contentPart>
          </mc:Choice>
          <mc:Fallback>
            <p:pic>
              <p:nvPicPr>
                <p:cNvPr id="36901" name="Freihand 36900">
                  <a:extLst>
                    <a:ext uri="{FF2B5EF4-FFF2-40B4-BE49-F238E27FC236}">
                      <a16:creationId xmlns:a16="http://schemas.microsoft.com/office/drawing/2014/main" id="{9B1DE48D-9E7E-4FFD-86C0-7F9629F8F6C6}"/>
                    </a:ext>
                  </a:extLst>
                </p:cNvPr>
                <p:cNvPicPr/>
                <p:nvPr/>
              </p:nvPicPr>
              <p:blipFill>
                <a:blip r:embed="rId149"/>
                <a:stretch>
                  <a:fillRect/>
                </a:stretch>
              </p:blipFill>
              <p:spPr>
                <a:xfrm>
                  <a:off x="569501" y="1276592"/>
                  <a:ext cx="99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6902" name="Freihand 36901">
                  <a:extLst>
                    <a:ext uri="{FF2B5EF4-FFF2-40B4-BE49-F238E27FC236}">
                      <a16:creationId xmlns:a16="http://schemas.microsoft.com/office/drawing/2014/main" id="{4F8A20F4-A6D7-4C1C-AB6A-C0CB2ACDEB8E}"/>
                    </a:ext>
                  </a:extLst>
                </p14:cNvPr>
                <p14:cNvContentPartPr/>
                <p14:nvPr/>
              </p14:nvContentPartPr>
              <p14:xfrm>
                <a:off x="578861" y="1324832"/>
                <a:ext cx="92160" cy="69120"/>
              </p14:xfrm>
            </p:contentPart>
          </mc:Choice>
          <mc:Fallback>
            <p:pic>
              <p:nvPicPr>
                <p:cNvPr id="36902" name="Freihand 36901">
                  <a:extLst>
                    <a:ext uri="{FF2B5EF4-FFF2-40B4-BE49-F238E27FC236}">
                      <a16:creationId xmlns:a16="http://schemas.microsoft.com/office/drawing/2014/main" id="{4F8A20F4-A6D7-4C1C-AB6A-C0CB2ACDEB8E}"/>
                    </a:ext>
                  </a:extLst>
                </p:cNvPr>
                <p:cNvPicPr/>
                <p:nvPr/>
              </p:nvPicPr>
              <p:blipFill>
                <a:blip r:embed="rId151"/>
                <a:stretch>
                  <a:fillRect/>
                </a:stretch>
              </p:blipFill>
              <p:spPr>
                <a:xfrm>
                  <a:off x="574541" y="1320512"/>
                  <a:ext cx="100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6903" name="Freihand 36902">
                  <a:extLst>
                    <a:ext uri="{FF2B5EF4-FFF2-40B4-BE49-F238E27FC236}">
                      <a16:creationId xmlns:a16="http://schemas.microsoft.com/office/drawing/2014/main" id="{B6E158A1-6D76-405D-9487-022D757EC174}"/>
                    </a:ext>
                  </a:extLst>
                </p14:cNvPr>
                <p14:cNvContentPartPr/>
                <p14:nvPr/>
              </p14:nvContentPartPr>
              <p14:xfrm>
                <a:off x="754541" y="1297112"/>
                <a:ext cx="95040" cy="64800"/>
              </p14:xfrm>
            </p:contentPart>
          </mc:Choice>
          <mc:Fallback>
            <p:pic>
              <p:nvPicPr>
                <p:cNvPr id="36903" name="Freihand 36902">
                  <a:extLst>
                    <a:ext uri="{FF2B5EF4-FFF2-40B4-BE49-F238E27FC236}">
                      <a16:creationId xmlns:a16="http://schemas.microsoft.com/office/drawing/2014/main" id="{B6E158A1-6D76-405D-9487-022D757EC174}"/>
                    </a:ext>
                  </a:extLst>
                </p:cNvPr>
                <p:cNvPicPr/>
                <p:nvPr/>
              </p:nvPicPr>
              <p:blipFill>
                <a:blip r:embed="rId153"/>
                <a:stretch>
                  <a:fillRect/>
                </a:stretch>
              </p:blipFill>
              <p:spPr>
                <a:xfrm>
                  <a:off x="750221" y="1292792"/>
                  <a:ext cx="103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6904" name="Freihand 36903">
                  <a:extLst>
                    <a:ext uri="{FF2B5EF4-FFF2-40B4-BE49-F238E27FC236}">
                      <a16:creationId xmlns:a16="http://schemas.microsoft.com/office/drawing/2014/main" id="{06CE1C4F-309B-4548-A49F-B3202F528B43}"/>
                    </a:ext>
                  </a:extLst>
                </p14:cNvPr>
                <p14:cNvContentPartPr/>
                <p14:nvPr/>
              </p14:nvContentPartPr>
              <p14:xfrm>
                <a:off x="795581" y="1367312"/>
                <a:ext cx="76680" cy="5040"/>
              </p14:xfrm>
            </p:contentPart>
          </mc:Choice>
          <mc:Fallback>
            <p:pic>
              <p:nvPicPr>
                <p:cNvPr id="36904" name="Freihand 36903">
                  <a:extLst>
                    <a:ext uri="{FF2B5EF4-FFF2-40B4-BE49-F238E27FC236}">
                      <a16:creationId xmlns:a16="http://schemas.microsoft.com/office/drawing/2014/main" id="{06CE1C4F-309B-4548-A49F-B3202F528B43}"/>
                    </a:ext>
                  </a:extLst>
                </p:cNvPr>
                <p:cNvPicPr/>
                <p:nvPr/>
              </p:nvPicPr>
              <p:blipFill>
                <a:blip r:embed="rId155"/>
                <a:stretch>
                  <a:fillRect/>
                </a:stretch>
              </p:blipFill>
              <p:spPr>
                <a:xfrm>
                  <a:off x="791261" y="1362992"/>
                  <a:ext cx="85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6905" name="Freihand 36904">
                  <a:extLst>
                    <a:ext uri="{FF2B5EF4-FFF2-40B4-BE49-F238E27FC236}">
                      <a16:creationId xmlns:a16="http://schemas.microsoft.com/office/drawing/2014/main" id="{31C0ED5A-3141-4381-BEDC-FD50BC4E6CE7}"/>
                    </a:ext>
                  </a:extLst>
                </p14:cNvPr>
                <p14:cNvContentPartPr/>
                <p14:nvPr/>
              </p14:nvContentPartPr>
              <p14:xfrm>
                <a:off x="870821" y="1339592"/>
                <a:ext cx="175320" cy="41400"/>
              </p14:xfrm>
            </p:contentPart>
          </mc:Choice>
          <mc:Fallback>
            <p:pic>
              <p:nvPicPr>
                <p:cNvPr id="36905" name="Freihand 36904">
                  <a:extLst>
                    <a:ext uri="{FF2B5EF4-FFF2-40B4-BE49-F238E27FC236}">
                      <a16:creationId xmlns:a16="http://schemas.microsoft.com/office/drawing/2014/main" id="{31C0ED5A-3141-4381-BEDC-FD50BC4E6CE7}"/>
                    </a:ext>
                  </a:extLst>
                </p:cNvPr>
                <p:cNvPicPr/>
                <p:nvPr/>
              </p:nvPicPr>
              <p:blipFill>
                <a:blip r:embed="rId157"/>
                <a:stretch>
                  <a:fillRect/>
                </a:stretch>
              </p:blipFill>
              <p:spPr>
                <a:xfrm>
                  <a:off x="866501" y="1335272"/>
                  <a:ext cx="183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6907" name="Freihand 36906">
                  <a:extLst>
                    <a:ext uri="{FF2B5EF4-FFF2-40B4-BE49-F238E27FC236}">
                      <a16:creationId xmlns:a16="http://schemas.microsoft.com/office/drawing/2014/main" id="{5263C81F-6391-4658-AED9-916957A41D71}"/>
                    </a:ext>
                  </a:extLst>
                </p14:cNvPr>
                <p14:cNvContentPartPr/>
                <p14:nvPr/>
              </p14:nvContentPartPr>
              <p14:xfrm>
                <a:off x="1042541" y="1291352"/>
                <a:ext cx="112680" cy="114840"/>
              </p14:xfrm>
            </p:contentPart>
          </mc:Choice>
          <mc:Fallback>
            <p:pic>
              <p:nvPicPr>
                <p:cNvPr id="36907" name="Freihand 36906">
                  <a:extLst>
                    <a:ext uri="{FF2B5EF4-FFF2-40B4-BE49-F238E27FC236}">
                      <a16:creationId xmlns:a16="http://schemas.microsoft.com/office/drawing/2014/main" id="{5263C81F-6391-4658-AED9-916957A41D71}"/>
                    </a:ext>
                  </a:extLst>
                </p:cNvPr>
                <p:cNvPicPr/>
                <p:nvPr/>
              </p:nvPicPr>
              <p:blipFill>
                <a:blip r:embed="rId159"/>
                <a:stretch>
                  <a:fillRect/>
                </a:stretch>
              </p:blipFill>
              <p:spPr>
                <a:xfrm>
                  <a:off x="1038221" y="1287032"/>
                  <a:ext cx="121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6908" name="Freihand 36907">
                  <a:extLst>
                    <a:ext uri="{FF2B5EF4-FFF2-40B4-BE49-F238E27FC236}">
                      <a16:creationId xmlns:a16="http://schemas.microsoft.com/office/drawing/2014/main" id="{AC6436B9-4B84-4BDF-AB15-F4563E70FD6B}"/>
                    </a:ext>
                  </a:extLst>
                </p14:cNvPr>
                <p14:cNvContentPartPr/>
                <p14:nvPr/>
              </p14:nvContentPartPr>
              <p14:xfrm>
                <a:off x="1272581" y="1274072"/>
                <a:ext cx="241920" cy="105840"/>
              </p14:xfrm>
            </p:contentPart>
          </mc:Choice>
          <mc:Fallback>
            <p:pic>
              <p:nvPicPr>
                <p:cNvPr id="36908" name="Freihand 36907">
                  <a:extLst>
                    <a:ext uri="{FF2B5EF4-FFF2-40B4-BE49-F238E27FC236}">
                      <a16:creationId xmlns:a16="http://schemas.microsoft.com/office/drawing/2014/main" id="{AC6436B9-4B84-4BDF-AB15-F4563E70FD6B}"/>
                    </a:ext>
                  </a:extLst>
                </p:cNvPr>
                <p:cNvPicPr/>
                <p:nvPr/>
              </p:nvPicPr>
              <p:blipFill>
                <a:blip r:embed="rId161"/>
                <a:stretch>
                  <a:fillRect/>
                </a:stretch>
              </p:blipFill>
              <p:spPr>
                <a:xfrm>
                  <a:off x="1268261" y="1269752"/>
                  <a:ext cx="250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6909" name="Freihand 36908">
                  <a:extLst>
                    <a:ext uri="{FF2B5EF4-FFF2-40B4-BE49-F238E27FC236}">
                      <a16:creationId xmlns:a16="http://schemas.microsoft.com/office/drawing/2014/main" id="{ECD21B28-8594-44F8-B6EC-F9048D4C9CBC}"/>
                    </a:ext>
                  </a:extLst>
                </p14:cNvPr>
                <p14:cNvContentPartPr/>
                <p14:nvPr/>
              </p14:nvContentPartPr>
              <p14:xfrm>
                <a:off x="1400381" y="1265792"/>
                <a:ext cx="69840" cy="10080"/>
              </p14:xfrm>
            </p:contentPart>
          </mc:Choice>
          <mc:Fallback>
            <p:pic>
              <p:nvPicPr>
                <p:cNvPr id="36909" name="Freihand 36908">
                  <a:extLst>
                    <a:ext uri="{FF2B5EF4-FFF2-40B4-BE49-F238E27FC236}">
                      <a16:creationId xmlns:a16="http://schemas.microsoft.com/office/drawing/2014/main" id="{ECD21B28-8594-44F8-B6EC-F9048D4C9CBC}"/>
                    </a:ext>
                  </a:extLst>
                </p:cNvPr>
                <p:cNvPicPr/>
                <p:nvPr/>
              </p:nvPicPr>
              <p:blipFill>
                <a:blip r:embed="rId163"/>
                <a:stretch>
                  <a:fillRect/>
                </a:stretch>
              </p:blipFill>
              <p:spPr>
                <a:xfrm>
                  <a:off x="1396061" y="1261472"/>
                  <a:ext cx="78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6910" name="Freihand 36909">
                  <a:extLst>
                    <a:ext uri="{FF2B5EF4-FFF2-40B4-BE49-F238E27FC236}">
                      <a16:creationId xmlns:a16="http://schemas.microsoft.com/office/drawing/2014/main" id="{9E9A7434-BF81-470B-8631-4075904CA0EE}"/>
                    </a:ext>
                  </a:extLst>
                </p14:cNvPr>
                <p14:cNvContentPartPr/>
                <p14:nvPr/>
              </p14:nvContentPartPr>
              <p14:xfrm>
                <a:off x="1587581" y="1289192"/>
                <a:ext cx="87840" cy="82800"/>
              </p14:xfrm>
            </p:contentPart>
          </mc:Choice>
          <mc:Fallback>
            <p:pic>
              <p:nvPicPr>
                <p:cNvPr id="36910" name="Freihand 36909">
                  <a:extLst>
                    <a:ext uri="{FF2B5EF4-FFF2-40B4-BE49-F238E27FC236}">
                      <a16:creationId xmlns:a16="http://schemas.microsoft.com/office/drawing/2014/main" id="{9E9A7434-BF81-470B-8631-4075904CA0EE}"/>
                    </a:ext>
                  </a:extLst>
                </p:cNvPr>
                <p:cNvPicPr/>
                <p:nvPr/>
              </p:nvPicPr>
              <p:blipFill>
                <a:blip r:embed="rId165"/>
                <a:stretch>
                  <a:fillRect/>
                </a:stretch>
              </p:blipFill>
              <p:spPr>
                <a:xfrm>
                  <a:off x="1583261" y="1284872"/>
                  <a:ext cx="96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6911" name="Freihand 36910">
                  <a:extLst>
                    <a:ext uri="{FF2B5EF4-FFF2-40B4-BE49-F238E27FC236}">
                      <a16:creationId xmlns:a16="http://schemas.microsoft.com/office/drawing/2014/main" id="{581D1E23-3755-4B6F-A8E7-92A5595C714C}"/>
                    </a:ext>
                  </a:extLst>
                </p14:cNvPr>
                <p14:cNvContentPartPr/>
                <p14:nvPr/>
              </p14:nvContentPartPr>
              <p14:xfrm>
                <a:off x="1727981" y="1288832"/>
                <a:ext cx="110160" cy="108000"/>
              </p14:xfrm>
            </p:contentPart>
          </mc:Choice>
          <mc:Fallback>
            <p:pic>
              <p:nvPicPr>
                <p:cNvPr id="36911" name="Freihand 36910">
                  <a:extLst>
                    <a:ext uri="{FF2B5EF4-FFF2-40B4-BE49-F238E27FC236}">
                      <a16:creationId xmlns:a16="http://schemas.microsoft.com/office/drawing/2014/main" id="{581D1E23-3755-4B6F-A8E7-92A5595C714C}"/>
                    </a:ext>
                  </a:extLst>
                </p:cNvPr>
                <p:cNvPicPr/>
                <p:nvPr/>
              </p:nvPicPr>
              <p:blipFill>
                <a:blip r:embed="rId167"/>
                <a:stretch>
                  <a:fillRect/>
                </a:stretch>
              </p:blipFill>
              <p:spPr>
                <a:xfrm>
                  <a:off x="1723661" y="1284512"/>
                  <a:ext cx="118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6912" name="Freihand 36911">
                  <a:extLst>
                    <a:ext uri="{FF2B5EF4-FFF2-40B4-BE49-F238E27FC236}">
                      <a16:creationId xmlns:a16="http://schemas.microsoft.com/office/drawing/2014/main" id="{EB760CFB-6D1D-4258-8AE9-61DB52D5BFF1}"/>
                    </a:ext>
                  </a:extLst>
                </p14:cNvPr>
                <p14:cNvContentPartPr/>
                <p14:nvPr/>
              </p14:nvContentPartPr>
              <p14:xfrm>
                <a:off x="1866221" y="1307912"/>
                <a:ext cx="20160" cy="67320"/>
              </p14:xfrm>
            </p:contentPart>
          </mc:Choice>
          <mc:Fallback>
            <p:pic>
              <p:nvPicPr>
                <p:cNvPr id="36912" name="Freihand 36911">
                  <a:extLst>
                    <a:ext uri="{FF2B5EF4-FFF2-40B4-BE49-F238E27FC236}">
                      <a16:creationId xmlns:a16="http://schemas.microsoft.com/office/drawing/2014/main" id="{EB760CFB-6D1D-4258-8AE9-61DB52D5BFF1}"/>
                    </a:ext>
                  </a:extLst>
                </p:cNvPr>
                <p:cNvPicPr/>
                <p:nvPr/>
              </p:nvPicPr>
              <p:blipFill>
                <a:blip r:embed="rId169"/>
                <a:stretch>
                  <a:fillRect/>
                </a:stretch>
              </p:blipFill>
              <p:spPr>
                <a:xfrm>
                  <a:off x="1861901" y="1303592"/>
                  <a:ext cx="28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6913" name="Freihand 36912">
                  <a:extLst>
                    <a:ext uri="{FF2B5EF4-FFF2-40B4-BE49-F238E27FC236}">
                      <a16:creationId xmlns:a16="http://schemas.microsoft.com/office/drawing/2014/main" id="{0883887C-3C18-418C-A7B2-495AD5DB3059}"/>
                    </a:ext>
                  </a:extLst>
                </p14:cNvPr>
                <p14:cNvContentPartPr/>
                <p14:nvPr/>
              </p14:nvContentPartPr>
              <p14:xfrm>
                <a:off x="1870181" y="1294232"/>
                <a:ext cx="85320" cy="44640"/>
              </p14:xfrm>
            </p:contentPart>
          </mc:Choice>
          <mc:Fallback>
            <p:pic>
              <p:nvPicPr>
                <p:cNvPr id="36913" name="Freihand 36912">
                  <a:extLst>
                    <a:ext uri="{FF2B5EF4-FFF2-40B4-BE49-F238E27FC236}">
                      <a16:creationId xmlns:a16="http://schemas.microsoft.com/office/drawing/2014/main" id="{0883887C-3C18-418C-A7B2-495AD5DB3059}"/>
                    </a:ext>
                  </a:extLst>
                </p:cNvPr>
                <p:cNvPicPr/>
                <p:nvPr/>
              </p:nvPicPr>
              <p:blipFill>
                <a:blip r:embed="rId171"/>
                <a:stretch>
                  <a:fillRect/>
                </a:stretch>
              </p:blipFill>
              <p:spPr>
                <a:xfrm>
                  <a:off x="1865861" y="1289912"/>
                  <a:ext cx="93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6914" name="Freihand 36913">
                  <a:extLst>
                    <a:ext uri="{FF2B5EF4-FFF2-40B4-BE49-F238E27FC236}">
                      <a16:creationId xmlns:a16="http://schemas.microsoft.com/office/drawing/2014/main" id="{047A043F-D077-4437-8D65-97D0ADCB8B1C}"/>
                    </a:ext>
                  </a:extLst>
                </p14:cNvPr>
                <p14:cNvContentPartPr/>
                <p14:nvPr/>
              </p14:nvContentPartPr>
              <p14:xfrm>
                <a:off x="1855421" y="1379192"/>
                <a:ext cx="106560" cy="12960"/>
              </p14:xfrm>
            </p:contentPart>
          </mc:Choice>
          <mc:Fallback>
            <p:pic>
              <p:nvPicPr>
                <p:cNvPr id="36914" name="Freihand 36913">
                  <a:extLst>
                    <a:ext uri="{FF2B5EF4-FFF2-40B4-BE49-F238E27FC236}">
                      <a16:creationId xmlns:a16="http://schemas.microsoft.com/office/drawing/2014/main" id="{047A043F-D077-4437-8D65-97D0ADCB8B1C}"/>
                    </a:ext>
                  </a:extLst>
                </p:cNvPr>
                <p:cNvPicPr/>
                <p:nvPr/>
              </p:nvPicPr>
              <p:blipFill>
                <a:blip r:embed="rId173"/>
                <a:stretch>
                  <a:fillRect/>
                </a:stretch>
              </p:blipFill>
              <p:spPr>
                <a:xfrm>
                  <a:off x="1851101" y="1374872"/>
                  <a:ext cx="115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6915" name="Freihand 36914">
                  <a:extLst>
                    <a:ext uri="{FF2B5EF4-FFF2-40B4-BE49-F238E27FC236}">
                      <a16:creationId xmlns:a16="http://schemas.microsoft.com/office/drawing/2014/main" id="{D7EF534D-0D19-4473-9BC0-6265E9944AF8}"/>
                    </a:ext>
                  </a:extLst>
                </p14:cNvPr>
                <p14:cNvContentPartPr/>
                <p14:nvPr/>
              </p14:nvContentPartPr>
              <p14:xfrm>
                <a:off x="2030381" y="1348592"/>
                <a:ext cx="360" cy="360"/>
              </p14:xfrm>
            </p:contentPart>
          </mc:Choice>
          <mc:Fallback>
            <p:pic>
              <p:nvPicPr>
                <p:cNvPr id="36915" name="Freihand 36914">
                  <a:extLst>
                    <a:ext uri="{FF2B5EF4-FFF2-40B4-BE49-F238E27FC236}">
                      <a16:creationId xmlns:a16="http://schemas.microsoft.com/office/drawing/2014/main" id="{D7EF534D-0D19-4473-9BC0-6265E9944AF8}"/>
                    </a:ext>
                  </a:extLst>
                </p:cNvPr>
                <p:cNvPicPr/>
                <p:nvPr/>
              </p:nvPicPr>
              <p:blipFill>
                <a:blip r:embed="rId13"/>
                <a:stretch>
                  <a:fillRect/>
                </a:stretch>
              </p:blipFill>
              <p:spPr>
                <a:xfrm>
                  <a:off x="2026061" y="1344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6916" name="Freihand 36915">
                  <a:extLst>
                    <a:ext uri="{FF2B5EF4-FFF2-40B4-BE49-F238E27FC236}">
                      <a16:creationId xmlns:a16="http://schemas.microsoft.com/office/drawing/2014/main" id="{8E09C767-4E13-49AF-A5D5-55ED09C4B72F}"/>
                    </a:ext>
                  </a:extLst>
                </p14:cNvPr>
                <p14:cNvContentPartPr/>
                <p14:nvPr/>
              </p14:nvContentPartPr>
              <p14:xfrm>
                <a:off x="2039741" y="1275872"/>
                <a:ext cx="100080" cy="110160"/>
              </p14:xfrm>
            </p:contentPart>
          </mc:Choice>
          <mc:Fallback>
            <p:pic>
              <p:nvPicPr>
                <p:cNvPr id="36916" name="Freihand 36915">
                  <a:extLst>
                    <a:ext uri="{FF2B5EF4-FFF2-40B4-BE49-F238E27FC236}">
                      <a16:creationId xmlns:a16="http://schemas.microsoft.com/office/drawing/2014/main" id="{8E09C767-4E13-49AF-A5D5-55ED09C4B72F}"/>
                    </a:ext>
                  </a:extLst>
                </p:cNvPr>
                <p:cNvPicPr/>
                <p:nvPr/>
              </p:nvPicPr>
              <p:blipFill>
                <a:blip r:embed="rId176"/>
                <a:stretch>
                  <a:fillRect/>
                </a:stretch>
              </p:blipFill>
              <p:spPr>
                <a:xfrm>
                  <a:off x="2035421" y="1271552"/>
                  <a:ext cx="108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6917" name="Freihand 36916">
                  <a:extLst>
                    <a:ext uri="{FF2B5EF4-FFF2-40B4-BE49-F238E27FC236}">
                      <a16:creationId xmlns:a16="http://schemas.microsoft.com/office/drawing/2014/main" id="{0B4843BD-0251-4ABB-A39A-008D098D4878}"/>
                    </a:ext>
                  </a:extLst>
                </p14:cNvPr>
                <p14:cNvContentPartPr/>
                <p14:nvPr/>
              </p14:nvContentPartPr>
              <p14:xfrm>
                <a:off x="2192741" y="1271912"/>
                <a:ext cx="119160" cy="114120"/>
              </p14:xfrm>
            </p:contentPart>
          </mc:Choice>
          <mc:Fallback>
            <p:pic>
              <p:nvPicPr>
                <p:cNvPr id="36917" name="Freihand 36916">
                  <a:extLst>
                    <a:ext uri="{FF2B5EF4-FFF2-40B4-BE49-F238E27FC236}">
                      <a16:creationId xmlns:a16="http://schemas.microsoft.com/office/drawing/2014/main" id="{0B4843BD-0251-4ABB-A39A-008D098D4878}"/>
                    </a:ext>
                  </a:extLst>
                </p:cNvPr>
                <p:cNvPicPr/>
                <p:nvPr/>
              </p:nvPicPr>
              <p:blipFill>
                <a:blip r:embed="rId178"/>
                <a:stretch>
                  <a:fillRect/>
                </a:stretch>
              </p:blipFill>
              <p:spPr>
                <a:xfrm>
                  <a:off x="2188421" y="1267592"/>
                  <a:ext cx="127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6918" name="Freihand 36917">
                  <a:extLst>
                    <a:ext uri="{FF2B5EF4-FFF2-40B4-BE49-F238E27FC236}">
                      <a16:creationId xmlns:a16="http://schemas.microsoft.com/office/drawing/2014/main" id="{9EAA58DC-7337-4275-8ED4-D3D680A4CA55}"/>
                    </a:ext>
                  </a:extLst>
                </p14:cNvPr>
                <p14:cNvContentPartPr/>
                <p14:nvPr/>
              </p14:nvContentPartPr>
              <p14:xfrm>
                <a:off x="2433221" y="1286312"/>
                <a:ext cx="58680" cy="85680"/>
              </p14:xfrm>
            </p:contentPart>
          </mc:Choice>
          <mc:Fallback>
            <p:pic>
              <p:nvPicPr>
                <p:cNvPr id="36918" name="Freihand 36917">
                  <a:extLst>
                    <a:ext uri="{FF2B5EF4-FFF2-40B4-BE49-F238E27FC236}">
                      <a16:creationId xmlns:a16="http://schemas.microsoft.com/office/drawing/2014/main" id="{9EAA58DC-7337-4275-8ED4-D3D680A4CA55}"/>
                    </a:ext>
                  </a:extLst>
                </p:cNvPr>
                <p:cNvPicPr/>
                <p:nvPr/>
              </p:nvPicPr>
              <p:blipFill>
                <a:blip r:embed="rId180"/>
                <a:stretch>
                  <a:fillRect/>
                </a:stretch>
              </p:blipFill>
              <p:spPr>
                <a:xfrm>
                  <a:off x="2428901" y="1281992"/>
                  <a:ext cx="67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6919" name="Freihand 36918">
                  <a:extLst>
                    <a:ext uri="{FF2B5EF4-FFF2-40B4-BE49-F238E27FC236}">
                      <a16:creationId xmlns:a16="http://schemas.microsoft.com/office/drawing/2014/main" id="{2BF9A2A9-A0CC-4107-BB85-D6081F9AF3CE}"/>
                    </a:ext>
                  </a:extLst>
                </p14:cNvPr>
                <p14:cNvContentPartPr/>
                <p14:nvPr/>
              </p14:nvContentPartPr>
              <p14:xfrm>
                <a:off x="2437901" y="1280912"/>
                <a:ext cx="100080" cy="105480"/>
              </p14:xfrm>
            </p:contentPart>
          </mc:Choice>
          <mc:Fallback>
            <p:pic>
              <p:nvPicPr>
                <p:cNvPr id="36919" name="Freihand 36918">
                  <a:extLst>
                    <a:ext uri="{FF2B5EF4-FFF2-40B4-BE49-F238E27FC236}">
                      <a16:creationId xmlns:a16="http://schemas.microsoft.com/office/drawing/2014/main" id="{2BF9A2A9-A0CC-4107-BB85-D6081F9AF3CE}"/>
                    </a:ext>
                  </a:extLst>
                </p:cNvPr>
                <p:cNvPicPr/>
                <p:nvPr/>
              </p:nvPicPr>
              <p:blipFill>
                <a:blip r:embed="rId182"/>
                <a:stretch>
                  <a:fillRect/>
                </a:stretch>
              </p:blipFill>
              <p:spPr>
                <a:xfrm>
                  <a:off x="2433581" y="1276592"/>
                  <a:ext cx="108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6920" name="Freihand 36919">
                  <a:extLst>
                    <a:ext uri="{FF2B5EF4-FFF2-40B4-BE49-F238E27FC236}">
                      <a16:creationId xmlns:a16="http://schemas.microsoft.com/office/drawing/2014/main" id="{AC187A5C-4136-4ACD-8AA8-BEA74A773FA7}"/>
                    </a:ext>
                  </a:extLst>
                </p14:cNvPr>
                <p14:cNvContentPartPr/>
                <p14:nvPr/>
              </p14:nvContentPartPr>
              <p14:xfrm>
                <a:off x="2582261" y="1277672"/>
                <a:ext cx="236160" cy="84960"/>
              </p14:xfrm>
            </p:contentPart>
          </mc:Choice>
          <mc:Fallback>
            <p:pic>
              <p:nvPicPr>
                <p:cNvPr id="36920" name="Freihand 36919">
                  <a:extLst>
                    <a:ext uri="{FF2B5EF4-FFF2-40B4-BE49-F238E27FC236}">
                      <a16:creationId xmlns:a16="http://schemas.microsoft.com/office/drawing/2014/main" id="{AC187A5C-4136-4ACD-8AA8-BEA74A773FA7}"/>
                    </a:ext>
                  </a:extLst>
                </p:cNvPr>
                <p:cNvPicPr/>
                <p:nvPr/>
              </p:nvPicPr>
              <p:blipFill>
                <a:blip r:embed="rId184"/>
                <a:stretch>
                  <a:fillRect/>
                </a:stretch>
              </p:blipFill>
              <p:spPr>
                <a:xfrm>
                  <a:off x="2577941" y="1273352"/>
                  <a:ext cx="244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6921" name="Freihand 36920">
                  <a:extLst>
                    <a:ext uri="{FF2B5EF4-FFF2-40B4-BE49-F238E27FC236}">
                      <a16:creationId xmlns:a16="http://schemas.microsoft.com/office/drawing/2014/main" id="{1A5735D0-4121-4E45-A928-B5F96A857B50}"/>
                    </a:ext>
                  </a:extLst>
                </p14:cNvPr>
                <p14:cNvContentPartPr/>
                <p14:nvPr/>
              </p14:nvContentPartPr>
              <p14:xfrm>
                <a:off x="2760461" y="1203872"/>
                <a:ext cx="360" cy="360"/>
              </p14:xfrm>
            </p:contentPart>
          </mc:Choice>
          <mc:Fallback>
            <p:pic>
              <p:nvPicPr>
                <p:cNvPr id="36921" name="Freihand 36920">
                  <a:extLst>
                    <a:ext uri="{FF2B5EF4-FFF2-40B4-BE49-F238E27FC236}">
                      <a16:creationId xmlns:a16="http://schemas.microsoft.com/office/drawing/2014/main" id="{1A5735D0-4121-4E45-A928-B5F96A857B50}"/>
                    </a:ext>
                  </a:extLst>
                </p:cNvPr>
                <p:cNvPicPr/>
                <p:nvPr/>
              </p:nvPicPr>
              <p:blipFill>
                <a:blip r:embed="rId13"/>
                <a:stretch>
                  <a:fillRect/>
                </a:stretch>
              </p:blipFill>
              <p:spPr>
                <a:xfrm>
                  <a:off x="2756141" y="1199552"/>
                  <a:ext cx="9000" cy="900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1F3395BA-1F6F-461E-960D-7D09D1C9DF0E}"/>
              </a:ext>
            </a:extLst>
          </p:cNvPr>
          <p:cNvGrpSpPr/>
          <p:nvPr/>
        </p:nvGrpSpPr>
        <p:grpSpPr>
          <a:xfrm>
            <a:off x="11151341" y="732632"/>
            <a:ext cx="301680" cy="321840"/>
            <a:chOff x="11151341" y="732632"/>
            <a:chExt cx="301680" cy="32184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0C5B7378-06EF-41B2-8272-0F6DEFC685B4}"/>
                    </a:ext>
                  </a:extLst>
                </p14:cNvPr>
                <p14:cNvContentPartPr/>
                <p14:nvPr/>
              </p14:nvContentPartPr>
              <p14:xfrm>
                <a:off x="11225501" y="732632"/>
                <a:ext cx="163440" cy="321840"/>
              </p14:xfrm>
            </p:contentPart>
          </mc:Choice>
          <mc:Fallback>
            <p:pic>
              <p:nvPicPr>
                <p:cNvPr id="5" name="Freihand 4">
                  <a:extLst>
                    <a:ext uri="{FF2B5EF4-FFF2-40B4-BE49-F238E27FC236}">
                      <a16:creationId xmlns:a16="http://schemas.microsoft.com/office/drawing/2014/main" id="{0C5B7378-06EF-41B2-8272-0F6DEFC685B4}"/>
                    </a:ext>
                  </a:extLst>
                </p:cNvPr>
                <p:cNvPicPr/>
                <p:nvPr/>
              </p:nvPicPr>
              <p:blipFill>
                <a:blip r:embed="rId4"/>
                <a:stretch>
                  <a:fillRect/>
                </a:stretch>
              </p:blipFill>
              <p:spPr>
                <a:xfrm>
                  <a:off x="11221181" y="728312"/>
                  <a:ext cx="17208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2EF1B28A-AAE3-4DDB-A203-A412F9768A30}"/>
                    </a:ext>
                  </a:extLst>
                </p14:cNvPr>
                <p14:cNvContentPartPr/>
                <p14:nvPr/>
              </p14:nvContentPartPr>
              <p14:xfrm>
                <a:off x="11151341" y="790232"/>
                <a:ext cx="301680" cy="262800"/>
              </p14:xfrm>
            </p:contentPart>
          </mc:Choice>
          <mc:Fallback>
            <p:pic>
              <p:nvPicPr>
                <p:cNvPr id="8" name="Freihand 7">
                  <a:extLst>
                    <a:ext uri="{FF2B5EF4-FFF2-40B4-BE49-F238E27FC236}">
                      <a16:creationId xmlns:a16="http://schemas.microsoft.com/office/drawing/2014/main" id="{2EF1B28A-AAE3-4DDB-A203-A412F9768A30}"/>
                    </a:ext>
                  </a:extLst>
                </p:cNvPr>
                <p:cNvPicPr/>
                <p:nvPr/>
              </p:nvPicPr>
              <p:blipFill>
                <a:blip r:embed="rId6"/>
                <a:stretch>
                  <a:fillRect/>
                </a:stretch>
              </p:blipFill>
              <p:spPr>
                <a:xfrm>
                  <a:off x="11147021" y="785912"/>
                  <a:ext cx="310320" cy="271440"/>
                </a:xfrm>
                <a:prstGeom prst="rect">
                  <a:avLst/>
                </a:prstGeom>
              </p:spPr>
            </p:pic>
          </mc:Fallback>
        </mc:AlternateContent>
      </p:gr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9FCBEA1A-68BD-46D1-A0B0-9867C668058F}"/>
              </a:ext>
            </a:extLst>
          </p:cNvPr>
          <p:cNvGrpSpPr/>
          <p:nvPr/>
        </p:nvGrpSpPr>
        <p:grpSpPr>
          <a:xfrm>
            <a:off x="8021053" y="158382"/>
            <a:ext cx="3931110" cy="1934314"/>
            <a:chOff x="8021053" y="158382"/>
            <a:chExt cx="3931110" cy="1934314"/>
          </a:xfrm>
        </p:grpSpPr>
        <p:pic>
          <p:nvPicPr>
            <p:cNvPr id="5" name="Grafik 4">
              <a:extLst>
                <a:ext uri="{FF2B5EF4-FFF2-40B4-BE49-F238E27FC236}">
                  <a16:creationId xmlns:a16="http://schemas.microsoft.com/office/drawing/2014/main" id="{25A0D13E-5DF6-4CB0-964E-7028399E85A6}"/>
                </a:ext>
              </a:extLst>
            </p:cNvPr>
            <p:cNvPicPr>
              <a:picLocks noChangeAspect="1"/>
            </p:cNvPicPr>
            <p:nvPr/>
          </p:nvPicPr>
          <p:blipFill>
            <a:blip r:embed="rId3"/>
            <a:stretch>
              <a:fillRect/>
            </a:stretch>
          </p:blipFill>
          <p:spPr>
            <a:xfrm>
              <a:off x="8021053" y="158382"/>
              <a:ext cx="3931110" cy="1934314"/>
            </a:xfrm>
            <a:prstGeom prst="rect">
              <a:avLst/>
            </a:prstGeom>
          </p:spPr>
        </p:pic>
        <p:grpSp>
          <p:nvGrpSpPr>
            <p:cNvPr id="6" name="Gruppieren 5">
              <a:extLst>
                <a:ext uri="{FF2B5EF4-FFF2-40B4-BE49-F238E27FC236}">
                  <a16:creationId xmlns:a16="http://schemas.microsoft.com/office/drawing/2014/main" id="{A610EBCD-1250-4BC7-86E6-3ADCC90F9340}"/>
                </a:ext>
              </a:extLst>
            </p:cNvPr>
            <p:cNvGrpSpPr/>
            <p:nvPr/>
          </p:nvGrpSpPr>
          <p:grpSpPr>
            <a:xfrm>
              <a:off x="8137219" y="1372315"/>
              <a:ext cx="2437560" cy="204840"/>
              <a:chOff x="380861" y="1203872"/>
              <a:chExt cx="2437560" cy="20484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0446E187-6EF7-46DF-BC72-534A0545B6A2}"/>
                      </a:ext>
                    </a:extLst>
                  </p14:cNvPr>
                  <p14:cNvContentPartPr/>
                  <p14:nvPr/>
                </p14:nvContentPartPr>
                <p14:xfrm>
                  <a:off x="380861" y="1301792"/>
                  <a:ext cx="60840" cy="106920"/>
                </p14:xfrm>
              </p:contentPart>
            </mc:Choice>
            <mc:Fallback>
              <p:pic>
                <p:nvPicPr>
                  <p:cNvPr id="7" name="Freihand 6">
                    <a:extLst>
                      <a:ext uri="{FF2B5EF4-FFF2-40B4-BE49-F238E27FC236}">
                        <a16:creationId xmlns:a16="http://schemas.microsoft.com/office/drawing/2014/main" id="{0446E187-6EF7-46DF-BC72-534A0545B6A2}"/>
                      </a:ext>
                    </a:extLst>
                  </p:cNvPr>
                  <p:cNvPicPr/>
                  <p:nvPr/>
                </p:nvPicPr>
                <p:blipFill>
                  <a:blip r:embed="rId5"/>
                  <a:stretch>
                    <a:fillRect/>
                  </a:stretch>
                </p:blipFill>
                <p:spPr>
                  <a:xfrm>
                    <a:off x="376541" y="1297472"/>
                    <a:ext cx="69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F7F210C7-4B24-42F2-BF68-9EBA32D42BDC}"/>
                      </a:ext>
                    </a:extLst>
                  </p14:cNvPr>
                  <p14:cNvContentPartPr/>
                  <p14:nvPr/>
                </p14:nvContentPartPr>
                <p14:xfrm>
                  <a:off x="494621" y="1380992"/>
                  <a:ext cx="360" cy="360"/>
                </p14:xfrm>
              </p:contentPart>
            </mc:Choice>
            <mc:Fallback>
              <p:pic>
                <p:nvPicPr>
                  <p:cNvPr id="8" name="Freihand 7">
                    <a:extLst>
                      <a:ext uri="{FF2B5EF4-FFF2-40B4-BE49-F238E27FC236}">
                        <a16:creationId xmlns:a16="http://schemas.microsoft.com/office/drawing/2014/main" id="{F7F210C7-4B24-42F2-BF68-9EBA32D42BDC}"/>
                      </a:ext>
                    </a:extLst>
                  </p:cNvPr>
                  <p:cNvPicPr/>
                  <p:nvPr/>
                </p:nvPicPr>
                <p:blipFill>
                  <a:blip r:embed="rId7"/>
                  <a:stretch>
                    <a:fillRect/>
                  </a:stretch>
                </p:blipFill>
                <p:spPr>
                  <a:xfrm>
                    <a:off x="490301" y="1376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EF0D2D44-AB11-4524-ACBE-94319D6CE940}"/>
                      </a:ext>
                    </a:extLst>
                  </p14:cNvPr>
                  <p14:cNvContentPartPr/>
                  <p14:nvPr/>
                </p14:nvContentPartPr>
                <p14:xfrm>
                  <a:off x="580301" y="1308992"/>
                  <a:ext cx="7920" cy="80280"/>
                </p14:xfrm>
              </p:contentPart>
            </mc:Choice>
            <mc:Fallback>
              <p:pic>
                <p:nvPicPr>
                  <p:cNvPr id="9" name="Freihand 8">
                    <a:extLst>
                      <a:ext uri="{FF2B5EF4-FFF2-40B4-BE49-F238E27FC236}">
                        <a16:creationId xmlns:a16="http://schemas.microsoft.com/office/drawing/2014/main" id="{EF0D2D44-AB11-4524-ACBE-94319D6CE940}"/>
                      </a:ext>
                    </a:extLst>
                  </p:cNvPr>
                  <p:cNvPicPr/>
                  <p:nvPr/>
                </p:nvPicPr>
                <p:blipFill>
                  <a:blip r:embed="rId9"/>
                  <a:stretch>
                    <a:fillRect/>
                  </a:stretch>
                </p:blipFill>
                <p:spPr>
                  <a:xfrm>
                    <a:off x="575981" y="1304672"/>
                    <a:ext cx="16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D28387AA-DD29-4AFA-B658-738A50D22ECB}"/>
                      </a:ext>
                    </a:extLst>
                  </p14:cNvPr>
                  <p14:cNvContentPartPr/>
                  <p14:nvPr/>
                </p14:nvContentPartPr>
                <p14:xfrm>
                  <a:off x="573821" y="1280912"/>
                  <a:ext cx="91080" cy="33120"/>
                </p14:xfrm>
              </p:contentPart>
            </mc:Choice>
            <mc:Fallback>
              <p:pic>
                <p:nvPicPr>
                  <p:cNvPr id="10" name="Freihand 9">
                    <a:extLst>
                      <a:ext uri="{FF2B5EF4-FFF2-40B4-BE49-F238E27FC236}">
                        <a16:creationId xmlns:a16="http://schemas.microsoft.com/office/drawing/2014/main" id="{D28387AA-DD29-4AFA-B658-738A50D22ECB}"/>
                      </a:ext>
                    </a:extLst>
                  </p:cNvPr>
                  <p:cNvPicPr/>
                  <p:nvPr/>
                </p:nvPicPr>
                <p:blipFill>
                  <a:blip r:embed="rId11"/>
                  <a:stretch>
                    <a:fillRect/>
                  </a:stretch>
                </p:blipFill>
                <p:spPr>
                  <a:xfrm>
                    <a:off x="569501" y="1276592"/>
                    <a:ext cx="99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E952D1A0-720F-41D4-9836-C6355EFA4AED}"/>
                      </a:ext>
                    </a:extLst>
                  </p14:cNvPr>
                  <p14:cNvContentPartPr/>
                  <p14:nvPr/>
                </p14:nvContentPartPr>
                <p14:xfrm>
                  <a:off x="578861" y="1324832"/>
                  <a:ext cx="92160" cy="69120"/>
                </p14:xfrm>
              </p:contentPart>
            </mc:Choice>
            <mc:Fallback>
              <p:pic>
                <p:nvPicPr>
                  <p:cNvPr id="11" name="Freihand 10">
                    <a:extLst>
                      <a:ext uri="{FF2B5EF4-FFF2-40B4-BE49-F238E27FC236}">
                        <a16:creationId xmlns:a16="http://schemas.microsoft.com/office/drawing/2014/main" id="{E952D1A0-720F-41D4-9836-C6355EFA4AED}"/>
                      </a:ext>
                    </a:extLst>
                  </p:cNvPr>
                  <p:cNvPicPr/>
                  <p:nvPr/>
                </p:nvPicPr>
                <p:blipFill>
                  <a:blip r:embed="rId13"/>
                  <a:stretch>
                    <a:fillRect/>
                  </a:stretch>
                </p:blipFill>
                <p:spPr>
                  <a:xfrm>
                    <a:off x="574541" y="1320512"/>
                    <a:ext cx="100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45099F1C-22B5-4F2C-A311-861600D697F0}"/>
                      </a:ext>
                    </a:extLst>
                  </p14:cNvPr>
                  <p14:cNvContentPartPr/>
                  <p14:nvPr/>
                </p14:nvContentPartPr>
                <p14:xfrm>
                  <a:off x="754541" y="1297112"/>
                  <a:ext cx="95040" cy="64800"/>
                </p14:xfrm>
              </p:contentPart>
            </mc:Choice>
            <mc:Fallback>
              <p:pic>
                <p:nvPicPr>
                  <p:cNvPr id="12" name="Freihand 11">
                    <a:extLst>
                      <a:ext uri="{FF2B5EF4-FFF2-40B4-BE49-F238E27FC236}">
                        <a16:creationId xmlns:a16="http://schemas.microsoft.com/office/drawing/2014/main" id="{45099F1C-22B5-4F2C-A311-861600D697F0}"/>
                      </a:ext>
                    </a:extLst>
                  </p:cNvPr>
                  <p:cNvPicPr/>
                  <p:nvPr/>
                </p:nvPicPr>
                <p:blipFill>
                  <a:blip r:embed="rId15"/>
                  <a:stretch>
                    <a:fillRect/>
                  </a:stretch>
                </p:blipFill>
                <p:spPr>
                  <a:xfrm>
                    <a:off x="750221" y="1292792"/>
                    <a:ext cx="103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9BBA522A-C2D9-4A10-B867-C93F15AEE8B9}"/>
                      </a:ext>
                    </a:extLst>
                  </p14:cNvPr>
                  <p14:cNvContentPartPr/>
                  <p14:nvPr/>
                </p14:nvContentPartPr>
                <p14:xfrm>
                  <a:off x="795581" y="1367312"/>
                  <a:ext cx="76680" cy="5040"/>
                </p14:xfrm>
              </p:contentPart>
            </mc:Choice>
            <mc:Fallback>
              <p:pic>
                <p:nvPicPr>
                  <p:cNvPr id="13" name="Freihand 12">
                    <a:extLst>
                      <a:ext uri="{FF2B5EF4-FFF2-40B4-BE49-F238E27FC236}">
                        <a16:creationId xmlns:a16="http://schemas.microsoft.com/office/drawing/2014/main" id="{9BBA522A-C2D9-4A10-B867-C93F15AEE8B9}"/>
                      </a:ext>
                    </a:extLst>
                  </p:cNvPr>
                  <p:cNvPicPr/>
                  <p:nvPr/>
                </p:nvPicPr>
                <p:blipFill>
                  <a:blip r:embed="rId17"/>
                  <a:stretch>
                    <a:fillRect/>
                  </a:stretch>
                </p:blipFill>
                <p:spPr>
                  <a:xfrm>
                    <a:off x="791261" y="1362992"/>
                    <a:ext cx="85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C6EB1E88-091B-4D3A-8DE8-8DE0D81999C8}"/>
                      </a:ext>
                    </a:extLst>
                  </p14:cNvPr>
                  <p14:cNvContentPartPr/>
                  <p14:nvPr/>
                </p14:nvContentPartPr>
                <p14:xfrm>
                  <a:off x="870821" y="1339592"/>
                  <a:ext cx="175320" cy="41400"/>
                </p14:xfrm>
              </p:contentPart>
            </mc:Choice>
            <mc:Fallback>
              <p:pic>
                <p:nvPicPr>
                  <p:cNvPr id="14" name="Freihand 13">
                    <a:extLst>
                      <a:ext uri="{FF2B5EF4-FFF2-40B4-BE49-F238E27FC236}">
                        <a16:creationId xmlns:a16="http://schemas.microsoft.com/office/drawing/2014/main" id="{C6EB1E88-091B-4D3A-8DE8-8DE0D81999C8}"/>
                      </a:ext>
                    </a:extLst>
                  </p:cNvPr>
                  <p:cNvPicPr/>
                  <p:nvPr/>
                </p:nvPicPr>
                <p:blipFill>
                  <a:blip r:embed="rId19"/>
                  <a:stretch>
                    <a:fillRect/>
                  </a:stretch>
                </p:blipFill>
                <p:spPr>
                  <a:xfrm>
                    <a:off x="866501" y="1335272"/>
                    <a:ext cx="183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CB32F5F7-D504-4796-BF8C-1A151A464527}"/>
                      </a:ext>
                    </a:extLst>
                  </p14:cNvPr>
                  <p14:cNvContentPartPr/>
                  <p14:nvPr/>
                </p14:nvContentPartPr>
                <p14:xfrm>
                  <a:off x="1042541" y="1291352"/>
                  <a:ext cx="112680" cy="114840"/>
                </p14:xfrm>
              </p:contentPart>
            </mc:Choice>
            <mc:Fallback>
              <p:pic>
                <p:nvPicPr>
                  <p:cNvPr id="15" name="Freihand 14">
                    <a:extLst>
                      <a:ext uri="{FF2B5EF4-FFF2-40B4-BE49-F238E27FC236}">
                        <a16:creationId xmlns:a16="http://schemas.microsoft.com/office/drawing/2014/main" id="{CB32F5F7-D504-4796-BF8C-1A151A464527}"/>
                      </a:ext>
                    </a:extLst>
                  </p:cNvPr>
                  <p:cNvPicPr/>
                  <p:nvPr/>
                </p:nvPicPr>
                <p:blipFill>
                  <a:blip r:embed="rId21"/>
                  <a:stretch>
                    <a:fillRect/>
                  </a:stretch>
                </p:blipFill>
                <p:spPr>
                  <a:xfrm>
                    <a:off x="1038221" y="1287032"/>
                    <a:ext cx="121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1003118F-A318-4258-900B-C606B43209F0}"/>
                      </a:ext>
                    </a:extLst>
                  </p14:cNvPr>
                  <p14:cNvContentPartPr/>
                  <p14:nvPr/>
                </p14:nvContentPartPr>
                <p14:xfrm>
                  <a:off x="1272581" y="1274072"/>
                  <a:ext cx="241920" cy="105840"/>
                </p14:xfrm>
              </p:contentPart>
            </mc:Choice>
            <mc:Fallback>
              <p:pic>
                <p:nvPicPr>
                  <p:cNvPr id="16" name="Freihand 15">
                    <a:extLst>
                      <a:ext uri="{FF2B5EF4-FFF2-40B4-BE49-F238E27FC236}">
                        <a16:creationId xmlns:a16="http://schemas.microsoft.com/office/drawing/2014/main" id="{1003118F-A318-4258-900B-C606B43209F0}"/>
                      </a:ext>
                    </a:extLst>
                  </p:cNvPr>
                  <p:cNvPicPr/>
                  <p:nvPr/>
                </p:nvPicPr>
                <p:blipFill>
                  <a:blip r:embed="rId23"/>
                  <a:stretch>
                    <a:fillRect/>
                  </a:stretch>
                </p:blipFill>
                <p:spPr>
                  <a:xfrm>
                    <a:off x="1268261" y="1269752"/>
                    <a:ext cx="250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2E7F2550-2006-4AD0-96B2-8FB43E804178}"/>
                      </a:ext>
                    </a:extLst>
                  </p14:cNvPr>
                  <p14:cNvContentPartPr/>
                  <p14:nvPr/>
                </p14:nvContentPartPr>
                <p14:xfrm>
                  <a:off x="1400381" y="1265792"/>
                  <a:ext cx="69840" cy="10080"/>
                </p14:xfrm>
              </p:contentPart>
            </mc:Choice>
            <mc:Fallback>
              <p:pic>
                <p:nvPicPr>
                  <p:cNvPr id="17" name="Freihand 16">
                    <a:extLst>
                      <a:ext uri="{FF2B5EF4-FFF2-40B4-BE49-F238E27FC236}">
                        <a16:creationId xmlns:a16="http://schemas.microsoft.com/office/drawing/2014/main" id="{2E7F2550-2006-4AD0-96B2-8FB43E804178}"/>
                      </a:ext>
                    </a:extLst>
                  </p:cNvPr>
                  <p:cNvPicPr/>
                  <p:nvPr/>
                </p:nvPicPr>
                <p:blipFill>
                  <a:blip r:embed="rId25"/>
                  <a:stretch>
                    <a:fillRect/>
                  </a:stretch>
                </p:blipFill>
                <p:spPr>
                  <a:xfrm>
                    <a:off x="1396061" y="1261472"/>
                    <a:ext cx="78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BDB15373-32FD-4205-B09B-5D332AF5EF62}"/>
                      </a:ext>
                    </a:extLst>
                  </p14:cNvPr>
                  <p14:cNvContentPartPr/>
                  <p14:nvPr/>
                </p14:nvContentPartPr>
                <p14:xfrm>
                  <a:off x="1587581" y="1289192"/>
                  <a:ext cx="87840" cy="82800"/>
                </p14:xfrm>
              </p:contentPart>
            </mc:Choice>
            <mc:Fallback>
              <p:pic>
                <p:nvPicPr>
                  <p:cNvPr id="18" name="Freihand 17">
                    <a:extLst>
                      <a:ext uri="{FF2B5EF4-FFF2-40B4-BE49-F238E27FC236}">
                        <a16:creationId xmlns:a16="http://schemas.microsoft.com/office/drawing/2014/main" id="{BDB15373-32FD-4205-B09B-5D332AF5EF62}"/>
                      </a:ext>
                    </a:extLst>
                  </p:cNvPr>
                  <p:cNvPicPr/>
                  <p:nvPr/>
                </p:nvPicPr>
                <p:blipFill>
                  <a:blip r:embed="rId27"/>
                  <a:stretch>
                    <a:fillRect/>
                  </a:stretch>
                </p:blipFill>
                <p:spPr>
                  <a:xfrm>
                    <a:off x="1583261" y="1284872"/>
                    <a:ext cx="96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E43D3387-D70B-4CD0-86DB-864E77D9F4DE}"/>
                      </a:ext>
                    </a:extLst>
                  </p14:cNvPr>
                  <p14:cNvContentPartPr/>
                  <p14:nvPr/>
                </p14:nvContentPartPr>
                <p14:xfrm>
                  <a:off x="1727981" y="1288832"/>
                  <a:ext cx="110160" cy="108000"/>
                </p14:xfrm>
              </p:contentPart>
            </mc:Choice>
            <mc:Fallback>
              <p:pic>
                <p:nvPicPr>
                  <p:cNvPr id="19" name="Freihand 18">
                    <a:extLst>
                      <a:ext uri="{FF2B5EF4-FFF2-40B4-BE49-F238E27FC236}">
                        <a16:creationId xmlns:a16="http://schemas.microsoft.com/office/drawing/2014/main" id="{E43D3387-D70B-4CD0-86DB-864E77D9F4DE}"/>
                      </a:ext>
                    </a:extLst>
                  </p:cNvPr>
                  <p:cNvPicPr/>
                  <p:nvPr/>
                </p:nvPicPr>
                <p:blipFill>
                  <a:blip r:embed="rId29"/>
                  <a:stretch>
                    <a:fillRect/>
                  </a:stretch>
                </p:blipFill>
                <p:spPr>
                  <a:xfrm>
                    <a:off x="1723661" y="1284512"/>
                    <a:ext cx="118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7EE2D589-785C-4078-86E0-A2A3F707F005}"/>
                      </a:ext>
                    </a:extLst>
                  </p14:cNvPr>
                  <p14:cNvContentPartPr/>
                  <p14:nvPr/>
                </p14:nvContentPartPr>
                <p14:xfrm>
                  <a:off x="1866221" y="1307912"/>
                  <a:ext cx="20160" cy="67320"/>
                </p14:xfrm>
              </p:contentPart>
            </mc:Choice>
            <mc:Fallback>
              <p:pic>
                <p:nvPicPr>
                  <p:cNvPr id="20" name="Freihand 19">
                    <a:extLst>
                      <a:ext uri="{FF2B5EF4-FFF2-40B4-BE49-F238E27FC236}">
                        <a16:creationId xmlns:a16="http://schemas.microsoft.com/office/drawing/2014/main" id="{7EE2D589-785C-4078-86E0-A2A3F707F005}"/>
                      </a:ext>
                    </a:extLst>
                  </p:cNvPr>
                  <p:cNvPicPr/>
                  <p:nvPr/>
                </p:nvPicPr>
                <p:blipFill>
                  <a:blip r:embed="rId31"/>
                  <a:stretch>
                    <a:fillRect/>
                  </a:stretch>
                </p:blipFill>
                <p:spPr>
                  <a:xfrm>
                    <a:off x="1861901" y="1303592"/>
                    <a:ext cx="28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992A3719-ACE4-4CAF-816C-220BD8DBD5BE}"/>
                      </a:ext>
                    </a:extLst>
                  </p14:cNvPr>
                  <p14:cNvContentPartPr/>
                  <p14:nvPr/>
                </p14:nvContentPartPr>
                <p14:xfrm>
                  <a:off x="1870181" y="1294232"/>
                  <a:ext cx="85320" cy="44640"/>
                </p14:xfrm>
              </p:contentPart>
            </mc:Choice>
            <mc:Fallback>
              <p:pic>
                <p:nvPicPr>
                  <p:cNvPr id="22" name="Freihand 21">
                    <a:extLst>
                      <a:ext uri="{FF2B5EF4-FFF2-40B4-BE49-F238E27FC236}">
                        <a16:creationId xmlns:a16="http://schemas.microsoft.com/office/drawing/2014/main" id="{992A3719-ACE4-4CAF-816C-220BD8DBD5BE}"/>
                      </a:ext>
                    </a:extLst>
                  </p:cNvPr>
                  <p:cNvPicPr/>
                  <p:nvPr/>
                </p:nvPicPr>
                <p:blipFill>
                  <a:blip r:embed="rId33"/>
                  <a:stretch>
                    <a:fillRect/>
                  </a:stretch>
                </p:blipFill>
                <p:spPr>
                  <a:xfrm>
                    <a:off x="1865861" y="1289912"/>
                    <a:ext cx="93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AC5102B5-51F5-4125-8C42-874E3A2E0F63}"/>
                      </a:ext>
                    </a:extLst>
                  </p14:cNvPr>
                  <p14:cNvContentPartPr/>
                  <p14:nvPr/>
                </p14:nvContentPartPr>
                <p14:xfrm>
                  <a:off x="1855421" y="1379192"/>
                  <a:ext cx="106560" cy="12960"/>
                </p14:xfrm>
              </p:contentPart>
            </mc:Choice>
            <mc:Fallback>
              <p:pic>
                <p:nvPicPr>
                  <p:cNvPr id="23" name="Freihand 22">
                    <a:extLst>
                      <a:ext uri="{FF2B5EF4-FFF2-40B4-BE49-F238E27FC236}">
                        <a16:creationId xmlns:a16="http://schemas.microsoft.com/office/drawing/2014/main" id="{AC5102B5-51F5-4125-8C42-874E3A2E0F63}"/>
                      </a:ext>
                    </a:extLst>
                  </p:cNvPr>
                  <p:cNvPicPr/>
                  <p:nvPr/>
                </p:nvPicPr>
                <p:blipFill>
                  <a:blip r:embed="rId35"/>
                  <a:stretch>
                    <a:fillRect/>
                  </a:stretch>
                </p:blipFill>
                <p:spPr>
                  <a:xfrm>
                    <a:off x="1851101" y="1374872"/>
                    <a:ext cx="115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ABD7DDE7-93F3-4708-B209-537F09D77DD9}"/>
                      </a:ext>
                    </a:extLst>
                  </p14:cNvPr>
                  <p14:cNvContentPartPr/>
                  <p14:nvPr/>
                </p14:nvContentPartPr>
                <p14:xfrm>
                  <a:off x="2030381" y="1348592"/>
                  <a:ext cx="360" cy="360"/>
                </p14:xfrm>
              </p:contentPart>
            </mc:Choice>
            <mc:Fallback>
              <p:pic>
                <p:nvPicPr>
                  <p:cNvPr id="24" name="Freihand 23">
                    <a:extLst>
                      <a:ext uri="{FF2B5EF4-FFF2-40B4-BE49-F238E27FC236}">
                        <a16:creationId xmlns:a16="http://schemas.microsoft.com/office/drawing/2014/main" id="{ABD7DDE7-93F3-4708-B209-537F09D77DD9}"/>
                      </a:ext>
                    </a:extLst>
                  </p:cNvPr>
                  <p:cNvPicPr/>
                  <p:nvPr/>
                </p:nvPicPr>
                <p:blipFill>
                  <a:blip r:embed="rId7"/>
                  <a:stretch>
                    <a:fillRect/>
                  </a:stretch>
                </p:blipFill>
                <p:spPr>
                  <a:xfrm>
                    <a:off x="2026061" y="1344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D2C1A9F1-6CCE-4504-A48F-8BFD2A7720B8}"/>
                      </a:ext>
                    </a:extLst>
                  </p14:cNvPr>
                  <p14:cNvContentPartPr/>
                  <p14:nvPr/>
                </p14:nvContentPartPr>
                <p14:xfrm>
                  <a:off x="2039741" y="1275872"/>
                  <a:ext cx="100080" cy="110160"/>
                </p14:xfrm>
              </p:contentPart>
            </mc:Choice>
            <mc:Fallback>
              <p:pic>
                <p:nvPicPr>
                  <p:cNvPr id="25" name="Freihand 24">
                    <a:extLst>
                      <a:ext uri="{FF2B5EF4-FFF2-40B4-BE49-F238E27FC236}">
                        <a16:creationId xmlns:a16="http://schemas.microsoft.com/office/drawing/2014/main" id="{D2C1A9F1-6CCE-4504-A48F-8BFD2A7720B8}"/>
                      </a:ext>
                    </a:extLst>
                  </p:cNvPr>
                  <p:cNvPicPr/>
                  <p:nvPr/>
                </p:nvPicPr>
                <p:blipFill>
                  <a:blip r:embed="rId38"/>
                  <a:stretch>
                    <a:fillRect/>
                  </a:stretch>
                </p:blipFill>
                <p:spPr>
                  <a:xfrm>
                    <a:off x="2035421" y="1271552"/>
                    <a:ext cx="108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CB227E83-3154-470E-BBF0-3958973D159F}"/>
                      </a:ext>
                    </a:extLst>
                  </p14:cNvPr>
                  <p14:cNvContentPartPr/>
                  <p14:nvPr/>
                </p14:nvContentPartPr>
                <p14:xfrm>
                  <a:off x="2192741" y="1271912"/>
                  <a:ext cx="119160" cy="114120"/>
                </p14:xfrm>
              </p:contentPart>
            </mc:Choice>
            <mc:Fallback>
              <p:pic>
                <p:nvPicPr>
                  <p:cNvPr id="26" name="Freihand 25">
                    <a:extLst>
                      <a:ext uri="{FF2B5EF4-FFF2-40B4-BE49-F238E27FC236}">
                        <a16:creationId xmlns:a16="http://schemas.microsoft.com/office/drawing/2014/main" id="{CB227E83-3154-470E-BBF0-3958973D159F}"/>
                      </a:ext>
                    </a:extLst>
                  </p:cNvPr>
                  <p:cNvPicPr/>
                  <p:nvPr/>
                </p:nvPicPr>
                <p:blipFill>
                  <a:blip r:embed="rId40"/>
                  <a:stretch>
                    <a:fillRect/>
                  </a:stretch>
                </p:blipFill>
                <p:spPr>
                  <a:xfrm>
                    <a:off x="2188421" y="1267592"/>
                    <a:ext cx="127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62DA0BE4-9D16-4C59-ADCB-AE281AB1D2F3}"/>
                      </a:ext>
                    </a:extLst>
                  </p14:cNvPr>
                  <p14:cNvContentPartPr/>
                  <p14:nvPr/>
                </p14:nvContentPartPr>
                <p14:xfrm>
                  <a:off x="2433221" y="1286312"/>
                  <a:ext cx="58680" cy="85680"/>
                </p14:xfrm>
              </p:contentPart>
            </mc:Choice>
            <mc:Fallback>
              <p:pic>
                <p:nvPicPr>
                  <p:cNvPr id="27" name="Freihand 26">
                    <a:extLst>
                      <a:ext uri="{FF2B5EF4-FFF2-40B4-BE49-F238E27FC236}">
                        <a16:creationId xmlns:a16="http://schemas.microsoft.com/office/drawing/2014/main" id="{62DA0BE4-9D16-4C59-ADCB-AE281AB1D2F3}"/>
                      </a:ext>
                    </a:extLst>
                  </p:cNvPr>
                  <p:cNvPicPr/>
                  <p:nvPr/>
                </p:nvPicPr>
                <p:blipFill>
                  <a:blip r:embed="rId42"/>
                  <a:stretch>
                    <a:fillRect/>
                  </a:stretch>
                </p:blipFill>
                <p:spPr>
                  <a:xfrm>
                    <a:off x="2428901" y="1281992"/>
                    <a:ext cx="67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BCCE9CB6-19D6-46CB-ABB7-94EE6E086197}"/>
                      </a:ext>
                    </a:extLst>
                  </p14:cNvPr>
                  <p14:cNvContentPartPr/>
                  <p14:nvPr/>
                </p14:nvContentPartPr>
                <p14:xfrm>
                  <a:off x="2437901" y="1280912"/>
                  <a:ext cx="100080" cy="105480"/>
                </p14:xfrm>
              </p:contentPart>
            </mc:Choice>
            <mc:Fallback>
              <p:pic>
                <p:nvPicPr>
                  <p:cNvPr id="28" name="Freihand 27">
                    <a:extLst>
                      <a:ext uri="{FF2B5EF4-FFF2-40B4-BE49-F238E27FC236}">
                        <a16:creationId xmlns:a16="http://schemas.microsoft.com/office/drawing/2014/main" id="{BCCE9CB6-19D6-46CB-ABB7-94EE6E086197}"/>
                      </a:ext>
                    </a:extLst>
                  </p:cNvPr>
                  <p:cNvPicPr/>
                  <p:nvPr/>
                </p:nvPicPr>
                <p:blipFill>
                  <a:blip r:embed="rId44"/>
                  <a:stretch>
                    <a:fillRect/>
                  </a:stretch>
                </p:blipFill>
                <p:spPr>
                  <a:xfrm>
                    <a:off x="2433581" y="1276592"/>
                    <a:ext cx="108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74B8A010-F303-4B84-97DD-9402C9DCE60C}"/>
                      </a:ext>
                    </a:extLst>
                  </p14:cNvPr>
                  <p14:cNvContentPartPr/>
                  <p14:nvPr/>
                </p14:nvContentPartPr>
                <p14:xfrm>
                  <a:off x="2582261" y="1277672"/>
                  <a:ext cx="236160" cy="84960"/>
                </p14:xfrm>
              </p:contentPart>
            </mc:Choice>
            <mc:Fallback>
              <p:pic>
                <p:nvPicPr>
                  <p:cNvPr id="29" name="Freihand 28">
                    <a:extLst>
                      <a:ext uri="{FF2B5EF4-FFF2-40B4-BE49-F238E27FC236}">
                        <a16:creationId xmlns:a16="http://schemas.microsoft.com/office/drawing/2014/main" id="{74B8A010-F303-4B84-97DD-9402C9DCE60C}"/>
                      </a:ext>
                    </a:extLst>
                  </p:cNvPr>
                  <p:cNvPicPr/>
                  <p:nvPr/>
                </p:nvPicPr>
                <p:blipFill>
                  <a:blip r:embed="rId46"/>
                  <a:stretch>
                    <a:fillRect/>
                  </a:stretch>
                </p:blipFill>
                <p:spPr>
                  <a:xfrm>
                    <a:off x="2577941" y="1273352"/>
                    <a:ext cx="244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CA0420CD-6792-4CE2-AB13-D57F8976C448}"/>
                      </a:ext>
                    </a:extLst>
                  </p14:cNvPr>
                  <p14:cNvContentPartPr/>
                  <p14:nvPr/>
                </p14:nvContentPartPr>
                <p14:xfrm>
                  <a:off x="2760461" y="1203872"/>
                  <a:ext cx="360" cy="360"/>
                </p14:xfrm>
              </p:contentPart>
            </mc:Choice>
            <mc:Fallback>
              <p:pic>
                <p:nvPicPr>
                  <p:cNvPr id="30" name="Freihand 29">
                    <a:extLst>
                      <a:ext uri="{FF2B5EF4-FFF2-40B4-BE49-F238E27FC236}">
                        <a16:creationId xmlns:a16="http://schemas.microsoft.com/office/drawing/2014/main" id="{CA0420CD-6792-4CE2-AB13-D57F8976C448}"/>
                      </a:ext>
                    </a:extLst>
                  </p:cNvPr>
                  <p:cNvPicPr/>
                  <p:nvPr/>
                </p:nvPicPr>
                <p:blipFill>
                  <a:blip r:embed="rId7"/>
                  <a:stretch>
                    <a:fillRect/>
                  </a:stretch>
                </p:blipFill>
                <p:spPr>
                  <a:xfrm>
                    <a:off x="2756141" y="1199552"/>
                    <a:ext cx="9000" cy="900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48">
            <p14:nvContentPartPr>
              <p14:cNvPr id="3" name="Freihand 2">
                <a:extLst>
                  <a:ext uri="{FF2B5EF4-FFF2-40B4-BE49-F238E27FC236}">
                    <a16:creationId xmlns:a16="http://schemas.microsoft.com/office/drawing/2014/main" id="{20C35985-5724-4DB9-AE5F-6966A280312E}"/>
                  </a:ext>
                </a:extLst>
              </p14:cNvPr>
              <p14:cNvContentPartPr/>
              <p14:nvPr/>
            </p14:nvContentPartPr>
            <p14:xfrm>
              <a:off x="10002581" y="797432"/>
              <a:ext cx="447840" cy="26280"/>
            </p14:xfrm>
          </p:contentPart>
        </mc:Choice>
        <mc:Fallback>
          <p:pic>
            <p:nvPicPr>
              <p:cNvPr id="3" name="Freihand 2">
                <a:extLst>
                  <a:ext uri="{FF2B5EF4-FFF2-40B4-BE49-F238E27FC236}">
                    <a16:creationId xmlns:a16="http://schemas.microsoft.com/office/drawing/2014/main" id="{20C35985-5724-4DB9-AE5F-6966A280312E}"/>
                  </a:ext>
                </a:extLst>
              </p:cNvPr>
              <p:cNvPicPr/>
              <p:nvPr/>
            </p:nvPicPr>
            <p:blipFill>
              <a:blip r:embed="rId49"/>
              <a:stretch>
                <a:fillRect/>
              </a:stretch>
            </p:blipFill>
            <p:spPr>
              <a:xfrm>
                <a:off x="9998261" y="793112"/>
                <a:ext cx="456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0CA11F2E-211A-4F98-AAB0-455A590AB359}"/>
                  </a:ext>
                </a:extLst>
              </p14:cNvPr>
              <p14:cNvContentPartPr/>
              <p14:nvPr/>
            </p14:nvContentPartPr>
            <p14:xfrm>
              <a:off x="4010021" y="3306632"/>
              <a:ext cx="190440" cy="156960"/>
            </p14:xfrm>
          </p:contentPart>
        </mc:Choice>
        <mc:Fallback>
          <p:pic>
            <p:nvPicPr>
              <p:cNvPr id="40" name="Freihand 39">
                <a:extLst>
                  <a:ext uri="{FF2B5EF4-FFF2-40B4-BE49-F238E27FC236}">
                    <a16:creationId xmlns:a16="http://schemas.microsoft.com/office/drawing/2014/main" id="{0CA11F2E-211A-4F98-AAB0-455A590AB359}"/>
                  </a:ext>
                </a:extLst>
              </p:cNvPr>
              <p:cNvPicPr/>
              <p:nvPr/>
            </p:nvPicPr>
            <p:blipFill>
              <a:blip r:embed="rId51"/>
              <a:stretch>
                <a:fillRect/>
              </a:stretch>
            </p:blipFill>
            <p:spPr>
              <a:xfrm>
                <a:off x="4005701" y="3302312"/>
                <a:ext cx="199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Freihand 44">
                <a:extLst>
                  <a:ext uri="{FF2B5EF4-FFF2-40B4-BE49-F238E27FC236}">
                    <a16:creationId xmlns:a16="http://schemas.microsoft.com/office/drawing/2014/main" id="{6ECD4623-91A3-424E-9EC6-55BFCBE98FDB}"/>
                  </a:ext>
                </a:extLst>
              </p14:cNvPr>
              <p14:cNvContentPartPr/>
              <p14:nvPr/>
            </p14:nvContentPartPr>
            <p14:xfrm>
              <a:off x="2663261" y="4250552"/>
              <a:ext cx="154080" cy="173520"/>
            </p14:xfrm>
          </p:contentPart>
        </mc:Choice>
        <mc:Fallback>
          <p:pic>
            <p:nvPicPr>
              <p:cNvPr id="45" name="Freihand 44">
                <a:extLst>
                  <a:ext uri="{FF2B5EF4-FFF2-40B4-BE49-F238E27FC236}">
                    <a16:creationId xmlns:a16="http://schemas.microsoft.com/office/drawing/2014/main" id="{6ECD4623-91A3-424E-9EC6-55BFCBE98FDB}"/>
                  </a:ext>
                </a:extLst>
              </p:cNvPr>
              <p:cNvPicPr/>
              <p:nvPr/>
            </p:nvPicPr>
            <p:blipFill>
              <a:blip r:embed="rId53"/>
              <a:stretch>
                <a:fillRect/>
              </a:stretch>
            </p:blipFill>
            <p:spPr>
              <a:xfrm>
                <a:off x="2658941" y="4246232"/>
                <a:ext cx="162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64321" name="Freihand 264320">
                <a:extLst>
                  <a:ext uri="{FF2B5EF4-FFF2-40B4-BE49-F238E27FC236}">
                    <a16:creationId xmlns:a16="http://schemas.microsoft.com/office/drawing/2014/main" id="{81ECBDF2-FD9C-407A-AA74-C336CE6B6F5E}"/>
                  </a:ext>
                </a:extLst>
              </p14:cNvPr>
              <p14:cNvContentPartPr/>
              <p14:nvPr/>
            </p14:nvContentPartPr>
            <p14:xfrm>
              <a:off x="4331861" y="5167112"/>
              <a:ext cx="295560" cy="247680"/>
            </p14:xfrm>
          </p:contentPart>
        </mc:Choice>
        <mc:Fallback>
          <p:pic>
            <p:nvPicPr>
              <p:cNvPr id="264321" name="Freihand 264320">
                <a:extLst>
                  <a:ext uri="{FF2B5EF4-FFF2-40B4-BE49-F238E27FC236}">
                    <a16:creationId xmlns:a16="http://schemas.microsoft.com/office/drawing/2014/main" id="{81ECBDF2-FD9C-407A-AA74-C336CE6B6F5E}"/>
                  </a:ext>
                </a:extLst>
              </p:cNvPr>
              <p:cNvPicPr/>
              <p:nvPr/>
            </p:nvPicPr>
            <p:blipFill>
              <a:blip r:embed="rId55"/>
              <a:stretch>
                <a:fillRect/>
              </a:stretch>
            </p:blipFill>
            <p:spPr>
              <a:xfrm>
                <a:off x="4327541" y="5162792"/>
                <a:ext cx="304200" cy="256320"/>
              </a:xfrm>
              <a:prstGeom prst="rect">
                <a:avLst/>
              </a:prstGeom>
            </p:spPr>
          </p:pic>
        </mc:Fallback>
      </mc:AlternateContent>
      <p:grpSp>
        <p:nvGrpSpPr>
          <p:cNvPr id="264324" name="Gruppieren 264323">
            <a:extLst>
              <a:ext uri="{FF2B5EF4-FFF2-40B4-BE49-F238E27FC236}">
                <a16:creationId xmlns:a16="http://schemas.microsoft.com/office/drawing/2014/main" id="{41F7C84C-DC84-43FE-8551-05E848EAE0FF}"/>
              </a:ext>
            </a:extLst>
          </p:cNvPr>
          <p:cNvGrpSpPr/>
          <p:nvPr/>
        </p:nvGrpSpPr>
        <p:grpSpPr>
          <a:xfrm>
            <a:off x="2411261" y="2865992"/>
            <a:ext cx="4258800" cy="3084480"/>
            <a:chOff x="2411261" y="2865992"/>
            <a:chExt cx="4258800" cy="3084480"/>
          </a:xfrm>
        </p:grpSpPr>
        <mc:AlternateContent xmlns:mc="http://schemas.openxmlformats.org/markup-compatibility/2006">
          <mc:Choice xmlns:p14="http://schemas.microsoft.com/office/powerpoint/2010/main" Requires="p14">
            <p:contentPart p14:bwMode="auto" r:id="rId56">
              <p14:nvContentPartPr>
                <p14:cNvPr id="4" name="Freihand 3">
                  <a:extLst>
                    <a:ext uri="{FF2B5EF4-FFF2-40B4-BE49-F238E27FC236}">
                      <a16:creationId xmlns:a16="http://schemas.microsoft.com/office/drawing/2014/main" id="{56AC7DE9-9EC6-49B5-95AF-99A0BDDFCD01}"/>
                    </a:ext>
                  </a:extLst>
                </p14:cNvPr>
                <p14:cNvContentPartPr/>
                <p14:nvPr/>
              </p14:nvContentPartPr>
              <p14:xfrm>
                <a:off x="2685941" y="3265592"/>
                <a:ext cx="182520" cy="227160"/>
              </p14:xfrm>
            </p:contentPart>
          </mc:Choice>
          <mc:Fallback>
            <p:pic>
              <p:nvPicPr>
                <p:cNvPr id="4" name="Freihand 3">
                  <a:extLst>
                    <a:ext uri="{FF2B5EF4-FFF2-40B4-BE49-F238E27FC236}">
                      <a16:creationId xmlns:a16="http://schemas.microsoft.com/office/drawing/2014/main" id="{56AC7DE9-9EC6-49B5-95AF-99A0BDDFCD01}"/>
                    </a:ext>
                  </a:extLst>
                </p:cNvPr>
                <p:cNvPicPr/>
                <p:nvPr/>
              </p:nvPicPr>
              <p:blipFill>
                <a:blip r:embed="rId57"/>
                <a:stretch>
                  <a:fillRect/>
                </a:stretch>
              </p:blipFill>
              <p:spPr>
                <a:xfrm>
                  <a:off x="2681621" y="3261272"/>
                  <a:ext cx="191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 name="Freihand 30">
                  <a:extLst>
                    <a:ext uri="{FF2B5EF4-FFF2-40B4-BE49-F238E27FC236}">
                      <a16:creationId xmlns:a16="http://schemas.microsoft.com/office/drawing/2014/main" id="{6454D39A-F84B-479A-B363-53F31F5AD790}"/>
                    </a:ext>
                  </a:extLst>
                </p14:cNvPr>
                <p14:cNvContentPartPr/>
                <p14:nvPr/>
              </p14:nvContentPartPr>
              <p14:xfrm>
                <a:off x="3108221" y="3132392"/>
                <a:ext cx="144360" cy="116640"/>
              </p14:xfrm>
            </p:contentPart>
          </mc:Choice>
          <mc:Fallback>
            <p:pic>
              <p:nvPicPr>
                <p:cNvPr id="31" name="Freihand 30">
                  <a:extLst>
                    <a:ext uri="{FF2B5EF4-FFF2-40B4-BE49-F238E27FC236}">
                      <a16:creationId xmlns:a16="http://schemas.microsoft.com/office/drawing/2014/main" id="{6454D39A-F84B-479A-B363-53F31F5AD790}"/>
                    </a:ext>
                  </a:extLst>
                </p:cNvPr>
                <p:cNvPicPr/>
                <p:nvPr/>
              </p:nvPicPr>
              <p:blipFill>
                <a:blip r:embed="rId59"/>
                <a:stretch>
                  <a:fillRect/>
                </a:stretch>
              </p:blipFill>
              <p:spPr>
                <a:xfrm>
                  <a:off x="3103901" y="3128072"/>
                  <a:ext cx="153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2" name="Freihand 31">
                  <a:extLst>
                    <a:ext uri="{FF2B5EF4-FFF2-40B4-BE49-F238E27FC236}">
                      <a16:creationId xmlns:a16="http://schemas.microsoft.com/office/drawing/2014/main" id="{0E609F86-51E0-429D-9D0B-A3CA2F004C7D}"/>
                    </a:ext>
                  </a:extLst>
                </p14:cNvPr>
                <p14:cNvContentPartPr/>
                <p14:nvPr/>
              </p14:nvContentPartPr>
              <p14:xfrm>
                <a:off x="3294701" y="3228152"/>
                <a:ext cx="10800" cy="15840"/>
              </p14:xfrm>
            </p:contentPart>
          </mc:Choice>
          <mc:Fallback>
            <p:pic>
              <p:nvPicPr>
                <p:cNvPr id="32" name="Freihand 31">
                  <a:extLst>
                    <a:ext uri="{FF2B5EF4-FFF2-40B4-BE49-F238E27FC236}">
                      <a16:creationId xmlns:a16="http://schemas.microsoft.com/office/drawing/2014/main" id="{0E609F86-51E0-429D-9D0B-A3CA2F004C7D}"/>
                    </a:ext>
                  </a:extLst>
                </p:cNvPr>
                <p:cNvPicPr/>
                <p:nvPr/>
              </p:nvPicPr>
              <p:blipFill>
                <a:blip r:embed="rId61"/>
                <a:stretch>
                  <a:fillRect/>
                </a:stretch>
              </p:blipFill>
              <p:spPr>
                <a:xfrm>
                  <a:off x="3290381" y="3223832"/>
                  <a:ext cx="19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3" name="Freihand 32">
                  <a:extLst>
                    <a:ext uri="{FF2B5EF4-FFF2-40B4-BE49-F238E27FC236}">
                      <a16:creationId xmlns:a16="http://schemas.microsoft.com/office/drawing/2014/main" id="{4B16EE24-3B44-47AF-9082-AC6871689F26}"/>
                    </a:ext>
                  </a:extLst>
                </p14:cNvPr>
                <p14:cNvContentPartPr/>
                <p14:nvPr/>
              </p14:nvContentPartPr>
              <p14:xfrm>
                <a:off x="2969981" y="3029432"/>
                <a:ext cx="512280" cy="313560"/>
              </p14:xfrm>
            </p:contentPart>
          </mc:Choice>
          <mc:Fallback>
            <p:pic>
              <p:nvPicPr>
                <p:cNvPr id="33" name="Freihand 32">
                  <a:extLst>
                    <a:ext uri="{FF2B5EF4-FFF2-40B4-BE49-F238E27FC236}">
                      <a16:creationId xmlns:a16="http://schemas.microsoft.com/office/drawing/2014/main" id="{4B16EE24-3B44-47AF-9082-AC6871689F26}"/>
                    </a:ext>
                  </a:extLst>
                </p:cNvPr>
                <p:cNvPicPr/>
                <p:nvPr/>
              </p:nvPicPr>
              <p:blipFill>
                <a:blip r:embed="rId63"/>
                <a:stretch>
                  <a:fillRect/>
                </a:stretch>
              </p:blipFill>
              <p:spPr>
                <a:xfrm>
                  <a:off x="2965661" y="3025112"/>
                  <a:ext cx="5209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8BF43A74-4AD5-4FFD-8DFC-ED36C2457EA6}"/>
                    </a:ext>
                  </a:extLst>
                </p14:cNvPr>
                <p14:cNvContentPartPr/>
                <p14:nvPr/>
              </p14:nvContentPartPr>
              <p14:xfrm>
                <a:off x="5515181" y="3343352"/>
                <a:ext cx="219600" cy="155520"/>
              </p14:xfrm>
            </p:contentPart>
          </mc:Choice>
          <mc:Fallback>
            <p:pic>
              <p:nvPicPr>
                <p:cNvPr id="35" name="Freihand 34">
                  <a:extLst>
                    <a:ext uri="{FF2B5EF4-FFF2-40B4-BE49-F238E27FC236}">
                      <a16:creationId xmlns:a16="http://schemas.microsoft.com/office/drawing/2014/main" id="{8BF43A74-4AD5-4FFD-8DFC-ED36C2457EA6}"/>
                    </a:ext>
                  </a:extLst>
                </p:cNvPr>
                <p:cNvPicPr/>
                <p:nvPr/>
              </p:nvPicPr>
              <p:blipFill>
                <a:blip r:embed="rId65"/>
                <a:stretch>
                  <a:fillRect/>
                </a:stretch>
              </p:blipFill>
              <p:spPr>
                <a:xfrm>
                  <a:off x="5510861" y="3339032"/>
                  <a:ext cx="228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Freihand 35">
                  <a:extLst>
                    <a:ext uri="{FF2B5EF4-FFF2-40B4-BE49-F238E27FC236}">
                      <a16:creationId xmlns:a16="http://schemas.microsoft.com/office/drawing/2014/main" id="{BC60BFBC-9715-43D4-9B25-573AD31DCBF9}"/>
                    </a:ext>
                  </a:extLst>
                </p14:cNvPr>
                <p14:cNvContentPartPr/>
                <p14:nvPr/>
              </p14:nvContentPartPr>
              <p14:xfrm>
                <a:off x="5978501" y="3173432"/>
                <a:ext cx="92880" cy="85320"/>
              </p14:xfrm>
            </p:contentPart>
          </mc:Choice>
          <mc:Fallback>
            <p:pic>
              <p:nvPicPr>
                <p:cNvPr id="36" name="Freihand 35">
                  <a:extLst>
                    <a:ext uri="{FF2B5EF4-FFF2-40B4-BE49-F238E27FC236}">
                      <a16:creationId xmlns:a16="http://schemas.microsoft.com/office/drawing/2014/main" id="{BC60BFBC-9715-43D4-9B25-573AD31DCBF9}"/>
                    </a:ext>
                  </a:extLst>
                </p:cNvPr>
                <p:cNvPicPr/>
                <p:nvPr/>
              </p:nvPicPr>
              <p:blipFill>
                <a:blip r:embed="rId67"/>
                <a:stretch>
                  <a:fillRect/>
                </a:stretch>
              </p:blipFill>
              <p:spPr>
                <a:xfrm>
                  <a:off x="5974181" y="3169112"/>
                  <a:ext cx="101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Freihand 36">
                  <a:extLst>
                    <a:ext uri="{FF2B5EF4-FFF2-40B4-BE49-F238E27FC236}">
                      <a16:creationId xmlns:a16="http://schemas.microsoft.com/office/drawing/2014/main" id="{63205361-3C55-41A3-B636-86D98E0193E6}"/>
                    </a:ext>
                  </a:extLst>
                </p14:cNvPr>
                <p14:cNvContentPartPr/>
                <p14:nvPr/>
              </p14:nvContentPartPr>
              <p14:xfrm>
                <a:off x="6130421" y="3244352"/>
                <a:ext cx="16560" cy="9360"/>
              </p14:xfrm>
            </p:contentPart>
          </mc:Choice>
          <mc:Fallback>
            <p:pic>
              <p:nvPicPr>
                <p:cNvPr id="37" name="Freihand 36">
                  <a:extLst>
                    <a:ext uri="{FF2B5EF4-FFF2-40B4-BE49-F238E27FC236}">
                      <a16:creationId xmlns:a16="http://schemas.microsoft.com/office/drawing/2014/main" id="{63205361-3C55-41A3-B636-86D98E0193E6}"/>
                    </a:ext>
                  </a:extLst>
                </p:cNvPr>
                <p:cNvPicPr/>
                <p:nvPr/>
              </p:nvPicPr>
              <p:blipFill>
                <a:blip r:embed="rId69"/>
                <a:stretch>
                  <a:fillRect/>
                </a:stretch>
              </p:blipFill>
              <p:spPr>
                <a:xfrm>
                  <a:off x="6126101" y="3240032"/>
                  <a:ext cx="25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 name="Freihand 37">
                  <a:extLst>
                    <a:ext uri="{FF2B5EF4-FFF2-40B4-BE49-F238E27FC236}">
                      <a16:creationId xmlns:a16="http://schemas.microsoft.com/office/drawing/2014/main" id="{6680A7DC-CBE9-44AB-9BAC-AC950B803578}"/>
                    </a:ext>
                  </a:extLst>
                </p14:cNvPr>
                <p14:cNvContentPartPr/>
                <p14:nvPr/>
              </p14:nvContentPartPr>
              <p14:xfrm>
                <a:off x="5844941" y="3079472"/>
                <a:ext cx="420480" cy="273240"/>
              </p14:xfrm>
            </p:contentPart>
          </mc:Choice>
          <mc:Fallback>
            <p:pic>
              <p:nvPicPr>
                <p:cNvPr id="38" name="Freihand 37">
                  <a:extLst>
                    <a:ext uri="{FF2B5EF4-FFF2-40B4-BE49-F238E27FC236}">
                      <a16:creationId xmlns:a16="http://schemas.microsoft.com/office/drawing/2014/main" id="{6680A7DC-CBE9-44AB-9BAC-AC950B803578}"/>
                    </a:ext>
                  </a:extLst>
                </p:cNvPr>
                <p:cNvPicPr/>
                <p:nvPr/>
              </p:nvPicPr>
              <p:blipFill>
                <a:blip r:embed="rId71"/>
                <a:stretch>
                  <a:fillRect/>
                </a:stretch>
              </p:blipFill>
              <p:spPr>
                <a:xfrm>
                  <a:off x="5840621" y="3075152"/>
                  <a:ext cx="4291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57CBDE86-E0F5-4AE9-8FC7-D26334CABC2D}"/>
                    </a:ext>
                  </a:extLst>
                </p14:cNvPr>
                <p14:cNvContentPartPr/>
                <p14:nvPr/>
              </p14:nvContentPartPr>
              <p14:xfrm>
                <a:off x="4398821" y="3152192"/>
                <a:ext cx="77400" cy="108360"/>
              </p14:xfrm>
            </p:contentPart>
          </mc:Choice>
          <mc:Fallback>
            <p:pic>
              <p:nvPicPr>
                <p:cNvPr id="41" name="Freihand 40">
                  <a:extLst>
                    <a:ext uri="{FF2B5EF4-FFF2-40B4-BE49-F238E27FC236}">
                      <a16:creationId xmlns:a16="http://schemas.microsoft.com/office/drawing/2014/main" id="{57CBDE86-E0F5-4AE9-8FC7-D26334CABC2D}"/>
                    </a:ext>
                  </a:extLst>
                </p:cNvPr>
                <p:cNvPicPr/>
                <p:nvPr/>
              </p:nvPicPr>
              <p:blipFill>
                <a:blip r:embed="rId73"/>
                <a:stretch>
                  <a:fillRect/>
                </a:stretch>
              </p:blipFill>
              <p:spPr>
                <a:xfrm>
                  <a:off x="4394501" y="3147872"/>
                  <a:ext cx="86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9B085662-065A-46EC-9A79-A9F7F9DC15CD}"/>
                    </a:ext>
                  </a:extLst>
                </p14:cNvPr>
                <p14:cNvContentPartPr/>
                <p14:nvPr/>
              </p14:nvContentPartPr>
              <p14:xfrm>
                <a:off x="4538861" y="3240752"/>
                <a:ext cx="360" cy="360"/>
              </p14:xfrm>
            </p:contentPart>
          </mc:Choice>
          <mc:Fallback>
            <p:pic>
              <p:nvPicPr>
                <p:cNvPr id="42" name="Freihand 41">
                  <a:extLst>
                    <a:ext uri="{FF2B5EF4-FFF2-40B4-BE49-F238E27FC236}">
                      <a16:creationId xmlns:a16="http://schemas.microsoft.com/office/drawing/2014/main" id="{9B085662-065A-46EC-9A79-A9F7F9DC15CD}"/>
                    </a:ext>
                  </a:extLst>
                </p:cNvPr>
                <p:cNvPicPr/>
                <p:nvPr/>
              </p:nvPicPr>
              <p:blipFill>
                <a:blip r:embed="rId7"/>
                <a:stretch>
                  <a:fillRect/>
                </a:stretch>
              </p:blipFill>
              <p:spPr>
                <a:xfrm>
                  <a:off x="4534541" y="3236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FEA67BB8-BC13-47D4-8555-0BAD8610E418}"/>
                    </a:ext>
                  </a:extLst>
                </p14:cNvPr>
                <p14:cNvContentPartPr/>
                <p14:nvPr/>
              </p14:nvContentPartPr>
              <p14:xfrm>
                <a:off x="4244381" y="3041312"/>
                <a:ext cx="455040" cy="316440"/>
              </p14:xfrm>
            </p:contentPart>
          </mc:Choice>
          <mc:Fallback>
            <p:pic>
              <p:nvPicPr>
                <p:cNvPr id="43" name="Freihand 42">
                  <a:extLst>
                    <a:ext uri="{FF2B5EF4-FFF2-40B4-BE49-F238E27FC236}">
                      <a16:creationId xmlns:a16="http://schemas.microsoft.com/office/drawing/2014/main" id="{FEA67BB8-BC13-47D4-8555-0BAD8610E418}"/>
                    </a:ext>
                  </a:extLst>
                </p:cNvPr>
                <p:cNvPicPr/>
                <p:nvPr/>
              </p:nvPicPr>
              <p:blipFill>
                <a:blip r:embed="rId76"/>
                <a:stretch>
                  <a:fillRect/>
                </a:stretch>
              </p:blipFill>
              <p:spPr>
                <a:xfrm>
                  <a:off x="4240061" y="3036992"/>
                  <a:ext cx="4636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37702F32-2CAF-4183-91C0-A69B6E9EAE82}"/>
                    </a:ext>
                  </a:extLst>
                </p14:cNvPr>
                <p14:cNvContentPartPr/>
                <p14:nvPr/>
              </p14:nvContentPartPr>
              <p14:xfrm>
                <a:off x="2965661" y="4041392"/>
                <a:ext cx="134640" cy="135000"/>
              </p14:xfrm>
            </p:contentPart>
          </mc:Choice>
          <mc:Fallback>
            <p:pic>
              <p:nvPicPr>
                <p:cNvPr id="46" name="Freihand 45">
                  <a:extLst>
                    <a:ext uri="{FF2B5EF4-FFF2-40B4-BE49-F238E27FC236}">
                      <a16:creationId xmlns:a16="http://schemas.microsoft.com/office/drawing/2014/main" id="{37702F32-2CAF-4183-91C0-A69B6E9EAE82}"/>
                    </a:ext>
                  </a:extLst>
                </p:cNvPr>
                <p:cNvPicPr/>
                <p:nvPr/>
              </p:nvPicPr>
              <p:blipFill>
                <a:blip r:embed="rId78"/>
                <a:stretch>
                  <a:fillRect/>
                </a:stretch>
              </p:blipFill>
              <p:spPr>
                <a:xfrm>
                  <a:off x="2961341" y="4037072"/>
                  <a:ext cx="143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C6DCB802-0DB8-4329-A172-C2D341E914E6}"/>
                    </a:ext>
                  </a:extLst>
                </p14:cNvPr>
                <p14:cNvContentPartPr/>
                <p14:nvPr/>
              </p14:nvContentPartPr>
              <p14:xfrm>
                <a:off x="3048821" y="4098272"/>
                <a:ext cx="33840" cy="109080"/>
              </p14:xfrm>
            </p:contentPart>
          </mc:Choice>
          <mc:Fallback>
            <p:pic>
              <p:nvPicPr>
                <p:cNvPr id="47" name="Freihand 46">
                  <a:extLst>
                    <a:ext uri="{FF2B5EF4-FFF2-40B4-BE49-F238E27FC236}">
                      <a16:creationId xmlns:a16="http://schemas.microsoft.com/office/drawing/2014/main" id="{C6DCB802-0DB8-4329-A172-C2D341E914E6}"/>
                    </a:ext>
                  </a:extLst>
                </p:cNvPr>
                <p:cNvPicPr/>
                <p:nvPr/>
              </p:nvPicPr>
              <p:blipFill>
                <a:blip r:embed="rId80"/>
                <a:stretch>
                  <a:fillRect/>
                </a:stretch>
              </p:blipFill>
              <p:spPr>
                <a:xfrm>
                  <a:off x="3044501" y="4093952"/>
                  <a:ext cx="42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95C3D8C6-FAB5-4B77-8385-FF69D32C0C4D}"/>
                    </a:ext>
                  </a:extLst>
                </p14:cNvPr>
                <p14:cNvContentPartPr/>
                <p14:nvPr/>
              </p14:nvContentPartPr>
              <p14:xfrm>
                <a:off x="3140981" y="4175312"/>
                <a:ext cx="8640" cy="18720"/>
              </p14:xfrm>
            </p:contentPart>
          </mc:Choice>
          <mc:Fallback>
            <p:pic>
              <p:nvPicPr>
                <p:cNvPr id="48" name="Freihand 47">
                  <a:extLst>
                    <a:ext uri="{FF2B5EF4-FFF2-40B4-BE49-F238E27FC236}">
                      <a16:creationId xmlns:a16="http://schemas.microsoft.com/office/drawing/2014/main" id="{95C3D8C6-FAB5-4B77-8385-FF69D32C0C4D}"/>
                    </a:ext>
                  </a:extLst>
                </p:cNvPr>
                <p:cNvPicPr/>
                <p:nvPr/>
              </p:nvPicPr>
              <p:blipFill>
                <a:blip r:embed="rId82"/>
                <a:stretch>
                  <a:fillRect/>
                </a:stretch>
              </p:blipFill>
              <p:spPr>
                <a:xfrm>
                  <a:off x="3136661" y="4170992"/>
                  <a:ext cx="17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C6451FB3-88DC-4FCA-96C2-B5B5774E3706}"/>
                    </a:ext>
                  </a:extLst>
                </p14:cNvPr>
                <p14:cNvContentPartPr/>
                <p14:nvPr/>
              </p14:nvContentPartPr>
              <p14:xfrm>
                <a:off x="2851901" y="3967952"/>
                <a:ext cx="405000" cy="324720"/>
              </p14:xfrm>
            </p:contentPart>
          </mc:Choice>
          <mc:Fallback>
            <p:pic>
              <p:nvPicPr>
                <p:cNvPr id="49" name="Freihand 48">
                  <a:extLst>
                    <a:ext uri="{FF2B5EF4-FFF2-40B4-BE49-F238E27FC236}">
                      <a16:creationId xmlns:a16="http://schemas.microsoft.com/office/drawing/2014/main" id="{C6451FB3-88DC-4FCA-96C2-B5B5774E3706}"/>
                    </a:ext>
                  </a:extLst>
                </p:cNvPr>
                <p:cNvPicPr/>
                <p:nvPr/>
              </p:nvPicPr>
              <p:blipFill>
                <a:blip r:embed="rId84"/>
                <a:stretch>
                  <a:fillRect/>
                </a:stretch>
              </p:blipFill>
              <p:spPr>
                <a:xfrm>
                  <a:off x="2847581" y="3963632"/>
                  <a:ext cx="41364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A26B5122-DAB4-4FC3-B5D7-A810D082A078}"/>
                    </a:ext>
                  </a:extLst>
                </p14:cNvPr>
                <p14:cNvContentPartPr/>
                <p14:nvPr/>
              </p14:nvContentPartPr>
              <p14:xfrm>
                <a:off x="2642381" y="5132912"/>
                <a:ext cx="175680" cy="275400"/>
              </p14:xfrm>
            </p:contentPart>
          </mc:Choice>
          <mc:Fallback>
            <p:pic>
              <p:nvPicPr>
                <p:cNvPr id="51" name="Freihand 50">
                  <a:extLst>
                    <a:ext uri="{FF2B5EF4-FFF2-40B4-BE49-F238E27FC236}">
                      <a16:creationId xmlns:a16="http://schemas.microsoft.com/office/drawing/2014/main" id="{A26B5122-DAB4-4FC3-B5D7-A810D082A078}"/>
                    </a:ext>
                  </a:extLst>
                </p:cNvPr>
                <p:cNvPicPr/>
                <p:nvPr/>
              </p:nvPicPr>
              <p:blipFill>
                <a:blip r:embed="rId86"/>
                <a:stretch>
                  <a:fillRect/>
                </a:stretch>
              </p:blipFill>
              <p:spPr>
                <a:xfrm>
                  <a:off x="2638061" y="5128592"/>
                  <a:ext cx="184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01223BFF-7562-4404-9F00-145FA15D4022}"/>
                    </a:ext>
                  </a:extLst>
                </p14:cNvPr>
                <p14:cNvContentPartPr/>
                <p14:nvPr/>
              </p14:nvContentPartPr>
              <p14:xfrm>
                <a:off x="2972501" y="4957952"/>
                <a:ext cx="101520" cy="123120"/>
              </p14:xfrm>
            </p:contentPart>
          </mc:Choice>
          <mc:Fallback>
            <p:pic>
              <p:nvPicPr>
                <p:cNvPr id="52" name="Freihand 51">
                  <a:extLst>
                    <a:ext uri="{FF2B5EF4-FFF2-40B4-BE49-F238E27FC236}">
                      <a16:creationId xmlns:a16="http://schemas.microsoft.com/office/drawing/2014/main" id="{01223BFF-7562-4404-9F00-145FA15D4022}"/>
                    </a:ext>
                  </a:extLst>
                </p:cNvPr>
                <p:cNvPicPr/>
                <p:nvPr/>
              </p:nvPicPr>
              <p:blipFill>
                <a:blip r:embed="rId88"/>
                <a:stretch>
                  <a:fillRect/>
                </a:stretch>
              </p:blipFill>
              <p:spPr>
                <a:xfrm>
                  <a:off x="2968181" y="4953632"/>
                  <a:ext cx="110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A4672200-D664-4D30-BDBA-F99112068606}"/>
                    </a:ext>
                  </a:extLst>
                </p14:cNvPr>
                <p14:cNvContentPartPr/>
                <p14:nvPr/>
              </p14:nvContentPartPr>
              <p14:xfrm>
                <a:off x="2991941" y="4928432"/>
                <a:ext cx="108360" cy="32400"/>
              </p14:xfrm>
            </p:contentPart>
          </mc:Choice>
          <mc:Fallback>
            <p:pic>
              <p:nvPicPr>
                <p:cNvPr id="53" name="Freihand 52">
                  <a:extLst>
                    <a:ext uri="{FF2B5EF4-FFF2-40B4-BE49-F238E27FC236}">
                      <a16:creationId xmlns:a16="http://schemas.microsoft.com/office/drawing/2014/main" id="{A4672200-D664-4D30-BDBA-F99112068606}"/>
                    </a:ext>
                  </a:extLst>
                </p:cNvPr>
                <p:cNvPicPr/>
                <p:nvPr/>
              </p:nvPicPr>
              <p:blipFill>
                <a:blip r:embed="rId90"/>
                <a:stretch>
                  <a:fillRect/>
                </a:stretch>
              </p:blipFill>
              <p:spPr>
                <a:xfrm>
                  <a:off x="2987621" y="4924112"/>
                  <a:ext cx="117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72F9E614-D5A6-429A-AC12-A418CA048C68}"/>
                    </a:ext>
                  </a:extLst>
                </p14:cNvPr>
                <p14:cNvContentPartPr/>
                <p14:nvPr/>
              </p14:nvContentPartPr>
              <p14:xfrm>
                <a:off x="3120821" y="5046872"/>
                <a:ext cx="13680" cy="15120"/>
              </p14:xfrm>
            </p:contentPart>
          </mc:Choice>
          <mc:Fallback>
            <p:pic>
              <p:nvPicPr>
                <p:cNvPr id="54" name="Freihand 53">
                  <a:extLst>
                    <a:ext uri="{FF2B5EF4-FFF2-40B4-BE49-F238E27FC236}">
                      <a16:creationId xmlns:a16="http://schemas.microsoft.com/office/drawing/2014/main" id="{72F9E614-D5A6-429A-AC12-A418CA048C68}"/>
                    </a:ext>
                  </a:extLst>
                </p:cNvPr>
                <p:cNvPicPr/>
                <p:nvPr/>
              </p:nvPicPr>
              <p:blipFill>
                <a:blip r:embed="rId92"/>
                <a:stretch>
                  <a:fillRect/>
                </a:stretch>
              </p:blipFill>
              <p:spPr>
                <a:xfrm>
                  <a:off x="3116501" y="5042552"/>
                  <a:ext cx="22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F04150BE-3C34-4D81-9A14-8F28C0A0DBFA}"/>
                    </a:ext>
                  </a:extLst>
                </p14:cNvPr>
                <p14:cNvContentPartPr/>
                <p14:nvPr/>
              </p14:nvContentPartPr>
              <p14:xfrm>
                <a:off x="2882501" y="4869032"/>
                <a:ext cx="338400" cy="307440"/>
              </p14:xfrm>
            </p:contentPart>
          </mc:Choice>
          <mc:Fallback>
            <p:pic>
              <p:nvPicPr>
                <p:cNvPr id="55" name="Freihand 54">
                  <a:extLst>
                    <a:ext uri="{FF2B5EF4-FFF2-40B4-BE49-F238E27FC236}">
                      <a16:creationId xmlns:a16="http://schemas.microsoft.com/office/drawing/2014/main" id="{F04150BE-3C34-4D81-9A14-8F28C0A0DBFA}"/>
                    </a:ext>
                  </a:extLst>
                </p:cNvPr>
                <p:cNvPicPr/>
                <p:nvPr/>
              </p:nvPicPr>
              <p:blipFill>
                <a:blip r:embed="rId94"/>
                <a:stretch>
                  <a:fillRect/>
                </a:stretch>
              </p:blipFill>
              <p:spPr>
                <a:xfrm>
                  <a:off x="2878181" y="4864712"/>
                  <a:ext cx="3470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D661B87E-13AC-4B5F-97D3-6A078C56E057}"/>
                    </a:ext>
                  </a:extLst>
                </p14:cNvPr>
                <p14:cNvContentPartPr/>
                <p14:nvPr/>
              </p14:nvContentPartPr>
              <p14:xfrm>
                <a:off x="5627141" y="4646192"/>
                <a:ext cx="355680" cy="35640"/>
              </p14:xfrm>
            </p:contentPart>
          </mc:Choice>
          <mc:Fallback>
            <p:pic>
              <p:nvPicPr>
                <p:cNvPr id="57" name="Freihand 56">
                  <a:extLst>
                    <a:ext uri="{FF2B5EF4-FFF2-40B4-BE49-F238E27FC236}">
                      <a16:creationId xmlns:a16="http://schemas.microsoft.com/office/drawing/2014/main" id="{D661B87E-13AC-4B5F-97D3-6A078C56E057}"/>
                    </a:ext>
                  </a:extLst>
                </p:cNvPr>
                <p:cNvPicPr/>
                <p:nvPr/>
              </p:nvPicPr>
              <p:blipFill>
                <a:blip r:embed="rId96"/>
                <a:stretch>
                  <a:fillRect/>
                </a:stretch>
              </p:blipFill>
              <p:spPr>
                <a:xfrm>
                  <a:off x="5622821" y="4641872"/>
                  <a:ext cx="364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65446326-FEF9-4242-A0EF-C83E48B520FF}"/>
                    </a:ext>
                  </a:extLst>
                </p14:cNvPr>
                <p14:cNvContentPartPr/>
                <p14:nvPr/>
              </p14:nvContentPartPr>
              <p14:xfrm>
                <a:off x="5567381" y="4214552"/>
                <a:ext cx="147240" cy="216000"/>
              </p14:xfrm>
            </p:contentPart>
          </mc:Choice>
          <mc:Fallback>
            <p:pic>
              <p:nvPicPr>
                <p:cNvPr id="58" name="Freihand 57">
                  <a:extLst>
                    <a:ext uri="{FF2B5EF4-FFF2-40B4-BE49-F238E27FC236}">
                      <a16:creationId xmlns:a16="http://schemas.microsoft.com/office/drawing/2014/main" id="{65446326-FEF9-4242-A0EF-C83E48B520FF}"/>
                    </a:ext>
                  </a:extLst>
                </p:cNvPr>
                <p:cNvPicPr/>
                <p:nvPr/>
              </p:nvPicPr>
              <p:blipFill>
                <a:blip r:embed="rId98"/>
                <a:stretch>
                  <a:fillRect/>
                </a:stretch>
              </p:blipFill>
              <p:spPr>
                <a:xfrm>
                  <a:off x="5563061" y="4210232"/>
                  <a:ext cx="155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0BABB590-F433-4D41-B672-D01BB4EFCF25}"/>
                    </a:ext>
                  </a:extLst>
                </p14:cNvPr>
                <p14:cNvContentPartPr/>
                <p14:nvPr/>
              </p14:nvContentPartPr>
              <p14:xfrm>
                <a:off x="5912621" y="4071632"/>
                <a:ext cx="100440" cy="146880"/>
              </p14:xfrm>
            </p:contentPart>
          </mc:Choice>
          <mc:Fallback>
            <p:pic>
              <p:nvPicPr>
                <p:cNvPr id="59" name="Freihand 58">
                  <a:extLst>
                    <a:ext uri="{FF2B5EF4-FFF2-40B4-BE49-F238E27FC236}">
                      <a16:creationId xmlns:a16="http://schemas.microsoft.com/office/drawing/2014/main" id="{0BABB590-F433-4D41-B672-D01BB4EFCF25}"/>
                    </a:ext>
                  </a:extLst>
                </p:cNvPr>
                <p:cNvPicPr/>
                <p:nvPr/>
              </p:nvPicPr>
              <p:blipFill>
                <a:blip r:embed="rId100"/>
                <a:stretch>
                  <a:fillRect/>
                </a:stretch>
              </p:blipFill>
              <p:spPr>
                <a:xfrm>
                  <a:off x="5908301" y="4067312"/>
                  <a:ext cx="109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B5FA435F-D616-4A03-AB5A-95F744D43F40}"/>
                    </a:ext>
                  </a:extLst>
                </p14:cNvPr>
                <p14:cNvContentPartPr/>
                <p14:nvPr/>
              </p14:nvContentPartPr>
              <p14:xfrm>
                <a:off x="6051941" y="4178552"/>
                <a:ext cx="360" cy="12600"/>
              </p14:xfrm>
            </p:contentPart>
          </mc:Choice>
          <mc:Fallback>
            <p:pic>
              <p:nvPicPr>
                <p:cNvPr id="60" name="Freihand 59">
                  <a:extLst>
                    <a:ext uri="{FF2B5EF4-FFF2-40B4-BE49-F238E27FC236}">
                      <a16:creationId xmlns:a16="http://schemas.microsoft.com/office/drawing/2014/main" id="{B5FA435F-D616-4A03-AB5A-95F744D43F40}"/>
                    </a:ext>
                  </a:extLst>
                </p:cNvPr>
                <p:cNvPicPr/>
                <p:nvPr/>
              </p:nvPicPr>
              <p:blipFill>
                <a:blip r:embed="rId102"/>
                <a:stretch>
                  <a:fillRect/>
                </a:stretch>
              </p:blipFill>
              <p:spPr>
                <a:xfrm>
                  <a:off x="6047621" y="4174232"/>
                  <a:ext cx="9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A93B0F68-2336-46F1-835F-09C80898FE04}"/>
                    </a:ext>
                  </a:extLst>
                </p14:cNvPr>
                <p14:cNvContentPartPr/>
                <p14:nvPr/>
              </p14:nvContentPartPr>
              <p14:xfrm>
                <a:off x="5815781" y="3986312"/>
                <a:ext cx="356400" cy="306360"/>
              </p14:xfrm>
            </p:contentPart>
          </mc:Choice>
          <mc:Fallback>
            <p:pic>
              <p:nvPicPr>
                <p:cNvPr id="61" name="Freihand 60">
                  <a:extLst>
                    <a:ext uri="{FF2B5EF4-FFF2-40B4-BE49-F238E27FC236}">
                      <a16:creationId xmlns:a16="http://schemas.microsoft.com/office/drawing/2014/main" id="{A93B0F68-2336-46F1-835F-09C80898FE04}"/>
                    </a:ext>
                  </a:extLst>
                </p:cNvPr>
                <p:cNvPicPr/>
                <p:nvPr/>
              </p:nvPicPr>
              <p:blipFill>
                <a:blip r:embed="rId104"/>
                <a:stretch>
                  <a:fillRect/>
                </a:stretch>
              </p:blipFill>
              <p:spPr>
                <a:xfrm>
                  <a:off x="5811461" y="3981992"/>
                  <a:ext cx="3650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916F41F4-1ACD-468D-8099-F11999D5B533}"/>
                    </a:ext>
                  </a:extLst>
                </p14:cNvPr>
                <p14:cNvContentPartPr/>
                <p14:nvPr/>
              </p14:nvContentPartPr>
              <p14:xfrm>
                <a:off x="4281101" y="4219232"/>
                <a:ext cx="311040" cy="273240"/>
              </p14:xfrm>
            </p:contentPart>
          </mc:Choice>
          <mc:Fallback>
            <p:pic>
              <p:nvPicPr>
                <p:cNvPr id="63" name="Freihand 62">
                  <a:extLst>
                    <a:ext uri="{FF2B5EF4-FFF2-40B4-BE49-F238E27FC236}">
                      <a16:creationId xmlns:a16="http://schemas.microsoft.com/office/drawing/2014/main" id="{916F41F4-1ACD-468D-8099-F11999D5B533}"/>
                    </a:ext>
                  </a:extLst>
                </p:cNvPr>
                <p:cNvPicPr/>
                <p:nvPr/>
              </p:nvPicPr>
              <p:blipFill>
                <a:blip r:embed="rId106"/>
                <a:stretch>
                  <a:fillRect/>
                </a:stretch>
              </p:blipFill>
              <p:spPr>
                <a:xfrm>
                  <a:off x="4276781" y="4214912"/>
                  <a:ext cx="3196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4320" name="Freihand 264319">
                  <a:extLst>
                    <a:ext uri="{FF2B5EF4-FFF2-40B4-BE49-F238E27FC236}">
                      <a16:creationId xmlns:a16="http://schemas.microsoft.com/office/drawing/2014/main" id="{6C45B064-82DB-4FFF-A3BE-35428177F17B}"/>
                    </a:ext>
                  </a:extLst>
                </p14:cNvPr>
                <p14:cNvContentPartPr/>
                <p14:nvPr/>
              </p14:nvContentPartPr>
              <p14:xfrm>
                <a:off x="5693021" y="5198072"/>
                <a:ext cx="324360" cy="358200"/>
              </p14:xfrm>
            </p:contentPart>
          </mc:Choice>
          <mc:Fallback>
            <p:pic>
              <p:nvPicPr>
                <p:cNvPr id="264320" name="Freihand 264319">
                  <a:extLst>
                    <a:ext uri="{FF2B5EF4-FFF2-40B4-BE49-F238E27FC236}">
                      <a16:creationId xmlns:a16="http://schemas.microsoft.com/office/drawing/2014/main" id="{6C45B064-82DB-4FFF-A3BE-35428177F17B}"/>
                    </a:ext>
                  </a:extLst>
                </p:cNvPr>
                <p:cNvPicPr/>
                <p:nvPr/>
              </p:nvPicPr>
              <p:blipFill>
                <a:blip r:embed="rId108"/>
                <a:stretch>
                  <a:fillRect/>
                </a:stretch>
              </p:blipFill>
              <p:spPr>
                <a:xfrm>
                  <a:off x="5688701" y="5193752"/>
                  <a:ext cx="33300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64322" name="Freihand 264321">
                  <a:extLst>
                    <a:ext uri="{FF2B5EF4-FFF2-40B4-BE49-F238E27FC236}">
                      <a16:creationId xmlns:a16="http://schemas.microsoft.com/office/drawing/2014/main" id="{B66D1DF4-EC5A-4A24-AA40-6CF4B3A95EA3}"/>
                    </a:ext>
                  </a:extLst>
                </p14:cNvPr>
                <p14:cNvContentPartPr/>
                <p14:nvPr/>
              </p14:nvContentPartPr>
              <p14:xfrm>
                <a:off x="2589461" y="3058232"/>
                <a:ext cx="4080600" cy="111960"/>
              </p14:xfrm>
            </p:contentPart>
          </mc:Choice>
          <mc:Fallback>
            <p:pic>
              <p:nvPicPr>
                <p:cNvPr id="264322" name="Freihand 264321">
                  <a:extLst>
                    <a:ext uri="{FF2B5EF4-FFF2-40B4-BE49-F238E27FC236}">
                      <a16:creationId xmlns:a16="http://schemas.microsoft.com/office/drawing/2014/main" id="{B66D1DF4-EC5A-4A24-AA40-6CF4B3A95EA3}"/>
                    </a:ext>
                  </a:extLst>
                </p:cNvPr>
                <p:cNvPicPr/>
                <p:nvPr/>
              </p:nvPicPr>
              <p:blipFill>
                <a:blip r:embed="rId110"/>
                <a:stretch>
                  <a:fillRect/>
                </a:stretch>
              </p:blipFill>
              <p:spPr>
                <a:xfrm>
                  <a:off x="2585141" y="3053912"/>
                  <a:ext cx="4089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64323" name="Freihand 264322">
                  <a:extLst>
                    <a:ext uri="{FF2B5EF4-FFF2-40B4-BE49-F238E27FC236}">
                      <a16:creationId xmlns:a16="http://schemas.microsoft.com/office/drawing/2014/main" id="{AF5DD8FC-C322-44B1-959D-98536574E3E7}"/>
                    </a:ext>
                  </a:extLst>
                </p14:cNvPr>
                <p14:cNvContentPartPr/>
                <p14:nvPr/>
              </p14:nvContentPartPr>
              <p14:xfrm>
                <a:off x="2411261" y="2865992"/>
                <a:ext cx="160920" cy="3084480"/>
              </p14:xfrm>
            </p:contentPart>
          </mc:Choice>
          <mc:Fallback>
            <p:pic>
              <p:nvPicPr>
                <p:cNvPr id="264323" name="Freihand 264322">
                  <a:extLst>
                    <a:ext uri="{FF2B5EF4-FFF2-40B4-BE49-F238E27FC236}">
                      <a16:creationId xmlns:a16="http://schemas.microsoft.com/office/drawing/2014/main" id="{AF5DD8FC-C322-44B1-959D-98536574E3E7}"/>
                    </a:ext>
                  </a:extLst>
                </p:cNvPr>
                <p:cNvPicPr/>
                <p:nvPr/>
              </p:nvPicPr>
              <p:blipFill>
                <a:blip r:embed="rId112"/>
                <a:stretch>
                  <a:fillRect/>
                </a:stretch>
              </p:blipFill>
              <p:spPr>
                <a:xfrm>
                  <a:off x="2406941" y="2861672"/>
                  <a:ext cx="169560" cy="3093120"/>
                </a:xfrm>
                <a:prstGeom prst="rect">
                  <a:avLst/>
                </a:prstGeom>
              </p:spPr>
            </p:pic>
          </mc:Fallback>
        </mc:AlternateContent>
      </p:grpSp>
      <p:grpSp>
        <p:nvGrpSpPr>
          <p:cNvPr id="264369" name="Gruppieren 264368">
            <a:extLst>
              <a:ext uri="{FF2B5EF4-FFF2-40B4-BE49-F238E27FC236}">
                <a16:creationId xmlns:a16="http://schemas.microsoft.com/office/drawing/2014/main" id="{9E8BFD48-BAAA-42FA-AE17-CEDFEA63EA1D}"/>
              </a:ext>
            </a:extLst>
          </p:cNvPr>
          <p:cNvGrpSpPr/>
          <p:nvPr/>
        </p:nvGrpSpPr>
        <p:grpSpPr>
          <a:xfrm>
            <a:off x="9996461" y="1931792"/>
            <a:ext cx="1403640" cy="282600"/>
            <a:chOff x="9996461" y="1931792"/>
            <a:chExt cx="1403640" cy="282600"/>
          </a:xfrm>
        </p:grpSpPr>
        <mc:AlternateContent xmlns:mc="http://schemas.openxmlformats.org/markup-compatibility/2006">
          <mc:Choice xmlns:p14="http://schemas.microsoft.com/office/powerpoint/2010/main" Requires="p14">
            <p:contentPart p14:bwMode="auto" r:id="rId113">
              <p14:nvContentPartPr>
                <p14:cNvPr id="264345" name="Freihand 264344">
                  <a:extLst>
                    <a:ext uri="{FF2B5EF4-FFF2-40B4-BE49-F238E27FC236}">
                      <a16:creationId xmlns:a16="http://schemas.microsoft.com/office/drawing/2014/main" id="{21A4D279-0E7D-4D45-B713-887770FD5C99}"/>
                    </a:ext>
                  </a:extLst>
                </p14:cNvPr>
                <p14:cNvContentPartPr/>
                <p14:nvPr/>
              </p14:nvContentPartPr>
              <p14:xfrm>
                <a:off x="9996461" y="2038712"/>
                <a:ext cx="216360" cy="80640"/>
              </p14:xfrm>
            </p:contentPart>
          </mc:Choice>
          <mc:Fallback>
            <p:pic>
              <p:nvPicPr>
                <p:cNvPr id="264345" name="Freihand 264344">
                  <a:extLst>
                    <a:ext uri="{FF2B5EF4-FFF2-40B4-BE49-F238E27FC236}">
                      <a16:creationId xmlns:a16="http://schemas.microsoft.com/office/drawing/2014/main" id="{21A4D279-0E7D-4D45-B713-887770FD5C99}"/>
                    </a:ext>
                  </a:extLst>
                </p:cNvPr>
                <p:cNvPicPr/>
                <p:nvPr/>
              </p:nvPicPr>
              <p:blipFill>
                <a:blip r:embed="rId114"/>
                <a:stretch>
                  <a:fillRect/>
                </a:stretch>
              </p:blipFill>
              <p:spPr>
                <a:xfrm>
                  <a:off x="9992141" y="2034392"/>
                  <a:ext cx="225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64346" name="Freihand 264345">
                  <a:extLst>
                    <a:ext uri="{FF2B5EF4-FFF2-40B4-BE49-F238E27FC236}">
                      <a16:creationId xmlns:a16="http://schemas.microsoft.com/office/drawing/2014/main" id="{90135878-65D0-4572-8893-646DB01FF07E}"/>
                    </a:ext>
                  </a:extLst>
                </p14:cNvPr>
                <p14:cNvContentPartPr/>
                <p14:nvPr/>
              </p14:nvContentPartPr>
              <p14:xfrm>
                <a:off x="10206701" y="1997312"/>
                <a:ext cx="96120" cy="137160"/>
              </p14:xfrm>
            </p:contentPart>
          </mc:Choice>
          <mc:Fallback>
            <p:pic>
              <p:nvPicPr>
                <p:cNvPr id="264346" name="Freihand 264345">
                  <a:extLst>
                    <a:ext uri="{FF2B5EF4-FFF2-40B4-BE49-F238E27FC236}">
                      <a16:creationId xmlns:a16="http://schemas.microsoft.com/office/drawing/2014/main" id="{90135878-65D0-4572-8893-646DB01FF07E}"/>
                    </a:ext>
                  </a:extLst>
                </p:cNvPr>
                <p:cNvPicPr/>
                <p:nvPr/>
              </p:nvPicPr>
              <p:blipFill>
                <a:blip r:embed="rId116"/>
                <a:stretch>
                  <a:fillRect/>
                </a:stretch>
              </p:blipFill>
              <p:spPr>
                <a:xfrm>
                  <a:off x="10202381" y="1992992"/>
                  <a:ext cx="104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64347" name="Freihand 264346">
                  <a:extLst>
                    <a:ext uri="{FF2B5EF4-FFF2-40B4-BE49-F238E27FC236}">
                      <a16:creationId xmlns:a16="http://schemas.microsoft.com/office/drawing/2014/main" id="{C3CE09A2-13AF-4D9E-85CC-4A7762E27D12}"/>
                    </a:ext>
                  </a:extLst>
                </p14:cNvPr>
                <p14:cNvContentPartPr/>
                <p14:nvPr/>
              </p14:nvContentPartPr>
              <p14:xfrm>
                <a:off x="10284101" y="2039432"/>
                <a:ext cx="91440" cy="71640"/>
              </p14:xfrm>
            </p:contentPart>
          </mc:Choice>
          <mc:Fallback>
            <p:pic>
              <p:nvPicPr>
                <p:cNvPr id="264347" name="Freihand 264346">
                  <a:extLst>
                    <a:ext uri="{FF2B5EF4-FFF2-40B4-BE49-F238E27FC236}">
                      <a16:creationId xmlns:a16="http://schemas.microsoft.com/office/drawing/2014/main" id="{C3CE09A2-13AF-4D9E-85CC-4A7762E27D12}"/>
                    </a:ext>
                  </a:extLst>
                </p:cNvPr>
                <p:cNvPicPr/>
                <p:nvPr/>
              </p:nvPicPr>
              <p:blipFill>
                <a:blip r:embed="rId118"/>
                <a:stretch>
                  <a:fillRect/>
                </a:stretch>
              </p:blipFill>
              <p:spPr>
                <a:xfrm>
                  <a:off x="10279781" y="2035112"/>
                  <a:ext cx="100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64348" name="Freihand 264347">
                  <a:extLst>
                    <a:ext uri="{FF2B5EF4-FFF2-40B4-BE49-F238E27FC236}">
                      <a16:creationId xmlns:a16="http://schemas.microsoft.com/office/drawing/2014/main" id="{7EF9E15E-B78D-492E-9124-64AF2BF56F66}"/>
                    </a:ext>
                  </a:extLst>
                </p14:cNvPr>
                <p14:cNvContentPartPr/>
                <p14:nvPr/>
              </p14:nvContentPartPr>
              <p14:xfrm>
                <a:off x="10332701" y="2036912"/>
                <a:ext cx="119880" cy="177480"/>
              </p14:xfrm>
            </p:contentPart>
          </mc:Choice>
          <mc:Fallback>
            <p:pic>
              <p:nvPicPr>
                <p:cNvPr id="264348" name="Freihand 264347">
                  <a:extLst>
                    <a:ext uri="{FF2B5EF4-FFF2-40B4-BE49-F238E27FC236}">
                      <a16:creationId xmlns:a16="http://schemas.microsoft.com/office/drawing/2014/main" id="{7EF9E15E-B78D-492E-9124-64AF2BF56F66}"/>
                    </a:ext>
                  </a:extLst>
                </p:cNvPr>
                <p:cNvPicPr/>
                <p:nvPr/>
              </p:nvPicPr>
              <p:blipFill>
                <a:blip r:embed="rId120"/>
                <a:stretch>
                  <a:fillRect/>
                </a:stretch>
              </p:blipFill>
              <p:spPr>
                <a:xfrm>
                  <a:off x="10328381" y="2032592"/>
                  <a:ext cx="128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64351" name="Freihand 264350">
                  <a:extLst>
                    <a:ext uri="{FF2B5EF4-FFF2-40B4-BE49-F238E27FC236}">
                      <a16:creationId xmlns:a16="http://schemas.microsoft.com/office/drawing/2014/main" id="{81EBB8C2-70F7-4E04-972C-C8660E62DFFF}"/>
                    </a:ext>
                  </a:extLst>
                </p14:cNvPr>
                <p14:cNvContentPartPr/>
                <p14:nvPr/>
              </p14:nvContentPartPr>
              <p14:xfrm>
                <a:off x="10457981" y="2018552"/>
                <a:ext cx="164880" cy="95760"/>
              </p14:xfrm>
            </p:contentPart>
          </mc:Choice>
          <mc:Fallback>
            <p:pic>
              <p:nvPicPr>
                <p:cNvPr id="264351" name="Freihand 264350">
                  <a:extLst>
                    <a:ext uri="{FF2B5EF4-FFF2-40B4-BE49-F238E27FC236}">
                      <a16:creationId xmlns:a16="http://schemas.microsoft.com/office/drawing/2014/main" id="{81EBB8C2-70F7-4E04-972C-C8660E62DFFF}"/>
                    </a:ext>
                  </a:extLst>
                </p:cNvPr>
                <p:cNvPicPr/>
                <p:nvPr/>
              </p:nvPicPr>
              <p:blipFill>
                <a:blip r:embed="rId122"/>
                <a:stretch>
                  <a:fillRect/>
                </a:stretch>
              </p:blipFill>
              <p:spPr>
                <a:xfrm>
                  <a:off x="10453661" y="2014232"/>
                  <a:ext cx="173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64352" name="Freihand 264351">
                  <a:extLst>
                    <a:ext uri="{FF2B5EF4-FFF2-40B4-BE49-F238E27FC236}">
                      <a16:creationId xmlns:a16="http://schemas.microsoft.com/office/drawing/2014/main" id="{9158C01F-57E8-45CD-970E-347859C7A46A}"/>
                    </a:ext>
                  </a:extLst>
                </p14:cNvPr>
                <p14:cNvContentPartPr/>
                <p14:nvPr/>
              </p14:nvContentPartPr>
              <p14:xfrm>
                <a:off x="10633661" y="2041232"/>
                <a:ext cx="64800" cy="64080"/>
              </p14:xfrm>
            </p:contentPart>
          </mc:Choice>
          <mc:Fallback>
            <p:pic>
              <p:nvPicPr>
                <p:cNvPr id="264352" name="Freihand 264351">
                  <a:extLst>
                    <a:ext uri="{FF2B5EF4-FFF2-40B4-BE49-F238E27FC236}">
                      <a16:creationId xmlns:a16="http://schemas.microsoft.com/office/drawing/2014/main" id="{9158C01F-57E8-45CD-970E-347859C7A46A}"/>
                    </a:ext>
                  </a:extLst>
                </p:cNvPr>
                <p:cNvPicPr/>
                <p:nvPr/>
              </p:nvPicPr>
              <p:blipFill>
                <a:blip r:embed="rId124"/>
                <a:stretch>
                  <a:fillRect/>
                </a:stretch>
              </p:blipFill>
              <p:spPr>
                <a:xfrm>
                  <a:off x="10629341" y="2036912"/>
                  <a:ext cx="73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64353" name="Freihand 264352">
                  <a:extLst>
                    <a:ext uri="{FF2B5EF4-FFF2-40B4-BE49-F238E27FC236}">
                      <a16:creationId xmlns:a16="http://schemas.microsoft.com/office/drawing/2014/main" id="{AD05DC60-0082-4D61-9434-3DC391A9E352}"/>
                    </a:ext>
                  </a:extLst>
                </p14:cNvPr>
                <p14:cNvContentPartPr/>
                <p14:nvPr/>
              </p14:nvContentPartPr>
              <p14:xfrm>
                <a:off x="10687301" y="1931792"/>
                <a:ext cx="82080" cy="155160"/>
              </p14:xfrm>
            </p:contentPart>
          </mc:Choice>
          <mc:Fallback>
            <p:pic>
              <p:nvPicPr>
                <p:cNvPr id="264353" name="Freihand 264352">
                  <a:extLst>
                    <a:ext uri="{FF2B5EF4-FFF2-40B4-BE49-F238E27FC236}">
                      <a16:creationId xmlns:a16="http://schemas.microsoft.com/office/drawing/2014/main" id="{AD05DC60-0082-4D61-9434-3DC391A9E352}"/>
                    </a:ext>
                  </a:extLst>
                </p:cNvPr>
                <p:cNvPicPr/>
                <p:nvPr/>
              </p:nvPicPr>
              <p:blipFill>
                <a:blip r:embed="rId126"/>
                <a:stretch>
                  <a:fillRect/>
                </a:stretch>
              </p:blipFill>
              <p:spPr>
                <a:xfrm>
                  <a:off x="10682981" y="1927472"/>
                  <a:ext cx="90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64354" name="Freihand 264353">
                  <a:extLst>
                    <a:ext uri="{FF2B5EF4-FFF2-40B4-BE49-F238E27FC236}">
                      <a16:creationId xmlns:a16="http://schemas.microsoft.com/office/drawing/2014/main" id="{27E94E95-4B0A-4834-B7A8-4D4A2C619CF9}"/>
                    </a:ext>
                  </a:extLst>
                </p14:cNvPr>
                <p14:cNvContentPartPr/>
                <p14:nvPr/>
              </p14:nvContentPartPr>
              <p14:xfrm>
                <a:off x="10793861" y="2009912"/>
                <a:ext cx="201960" cy="95040"/>
              </p14:xfrm>
            </p:contentPart>
          </mc:Choice>
          <mc:Fallback>
            <p:pic>
              <p:nvPicPr>
                <p:cNvPr id="264354" name="Freihand 264353">
                  <a:extLst>
                    <a:ext uri="{FF2B5EF4-FFF2-40B4-BE49-F238E27FC236}">
                      <a16:creationId xmlns:a16="http://schemas.microsoft.com/office/drawing/2014/main" id="{27E94E95-4B0A-4834-B7A8-4D4A2C619CF9}"/>
                    </a:ext>
                  </a:extLst>
                </p:cNvPr>
                <p:cNvPicPr/>
                <p:nvPr/>
              </p:nvPicPr>
              <p:blipFill>
                <a:blip r:embed="rId128"/>
                <a:stretch>
                  <a:fillRect/>
                </a:stretch>
              </p:blipFill>
              <p:spPr>
                <a:xfrm>
                  <a:off x="10789541" y="2005592"/>
                  <a:ext cx="210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64355" name="Freihand 264354">
                  <a:extLst>
                    <a:ext uri="{FF2B5EF4-FFF2-40B4-BE49-F238E27FC236}">
                      <a16:creationId xmlns:a16="http://schemas.microsoft.com/office/drawing/2014/main" id="{8E9855FE-D4BF-41E6-87A6-36036F4615A2}"/>
                    </a:ext>
                  </a:extLst>
                </p14:cNvPr>
                <p14:cNvContentPartPr/>
                <p14:nvPr/>
              </p14:nvContentPartPr>
              <p14:xfrm>
                <a:off x="11042261" y="1977512"/>
                <a:ext cx="156600" cy="114120"/>
              </p14:xfrm>
            </p:contentPart>
          </mc:Choice>
          <mc:Fallback>
            <p:pic>
              <p:nvPicPr>
                <p:cNvPr id="264355" name="Freihand 264354">
                  <a:extLst>
                    <a:ext uri="{FF2B5EF4-FFF2-40B4-BE49-F238E27FC236}">
                      <a16:creationId xmlns:a16="http://schemas.microsoft.com/office/drawing/2014/main" id="{8E9855FE-D4BF-41E6-87A6-36036F4615A2}"/>
                    </a:ext>
                  </a:extLst>
                </p:cNvPr>
                <p:cNvPicPr/>
                <p:nvPr/>
              </p:nvPicPr>
              <p:blipFill>
                <a:blip r:embed="rId130"/>
                <a:stretch>
                  <a:fillRect/>
                </a:stretch>
              </p:blipFill>
              <p:spPr>
                <a:xfrm>
                  <a:off x="11037941" y="1973192"/>
                  <a:ext cx="165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64356" name="Freihand 264355">
                  <a:extLst>
                    <a:ext uri="{FF2B5EF4-FFF2-40B4-BE49-F238E27FC236}">
                      <a16:creationId xmlns:a16="http://schemas.microsoft.com/office/drawing/2014/main" id="{0D567E81-9886-4CE8-8DE4-ACC864264653}"/>
                    </a:ext>
                  </a:extLst>
                </p14:cNvPr>
                <p14:cNvContentPartPr/>
                <p14:nvPr/>
              </p14:nvContentPartPr>
              <p14:xfrm>
                <a:off x="11233061" y="2025392"/>
                <a:ext cx="167040" cy="65160"/>
              </p14:xfrm>
            </p:contentPart>
          </mc:Choice>
          <mc:Fallback>
            <p:pic>
              <p:nvPicPr>
                <p:cNvPr id="264356" name="Freihand 264355">
                  <a:extLst>
                    <a:ext uri="{FF2B5EF4-FFF2-40B4-BE49-F238E27FC236}">
                      <a16:creationId xmlns:a16="http://schemas.microsoft.com/office/drawing/2014/main" id="{0D567E81-9886-4CE8-8DE4-ACC864264653}"/>
                    </a:ext>
                  </a:extLst>
                </p:cNvPr>
                <p:cNvPicPr/>
                <p:nvPr/>
              </p:nvPicPr>
              <p:blipFill>
                <a:blip r:embed="rId132"/>
                <a:stretch>
                  <a:fillRect/>
                </a:stretch>
              </p:blipFill>
              <p:spPr>
                <a:xfrm>
                  <a:off x="11228741" y="2021072"/>
                  <a:ext cx="175680" cy="73800"/>
                </a:xfrm>
                <a:prstGeom prst="rect">
                  <a:avLst/>
                </a:prstGeom>
              </p:spPr>
            </p:pic>
          </mc:Fallback>
        </mc:AlternateContent>
      </p:grpSp>
      <p:grpSp>
        <p:nvGrpSpPr>
          <p:cNvPr id="264368" name="Gruppieren 264367">
            <a:extLst>
              <a:ext uri="{FF2B5EF4-FFF2-40B4-BE49-F238E27FC236}">
                <a16:creationId xmlns:a16="http://schemas.microsoft.com/office/drawing/2014/main" id="{B0C6B79F-8C83-404E-A5E2-87E4D4A3E491}"/>
              </a:ext>
            </a:extLst>
          </p:cNvPr>
          <p:cNvGrpSpPr/>
          <p:nvPr/>
        </p:nvGrpSpPr>
        <p:grpSpPr>
          <a:xfrm>
            <a:off x="7185941" y="1928552"/>
            <a:ext cx="2618640" cy="677520"/>
            <a:chOff x="7185941" y="1928552"/>
            <a:chExt cx="2618640" cy="677520"/>
          </a:xfrm>
        </p:grpSpPr>
        <mc:AlternateContent xmlns:mc="http://schemas.openxmlformats.org/markup-compatibility/2006">
          <mc:Choice xmlns:p14="http://schemas.microsoft.com/office/powerpoint/2010/main" Requires="p14">
            <p:contentPart p14:bwMode="auto" r:id="rId133">
              <p14:nvContentPartPr>
                <p14:cNvPr id="264325" name="Freihand 264324">
                  <a:extLst>
                    <a:ext uri="{FF2B5EF4-FFF2-40B4-BE49-F238E27FC236}">
                      <a16:creationId xmlns:a16="http://schemas.microsoft.com/office/drawing/2014/main" id="{66969696-6F55-488C-BF21-D9C923F96287}"/>
                    </a:ext>
                  </a:extLst>
                </p14:cNvPr>
                <p14:cNvContentPartPr/>
                <p14:nvPr/>
              </p14:nvContentPartPr>
              <p14:xfrm>
                <a:off x="7267301" y="2089832"/>
                <a:ext cx="10800" cy="109080"/>
              </p14:xfrm>
            </p:contentPart>
          </mc:Choice>
          <mc:Fallback>
            <p:pic>
              <p:nvPicPr>
                <p:cNvPr id="264325" name="Freihand 264324">
                  <a:extLst>
                    <a:ext uri="{FF2B5EF4-FFF2-40B4-BE49-F238E27FC236}">
                      <a16:creationId xmlns:a16="http://schemas.microsoft.com/office/drawing/2014/main" id="{66969696-6F55-488C-BF21-D9C923F96287}"/>
                    </a:ext>
                  </a:extLst>
                </p:cNvPr>
                <p:cNvPicPr/>
                <p:nvPr/>
              </p:nvPicPr>
              <p:blipFill>
                <a:blip r:embed="rId134"/>
                <a:stretch>
                  <a:fillRect/>
                </a:stretch>
              </p:blipFill>
              <p:spPr>
                <a:xfrm>
                  <a:off x="7262981" y="2085512"/>
                  <a:ext cx="19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64326" name="Freihand 264325">
                  <a:extLst>
                    <a:ext uri="{FF2B5EF4-FFF2-40B4-BE49-F238E27FC236}">
                      <a16:creationId xmlns:a16="http://schemas.microsoft.com/office/drawing/2014/main" id="{C728A854-EBB7-41A9-A52F-9CC32E889857}"/>
                    </a:ext>
                  </a:extLst>
                </p14:cNvPr>
                <p14:cNvContentPartPr/>
                <p14:nvPr/>
              </p14:nvContentPartPr>
              <p14:xfrm>
                <a:off x="7185941" y="2048432"/>
                <a:ext cx="138600" cy="162360"/>
              </p14:xfrm>
            </p:contentPart>
          </mc:Choice>
          <mc:Fallback>
            <p:pic>
              <p:nvPicPr>
                <p:cNvPr id="264326" name="Freihand 264325">
                  <a:extLst>
                    <a:ext uri="{FF2B5EF4-FFF2-40B4-BE49-F238E27FC236}">
                      <a16:creationId xmlns:a16="http://schemas.microsoft.com/office/drawing/2014/main" id="{C728A854-EBB7-41A9-A52F-9CC32E889857}"/>
                    </a:ext>
                  </a:extLst>
                </p:cNvPr>
                <p:cNvPicPr/>
                <p:nvPr/>
              </p:nvPicPr>
              <p:blipFill>
                <a:blip r:embed="rId136"/>
                <a:stretch>
                  <a:fillRect/>
                </a:stretch>
              </p:blipFill>
              <p:spPr>
                <a:xfrm>
                  <a:off x="7181621" y="2044112"/>
                  <a:ext cx="147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64327" name="Freihand 264326">
                  <a:extLst>
                    <a:ext uri="{FF2B5EF4-FFF2-40B4-BE49-F238E27FC236}">
                      <a16:creationId xmlns:a16="http://schemas.microsoft.com/office/drawing/2014/main" id="{4425E8FC-1255-425A-B6BA-C102D4062F90}"/>
                    </a:ext>
                  </a:extLst>
                </p14:cNvPr>
                <p14:cNvContentPartPr/>
                <p14:nvPr/>
              </p14:nvContentPartPr>
              <p14:xfrm>
                <a:off x="7393301" y="2117552"/>
                <a:ext cx="19080" cy="54360"/>
              </p14:xfrm>
            </p:contentPart>
          </mc:Choice>
          <mc:Fallback>
            <p:pic>
              <p:nvPicPr>
                <p:cNvPr id="264327" name="Freihand 264326">
                  <a:extLst>
                    <a:ext uri="{FF2B5EF4-FFF2-40B4-BE49-F238E27FC236}">
                      <a16:creationId xmlns:a16="http://schemas.microsoft.com/office/drawing/2014/main" id="{4425E8FC-1255-425A-B6BA-C102D4062F90}"/>
                    </a:ext>
                  </a:extLst>
                </p:cNvPr>
                <p:cNvPicPr/>
                <p:nvPr/>
              </p:nvPicPr>
              <p:blipFill>
                <a:blip r:embed="rId138"/>
                <a:stretch>
                  <a:fillRect/>
                </a:stretch>
              </p:blipFill>
              <p:spPr>
                <a:xfrm>
                  <a:off x="7388981" y="2113232"/>
                  <a:ext cx="27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64328" name="Freihand 264327">
                  <a:extLst>
                    <a:ext uri="{FF2B5EF4-FFF2-40B4-BE49-F238E27FC236}">
                      <a16:creationId xmlns:a16="http://schemas.microsoft.com/office/drawing/2014/main" id="{B8C82CB2-D66D-4632-BA55-ED1993995821}"/>
                    </a:ext>
                  </a:extLst>
                </p14:cNvPr>
                <p14:cNvContentPartPr/>
                <p14:nvPr/>
              </p14:nvContentPartPr>
              <p14:xfrm>
                <a:off x="7426061" y="1994432"/>
                <a:ext cx="100080" cy="196920"/>
              </p14:xfrm>
            </p:contentPart>
          </mc:Choice>
          <mc:Fallback>
            <p:pic>
              <p:nvPicPr>
                <p:cNvPr id="264328" name="Freihand 264327">
                  <a:extLst>
                    <a:ext uri="{FF2B5EF4-FFF2-40B4-BE49-F238E27FC236}">
                      <a16:creationId xmlns:a16="http://schemas.microsoft.com/office/drawing/2014/main" id="{B8C82CB2-D66D-4632-BA55-ED1993995821}"/>
                    </a:ext>
                  </a:extLst>
                </p:cNvPr>
                <p:cNvPicPr/>
                <p:nvPr/>
              </p:nvPicPr>
              <p:blipFill>
                <a:blip r:embed="rId140"/>
                <a:stretch>
                  <a:fillRect/>
                </a:stretch>
              </p:blipFill>
              <p:spPr>
                <a:xfrm>
                  <a:off x="7421741" y="1990112"/>
                  <a:ext cx="108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64329" name="Freihand 264328">
                  <a:extLst>
                    <a:ext uri="{FF2B5EF4-FFF2-40B4-BE49-F238E27FC236}">
                      <a16:creationId xmlns:a16="http://schemas.microsoft.com/office/drawing/2014/main" id="{C08C0672-0B65-422C-92A5-E459B7C08CF0}"/>
                    </a:ext>
                  </a:extLst>
                </p14:cNvPr>
                <p14:cNvContentPartPr/>
                <p14:nvPr/>
              </p14:nvContentPartPr>
              <p14:xfrm>
                <a:off x="7640621" y="1979312"/>
                <a:ext cx="162720" cy="196200"/>
              </p14:xfrm>
            </p:contentPart>
          </mc:Choice>
          <mc:Fallback>
            <p:pic>
              <p:nvPicPr>
                <p:cNvPr id="264329" name="Freihand 264328">
                  <a:extLst>
                    <a:ext uri="{FF2B5EF4-FFF2-40B4-BE49-F238E27FC236}">
                      <a16:creationId xmlns:a16="http://schemas.microsoft.com/office/drawing/2014/main" id="{C08C0672-0B65-422C-92A5-E459B7C08CF0}"/>
                    </a:ext>
                  </a:extLst>
                </p:cNvPr>
                <p:cNvPicPr/>
                <p:nvPr/>
              </p:nvPicPr>
              <p:blipFill>
                <a:blip r:embed="rId142"/>
                <a:stretch>
                  <a:fillRect/>
                </a:stretch>
              </p:blipFill>
              <p:spPr>
                <a:xfrm>
                  <a:off x="7636301" y="1974992"/>
                  <a:ext cx="171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64330" name="Freihand 264329">
                  <a:extLst>
                    <a:ext uri="{FF2B5EF4-FFF2-40B4-BE49-F238E27FC236}">
                      <a16:creationId xmlns:a16="http://schemas.microsoft.com/office/drawing/2014/main" id="{98F041DC-368E-4276-BF0E-DC761E8D543C}"/>
                    </a:ext>
                  </a:extLst>
                </p14:cNvPr>
                <p14:cNvContentPartPr/>
                <p14:nvPr/>
              </p14:nvContentPartPr>
              <p14:xfrm>
                <a:off x="7622621" y="2084072"/>
                <a:ext cx="136080" cy="9360"/>
              </p14:xfrm>
            </p:contentPart>
          </mc:Choice>
          <mc:Fallback>
            <p:pic>
              <p:nvPicPr>
                <p:cNvPr id="264330" name="Freihand 264329">
                  <a:extLst>
                    <a:ext uri="{FF2B5EF4-FFF2-40B4-BE49-F238E27FC236}">
                      <a16:creationId xmlns:a16="http://schemas.microsoft.com/office/drawing/2014/main" id="{98F041DC-368E-4276-BF0E-DC761E8D543C}"/>
                    </a:ext>
                  </a:extLst>
                </p:cNvPr>
                <p:cNvPicPr/>
                <p:nvPr/>
              </p:nvPicPr>
              <p:blipFill>
                <a:blip r:embed="rId144"/>
                <a:stretch>
                  <a:fillRect/>
                </a:stretch>
              </p:blipFill>
              <p:spPr>
                <a:xfrm>
                  <a:off x="7618301" y="2079752"/>
                  <a:ext cx="144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64331" name="Freihand 264330">
                  <a:extLst>
                    <a:ext uri="{FF2B5EF4-FFF2-40B4-BE49-F238E27FC236}">
                      <a16:creationId xmlns:a16="http://schemas.microsoft.com/office/drawing/2014/main" id="{C5CA4ACF-3568-49E4-A208-414FE00C59F0}"/>
                    </a:ext>
                  </a:extLst>
                </p14:cNvPr>
                <p14:cNvContentPartPr/>
                <p14:nvPr/>
              </p14:nvContentPartPr>
              <p14:xfrm>
                <a:off x="7826381" y="2057432"/>
                <a:ext cx="130320" cy="91080"/>
              </p14:xfrm>
            </p:contentPart>
          </mc:Choice>
          <mc:Fallback>
            <p:pic>
              <p:nvPicPr>
                <p:cNvPr id="264331" name="Freihand 264330">
                  <a:extLst>
                    <a:ext uri="{FF2B5EF4-FFF2-40B4-BE49-F238E27FC236}">
                      <a16:creationId xmlns:a16="http://schemas.microsoft.com/office/drawing/2014/main" id="{C5CA4ACF-3568-49E4-A208-414FE00C59F0}"/>
                    </a:ext>
                  </a:extLst>
                </p:cNvPr>
                <p:cNvPicPr/>
                <p:nvPr/>
              </p:nvPicPr>
              <p:blipFill>
                <a:blip r:embed="rId146"/>
                <a:stretch>
                  <a:fillRect/>
                </a:stretch>
              </p:blipFill>
              <p:spPr>
                <a:xfrm>
                  <a:off x="7822061" y="2053112"/>
                  <a:ext cx="138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64332" name="Freihand 264331">
                  <a:extLst>
                    <a:ext uri="{FF2B5EF4-FFF2-40B4-BE49-F238E27FC236}">
                      <a16:creationId xmlns:a16="http://schemas.microsoft.com/office/drawing/2014/main" id="{E841D7E3-4D5A-48B3-AC88-BF8D99380F0A}"/>
                    </a:ext>
                  </a:extLst>
                </p14:cNvPr>
                <p14:cNvContentPartPr/>
                <p14:nvPr/>
              </p14:nvContentPartPr>
              <p14:xfrm>
                <a:off x="7921061" y="1973192"/>
                <a:ext cx="360" cy="360"/>
              </p14:xfrm>
            </p:contentPart>
          </mc:Choice>
          <mc:Fallback>
            <p:pic>
              <p:nvPicPr>
                <p:cNvPr id="264332" name="Freihand 264331">
                  <a:extLst>
                    <a:ext uri="{FF2B5EF4-FFF2-40B4-BE49-F238E27FC236}">
                      <a16:creationId xmlns:a16="http://schemas.microsoft.com/office/drawing/2014/main" id="{E841D7E3-4D5A-48B3-AC88-BF8D99380F0A}"/>
                    </a:ext>
                  </a:extLst>
                </p:cNvPr>
                <p:cNvPicPr/>
                <p:nvPr/>
              </p:nvPicPr>
              <p:blipFill>
                <a:blip r:embed="rId7"/>
                <a:stretch>
                  <a:fillRect/>
                </a:stretch>
              </p:blipFill>
              <p:spPr>
                <a:xfrm>
                  <a:off x="7916741" y="1968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64333" name="Freihand 264332">
                  <a:extLst>
                    <a:ext uri="{FF2B5EF4-FFF2-40B4-BE49-F238E27FC236}">
                      <a16:creationId xmlns:a16="http://schemas.microsoft.com/office/drawing/2014/main" id="{B74AEF6D-99AF-4F10-A05A-9E88CD69B4BA}"/>
                    </a:ext>
                  </a:extLst>
                </p14:cNvPr>
                <p14:cNvContentPartPr/>
                <p14:nvPr/>
              </p14:nvContentPartPr>
              <p14:xfrm>
                <a:off x="7987301" y="1928552"/>
                <a:ext cx="15840" cy="241200"/>
              </p14:xfrm>
            </p:contentPart>
          </mc:Choice>
          <mc:Fallback>
            <p:pic>
              <p:nvPicPr>
                <p:cNvPr id="264333" name="Freihand 264332">
                  <a:extLst>
                    <a:ext uri="{FF2B5EF4-FFF2-40B4-BE49-F238E27FC236}">
                      <a16:creationId xmlns:a16="http://schemas.microsoft.com/office/drawing/2014/main" id="{B74AEF6D-99AF-4F10-A05A-9E88CD69B4BA}"/>
                    </a:ext>
                  </a:extLst>
                </p:cNvPr>
                <p:cNvPicPr/>
                <p:nvPr/>
              </p:nvPicPr>
              <p:blipFill>
                <a:blip r:embed="rId149"/>
                <a:stretch>
                  <a:fillRect/>
                </a:stretch>
              </p:blipFill>
              <p:spPr>
                <a:xfrm>
                  <a:off x="7982981" y="1924232"/>
                  <a:ext cx="244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64334" name="Freihand 264333">
                  <a:extLst>
                    <a:ext uri="{FF2B5EF4-FFF2-40B4-BE49-F238E27FC236}">
                      <a16:creationId xmlns:a16="http://schemas.microsoft.com/office/drawing/2014/main" id="{09B9AF58-69C4-4B73-8A0D-6FD505F14D9B}"/>
                    </a:ext>
                  </a:extLst>
                </p14:cNvPr>
                <p14:cNvContentPartPr/>
                <p14:nvPr/>
              </p14:nvContentPartPr>
              <p14:xfrm>
                <a:off x="8033381" y="2047352"/>
                <a:ext cx="210600" cy="99000"/>
              </p14:xfrm>
            </p:contentPart>
          </mc:Choice>
          <mc:Fallback>
            <p:pic>
              <p:nvPicPr>
                <p:cNvPr id="264334" name="Freihand 264333">
                  <a:extLst>
                    <a:ext uri="{FF2B5EF4-FFF2-40B4-BE49-F238E27FC236}">
                      <a16:creationId xmlns:a16="http://schemas.microsoft.com/office/drawing/2014/main" id="{09B9AF58-69C4-4B73-8A0D-6FD505F14D9B}"/>
                    </a:ext>
                  </a:extLst>
                </p:cNvPr>
                <p:cNvPicPr/>
                <p:nvPr/>
              </p:nvPicPr>
              <p:blipFill>
                <a:blip r:embed="rId151"/>
                <a:stretch>
                  <a:fillRect/>
                </a:stretch>
              </p:blipFill>
              <p:spPr>
                <a:xfrm>
                  <a:off x="8029061" y="2043032"/>
                  <a:ext cx="219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64336" name="Freihand 264335">
                  <a:extLst>
                    <a:ext uri="{FF2B5EF4-FFF2-40B4-BE49-F238E27FC236}">
                      <a16:creationId xmlns:a16="http://schemas.microsoft.com/office/drawing/2014/main" id="{6C8126B6-3FBF-4E16-9A8A-1A8B4BD2FD01}"/>
                    </a:ext>
                  </a:extLst>
                </p14:cNvPr>
                <p14:cNvContentPartPr/>
                <p14:nvPr/>
              </p14:nvContentPartPr>
              <p14:xfrm>
                <a:off x="8459621" y="2088752"/>
                <a:ext cx="259560" cy="76680"/>
              </p14:xfrm>
            </p:contentPart>
          </mc:Choice>
          <mc:Fallback>
            <p:pic>
              <p:nvPicPr>
                <p:cNvPr id="264336" name="Freihand 264335">
                  <a:extLst>
                    <a:ext uri="{FF2B5EF4-FFF2-40B4-BE49-F238E27FC236}">
                      <a16:creationId xmlns:a16="http://schemas.microsoft.com/office/drawing/2014/main" id="{6C8126B6-3FBF-4E16-9A8A-1A8B4BD2FD01}"/>
                    </a:ext>
                  </a:extLst>
                </p:cNvPr>
                <p:cNvPicPr/>
                <p:nvPr/>
              </p:nvPicPr>
              <p:blipFill>
                <a:blip r:embed="rId153"/>
                <a:stretch>
                  <a:fillRect/>
                </a:stretch>
              </p:blipFill>
              <p:spPr>
                <a:xfrm>
                  <a:off x="8455301" y="2084432"/>
                  <a:ext cx="268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64337" name="Freihand 264336">
                  <a:extLst>
                    <a:ext uri="{FF2B5EF4-FFF2-40B4-BE49-F238E27FC236}">
                      <a16:creationId xmlns:a16="http://schemas.microsoft.com/office/drawing/2014/main" id="{B7D74112-103F-49F6-B936-FA3DC284BBC9}"/>
                    </a:ext>
                  </a:extLst>
                </p14:cNvPr>
                <p14:cNvContentPartPr/>
                <p14:nvPr/>
              </p14:nvContentPartPr>
              <p14:xfrm>
                <a:off x="8726021" y="2032232"/>
                <a:ext cx="134640" cy="221760"/>
              </p14:xfrm>
            </p:contentPart>
          </mc:Choice>
          <mc:Fallback>
            <p:pic>
              <p:nvPicPr>
                <p:cNvPr id="264337" name="Freihand 264336">
                  <a:extLst>
                    <a:ext uri="{FF2B5EF4-FFF2-40B4-BE49-F238E27FC236}">
                      <a16:creationId xmlns:a16="http://schemas.microsoft.com/office/drawing/2014/main" id="{B7D74112-103F-49F6-B936-FA3DC284BBC9}"/>
                    </a:ext>
                  </a:extLst>
                </p:cNvPr>
                <p:cNvPicPr/>
                <p:nvPr/>
              </p:nvPicPr>
              <p:blipFill>
                <a:blip r:embed="rId155"/>
                <a:stretch>
                  <a:fillRect/>
                </a:stretch>
              </p:blipFill>
              <p:spPr>
                <a:xfrm>
                  <a:off x="8721701" y="2027912"/>
                  <a:ext cx="1432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64339" name="Freihand 264338">
                  <a:extLst>
                    <a:ext uri="{FF2B5EF4-FFF2-40B4-BE49-F238E27FC236}">
                      <a16:creationId xmlns:a16="http://schemas.microsoft.com/office/drawing/2014/main" id="{D0C0FC17-9CC3-4427-B88D-38C5F271635C}"/>
                    </a:ext>
                  </a:extLst>
                </p14:cNvPr>
                <p14:cNvContentPartPr/>
                <p14:nvPr/>
              </p14:nvContentPartPr>
              <p14:xfrm>
                <a:off x="9018701" y="2103152"/>
                <a:ext cx="1080" cy="2520"/>
              </p14:xfrm>
            </p:contentPart>
          </mc:Choice>
          <mc:Fallback>
            <p:pic>
              <p:nvPicPr>
                <p:cNvPr id="264339" name="Freihand 264338">
                  <a:extLst>
                    <a:ext uri="{FF2B5EF4-FFF2-40B4-BE49-F238E27FC236}">
                      <a16:creationId xmlns:a16="http://schemas.microsoft.com/office/drawing/2014/main" id="{D0C0FC17-9CC3-4427-B88D-38C5F271635C}"/>
                    </a:ext>
                  </a:extLst>
                </p:cNvPr>
                <p:cNvPicPr/>
                <p:nvPr/>
              </p:nvPicPr>
              <p:blipFill>
                <a:blip r:embed="rId157"/>
                <a:stretch>
                  <a:fillRect/>
                </a:stretch>
              </p:blipFill>
              <p:spPr>
                <a:xfrm>
                  <a:off x="9014381" y="2098832"/>
                  <a:ext cx="9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64340" name="Freihand 264339">
                  <a:extLst>
                    <a:ext uri="{FF2B5EF4-FFF2-40B4-BE49-F238E27FC236}">
                      <a16:creationId xmlns:a16="http://schemas.microsoft.com/office/drawing/2014/main" id="{6A1FA77A-8FAE-40B4-8163-0BCF363BA392}"/>
                    </a:ext>
                  </a:extLst>
                </p14:cNvPr>
                <p14:cNvContentPartPr/>
                <p14:nvPr/>
              </p14:nvContentPartPr>
              <p14:xfrm>
                <a:off x="8983781" y="2025752"/>
                <a:ext cx="249480" cy="243000"/>
              </p14:xfrm>
            </p:contentPart>
          </mc:Choice>
          <mc:Fallback>
            <p:pic>
              <p:nvPicPr>
                <p:cNvPr id="264340" name="Freihand 264339">
                  <a:extLst>
                    <a:ext uri="{FF2B5EF4-FFF2-40B4-BE49-F238E27FC236}">
                      <a16:creationId xmlns:a16="http://schemas.microsoft.com/office/drawing/2014/main" id="{6A1FA77A-8FAE-40B4-8163-0BCF363BA392}"/>
                    </a:ext>
                  </a:extLst>
                </p:cNvPr>
                <p:cNvPicPr/>
                <p:nvPr/>
              </p:nvPicPr>
              <p:blipFill>
                <a:blip r:embed="rId159"/>
                <a:stretch>
                  <a:fillRect/>
                </a:stretch>
              </p:blipFill>
              <p:spPr>
                <a:xfrm>
                  <a:off x="8979461" y="2021432"/>
                  <a:ext cx="2581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64342" name="Freihand 264341">
                  <a:extLst>
                    <a:ext uri="{FF2B5EF4-FFF2-40B4-BE49-F238E27FC236}">
                      <a16:creationId xmlns:a16="http://schemas.microsoft.com/office/drawing/2014/main" id="{063EC15B-7829-4EA5-A4DC-AC8323535491}"/>
                    </a:ext>
                  </a:extLst>
                </p14:cNvPr>
                <p14:cNvContentPartPr/>
                <p14:nvPr/>
              </p14:nvContentPartPr>
              <p14:xfrm>
                <a:off x="9236141" y="2010272"/>
                <a:ext cx="360" cy="360"/>
              </p14:xfrm>
            </p:contentPart>
          </mc:Choice>
          <mc:Fallback>
            <p:pic>
              <p:nvPicPr>
                <p:cNvPr id="264342" name="Freihand 264341">
                  <a:extLst>
                    <a:ext uri="{FF2B5EF4-FFF2-40B4-BE49-F238E27FC236}">
                      <a16:creationId xmlns:a16="http://schemas.microsoft.com/office/drawing/2014/main" id="{063EC15B-7829-4EA5-A4DC-AC8323535491}"/>
                    </a:ext>
                  </a:extLst>
                </p:cNvPr>
                <p:cNvPicPr/>
                <p:nvPr/>
              </p:nvPicPr>
              <p:blipFill>
                <a:blip r:embed="rId7"/>
                <a:stretch>
                  <a:fillRect/>
                </a:stretch>
              </p:blipFill>
              <p:spPr>
                <a:xfrm>
                  <a:off x="9231821" y="2005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64343" name="Freihand 264342">
                  <a:extLst>
                    <a:ext uri="{FF2B5EF4-FFF2-40B4-BE49-F238E27FC236}">
                      <a16:creationId xmlns:a16="http://schemas.microsoft.com/office/drawing/2014/main" id="{0BCEF39C-7820-4D49-8BEE-D99F0A40516C}"/>
                    </a:ext>
                  </a:extLst>
                </p14:cNvPr>
                <p14:cNvContentPartPr/>
                <p14:nvPr/>
              </p14:nvContentPartPr>
              <p14:xfrm>
                <a:off x="9272501" y="1977872"/>
                <a:ext cx="131400" cy="154800"/>
              </p14:xfrm>
            </p:contentPart>
          </mc:Choice>
          <mc:Fallback>
            <p:pic>
              <p:nvPicPr>
                <p:cNvPr id="264343" name="Freihand 264342">
                  <a:extLst>
                    <a:ext uri="{FF2B5EF4-FFF2-40B4-BE49-F238E27FC236}">
                      <a16:creationId xmlns:a16="http://schemas.microsoft.com/office/drawing/2014/main" id="{0BCEF39C-7820-4D49-8BEE-D99F0A40516C}"/>
                    </a:ext>
                  </a:extLst>
                </p:cNvPr>
                <p:cNvPicPr/>
                <p:nvPr/>
              </p:nvPicPr>
              <p:blipFill>
                <a:blip r:embed="rId162"/>
                <a:stretch>
                  <a:fillRect/>
                </a:stretch>
              </p:blipFill>
              <p:spPr>
                <a:xfrm>
                  <a:off x="9268181" y="1973552"/>
                  <a:ext cx="140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64344" name="Freihand 264343">
                  <a:extLst>
                    <a:ext uri="{FF2B5EF4-FFF2-40B4-BE49-F238E27FC236}">
                      <a16:creationId xmlns:a16="http://schemas.microsoft.com/office/drawing/2014/main" id="{4F5AF03D-57D9-4DA6-ADE6-09739F2ADF9E}"/>
                    </a:ext>
                  </a:extLst>
                </p14:cNvPr>
                <p14:cNvContentPartPr/>
                <p14:nvPr/>
              </p14:nvContentPartPr>
              <p14:xfrm>
                <a:off x="9573101" y="2031512"/>
                <a:ext cx="231480" cy="106200"/>
              </p14:xfrm>
            </p:contentPart>
          </mc:Choice>
          <mc:Fallback>
            <p:pic>
              <p:nvPicPr>
                <p:cNvPr id="264344" name="Freihand 264343">
                  <a:extLst>
                    <a:ext uri="{FF2B5EF4-FFF2-40B4-BE49-F238E27FC236}">
                      <a16:creationId xmlns:a16="http://schemas.microsoft.com/office/drawing/2014/main" id="{4F5AF03D-57D9-4DA6-ADE6-09739F2ADF9E}"/>
                    </a:ext>
                  </a:extLst>
                </p:cNvPr>
                <p:cNvPicPr/>
                <p:nvPr/>
              </p:nvPicPr>
              <p:blipFill>
                <a:blip r:embed="rId164"/>
                <a:stretch>
                  <a:fillRect/>
                </a:stretch>
              </p:blipFill>
              <p:spPr>
                <a:xfrm>
                  <a:off x="9568781" y="2027192"/>
                  <a:ext cx="240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64357" name="Freihand 264356">
                  <a:extLst>
                    <a:ext uri="{FF2B5EF4-FFF2-40B4-BE49-F238E27FC236}">
                      <a16:creationId xmlns:a16="http://schemas.microsoft.com/office/drawing/2014/main" id="{DB1D5DE2-A914-4505-8EB6-19D2315D5251}"/>
                    </a:ext>
                  </a:extLst>
                </p14:cNvPr>
                <p14:cNvContentPartPr/>
                <p14:nvPr/>
              </p14:nvContentPartPr>
              <p14:xfrm>
                <a:off x="7234181" y="2332112"/>
                <a:ext cx="144720" cy="163800"/>
              </p14:xfrm>
            </p:contentPart>
          </mc:Choice>
          <mc:Fallback>
            <p:pic>
              <p:nvPicPr>
                <p:cNvPr id="264357" name="Freihand 264356">
                  <a:extLst>
                    <a:ext uri="{FF2B5EF4-FFF2-40B4-BE49-F238E27FC236}">
                      <a16:creationId xmlns:a16="http://schemas.microsoft.com/office/drawing/2014/main" id="{DB1D5DE2-A914-4505-8EB6-19D2315D5251}"/>
                    </a:ext>
                  </a:extLst>
                </p:cNvPr>
                <p:cNvPicPr/>
                <p:nvPr/>
              </p:nvPicPr>
              <p:blipFill>
                <a:blip r:embed="rId166"/>
                <a:stretch>
                  <a:fillRect/>
                </a:stretch>
              </p:blipFill>
              <p:spPr>
                <a:xfrm>
                  <a:off x="7229861" y="2327792"/>
                  <a:ext cx="153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64358" name="Freihand 264357">
                  <a:extLst>
                    <a:ext uri="{FF2B5EF4-FFF2-40B4-BE49-F238E27FC236}">
                      <a16:creationId xmlns:a16="http://schemas.microsoft.com/office/drawing/2014/main" id="{6911652B-8510-4393-90A1-74EC1318013F}"/>
                    </a:ext>
                  </a:extLst>
                </p14:cNvPr>
                <p14:cNvContentPartPr/>
                <p14:nvPr/>
              </p14:nvContentPartPr>
              <p14:xfrm>
                <a:off x="7348301" y="2424632"/>
                <a:ext cx="93960" cy="181440"/>
              </p14:xfrm>
            </p:contentPart>
          </mc:Choice>
          <mc:Fallback>
            <p:pic>
              <p:nvPicPr>
                <p:cNvPr id="264358" name="Freihand 264357">
                  <a:extLst>
                    <a:ext uri="{FF2B5EF4-FFF2-40B4-BE49-F238E27FC236}">
                      <a16:creationId xmlns:a16="http://schemas.microsoft.com/office/drawing/2014/main" id="{6911652B-8510-4393-90A1-74EC1318013F}"/>
                    </a:ext>
                  </a:extLst>
                </p:cNvPr>
                <p:cNvPicPr/>
                <p:nvPr/>
              </p:nvPicPr>
              <p:blipFill>
                <a:blip r:embed="rId168"/>
                <a:stretch>
                  <a:fillRect/>
                </a:stretch>
              </p:blipFill>
              <p:spPr>
                <a:xfrm>
                  <a:off x="7343981" y="2420312"/>
                  <a:ext cx="1026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64359" name="Freihand 264358">
                  <a:extLst>
                    <a:ext uri="{FF2B5EF4-FFF2-40B4-BE49-F238E27FC236}">
                      <a16:creationId xmlns:a16="http://schemas.microsoft.com/office/drawing/2014/main" id="{34827840-E605-44C0-B879-99262730AB69}"/>
                    </a:ext>
                  </a:extLst>
                </p14:cNvPr>
                <p14:cNvContentPartPr/>
                <p14:nvPr/>
              </p14:nvContentPartPr>
              <p14:xfrm>
                <a:off x="7456301" y="2301152"/>
                <a:ext cx="484200" cy="193320"/>
              </p14:xfrm>
            </p:contentPart>
          </mc:Choice>
          <mc:Fallback>
            <p:pic>
              <p:nvPicPr>
                <p:cNvPr id="264359" name="Freihand 264358">
                  <a:extLst>
                    <a:ext uri="{FF2B5EF4-FFF2-40B4-BE49-F238E27FC236}">
                      <a16:creationId xmlns:a16="http://schemas.microsoft.com/office/drawing/2014/main" id="{34827840-E605-44C0-B879-99262730AB69}"/>
                    </a:ext>
                  </a:extLst>
                </p:cNvPr>
                <p:cNvPicPr/>
                <p:nvPr/>
              </p:nvPicPr>
              <p:blipFill>
                <a:blip r:embed="rId170"/>
                <a:stretch>
                  <a:fillRect/>
                </a:stretch>
              </p:blipFill>
              <p:spPr>
                <a:xfrm>
                  <a:off x="7451981" y="2296832"/>
                  <a:ext cx="4928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64360" name="Freihand 264359">
                  <a:extLst>
                    <a:ext uri="{FF2B5EF4-FFF2-40B4-BE49-F238E27FC236}">
                      <a16:creationId xmlns:a16="http://schemas.microsoft.com/office/drawing/2014/main" id="{42185D4C-7E62-4AF2-BCBA-A2EF96FEB2C1}"/>
                    </a:ext>
                  </a:extLst>
                </p14:cNvPr>
                <p14:cNvContentPartPr/>
                <p14:nvPr/>
              </p14:nvContentPartPr>
              <p14:xfrm>
                <a:off x="7978661" y="2414192"/>
                <a:ext cx="77040" cy="101880"/>
              </p14:xfrm>
            </p:contentPart>
          </mc:Choice>
          <mc:Fallback>
            <p:pic>
              <p:nvPicPr>
                <p:cNvPr id="264360" name="Freihand 264359">
                  <a:extLst>
                    <a:ext uri="{FF2B5EF4-FFF2-40B4-BE49-F238E27FC236}">
                      <a16:creationId xmlns:a16="http://schemas.microsoft.com/office/drawing/2014/main" id="{42185D4C-7E62-4AF2-BCBA-A2EF96FEB2C1}"/>
                    </a:ext>
                  </a:extLst>
                </p:cNvPr>
                <p:cNvPicPr/>
                <p:nvPr/>
              </p:nvPicPr>
              <p:blipFill>
                <a:blip r:embed="rId172"/>
                <a:stretch>
                  <a:fillRect/>
                </a:stretch>
              </p:blipFill>
              <p:spPr>
                <a:xfrm>
                  <a:off x="7974341" y="2409872"/>
                  <a:ext cx="85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64361" name="Freihand 264360">
                  <a:extLst>
                    <a:ext uri="{FF2B5EF4-FFF2-40B4-BE49-F238E27FC236}">
                      <a16:creationId xmlns:a16="http://schemas.microsoft.com/office/drawing/2014/main" id="{D4460B58-4374-4377-A973-76739888A6CD}"/>
                    </a:ext>
                  </a:extLst>
                </p14:cNvPr>
                <p14:cNvContentPartPr/>
                <p14:nvPr/>
              </p14:nvContentPartPr>
              <p14:xfrm>
                <a:off x="8066141" y="2429312"/>
                <a:ext cx="379440" cy="81720"/>
              </p14:xfrm>
            </p:contentPart>
          </mc:Choice>
          <mc:Fallback>
            <p:pic>
              <p:nvPicPr>
                <p:cNvPr id="264361" name="Freihand 264360">
                  <a:extLst>
                    <a:ext uri="{FF2B5EF4-FFF2-40B4-BE49-F238E27FC236}">
                      <a16:creationId xmlns:a16="http://schemas.microsoft.com/office/drawing/2014/main" id="{D4460B58-4374-4377-A973-76739888A6CD}"/>
                    </a:ext>
                  </a:extLst>
                </p:cNvPr>
                <p:cNvPicPr/>
                <p:nvPr/>
              </p:nvPicPr>
              <p:blipFill>
                <a:blip r:embed="rId174"/>
                <a:stretch>
                  <a:fillRect/>
                </a:stretch>
              </p:blipFill>
              <p:spPr>
                <a:xfrm>
                  <a:off x="8061821" y="2424992"/>
                  <a:ext cx="388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64362" name="Freihand 264361">
                  <a:extLst>
                    <a:ext uri="{FF2B5EF4-FFF2-40B4-BE49-F238E27FC236}">
                      <a16:creationId xmlns:a16="http://schemas.microsoft.com/office/drawing/2014/main" id="{9AA976A3-CC1F-4A85-AAF4-001C8EC5F6B7}"/>
                    </a:ext>
                  </a:extLst>
                </p14:cNvPr>
                <p14:cNvContentPartPr/>
                <p14:nvPr/>
              </p14:nvContentPartPr>
              <p14:xfrm>
                <a:off x="8485901" y="2452352"/>
                <a:ext cx="201960" cy="51840"/>
              </p14:xfrm>
            </p:contentPart>
          </mc:Choice>
          <mc:Fallback>
            <p:pic>
              <p:nvPicPr>
                <p:cNvPr id="264362" name="Freihand 264361">
                  <a:extLst>
                    <a:ext uri="{FF2B5EF4-FFF2-40B4-BE49-F238E27FC236}">
                      <a16:creationId xmlns:a16="http://schemas.microsoft.com/office/drawing/2014/main" id="{9AA976A3-CC1F-4A85-AAF4-001C8EC5F6B7}"/>
                    </a:ext>
                  </a:extLst>
                </p:cNvPr>
                <p:cNvPicPr/>
                <p:nvPr/>
              </p:nvPicPr>
              <p:blipFill>
                <a:blip r:embed="rId176"/>
                <a:stretch>
                  <a:fillRect/>
                </a:stretch>
              </p:blipFill>
              <p:spPr>
                <a:xfrm>
                  <a:off x="8481581" y="2448032"/>
                  <a:ext cx="210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64363" name="Freihand 264362">
                  <a:extLst>
                    <a:ext uri="{FF2B5EF4-FFF2-40B4-BE49-F238E27FC236}">
                      <a16:creationId xmlns:a16="http://schemas.microsoft.com/office/drawing/2014/main" id="{439564DD-BE45-40CD-8B80-C67ABCA710E4}"/>
                    </a:ext>
                  </a:extLst>
                </p14:cNvPr>
                <p14:cNvContentPartPr/>
                <p14:nvPr/>
              </p14:nvContentPartPr>
              <p14:xfrm>
                <a:off x="8763821" y="2427872"/>
                <a:ext cx="83160" cy="90720"/>
              </p14:xfrm>
            </p:contentPart>
          </mc:Choice>
          <mc:Fallback>
            <p:pic>
              <p:nvPicPr>
                <p:cNvPr id="264363" name="Freihand 264362">
                  <a:extLst>
                    <a:ext uri="{FF2B5EF4-FFF2-40B4-BE49-F238E27FC236}">
                      <a16:creationId xmlns:a16="http://schemas.microsoft.com/office/drawing/2014/main" id="{439564DD-BE45-40CD-8B80-C67ABCA710E4}"/>
                    </a:ext>
                  </a:extLst>
                </p:cNvPr>
                <p:cNvPicPr/>
                <p:nvPr/>
              </p:nvPicPr>
              <p:blipFill>
                <a:blip r:embed="rId178"/>
                <a:stretch>
                  <a:fillRect/>
                </a:stretch>
              </p:blipFill>
              <p:spPr>
                <a:xfrm>
                  <a:off x="8759501" y="2423552"/>
                  <a:ext cx="91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64364" name="Freihand 264363">
                  <a:extLst>
                    <a:ext uri="{FF2B5EF4-FFF2-40B4-BE49-F238E27FC236}">
                      <a16:creationId xmlns:a16="http://schemas.microsoft.com/office/drawing/2014/main" id="{586F3D0D-616A-403C-A4AB-910EC7D90D71}"/>
                    </a:ext>
                  </a:extLst>
                </p14:cNvPr>
                <p14:cNvContentPartPr/>
                <p14:nvPr/>
              </p14:nvContentPartPr>
              <p14:xfrm>
                <a:off x="9128501" y="2410592"/>
                <a:ext cx="103680" cy="108720"/>
              </p14:xfrm>
            </p:contentPart>
          </mc:Choice>
          <mc:Fallback>
            <p:pic>
              <p:nvPicPr>
                <p:cNvPr id="264364" name="Freihand 264363">
                  <a:extLst>
                    <a:ext uri="{FF2B5EF4-FFF2-40B4-BE49-F238E27FC236}">
                      <a16:creationId xmlns:a16="http://schemas.microsoft.com/office/drawing/2014/main" id="{586F3D0D-616A-403C-A4AB-910EC7D90D71}"/>
                    </a:ext>
                  </a:extLst>
                </p:cNvPr>
                <p:cNvPicPr/>
                <p:nvPr/>
              </p:nvPicPr>
              <p:blipFill>
                <a:blip r:embed="rId180"/>
                <a:stretch>
                  <a:fillRect/>
                </a:stretch>
              </p:blipFill>
              <p:spPr>
                <a:xfrm>
                  <a:off x="9124181" y="2406272"/>
                  <a:ext cx="112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64365" name="Freihand 264364">
                  <a:extLst>
                    <a:ext uri="{FF2B5EF4-FFF2-40B4-BE49-F238E27FC236}">
                      <a16:creationId xmlns:a16="http://schemas.microsoft.com/office/drawing/2014/main" id="{880A2603-3698-4CE4-9A3C-C51DF83E9ED6}"/>
                    </a:ext>
                  </a:extLst>
                </p14:cNvPr>
                <p14:cNvContentPartPr/>
                <p14:nvPr/>
              </p14:nvContentPartPr>
              <p14:xfrm>
                <a:off x="9285821" y="2398712"/>
                <a:ext cx="331200" cy="82080"/>
              </p14:xfrm>
            </p:contentPart>
          </mc:Choice>
          <mc:Fallback>
            <p:pic>
              <p:nvPicPr>
                <p:cNvPr id="264365" name="Freihand 264364">
                  <a:extLst>
                    <a:ext uri="{FF2B5EF4-FFF2-40B4-BE49-F238E27FC236}">
                      <a16:creationId xmlns:a16="http://schemas.microsoft.com/office/drawing/2014/main" id="{880A2603-3698-4CE4-9A3C-C51DF83E9ED6}"/>
                    </a:ext>
                  </a:extLst>
                </p:cNvPr>
                <p:cNvPicPr/>
                <p:nvPr/>
              </p:nvPicPr>
              <p:blipFill>
                <a:blip r:embed="rId182"/>
                <a:stretch>
                  <a:fillRect/>
                </a:stretch>
              </p:blipFill>
              <p:spPr>
                <a:xfrm>
                  <a:off x="9281501" y="2394392"/>
                  <a:ext cx="339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64366" name="Freihand 264365">
                  <a:extLst>
                    <a:ext uri="{FF2B5EF4-FFF2-40B4-BE49-F238E27FC236}">
                      <a16:creationId xmlns:a16="http://schemas.microsoft.com/office/drawing/2014/main" id="{48AA5CC6-425C-4C89-8D27-B794F8277EA2}"/>
                    </a:ext>
                  </a:extLst>
                </p14:cNvPr>
                <p14:cNvContentPartPr/>
                <p14:nvPr/>
              </p14:nvContentPartPr>
              <p14:xfrm>
                <a:off x="9555461" y="2307992"/>
                <a:ext cx="360" cy="360"/>
              </p14:xfrm>
            </p:contentPart>
          </mc:Choice>
          <mc:Fallback>
            <p:pic>
              <p:nvPicPr>
                <p:cNvPr id="264366" name="Freihand 264365">
                  <a:extLst>
                    <a:ext uri="{FF2B5EF4-FFF2-40B4-BE49-F238E27FC236}">
                      <a16:creationId xmlns:a16="http://schemas.microsoft.com/office/drawing/2014/main" id="{48AA5CC6-425C-4C89-8D27-B794F8277EA2}"/>
                    </a:ext>
                  </a:extLst>
                </p:cNvPr>
                <p:cNvPicPr/>
                <p:nvPr/>
              </p:nvPicPr>
              <p:blipFill>
                <a:blip r:embed="rId7"/>
                <a:stretch>
                  <a:fillRect/>
                </a:stretch>
              </p:blipFill>
              <p:spPr>
                <a:xfrm>
                  <a:off x="9551141" y="2303672"/>
                  <a:ext cx="9000" cy="9000"/>
                </a:xfrm>
                <a:prstGeom prst="rect">
                  <a:avLst/>
                </a:prstGeom>
              </p:spPr>
            </p:pic>
          </mc:Fallback>
        </mc:AlternateContent>
      </p:grpSp>
      <p:grpSp>
        <p:nvGrpSpPr>
          <p:cNvPr id="264375" name="Gruppieren 264374">
            <a:extLst>
              <a:ext uri="{FF2B5EF4-FFF2-40B4-BE49-F238E27FC236}">
                <a16:creationId xmlns:a16="http://schemas.microsoft.com/office/drawing/2014/main" id="{35C7A264-1C37-450E-B6CA-F17948A70095}"/>
              </a:ext>
            </a:extLst>
          </p:cNvPr>
          <p:cNvGrpSpPr/>
          <p:nvPr/>
        </p:nvGrpSpPr>
        <p:grpSpPr>
          <a:xfrm>
            <a:off x="6882821" y="3265592"/>
            <a:ext cx="828000" cy="162720"/>
            <a:chOff x="6882821" y="3265592"/>
            <a:chExt cx="828000" cy="162720"/>
          </a:xfrm>
        </p:grpSpPr>
        <mc:AlternateContent xmlns:mc="http://schemas.openxmlformats.org/markup-compatibility/2006">
          <mc:Choice xmlns:p14="http://schemas.microsoft.com/office/powerpoint/2010/main" Requires="p14">
            <p:contentPart p14:bwMode="auto" r:id="rId184">
              <p14:nvContentPartPr>
                <p14:cNvPr id="264370" name="Freihand 264369">
                  <a:extLst>
                    <a:ext uri="{FF2B5EF4-FFF2-40B4-BE49-F238E27FC236}">
                      <a16:creationId xmlns:a16="http://schemas.microsoft.com/office/drawing/2014/main" id="{965E0428-D232-4D7E-9D40-3140C91222E7}"/>
                    </a:ext>
                  </a:extLst>
                </p14:cNvPr>
                <p14:cNvContentPartPr/>
                <p14:nvPr/>
              </p14:nvContentPartPr>
              <p14:xfrm>
                <a:off x="6882821" y="3304472"/>
                <a:ext cx="163080" cy="123840"/>
              </p14:xfrm>
            </p:contentPart>
          </mc:Choice>
          <mc:Fallback>
            <p:pic>
              <p:nvPicPr>
                <p:cNvPr id="264370" name="Freihand 264369">
                  <a:extLst>
                    <a:ext uri="{FF2B5EF4-FFF2-40B4-BE49-F238E27FC236}">
                      <a16:creationId xmlns:a16="http://schemas.microsoft.com/office/drawing/2014/main" id="{965E0428-D232-4D7E-9D40-3140C91222E7}"/>
                    </a:ext>
                  </a:extLst>
                </p:cNvPr>
                <p:cNvPicPr/>
                <p:nvPr/>
              </p:nvPicPr>
              <p:blipFill>
                <a:blip r:embed="rId185"/>
                <a:stretch>
                  <a:fillRect/>
                </a:stretch>
              </p:blipFill>
              <p:spPr>
                <a:xfrm>
                  <a:off x="6878501" y="3300152"/>
                  <a:ext cx="171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64371" name="Freihand 264370">
                  <a:extLst>
                    <a:ext uri="{FF2B5EF4-FFF2-40B4-BE49-F238E27FC236}">
                      <a16:creationId xmlns:a16="http://schemas.microsoft.com/office/drawing/2014/main" id="{F296A274-B93A-4A41-BA72-E450F4155ED9}"/>
                    </a:ext>
                  </a:extLst>
                </p14:cNvPr>
                <p14:cNvContentPartPr/>
                <p14:nvPr/>
              </p14:nvContentPartPr>
              <p14:xfrm>
                <a:off x="7129061" y="3297272"/>
                <a:ext cx="14400" cy="116280"/>
              </p14:xfrm>
            </p:contentPart>
          </mc:Choice>
          <mc:Fallback>
            <p:pic>
              <p:nvPicPr>
                <p:cNvPr id="264371" name="Freihand 264370">
                  <a:extLst>
                    <a:ext uri="{FF2B5EF4-FFF2-40B4-BE49-F238E27FC236}">
                      <a16:creationId xmlns:a16="http://schemas.microsoft.com/office/drawing/2014/main" id="{F296A274-B93A-4A41-BA72-E450F4155ED9}"/>
                    </a:ext>
                  </a:extLst>
                </p:cNvPr>
                <p:cNvPicPr/>
                <p:nvPr/>
              </p:nvPicPr>
              <p:blipFill>
                <a:blip r:embed="rId187"/>
                <a:stretch>
                  <a:fillRect/>
                </a:stretch>
              </p:blipFill>
              <p:spPr>
                <a:xfrm>
                  <a:off x="7124741" y="3292952"/>
                  <a:ext cx="23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64372" name="Freihand 264371">
                  <a:extLst>
                    <a:ext uri="{FF2B5EF4-FFF2-40B4-BE49-F238E27FC236}">
                      <a16:creationId xmlns:a16="http://schemas.microsoft.com/office/drawing/2014/main" id="{FC040514-F3B2-4492-A61A-4E16B89ADD01}"/>
                    </a:ext>
                  </a:extLst>
                </p14:cNvPr>
                <p14:cNvContentPartPr/>
                <p14:nvPr/>
              </p14:nvContentPartPr>
              <p14:xfrm>
                <a:off x="7104221" y="3265592"/>
                <a:ext cx="271080" cy="114120"/>
              </p14:xfrm>
            </p:contentPart>
          </mc:Choice>
          <mc:Fallback>
            <p:pic>
              <p:nvPicPr>
                <p:cNvPr id="264372" name="Freihand 264371">
                  <a:extLst>
                    <a:ext uri="{FF2B5EF4-FFF2-40B4-BE49-F238E27FC236}">
                      <a16:creationId xmlns:a16="http://schemas.microsoft.com/office/drawing/2014/main" id="{FC040514-F3B2-4492-A61A-4E16B89ADD01}"/>
                    </a:ext>
                  </a:extLst>
                </p:cNvPr>
                <p:cNvPicPr/>
                <p:nvPr/>
              </p:nvPicPr>
              <p:blipFill>
                <a:blip r:embed="rId189"/>
                <a:stretch>
                  <a:fillRect/>
                </a:stretch>
              </p:blipFill>
              <p:spPr>
                <a:xfrm>
                  <a:off x="7099901" y="3261272"/>
                  <a:ext cx="279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64373" name="Freihand 264372">
                  <a:extLst>
                    <a:ext uri="{FF2B5EF4-FFF2-40B4-BE49-F238E27FC236}">
                      <a16:creationId xmlns:a16="http://schemas.microsoft.com/office/drawing/2014/main" id="{9A00523A-7DD0-45BF-80E8-4E4474AC0A66}"/>
                    </a:ext>
                  </a:extLst>
                </p14:cNvPr>
                <p14:cNvContentPartPr/>
                <p14:nvPr/>
              </p14:nvContentPartPr>
              <p14:xfrm>
                <a:off x="7453781" y="3268832"/>
                <a:ext cx="18360" cy="123120"/>
              </p14:xfrm>
            </p:contentPart>
          </mc:Choice>
          <mc:Fallback>
            <p:pic>
              <p:nvPicPr>
                <p:cNvPr id="264373" name="Freihand 264372">
                  <a:extLst>
                    <a:ext uri="{FF2B5EF4-FFF2-40B4-BE49-F238E27FC236}">
                      <a16:creationId xmlns:a16="http://schemas.microsoft.com/office/drawing/2014/main" id="{9A00523A-7DD0-45BF-80E8-4E4474AC0A66}"/>
                    </a:ext>
                  </a:extLst>
                </p:cNvPr>
                <p:cNvPicPr/>
                <p:nvPr/>
              </p:nvPicPr>
              <p:blipFill>
                <a:blip r:embed="rId191"/>
                <a:stretch>
                  <a:fillRect/>
                </a:stretch>
              </p:blipFill>
              <p:spPr>
                <a:xfrm>
                  <a:off x="7449461" y="3264512"/>
                  <a:ext cx="27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64374" name="Freihand 264373">
                  <a:extLst>
                    <a:ext uri="{FF2B5EF4-FFF2-40B4-BE49-F238E27FC236}">
                      <a16:creationId xmlns:a16="http://schemas.microsoft.com/office/drawing/2014/main" id="{F03494AA-B322-4D6D-83BE-74325B5D70D7}"/>
                    </a:ext>
                  </a:extLst>
                </p14:cNvPr>
                <p14:cNvContentPartPr/>
                <p14:nvPr/>
              </p14:nvContentPartPr>
              <p14:xfrm>
                <a:off x="7397621" y="3287552"/>
                <a:ext cx="313200" cy="125640"/>
              </p14:xfrm>
            </p:contentPart>
          </mc:Choice>
          <mc:Fallback>
            <p:pic>
              <p:nvPicPr>
                <p:cNvPr id="264374" name="Freihand 264373">
                  <a:extLst>
                    <a:ext uri="{FF2B5EF4-FFF2-40B4-BE49-F238E27FC236}">
                      <a16:creationId xmlns:a16="http://schemas.microsoft.com/office/drawing/2014/main" id="{F03494AA-B322-4D6D-83BE-74325B5D70D7}"/>
                    </a:ext>
                  </a:extLst>
                </p:cNvPr>
                <p:cNvPicPr/>
                <p:nvPr/>
              </p:nvPicPr>
              <p:blipFill>
                <a:blip r:embed="rId193"/>
                <a:stretch>
                  <a:fillRect/>
                </a:stretch>
              </p:blipFill>
              <p:spPr>
                <a:xfrm>
                  <a:off x="7393301" y="3283232"/>
                  <a:ext cx="321840" cy="134280"/>
                </a:xfrm>
                <a:prstGeom prst="rect">
                  <a:avLst/>
                </a:prstGeom>
              </p:spPr>
            </p:pic>
          </mc:Fallback>
        </mc:AlternateContent>
      </p:grpSp>
      <p:grpSp>
        <p:nvGrpSpPr>
          <p:cNvPr id="37894" name="Gruppieren 37893">
            <a:extLst>
              <a:ext uri="{FF2B5EF4-FFF2-40B4-BE49-F238E27FC236}">
                <a16:creationId xmlns:a16="http://schemas.microsoft.com/office/drawing/2014/main" id="{CCFBEBCF-9029-4C25-88FC-BB55A14CC172}"/>
              </a:ext>
            </a:extLst>
          </p:cNvPr>
          <p:cNvGrpSpPr/>
          <p:nvPr/>
        </p:nvGrpSpPr>
        <p:grpSpPr>
          <a:xfrm>
            <a:off x="2375981" y="5947232"/>
            <a:ext cx="1135440" cy="265680"/>
            <a:chOff x="2375981" y="5947232"/>
            <a:chExt cx="1135440" cy="265680"/>
          </a:xfrm>
        </p:grpSpPr>
        <mc:AlternateContent xmlns:mc="http://schemas.openxmlformats.org/markup-compatibility/2006">
          <mc:Choice xmlns:p14="http://schemas.microsoft.com/office/powerpoint/2010/main" Requires="p14">
            <p:contentPart p14:bwMode="auto" r:id="rId194">
              <p14:nvContentPartPr>
                <p14:cNvPr id="264376" name="Freihand 264375">
                  <a:extLst>
                    <a:ext uri="{FF2B5EF4-FFF2-40B4-BE49-F238E27FC236}">
                      <a16:creationId xmlns:a16="http://schemas.microsoft.com/office/drawing/2014/main" id="{F64F9C77-5FDD-4670-82A2-6D2CAAE31B9E}"/>
                    </a:ext>
                  </a:extLst>
                </p14:cNvPr>
                <p14:cNvContentPartPr/>
                <p14:nvPr/>
              </p14:nvContentPartPr>
              <p14:xfrm>
                <a:off x="2375981" y="6044072"/>
                <a:ext cx="132840" cy="165960"/>
              </p14:xfrm>
            </p:contentPart>
          </mc:Choice>
          <mc:Fallback>
            <p:pic>
              <p:nvPicPr>
                <p:cNvPr id="264376" name="Freihand 264375">
                  <a:extLst>
                    <a:ext uri="{FF2B5EF4-FFF2-40B4-BE49-F238E27FC236}">
                      <a16:creationId xmlns:a16="http://schemas.microsoft.com/office/drawing/2014/main" id="{F64F9C77-5FDD-4670-82A2-6D2CAAE31B9E}"/>
                    </a:ext>
                  </a:extLst>
                </p:cNvPr>
                <p:cNvPicPr/>
                <p:nvPr/>
              </p:nvPicPr>
              <p:blipFill>
                <a:blip r:embed="rId195"/>
                <a:stretch>
                  <a:fillRect/>
                </a:stretch>
              </p:blipFill>
              <p:spPr>
                <a:xfrm>
                  <a:off x="2371661" y="6039752"/>
                  <a:ext cx="141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64377" name="Freihand 264376">
                  <a:extLst>
                    <a:ext uri="{FF2B5EF4-FFF2-40B4-BE49-F238E27FC236}">
                      <a16:creationId xmlns:a16="http://schemas.microsoft.com/office/drawing/2014/main" id="{4EFA4F09-35BA-4578-A624-37B46E0782F0}"/>
                    </a:ext>
                  </a:extLst>
                </p14:cNvPr>
                <p14:cNvContentPartPr/>
                <p14:nvPr/>
              </p14:nvContentPartPr>
              <p14:xfrm>
                <a:off x="2570021" y="6069992"/>
                <a:ext cx="35640" cy="142920"/>
              </p14:xfrm>
            </p:contentPart>
          </mc:Choice>
          <mc:Fallback>
            <p:pic>
              <p:nvPicPr>
                <p:cNvPr id="264377" name="Freihand 264376">
                  <a:extLst>
                    <a:ext uri="{FF2B5EF4-FFF2-40B4-BE49-F238E27FC236}">
                      <a16:creationId xmlns:a16="http://schemas.microsoft.com/office/drawing/2014/main" id="{4EFA4F09-35BA-4578-A624-37B46E0782F0}"/>
                    </a:ext>
                  </a:extLst>
                </p:cNvPr>
                <p:cNvPicPr/>
                <p:nvPr/>
              </p:nvPicPr>
              <p:blipFill>
                <a:blip r:embed="rId197"/>
                <a:stretch>
                  <a:fillRect/>
                </a:stretch>
              </p:blipFill>
              <p:spPr>
                <a:xfrm>
                  <a:off x="2565701" y="6065672"/>
                  <a:ext cx="44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64378" name="Freihand 264377">
                  <a:extLst>
                    <a:ext uri="{FF2B5EF4-FFF2-40B4-BE49-F238E27FC236}">
                      <a16:creationId xmlns:a16="http://schemas.microsoft.com/office/drawing/2014/main" id="{FDB3E797-458E-4C94-A86B-BCE24B628B59}"/>
                    </a:ext>
                  </a:extLst>
                </p14:cNvPr>
                <p14:cNvContentPartPr/>
                <p14:nvPr/>
              </p14:nvContentPartPr>
              <p14:xfrm>
                <a:off x="2554901" y="6103832"/>
                <a:ext cx="119160" cy="41400"/>
              </p14:xfrm>
            </p:contentPart>
          </mc:Choice>
          <mc:Fallback>
            <p:pic>
              <p:nvPicPr>
                <p:cNvPr id="264378" name="Freihand 264377">
                  <a:extLst>
                    <a:ext uri="{FF2B5EF4-FFF2-40B4-BE49-F238E27FC236}">
                      <a16:creationId xmlns:a16="http://schemas.microsoft.com/office/drawing/2014/main" id="{FDB3E797-458E-4C94-A86B-BCE24B628B59}"/>
                    </a:ext>
                  </a:extLst>
                </p:cNvPr>
                <p:cNvPicPr/>
                <p:nvPr/>
              </p:nvPicPr>
              <p:blipFill>
                <a:blip r:embed="rId199"/>
                <a:stretch>
                  <a:fillRect/>
                </a:stretch>
              </p:blipFill>
              <p:spPr>
                <a:xfrm>
                  <a:off x="2550581" y="6099512"/>
                  <a:ext cx="1278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64379" name="Freihand 264378">
                  <a:extLst>
                    <a:ext uri="{FF2B5EF4-FFF2-40B4-BE49-F238E27FC236}">
                      <a16:creationId xmlns:a16="http://schemas.microsoft.com/office/drawing/2014/main" id="{7E976D80-510C-4CBA-985D-C904398D48E9}"/>
                    </a:ext>
                  </a:extLst>
                </p14:cNvPr>
                <p14:cNvContentPartPr/>
                <p14:nvPr/>
              </p14:nvContentPartPr>
              <p14:xfrm>
                <a:off x="2740661" y="6047312"/>
                <a:ext cx="188640" cy="121320"/>
              </p14:xfrm>
            </p:contentPart>
          </mc:Choice>
          <mc:Fallback>
            <p:pic>
              <p:nvPicPr>
                <p:cNvPr id="264379" name="Freihand 264378">
                  <a:extLst>
                    <a:ext uri="{FF2B5EF4-FFF2-40B4-BE49-F238E27FC236}">
                      <a16:creationId xmlns:a16="http://schemas.microsoft.com/office/drawing/2014/main" id="{7E976D80-510C-4CBA-985D-C904398D48E9}"/>
                    </a:ext>
                  </a:extLst>
                </p:cNvPr>
                <p:cNvPicPr/>
                <p:nvPr/>
              </p:nvPicPr>
              <p:blipFill>
                <a:blip r:embed="rId201"/>
                <a:stretch>
                  <a:fillRect/>
                </a:stretch>
              </p:blipFill>
              <p:spPr>
                <a:xfrm>
                  <a:off x="2736341" y="6042992"/>
                  <a:ext cx="197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64380" name="Freihand 264379">
                  <a:extLst>
                    <a:ext uri="{FF2B5EF4-FFF2-40B4-BE49-F238E27FC236}">
                      <a16:creationId xmlns:a16="http://schemas.microsoft.com/office/drawing/2014/main" id="{6AAB8773-93E2-4A32-8055-976DB4E182B6}"/>
                    </a:ext>
                  </a:extLst>
                </p14:cNvPr>
                <p14:cNvContentPartPr/>
                <p14:nvPr/>
              </p14:nvContentPartPr>
              <p14:xfrm>
                <a:off x="2867741" y="6111032"/>
                <a:ext cx="94680" cy="1440"/>
              </p14:xfrm>
            </p:contentPart>
          </mc:Choice>
          <mc:Fallback>
            <p:pic>
              <p:nvPicPr>
                <p:cNvPr id="264380" name="Freihand 264379">
                  <a:extLst>
                    <a:ext uri="{FF2B5EF4-FFF2-40B4-BE49-F238E27FC236}">
                      <a16:creationId xmlns:a16="http://schemas.microsoft.com/office/drawing/2014/main" id="{6AAB8773-93E2-4A32-8055-976DB4E182B6}"/>
                    </a:ext>
                  </a:extLst>
                </p:cNvPr>
                <p:cNvPicPr/>
                <p:nvPr/>
              </p:nvPicPr>
              <p:blipFill>
                <a:blip r:embed="rId203"/>
                <a:stretch>
                  <a:fillRect/>
                </a:stretch>
              </p:blipFill>
              <p:spPr>
                <a:xfrm>
                  <a:off x="2863421" y="6106712"/>
                  <a:ext cx="1033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64381" name="Freihand 264380">
                  <a:extLst>
                    <a:ext uri="{FF2B5EF4-FFF2-40B4-BE49-F238E27FC236}">
                      <a16:creationId xmlns:a16="http://schemas.microsoft.com/office/drawing/2014/main" id="{A9A2CD67-8F52-4B58-8D0A-F70DFB512BCC}"/>
                    </a:ext>
                  </a:extLst>
                </p14:cNvPr>
                <p14:cNvContentPartPr/>
                <p14:nvPr/>
              </p14:nvContentPartPr>
              <p14:xfrm>
                <a:off x="3064661" y="5987912"/>
                <a:ext cx="117000" cy="172080"/>
              </p14:xfrm>
            </p:contentPart>
          </mc:Choice>
          <mc:Fallback>
            <p:pic>
              <p:nvPicPr>
                <p:cNvPr id="264381" name="Freihand 264380">
                  <a:extLst>
                    <a:ext uri="{FF2B5EF4-FFF2-40B4-BE49-F238E27FC236}">
                      <a16:creationId xmlns:a16="http://schemas.microsoft.com/office/drawing/2014/main" id="{A9A2CD67-8F52-4B58-8D0A-F70DFB512BCC}"/>
                    </a:ext>
                  </a:extLst>
                </p:cNvPr>
                <p:cNvPicPr/>
                <p:nvPr/>
              </p:nvPicPr>
              <p:blipFill>
                <a:blip r:embed="rId205"/>
                <a:stretch>
                  <a:fillRect/>
                </a:stretch>
              </p:blipFill>
              <p:spPr>
                <a:xfrm>
                  <a:off x="3060341" y="5983592"/>
                  <a:ext cx="125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64382" name="Freihand 264381">
                  <a:extLst>
                    <a:ext uri="{FF2B5EF4-FFF2-40B4-BE49-F238E27FC236}">
                      <a16:creationId xmlns:a16="http://schemas.microsoft.com/office/drawing/2014/main" id="{7E26A8E5-D96E-4EAB-9FCA-0CD4079E9504}"/>
                    </a:ext>
                  </a:extLst>
                </p14:cNvPr>
                <p14:cNvContentPartPr/>
                <p14:nvPr/>
              </p14:nvContentPartPr>
              <p14:xfrm>
                <a:off x="3234581" y="6031832"/>
                <a:ext cx="63360" cy="9720"/>
              </p14:xfrm>
            </p:contentPart>
          </mc:Choice>
          <mc:Fallback>
            <p:pic>
              <p:nvPicPr>
                <p:cNvPr id="264382" name="Freihand 264381">
                  <a:extLst>
                    <a:ext uri="{FF2B5EF4-FFF2-40B4-BE49-F238E27FC236}">
                      <a16:creationId xmlns:a16="http://schemas.microsoft.com/office/drawing/2014/main" id="{7E26A8E5-D96E-4EAB-9FCA-0CD4079E9504}"/>
                    </a:ext>
                  </a:extLst>
                </p:cNvPr>
                <p:cNvPicPr/>
                <p:nvPr/>
              </p:nvPicPr>
              <p:blipFill>
                <a:blip r:embed="rId207"/>
                <a:stretch>
                  <a:fillRect/>
                </a:stretch>
              </p:blipFill>
              <p:spPr>
                <a:xfrm>
                  <a:off x="3230261" y="6027512"/>
                  <a:ext cx="72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64383" name="Freihand 264382">
                  <a:extLst>
                    <a:ext uri="{FF2B5EF4-FFF2-40B4-BE49-F238E27FC236}">
                      <a16:creationId xmlns:a16="http://schemas.microsoft.com/office/drawing/2014/main" id="{F3899175-CA29-4AFA-90CB-2E57AF35B336}"/>
                    </a:ext>
                  </a:extLst>
                </p14:cNvPr>
                <p14:cNvContentPartPr/>
                <p14:nvPr/>
              </p14:nvContentPartPr>
              <p14:xfrm>
                <a:off x="3238541" y="6066392"/>
                <a:ext cx="95400" cy="19080"/>
              </p14:xfrm>
            </p:contentPart>
          </mc:Choice>
          <mc:Fallback>
            <p:pic>
              <p:nvPicPr>
                <p:cNvPr id="264383" name="Freihand 264382">
                  <a:extLst>
                    <a:ext uri="{FF2B5EF4-FFF2-40B4-BE49-F238E27FC236}">
                      <a16:creationId xmlns:a16="http://schemas.microsoft.com/office/drawing/2014/main" id="{F3899175-CA29-4AFA-90CB-2E57AF35B336}"/>
                    </a:ext>
                  </a:extLst>
                </p:cNvPr>
                <p:cNvPicPr/>
                <p:nvPr/>
              </p:nvPicPr>
              <p:blipFill>
                <a:blip r:embed="rId209"/>
                <a:stretch>
                  <a:fillRect/>
                </a:stretch>
              </p:blipFill>
              <p:spPr>
                <a:xfrm>
                  <a:off x="3234221" y="6062072"/>
                  <a:ext cx="104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7888" name="Freihand 37887">
                  <a:extLst>
                    <a:ext uri="{FF2B5EF4-FFF2-40B4-BE49-F238E27FC236}">
                      <a16:creationId xmlns:a16="http://schemas.microsoft.com/office/drawing/2014/main" id="{DF82232B-F6CD-495D-B0F9-0119193B965B}"/>
                    </a:ext>
                  </a:extLst>
                </p14:cNvPr>
                <p14:cNvContentPartPr/>
                <p14:nvPr/>
              </p14:nvContentPartPr>
              <p14:xfrm>
                <a:off x="3344021" y="5947232"/>
                <a:ext cx="167400" cy="189360"/>
              </p14:xfrm>
            </p:contentPart>
          </mc:Choice>
          <mc:Fallback>
            <p:pic>
              <p:nvPicPr>
                <p:cNvPr id="37888" name="Freihand 37887">
                  <a:extLst>
                    <a:ext uri="{FF2B5EF4-FFF2-40B4-BE49-F238E27FC236}">
                      <a16:creationId xmlns:a16="http://schemas.microsoft.com/office/drawing/2014/main" id="{DF82232B-F6CD-495D-B0F9-0119193B965B}"/>
                    </a:ext>
                  </a:extLst>
                </p:cNvPr>
                <p:cNvPicPr/>
                <p:nvPr/>
              </p:nvPicPr>
              <p:blipFill>
                <a:blip r:embed="rId211"/>
                <a:stretch>
                  <a:fillRect/>
                </a:stretch>
              </p:blipFill>
              <p:spPr>
                <a:xfrm>
                  <a:off x="3339701" y="5942912"/>
                  <a:ext cx="176040" cy="198000"/>
                </a:xfrm>
                <a:prstGeom prst="rect">
                  <a:avLst/>
                </a:prstGeom>
              </p:spPr>
            </p:pic>
          </mc:Fallback>
        </mc:AlternateContent>
      </p:grpSp>
      <p:grpSp>
        <p:nvGrpSpPr>
          <p:cNvPr id="37893" name="Gruppieren 37892">
            <a:extLst>
              <a:ext uri="{FF2B5EF4-FFF2-40B4-BE49-F238E27FC236}">
                <a16:creationId xmlns:a16="http://schemas.microsoft.com/office/drawing/2014/main" id="{2C8E471E-1BB0-4A7A-A95C-0C4D8E2C38A7}"/>
              </a:ext>
            </a:extLst>
          </p:cNvPr>
          <p:cNvGrpSpPr/>
          <p:nvPr/>
        </p:nvGrpSpPr>
        <p:grpSpPr>
          <a:xfrm>
            <a:off x="7775261" y="3224192"/>
            <a:ext cx="413280" cy="159840"/>
            <a:chOff x="7775261" y="3224192"/>
            <a:chExt cx="413280" cy="159840"/>
          </a:xfrm>
        </p:grpSpPr>
        <mc:AlternateContent xmlns:mc="http://schemas.openxmlformats.org/markup-compatibility/2006">
          <mc:Choice xmlns:p14="http://schemas.microsoft.com/office/powerpoint/2010/main" Requires="p14">
            <p:contentPart p14:bwMode="auto" r:id="rId212">
              <p14:nvContentPartPr>
                <p14:cNvPr id="37889" name="Freihand 37888">
                  <a:extLst>
                    <a:ext uri="{FF2B5EF4-FFF2-40B4-BE49-F238E27FC236}">
                      <a16:creationId xmlns:a16="http://schemas.microsoft.com/office/drawing/2014/main" id="{4E9DAA30-6E23-4981-8985-E171C6AF551B}"/>
                    </a:ext>
                  </a:extLst>
                </p14:cNvPr>
                <p14:cNvContentPartPr/>
                <p14:nvPr/>
              </p14:nvContentPartPr>
              <p14:xfrm>
                <a:off x="7775261" y="3315992"/>
                <a:ext cx="134640" cy="11160"/>
              </p14:xfrm>
            </p:contentPart>
          </mc:Choice>
          <mc:Fallback>
            <p:pic>
              <p:nvPicPr>
                <p:cNvPr id="37889" name="Freihand 37888">
                  <a:extLst>
                    <a:ext uri="{FF2B5EF4-FFF2-40B4-BE49-F238E27FC236}">
                      <a16:creationId xmlns:a16="http://schemas.microsoft.com/office/drawing/2014/main" id="{4E9DAA30-6E23-4981-8985-E171C6AF551B}"/>
                    </a:ext>
                  </a:extLst>
                </p:cNvPr>
                <p:cNvPicPr/>
                <p:nvPr/>
              </p:nvPicPr>
              <p:blipFill>
                <a:blip r:embed="rId213"/>
                <a:stretch>
                  <a:fillRect/>
                </a:stretch>
              </p:blipFill>
              <p:spPr>
                <a:xfrm>
                  <a:off x="7770941" y="3311672"/>
                  <a:ext cx="143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7890" name="Freihand 37889">
                  <a:extLst>
                    <a:ext uri="{FF2B5EF4-FFF2-40B4-BE49-F238E27FC236}">
                      <a16:creationId xmlns:a16="http://schemas.microsoft.com/office/drawing/2014/main" id="{D74E6B43-8ABC-4D3C-BDBF-7E6242010835}"/>
                    </a:ext>
                  </a:extLst>
                </p14:cNvPr>
                <p14:cNvContentPartPr/>
                <p14:nvPr/>
              </p14:nvContentPartPr>
              <p14:xfrm>
                <a:off x="7789301" y="3344792"/>
                <a:ext cx="119880" cy="10080"/>
              </p14:xfrm>
            </p:contentPart>
          </mc:Choice>
          <mc:Fallback>
            <p:pic>
              <p:nvPicPr>
                <p:cNvPr id="37890" name="Freihand 37889">
                  <a:extLst>
                    <a:ext uri="{FF2B5EF4-FFF2-40B4-BE49-F238E27FC236}">
                      <a16:creationId xmlns:a16="http://schemas.microsoft.com/office/drawing/2014/main" id="{D74E6B43-8ABC-4D3C-BDBF-7E6242010835}"/>
                    </a:ext>
                  </a:extLst>
                </p:cNvPr>
                <p:cNvPicPr/>
                <p:nvPr/>
              </p:nvPicPr>
              <p:blipFill>
                <a:blip r:embed="rId215"/>
                <a:stretch>
                  <a:fillRect/>
                </a:stretch>
              </p:blipFill>
              <p:spPr>
                <a:xfrm>
                  <a:off x="7784981" y="3340472"/>
                  <a:ext cx="128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7892" name="Freihand 37891">
                  <a:extLst>
                    <a:ext uri="{FF2B5EF4-FFF2-40B4-BE49-F238E27FC236}">
                      <a16:creationId xmlns:a16="http://schemas.microsoft.com/office/drawing/2014/main" id="{98F01AC5-2855-4049-8EBA-F5D07BE07D27}"/>
                    </a:ext>
                  </a:extLst>
                </p14:cNvPr>
                <p14:cNvContentPartPr/>
                <p14:nvPr/>
              </p14:nvContentPartPr>
              <p14:xfrm>
                <a:off x="7943381" y="3224192"/>
                <a:ext cx="245160" cy="159840"/>
              </p14:xfrm>
            </p:contentPart>
          </mc:Choice>
          <mc:Fallback>
            <p:pic>
              <p:nvPicPr>
                <p:cNvPr id="37892" name="Freihand 37891">
                  <a:extLst>
                    <a:ext uri="{FF2B5EF4-FFF2-40B4-BE49-F238E27FC236}">
                      <a16:creationId xmlns:a16="http://schemas.microsoft.com/office/drawing/2014/main" id="{98F01AC5-2855-4049-8EBA-F5D07BE07D27}"/>
                    </a:ext>
                  </a:extLst>
                </p:cNvPr>
                <p:cNvPicPr/>
                <p:nvPr/>
              </p:nvPicPr>
              <p:blipFill>
                <a:blip r:embed="rId217"/>
                <a:stretch>
                  <a:fillRect/>
                </a:stretch>
              </p:blipFill>
              <p:spPr>
                <a:xfrm>
                  <a:off x="7939061" y="3219872"/>
                  <a:ext cx="253800" cy="168480"/>
                </a:xfrm>
                <a:prstGeom prst="rect">
                  <a:avLst/>
                </a:prstGeom>
              </p:spPr>
            </p:pic>
          </mc:Fallback>
        </mc:AlternateContent>
      </p:grpSp>
      <p:grpSp>
        <p:nvGrpSpPr>
          <p:cNvPr id="37897" name="Gruppieren 37896">
            <a:extLst>
              <a:ext uri="{FF2B5EF4-FFF2-40B4-BE49-F238E27FC236}">
                <a16:creationId xmlns:a16="http://schemas.microsoft.com/office/drawing/2014/main" id="{76DC9338-AE00-442A-9189-49685A301617}"/>
              </a:ext>
            </a:extLst>
          </p:cNvPr>
          <p:cNvGrpSpPr/>
          <p:nvPr/>
        </p:nvGrpSpPr>
        <p:grpSpPr>
          <a:xfrm>
            <a:off x="1720421" y="2064992"/>
            <a:ext cx="4999680" cy="4236480"/>
            <a:chOff x="1720421" y="2064992"/>
            <a:chExt cx="4999680" cy="4236480"/>
          </a:xfrm>
        </p:grpSpPr>
        <mc:AlternateContent xmlns:mc="http://schemas.openxmlformats.org/markup-compatibility/2006">
          <mc:Choice xmlns:p14="http://schemas.microsoft.com/office/powerpoint/2010/main" Requires="p14">
            <p:contentPart p14:bwMode="auto" r:id="rId218">
              <p14:nvContentPartPr>
                <p14:cNvPr id="37895" name="Freihand 37894">
                  <a:extLst>
                    <a:ext uri="{FF2B5EF4-FFF2-40B4-BE49-F238E27FC236}">
                      <a16:creationId xmlns:a16="http://schemas.microsoft.com/office/drawing/2014/main" id="{F837674A-7300-4937-A60F-2887FD262E31}"/>
                    </a:ext>
                  </a:extLst>
                </p14:cNvPr>
                <p14:cNvContentPartPr/>
                <p14:nvPr/>
              </p14:nvContentPartPr>
              <p14:xfrm>
                <a:off x="1720421" y="4245872"/>
                <a:ext cx="4999680" cy="119880"/>
              </p14:xfrm>
            </p:contentPart>
          </mc:Choice>
          <mc:Fallback>
            <p:pic>
              <p:nvPicPr>
                <p:cNvPr id="37895" name="Freihand 37894">
                  <a:extLst>
                    <a:ext uri="{FF2B5EF4-FFF2-40B4-BE49-F238E27FC236}">
                      <a16:creationId xmlns:a16="http://schemas.microsoft.com/office/drawing/2014/main" id="{F837674A-7300-4937-A60F-2887FD262E31}"/>
                    </a:ext>
                  </a:extLst>
                </p:cNvPr>
                <p:cNvPicPr/>
                <p:nvPr/>
              </p:nvPicPr>
              <p:blipFill>
                <a:blip r:embed="rId219"/>
                <a:stretch>
                  <a:fillRect/>
                </a:stretch>
              </p:blipFill>
              <p:spPr>
                <a:xfrm>
                  <a:off x="1716101" y="4241552"/>
                  <a:ext cx="5008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7896" name="Freihand 37895">
                  <a:extLst>
                    <a:ext uri="{FF2B5EF4-FFF2-40B4-BE49-F238E27FC236}">
                      <a16:creationId xmlns:a16="http://schemas.microsoft.com/office/drawing/2014/main" id="{39E0FD9A-C86C-46B9-957F-7589525C1664}"/>
                    </a:ext>
                  </a:extLst>
                </p14:cNvPr>
                <p14:cNvContentPartPr/>
                <p14:nvPr/>
              </p14:nvContentPartPr>
              <p14:xfrm>
                <a:off x="4338341" y="2064992"/>
                <a:ext cx="71640" cy="4236480"/>
              </p14:xfrm>
            </p:contentPart>
          </mc:Choice>
          <mc:Fallback>
            <p:pic>
              <p:nvPicPr>
                <p:cNvPr id="37896" name="Freihand 37895">
                  <a:extLst>
                    <a:ext uri="{FF2B5EF4-FFF2-40B4-BE49-F238E27FC236}">
                      <a16:creationId xmlns:a16="http://schemas.microsoft.com/office/drawing/2014/main" id="{39E0FD9A-C86C-46B9-957F-7589525C1664}"/>
                    </a:ext>
                  </a:extLst>
                </p:cNvPr>
                <p:cNvPicPr/>
                <p:nvPr/>
              </p:nvPicPr>
              <p:blipFill>
                <a:blip r:embed="rId221"/>
                <a:stretch>
                  <a:fillRect/>
                </a:stretch>
              </p:blipFill>
              <p:spPr>
                <a:xfrm>
                  <a:off x="4334021" y="2060672"/>
                  <a:ext cx="80280" cy="4245120"/>
                </a:xfrm>
                <a:prstGeom prst="rect">
                  <a:avLst/>
                </a:prstGeom>
              </p:spPr>
            </p:pic>
          </mc:Fallback>
        </mc:AlternateContent>
      </p:grpSp>
      <p:grpSp>
        <p:nvGrpSpPr>
          <p:cNvPr id="37917" name="Gruppieren 37916">
            <a:extLst>
              <a:ext uri="{FF2B5EF4-FFF2-40B4-BE49-F238E27FC236}">
                <a16:creationId xmlns:a16="http://schemas.microsoft.com/office/drawing/2014/main" id="{709094C0-7BB0-4C5D-8719-A0002022F2B4}"/>
              </a:ext>
            </a:extLst>
          </p:cNvPr>
          <p:cNvGrpSpPr/>
          <p:nvPr/>
        </p:nvGrpSpPr>
        <p:grpSpPr>
          <a:xfrm>
            <a:off x="6976781" y="4219232"/>
            <a:ext cx="1184400" cy="168120"/>
            <a:chOff x="6976781" y="4219232"/>
            <a:chExt cx="1184400" cy="168120"/>
          </a:xfrm>
        </p:grpSpPr>
        <mc:AlternateContent xmlns:mc="http://schemas.openxmlformats.org/markup-compatibility/2006">
          <mc:Choice xmlns:p14="http://schemas.microsoft.com/office/powerpoint/2010/main" Requires="p14">
            <p:contentPart p14:bwMode="auto" r:id="rId222">
              <p14:nvContentPartPr>
                <p14:cNvPr id="37898" name="Freihand 37897">
                  <a:extLst>
                    <a:ext uri="{FF2B5EF4-FFF2-40B4-BE49-F238E27FC236}">
                      <a16:creationId xmlns:a16="http://schemas.microsoft.com/office/drawing/2014/main" id="{4DFCD620-179B-4730-8062-3696444F3CF4}"/>
                    </a:ext>
                  </a:extLst>
                </p14:cNvPr>
                <p14:cNvContentPartPr/>
                <p14:nvPr/>
              </p14:nvContentPartPr>
              <p14:xfrm>
                <a:off x="6976781" y="4282952"/>
                <a:ext cx="117000" cy="104400"/>
              </p14:xfrm>
            </p:contentPart>
          </mc:Choice>
          <mc:Fallback>
            <p:pic>
              <p:nvPicPr>
                <p:cNvPr id="37898" name="Freihand 37897">
                  <a:extLst>
                    <a:ext uri="{FF2B5EF4-FFF2-40B4-BE49-F238E27FC236}">
                      <a16:creationId xmlns:a16="http://schemas.microsoft.com/office/drawing/2014/main" id="{4DFCD620-179B-4730-8062-3696444F3CF4}"/>
                    </a:ext>
                  </a:extLst>
                </p:cNvPr>
                <p:cNvPicPr/>
                <p:nvPr/>
              </p:nvPicPr>
              <p:blipFill>
                <a:blip r:embed="rId223"/>
                <a:stretch>
                  <a:fillRect/>
                </a:stretch>
              </p:blipFill>
              <p:spPr>
                <a:xfrm>
                  <a:off x="6972461" y="4278632"/>
                  <a:ext cx="125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7899" name="Freihand 37898">
                  <a:extLst>
                    <a:ext uri="{FF2B5EF4-FFF2-40B4-BE49-F238E27FC236}">
                      <a16:creationId xmlns:a16="http://schemas.microsoft.com/office/drawing/2014/main" id="{6302746F-EB1B-4133-BE1F-30BF211337D8}"/>
                    </a:ext>
                  </a:extLst>
                </p14:cNvPr>
                <p14:cNvContentPartPr/>
                <p14:nvPr/>
              </p14:nvContentPartPr>
              <p14:xfrm>
                <a:off x="7228781" y="4264232"/>
                <a:ext cx="16560" cy="123120"/>
              </p14:xfrm>
            </p:contentPart>
          </mc:Choice>
          <mc:Fallback>
            <p:pic>
              <p:nvPicPr>
                <p:cNvPr id="37899" name="Freihand 37898">
                  <a:extLst>
                    <a:ext uri="{FF2B5EF4-FFF2-40B4-BE49-F238E27FC236}">
                      <a16:creationId xmlns:a16="http://schemas.microsoft.com/office/drawing/2014/main" id="{6302746F-EB1B-4133-BE1F-30BF211337D8}"/>
                    </a:ext>
                  </a:extLst>
                </p:cNvPr>
                <p:cNvPicPr/>
                <p:nvPr/>
              </p:nvPicPr>
              <p:blipFill>
                <a:blip r:embed="rId225"/>
                <a:stretch>
                  <a:fillRect/>
                </a:stretch>
              </p:blipFill>
              <p:spPr>
                <a:xfrm>
                  <a:off x="7224461" y="4259912"/>
                  <a:ext cx="25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7900" name="Freihand 37899">
                  <a:extLst>
                    <a:ext uri="{FF2B5EF4-FFF2-40B4-BE49-F238E27FC236}">
                      <a16:creationId xmlns:a16="http://schemas.microsoft.com/office/drawing/2014/main" id="{38E738B0-108C-4FE6-A0AD-E9ADBC4111BD}"/>
                    </a:ext>
                  </a:extLst>
                </p14:cNvPr>
                <p14:cNvContentPartPr/>
                <p14:nvPr/>
              </p14:nvContentPartPr>
              <p14:xfrm>
                <a:off x="7199981" y="4273232"/>
                <a:ext cx="198720" cy="86760"/>
              </p14:xfrm>
            </p:contentPart>
          </mc:Choice>
          <mc:Fallback>
            <p:pic>
              <p:nvPicPr>
                <p:cNvPr id="37900" name="Freihand 37899">
                  <a:extLst>
                    <a:ext uri="{FF2B5EF4-FFF2-40B4-BE49-F238E27FC236}">
                      <a16:creationId xmlns:a16="http://schemas.microsoft.com/office/drawing/2014/main" id="{38E738B0-108C-4FE6-A0AD-E9ADBC4111BD}"/>
                    </a:ext>
                  </a:extLst>
                </p:cNvPr>
                <p:cNvPicPr/>
                <p:nvPr/>
              </p:nvPicPr>
              <p:blipFill>
                <a:blip r:embed="rId227"/>
                <a:stretch>
                  <a:fillRect/>
                </a:stretch>
              </p:blipFill>
              <p:spPr>
                <a:xfrm>
                  <a:off x="7195661" y="4268912"/>
                  <a:ext cx="207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7901" name="Freihand 37900">
                  <a:extLst>
                    <a:ext uri="{FF2B5EF4-FFF2-40B4-BE49-F238E27FC236}">
                      <a16:creationId xmlns:a16="http://schemas.microsoft.com/office/drawing/2014/main" id="{BAE06305-B138-41A6-9A87-4EA06BD9B5C6}"/>
                    </a:ext>
                  </a:extLst>
                </p14:cNvPr>
                <p14:cNvContentPartPr/>
                <p14:nvPr/>
              </p14:nvContentPartPr>
              <p14:xfrm>
                <a:off x="7471061" y="4263872"/>
                <a:ext cx="11520" cy="105480"/>
              </p14:xfrm>
            </p:contentPart>
          </mc:Choice>
          <mc:Fallback>
            <p:pic>
              <p:nvPicPr>
                <p:cNvPr id="37901" name="Freihand 37900">
                  <a:extLst>
                    <a:ext uri="{FF2B5EF4-FFF2-40B4-BE49-F238E27FC236}">
                      <a16:creationId xmlns:a16="http://schemas.microsoft.com/office/drawing/2014/main" id="{BAE06305-B138-41A6-9A87-4EA06BD9B5C6}"/>
                    </a:ext>
                  </a:extLst>
                </p:cNvPr>
                <p:cNvPicPr/>
                <p:nvPr/>
              </p:nvPicPr>
              <p:blipFill>
                <a:blip r:embed="rId229"/>
                <a:stretch>
                  <a:fillRect/>
                </a:stretch>
              </p:blipFill>
              <p:spPr>
                <a:xfrm>
                  <a:off x="7466741" y="4259552"/>
                  <a:ext cx="20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7902" name="Freihand 37901">
                  <a:extLst>
                    <a:ext uri="{FF2B5EF4-FFF2-40B4-BE49-F238E27FC236}">
                      <a16:creationId xmlns:a16="http://schemas.microsoft.com/office/drawing/2014/main" id="{4E96052E-4F9F-4A90-BF24-329E52062BA3}"/>
                    </a:ext>
                  </a:extLst>
                </p14:cNvPr>
                <p14:cNvContentPartPr/>
                <p14:nvPr/>
              </p14:nvContentPartPr>
              <p14:xfrm>
                <a:off x="7427861" y="4304192"/>
                <a:ext cx="96120" cy="12600"/>
              </p14:xfrm>
            </p:contentPart>
          </mc:Choice>
          <mc:Fallback>
            <p:pic>
              <p:nvPicPr>
                <p:cNvPr id="37902" name="Freihand 37901">
                  <a:extLst>
                    <a:ext uri="{FF2B5EF4-FFF2-40B4-BE49-F238E27FC236}">
                      <a16:creationId xmlns:a16="http://schemas.microsoft.com/office/drawing/2014/main" id="{4E96052E-4F9F-4A90-BF24-329E52062BA3}"/>
                    </a:ext>
                  </a:extLst>
                </p:cNvPr>
                <p:cNvPicPr/>
                <p:nvPr/>
              </p:nvPicPr>
              <p:blipFill>
                <a:blip r:embed="rId231"/>
                <a:stretch>
                  <a:fillRect/>
                </a:stretch>
              </p:blipFill>
              <p:spPr>
                <a:xfrm>
                  <a:off x="7423541" y="4299872"/>
                  <a:ext cx="104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7903" name="Freihand 37902">
                  <a:extLst>
                    <a:ext uri="{FF2B5EF4-FFF2-40B4-BE49-F238E27FC236}">
                      <a16:creationId xmlns:a16="http://schemas.microsoft.com/office/drawing/2014/main" id="{FC6E217F-313B-4757-BEF8-79DB1777DFAB}"/>
                    </a:ext>
                  </a:extLst>
                </p14:cNvPr>
                <p14:cNvContentPartPr/>
                <p14:nvPr/>
              </p14:nvContentPartPr>
              <p14:xfrm>
                <a:off x="7584821" y="4255592"/>
                <a:ext cx="107280" cy="102240"/>
              </p14:xfrm>
            </p:contentPart>
          </mc:Choice>
          <mc:Fallback>
            <p:pic>
              <p:nvPicPr>
                <p:cNvPr id="37903" name="Freihand 37902">
                  <a:extLst>
                    <a:ext uri="{FF2B5EF4-FFF2-40B4-BE49-F238E27FC236}">
                      <a16:creationId xmlns:a16="http://schemas.microsoft.com/office/drawing/2014/main" id="{FC6E217F-313B-4757-BEF8-79DB1777DFAB}"/>
                    </a:ext>
                  </a:extLst>
                </p:cNvPr>
                <p:cNvPicPr/>
                <p:nvPr/>
              </p:nvPicPr>
              <p:blipFill>
                <a:blip r:embed="rId233"/>
                <a:stretch>
                  <a:fillRect/>
                </a:stretch>
              </p:blipFill>
              <p:spPr>
                <a:xfrm>
                  <a:off x="7580501" y="4251272"/>
                  <a:ext cx="115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7904" name="Freihand 37903">
                  <a:extLst>
                    <a:ext uri="{FF2B5EF4-FFF2-40B4-BE49-F238E27FC236}">
                      <a16:creationId xmlns:a16="http://schemas.microsoft.com/office/drawing/2014/main" id="{59C069E1-FA6D-44FF-A51B-0CCECBAD61AB}"/>
                    </a:ext>
                  </a:extLst>
                </p14:cNvPr>
                <p14:cNvContentPartPr/>
                <p14:nvPr/>
              </p14:nvContentPartPr>
              <p14:xfrm>
                <a:off x="7793621" y="4267472"/>
                <a:ext cx="133920" cy="19080"/>
              </p14:xfrm>
            </p:contentPart>
          </mc:Choice>
          <mc:Fallback>
            <p:pic>
              <p:nvPicPr>
                <p:cNvPr id="37904" name="Freihand 37903">
                  <a:extLst>
                    <a:ext uri="{FF2B5EF4-FFF2-40B4-BE49-F238E27FC236}">
                      <a16:creationId xmlns:a16="http://schemas.microsoft.com/office/drawing/2014/main" id="{59C069E1-FA6D-44FF-A51B-0CCECBAD61AB}"/>
                    </a:ext>
                  </a:extLst>
                </p:cNvPr>
                <p:cNvPicPr/>
                <p:nvPr/>
              </p:nvPicPr>
              <p:blipFill>
                <a:blip r:embed="rId235"/>
                <a:stretch>
                  <a:fillRect/>
                </a:stretch>
              </p:blipFill>
              <p:spPr>
                <a:xfrm>
                  <a:off x="7789301" y="4263152"/>
                  <a:ext cx="142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7905" name="Freihand 37904">
                  <a:extLst>
                    <a:ext uri="{FF2B5EF4-FFF2-40B4-BE49-F238E27FC236}">
                      <a16:creationId xmlns:a16="http://schemas.microsoft.com/office/drawing/2014/main" id="{572D3B50-F7DB-49B0-8183-22847F3FAE31}"/>
                    </a:ext>
                  </a:extLst>
                </p14:cNvPr>
                <p14:cNvContentPartPr/>
                <p14:nvPr/>
              </p14:nvContentPartPr>
              <p14:xfrm>
                <a:off x="7801541" y="4330112"/>
                <a:ext cx="190080" cy="15480"/>
              </p14:xfrm>
            </p:contentPart>
          </mc:Choice>
          <mc:Fallback>
            <p:pic>
              <p:nvPicPr>
                <p:cNvPr id="37905" name="Freihand 37904">
                  <a:extLst>
                    <a:ext uri="{FF2B5EF4-FFF2-40B4-BE49-F238E27FC236}">
                      <a16:creationId xmlns:a16="http://schemas.microsoft.com/office/drawing/2014/main" id="{572D3B50-F7DB-49B0-8183-22847F3FAE31}"/>
                    </a:ext>
                  </a:extLst>
                </p:cNvPr>
                <p:cNvPicPr/>
                <p:nvPr/>
              </p:nvPicPr>
              <p:blipFill>
                <a:blip r:embed="rId237"/>
                <a:stretch>
                  <a:fillRect/>
                </a:stretch>
              </p:blipFill>
              <p:spPr>
                <a:xfrm>
                  <a:off x="7797221" y="4325792"/>
                  <a:ext cx="198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7906" name="Freihand 37905">
                  <a:extLst>
                    <a:ext uri="{FF2B5EF4-FFF2-40B4-BE49-F238E27FC236}">
                      <a16:creationId xmlns:a16="http://schemas.microsoft.com/office/drawing/2014/main" id="{40103A9C-1A01-4ACA-94F7-94668A1C6EC5}"/>
                    </a:ext>
                  </a:extLst>
                </p14:cNvPr>
                <p14:cNvContentPartPr/>
                <p14:nvPr/>
              </p14:nvContentPartPr>
              <p14:xfrm>
                <a:off x="8031581" y="4219232"/>
                <a:ext cx="129600" cy="125640"/>
              </p14:xfrm>
            </p:contentPart>
          </mc:Choice>
          <mc:Fallback>
            <p:pic>
              <p:nvPicPr>
                <p:cNvPr id="37906" name="Freihand 37905">
                  <a:extLst>
                    <a:ext uri="{FF2B5EF4-FFF2-40B4-BE49-F238E27FC236}">
                      <a16:creationId xmlns:a16="http://schemas.microsoft.com/office/drawing/2014/main" id="{40103A9C-1A01-4ACA-94F7-94668A1C6EC5}"/>
                    </a:ext>
                  </a:extLst>
                </p:cNvPr>
                <p:cNvPicPr/>
                <p:nvPr/>
              </p:nvPicPr>
              <p:blipFill>
                <a:blip r:embed="rId239"/>
                <a:stretch>
                  <a:fillRect/>
                </a:stretch>
              </p:blipFill>
              <p:spPr>
                <a:xfrm>
                  <a:off x="8027261" y="4214912"/>
                  <a:ext cx="138240" cy="134280"/>
                </a:xfrm>
                <a:prstGeom prst="rect">
                  <a:avLst/>
                </a:prstGeom>
              </p:spPr>
            </p:pic>
          </mc:Fallback>
        </mc:AlternateContent>
      </p:grpSp>
      <p:grpSp>
        <p:nvGrpSpPr>
          <p:cNvPr id="37916" name="Gruppieren 37915">
            <a:extLst>
              <a:ext uri="{FF2B5EF4-FFF2-40B4-BE49-F238E27FC236}">
                <a16:creationId xmlns:a16="http://schemas.microsoft.com/office/drawing/2014/main" id="{4AA68DC1-5F0C-415D-807E-407C7A76413F}"/>
              </a:ext>
            </a:extLst>
          </p:cNvPr>
          <p:cNvGrpSpPr/>
          <p:nvPr/>
        </p:nvGrpSpPr>
        <p:grpSpPr>
          <a:xfrm>
            <a:off x="4451381" y="5934992"/>
            <a:ext cx="515160" cy="352080"/>
            <a:chOff x="4451381" y="5934992"/>
            <a:chExt cx="515160" cy="352080"/>
          </a:xfrm>
        </p:grpSpPr>
        <mc:AlternateContent xmlns:mc="http://schemas.openxmlformats.org/markup-compatibility/2006">
          <mc:Choice xmlns:p14="http://schemas.microsoft.com/office/powerpoint/2010/main" Requires="p14">
            <p:contentPart p14:bwMode="auto" r:id="rId240">
              <p14:nvContentPartPr>
                <p14:cNvPr id="37907" name="Freihand 37906">
                  <a:extLst>
                    <a:ext uri="{FF2B5EF4-FFF2-40B4-BE49-F238E27FC236}">
                      <a16:creationId xmlns:a16="http://schemas.microsoft.com/office/drawing/2014/main" id="{D19EBE5D-494E-4E49-8A81-10E7CBC219B5}"/>
                    </a:ext>
                  </a:extLst>
                </p14:cNvPr>
                <p14:cNvContentPartPr/>
                <p14:nvPr/>
              </p14:nvContentPartPr>
              <p14:xfrm>
                <a:off x="4451381" y="5934992"/>
                <a:ext cx="149760" cy="133560"/>
              </p14:xfrm>
            </p:contentPart>
          </mc:Choice>
          <mc:Fallback>
            <p:pic>
              <p:nvPicPr>
                <p:cNvPr id="37907" name="Freihand 37906">
                  <a:extLst>
                    <a:ext uri="{FF2B5EF4-FFF2-40B4-BE49-F238E27FC236}">
                      <a16:creationId xmlns:a16="http://schemas.microsoft.com/office/drawing/2014/main" id="{D19EBE5D-494E-4E49-8A81-10E7CBC219B5}"/>
                    </a:ext>
                  </a:extLst>
                </p:cNvPr>
                <p:cNvPicPr/>
                <p:nvPr/>
              </p:nvPicPr>
              <p:blipFill>
                <a:blip r:embed="rId241"/>
                <a:stretch>
                  <a:fillRect/>
                </a:stretch>
              </p:blipFill>
              <p:spPr>
                <a:xfrm>
                  <a:off x="4447061" y="5930672"/>
                  <a:ext cx="158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7908" name="Freihand 37907">
                  <a:extLst>
                    <a:ext uri="{FF2B5EF4-FFF2-40B4-BE49-F238E27FC236}">
                      <a16:creationId xmlns:a16="http://schemas.microsoft.com/office/drawing/2014/main" id="{33CFB44D-B616-4B5C-885F-96193A5E5592}"/>
                    </a:ext>
                  </a:extLst>
                </p14:cNvPr>
                <p14:cNvContentPartPr/>
                <p14:nvPr/>
              </p14:nvContentPartPr>
              <p14:xfrm>
                <a:off x="4608341" y="5979632"/>
                <a:ext cx="10080" cy="90000"/>
              </p14:xfrm>
            </p:contentPart>
          </mc:Choice>
          <mc:Fallback>
            <p:pic>
              <p:nvPicPr>
                <p:cNvPr id="37908" name="Freihand 37907">
                  <a:extLst>
                    <a:ext uri="{FF2B5EF4-FFF2-40B4-BE49-F238E27FC236}">
                      <a16:creationId xmlns:a16="http://schemas.microsoft.com/office/drawing/2014/main" id="{33CFB44D-B616-4B5C-885F-96193A5E5592}"/>
                    </a:ext>
                  </a:extLst>
                </p:cNvPr>
                <p:cNvPicPr/>
                <p:nvPr/>
              </p:nvPicPr>
              <p:blipFill>
                <a:blip r:embed="rId243"/>
                <a:stretch>
                  <a:fillRect/>
                </a:stretch>
              </p:blipFill>
              <p:spPr>
                <a:xfrm>
                  <a:off x="4604021" y="5975312"/>
                  <a:ext cx="18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7909" name="Freihand 37908">
                  <a:extLst>
                    <a:ext uri="{FF2B5EF4-FFF2-40B4-BE49-F238E27FC236}">
                      <a16:creationId xmlns:a16="http://schemas.microsoft.com/office/drawing/2014/main" id="{54B39085-F90C-4DD2-B0F7-D3E948E3C5A8}"/>
                    </a:ext>
                  </a:extLst>
                </p14:cNvPr>
                <p14:cNvContentPartPr/>
                <p14:nvPr/>
              </p14:nvContentPartPr>
              <p14:xfrm>
                <a:off x="4576301" y="5995832"/>
                <a:ext cx="89640" cy="12960"/>
              </p14:xfrm>
            </p:contentPart>
          </mc:Choice>
          <mc:Fallback>
            <p:pic>
              <p:nvPicPr>
                <p:cNvPr id="37909" name="Freihand 37908">
                  <a:extLst>
                    <a:ext uri="{FF2B5EF4-FFF2-40B4-BE49-F238E27FC236}">
                      <a16:creationId xmlns:a16="http://schemas.microsoft.com/office/drawing/2014/main" id="{54B39085-F90C-4DD2-B0F7-D3E948E3C5A8}"/>
                    </a:ext>
                  </a:extLst>
                </p:cNvPr>
                <p:cNvPicPr/>
                <p:nvPr/>
              </p:nvPicPr>
              <p:blipFill>
                <a:blip r:embed="rId245"/>
                <a:stretch>
                  <a:fillRect/>
                </a:stretch>
              </p:blipFill>
              <p:spPr>
                <a:xfrm>
                  <a:off x="4571981" y="5991512"/>
                  <a:ext cx="98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7910" name="Freihand 37909">
                  <a:extLst>
                    <a:ext uri="{FF2B5EF4-FFF2-40B4-BE49-F238E27FC236}">
                      <a16:creationId xmlns:a16="http://schemas.microsoft.com/office/drawing/2014/main" id="{ECADF326-7BCE-4768-81EA-D9A63E7BCD44}"/>
                    </a:ext>
                  </a:extLst>
                </p14:cNvPr>
                <p14:cNvContentPartPr/>
                <p14:nvPr/>
              </p14:nvContentPartPr>
              <p14:xfrm>
                <a:off x="4675661" y="5957672"/>
                <a:ext cx="93600" cy="77760"/>
              </p14:xfrm>
            </p:contentPart>
          </mc:Choice>
          <mc:Fallback>
            <p:pic>
              <p:nvPicPr>
                <p:cNvPr id="37910" name="Freihand 37909">
                  <a:extLst>
                    <a:ext uri="{FF2B5EF4-FFF2-40B4-BE49-F238E27FC236}">
                      <a16:creationId xmlns:a16="http://schemas.microsoft.com/office/drawing/2014/main" id="{ECADF326-7BCE-4768-81EA-D9A63E7BCD44}"/>
                    </a:ext>
                  </a:extLst>
                </p:cNvPr>
                <p:cNvPicPr/>
                <p:nvPr/>
              </p:nvPicPr>
              <p:blipFill>
                <a:blip r:embed="rId247"/>
                <a:stretch>
                  <a:fillRect/>
                </a:stretch>
              </p:blipFill>
              <p:spPr>
                <a:xfrm>
                  <a:off x="4671341" y="5953352"/>
                  <a:ext cx="102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7911" name="Freihand 37910">
                  <a:extLst>
                    <a:ext uri="{FF2B5EF4-FFF2-40B4-BE49-F238E27FC236}">
                      <a16:creationId xmlns:a16="http://schemas.microsoft.com/office/drawing/2014/main" id="{A8120196-EC29-406B-8101-DA59F06E39FE}"/>
                    </a:ext>
                  </a:extLst>
                </p14:cNvPr>
                <p14:cNvContentPartPr/>
                <p14:nvPr/>
              </p14:nvContentPartPr>
              <p14:xfrm>
                <a:off x="4824701" y="5950472"/>
                <a:ext cx="10080" cy="102960"/>
              </p14:xfrm>
            </p:contentPart>
          </mc:Choice>
          <mc:Fallback>
            <p:pic>
              <p:nvPicPr>
                <p:cNvPr id="37911" name="Freihand 37910">
                  <a:extLst>
                    <a:ext uri="{FF2B5EF4-FFF2-40B4-BE49-F238E27FC236}">
                      <a16:creationId xmlns:a16="http://schemas.microsoft.com/office/drawing/2014/main" id="{A8120196-EC29-406B-8101-DA59F06E39FE}"/>
                    </a:ext>
                  </a:extLst>
                </p:cNvPr>
                <p:cNvPicPr/>
                <p:nvPr/>
              </p:nvPicPr>
              <p:blipFill>
                <a:blip r:embed="rId249"/>
                <a:stretch>
                  <a:fillRect/>
                </a:stretch>
              </p:blipFill>
              <p:spPr>
                <a:xfrm>
                  <a:off x="4820381" y="5946152"/>
                  <a:ext cx="18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7912" name="Freihand 37911">
                  <a:extLst>
                    <a:ext uri="{FF2B5EF4-FFF2-40B4-BE49-F238E27FC236}">
                      <a16:creationId xmlns:a16="http://schemas.microsoft.com/office/drawing/2014/main" id="{34FC518D-184E-4270-902D-4619E2605145}"/>
                    </a:ext>
                  </a:extLst>
                </p14:cNvPr>
                <p14:cNvContentPartPr/>
                <p14:nvPr/>
              </p14:nvContentPartPr>
              <p14:xfrm>
                <a:off x="4799861" y="5995112"/>
                <a:ext cx="83160" cy="35640"/>
              </p14:xfrm>
            </p:contentPart>
          </mc:Choice>
          <mc:Fallback>
            <p:pic>
              <p:nvPicPr>
                <p:cNvPr id="37912" name="Freihand 37911">
                  <a:extLst>
                    <a:ext uri="{FF2B5EF4-FFF2-40B4-BE49-F238E27FC236}">
                      <a16:creationId xmlns:a16="http://schemas.microsoft.com/office/drawing/2014/main" id="{34FC518D-184E-4270-902D-4619E2605145}"/>
                    </a:ext>
                  </a:extLst>
                </p:cNvPr>
                <p:cNvPicPr/>
                <p:nvPr/>
              </p:nvPicPr>
              <p:blipFill>
                <a:blip r:embed="rId251"/>
                <a:stretch>
                  <a:fillRect/>
                </a:stretch>
              </p:blipFill>
              <p:spPr>
                <a:xfrm>
                  <a:off x="4795541" y="5990792"/>
                  <a:ext cx="91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7913" name="Freihand 37912">
                  <a:extLst>
                    <a:ext uri="{FF2B5EF4-FFF2-40B4-BE49-F238E27FC236}">
                      <a16:creationId xmlns:a16="http://schemas.microsoft.com/office/drawing/2014/main" id="{B25C6C6B-2CDA-4735-9A70-35956AA665AA}"/>
                    </a:ext>
                  </a:extLst>
                </p14:cNvPr>
                <p14:cNvContentPartPr/>
                <p14:nvPr/>
              </p14:nvContentPartPr>
              <p14:xfrm>
                <a:off x="4877981" y="5938952"/>
                <a:ext cx="88560" cy="97200"/>
              </p14:xfrm>
            </p:contentPart>
          </mc:Choice>
          <mc:Fallback>
            <p:pic>
              <p:nvPicPr>
                <p:cNvPr id="37913" name="Freihand 37912">
                  <a:extLst>
                    <a:ext uri="{FF2B5EF4-FFF2-40B4-BE49-F238E27FC236}">
                      <a16:creationId xmlns:a16="http://schemas.microsoft.com/office/drawing/2014/main" id="{B25C6C6B-2CDA-4735-9A70-35956AA665AA}"/>
                    </a:ext>
                  </a:extLst>
                </p:cNvPr>
                <p:cNvPicPr/>
                <p:nvPr/>
              </p:nvPicPr>
              <p:blipFill>
                <a:blip r:embed="rId253"/>
                <a:stretch>
                  <a:fillRect/>
                </a:stretch>
              </p:blipFill>
              <p:spPr>
                <a:xfrm>
                  <a:off x="4873661" y="5934632"/>
                  <a:ext cx="97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7914" name="Freihand 37913">
                  <a:extLst>
                    <a:ext uri="{FF2B5EF4-FFF2-40B4-BE49-F238E27FC236}">
                      <a16:creationId xmlns:a16="http://schemas.microsoft.com/office/drawing/2014/main" id="{CCD468E7-99B4-4D19-946F-DB221C414619}"/>
                    </a:ext>
                  </a:extLst>
                </p14:cNvPr>
                <p14:cNvContentPartPr/>
                <p14:nvPr/>
              </p14:nvContentPartPr>
              <p14:xfrm>
                <a:off x="4462541" y="6213992"/>
                <a:ext cx="164160" cy="59400"/>
              </p14:xfrm>
            </p:contentPart>
          </mc:Choice>
          <mc:Fallback>
            <p:pic>
              <p:nvPicPr>
                <p:cNvPr id="37914" name="Freihand 37913">
                  <a:extLst>
                    <a:ext uri="{FF2B5EF4-FFF2-40B4-BE49-F238E27FC236}">
                      <a16:creationId xmlns:a16="http://schemas.microsoft.com/office/drawing/2014/main" id="{CCD468E7-99B4-4D19-946F-DB221C414619}"/>
                    </a:ext>
                  </a:extLst>
                </p:cNvPr>
                <p:cNvPicPr/>
                <p:nvPr/>
              </p:nvPicPr>
              <p:blipFill>
                <a:blip r:embed="rId255"/>
                <a:stretch>
                  <a:fillRect/>
                </a:stretch>
              </p:blipFill>
              <p:spPr>
                <a:xfrm>
                  <a:off x="4458221" y="6209672"/>
                  <a:ext cx="172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7915" name="Freihand 37914">
                  <a:extLst>
                    <a:ext uri="{FF2B5EF4-FFF2-40B4-BE49-F238E27FC236}">
                      <a16:creationId xmlns:a16="http://schemas.microsoft.com/office/drawing/2014/main" id="{60F77C68-B314-4119-833D-7D94E2E45D93}"/>
                    </a:ext>
                  </a:extLst>
                </p14:cNvPr>
                <p14:cNvContentPartPr/>
                <p14:nvPr/>
              </p14:nvContentPartPr>
              <p14:xfrm>
                <a:off x="4688621" y="6151352"/>
                <a:ext cx="157680" cy="135720"/>
              </p14:xfrm>
            </p:contentPart>
          </mc:Choice>
          <mc:Fallback>
            <p:pic>
              <p:nvPicPr>
                <p:cNvPr id="37915" name="Freihand 37914">
                  <a:extLst>
                    <a:ext uri="{FF2B5EF4-FFF2-40B4-BE49-F238E27FC236}">
                      <a16:creationId xmlns:a16="http://schemas.microsoft.com/office/drawing/2014/main" id="{60F77C68-B314-4119-833D-7D94E2E45D93}"/>
                    </a:ext>
                  </a:extLst>
                </p:cNvPr>
                <p:cNvPicPr/>
                <p:nvPr/>
              </p:nvPicPr>
              <p:blipFill>
                <a:blip r:embed="rId257"/>
                <a:stretch>
                  <a:fillRect/>
                </a:stretch>
              </p:blipFill>
              <p:spPr>
                <a:xfrm>
                  <a:off x="4684301" y="6147032"/>
                  <a:ext cx="166320" cy="144360"/>
                </a:xfrm>
                <a:prstGeom prst="rect">
                  <a:avLst/>
                </a:prstGeom>
              </p:spPr>
            </p:pic>
          </mc:Fallback>
        </mc:AlternateContent>
      </p:grpSp>
      <p:grpSp>
        <p:nvGrpSpPr>
          <p:cNvPr id="37920" name="Gruppieren 37919">
            <a:extLst>
              <a:ext uri="{FF2B5EF4-FFF2-40B4-BE49-F238E27FC236}">
                <a16:creationId xmlns:a16="http://schemas.microsoft.com/office/drawing/2014/main" id="{F909BAAE-0D94-468E-A893-D7DF25319EE2}"/>
              </a:ext>
            </a:extLst>
          </p:cNvPr>
          <p:cNvGrpSpPr/>
          <p:nvPr/>
        </p:nvGrpSpPr>
        <p:grpSpPr>
          <a:xfrm>
            <a:off x="1283381" y="1865552"/>
            <a:ext cx="5662800" cy="4478400"/>
            <a:chOff x="1283381" y="1865552"/>
            <a:chExt cx="5662800" cy="4478400"/>
          </a:xfrm>
        </p:grpSpPr>
        <mc:AlternateContent xmlns:mc="http://schemas.openxmlformats.org/markup-compatibility/2006">
          <mc:Choice xmlns:p14="http://schemas.microsoft.com/office/powerpoint/2010/main" Requires="p14">
            <p:contentPart p14:bwMode="auto" r:id="rId258">
              <p14:nvContentPartPr>
                <p14:cNvPr id="37918" name="Freihand 37917">
                  <a:extLst>
                    <a:ext uri="{FF2B5EF4-FFF2-40B4-BE49-F238E27FC236}">
                      <a16:creationId xmlns:a16="http://schemas.microsoft.com/office/drawing/2014/main" id="{A508B08D-ACF6-4D4F-93BE-6A80FAC6CD59}"/>
                    </a:ext>
                  </a:extLst>
                </p14:cNvPr>
                <p14:cNvContentPartPr/>
                <p14:nvPr/>
              </p14:nvContentPartPr>
              <p14:xfrm>
                <a:off x="5777261" y="1865552"/>
                <a:ext cx="128520" cy="4478400"/>
              </p14:xfrm>
            </p:contentPart>
          </mc:Choice>
          <mc:Fallback>
            <p:pic>
              <p:nvPicPr>
                <p:cNvPr id="37918" name="Freihand 37917">
                  <a:extLst>
                    <a:ext uri="{FF2B5EF4-FFF2-40B4-BE49-F238E27FC236}">
                      <a16:creationId xmlns:a16="http://schemas.microsoft.com/office/drawing/2014/main" id="{A508B08D-ACF6-4D4F-93BE-6A80FAC6CD59}"/>
                    </a:ext>
                  </a:extLst>
                </p:cNvPr>
                <p:cNvPicPr/>
                <p:nvPr/>
              </p:nvPicPr>
              <p:blipFill>
                <a:blip r:embed="rId259"/>
                <a:stretch>
                  <a:fillRect/>
                </a:stretch>
              </p:blipFill>
              <p:spPr>
                <a:xfrm>
                  <a:off x="5772941" y="1861232"/>
                  <a:ext cx="137160" cy="44870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7919" name="Freihand 37918">
                  <a:extLst>
                    <a:ext uri="{FF2B5EF4-FFF2-40B4-BE49-F238E27FC236}">
                      <a16:creationId xmlns:a16="http://schemas.microsoft.com/office/drawing/2014/main" id="{148DF09F-D7F8-4C93-A46D-5B5C834198B9}"/>
                    </a:ext>
                  </a:extLst>
                </p14:cNvPr>
                <p14:cNvContentPartPr/>
                <p14:nvPr/>
              </p14:nvContentPartPr>
              <p14:xfrm>
                <a:off x="1283381" y="5280152"/>
                <a:ext cx="5662800" cy="141120"/>
              </p14:xfrm>
            </p:contentPart>
          </mc:Choice>
          <mc:Fallback>
            <p:pic>
              <p:nvPicPr>
                <p:cNvPr id="37919" name="Freihand 37918">
                  <a:extLst>
                    <a:ext uri="{FF2B5EF4-FFF2-40B4-BE49-F238E27FC236}">
                      <a16:creationId xmlns:a16="http://schemas.microsoft.com/office/drawing/2014/main" id="{148DF09F-D7F8-4C93-A46D-5B5C834198B9}"/>
                    </a:ext>
                  </a:extLst>
                </p:cNvPr>
                <p:cNvPicPr/>
                <p:nvPr/>
              </p:nvPicPr>
              <p:blipFill>
                <a:blip r:embed="rId261"/>
                <a:stretch>
                  <a:fillRect/>
                </a:stretch>
              </p:blipFill>
              <p:spPr>
                <a:xfrm>
                  <a:off x="1279061" y="5275832"/>
                  <a:ext cx="5671440" cy="149760"/>
                </a:xfrm>
                <a:prstGeom prst="rect">
                  <a:avLst/>
                </a:prstGeom>
              </p:spPr>
            </p:pic>
          </mc:Fallback>
        </mc:AlternateContent>
      </p:grpSp>
      <p:grpSp>
        <p:nvGrpSpPr>
          <p:cNvPr id="37940" name="Gruppieren 37939">
            <a:extLst>
              <a:ext uri="{FF2B5EF4-FFF2-40B4-BE49-F238E27FC236}">
                <a16:creationId xmlns:a16="http://schemas.microsoft.com/office/drawing/2014/main" id="{D7F1AB7D-5F25-49E1-A09F-0D6F1D7B5B88}"/>
              </a:ext>
            </a:extLst>
          </p:cNvPr>
          <p:cNvGrpSpPr/>
          <p:nvPr/>
        </p:nvGrpSpPr>
        <p:grpSpPr>
          <a:xfrm>
            <a:off x="7147781" y="5294192"/>
            <a:ext cx="1020240" cy="162360"/>
            <a:chOff x="7147781" y="5294192"/>
            <a:chExt cx="1020240" cy="162360"/>
          </a:xfrm>
        </p:grpSpPr>
        <mc:AlternateContent xmlns:mc="http://schemas.openxmlformats.org/markup-compatibility/2006">
          <mc:Choice xmlns:p14="http://schemas.microsoft.com/office/powerpoint/2010/main" Requires="p14">
            <p:contentPart p14:bwMode="auto" r:id="rId262">
              <p14:nvContentPartPr>
                <p14:cNvPr id="37921" name="Freihand 37920">
                  <a:extLst>
                    <a:ext uri="{FF2B5EF4-FFF2-40B4-BE49-F238E27FC236}">
                      <a16:creationId xmlns:a16="http://schemas.microsoft.com/office/drawing/2014/main" id="{BE936189-C9D1-40D7-ADB4-B00422FC1732}"/>
                    </a:ext>
                  </a:extLst>
                </p14:cNvPr>
                <p14:cNvContentPartPr/>
                <p14:nvPr/>
              </p14:nvContentPartPr>
              <p14:xfrm>
                <a:off x="7156061" y="5319392"/>
                <a:ext cx="115920" cy="105840"/>
              </p14:xfrm>
            </p:contentPart>
          </mc:Choice>
          <mc:Fallback>
            <p:pic>
              <p:nvPicPr>
                <p:cNvPr id="37921" name="Freihand 37920">
                  <a:extLst>
                    <a:ext uri="{FF2B5EF4-FFF2-40B4-BE49-F238E27FC236}">
                      <a16:creationId xmlns:a16="http://schemas.microsoft.com/office/drawing/2014/main" id="{BE936189-C9D1-40D7-ADB4-B00422FC1732}"/>
                    </a:ext>
                  </a:extLst>
                </p:cNvPr>
                <p:cNvPicPr/>
                <p:nvPr/>
              </p:nvPicPr>
              <p:blipFill>
                <a:blip r:embed="rId263"/>
                <a:stretch>
                  <a:fillRect/>
                </a:stretch>
              </p:blipFill>
              <p:spPr>
                <a:xfrm>
                  <a:off x="7151741" y="5315072"/>
                  <a:ext cx="124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7922" name="Freihand 37921">
                  <a:extLst>
                    <a:ext uri="{FF2B5EF4-FFF2-40B4-BE49-F238E27FC236}">
                      <a16:creationId xmlns:a16="http://schemas.microsoft.com/office/drawing/2014/main" id="{A28A6C2B-208F-4AFF-9F3C-E9039D172690}"/>
                    </a:ext>
                  </a:extLst>
                </p14:cNvPr>
                <p14:cNvContentPartPr/>
                <p14:nvPr/>
              </p14:nvContentPartPr>
              <p14:xfrm>
                <a:off x="7358741" y="5301032"/>
                <a:ext cx="6840" cy="101160"/>
              </p14:xfrm>
            </p:contentPart>
          </mc:Choice>
          <mc:Fallback>
            <p:pic>
              <p:nvPicPr>
                <p:cNvPr id="37922" name="Freihand 37921">
                  <a:extLst>
                    <a:ext uri="{FF2B5EF4-FFF2-40B4-BE49-F238E27FC236}">
                      <a16:creationId xmlns:a16="http://schemas.microsoft.com/office/drawing/2014/main" id="{A28A6C2B-208F-4AFF-9F3C-E9039D172690}"/>
                    </a:ext>
                  </a:extLst>
                </p:cNvPr>
                <p:cNvPicPr/>
                <p:nvPr/>
              </p:nvPicPr>
              <p:blipFill>
                <a:blip r:embed="rId265"/>
                <a:stretch>
                  <a:fillRect/>
                </a:stretch>
              </p:blipFill>
              <p:spPr>
                <a:xfrm>
                  <a:off x="7354421" y="5296712"/>
                  <a:ext cx="15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7923" name="Freihand 37922">
                  <a:extLst>
                    <a:ext uri="{FF2B5EF4-FFF2-40B4-BE49-F238E27FC236}">
                      <a16:creationId xmlns:a16="http://schemas.microsoft.com/office/drawing/2014/main" id="{09458392-1DB2-424C-8493-32A823F4D586}"/>
                    </a:ext>
                  </a:extLst>
                </p14:cNvPr>
                <p14:cNvContentPartPr/>
                <p14:nvPr/>
              </p14:nvContentPartPr>
              <p14:xfrm>
                <a:off x="7307261" y="5348912"/>
                <a:ext cx="96840" cy="3240"/>
              </p14:xfrm>
            </p:contentPart>
          </mc:Choice>
          <mc:Fallback>
            <p:pic>
              <p:nvPicPr>
                <p:cNvPr id="37923" name="Freihand 37922">
                  <a:extLst>
                    <a:ext uri="{FF2B5EF4-FFF2-40B4-BE49-F238E27FC236}">
                      <a16:creationId xmlns:a16="http://schemas.microsoft.com/office/drawing/2014/main" id="{09458392-1DB2-424C-8493-32A823F4D586}"/>
                    </a:ext>
                  </a:extLst>
                </p:cNvPr>
                <p:cNvPicPr/>
                <p:nvPr/>
              </p:nvPicPr>
              <p:blipFill>
                <a:blip r:embed="rId267"/>
                <a:stretch>
                  <a:fillRect/>
                </a:stretch>
              </p:blipFill>
              <p:spPr>
                <a:xfrm>
                  <a:off x="7302941" y="5344592"/>
                  <a:ext cx="1054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7924" name="Freihand 37923">
                  <a:extLst>
                    <a:ext uri="{FF2B5EF4-FFF2-40B4-BE49-F238E27FC236}">
                      <a16:creationId xmlns:a16="http://schemas.microsoft.com/office/drawing/2014/main" id="{A8301D53-F3D7-4DE3-824B-0A6D3A543D00}"/>
                    </a:ext>
                  </a:extLst>
                </p14:cNvPr>
                <p14:cNvContentPartPr/>
                <p14:nvPr/>
              </p14:nvContentPartPr>
              <p14:xfrm>
                <a:off x="7147781" y="5294192"/>
                <a:ext cx="127800" cy="155520"/>
              </p14:xfrm>
            </p:contentPart>
          </mc:Choice>
          <mc:Fallback>
            <p:pic>
              <p:nvPicPr>
                <p:cNvPr id="37924" name="Freihand 37923">
                  <a:extLst>
                    <a:ext uri="{FF2B5EF4-FFF2-40B4-BE49-F238E27FC236}">
                      <a16:creationId xmlns:a16="http://schemas.microsoft.com/office/drawing/2014/main" id="{A8301D53-F3D7-4DE3-824B-0A6D3A543D00}"/>
                    </a:ext>
                  </a:extLst>
                </p:cNvPr>
                <p:cNvPicPr/>
                <p:nvPr/>
              </p:nvPicPr>
              <p:blipFill>
                <a:blip r:embed="rId269"/>
                <a:stretch>
                  <a:fillRect/>
                </a:stretch>
              </p:blipFill>
              <p:spPr>
                <a:xfrm>
                  <a:off x="7143461" y="5289872"/>
                  <a:ext cx="136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7925" name="Freihand 37924">
                  <a:extLst>
                    <a:ext uri="{FF2B5EF4-FFF2-40B4-BE49-F238E27FC236}">
                      <a16:creationId xmlns:a16="http://schemas.microsoft.com/office/drawing/2014/main" id="{BD9BCDB1-17C6-4F53-A360-6F75A77FB560}"/>
                    </a:ext>
                  </a:extLst>
                </p14:cNvPr>
                <p14:cNvContentPartPr/>
                <p14:nvPr/>
              </p14:nvContentPartPr>
              <p14:xfrm>
                <a:off x="7431461" y="5312912"/>
                <a:ext cx="118800" cy="113760"/>
              </p14:xfrm>
            </p:contentPart>
          </mc:Choice>
          <mc:Fallback>
            <p:pic>
              <p:nvPicPr>
                <p:cNvPr id="37925" name="Freihand 37924">
                  <a:extLst>
                    <a:ext uri="{FF2B5EF4-FFF2-40B4-BE49-F238E27FC236}">
                      <a16:creationId xmlns:a16="http://schemas.microsoft.com/office/drawing/2014/main" id="{BD9BCDB1-17C6-4F53-A360-6F75A77FB560}"/>
                    </a:ext>
                  </a:extLst>
                </p:cNvPr>
                <p:cNvPicPr/>
                <p:nvPr/>
              </p:nvPicPr>
              <p:blipFill>
                <a:blip r:embed="rId271"/>
                <a:stretch>
                  <a:fillRect/>
                </a:stretch>
              </p:blipFill>
              <p:spPr>
                <a:xfrm>
                  <a:off x="7427141" y="5308592"/>
                  <a:ext cx="127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7926" name="Freihand 37925">
                  <a:extLst>
                    <a:ext uri="{FF2B5EF4-FFF2-40B4-BE49-F238E27FC236}">
                      <a16:creationId xmlns:a16="http://schemas.microsoft.com/office/drawing/2014/main" id="{1E2A2ADC-2B21-4AE9-9609-B00C8B0046A4}"/>
                    </a:ext>
                  </a:extLst>
                </p14:cNvPr>
                <p14:cNvContentPartPr/>
                <p14:nvPr/>
              </p14:nvContentPartPr>
              <p14:xfrm>
                <a:off x="7510301" y="5337752"/>
                <a:ext cx="360" cy="360"/>
              </p14:xfrm>
            </p:contentPart>
          </mc:Choice>
          <mc:Fallback>
            <p:pic>
              <p:nvPicPr>
                <p:cNvPr id="37926" name="Freihand 37925">
                  <a:extLst>
                    <a:ext uri="{FF2B5EF4-FFF2-40B4-BE49-F238E27FC236}">
                      <a16:creationId xmlns:a16="http://schemas.microsoft.com/office/drawing/2014/main" id="{1E2A2ADC-2B21-4AE9-9609-B00C8B0046A4}"/>
                    </a:ext>
                  </a:extLst>
                </p:cNvPr>
                <p:cNvPicPr/>
                <p:nvPr/>
              </p:nvPicPr>
              <p:blipFill>
                <a:blip r:embed="rId273"/>
                <a:stretch>
                  <a:fillRect/>
                </a:stretch>
              </p:blipFill>
              <p:spPr>
                <a:xfrm>
                  <a:off x="7505981" y="5333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7927" name="Freihand 37926">
                  <a:extLst>
                    <a:ext uri="{FF2B5EF4-FFF2-40B4-BE49-F238E27FC236}">
                      <a16:creationId xmlns:a16="http://schemas.microsoft.com/office/drawing/2014/main" id="{E9907FAE-6478-4799-A824-E3B3041F84F9}"/>
                    </a:ext>
                  </a:extLst>
                </p14:cNvPr>
                <p14:cNvContentPartPr/>
                <p14:nvPr/>
              </p14:nvContentPartPr>
              <p14:xfrm>
                <a:off x="7626941" y="5324432"/>
                <a:ext cx="20520" cy="132120"/>
              </p14:xfrm>
            </p:contentPart>
          </mc:Choice>
          <mc:Fallback>
            <p:pic>
              <p:nvPicPr>
                <p:cNvPr id="37927" name="Freihand 37926">
                  <a:extLst>
                    <a:ext uri="{FF2B5EF4-FFF2-40B4-BE49-F238E27FC236}">
                      <a16:creationId xmlns:a16="http://schemas.microsoft.com/office/drawing/2014/main" id="{E9907FAE-6478-4799-A824-E3B3041F84F9}"/>
                    </a:ext>
                  </a:extLst>
                </p:cNvPr>
                <p:cNvPicPr/>
                <p:nvPr/>
              </p:nvPicPr>
              <p:blipFill>
                <a:blip r:embed="rId275"/>
                <a:stretch>
                  <a:fillRect/>
                </a:stretch>
              </p:blipFill>
              <p:spPr>
                <a:xfrm>
                  <a:off x="7622621" y="5320112"/>
                  <a:ext cx="29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7928" name="Freihand 37927">
                  <a:extLst>
                    <a:ext uri="{FF2B5EF4-FFF2-40B4-BE49-F238E27FC236}">
                      <a16:creationId xmlns:a16="http://schemas.microsoft.com/office/drawing/2014/main" id="{1DC31C34-DF05-4F75-909D-F264AD602DC5}"/>
                    </a:ext>
                  </a:extLst>
                </p14:cNvPr>
                <p14:cNvContentPartPr/>
                <p14:nvPr/>
              </p14:nvContentPartPr>
              <p14:xfrm>
                <a:off x="7592381" y="5357912"/>
                <a:ext cx="83880" cy="34920"/>
              </p14:xfrm>
            </p:contentPart>
          </mc:Choice>
          <mc:Fallback>
            <p:pic>
              <p:nvPicPr>
                <p:cNvPr id="37928" name="Freihand 37927">
                  <a:extLst>
                    <a:ext uri="{FF2B5EF4-FFF2-40B4-BE49-F238E27FC236}">
                      <a16:creationId xmlns:a16="http://schemas.microsoft.com/office/drawing/2014/main" id="{1DC31C34-DF05-4F75-909D-F264AD602DC5}"/>
                    </a:ext>
                  </a:extLst>
                </p:cNvPr>
                <p:cNvPicPr/>
                <p:nvPr/>
              </p:nvPicPr>
              <p:blipFill>
                <a:blip r:embed="rId277"/>
                <a:stretch>
                  <a:fillRect/>
                </a:stretch>
              </p:blipFill>
              <p:spPr>
                <a:xfrm>
                  <a:off x="7588061" y="5353592"/>
                  <a:ext cx="925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7929" name="Freihand 37928">
                  <a:extLst>
                    <a:ext uri="{FF2B5EF4-FFF2-40B4-BE49-F238E27FC236}">
                      <a16:creationId xmlns:a16="http://schemas.microsoft.com/office/drawing/2014/main" id="{C9251477-EE1D-4625-B7D0-0662927E6517}"/>
                    </a:ext>
                  </a:extLst>
                </p14:cNvPr>
                <p14:cNvContentPartPr/>
                <p14:nvPr/>
              </p14:nvContentPartPr>
              <p14:xfrm>
                <a:off x="7707221" y="5310032"/>
                <a:ext cx="294480" cy="117000"/>
              </p14:xfrm>
            </p:contentPart>
          </mc:Choice>
          <mc:Fallback>
            <p:pic>
              <p:nvPicPr>
                <p:cNvPr id="37929" name="Freihand 37928">
                  <a:extLst>
                    <a:ext uri="{FF2B5EF4-FFF2-40B4-BE49-F238E27FC236}">
                      <a16:creationId xmlns:a16="http://schemas.microsoft.com/office/drawing/2014/main" id="{C9251477-EE1D-4625-B7D0-0662927E6517}"/>
                    </a:ext>
                  </a:extLst>
                </p:cNvPr>
                <p:cNvPicPr/>
                <p:nvPr/>
              </p:nvPicPr>
              <p:blipFill>
                <a:blip r:embed="rId279"/>
                <a:stretch>
                  <a:fillRect/>
                </a:stretch>
              </p:blipFill>
              <p:spPr>
                <a:xfrm>
                  <a:off x="7702901" y="5305712"/>
                  <a:ext cx="303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7930" name="Freihand 37929">
                  <a:extLst>
                    <a:ext uri="{FF2B5EF4-FFF2-40B4-BE49-F238E27FC236}">
                      <a16:creationId xmlns:a16="http://schemas.microsoft.com/office/drawing/2014/main" id="{2A05A7D5-9F84-4CBC-9BEB-D3AB1ABADF27}"/>
                    </a:ext>
                  </a:extLst>
                </p14:cNvPr>
                <p14:cNvContentPartPr/>
                <p14:nvPr/>
              </p14:nvContentPartPr>
              <p14:xfrm>
                <a:off x="8052461" y="5297792"/>
                <a:ext cx="115560" cy="117000"/>
              </p14:xfrm>
            </p:contentPart>
          </mc:Choice>
          <mc:Fallback>
            <p:pic>
              <p:nvPicPr>
                <p:cNvPr id="37930" name="Freihand 37929">
                  <a:extLst>
                    <a:ext uri="{FF2B5EF4-FFF2-40B4-BE49-F238E27FC236}">
                      <a16:creationId xmlns:a16="http://schemas.microsoft.com/office/drawing/2014/main" id="{2A05A7D5-9F84-4CBC-9BEB-D3AB1ABADF27}"/>
                    </a:ext>
                  </a:extLst>
                </p:cNvPr>
                <p:cNvPicPr/>
                <p:nvPr/>
              </p:nvPicPr>
              <p:blipFill>
                <a:blip r:embed="rId281"/>
                <a:stretch>
                  <a:fillRect/>
                </a:stretch>
              </p:blipFill>
              <p:spPr>
                <a:xfrm>
                  <a:off x="8048141" y="5293472"/>
                  <a:ext cx="124200" cy="125640"/>
                </a:xfrm>
                <a:prstGeom prst="rect">
                  <a:avLst/>
                </a:prstGeom>
              </p:spPr>
            </p:pic>
          </mc:Fallback>
        </mc:AlternateContent>
      </p:grpSp>
      <p:grpSp>
        <p:nvGrpSpPr>
          <p:cNvPr id="37939" name="Gruppieren 37938">
            <a:extLst>
              <a:ext uri="{FF2B5EF4-FFF2-40B4-BE49-F238E27FC236}">
                <a16:creationId xmlns:a16="http://schemas.microsoft.com/office/drawing/2014/main" id="{D339F2A1-CC1F-4DA0-BA7E-4191598CE444}"/>
              </a:ext>
            </a:extLst>
          </p:cNvPr>
          <p:cNvGrpSpPr/>
          <p:nvPr/>
        </p:nvGrpSpPr>
        <p:grpSpPr>
          <a:xfrm>
            <a:off x="5933141" y="6029672"/>
            <a:ext cx="1029240" cy="178200"/>
            <a:chOff x="5933141" y="6029672"/>
            <a:chExt cx="1029240" cy="178200"/>
          </a:xfrm>
        </p:grpSpPr>
        <mc:AlternateContent xmlns:mc="http://schemas.openxmlformats.org/markup-compatibility/2006">
          <mc:Choice xmlns:p14="http://schemas.microsoft.com/office/powerpoint/2010/main" Requires="p14">
            <p:contentPart p14:bwMode="auto" r:id="rId282">
              <p14:nvContentPartPr>
                <p14:cNvPr id="37931" name="Freihand 37930">
                  <a:extLst>
                    <a:ext uri="{FF2B5EF4-FFF2-40B4-BE49-F238E27FC236}">
                      <a16:creationId xmlns:a16="http://schemas.microsoft.com/office/drawing/2014/main" id="{08CC226A-DE9D-43DC-8EB2-000DEAB164EB}"/>
                    </a:ext>
                  </a:extLst>
                </p14:cNvPr>
                <p14:cNvContentPartPr/>
                <p14:nvPr/>
              </p14:nvContentPartPr>
              <p14:xfrm>
                <a:off x="5933141" y="6066752"/>
                <a:ext cx="123840" cy="141120"/>
              </p14:xfrm>
            </p:contentPart>
          </mc:Choice>
          <mc:Fallback>
            <p:pic>
              <p:nvPicPr>
                <p:cNvPr id="37931" name="Freihand 37930">
                  <a:extLst>
                    <a:ext uri="{FF2B5EF4-FFF2-40B4-BE49-F238E27FC236}">
                      <a16:creationId xmlns:a16="http://schemas.microsoft.com/office/drawing/2014/main" id="{08CC226A-DE9D-43DC-8EB2-000DEAB164EB}"/>
                    </a:ext>
                  </a:extLst>
                </p:cNvPr>
                <p:cNvPicPr/>
                <p:nvPr/>
              </p:nvPicPr>
              <p:blipFill>
                <a:blip r:embed="rId283"/>
                <a:stretch>
                  <a:fillRect/>
                </a:stretch>
              </p:blipFill>
              <p:spPr>
                <a:xfrm>
                  <a:off x="5928821" y="6062432"/>
                  <a:ext cx="132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7932" name="Freihand 37931">
                  <a:extLst>
                    <a:ext uri="{FF2B5EF4-FFF2-40B4-BE49-F238E27FC236}">
                      <a16:creationId xmlns:a16="http://schemas.microsoft.com/office/drawing/2014/main" id="{84F34B09-8EC5-4645-92D5-F60007F29028}"/>
                    </a:ext>
                  </a:extLst>
                </p14:cNvPr>
                <p14:cNvContentPartPr/>
                <p14:nvPr/>
              </p14:nvContentPartPr>
              <p14:xfrm>
                <a:off x="6108461" y="6077192"/>
                <a:ext cx="88560" cy="117720"/>
              </p14:xfrm>
            </p:contentPart>
          </mc:Choice>
          <mc:Fallback>
            <p:pic>
              <p:nvPicPr>
                <p:cNvPr id="37932" name="Freihand 37931">
                  <a:extLst>
                    <a:ext uri="{FF2B5EF4-FFF2-40B4-BE49-F238E27FC236}">
                      <a16:creationId xmlns:a16="http://schemas.microsoft.com/office/drawing/2014/main" id="{84F34B09-8EC5-4645-92D5-F60007F29028}"/>
                    </a:ext>
                  </a:extLst>
                </p:cNvPr>
                <p:cNvPicPr/>
                <p:nvPr/>
              </p:nvPicPr>
              <p:blipFill>
                <a:blip r:embed="rId285"/>
                <a:stretch>
                  <a:fillRect/>
                </a:stretch>
              </p:blipFill>
              <p:spPr>
                <a:xfrm>
                  <a:off x="6104141" y="6072872"/>
                  <a:ext cx="97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7933" name="Freihand 37932">
                  <a:extLst>
                    <a:ext uri="{FF2B5EF4-FFF2-40B4-BE49-F238E27FC236}">
                      <a16:creationId xmlns:a16="http://schemas.microsoft.com/office/drawing/2014/main" id="{8C8DF6A6-13A6-4CCC-A32A-A0AB4C29E9B5}"/>
                    </a:ext>
                  </a:extLst>
                </p14:cNvPr>
                <p14:cNvContentPartPr/>
                <p14:nvPr/>
              </p14:nvContentPartPr>
              <p14:xfrm>
                <a:off x="6227981" y="6077552"/>
                <a:ext cx="108720" cy="105480"/>
              </p14:xfrm>
            </p:contentPart>
          </mc:Choice>
          <mc:Fallback>
            <p:pic>
              <p:nvPicPr>
                <p:cNvPr id="37933" name="Freihand 37932">
                  <a:extLst>
                    <a:ext uri="{FF2B5EF4-FFF2-40B4-BE49-F238E27FC236}">
                      <a16:creationId xmlns:a16="http://schemas.microsoft.com/office/drawing/2014/main" id="{8C8DF6A6-13A6-4CCC-A32A-A0AB4C29E9B5}"/>
                    </a:ext>
                  </a:extLst>
                </p:cNvPr>
                <p:cNvPicPr/>
                <p:nvPr/>
              </p:nvPicPr>
              <p:blipFill>
                <a:blip r:embed="rId287"/>
                <a:stretch>
                  <a:fillRect/>
                </a:stretch>
              </p:blipFill>
              <p:spPr>
                <a:xfrm>
                  <a:off x="6223661" y="6073232"/>
                  <a:ext cx="117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7934" name="Freihand 37933">
                  <a:extLst>
                    <a:ext uri="{FF2B5EF4-FFF2-40B4-BE49-F238E27FC236}">
                      <a16:creationId xmlns:a16="http://schemas.microsoft.com/office/drawing/2014/main" id="{55018346-4193-4863-BD18-7E633914166D}"/>
                    </a:ext>
                  </a:extLst>
                </p14:cNvPr>
                <p14:cNvContentPartPr/>
                <p14:nvPr/>
              </p14:nvContentPartPr>
              <p14:xfrm>
                <a:off x="6405461" y="6087992"/>
                <a:ext cx="10800" cy="102240"/>
              </p14:xfrm>
            </p:contentPart>
          </mc:Choice>
          <mc:Fallback>
            <p:pic>
              <p:nvPicPr>
                <p:cNvPr id="37934" name="Freihand 37933">
                  <a:extLst>
                    <a:ext uri="{FF2B5EF4-FFF2-40B4-BE49-F238E27FC236}">
                      <a16:creationId xmlns:a16="http://schemas.microsoft.com/office/drawing/2014/main" id="{55018346-4193-4863-BD18-7E633914166D}"/>
                    </a:ext>
                  </a:extLst>
                </p:cNvPr>
                <p:cNvPicPr/>
                <p:nvPr/>
              </p:nvPicPr>
              <p:blipFill>
                <a:blip r:embed="rId289"/>
                <a:stretch>
                  <a:fillRect/>
                </a:stretch>
              </p:blipFill>
              <p:spPr>
                <a:xfrm>
                  <a:off x="6401141" y="6083672"/>
                  <a:ext cx="19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7935" name="Freihand 37934">
                  <a:extLst>
                    <a:ext uri="{FF2B5EF4-FFF2-40B4-BE49-F238E27FC236}">
                      <a16:creationId xmlns:a16="http://schemas.microsoft.com/office/drawing/2014/main" id="{AFBA0DC1-2CAF-43CB-8077-D5CEF3D33FB1}"/>
                    </a:ext>
                  </a:extLst>
                </p14:cNvPr>
                <p14:cNvContentPartPr/>
                <p14:nvPr/>
              </p14:nvContentPartPr>
              <p14:xfrm>
                <a:off x="6371981" y="6119672"/>
                <a:ext cx="103320" cy="6480"/>
              </p14:xfrm>
            </p:contentPart>
          </mc:Choice>
          <mc:Fallback>
            <p:pic>
              <p:nvPicPr>
                <p:cNvPr id="37935" name="Freihand 37934">
                  <a:extLst>
                    <a:ext uri="{FF2B5EF4-FFF2-40B4-BE49-F238E27FC236}">
                      <a16:creationId xmlns:a16="http://schemas.microsoft.com/office/drawing/2014/main" id="{AFBA0DC1-2CAF-43CB-8077-D5CEF3D33FB1}"/>
                    </a:ext>
                  </a:extLst>
                </p:cNvPr>
                <p:cNvPicPr/>
                <p:nvPr/>
              </p:nvPicPr>
              <p:blipFill>
                <a:blip r:embed="rId291"/>
                <a:stretch>
                  <a:fillRect/>
                </a:stretch>
              </p:blipFill>
              <p:spPr>
                <a:xfrm>
                  <a:off x="6367661" y="6115352"/>
                  <a:ext cx="111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7936" name="Freihand 37935">
                  <a:extLst>
                    <a:ext uri="{FF2B5EF4-FFF2-40B4-BE49-F238E27FC236}">
                      <a16:creationId xmlns:a16="http://schemas.microsoft.com/office/drawing/2014/main" id="{EAC7016E-F51B-47D7-AC82-5FB7DD4010DE}"/>
                    </a:ext>
                  </a:extLst>
                </p14:cNvPr>
                <p14:cNvContentPartPr/>
                <p14:nvPr/>
              </p14:nvContentPartPr>
              <p14:xfrm>
                <a:off x="6483581" y="6067112"/>
                <a:ext cx="238320" cy="89640"/>
              </p14:xfrm>
            </p:contentPart>
          </mc:Choice>
          <mc:Fallback>
            <p:pic>
              <p:nvPicPr>
                <p:cNvPr id="37936" name="Freihand 37935">
                  <a:extLst>
                    <a:ext uri="{FF2B5EF4-FFF2-40B4-BE49-F238E27FC236}">
                      <a16:creationId xmlns:a16="http://schemas.microsoft.com/office/drawing/2014/main" id="{EAC7016E-F51B-47D7-AC82-5FB7DD4010DE}"/>
                    </a:ext>
                  </a:extLst>
                </p:cNvPr>
                <p:cNvPicPr/>
                <p:nvPr/>
              </p:nvPicPr>
              <p:blipFill>
                <a:blip r:embed="rId293"/>
                <a:stretch>
                  <a:fillRect/>
                </a:stretch>
              </p:blipFill>
              <p:spPr>
                <a:xfrm>
                  <a:off x="6479261" y="6062792"/>
                  <a:ext cx="246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7937" name="Freihand 37936">
                  <a:extLst>
                    <a:ext uri="{FF2B5EF4-FFF2-40B4-BE49-F238E27FC236}">
                      <a16:creationId xmlns:a16="http://schemas.microsoft.com/office/drawing/2014/main" id="{F154E6D0-A8F5-48B9-9B24-1AE118EC69CC}"/>
                    </a:ext>
                  </a:extLst>
                </p14:cNvPr>
                <p14:cNvContentPartPr/>
                <p14:nvPr/>
              </p14:nvContentPartPr>
              <p14:xfrm>
                <a:off x="6593741" y="6118952"/>
                <a:ext cx="141120" cy="34200"/>
              </p14:xfrm>
            </p:contentPart>
          </mc:Choice>
          <mc:Fallback>
            <p:pic>
              <p:nvPicPr>
                <p:cNvPr id="37937" name="Freihand 37936">
                  <a:extLst>
                    <a:ext uri="{FF2B5EF4-FFF2-40B4-BE49-F238E27FC236}">
                      <a16:creationId xmlns:a16="http://schemas.microsoft.com/office/drawing/2014/main" id="{F154E6D0-A8F5-48B9-9B24-1AE118EC69CC}"/>
                    </a:ext>
                  </a:extLst>
                </p:cNvPr>
                <p:cNvPicPr/>
                <p:nvPr/>
              </p:nvPicPr>
              <p:blipFill>
                <a:blip r:embed="rId295"/>
                <a:stretch>
                  <a:fillRect/>
                </a:stretch>
              </p:blipFill>
              <p:spPr>
                <a:xfrm>
                  <a:off x="6589421" y="6114632"/>
                  <a:ext cx="149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7938" name="Freihand 37937">
                  <a:extLst>
                    <a:ext uri="{FF2B5EF4-FFF2-40B4-BE49-F238E27FC236}">
                      <a16:creationId xmlns:a16="http://schemas.microsoft.com/office/drawing/2014/main" id="{620CD2C5-1063-404F-ABCB-A74B775714A7}"/>
                    </a:ext>
                  </a:extLst>
                </p14:cNvPr>
                <p14:cNvContentPartPr/>
                <p14:nvPr/>
              </p14:nvContentPartPr>
              <p14:xfrm>
                <a:off x="6788861" y="6029672"/>
                <a:ext cx="173520" cy="144720"/>
              </p14:xfrm>
            </p:contentPart>
          </mc:Choice>
          <mc:Fallback>
            <p:pic>
              <p:nvPicPr>
                <p:cNvPr id="37938" name="Freihand 37937">
                  <a:extLst>
                    <a:ext uri="{FF2B5EF4-FFF2-40B4-BE49-F238E27FC236}">
                      <a16:creationId xmlns:a16="http://schemas.microsoft.com/office/drawing/2014/main" id="{620CD2C5-1063-404F-ABCB-A74B775714A7}"/>
                    </a:ext>
                  </a:extLst>
                </p:cNvPr>
                <p:cNvPicPr/>
                <p:nvPr/>
              </p:nvPicPr>
              <p:blipFill>
                <a:blip r:embed="rId297"/>
                <a:stretch>
                  <a:fillRect/>
                </a:stretch>
              </p:blipFill>
              <p:spPr>
                <a:xfrm>
                  <a:off x="6784541" y="6025352"/>
                  <a:ext cx="182160" cy="15336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F24444E-C882-49D7-AD80-A5D65944B1F4}"/>
              </a:ext>
            </a:extLst>
          </p:cNvPr>
          <p:cNvGrpSpPr/>
          <p:nvPr/>
        </p:nvGrpSpPr>
        <p:grpSpPr>
          <a:xfrm>
            <a:off x="8021053" y="158382"/>
            <a:ext cx="3931110" cy="1934314"/>
            <a:chOff x="8021053" y="158382"/>
            <a:chExt cx="3931110" cy="1934314"/>
          </a:xfrm>
        </p:grpSpPr>
        <p:pic>
          <p:nvPicPr>
            <p:cNvPr id="8" name="Grafik 7">
              <a:extLst>
                <a:ext uri="{FF2B5EF4-FFF2-40B4-BE49-F238E27FC236}">
                  <a16:creationId xmlns:a16="http://schemas.microsoft.com/office/drawing/2014/main" id="{5CAAD459-9F32-44C6-9DB2-DF5372FD187F}"/>
                </a:ext>
              </a:extLst>
            </p:cNvPr>
            <p:cNvPicPr>
              <a:picLocks noChangeAspect="1"/>
            </p:cNvPicPr>
            <p:nvPr/>
          </p:nvPicPr>
          <p:blipFill>
            <a:blip r:embed="rId3"/>
            <a:stretch>
              <a:fillRect/>
            </a:stretch>
          </p:blipFill>
          <p:spPr>
            <a:xfrm>
              <a:off x="8021053" y="158382"/>
              <a:ext cx="3931110" cy="1934314"/>
            </a:xfrm>
            <a:prstGeom prst="rect">
              <a:avLst/>
            </a:prstGeom>
          </p:spPr>
        </p:pic>
        <p:grpSp>
          <p:nvGrpSpPr>
            <p:cNvPr id="9" name="Gruppieren 8">
              <a:extLst>
                <a:ext uri="{FF2B5EF4-FFF2-40B4-BE49-F238E27FC236}">
                  <a16:creationId xmlns:a16="http://schemas.microsoft.com/office/drawing/2014/main" id="{9AC9007D-489A-471C-876E-D10BE942AA1E}"/>
                </a:ext>
              </a:extLst>
            </p:cNvPr>
            <p:cNvGrpSpPr/>
            <p:nvPr/>
          </p:nvGrpSpPr>
          <p:grpSpPr>
            <a:xfrm>
              <a:off x="8137219" y="1372315"/>
              <a:ext cx="2437560" cy="204840"/>
              <a:chOff x="380861" y="1203872"/>
              <a:chExt cx="2437560" cy="204840"/>
            </a:xfrm>
          </p:grpSpPr>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BE9D2EAC-1680-4ADA-9998-7CA6ADBAC9EB}"/>
                      </a:ext>
                    </a:extLst>
                  </p14:cNvPr>
                  <p14:cNvContentPartPr/>
                  <p14:nvPr/>
                </p14:nvContentPartPr>
                <p14:xfrm>
                  <a:off x="380861" y="1301792"/>
                  <a:ext cx="60840" cy="106920"/>
                </p14:xfrm>
              </p:contentPart>
            </mc:Choice>
            <mc:Fallback>
              <p:pic>
                <p:nvPicPr>
                  <p:cNvPr id="10" name="Freihand 9">
                    <a:extLst>
                      <a:ext uri="{FF2B5EF4-FFF2-40B4-BE49-F238E27FC236}">
                        <a16:creationId xmlns:a16="http://schemas.microsoft.com/office/drawing/2014/main" id="{BE9D2EAC-1680-4ADA-9998-7CA6ADBAC9EB}"/>
                      </a:ext>
                    </a:extLst>
                  </p:cNvPr>
                  <p:cNvPicPr/>
                  <p:nvPr/>
                </p:nvPicPr>
                <p:blipFill>
                  <a:blip r:embed="rId5"/>
                  <a:stretch>
                    <a:fillRect/>
                  </a:stretch>
                </p:blipFill>
                <p:spPr>
                  <a:xfrm>
                    <a:off x="376541" y="1297472"/>
                    <a:ext cx="69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8642A1E9-15B9-4D9C-9D04-5869727CDC9E}"/>
                      </a:ext>
                    </a:extLst>
                  </p14:cNvPr>
                  <p14:cNvContentPartPr/>
                  <p14:nvPr/>
                </p14:nvContentPartPr>
                <p14:xfrm>
                  <a:off x="494621" y="1380992"/>
                  <a:ext cx="360" cy="360"/>
                </p14:xfrm>
              </p:contentPart>
            </mc:Choice>
            <mc:Fallback>
              <p:pic>
                <p:nvPicPr>
                  <p:cNvPr id="11" name="Freihand 10">
                    <a:extLst>
                      <a:ext uri="{FF2B5EF4-FFF2-40B4-BE49-F238E27FC236}">
                        <a16:creationId xmlns:a16="http://schemas.microsoft.com/office/drawing/2014/main" id="{8642A1E9-15B9-4D9C-9D04-5869727CDC9E}"/>
                      </a:ext>
                    </a:extLst>
                  </p:cNvPr>
                  <p:cNvPicPr/>
                  <p:nvPr/>
                </p:nvPicPr>
                <p:blipFill>
                  <a:blip r:embed="rId7"/>
                  <a:stretch>
                    <a:fillRect/>
                  </a:stretch>
                </p:blipFill>
                <p:spPr>
                  <a:xfrm>
                    <a:off x="490301" y="1376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B6D112AB-4C85-4709-B193-DC1C3A5DCE12}"/>
                      </a:ext>
                    </a:extLst>
                  </p14:cNvPr>
                  <p14:cNvContentPartPr/>
                  <p14:nvPr/>
                </p14:nvContentPartPr>
                <p14:xfrm>
                  <a:off x="580301" y="1308992"/>
                  <a:ext cx="7920" cy="80280"/>
                </p14:xfrm>
              </p:contentPart>
            </mc:Choice>
            <mc:Fallback>
              <p:pic>
                <p:nvPicPr>
                  <p:cNvPr id="12" name="Freihand 11">
                    <a:extLst>
                      <a:ext uri="{FF2B5EF4-FFF2-40B4-BE49-F238E27FC236}">
                        <a16:creationId xmlns:a16="http://schemas.microsoft.com/office/drawing/2014/main" id="{B6D112AB-4C85-4709-B193-DC1C3A5DCE12}"/>
                      </a:ext>
                    </a:extLst>
                  </p:cNvPr>
                  <p:cNvPicPr/>
                  <p:nvPr/>
                </p:nvPicPr>
                <p:blipFill>
                  <a:blip r:embed="rId9"/>
                  <a:stretch>
                    <a:fillRect/>
                  </a:stretch>
                </p:blipFill>
                <p:spPr>
                  <a:xfrm>
                    <a:off x="575981" y="1304672"/>
                    <a:ext cx="16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52D949C0-EE0D-4558-B6E5-44BA04DFDAE6}"/>
                      </a:ext>
                    </a:extLst>
                  </p14:cNvPr>
                  <p14:cNvContentPartPr/>
                  <p14:nvPr/>
                </p14:nvContentPartPr>
                <p14:xfrm>
                  <a:off x="573821" y="1280912"/>
                  <a:ext cx="91080" cy="33120"/>
                </p14:xfrm>
              </p:contentPart>
            </mc:Choice>
            <mc:Fallback>
              <p:pic>
                <p:nvPicPr>
                  <p:cNvPr id="13" name="Freihand 12">
                    <a:extLst>
                      <a:ext uri="{FF2B5EF4-FFF2-40B4-BE49-F238E27FC236}">
                        <a16:creationId xmlns:a16="http://schemas.microsoft.com/office/drawing/2014/main" id="{52D949C0-EE0D-4558-B6E5-44BA04DFDAE6}"/>
                      </a:ext>
                    </a:extLst>
                  </p:cNvPr>
                  <p:cNvPicPr/>
                  <p:nvPr/>
                </p:nvPicPr>
                <p:blipFill>
                  <a:blip r:embed="rId11"/>
                  <a:stretch>
                    <a:fillRect/>
                  </a:stretch>
                </p:blipFill>
                <p:spPr>
                  <a:xfrm>
                    <a:off x="569501" y="1276592"/>
                    <a:ext cx="99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FDE759F8-AF55-4B22-A61C-0AA3C597498A}"/>
                      </a:ext>
                    </a:extLst>
                  </p14:cNvPr>
                  <p14:cNvContentPartPr/>
                  <p14:nvPr/>
                </p14:nvContentPartPr>
                <p14:xfrm>
                  <a:off x="578861" y="1324832"/>
                  <a:ext cx="92160" cy="69120"/>
                </p14:xfrm>
              </p:contentPart>
            </mc:Choice>
            <mc:Fallback>
              <p:pic>
                <p:nvPicPr>
                  <p:cNvPr id="14" name="Freihand 13">
                    <a:extLst>
                      <a:ext uri="{FF2B5EF4-FFF2-40B4-BE49-F238E27FC236}">
                        <a16:creationId xmlns:a16="http://schemas.microsoft.com/office/drawing/2014/main" id="{FDE759F8-AF55-4B22-A61C-0AA3C597498A}"/>
                      </a:ext>
                    </a:extLst>
                  </p:cNvPr>
                  <p:cNvPicPr/>
                  <p:nvPr/>
                </p:nvPicPr>
                <p:blipFill>
                  <a:blip r:embed="rId13"/>
                  <a:stretch>
                    <a:fillRect/>
                  </a:stretch>
                </p:blipFill>
                <p:spPr>
                  <a:xfrm>
                    <a:off x="574541" y="1320512"/>
                    <a:ext cx="100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0C7A2D84-1591-4DB8-AEF0-B9C850852FE1}"/>
                      </a:ext>
                    </a:extLst>
                  </p14:cNvPr>
                  <p14:cNvContentPartPr/>
                  <p14:nvPr/>
                </p14:nvContentPartPr>
                <p14:xfrm>
                  <a:off x="754541" y="1297112"/>
                  <a:ext cx="95040" cy="64800"/>
                </p14:xfrm>
              </p:contentPart>
            </mc:Choice>
            <mc:Fallback>
              <p:pic>
                <p:nvPicPr>
                  <p:cNvPr id="15" name="Freihand 14">
                    <a:extLst>
                      <a:ext uri="{FF2B5EF4-FFF2-40B4-BE49-F238E27FC236}">
                        <a16:creationId xmlns:a16="http://schemas.microsoft.com/office/drawing/2014/main" id="{0C7A2D84-1591-4DB8-AEF0-B9C850852FE1}"/>
                      </a:ext>
                    </a:extLst>
                  </p:cNvPr>
                  <p:cNvPicPr/>
                  <p:nvPr/>
                </p:nvPicPr>
                <p:blipFill>
                  <a:blip r:embed="rId15"/>
                  <a:stretch>
                    <a:fillRect/>
                  </a:stretch>
                </p:blipFill>
                <p:spPr>
                  <a:xfrm>
                    <a:off x="750221" y="1292792"/>
                    <a:ext cx="103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4EF4B7CC-BB80-4EE4-ABC9-5B683F1CD9F8}"/>
                      </a:ext>
                    </a:extLst>
                  </p14:cNvPr>
                  <p14:cNvContentPartPr/>
                  <p14:nvPr/>
                </p14:nvContentPartPr>
                <p14:xfrm>
                  <a:off x="795581" y="1367312"/>
                  <a:ext cx="76680" cy="5040"/>
                </p14:xfrm>
              </p:contentPart>
            </mc:Choice>
            <mc:Fallback>
              <p:pic>
                <p:nvPicPr>
                  <p:cNvPr id="16" name="Freihand 15">
                    <a:extLst>
                      <a:ext uri="{FF2B5EF4-FFF2-40B4-BE49-F238E27FC236}">
                        <a16:creationId xmlns:a16="http://schemas.microsoft.com/office/drawing/2014/main" id="{4EF4B7CC-BB80-4EE4-ABC9-5B683F1CD9F8}"/>
                      </a:ext>
                    </a:extLst>
                  </p:cNvPr>
                  <p:cNvPicPr/>
                  <p:nvPr/>
                </p:nvPicPr>
                <p:blipFill>
                  <a:blip r:embed="rId17"/>
                  <a:stretch>
                    <a:fillRect/>
                  </a:stretch>
                </p:blipFill>
                <p:spPr>
                  <a:xfrm>
                    <a:off x="791261" y="1362992"/>
                    <a:ext cx="85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13D54D00-8CA5-4D34-A5F9-F05DC2DD465B}"/>
                      </a:ext>
                    </a:extLst>
                  </p14:cNvPr>
                  <p14:cNvContentPartPr/>
                  <p14:nvPr/>
                </p14:nvContentPartPr>
                <p14:xfrm>
                  <a:off x="870821" y="1339592"/>
                  <a:ext cx="175320" cy="41400"/>
                </p14:xfrm>
              </p:contentPart>
            </mc:Choice>
            <mc:Fallback>
              <p:pic>
                <p:nvPicPr>
                  <p:cNvPr id="17" name="Freihand 16">
                    <a:extLst>
                      <a:ext uri="{FF2B5EF4-FFF2-40B4-BE49-F238E27FC236}">
                        <a16:creationId xmlns:a16="http://schemas.microsoft.com/office/drawing/2014/main" id="{13D54D00-8CA5-4D34-A5F9-F05DC2DD465B}"/>
                      </a:ext>
                    </a:extLst>
                  </p:cNvPr>
                  <p:cNvPicPr/>
                  <p:nvPr/>
                </p:nvPicPr>
                <p:blipFill>
                  <a:blip r:embed="rId19"/>
                  <a:stretch>
                    <a:fillRect/>
                  </a:stretch>
                </p:blipFill>
                <p:spPr>
                  <a:xfrm>
                    <a:off x="866501" y="1335272"/>
                    <a:ext cx="183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92037FB1-2348-402A-BD8B-8F47242D963E}"/>
                      </a:ext>
                    </a:extLst>
                  </p14:cNvPr>
                  <p14:cNvContentPartPr/>
                  <p14:nvPr/>
                </p14:nvContentPartPr>
                <p14:xfrm>
                  <a:off x="1042541" y="1291352"/>
                  <a:ext cx="112680" cy="114840"/>
                </p14:xfrm>
              </p:contentPart>
            </mc:Choice>
            <mc:Fallback>
              <p:pic>
                <p:nvPicPr>
                  <p:cNvPr id="18" name="Freihand 17">
                    <a:extLst>
                      <a:ext uri="{FF2B5EF4-FFF2-40B4-BE49-F238E27FC236}">
                        <a16:creationId xmlns:a16="http://schemas.microsoft.com/office/drawing/2014/main" id="{92037FB1-2348-402A-BD8B-8F47242D963E}"/>
                      </a:ext>
                    </a:extLst>
                  </p:cNvPr>
                  <p:cNvPicPr/>
                  <p:nvPr/>
                </p:nvPicPr>
                <p:blipFill>
                  <a:blip r:embed="rId21"/>
                  <a:stretch>
                    <a:fillRect/>
                  </a:stretch>
                </p:blipFill>
                <p:spPr>
                  <a:xfrm>
                    <a:off x="1038221" y="1287032"/>
                    <a:ext cx="121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CCB605BA-225F-47E2-A4F5-5ABB8A6D9989}"/>
                      </a:ext>
                    </a:extLst>
                  </p14:cNvPr>
                  <p14:cNvContentPartPr/>
                  <p14:nvPr/>
                </p14:nvContentPartPr>
                <p14:xfrm>
                  <a:off x="1272581" y="1274072"/>
                  <a:ext cx="241920" cy="105840"/>
                </p14:xfrm>
              </p:contentPart>
            </mc:Choice>
            <mc:Fallback>
              <p:pic>
                <p:nvPicPr>
                  <p:cNvPr id="19" name="Freihand 18">
                    <a:extLst>
                      <a:ext uri="{FF2B5EF4-FFF2-40B4-BE49-F238E27FC236}">
                        <a16:creationId xmlns:a16="http://schemas.microsoft.com/office/drawing/2014/main" id="{CCB605BA-225F-47E2-A4F5-5ABB8A6D9989}"/>
                      </a:ext>
                    </a:extLst>
                  </p:cNvPr>
                  <p:cNvPicPr/>
                  <p:nvPr/>
                </p:nvPicPr>
                <p:blipFill>
                  <a:blip r:embed="rId23"/>
                  <a:stretch>
                    <a:fillRect/>
                  </a:stretch>
                </p:blipFill>
                <p:spPr>
                  <a:xfrm>
                    <a:off x="1268261" y="1269752"/>
                    <a:ext cx="250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07A32031-D4A1-44EF-BC3D-76D17B1E61A9}"/>
                      </a:ext>
                    </a:extLst>
                  </p14:cNvPr>
                  <p14:cNvContentPartPr/>
                  <p14:nvPr/>
                </p14:nvContentPartPr>
                <p14:xfrm>
                  <a:off x="1400381" y="1265792"/>
                  <a:ext cx="69840" cy="10080"/>
                </p14:xfrm>
              </p:contentPart>
            </mc:Choice>
            <mc:Fallback>
              <p:pic>
                <p:nvPicPr>
                  <p:cNvPr id="20" name="Freihand 19">
                    <a:extLst>
                      <a:ext uri="{FF2B5EF4-FFF2-40B4-BE49-F238E27FC236}">
                        <a16:creationId xmlns:a16="http://schemas.microsoft.com/office/drawing/2014/main" id="{07A32031-D4A1-44EF-BC3D-76D17B1E61A9}"/>
                      </a:ext>
                    </a:extLst>
                  </p:cNvPr>
                  <p:cNvPicPr/>
                  <p:nvPr/>
                </p:nvPicPr>
                <p:blipFill>
                  <a:blip r:embed="rId25"/>
                  <a:stretch>
                    <a:fillRect/>
                  </a:stretch>
                </p:blipFill>
                <p:spPr>
                  <a:xfrm>
                    <a:off x="1396061" y="1261472"/>
                    <a:ext cx="78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F7DBA7B7-4F46-48A8-B756-5A993AEC9559}"/>
                      </a:ext>
                    </a:extLst>
                  </p14:cNvPr>
                  <p14:cNvContentPartPr/>
                  <p14:nvPr/>
                </p14:nvContentPartPr>
                <p14:xfrm>
                  <a:off x="1587581" y="1289192"/>
                  <a:ext cx="87840" cy="82800"/>
                </p14:xfrm>
              </p:contentPart>
            </mc:Choice>
            <mc:Fallback>
              <p:pic>
                <p:nvPicPr>
                  <p:cNvPr id="21" name="Freihand 20">
                    <a:extLst>
                      <a:ext uri="{FF2B5EF4-FFF2-40B4-BE49-F238E27FC236}">
                        <a16:creationId xmlns:a16="http://schemas.microsoft.com/office/drawing/2014/main" id="{F7DBA7B7-4F46-48A8-B756-5A993AEC9559}"/>
                      </a:ext>
                    </a:extLst>
                  </p:cNvPr>
                  <p:cNvPicPr/>
                  <p:nvPr/>
                </p:nvPicPr>
                <p:blipFill>
                  <a:blip r:embed="rId27"/>
                  <a:stretch>
                    <a:fillRect/>
                  </a:stretch>
                </p:blipFill>
                <p:spPr>
                  <a:xfrm>
                    <a:off x="1583261" y="1284872"/>
                    <a:ext cx="96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336CE9D8-C81C-44D7-A551-02096DBDFD8C}"/>
                      </a:ext>
                    </a:extLst>
                  </p14:cNvPr>
                  <p14:cNvContentPartPr/>
                  <p14:nvPr/>
                </p14:nvContentPartPr>
                <p14:xfrm>
                  <a:off x="1727981" y="1288832"/>
                  <a:ext cx="110160" cy="108000"/>
                </p14:xfrm>
              </p:contentPart>
            </mc:Choice>
            <mc:Fallback>
              <p:pic>
                <p:nvPicPr>
                  <p:cNvPr id="22" name="Freihand 21">
                    <a:extLst>
                      <a:ext uri="{FF2B5EF4-FFF2-40B4-BE49-F238E27FC236}">
                        <a16:creationId xmlns:a16="http://schemas.microsoft.com/office/drawing/2014/main" id="{336CE9D8-C81C-44D7-A551-02096DBDFD8C}"/>
                      </a:ext>
                    </a:extLst>
                  </p:cNvPr>
                  <p:cNvPicPr/>
                  <p:nvPr/>
                </p:nvPicPr>
                <p:blipFill>
                  <a:blip r:embed="rId29"/>
                  <a:stretch>
                    <a:fillRect/>
                  </a:stretch>
                </p:blipFill>
                <p:spPr>
                  <a:xfrm>
                    <a:off x="1723661" y="1284512"/>
                    <a:ext cx="118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283A65B0-A9C8-4971-86FB-5B9C1E1CCD6A}"/>
                      </a:ext>
                    </a:extLst>
                  </p14:cNvPr>
                  <p14:cNvContentPartPr/>
                  <p14:nvPr/>
                </p14:nvContentPartPr>
                <p14:xfrm>
                  <a:off x="1866221" y="1307912"/>
                  <a:ext cx="20160" cy="67320"/>
                </p14:xfrm>
              </p:contentPart>
            </mc:Choice>
            <mc:Fallback>
              <p:pic>
                <p:nvPicPr>
                  <p:cNvPr id="23" name="Freihand 22">
                    <a:extLst>
                      <a:ext uri="{FF2B5EF4-FFF2-40B4-BE49-F238E27FC236}">
                        <a16:creationId xmlns:a16="http://schemas.microsoft.com/office/drawing/2014/main" id="{283A65B0-A9C8-4971-86FB-5B9C1E1CCD6A}"/>
                      </a:ext>
                    </a:extLst>
                  </p:cNvPr>
                  <p:cNvPicPr/>
                  <p:nvPr/>
                </p:nvPicPr>
                <p:blipFill>
                  <a:blip r:embed="rId31"/>
                  <a:stretch>
                    <a:fillRect/>
                  </a:stretch>
                </p:blipFill>
                <p:spPr>
                  <a:xfrm>
                    <a:off x="1861901" y="1303592"/>
                    <a:ext cx="28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2B60A88E-1B1D-4259-B83A-045E8B7DC1FB}"/>
                      </a:ext>
                    </a:extLst>
                  </p14:cNvPr>
                  <p14:cNvContentPartPr/>
                  <p14:nvPr/>
                </p14:nvContentPartPr>
                <p14:xfrm>
                  <a:off x="1870181" y="1294232"/>
                  <a:ext cx="85320" cy="44640"/>
                </p14:xfrm>
              </p:contentPart>
            </mc:Choice>
            <mc:Fallback>
              <p:pic>
                <p:nvPicPr>
                  <p:cNvPr id="24" name="Freihand 23">
                    <a:extLst>
                      <a:ext uri="{FF2B5EF4-FFF2-40B4-BE49-F238E27FC236}">
                        <a16:creationId xmlns:a16="http://schemas.microsoft.com/office/drawing/2014/main" id="{2B60A88E-1B1D-4259-B83A-045E8B7DC1FB}"/>
                      </a:ext>
                    </a:extLst>
                  </p:cNvPr>
                  <p:cNvPicPr/>
                  <p:nvPr/>
                </p:nvPicPr>
                <p:blipFill>
                  <a:blip r:embed="rId33"/>
                  <a:stretch>
                    <a:fillRect/>
                  </a:stretch>
                </p:blipFill>
                <p:spPr>
                  <a:xfrm>
                    <a:off x="1865861" y="1289912"/>
                    <a:ext cx="93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C2109333-8F98-4E28-A045-86D51A4B09A1}"/>
                      </a:ext>
                    </a:extLst>
                  </p14:cNvPr>
                  <p14:cNvContentPartPr/>
                  <p14:nvPr/>
                </p14:nvContentPartPr>
                <p14:xfrm>
                  <a:off x="1855421" y="1379192"/>
                  <a:ext cx="106560" cy="12960"/>
                </p14:xfrm>
              </p:contentPart>
            </mc:Choice>
            <mc:Fallback>
              <p:pic>
                <p:nvPicPr>
                  <p:cNvPr id="25" name="Freihand 24">
                    <a:extLst>
                      <a:ext uri="{FF2B5EF4-FFF2-40B4-BE49-F238E27FC236}">
                        <a16:creationId xmlns:a16="http://schemas.microsoft.com/office/drawing/2014/main" id="{C2109333-8F98-4E28-A045-86D51A4B09A1}"/>
                      </a:ext>
                    </a:extLst>
                  </p:cNvPr>
                  <p:cNvPicPr/>
                  <p:nvPr/>
                </p:nvPicPr>
                <p:blipFill>
                  <a:blip r:embed="rId35"/>
                  <a:stretch>
                    <a:fillRect/>
                  </a:stretch>
                </p:blipFill>
                <p:spPr>
                  <a:xfrm>
                    <a:off x="1851101" y="1374872"/>
                    <a:ext cx="115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7FBA167B-751F-44B3-95EF-14E1FFFABB06}"/>
                      </a:ext>
                    </a:extLst>
                  </p14:cNvPr>
                  <p14:cNvContentPartPr/>
                  <p14:nvPr/>
                </p14:nvContentPartPr>
                <p14:xfrm>
                  <a:off x="2030381" y="1348592"/>
                  <a:ext cx="360" cy="360"/>
                </p14:xfrm>
              </p:contentPart>
            </mc:Choice>
            <mc:Fallback>
              <p:pic>
                <p:nvPicPr>
                  <p:cNvPr id="26" name="Freihand 25">
                    <a:extLst>
                      <a:ext uri="{FF2B5EF4-FFF2-40B4-BE49-F238E27FC236}">
                        <a16:creationId xmlns:a16="http://schemas.microsoft.com/office/drawing/2014/main" id="{7FBA167B-751F-44B3-95EF-14E1FFFABB06}"/>
                      </a:ext>
                    </a:extLst>
                  </p:cNvPr>
                  <p:cNvPicPr/>
                  <p:nvPr/>
                </p:nvPicPr>
                <p:blipFill>
                  <a:blip r:embed="rId7"/>
                  <a:stretch>
                    <a:fillRect/>
                  </a:stretch>
                </p:blipFill>
                <p:spPr>
                  <a:xfrm>
                    <a:off x="2026061" y="1344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4B3DBED7-EF3E-4478-89A5-5703DC8B8F84}"/>
                      </a:ext>
                    </a:extLst>
                  </p14:cNvPr>
                  <p14:cNvContentPartPr/>
                  <p14:nvPr/>
                </p14:nvContentPartPr>
                <p14:xfrm>
                  <a:off x="2039741" y="1275872"/>
                  <a:ext cx="100080" cy="110160"/>
                </p14:xfrm>
              </p:contentPart>
            </mc:Choice>
            <mc:Fallback>
              <p:pic>
                <p:nvPicPr>
                  <p:cNvPr id="27" name="Freihand 26">
                    <a:extLst>
                      <a:ext uri="{FF2B5EF4-FFF2-40B4-BE49-F238E27FC236}">
                        <a16:creationId xmlns:a16="http://schemas.microsoft.com/office/drawing/2014/main" id="{4B3DBED7-EF3E-4478-89A5-5703DC8B8F84}"/>
                      </a:ext>
                    </a:extLst>
                  </p:cNvPr>
                  <p:cNvPicPr/>
                  <p:nvPr/>
                </p:nvPicPr>
                <p:blipFill>
                  <a:blip r:embed="rId38"/>
                  <a:stretch>
                    <a:fillRect/>
                  </a:stretch>
                </p:blipFill>
                <p:spPr>
                  <a:xfrm>
                    <a:off x="2035421" y="1271552"/>
                    <a:ext cx="108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80C67242-1263-4083-A6D6-B4B8A4CABA3C}"/>
                      </a:ext>
                    </a:extLst>
                  </p14:cNvPr>
                  <p14:cNvContentPartPr/>
                  <p14:nvPr/>
                </p14:nvContentPartPr>
                <p14:xfrm>
                  <a:off x="2192741" y="1271912"/>
                  <a:ext cx="119160" cy="114120"/>
                </p14:xfrm>
              </p:contentPart>
            </mc:Choice>
            <mc:Fallback>
              <p:pic>
                <p:nvPicPr>
                  <p:cNvPr id="28" name="Freihand 27">
                    <a:extLst>
                      <a:ext uri="{FF2B5EF4-FFF2-40B4-BE49-F238E27FC236}">
                        <a16:creationId xmlns:a16="http://schemas.microsoft.com/office/drawing/2014/main" id="{80C67242-1263-4083-A6D6-B4B8A4CABA3C}"/>
                      </a:ext>
                    </a:extLst>
                  </p:cNvPr>
                  <p:cNvPicPr/>
                  <p:nvPr/>
                </p:nvPicPr>
                <p:blipFill>
                  <a:blip r:embed="rId40"/>
                  <a:stretch>
                    <a:fillRect/>
                  </a:stretch>
                </p:blipFill>
                <p:spPr>
                  <a:xfrm>
                    <a:off x="2188421" y="1267592"/>
                    <a:ext cx="127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477BE989-F8B2-4D0A-A840-F4B19B9FF7E6}"/>
                      </a:ext>
                    </a:extLst>
                  </p14:cNvPr>
                  <p14:cNvContentPartPr/>
                  <p14:nvPr/>
                </p14:nvContentPartPr>
                <p14:xfrm>
                  <a:off x="2433221" y="1286312"/>
                  <a:ext cx="58680" cy="85680"/>
                </p14:xfrm>
              </p:contentPart>
            </mc:Choice>
            <mc:Fallback>
              <p:pic>
                <p:nvPicPr>
                  <p:cNvPr id="29" name="Freihand 28">
                    <a:extLst>
                      <a:ext uri="{FF2B5EF4-FFF2-40B4-BE49-F238E27FC236}">
                        <a16:creationId xmlns:a16="http://schemas.microsoft.com/office/drawing/2014/main" id="{477BE989-F8B2-4D0A-A840-F4B19B9FF7E6}"/>
                      </a:ext>
                    </a:extLst>
                  </p:cNvPr>
                  <p:cNvPicPr/>
                  <p:nvPr/>
                </p:nvPicPr>
                <p:blipFill>
                  <a:blip r:embed="rId42"/>
                  <a:stretch>
                    <a:fillRect/>
                  </a:stretch>
                </p:blipFill>
                <p:spPr>
                  <a:xfrm>
                    <a:off x="2428901" y="1281992"/>
                    <a:ext cx="67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D6A85D80-1522-46C6-9505-9A50851DC6A2}"/>
                      </a:ext>
                    </a:extLst>
                  </p14:cNvPr>
                  <p14:cNvContentPartPr/>
                  <p14:nvPr/>
                </p14:nvContentPartPr>
                <p14:xfrm>
                  <a:off x="2437901" y="1280912"/>
                  <a:ext cx="100080" cy="105480"/>
                </p14:xfrm>
              </p:contentPart>
            </mc:Choice>
            <mc:Fallback>
              <p:pic>
                <p:nvPicPr>
                  <p:cNvPr id="30" name="Freihand 29">
                    <a:extLst>
                      <a:ext uri="{FF2B5EF4-FFF2-40B4-BE49-F238E27FC236}">
                        <a16:creationId xmlns:a16="http://schemas.microsoft.com/office/drawing/2014/main" id="{D6A85D80-1522-46C6-9505-9A50851DC6A2}"/>
                      </a:ext>
                    </a:extLst>
                  </p:cNvPr>
                  <p:cNvPicPr/>
                  <p:nvPr/>
                </p:nvPicPr>
                <p:blipFill>
                  <a:blip r:embed="rId44"/>
                  <a:stretch>
                    <a:fillRect/>
                  </a:stretch>
                </p:blipFill>
                <p:spPr>
                  <a:xfrm>
                    <a:off x="2433581" y="1276592"/>
                    <a:ext cx="108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C2EE850E-039E-48CD-9CBE-B81FF1AB1A26}"/>
                      </a:ext>
                    </a:extLst>
                  </p14:cNvPr>
                  <p14:cNvContentPartPr/>
                  <p14:nvPr/>
                </p14:nvContentPartPr>
                <p14:xfrm>
                  <a:off x="2582261" y="1277672"/>
                  <a:ext cx="236160" cy="84960"/>
                </p14:xfrm>
              </p:contentPart>
            </mc:Choice>
            <mc:Fallback>
              <p:pic>
                <p:nvPicPr>
                  <p:cNvPr id="31" name="Freihand 30">
                    <a:extLst>
                      <a:ext uri="{FF2B5EF4-FFF2-40B4-BE49-F238E27FC236}">
                        <a16:creationId xmlns:a16="http://schemas.microsoft.com/office/drawing/2014/main" id="{C2EE850E-039E-48CD-9CBE-B81FF1AB1A26}"/>
                      </a:ext>
                    </a:extLst>
                  </p:cNvPr>
                  <p:cNvPicPr/>
                  <p:nvPr/>
                </p:nvPicPr>
                <p:blipFill>
                  <a:blip r:embed="rId46"/>
                  <a:stretch>
                    <a:fillRect/>
                  </a:stretch>
                </p:blipFill>
                <p:spPr>
                  <a:xfrm>
                    <a:off x="2577941" y="1273352"/>
                    <a:ext cx="244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60F83B99-C972-4E08-BAC8-7CBDBFA94A7F}"/>
                      </a:ext>
                    </a:extLst>
                  </p14:cNvPr>
                  <p14:cNvContentPartPr/>
                  <p14:nvPr/>
                </p14:nvContentPartPr>
                <p14:xfrm>
                  <a:off x="2760461" y="1203872"/>
                  <a:ext cx="360" cy="360"/>
                </p14:xfrm>
              </p:contentPart>
            </mc:Choice>
            <mc:Fallback>
              <p:pic>
                <p:nvPicPr>
                  <p:cNvPr id="32" name="Freihand 31">
                    <a:extLst>
                      <a:ext uri="{FF2B5EF4-FFF2-40B4-BE49-F238E27FC236}">
                        <a16:creationId xmlns:a16="http://schemas.microsoft.com/office/drawing/2014/main" id="{60F83B99-C972-4E08-BAC8-7CBDBFA94A7F}"/>
                      </a:ext>
                    </a:extLst>
                  </p:cNvPr>
                  <p:cNvPicPr/>
                  <p:nvPr/>
                </p:nvPicPr>
                <p:blipFill>
                  <a:blip r:embed="rId7"/>
                  <a:stretch>
                    <a:fillRect/>
                  </a:stretch>
                </p:blipFill>
                <p:spPr>
                  <a:xfrm>
                    <a:off x="2756141" y="1199552"/>
                    <a:ext cx="9000" cy="900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48">
            <p14:nvContentPartPr>
              <p14:cNvPr id="2" name="Freihand 1">
                <a:extLst>
                  <a:ext uri="{FF2B5EF4-FFF2-40B4-BE49-F238E27FC236}">
                    <a16:creationId xmlns:a16="http://schemas.microsoft.com/office/drawing/2014/main" id="{92598311-B18A-454A-BEB2-78BB811BE4B4}"/>
                  </a:ext>
                </a:extLst>
              </p14:cNvPr>
              <p14:cNvContentPartPr/>
              <p14:nvPr/>
            </p14:nvContentPartPr>
            <p14:xfrm>
              <a:off x="10619261" y="2908832"/>
              <a:ext cx="24840" cy="21600"/>
            </p14:xfrm>
          </p:contentPart>
        </mc:Choice>
        <mc:Fallback>
          <p:pic>
            <p:nvPicPr>
              <p:cNvPr id="2" name="Freihand 1">
                <a:extLst>
                  <a:ext uri="{FF2B5EF4-FFF2-40B4-BE49-F238E27FC236}">
                    <a16:creationId xmlns:a16="http://schemas.microsoft.com/office/drawing/2014/main" id="{92598311-B18A-454A-BEB2-78BB811BE4B4}"/>
                  </a:ext>
                </a:extLst>
              </p:cNvPr>
              <p:cNvPicPr/>
              <p:nvPr/>
            </p:nvPicPr>
            <p:blipFill>
              <a:blip r:embed="rId49"/>
              <a:stretch>
                <a:fillRect/>
              </a:stretch>
            </p:blipFill>
            <p:spPr>
              <a:xfrm>
                <a:off x="10614941" y="2904512"/>
                <a:ext cx="33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936" name="Freihand 38935">
                <a:extLst>
                  <a:ext uri="{FF2B5EF4-FFF2-40B4-BE49-F238E27FC236}">
                    <a16:creationId xmlns:a16="http://schemas.microsoft.com/office/drawing/2014/main" id="{E62FAD8E-03CD-4736-9285-50C5739A8AE2}"/>
                  </a:ext>
                </a:extLst>
              </p14:cNvPr>
              <p14:cNvContentPartPr/>
              <p14:nvPr/>
            </p14:nvContentPartPr>
            <p14:xfrm>
              <a:off x="2224421" y="938912"/>
              <a:ext cx="2483280" cy="2165040"/>
            </p14:xfrm>
          </p:contentPart>
        </mc:Choice>
        <mc:Fallback>
          <p:pic>
            <p:nvPicPr>
              <p:cNvPr id="38936" name="Freihand 38935">
                <a:extLst>
                  <a:ext uri="{FF2B5EF4-FFF2-40B4-BE49-F238E27FC236}">
                    <a16:creationId xmlns:a16="http://schemas.microsoft.com/office/drawing/2014/main" id="{E62FAD8E-03CD-4736-9285-50C5739A8AE2}"/>
                  </a:ext>
                </a:extLst>
              </p:cNvPr>
              <p:cNvPicPr/>
              <p:nvPr/>
            </p:nvPicPr>
            <p:blipFill>
              <a:blip r:embed="rId51"/>
              <a:stretch>
                <a:fillRect/>
              </a:stretch>
            </p:blipFill>
            <p:spPr>
              <a:xfrm>
                <a:off x="2220101" y="934592"/>
                <a:ext cx="2491920" cy="2173680"/>
              </a:xfrm>
              <a:prstGeom prst="rect">
                <a:avLst/>
              </a:prstGeom>
            </p:spPr>
          </p:pic>
        </mc:Fallback>
      </mc:AlternateContent>
      <p:grpSp>
        <p:nvGrpSpPr>
          <p:cNvPr id="38948" name="Gruppieren 38947">
            <a:extLst>
              <a:ext uri="{FF2B5EF4-FFF2-40B4-BE49-F238E27FC236}">
                <a16:creationId xmlns:a16="http://schemas.microsoft.com/office/drawing/2014/main" id="{A7D40CF7-3DA9-4221-9B16-6F16E1E7328D}"/>
              </a:ext>
            </a:extLst>
          </p:cNvPr>
          <p:cNvGrpSpPr/>
          <p:nvPr/>
        </p:nvGrpSpPr>
        <p:grpSpPr>
          <a:xfrm>
            <a:off x="1527821" y="384512"/>
            <a:ext cx="465480" cy="231840"/>
            <a:chOff x="1527821" y="384512"/>
            <a:chExt cx="465480" cy="231840"/>
          </a:xfrm>
        </p:grpSpPr>
        <mc:AlternateContent xmlns:mc="http://schemas.openxmlformats.org/markup-compatibility/2006">
          <mc:Choice xmlns:p14="http://schemas.microsoft.com/office/powerpoint/2010/main" Requires="p14">
            <p:contentPart p14:bwMode="auto" r:id="rId52">
              <p14:nvContentPartPr>
                <p14:cNvPr id="38939" name="Freihand 38938">
                  <a:extLst>
                    <a:ext uri="{FF2B5EF4-FFF2-40B4-BE49-F238E27FC236}">
                      <a16:creationId xmlns:a16="http://schemas.microsoft.com/office/drawing/2014/main" id="{F8F1CEA9-ABF0-4563-B2C7-62B05000E7B2}"/>
                    </a:ext>
                  </a:extLst>
                </p14:cNvPr>
                <p14:cNvContentPartPr/>
                <p14:nvPr/>
              </p14:nvContentPartPr>
              <p14:xfrm>
                <a:off x="1616381" y="417992"/>
                <a:ext cx="28800" cy="198360"/>
              </p14:xfrm>
            </p:contentPart>
          </mc:Choice>
          <mc:Fallback>
            <p:pic>
              <p:nvPicPr>
                <p:cNvPr id="38939" name="Freihand 38938">
                  <a:extLst>
                    <a:ext uri="{FF2B5EF4-FFF2-40B4-BE49-F238E27FC236}">
                      <a16:creationId xmlns:a16="http://schemas.microsoft.com/office/drawing/2014/main" id="{F8F1CEA9-ABF0-4563-B2C7-62B05000E7B2}"/>
                    </a:ext>
                  </a:extLst>
                </p:cNvPr>
                <p:cNvPicPr/>
                <p:nvPr/>
              </p:nvPicPr>
              <p:blipFill>
                <a:blip r:embed="rId53"/>
                <a:stretch>
                  <a:fillRect/>
                </a:stretch>
              </p:blipFill>
              <p:spPr>
                <a:xfrm>
                  <a:off x="1612061" y="413672"/>
                  <a:ext cx="374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940" name="Freihand 38939">
                  <a:extLst>
                    <a:ext uri="{FF2B5EF4-FFF2-40B4-BE49-F238E27FC236}">
                      <a16:creationId xmlns:a16="http://schemas.microsoft.com/office/drawing/2014/main" id="{0ED0F4C6-1B2F-47A5-803E-63820D217D55}"/>
                    </a:ext>
                  </a:extLst>
                </p14:cNvPr>
                <p14:cNvContentPartPr/>
                <p14:nvPr/>
              </p14:nvContentPartPr>
              <p14:xfrm>
                <a:off x="1527821" y="402152"/>
                <a:ext cx="232920" cy="150120"/>
              </p14:xfrm>
            </p:contentPart>
          </mc:Choice>
          <mc:Fallback>
            <p:pic>
              <p:nvPicPr>
                <p:cNvPr id="38940" name="Freihand 38939">
                  <a:extLst>
                    <a:ext uri="{FF2B5EF4-FFF2-40B4-BE49-F238E27FC236}">
                      <a16:creationId xmlns:a16="http://schemas.microsoft.com/office/drawing/2014/main" id="{0ED0F4C6-1B2F-47A5-803E-63820D217D55}"/>
                    </a:ext>
                  </a:extLst>
                </p:cNvPr>
                <p:cNvPicPr/>
                <p:nvPr/>
              </p:nvPicPr>
              <p:blipFill>
                <a:blip r:embed="rId55"/>
                <a:stretch>
                  <a:fillRect/>
                </a:stretch>
              </p:blipFill>
              <p:spPr>
                <a:xfrm>
                  <a:off x="1523501" y="397832"/>
                  <a:ext cx="241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941" name="Freihand 38940">
                  <a:extLst>
                    <a:ext uri="{FF2B5EF4-FFF2-40B4-BE49-F238E27FC236}">
                      <a16:creationId xmlns:a16="http://schemas.microsoft.com/office/drawing/2014/main" id="{0BAF7F8B-4F25-4473-ADD8-076BB63AB204}"/>
                    </a:ext>
                  </a:extLst>
                </p14:cNvPr>
                <p14:cNvContentPartPr/>
                <p14:nvPr/>
              </p14:nvContentPartPr>
              <p14:xfrm>
                <a:off x="1744901" y="442832"/>
                <a:ext cx="248400" cy="65880"/>
              </p14:xfrm>
            </p:contentPart>
          </mc:Choice>
          <mc:Fallback>
            <p:pic>
              <p:nvPicPr>
                <p:cNvPr id="38941" name="Freihand 38940">
                  <a:extLst>
                    <a:ext uri="{FF2B5EF4-FFF2-40B4-BE49-F238E27FC236}">
                      <a16:creationId xmlns:a16="http://schemas.microsoft.com/office/drawing/2014/main" id="{0BAF7F8B-4F25-4473-ADD8-076BB63AB204}"/>
                    </a:ext>
                  </a:extLst>
                </p:cNvPr>
                <p:cNvPicPr/>
                <p:nvPr/>
              </p:nvPicPr>
              <p:blipFill>
                <a:blip r:embed="rId57"/>
                <a:stretch>
                  <a:fillRect/>
                </a:stretch>
              </p:blipFill>
              <p:spPr>
                <a:xfrm>
                  <a:off x="1740581" y="438512"/>
                  <a:ext cx="257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942" name="Freihand 38941">
                  <a:extLst>
                    <a:ext uri="{FF2B5EF4-FFF2-40B4-BE49-F238E27FC236}">
                      <a16:creationId xmlns:a16="http://schemas.microsoft.com/office/drawing/2014/main" id="{0EA4C08F-B133-46D6-AFFF-B2E34311B3F2}"/>
                    </a:ext>
                  </a:extLst>
                </p14:cNvPr>
                <p14:cNvContentPartPr/>
                <p14:nvPr/>
              </p14:nvContentPartPr>
              <p14:xfrm>
                <a:off x="1977461" y="384512"/>
                <a:ext cx="360" cy="360"/>
              </p14:xfrm>
            </p:contentPart>
          </mc:Choice>
          <mc:Fallback>
            <p:pic>
              <p:nvPicPr>
                <p:cNvPr id="38942" name="Freihand 38941">
                  <a:extLst>
                    <a:ext uri="{FF2B5EF4-FFF2-40B4-BE49-F238E27FC236}">
                      <a16:creationId xmlns:a16="http://schemas.microsoft.com/office/drawing/2014/main" id="{0EA4C08F-B133-46D6-AFFF-B2E34311B3F2}"/>
                    </a:ext>
                  </a:extLst>
                </p:cNvPr>
                <p:cNvPicPr/>
                <p:nvPr/>
              </p:nvPicPr>
              <p:blipFill>
                <a:blip r:embed="rId7"/>
                <a:stretch>
                  <a:fillRect/>
                </a:stretch>
              </p:blipFill>
              <p:spPr>
                <a:xfrm>
                  <a:off x="1973141" y="380192"/>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38949" name="Freihand 38948">
                <a:extLst>
                  <a:ext uri="{FF2B5EF4-FFF2-40B4-BE49-F238E27FC236}">
                    <a16:creationId xmlns:a16="http://schemas.microsoft.com/office/drawing/2014/main" id="{D37DBC37-C142-417C-A93D-F906BE32E2E3}"/>
                  </a:ext>
                </a:extLst>
              </p14:cNvPr>
              <p14:cNvContentPartPr/>
              <p14:nvPr/>
            </p14:nvContentPartPr>
            <p14:xfrm>
              <a:off x="1506941" y="795992"/>
              <a:ext cx="219600" cy="142920"/>
            </p14:xfrm>
          </p:contentPart>
        </mc:Choice>
        <mc:Fallback>
          <p:pic>
            <p:nvPicPr>
              <p:cNvPr id="38949" name="Freihand 38948">
                <a:extLst>
                  <a:ext uri="{FF2B5EF4-FFF2-40B4-BE49-F238E27FC236}">
                    <a16:creationId xmlns:a16="http://schemas.microsoft.com/office/drawing/2014/main" id="{D37DBC37-C142-417C-A93D-F906BE32E2E3}"/>
                  </a:ext>
                </a:extLst>
              </p:cNvPr>
              <p:cNvPicPr/>
              <p:nvPr/>
            </p:nvPicPr>
            <p:blipFill>
              <a:blip r:embed="rId60"/>
              <a:stretch>
                <a:fillRect/>
              </a:stretch>
            </p:blipFill>
            <p:spPr>
              <a:xfrm>
                <a:off x="1502621" y="791672"/>
                <a:ext cx="228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950" name="Freihand 38949">
                <a:extLst>
                  <a:ext uri="{FF2B5EF4-FFF2-40B4-BE49-F238E27FC236}">
                    <a16:creationId xmlns:a16="http://schemas.microsoft.com/office/drawing/2014/main" id="{B608C426-9F72-41EE-A359-6CDE8CD30A94}"/>
                  </a:ext>
                </a:extLst>
              </p14:cNvPr>
              <p14:cNvContentPartPr/>
              <p14:nvPr/>
            </p14:nvContentPartPr>
            <p14:xfrm>
              <a:off x="3011021" y="572792"/>
              <a:ext cx="202680" cy="138960"/>
            </p14:xfrm>
          </p:contentPart>
        </mc:Choice>
        <mc:Fallback>
          <p:pic>
            <p:nvPicPr>
              <p:cNvPr id="38950" name="Freihand 38949">
                <a:extLst>
                  <a:ext uri="{FF2B5EF4-FFF2-40B4-BE49-F238E27FC236}">
                    <a16:creationId xmlns:a16="http://schemas.microsoft.com/office/drawing/2014/main" id="{B608C426-9F72-41EE-A359-6CDE8CD30A94}"/>
                  </a:ext>
                </a:extLst>
              </p:cNvPr>
              <p:cNvPicPr/>
              <p:nvPr/>
            </p:nvPicPr>
            <p:blipFill>
              <a:blip r:embed="rId62"/>
              <a:stretch>
                <a:fillRect/>
              </a:stretch>
            </p:blipFill>
            <p:spPr>
              <a:xfrm>
                <a:off x="3006701" y="568472"/>
                <a:ext cx="211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954" name="Freihand 38953">
                <a:extLst>
                  <a:ext uri="{FF2B5EF4-FFF2-40B4-BE49-F238E27FC236}">
                    <a16:creationId xmlns:a16="http://schemas.microsoft.com/office/drawing/2014/main" id="{E94B5DA6-2802-432C-A85B-15BA7FCFB494}"/>
                  </a:ext>
                </a:extLst>
              </p14:cNvPr>
              <p14:cNvContentPartPr/>
              <p14:nvPr/>
            </p14:nvContentPartPr>
            <p14:xfrm>
              <a:off x="1248821" y="2905952"/>
              <a:ext cx="320400" cy="162360"/>
            </p14:xfrm>
          </p:contentPart>
        </mc:Choice>
        <mc:Fallback>
          <p:pic>
            <p:nvPicPr>
              <p:cNvPr id="38954" name="Freihand 38953">
                <a:extLst>
                  <a:ext uri="{FF2B5EF4-FFF2-40B4-BE49-F238E27FC236}">
                    <a16:creationId xmlns:a16="http://schemas.microsoft.com/office/drawing/2014/main" id="{E94B5DA6-2802-432C-A85B-15BA7FCFB494}"/>
                  </a:ext>
                </a:extLst>
              </p:cNvPr>
              <p:cNvPicPr/>
              <p:nvPr/>
            </p:nvPicPr>
            <p:blipFill>
              <a:blip r:embed="rId64"/>
              <a:stretch>
                <a:fillRect/>
              </a:stretch>
            </p:blipFill>
            <p:spPr>
              <a:xfrm>
                <a:off x="1244501" y="2901632"/>
                <a:ext cx="329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960" name="Freihand 38959">
                <a:extLst>
                  <a:ext uri="{FF2B5EF4-FFF2-40B4-BE49-F238E27FC236}">
                    <a16:creationId xmlns:a16="http://schemas.microsoft.com/office/drawing/2014/main" id="{6F425943-C225-4F1B-90C9-570EE2F53B90}"/>
                  </a:ext>
                </a:extLst>
              </p14:cNvPr>
              <p14:cNvContentPartPr/>
              <p14:nvPr/>
            </p14:nvContentPartPr>
            <p14:xfrm>
              <a:off x="5564501" y="3423992"/>
              <a:ext cx="344160" cy="55800"/>
            </p14:xfrm>
          </p:contentPart>
        </mc:Choice>
        <mc:Fallback>
          <p:pic>
            <p:nvPicPr>
              <p:cNvPr id="38960" name="Freihand 38959">
                <a:extLst>
                  <a:ext uri="{FF2B5EF4-FFF2-40B4-BE49-F238E27FC236}">
                    <a16:creationId xmlns:a16="http://schemas.microsoft.com/office/drawing/2014/main" id="{6F425943-C225-4F1B-90C9-570EE2F53B90}"/>
                  </a:ext>
                </a:extLst>
              </p:cNvPr>
              <p:cNvPicPr/>
              <p:nvPr/>
            </p:nvPicPr>
            <p:blipFill>
              <a:blip r:embed="rId66"/>
              <a:stretch>
                <a:fillRect/>
              </a:stretch>
            </p:blipFill>
            <p:spPr>
              <a:xfrm>
                <a:off x="5560181" y="3419672"/>
                <a:ext cx="352800" cy="64440"/>
              </a:xfrm>
              <a:prstGeom prst="rect">
                <a:avLst/>
              </a:prstGeom>
            </p:spPr>
          </p:pic>
        </mc:Fallback>
      </mc:AlternateContent>
      <p:grpSp>
        <p:nvGrpSpPr>
          <p:cNvPr id="38965" name="Gruppieren 38964">
            <a:extLst>
              <a:ext uri="{FF2B5EF4-FFF2-40B4-BE49-F238E27FC236}">
                <a16:creationId xmlns:a16="http://schemas.microsoft.com/office/drawing/2014/main" id="{C180DBDA-59E8-4F95-AEBA-D3DC4C51171E}"/>
              </a:ext>
            </a:extLst>
          </p:cNvPr>
          <p:cNvGrpSpPr/>
          <p:nvPr/>
        </p:nvGrpSpPr>
        <p:grpSpPr>
          <a:xfrm>
            <a:off x="1715381" y="686912"/>
            <a:ext cx="614160" cy="222840"/>
            <a:chOff x="1715381" y="686912"/>
            <a:chExt cx="614160" cy="222840"/>
          </a:xfrm>
        </p:grpSpPr>
        <mc:AlternateContent xmlns:mc="http://schemas.openxmlformats.org/markup-compatibility/2006">
          <mc:Choice xmlns:p14="http://schemas.microsoft.com/office/powerpoint/2010/main" Requires="p14">
            <p:contentPart p14:bwMode="auto" r:id="rId67">
              <p14:nvContentPartPr>
                <p14:cNvPr id="38955" name="Freihand 38954">
                  <a:extLst>
                    <a:ext uri="{FF2B5EF4-FFF2-40B4-BE49-F238E27FC236}">
                      <a16:creationId xmlns:a16="http://schemas.microsoft.com/office/drawing/2014/main" id="{76BAD65E-0366-47CD-8585-0667AC05EF12}"/>
                    </a:ext>
                  </a:extLst>
                </p14:cNvPr>
                <p14:cNvContentPartPr/>
                <p14:nvPr/>
              </p14:nvContentPartPr>
              <p14:xfrm>
                <a:off x="1762901" y="798872"/>
                <a:ext cx="15840" cy="110880"/>
              </p14:xfrm>
            </p:contentPart>
          </mc:Choice>
          <mc:Fallback>
            <p:pic>
              <p:nvPicPr>
                <p:cNvPr id="38955" name="Freihand 38954">
                  <a:extLst>
                    <a:ext uri="{FF2B5EF4-FFF2-40B4-BE49-F238E27FC236}">
                      <a16:creationId xmlns:a16="http://schemas.microsoft.com/office/drawing/2014/main" id="{76BAD65E-0366-47CD-8585-0667AC05EF12}"/>
                    </a:ext>
                  </a:extLst>
                </p:cNvPr>
                <p:cNvPicPr/>
                <p:nvPr/>
              </p:nvPicPr>
              <p:blipFill>
                <a:blip r:embed="rId68"/>
                <a:stretch>
                  <a:fillRect/>
                </a:stretch>
              </p:blipFill>
              <p:spPr>
                <a:xfrm>
                  <a:off x="1758581" y="794552"/>
                  <a:ext cx="24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956" name="Freihand 38955">
                  <a:extLst>
                    <a:ext uri="{FF2B5EF4-FFF2-40B4-BE49-F238E27FC236}">
                      <a16:creationId xmlns:a16="http://schemas.microsoft.com/office/drawing/2014/main" id="{FA4B0C56-AF40-4555-947F-56B501997323}"/>
                    </a:ext>
                  </a:extLst>
                </p14:cNvPr>
                <p14:cNvContentPartPr/>
                <p14:nvPr/>
              </p14:nvContentPartPr>
              <p14:xfrm>
                <a:off x="1715381" y="822632"/>
                <a:ext cx="138600" cy="46080"/>
              </p14:xfrm>
            </p:contentPart>
          </mc:Choice>
          <mc:Fallback>
            <p:pic>
              <p:nvPicPr>
                <p:cNvPr id="38956" name="Freihand 38955">
                  <a:extLst>
                    <a:ext uri="{FF2B5EF4-FFF2-40B4-BE49-F238E27FC236}">
                      <a16:creationId xmlns:a16="http://schemas.microsoft.com/office/drawing/2014/main" id="{FA4B0C56-AF40-4555-947F-56B501997323}"/>
                    </a:ext>
                  </a:extLst>
                </p:cNvPr>
                <p:cNvPicPr/>
                <p:nvPr/>
              </p:nvPicPr>
              <p:blipFill>
                <a:blip r:embed="rId70"/>
                <a:stretch>
                  <a:fillRect/>
                </a:stretch>
              </p:blipFill>
              <p:spPr>
                <a:xfrm>
                  <a:off x="1711061" y="818312"/>
                  <a:ext cx="147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957" name="Freihand 38956">
                  <a:extLst>
                    <a:ext uri="{FF2B5EF4-FFF2-40B4-BE49-F238E27FC236}">
                      <a16:creationId xmlns:a16="http://schemas.microsoft.com/office/drawing/2014/main" id="{824AEDB2-6441-4071-9EF0-FAEA1EECE1A0}"/>
                    </a:ext>
                  </a:extLst>
                </p14:cNvPr>
                <p14:cNvContentPartPr/>
                <p14:nvPr/>
              </p14:nvContentPartPr>
              <p14:xfrm>
                <a:off x="1862621" y="749192"/>
                <a:ext cx="92880" cy="120960"/>
              </p14:xfrm>
            </p:contentPart>
          </mc:Choice>
          <mc:Fallback>
            <p:pic>
              <p:nvPicPr>
                <p:cNvPr id="38957" name="Freihand 38956">
                  <a:extLst>
                    <a:ext uri="{FF2B5EF4-FFF2-40B4-BE49-F238E27FC236}">
                      <a16:creationId xmlns:a16="http://schemas.microsoft.com/office/drawing/2014/main" id="{824AEDB2-6441-4071-9EF0-FAEA1EECE1A0}"/>
                    </a:ext>
                  </a:extLst>
                </p:cNvPr>
                <p:cNvPicPr/>
                <p:nvPr/>
              </p:nvPicPr>
              <p:blipFill>
                <a:blip r:embed="rId72"/>
                <a:stretch>
                  <a:fillRect/>
                </a:stretch>
              </p:blipFill>
              <p:spPr>
                <a:xfrm>
                  <a:off x="1858301" y="744872"/>
                  <a:ext cx="101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8962" name="Freihand 38961">
                  <a:extLst>
                    <a:ext uri="{FF2B5EF4-FFF2-40B4-BE49-F238E27FC236}">
                      <a16:creationId xmlns:a16="http://schemas.microsoft.com/office/drawing/2014/main" id="{16EA4C69-59A0-4D4E-B6E7-AA97F3CF4735}"/>
                    </a:ext>
                  </a:extLst>
                </p14:cNvPr>
                <p14:cNvContentPartPr/>
                <p14:nvPr/>
              </p14:nvContentPartPr>
              <p14:xfrm>
                <a:off x="2077181" y="749552"/>
                <a:ext cx="24840" cy="111240"/>
              </p14:xfrm>
            </p:contentPart>
          </mc:Choice>
          <mc:Fallback>
            <p:pic>
              <p:nvPicPr>
                <p:cNvPr id="38962" name="Freihand 38961">
                  <a:extLst>
                    <a:ext uri="{FF2B5EF4-FFF2-40B4-BE49-F238E27FC236}">
                      <a16:creationId xmlns:a16="http://schemas.microsoft.com/office/drawing/2014/main" id="{16EA4C69-59A0-4D4E-B6E7-AA97F3CF4735}"/>
                    </a:ext>
                  </a:extLst>
                </p:cNvPr>
                <p:cNvPicPr/>
                <p:nvPr/>
              </p:nvPicPr>
              <p:blipFill>
                <a:blip r:embed="rId74"/>
                <a:stretch>
                  <a:fillRect/>
                </a:stretch>
              </p:blipFill>
              <p:spPr>
                <a:xfrm>
                  <a:off x="2072861" y="745232"/>
                  <a:ext cx="33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963" name="Freihand 38962">
                  <a:extLst>
                    <a:ext uri="{FF2B5EF4-FFF2-40B4-BE49-F238E27FC236}">
                      <a16:creationId xmlns:a16="http://schemas.microsoft.com/office/drawing/2014/main" id="{B6944F67-9991-46D4-B67A-F77941188D42}"/>
                    </a:ext>
                  </a:extLst>
                </p14:cNvPr>
                <p14:cNvContentPartPr/>
                <p14:nvPr/>
              </p14:nvContentPartPr>
              <p14:xfrm>
                <a:off x="2014901" y="768272"/>
                <a:ext cx="124560" cy="58680"/>
              </p14:xfrm>
            </p:contentPart>
          </mc:Choice>
          <mc:Fallback>
            <p:pic>
              <p:nvPicPr>
                <p:cNvPr id="38963" name="Freihand 38962">
                  <a:extLst>
                    <a:ext uri="{FF2B5EF4-FFF2-40B4-BE49-F238E27FC236}">
                      <a16:creationId xmlns:a16="http://schemas.microsoft.com/office/drawing/2014/main" id="{B6944F67-9991-46D4-B67A-F77941188D42}"/>
                    </a:ext>
                  </a:extLst>
                </p:cNvPr>
                <p:cNvPicPr/>
                <p:nvPr/>
              </p:nvPicPr>
              <p:blipFill>
                <a:blip r:embed="rId76"/>
                <a:stretch>
                  <a:fillRect/>
                </a:stretch>
              </p:blipFill>
              <p:spPr>
                <a:xfrm>
                  <a:off x="2010581" y="763952"/>
                  <a:ext cx="133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964" name="Freihand 38963">
                  <a:extLst>
                    <a:ext uri="{FF2B5EF4-FFF2-40B4-BE49-F238E27FC236}">
                      <a16:creationId xmlns:a16="http://schemas.microsoft.com/office/drawing/2014/main" id="{105C0CEA-1545-4B9B-A701-84825643EE50}"/>
                    </a:ext>
                  </a:extLst>
                </p14:cNvPr>
                <p14:cNvContentPartPr/>
                <p14:nvPr/>
              </p14:nvContentPartPr>
              <p14:xfrm>
                <a:off x="2180501" y="686912"/>
                <a:ext cx="149040" cy="126360"/>
              </p14:xfrm>
            </p:contentPart>
          </mc:Choice>
          <mc:Fallback>
            <p:pic>
              <p:nvPicPr>
                <p:cNvPr id="38964" name="Freihand 38963">
                  <a:extLst>
                    <a:ext uri="{FF2B5EF4-FFF2-40B4-BE49-F238E27FC236}">
                      <a16:creationId xmlns:a16="http://schemas.microsoft.com/office/drawing/2014/main" id="{105C0CEA-1545-4B9B-A701-84825643EE50}"/>
                    </a:ext>
                  </a:extLst>
                </p:cNvPr>
                <p:cNvPicPr/>
                <p:nvPr/>
              </p:nvPicPr>
              <p:blipFill>
                <a:blip r:embed="rId78"/>
                <a:stretch>
                  <a:fillRect/>
                </a:stretch>
              </p:blipFill>
              <p:spPr>
                <a:xfrm>
                  <a:off x="2176181" y="682592"/>
                  <a:ext cx="157680" cy="135000"/>
                </a:xfrm>
                <a:prstGeom prst="rect">
                  <a:avLst/>
                </a:prstGeom>
              </p:spPr>
            </p:pic>
          </mc:Fallback>
        </mc:AlternateContent>
      </p:grpSp>
      <p:grpSp>
        <p:nvGrpSpPr>
          <p:cNvPr id="38975" name="Gruppieren 38974">
            <a:extLst>
              <a:ext uri="{FF2B5EF4-FFF2-40B4-BE49-F238E27FC236}">
                <a16:creationId xmlns:a16="http://schemas.microsoft.com/office/drawing/2014/main" id="{2C9DC8BF-426A-480E-8C37-0A42922C6043}"/>
              </a:ext>
            </a:extLst>
          </p:cNvPr>
          <p:cNvGrpSpPr/>
          <p:nvPr/>
        </p:nvGrpSpPr>
        <p:grpSpPr>
          <a:xfrm>
            <a:off x="967301" y="1283072"/>
            <a:ext cx="5168160" cy="4163400"/>
            <a:chOff x="967301" y="1283072"/>
            <a:chExt cx="5168160" cy="4163400"/>
          </a:xfrm>
        </p:grpSpPr>
        <mc:AlternateContent xmlns:mc="http://schemas.openxmlformats.org/markup-compatibility/2006">
          <mc:Choice xmlns:p14="http://schemas.microsoft.com/office/powerpoint/2010/main" Requires="p14">
            <p:contentPart p14:bwMode="auto" r:id="rId79">
              <p14:nvContentPartPr>
                <p14:cNvPr id="39" name="Freihand 38">
                  <a:extLst>
                    <a:ext uri="{FF2B5EF4-FFF2-40B4-BE49-F238E27FC236}">
                      <a16:creationId xmlns:a16="http://schemas.microsoft.com/office/drawing/2014/main" id="{4EE5E009-BC09-429A-912F-CEA4C07C0CFA}"/>
                    </a:ext>
                  </a:extLst>
                </p14:cNvPr>
                <p14:cNvContentPartPr/>
                <p14:nvPr/>
              </p14:nvContentPartPr>
              <p14:xfrm>
                <a:off x="3511061" y="2393672"/>
                <a:ext cx="1930680" cy="2736720"/>
              </p14:xfrm>
            </p:contentPart>
          </mc:Choice>
          <mc:Fallback>
            <p:pic>
              <p:nvPicPr>
                <p:cNvPr id="39" name="Freihand 38">
                  <a:extLst>
                    <a:ext uri="{FF2B5EF4-FFF2-40B4-BE49-F238E27FC236}">
                      <a16:creationId xmlns:a16="http://schemas.microsoft.com/office/drawing/2014/main" id="{4EE5E009-BC09-429A-912F-CEA4C07C0CFA}"/>
                    </a:ext>
                  </a:extLst>
                </p:cNvPr>
                <p:cNvPicPr/>
                <p:nvPr/>
              </p:nvPicPr>
              <p:blipFill>
                <a:blip r:embed="rId80"/>
                <a:stretch>
                  <a:fillRect/>
                </a:stretch>
              </p:blipFill>
              <p:spPr>
                <a:xfrm>
                  <a:off x="3506741" y="2389352"/>
                  <a:ext cx="1939320" cy="2745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1" name="Freihand 40">
                  <a:extLst>
                    <a:ext uri="{FF2B5EF4-FFF2-40B4-BE49-F238E27FC236}">
                      <a16:creationId xmlns:a16="http://schemas.microsoft.com/office/drawing/2014/main" id="{0C99E1C7-EFCC-498A-83A4-A7D2F60E64B3}"/>
                    </a:ext>
                  </a:extLst>
                </p14:cNvPr>
                <p14:cNvContentPartPr/>
                <p14:nvPr/>
              </p14:nvContentPartPr>
              <p14:xfrm>
                <a:off x="5292701" y="4918352"/>
                <a:ext cx="168480" cy="360000"/>
              </p14:xfrm>
            </p:contentPart>
          </mc:Choice>
          <mc:Fallback>
            <p:pic>
              <p:nvPicPr>
                <p:cNvPr id="41" name="Freihand 40">
                  <a:extLst>
                    <a:ext uri="{FF2B5EF4-FFF2-40B4-BE49-F238E27FC236}">
                      <a16:creationId xmlns:a16="http://schemas.microsoft.com/office/drawing/2014/main" id="{0C99E1C7-EFCC-498A-83A4-A7D2F60E64B3}"/>
                    </a:ext>
                  </a:extLst>
                </p:cNvPr>
                <p:cNvPicPr/>
                <p:nvPr/>
              </p:nvPicPr>
              <p:blipFill>
                <a:blip r:embed="rId82"/>
                <a:stretch>
                  <a:fillRect/>
                </a:stretch>
              </p:blipFill>
              <p:spPr>
                <a:xfrm>
                  <a:off x="5288381" y="4914032"/>
                  <a:ext cx="1771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3" name="Freihand 42">
                  <a:extLst>
                    <a:ext uri="{FF2B5EF4-FFF2-40B4-BE49-F238E27FC236}">
                      <a16:creationId xmlns:a16="http://schemas.microsoft.com/office/drawing/2014/main" id="{AAF22BE5-6D38-442D-9BB8-07D3AB0BCC6A}"/>
                    </a:ext>
                  </a:extLst>
                </p14:cNvPr>
                <p14:cNvContentPartPr/>
                <p14:nvPr/>
              </p14:nvContentPartPr>
              <p14:xfrm>
                <a:off x="4601861" y="3636032"/>
                <a:ext cx="89640" cy="110880"/>
              </p14:xfrm>
            </p:contentPart>
          </mc:Choice>
          <mc:Fallback>
            <p:pic>
              <p:nvPicPr>
                <p:cNvPr id="43" name="Freihand 42">
                  <a:extLst>
                    <a:ext uri="{FF2B5EF4-FFF2-40B4-BE49-F238E27FC236}">
                      <a16:creationId xmlns:a16="http://schemas.microsoft.com/office/drawing/2014/main" id="{AAF22BE5-6D38-442D-9BB8-07D3AB0BCC6A}"/>
                    </a:ext>
                  </a:extLst>
                </p:cNvPr>
                <p:cNvPicPr/>
                <p:nvPr/>
              </p:nvPicPr>
              <p:blipFill>
                <a:blip r:embed="rId84"/>
                <a:stretch>
                  <a:fillRect/>
                </a:stretch>
              </p:blipFill>
              <p:spPr>
                <a:xfrm>
                  <a:off x="4597541" y="3631712"/>
                  <a:ext cx="98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4" name="Freihand 43">
                  <a:extLst>
                    <a:ext uri="{FF2B5EF4-FFF2-40B4-BE49-F238E27FC236}">
                      <a16:creationId xmlns:a16="http://schemas.microsoft.com/office/drawing/2014/main" id="{5114BDF8-7420-490E-A9C5-B896EDCF5456}"/>
                    </a:ext>
                  </a:extLst>
                </p14:cNvPr>
                <p14:cNvContentPartPr/>
                <p14:nvPr/>
              </p14:nvContentPartPr>
              <p14:xfrm>
                <a:off x="4715621" y="3415352"/>
                <a:ext cx="79560" cy="91080"/>
              </p14:xfrm>
            </p:contentPart>
          </mc:Choice>
          <mc:Fallback>
            <p:pic>
              <p:nvPicPr>
                <p:cNvPr id="44" name="Freihand 43">
                  <a:extLst>
                    <a:ext uri="{FF2B5EF4-FFF2-40B4-BE49-F238E27FC236}">
                      <a16:creationId xmlns:a16="http://schemas.microsoft.com/office/drawing/2014/main" id="{5114BDF8-7420-490E-A9C5-B896EDCF5456}"/>
                    </a:ext>
                  </a:extLst>
                </p:cNvPr>
                <p:cNvPicPr/>
                <p:nvPr/>
              </p:nvPicPr>
              <p:blipFill>
                <a:blip r:embed="rId86"/>
                <a:stretch>
                  <a:fillRect/>
                </a:stretch>
              </p:blipFill>
              <p:spPr>
                <a:xfrm>
                  <a:off x="4711301" y="3411032"/>
                  <a:ext cx="88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5" name="Freihand 44">
                  <a:extLst>
                    <a:ext uri="{FF2B5EF4-FFF2-40B4-BE49-F238E27FC236}">
                      <a16:creationId xmlns:a16="http://schemas.microsoft.com/office/drawing/2014/main" id="{E52DA159-AA9D-46C9-B3B7-B5DC469ABEE7}"/>
                    </a:ext>
                  </a:extLst>
                </p14:cNvPr>
                <p14:cNvContentPartPr/>
                <p14:nvPr/>
              </p14:nvContentPartPr>
              <p14:xfrm>
                <a:off x="4812101" y="3479432"/>
                <a:ext cx="8640" cy="11880"/>
              </p14:xfrm>
            </p:contentPart>
          </mc:Choice>
          <mc:Fallback>
            <p:pic>
              <p:nvPicPr>
                <p:cNvPr id="45" name="Freihand 44">
                  <a:extLst>
                    <a:ext uri="{FF2B5EF4-FFF2-40B4-BE49-F238E27FC236}">
                      <a16:creationId xmlns:a16="http://schemas.microsoft.com/office/drawing/2014/main" id="{E52DA159-AA9D-46C9-B3B7-B5DC469ABEE7}"/>
                    </a:ext>
                  </a:extLst>
                </p:cNvPr>
                <p:cNvPicPr/>
                <p:nvPr/>
              </p:nvPicPr>
              <p:blipFill>
                <a:blip r:embed="rId88"/>
                <a:stretch>
                  <a:fillRect/>
                </a:stretch>
              </p:blipFill>
              <p:spPr>
                <a:xfrm>
                  <a:off x="4807781" y="3475112"/>
                  <a:ext cx="17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6" name="Freihand 45">
                  <a:extLst>
                    <a:ext uri="{FF2B5EF4-FFF2-40B4-BE49-F238E27FC236}">
                      <a16:creationId xmlns:a16="http://schemas.microsoft.com/office/drawing/2014/main" id="{0C2641DC-7EFC-4F7C-AC27-37DEB7D3E411}"/>
                    </a:ext>
                  </a:extLst>
                </p14:cNvPr>
                <p14:cNvContentPartPr/>
                <p14:nvPr/>
              </p14:nvContentPartPr>
              <p14:xfrm>
                <a:off x="4636061" y="3291872"/>
                <a:ext cx="285120" cy="288000"/>
              </p14:xfrm>
            </p:contentPart>
          </mc:Choice>
          <mc:Fallback>
            <p:pic>
              <p:nvPicPr>
                <p:cNvPr id="46" name="Freihand 45">
                  <a:extLst>
                    <a:ext uri="{FF2B5EF4-FFF2-40B4-BE49-F238E27FC236}">
                      <a16:creationId xmlns:a16="http://schemas.microsoft.com/office/drawing/2014/main" id="{0C2641DC-7EFC-4F7C-AC27-37DEB7D3E411}"/>
                    </a:ext>
                  </a:extLst>
                </p:cNvPr>
                <p:cNvPicPr/>
                <p:nvPr/>
              </p:nvPicPr>
              <p:blipFill>
                <a:blip r:embed="rId90"/>
                <a:stretch>
                  <a:fillRect/>
                </a:stretch>
              </p:blipFill>
              <p:spPr>
                <a:xfrm>
                  <a:off x="4631741" y="3287552"/>
                  <a:ext cx="2937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 name="Freihand 2">
                  <a:extLst>
                    <a:ext uri="{FF2B5EF4-FFF2-40B4-BE49-F238E27FC236}">
                      <a16:creationId xmlns:a16="http://schemas.microsoft.com/office/drawing/2014/main" id="{49EB2A6B-D396-4DF9-90A2-9128EB4963A5}"/>
                    </a:ext>
                  </a:extLst>
                </p14:cNvPr>
                <p14:cNvContentPartPr/>
                <p14:nvPr/>
              </p14:nvContentPartPr>
              <p14:xfrm>
                <a:off x="2981501" y="1709672"/>
                <a:ext cx="810720" cy="522720"/>
              </p14:xfrm>
            </p:contentPart>
          </mc:Choice>
          <mc:Fallback>
            <p:pic>
              <p:nvPicPr>
                <p:cNvPr id="3" name="Freihand 2">
                  <a:extLst>
                    <a:ext uri="{FF2B5EF4-FFF2-40B4-BE49-F238E27FC236}">
                      <a16:creationId xmlns:a16="http://schemas.microsoft.com/office/drawing/2014/main" id="{49EB2A6B-D396-4DF9-90A2-9128EB4963A5}"/>
                    </a:ext>
                  </a:extLst>
                </p:cNvPr>
                <p:cNvPicPr/>
                <p:nvPr/>
              </p:nvPicPr>
              <p:blipFill>
                <a:blip r:embed="rId92"/>
                <a:stretch>
                  <a:fillRect/>
                </a:stretch>
              </p:blipFill>
              <p:spPr>
                <a:xfrm>
                  <a:off x="2977181" y="1705352"/>
                  <a:ext cx="81936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 name="Freihand 3">
                  <a:extLst>
                    <a:ext uri="{FF2B5EF4-FFF2-40B4-BE49-F238E27FC236}">
                      <a16:creationId xmlns:a16="http://schemas.microsoft.com/office/drawing/2014/main" id="{D0DBF8AF-0DB2-4B38-A945-E0CA31156B6E}"/>
                    </a:ext>
                  </a:extLst>
                </p14:cNvPr>
                <p14:cNvContentPartPr/>
                <p14:nvPr/>
              </p14:nvContentPartPr>
              <p14:xfrm>
                <a:off x="3049181" y="2102432"/>
                <a:ext cx="190440" cy="247320"/>
              </p14:xfrm>
            </p:contentPart>
          </mc:Choice>
          <mc:Fallback>
            <p:pic>
              <p:nvPicPr>
                <p:cNvPr id="4" name="Freihand 3">
                  <a:extLst>
                    <a:ext uri="{FF2B5EF4-FFF2-40B4-BE49-F238E27FC236}">
                      <a16:creationId xmlns:a16="http://schemas.microsoft.com/office/drawing/2014/main" id="{D0DBF8AF-0DB2-4B38-A945-E0CA31156B6E}"/>
                    </a:ext>
                  </a:extLst>
                </p:cNvPr>
                <p:cNvPicPr/>
                <p:nvPr/>
              </p:nvPicPr>
              <p:blipFill>
                <a:blip r:embed="rId94"/>
                <a:stretch>
                  <a:fillRect/>
                </a:stretch>
              </p:blipFill>
              <p:spPr>
                <a:xfrm>
                  <a:off x="3044861" y="2098112"/>
                  <a:ext cx="1990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 name="Freihand 5">
                  <a:extLst>
                    <a:ext uri="{FF2B5EF4-FFF2-40B4-BE49-F238E27FC236}">
                      <a16:creationId xmlns:a16="http://schemas.microsoft.com/office/drawing/2014/main" id="{4656F1CC-484C-4C61-B1D2-817EABF05C96}"/>
                    </a:ext>
                  </a:extLst>
                </p14:cNvPr>
                <p14:cNvContentPartPr/>
                <p14:nvPr/>
              </p14:nvContentPartPr>
              <p14:xfrm>
                <a:off x="3560381" y="1475312"/>
                <a:ext cx="127800" cy="101160"/>
              </p14:xfrm>
            </p:contentPart>
          </mc:Choice>
          <mc:Fallback>
            <p:pic>
              <p:nvPicPr>
                <p:cNvPr id="6" name="Freihand 5">
                  <a:extLst>
                    <a:ext uri="{FF2B5EF4-FFF2-40B4-BE49-F238E27FC236}">
                      <a16:creationId xmlns:a16="http://schemas.microsoft.com/office/drawing/2014/main" id="{4656F1CC-484C-4C61-B1D2-817EABF05C96}"/>
                    </a:ext>
                  </a:extLst>
                </p:cNvPr>
                <p:cNvPicPr/>
                <p:nvPr/>
              </p:nvPicPr>
              <p:blipFill>
                <a:blip r:embed="rId96"/>
                <a:stretch>
                  <a:fillRect/>
                </a:stretch>
              </p:blipFill>
              <p:spPr>
                <a:xfrm>
                  <a:off x="3556061" y="1470992"/>
                  <a:ext cx="136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4" name="Freihand 33">
                  <a:extLst>
                    <a:ext uri="{FF2B5EF4-FFF2-40B4-BE49-F238E27FC236}">
                      <a16:creationId xmlns:a16="http://schemas.microsoft.com/office/drawing/2014/main" id="{8E10EAFF-BD82-404A-9F15-0AC90D883264}"/>
                    </a:ext>
                  </a:extLst>
                </p14:cNvPr>
                <p14:cNvContentPartPr/>
                <p14:nvPr/>
              </p14:nvContentPartPr>
              <p14:xfrm>
                <a:off x="3780341" y="1344992"/>
                <a:ext cx="82440" cy="93600"/>
              </p14:xfrm>
            </p:contentPart>
          </mc:Choice>
          <mc:Fallback>
            <p:pic>
              <p:nvPicPr>
                <p:cNvPr id="34" name="Freihand 33">
                  <a:extLst>
                    <a:ext uri="{FF2B5EF4-FFF2-40B4-BE49-F238E27FC236}">
                      <a16:creationId xmlns:a16="http://schemas.microsoft.com/office/drawing/2014/main" id="{8E10EAFF-BD82-404A-9F15-0AC90D883264}"/>
                    </a:ext>
                  </a:extLst>
                </p:cNvPr>
                <p:cNvPicPr/>
                <p:nvPr/>
              </p:nvPicPr>
              <p:blipFill>
                <a:blip r:embed="rId98"/>
                <a:stretch>
                  <a:fillRect/>
                </a:stretch>
              </p:blipFill>
              <p:spPr>
                <a:xfrm>
                  <a:off x="3776021" y="1340672"/>
                  <a:ext cx="91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5" name="Freihand 34">
                  <a:extLst>
                    <a:ext uri="{FF2B5EF4-FFF2-40B4-BE49-F238E27FC236}">
                      <a16:creationId xmlns:a16="http://schemas.microsoft.com/office/drawing/2014/main" id="{9E2412CF-18DF-400B-8649-F08BBF5E349A}"/>
                    </a:ext>
                  </a:extLst>
                </p14:cNvPr>
                <p14:cNvContentPartPr/>
                <p14:nvPr/>
              </p14:nvContentPartPr>
              <p14:xfrm>
                <a:off x="3896621" y="1407632"/>
                <a:ext cx="10080" cy="11160"/>
              </p14:xfrm>
            </p:contentPart>
          </mc:Choice>
          <mc:Fallback>
            <p:pic>
              <p:nvPicPr>
                <p:cNvPr id="35" name="Freihand 34">
                  <a:extLst>
                    <a:ext uri="{FF2B5EF4-FFF2-40B4-BE49-F238E27FC236}">
                      <a16:creationId xmlns:a16="http://schemas.microsoft.com/office/drawing/2014/main" id="{9E2412CF-18DF-400B-8649-F08BBF5E349A}"/>
                    </a:ext>
                  </a:extLst>
                </p:cNvPr>
                <p:cNvPicPr/>
                <p:nvPr/>
              </p:nvPicPr>
              <p:blipFill>
                <a:blip r:embed="rId88"/>
                <a:stretch>
                  <a:fillRect/>
                </a:stretch>
              </p:blipFill>
              <p:spPr>
                <a:xfrm>
                  <a:off x="3892301" y="1403312"/>
                  <a:ext cx="18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6" name="Freihand 35">
                  <a:extLst>
                    <a:ext uri="{FF2B5EF4-FFF2-40B4-BE49-F238E27FC236}">
                      <a16:creationId xmlns:a16="http://schemas.microsoft.com/office/drawing/2014/main" id="{32AC18FC-6359-4403-BDB4-6131474749E9}"/>
                    </a:ext>
                  </a:extLst>
                </p14:cNvPr>
                <p14:cNvContentPartPr/>
                <p14:nvPr/>
              </p14:nvContentPartPr>
              <p14:xfrm>
                <a:off x="3657581" y="1283072"/>
                <a:ext cx="335520" cy="240840"/>
              </p14:xfrm>
            </p:contentPart>
          </mc:Choice>
          <mc:Fallback>
            <p:pic>
              <p:nvPicPr>
                <p:cNvPr id="36" name="Freihand 35">
                  <a:extLst>
                    <a:ext uri="{FF2B5EF4-FFF2-40B4-BE49-F238E27FC236}">
                      <a16:creationId xmlns:a16="http://schemas.microsoft.com/office/drawing/2014/main" id="{32AC18FC-6359-4403-BDB4-6131474749E9}"/>
                    </a:ext>
                  </a:extLst>
                </p:cNvPr>
                <p:cNvPicPr/>
                <p:nvPr/>
              </p:nvPicPr>
              <p:blipFill>
                <a:blip r:embed="rId101"/>
                <a:stretch>
                  <a:fillRect/>
                </a:stretch>
              </p:blipFill>
              <p:spPr>
                <a:xfrm>
                  <a:off x="3653261" y="1278752"/>
                  <a:ext cx="3441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8" name="Freihand 47">
                  <a:extLst>
                    <a:ext uri="{FF2B5EF4-FFF2-40B4-BE49-F238E27FC236}">
                      <a16:creationId xmlns:a16="http://schemas.microsoft.com/office/drawing/2014/main" id="{72DE146A-0C84-4574-B662-F963BBDA7268}"/>
                    </a:ext>
                  </a:extLst>
                </p14:cNvPr>
                <p14:cNvContentPartPr/>
                <p14:nvPr/>
              </p14:nvContentPartPr>
              <p14:xfrm>
                <a:off x="1392821" y="2374232"/>
                <a:ext cx="1774440" cy="2685960"/>
              </p14:xfrm>
            </p:contentPart>
          </mc:Choice>
          <mc:Fallback>
            <p:pic>
              <p:nvPicPr>
                <p:cNvPr id="48" name="Freihand 47">
                  <a:extLst>
                    <a:ext uri="{FF2B5EF4-FFF2-40B4-BE49-F238E27FC236}">
                      <a16:creationId xmlns:a16="http://schemas.microsoft.com/office/drawing/2014/main" id="{72DE146A-0C84-4574-B662-F963BBDA7268}"/>
                    </a:ext>
                  </a:extLst>
                </p:cNvPr>
                <p:cNvPicPr/>
                <p:nvPr/>
              </p:nvPicPr>
              <p:blipFill>
                <a:blip r:embed="rId103"/>
                <a:stretch>
                  <a:fillRect/>
                </a:stretch>
              </p:blipFill>
              <p:spPr>
                <a:xfrm>
                  <a:off x="1388501" y="2369912"/>
                  <a:ext cx="1783080" cy="2694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9" name="Freihand 48">
                  <a:extLst>
                    <a:ext uri="{FF2B5EF4-FFF2-40B4-BE49-F238E27FC236}">
                      <a16:creationId xmlns:a16="http://schemas.microsoft.com/office/drawing/2014/main" id="{CD445583-6212-460E-AC45-D15477C06F60}"/>
                    </a:ext>
                  </a:extLst>
                </p14:cNvPr>
                <p14:cNvContentPartPr/>
                <p14:nvPr/>
              </p14:nvContentPartPr>
              <p14:xfrm>
                <a:off x="1328021" y="4858592"/>
                <a:ext cx="174240" cy="249480"/>
              </p14:xfrm>
            </p:contentPart>
          </mc:Choice>
          <mc:Fallback>
            <p:pic>
              <p:nvPicPr>
                <p:cNvPr id="49" name="Freihand 48">
                  <a:extLst>
                    <a:ext uri="{FF2B5EF4-FFF2-40B4-BE49-F238E27FC236}">
                      <a16:creationId xmlns:a16="http://schemas.microsoft.com/office/drawing/2014/main" id="{CD445583-6212-460E-AC45-D15477C06F60}"/>
                    </a:ext>
                  </a:extLst>
                </p:cNvPr>
                <p:cNvPicPr/>
                <p:nvPr/>
              </p:nvPicPr>
              <p:blipFill>
                <a:blip r:embed="rId105"/>
                <a:stretch>
                  <a:fillRect/>
                </a:stretch>
              </p:blipFill>
              <p:spPr>
                <a:xfrm>
                  <a:off x="1323701" y="4854272"/>
                  <a:ext cx="1828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 name="Freihand 50">
                  <a:extLst>
                    <a:ext uri="{FF2B5EF4-FFF2-40B4-BE49-F238E27FC236}">
                      <a16:creationId xmlns:a16="http://schemas.microsoft.com/office/drawing/2014/main" id="{520E40DF-9462-4520-9046-167CCC65C15C}"/>
                    </a:ext>
                  </a:extLst>
                </p14:cNvPr>
                <p14:cNvContentPartPr/>
                <p14:nvPr/>
              </p14:nvContentPartPr>
              <p14:xfrm>
                <a:off x="1657421" y="3754472"/>
                <a:ext cx="169920" cy="119520"/>
              </p14:xfrm>
            </p:contentPart>
          </mc:Choice>
          <mc:Fallback>
            <p:pic>
              <p:nvPicPr>
                <p:cNvPr id="51" name="Freihand 50">
                  <a:extLst>
                    <a:ext uri="{FF2B5EF4-FFF2-40B4-BE49-F238E27FC236}">
                      <a16:creationId xmlns:a16="http://schemas.microsoft.com/office/drawing/2014/main" id="{520E40DF-9462-4520-9046-167CCC65C15C}"/>
                    </a:ext>
                  </a:extLst>
                </p:cNvPr>
                <p:cNvPicPr/>
                <p:nvPr/>
              </p:nvPicPr>
              <p:blipFill>
                <a:blip r:embed="rId107"/>
                <a:stretch>
                  <a:fillRect/>
                </a:stretch>
              </p:blipFill>
              <p:spPr>
                <a:xfrm>
                  <a:off x="1653101" y="3750152"/>
                  <a:ext cx="178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2" name="Freihand 51">
                  <a:extLst>
                    <a:ext uri="{FF2B5EF4-FFF2-40B4-BE49-F238E27FC236}">
                      <a16:creationId xmlns:a16="http://schemas.microsoft.com/office/drawing/2014/main" id="{66BEAE85-866D-4762-ADD8-5363895E9B15}"/>
                    </a:ext>
                  </a:extLst>
                </p14:cNvPr>
                <p14:cNvContentPartPr/>
                <p14:nvPr/>
              </p14:nvContentPartPr>
              <p14:xfrm>
                <a:off x="1743101" y="3456392"/>
                <a:ext cx="90000" cy="145080"/>
              </p14:xfrm>
            </p:contentPart>
          </mc:Choice>
          <mc:Fallback>
            <p:pic>
              <p:nvPicPr>
                <p:cNvPr id="52" name="Freihand 51">
                  <a:extLst>
                    <a:ext uri="{FF2B5EF4-FFF2-40B4-BE49-F238E27FC236}">
                      <a16:creationId xmlns:a16="http://schemas.microsoft.com/office/drawing/2014/main" id="{66BEAE85-866D-4762-ADD8-5363895E9B15}"/>
                    </a:ext>
                  </a:extLst>
                </p:cNvPr>
                <p:cNvPicPr/>
                <p:nvPr/>
              </p:nvPicPr>
              <p:blipFill>
                <a:blip r:embed="rId109"/>
                <a:stretch>
                  <a:fillRect/>
                </a:stretch>
              </p:blipFill>
              <p:spPr>
                <a:xfrm>
                  <a:off x="1738781" y="3452072"/>
                  <a:ext cx="98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3" name="Freihand 52">
                  <a:extLst>
                    <a:ext uri="{FF2B5EF4-FFF2-40B4-BE49-F238E27FC236}">
                      <a16:creationId xmlns:a16="http://schemas.microsoft.com/office/drawing/2014/main" id="{8D9BBC20-C80B-40C3-BC61-8D7B87D53E7B}"/>
                    </a:ext>
                  </a:extLst>
                </p14:cNvPr>
                <p14:cNvContentPartPr/>
                <p14:nvPr/>
              </p14:nvContentPartPr>
              <p14:xfrm>
                <a:off x="1902221" y="3499592"/>
                <a:ext cx="360" cy="360"/>
              </p14:xfrm>
            </p:contentPart>
          </mc:Choice>
          <mc:Fallback>
            <p:pic>
              <p:nvPicPr>
                <p:cNvPr id="53" name="Freihand 52">
                  <a:extLst>
                    <a:ext uri="{FF2B5EF4-FFF2-40B4-BE49-F238E27FC236}">
                      <a16:creationId xmlns:a16="http://schemas.microsoft.com/office/drawing/2014/main" id="{8D9BBC20-C80B-40C3-BC61-8D7B87D53E7B}"/>
                    </a:ext>
                  </a:extLst>
                </p:cNvPr>
                <p:cNvPicPr/>
                <p:nvPr/>
              </p:nvPicPr>
              <p:blipFill>
                <a:blip r:embed="rId7"/>
                <a:stretch>
                  <a:fillRect/>
                </a:stretch>
              </p:blipFill>
              <p:spPr>
                <a:xfrm>
                  <a:off x="1897901" y="3495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4" name="Freihand 53">
                  <a:extLst>
                    <a:ext uri="{FF2B5EF4-FFF2-40B4-BE49-F238E27FC236}">
                      <a16:creationId xmlns:a16="http://schemas.microsoft.com/office/drawing/2014/main" id="{9FA7047B-E0F2-4CC0-A5A1-9C8E2A00488E}"/>
                    </a:ext>
                  </a:extLst>
                </p14:cNvPr>
                <p14:cNvContentPartPr/>
                <p14:nvPr/>
              </p14:nvContentPartPr>
              <p14:xfrm>
                <a:off x="1623221" y="3294752"/>
                <a:ext cx="379440" cy="327240"/>
              </p14:xfrm>
            </p:contentPart>
          </mc:Choice>
          <mc:Fallback>
            <p:pic>
              <p:nvPicPr>
                <p:cNvPr id="54" name="Freihand 53">
                  <a:extLst>
                    <a:ext uri="{FF2B5EF4-FFF2-40B4-BE49-F238E27FC236}">
                      <a16:creationId xmlns:a16="http://schemas.microsoft.com/office/drawing/2014/main" id="{9FA7047B-E0F2-4CC0-A5A1-9C8E2A00488E}"/>
                    </a:ext>
                  </a:extLst>
                </p:cNvPr>
                <p:cNvPicPr/>
                <p:nvPr/>
              </p:nvPicPr>
              <p:blipFill>
                <a:blip r:embed="rId112"/>
                <a:stretch>
                  <a:fillRect/>
                </a:stretch>
              </p:blipFill>
              <p:spPr>
                <a:xfrm>
                  <a:off x="1618901" y="3290432"/>
                  <a:ext cx="3880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6" name="Freihand 55">
                  <a:extLst>
                    <a:ext uri="{FF2B5EF4-FFF2-40B4-BE49-F238E27FC236}">
                      <a16:creationId xmlns:a16="http://schemas.microsoft.com/office/drawing/2014/main" id="{A4E8AE57-18BA-4B8D-9E0E-38C476B8197D}"/>
                    </a:ext>
                  </a:extLst>
                </p14:cNvPr>
                <p14:cNvContentPartPr/>
                <p14:nvPr/>
              </p14:nvContentPartPr>
              <p14:xfrm>
                <a:off x="967301" y="2336072"/>
                <a:ext cx="1645560" cy="2803320"/>
              </p14:xfrm>
            </p:contentPart>
          </mc:Choice>
          <mc:Fallback>
            <p:pic>
              <p:nvPicPr>
                <p:cNvPr id="56" name="Freihand 55">
                  <a:extLst>
                    <a:ext uri="{FF2B5EF4-FFF2-40B4-BE49-F238E27FC236}">
                      <a16:creationId xmlns:a16="http://schemas.microsoft.com/office/drawing/2014/main" id="{A4E8AE57-18BA-4B8D-9E0E-38C476B8197D}"/>
                    </a:ext>
                  </a:extLst>
                </p:cNvPr>
                <p:cNvPicPr/>
                <p:nvPr/>
              </p:nvPicPr>
              <p:blipFill>
                <a:blip r:embed="rId114"/>
                <a:stretch>
                  <a:fillRect/>
                </a:stretch>
              </p:blipFill>
              <p:spPr>
                <a:xfrm>
                  <a:off x="962981" y="2331752"/>
                  <a:ext cx="1654200" cy="2811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7" name="Freihand 56">
                  <a:extLst>
                    <a:ext uri="{FF2B5EF4-FFF2-40B4-BE49-F238E27FC236}">
                      <a16:creationId xmlns:a16="http://schemas.microsoft.com/office/drawing/2014/main" id="{5E2277D7-B952-4AF4-951A-88D1E5231DC4}"/>
                    </a:ext>
                  </a:extLst>
                </p14:cNvPr>
                <p14:cNvContentPartPr/>
                <p14:nvPr/>
              </p14:nvContentPartPr>
              <p14:xfrm>
                <a:off x="2616461" y="2266592"/>
                <a:ext cx="145440" cy="163440"/>
              </p14:xfrm>
            </p:contentPart>
          </mc:Choice>
          <mc:Fallback>
            <p:pic>
              <p:nvPicPr>
                <p:cNvPr id="57" name="Freihand 56">
                  <a:extLst>
                    <a:ext uri="{FF2B5EF4-FFF2-40B4-BE49-F238E27FC236}">
                      <a16:creationId xmlns:a16="http://schemas.microsoft.com/office/drawing/2014/main" id="{5E2277D7-B952-4AF4-951A-88D1E5231DC4}"/>
                    </a:ext>
                  </a:extLst>
                </p:cNvPr>
                <p:cNvPicPr/>
                <p:nvPr/>
              </p:nvPicPr>
              <p:blipFill>
                <a:blip r:embed="rId116"/>
                <a:stretch>
                  <a:fillRect/>
                </a:stretch>
              </p:blipFill>
              <p:spPr>
                <a:xfrm>
                  <a:off x="2612141" y="2262272"/>
                  <a:ext cx="154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9" name="Freihand 58">
                  <a:extLst>
                    <a:ext uri="{FF2B5EF4-FFF2-40B4-BE49-F238E27FC236}">
                      <a16:creationId xmlns:a16="http://schemas.microsoft.com/office/drawing/2014/main" id="{F2CCF312-A8C9-4800-8125-28CCD872F19C}"/>
                    </a:ext>
                  </a:extLst>
                </p14:cNvPr>
                <p14:cNvContentPartPr/>
                <p14:nvPr/>
              </p14:nvContentPartPr>
              <p14:xfrm>
                <a:off x="1267181" y="2805152"/>
                <a:ext cx="168840" cy="223200"/>
              </p14:xfrm>
            </p:contentPart>
          </mc:Choice>
          <mc:Fallback>
            <p:pic>
              <p:nvPicPr>
                <p:cNvPr id="59" name="Freihand 58">
                  <a:extLst>
                    <a:ext uri="{FF2B5EF4-FFF2-40B4-BE49-F238E27FC236}">
                      <a16:creationId xmlns:a16="http://schemas.microsoft.com/office/drawing/2014/main" id="{F2CCF312-A8C9-4800-8125-28CCD872F19C}"/>
                    </a:ext>
                  </a:extLst>
                </p:cNvPr>
                <p:cNvPicPr/>
                <p:nvPr/>
              </p:nvPicPr>
              <p:blipFill>
                <a:blip r:embed="rId118"/>
                <a:stretch>
                  <a:fillRect/>
                </a:stretch>
              </p:blipFill>
              <p:spPr>
                <a:xfrm>
                  <a:off x="1262861" y="2800832"/>
                  <a:ext cx="1774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0" name="Freihand 59">
                  <a:extLst>
                    <a:ext uri="{FF2B5EF4-FFF2-40B4-BE49-F238E27FC236}">
                      <a16:creationId xmlns:a16="http://schemas.microsoft.com/office/drawing/2014/main" id="{426C6FA8-75DD-46C6-A97E-F030AA146C2C}"/>
                    </a:ext>
                  </a:extLst>
                </p14:cNvPr>
                <p14:cNvContentPartPr/>
                <p14:nvPr/>
              </p14:nvContentPartPr>
              <p14:xfrm>
                <a:off x="1503701" y="2818832"/>
                <a:ext cx="3600" cy="7200"/>
              </p14:xfrm>
            </p:contentPart>
          </mc:Choice>
          <mc:Fallback>
            <p:pic>
              <p:nvPicPr>
                <p:cNvPr id="60" name="Freihand 59">
                  <a:extLst>
                    <a:ext uri="{FF2B5EF4-FFF2-40B4-BE49-F238E27FC236}">
                      <a16:creationId xmlns:a16="http://schemas.microsoft.com/office/drawing/2014/main" id="{426C6FA8-75DD-46C6-A97E-F030AA146C2C}"/>
                    </a:ext>
                  </a:extLst>
                </p:cNvPr>
                <p:cNvPicPr/>
                <p:nvPr/>
              </p:nvPicPr>
              <p:blipFill>
                <a:blip r:embed="rId120"/>
                <a:stretch>
                  <a:fillRect/>
                </a:stretch>
              </p:blipFill>
              <p:spPr>
                <a:xfrm>
                  <a:off x="1499381" y="2814512"/>
                  <a:ext cx="12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2" name="Freihand 61">
                  <a:extLst>
                    <a:ext uri="{FF2B5EF4-FFF2-40B4-BE49-F238E27FC236}">
                      <a16:creationId xmlns:a16="http://schemas.microsoft.com/office/drawing/2014/main" id="{8BD1863C-5F0B-435D-9D71-10041CC4D6C1}"/>
                    </a:ext>
                  </a:extLst>
                </p14:cNvPr>
                <p14:cNvContentPartPr/>
                <p14:nvPr/>
              </p14:nvContentPartPr>
              <p14:xfrm>
                <a:off x="1457261" y="2648192"/>
                <a:ext cx="118440" cy="135720"/>
              </p14:xfrm>
            </p:contentPart>
          </mc:Choice>
          <mc:Fallback>
            <p:pic>
              <p:nvPicPr>
                <p:cNvPr id="62" name="Freihand 61">
                  <a:extLst>
                    <a:ext uri="{FF2B5EF4-FFF2-40B4-BE49-F238E27FC236}">
                      <a16:creationId xmlns:a16="http://schemas.microsoft.com/office/drawing/2014/main" id="{8BD1863C-5F0B-435D-9D71-10041CC4D6C1}"/>
                    </a:ext>
                  </a:extLst>
                </p:cNvPr>
                <p:cNvPicPr/>
                <p:nvPr/>
              </p:nvPicPr>
              <p:blipFill>
                <a:blip r:embed="rId122"/>
                <a:stretch>
                  <a:fillRect/>
                </a:stretch>
              </p:blipFill>
              <p:spPr>
                <a:xfrm>
                  <a:off x="1452941" y="2643872"/>
                  <a:ext cx="127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3" name="Freihand 62">
                  <a:extLst>
                    <a:ext uri="{FF2B5EF4-FFF2-40B4-BE49-F238E27FC236}">
                      <a16:creationId xmlns:a16="http://schemas.microsoft.com/office/drawing/2014/main" id="{79ACA2B6-CA81-49CC-8091-B36789091BBB}"/>
                    </a:ext>
                  </a:extLst>
                </p14:cNvPr>
                <p14:cNvContentPartPr/>
                <p14:nvPr/>
              </p14:nvContentPartPr>
              <p14:xfrm>
                <a:off x="1538621" y="2681672"/>
                <a:ext cx="84600" cy="84960"/>
              </p14:xfrm>
            </p:contentPart>
          </mc:Choice>
          <mc:Fallback>
            <p:pic>
              <p:nvPicPr>
                <p:cNvPr id="63" name="Freihand 62">
                  <a:extLst>
                    <a:ext uri="{FF2B5EF4-FFF2-40B4-BE49-F238E27FC236}">
                      <a16:creationId xmlns:a16="http://schemas.microsoft.com/office/drawing/2014/main" id="{79ACA2B6-CA81-49CC-8091-B36789091BBB}"/>
                    </a:ext>
                  </a:extLst>
                </p:cNvPr>
                <p:cNvPicPr/>
                <p:nvPr/>
              </p:nvPicPr>
              <p:blipFill>
                <a:blip r:embed="rId124"/>
                <a:stretch>
                  <a:fillRect/>
                </a:stretch>
              </p:blipFill>
              <p:spPr>
                <a:xfrm>
                  <a:off x="1534301" y="2677352"/>
                  <a:ext cx="93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912" name="Freihand 38911">
                  <a:extLst>
                    <a:ext uri="{FF2B5EF4-FFF2-40B4-BE49-F238E27FC236}">
                      <a16:creationId xmlns:a16="http://schemas.microsoft.com/office/drawing/2014/main" id="{ED9EA0B5-C7D9-45B2-A38F-3E89C904824C}"/>
                    </a:ext>
                  </a:extLst>
                </p14:cNvPr>
                <p14:cNvContentPartPr/>
                <p14:nvPr/>
              </p14:nvContentPartPr>
              <p14:xfrm>
                <a:off x="1357901" y="2523272"/>
                <a:ext cx="359640" cy="313200"/>
              </p14:xfrm>
            </p:contentPart>
          </mc:Choice>
          <mc:Fallback>
            <p:pic>
              <p:nvPicPr>
                <p:cNvPr id="38912" name="Freihand 38911">
                  <a:extLst>
                    <a:ext uri="{FF2B5EF4-FFF2-40B4-BE49-F238E27FC236}">
                      <a16:creationId xmlns:a16="http://schemas.microsoft.com/office/drawing/2014/main" id="{ED9EA0B5-C7D9-45B2-A38F-3E89C904824C}"/>
                    </a:ext>
                  </a:extLst>
                </p:cNvPr>
                <p:cNvPicPr/>
                <p:nvPr/>
              </p:nvPicPr>
              <p:blipFill>
                <a:blip r:embed="rId126"/>
                <a:stretch>
                  <a:fillRect/>
                </a:stretch>
              </p:blipFill>
              <p:spPr>
                <a:xfrm>
                  <a:off x="1353581" y="2518952"/>
                  <a:ext cx="3682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8914" name="Freihand 38913">
                  <a:extLst>
                    <a:ext uri="{FF2B5EF4-FFF2-40B4-BE49-F238E27FC236}">
                      <a16:creationId xmlns:a16="http://schemas.microsoft.com/office/drawing/2014/main" id="{DEA7E8EB-B036-4EC5-80A3-94459898F8A1}"/>
                    </a:ext>
                  </a:extLst>
                </p14:cNvPr>
                <p14:cNvContentPartPr/>
                <p14:nvPr/>
              </p14:nvContentPartPr>
              <p14:xfrm>
                <a:off x="3920021" y="2116112"/>
                <a:ext cx="1778040" cy="2940480"/>
              </p14:xfrm>
            </p:contentPart>
          </mc:Choice>
          <mc:Fallback>
            <p:pic>
              <p:nvPicPr>
                <p:cNvPr id="38914" name="Freihand 38913">
                  <a:extLst>
                    <a:ext uri="{FF2B5EF4-FFF2-40B4-BE49-F238E27FC236}">
                      <a16:creationId xmlns:a16="http://schemas.microsoft.com/office/drawing/2014/main" id="{DEA7E8EB-B036-4EC5-80A3-94459898F8A1}"/>
                    </a:ext>
                  </a:extLst>
                </p:cNvPr>
                <p:cNvPicPr/>
                <p:nvPr/>
              </p:nvPicPr>
              <p:blipFill>
                <a:blip r:embed="rId128"/>
                <a:stretch>
                  <a:fillRect/>
                </a:stretch>
              </p:blipFill>
              <p:spPr>
                <a:xfrm>
                  <a:off x="3915701" y="2111792"/>
                  <a:ext cx="1786680" cy="2949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8919" name="Freihand 38918">
                  <a:extLst>
                    <a:ext uri="{FF2B5EF4-FFF2-40B4-BE49-F238E27FC236}">
                      <a16:creationId xmlns:a16="http://schemas.microsoft.com/office/drawing/2014/main" id="{D87AF745-BE8C-48FE-A7EF-3C33081D7E7D}"/>
                    </a:ext>
                  </a:extLst>
                </p14:cNvPr>
                <p14:cNvContentPartPr/>
                <p14:nvPr/>
              </p14:nvContentPartPr>
              <p14:xfrm>
                <a:off x="3781061" y="2014232"/>
                <a:ext cx="274320" cy="333720"/>
              </p14:xfrm>
            </p:contentPart>
          </mc:Choice>
          <mc:Fallback>
            <p:pic>
              <p:nvPicPr>
                <p:cNvPr id="38919" name="Freihand 38918">
                  <a:extLst>
                    <a:ext uri="{FF2B5EF4-FFF2-40B4-BE49-F238E27FC236}">
                      <a16:creationId xmlns:a16="http://schemas.microsoft.com/office/drawing/2014/main" id="{D87AF745-BE8C-48FE-A7EF-3C33081D7E7D}"/>
                    </a:ext>
                  </a:extLst>
                </p:cNvPr>
                <p:cNvPicPr/>
                <p:nvPr/>
              </p:nvPicPr>
              <p:blipFill>
                <a:blip r:embed="rId130"/>
                <a:stretch>
                  <a:fillRect/>
                </a:stretch>
              </p:blipFill>
              <p:spPr>
                <a:xfrm>
                  <a:off x="3776741" y="2009912"/>
                  <a:ext cx="28296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8920" name="Freihand 38919">
                  <a:extLst>
                    <a:ext uri="{FF2B5EF4-FFF2-40B4-BE49-F238E27FC236}">
                      <a16:creationId xmlns:a16="http://schemas.microsoft.com/office/drawing/2014/main" id="{2836B710-43C2-4E29-A4DB-912D93FBE39A}"/>
                    </a:ext>
                  </a:extLst>
                </p14:cNvPr>
                <p14:cNvContentPartPr/>
                <p14:nvPr/>
              </p14:nvContentPartPr>
              <p14:xfrm>
                <a:off x="5523461" y="3207272"/>
                <a:ext cx="238320" cy="141840"/>
              </p14:xfrm>
            </p:contentPart>
          </mc:Choice>
          <mc:Fallback>
            <p:pic>
              <p:nvPicPr>
                <p:cNvPr id="38920" name="Freihand 38919">
                  <a:extLst>
                    <a:ext uri="{FF2B5EF4-FFF2-40B4-BE49-F238E27FC236}">
                      <a16:creationId xmlns:a16="http://schemas.microsoft.com/office/drawing/2014/main" id="{2836B710-43C2-4E29-A4DB-912D93FBE39A}"/>
                    </a:ext>
                  </a:extLst>
                </p:cNvPr>
                <p:cNvPicPr/>
                <p:nvPr/>
              </p:nvPicPr>
              <p:blipFill>
                <a:blip r:embed="rId132"/>
                <a:stretch>
                  <a:fillRect/>
                </a:stretch>
              </p:blipFill>
              <p:spPr>
                <a:xfrm>
                  <a:off x="5519141" y="3202952"/>
                  <a:ext cx="246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921" name="Freihand 38920">
                  <a:extLst>
                    <a:ext uri="{FF2B5EF4-FFF2-40B4-BE49-F238E27FC236}">
                      <a16:creationId xmlns:a16="http://schemas.microsoft.com/office/drawing/2014/main" id="{EC8FF6DE-F2A2-401D-B6BB-A589A91DECA4}"/>
                    </a:ext>
                  </a:extLst>
                </p14:cNvPr>
                <p14:cNvContentPartPr/>
                <p14:nvPr/>
              </p14:nvContentPartPr>
              <p14:xfrm>
                <a:off x="5848181" y="3305552"/>
                <a:ext cx="6120" cy="6480"/>
              </p14:xfrm>
            </p:contentPart>
          </mc:Choice>
          <mc:Fallback>
            <p:pic>
              <p:nvPicPr>
                <p:cNvPr id="38921" name="Freihand 38920">
                  <a:extLst>
                    <a:ext uri="{FF2B5EF4-FFF2-40B4-BE49-F238E27FC236}">
                      <a16:creationId xmlns:a16="http://schemas.microsoft.com/office/drawing/2014/main" id="{EC8FF6DE-F2A2-401D-B6BB-A589A91DECA4}"/>
                    </a:ext>
                  </a:extLst>
                </p:cNvPr>
                <p:cNvPicPr/>
                <p:nvPr/>
              </p:nvPicPr>
              <p:blipFill>
                <a:blip r:embed="rId134"/>
                <a:stretch>
                  <a:fillRect/>
                </a:stretch>
              </p:blipFill>
              <p:spPr>
                <a:xfrm>
                  <a:off x="5843861" y="3301232"/>
                  <a:ext cx="147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8923" name="Freihand 38922">
                  <a:extLst>
                    <a:ext uri="{FF2B5EF4-FFF2-40B4-BE49-F238E27FC236}">
                      <a16:creationId xmlns:a16="http://schemas.microsoft.com/office/drawing/2014/main" id="{D6C4B73F-6130-40B4-8063-210F4A866C32}"/>
                    </a:ext>
                  </a:extLst>
                </p14:cNvPr>
                <p14:cNvContentPartPr/>
                <p14:nvPr/>
              </p14:nvContentPartPr>
              <p14:xfrm>
                <a:off x="5816141" y="3174512"/>
                <a:ext cx="114480" cy="160560"/>
              </p14:xfrm>
            </p:contentPart>
          </mc:Choice>
          <mc:Fallback>
            <p:pic>
              <p:nvPicPr>
                <p:cNvPr id="38923" name="Freihand 38922">
                  <a:extLst>
                    <a:ext uri="{FF2B5EF4-FFF2-40B4-BE49-F238E27FC236}">
                      <a16:creationId xmlns:a16="http://schemas.microsoft.com/office/drawing/2014/main" id="{D6C4B73F-6130-40B4-8063-210F4A866C32}"/>
                    </a:ext>
                  </a:extLst>
                </p:cNvPr>
                <p:cNvPicPr/>
                <p:nvPr/>
              </p:nvPicPr>
              <p:blipFill>
                <a:blip r:embed="rId136"/>
                <a:stretch>
                  <a:fillRect/>
                </a:stretch>
              </p:blipFill>
              <p:spPr>
                <a:xfrm>
                  <a:off x="5811821" y="3170192"/>
                  <a:ext cx="123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8924" name="Freihand 38923">
                  <a:extLst>
                    <a:ext uri="{FF2B5EF4-FFF2-40B4-BE49-F238E27FC236}">
                      <a16:creationId xmlns:a16="http://schemas.microsoft.com/office/drawing/2014/main" id="{7B0A2EEE-CC89-4A9A-B9C2-7B08DF235372}"/>
                    </a:ext>
                  </a:extLst>
                </p14:cNvPr>
                <p14:cNvContentPartPr/>
                <p14:nvPr/>
              </p14:nvContentPartPr>
              <p14:xfrm>
                <a:off x="5831261" y="3162632"/>
                <a:ext cx="106560" cy="32760"/>
              </p14:xfrm>
            </p:contentPart>
          </mc:Choice>
          <mc:Fallback>
            <p:pic>
              <p:nvPicPr>
                <p:cNvPr id="38924" name="Freihand 38923">
                  <a:extLst>
                    <a:ext uri="{FF2B5EF4-FFF2-40B4-BE49-F238E27FC236}">
                      <a16:creationId xmlns:a16="http://schemas.microsoft.com/office/drawing/2014/main" id="{7B0A2EEE-CC89-4A9A-B9C2-7B08DF235372}"/>
                    </a:ext>
                  </a:extLst>
                </p:cNvPr>
                <p:cNvPicPr/>
                <p:nvPr/>
              </p:nvPicPr>
              <p:blipFill>
                <a:blip r:embed="rId138"/>
                <a:stretch>
                  <a:fillRect/>
                </a:stretch>
              </p:blipFill>
              <p:spPr>
                <a:xfrm>
                  <a:off x="5826941" y="3158312"/>
                  <a:ext cx="115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8925" name="Freihand 38924">
                  <a:extLst>
                    <a:ext uri="{FF2B5EF4-FFF2-40B4-BE49-F238E27FC236}">
                      <a16:creationId xmlns:a16="http://schemas.microsoft.com/office/drawing/2014/main" id="{FDDD77C1-1EF8-4A42-9278-BED3BDACDAD5}"/>
                    </a:ext>
                  </a:extLst>
                </p14:cNvPr>
                <p14:cNvContentPartPr/>
                <p14:nvPr/>
              </p14:nvContentPartPr>
              <p14:xfrm>
                <a:off x="6005141" y="3280352"/>
                <a:ext cx="3600" cy="3960"/>
              </p14:xfrm>
            </p:contentPart>
          </mc:Choice>
          <mc:Fallback>
            <p:pic>
              <p:nvPicPr>
                <p:cNvPr id="38925" name="Freihand 38924">
                  <a:extLst>
                    <a:ext uri="{FF2B5EF4-FFF2-40B4-BE49-F238E27FC236}">
                      <a16:creationId xmlns:a16="http://schemas.microsoft.com/office/drawing/2014/main" id="{FDDD77C1-1EF8-4A42-9278-BED3BDACDAD5}"/>
                    </a:ext>
                  </a:extLst>
                </p:cNvPr>
                <p:cNvPicPr/>
                <p:nvPr/>
              </p:nvPicPr>
              <p:blipFill>
                <a:blip r:embed="rId140"/>
                <a:stretch>
                  <a:fillRect/>
                </a:stretch>
              </p:blipFill>
              <p:spPr>
                <a:xfrm>
                  <a:off x="6000821" y="3276032"/>
                  <a:ext cx="12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8926" name="Freihand 38925">
                  <a:extLst>
                    <a:ext uri="{FF2B5EF4-FFF2-40B4-BE49-F238E27FC236}">
                      <a16:creationId xmlns:a16="http://schemas.microsoft.com/office/drawing/2014/main" id="{8868301E-1F0D-4F78-AB3F-55C99F97D728}"/>
                    </a:ext>
                  </a:extLst>
                </p14:cNvPr>
                <p14:cNvContentPartPr/>
                <p14:nvPr/>
              </p14:nvContentPartPr>
              <p14:xfrm>
                <a:off x="5759261" y="3086672"/>
                <a:ext cx="376200" cy="330480"/>
              </p14:xfrm>
            </p:contentPart>
          </mc:Choice>
          <mc:Fallback>
            <p:pic>
              <p:nvPicPr>
                <p:cNvPr id="38926" name="Freihand 38925">
                  <a:extLst>
                    <a:ext uri="{FF2B5EF4-FFF2-40B4-BE49-F238E27FC236}">
                      <a16:creationId xmlns:a16="http://schemas.microsoft.com/office/drawing/2014/main" id="{8868301E-1F0D-4F78-AB3F-55C99F97D728}"/>
                    </a:ext>
                  </a:extLst>
                </p:cNvPr>
                <p:cNvPicPr/>
                <p:nvPr/>
              </p:nvPicPr>
              <p:blipFill>
                <a:blip r:embed="rId142"/>
                <a:stretch>
                  <a:fillRect/>
                </a:stretch>
              </p:blipFill>
              <p:spPr>
                <a:xfrm>
                  <a:off x="5754941" y="3082352"/>
                  <a:ext cx="3848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8928" name="Freihand 38927">
                  <a:extLst>
                    <a:ext uri="{FF2B5EF4-FFF2-40B4-BE49-F238E27FC236}">
                      <a16:creationId xmlns:a16="http://schemas.microsoft.com/office/drawing/2014/main" id="{E912CC78-5927-4F80-BB81-73D334A7F891}"/>
                    </a:ext>
                  </a:extLst>
                </p14:cNvPr>
                <p14:cNvContentPartPr/>
                <p14:nvPr/>
              </p14:nvContentPartPr>
              <p14:xfrm>
                <a:off x="1480661" y="5299952"/>
                <a:ext cx="3617640" cy="146520"/>
              </p14:xfrm>
            </p:contentPart>
          </mc:Choice>
          <mc:Fallback>
            <p:pic>
              <p:nvPicPr>
                <p:cNvPr id="38928" name="Freihand 38927">
                  <a:extLst>
                    <a:ext uri="{FF2B5EF4-FFF2-40B4-BE49-F238E27FC236}">
                      <a16:creationId xmlns:a16="http://schemas.microsoft.com/office/drawing/2014/main" id="{E912CC78-5927-4F80-BB81-73D334A7F891}"/>
                    </a:ext>
                  </a:extLst>
                </p:cNvPr>
                <p:cNvPicPr/>
                <p:nvPr/>
              </p:nvPicPr>
              <p:blipFill>
                <a:blip r:embed="rId144"/>
                <a:stretch>
                  <a:fillRect/>
                </a:stretch>
              </p:blipFill>
              <p:spPr>
                <a:xfrm>
                  <a:off x="1476341" y="5295632"/>
                  <a:ext cx="3626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8929" name="Freihand 38928">
                  <a:extLst>
                    <a:ext uri="{FF2B5EF4-FFF2-40B4-BE49-F238E27FC236}">
                      <a16:creationId xmlns:a16="http://schemas.microsoft.com/office/drawing/2014/main" id="{D5418F77-06C8-4AB9-9F55-32F49BB09F14}"/>
                    </a:ext>
                  </a:extLst>
                </p14:cNvPr>
                <p14:cNvContentPartPr/>
                <p14:nvPr/>
              </p14:nvContentPartPr>
              <p14:xfrm>
                <a:off x="4997141" y="5235512"/>
                <a:ext cx="287280" cy="194040"/>
              </p14:xfrm>
            </p:contentPart>
          </mc:Choice>
          <mc:Fallback>
            <p:pic>
              <p:nvPicPr>
                <p:cNvPr id="38929" name="Freihand 38928">
                  <a:extLst>
                    <a:ext uri="{FF2B5EF4-FFF2-40B4-BE49-F238E27FC236}">
                      <a16:creationId xmlns:a16="http://schemas.microsoft.com/office/drawing/2014/main" id="{D5418F77-06C8-4AB9-9F55-32F49BB09F14}"/>
                    </a:ext>
                  </a:extLst>
                </p:cNvPr>
                <p:cNvPicPr/>
                <p:nvPr/>
              </p:nvPicPr>
              <p:blipFill>
                <a:blip r:embed="rId146"/>
                <a:stretch>
                  <a:fillRect/>
                </a:stretch>
              </p:blipFill>
              <p:spPr>
                <a:xfrm>
                  <a:off x="4992821" y="5231192"/>
                  <a:ext cx="2959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8931" name="Freihand 38930">
                  <a:extLst>
                    <a:ext uri="{FF2B5EF4-FFF2-40B4-BE49-F238E27FC236}">
                      <a16:creationId xmlns:a16="http://schemas.microsoft.com/office/drawing/2014/main" id="{F186F8CC-8887-4A14-81DF-E113529E0D77}"/>
                    </a:ext>
                  </a:extLst>
                </p14:cNvPr>
                <p14:cNvContentPartPr/>
                <p14:nvPr/>
              </p14:nvContentPartPr>
              <p14:xfrm>
                <a:off x="2836421" y="4990352"/>
                <a:ext cx="150840" cy="156600"/>
              </p14:xfrm>
            </p:contentPart>
          </mc:Choice>
          <mc:Fallback>
            <p:pic>
              <p:nvPicPr>
                <p:cNvPr id="38931" name="Freihand 38930">
                  <a:extLst>
                    <a:ext uri="{FF2B5EF4-FFF2-40B4-BE49-F238E27FC236}">
                      <a16:creationId xmlns:a16="http://schemas.microsoft.com/office/drawing/2014/main" id="{F186F8CC-8887-4A14-81DF-E113529E0D77}"/>
                    </a:ext>
                  </a:extLst>
                </p:cNvPr>
                <p:cNvPicPr/>
                <p:nvPr/>
              </p:nvPicPr>
              <p:blipFill>
                <a:blip r:embed="rId148"/>
                <a:stretch>
                  <a:fillRect/>
                </a:stretch>
              </p:blipFill>
              <p:spPr>
                <a:xfrm>
                  <a:off x="2832101" y="4986032"/>
                  <a:ext cx="159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8932" name="Freihand 38931">
                  <a:extLst>
                    <a:ext uri="{FF2B5EF4-FFF2-40B4-BE49-F238E27FC236}">
                      <a16:creationId xmlns:a16="http://schemas.microsoft.com/office/drawing/2014/main" id="{E534F343-CD19-4D96-AC4F-9E3157DEC737}"/>
                    </a:ext>
                  </a:extLst>
                </p14:cNvPr>
                <p14:cNvContentPartPr/>
                <p14:nvPr/>
              </p14:nvContentPartPr>
              <p14:xfrm>
                <a:off x="3164021" y="4807472"/>
                <a:ext cx="131400" cy="180360"/>
              </p14:xfrm>
            </p:contentPart>
          </mc:Choice>
          <mc:Fallback>
            <p:pic>
              <p:nvPicPr>
                <p:cNvPr id="38932" name="Freihand 38931">
                  <a:extLst>
                    <a:ext uri="{FF2B5EF4-FFF2-40B4-BE49-F238E27FC236}">
                      <a16:creationId xmlns:a16="http://schemas.microsoft.com/office/drawing/2014/main" id="{E534F343-CD19-4D96-AC4F-9E3157DEC737}"/>
                    </a:ext>
                  </a:extLst>
                </p:cNvPr>
                <p:cNvPicPr/>
                <p:nvPr/>
              </p:nvPicPr>
              <p:blipFill>
                <a:blip r:embed="rId150"/>
                <a:stretch>
                  <a:fillRect/>
                </a:stretch>
              </p:blipFill>
              <p:spPr>
                <a:xfrm>
                  <a:off x="3159701" y="4803152"/>
                  <a:ext cx="140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8933" name="Freihand 38932">
                  <a:extLst>
                    <a:ext uri="{FF2B5EF4-FFF2-40B4-BE49-F238E27FC236}">
                      <a16:creationId xmlns:a16="http://schemas.microsoft.com/office/drawing/2014/main" id="{56E5FB84-79E8-498C-8F53-9FA7076FA3F1}"/>
                    </a:ext>
                  </a:extLst>
                </p14:cNvPr>
                <p14:cNvContentPartPr/>
                <p14:nvPr/>
              </p14:nvContentPartPr>
              <p14:xfrm>
                <a:off x="3374981" y="4911512"/>
                <a:ext cx="10800" cy="15120"/>
              </p14:xfrm>
            </p:contentPart>
          </mc:Choice>
          <mc:Fallback>
            <p:pic>
              <p:nvPicPr>
                <p:cNvPr id="38933" name="Freihand 38932">
                  <a:extLst>
                    <a:ext uri="{FF2B5EF4-FFF2-40B4-BE49-F238E27FC236}">
                      <a16:creationId xmlns:a16="http://schemas.microsoft.com/office/drawing/2014/main" id="{56E5FB84-79E8-498C-8F53-9FA7076FA3F1}"/>
                    </a:ext>
                  </a:extLst>
                </p:cNvPr>
                <p:cNvPicPr/>
                <p:nvPr/>
              </p:nvPicPr>
              <p:blipFill>
                <a:blip r:embed="rId152"/>
                <a:stretch>
                  <a:fillRect/>
                </a:stretch>
              </p:blipFill>
              <p:spPr>
                <a:xfrm>
                  <a:off x="3370661" y="4907192"/>
                  <a:ext cx="19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8934" name="Freihand 38933">
                  <a:extLst>
                    <a:ext uri="{FF2B5EF4-FFF2-40B4-BE49-F238E27FC236}">
                      <a16:creationId xmlns:a16="http://schemas.microsoft.com/office/drawing/2014/main" id="{EFB292A0-5C54-4AC9-9BB0-A3529421C5C4}"/>
                    </a:ext>
                  </a:extLst>
                </p14:cNvPr>
                <p14:cNvContentPartPr/>
                <p14:nvPr/>
              </p14:nvContentPartPr>
              <p14:xfrm>
                <a:off x="3038741" y="4692272"/>
                <a:ext cx="534240" cy="382320"/>
              </p14:xfrm>
            </p:contentPart>
          </mc:Choice>
          <mc:Fallback>
            <p:pic>
              <p:nvPicPr>
                <p:cNvPr id="38934" name="Freihand 38933">
                  <a:extLst>
                    <a:ext uri="{FF2B5EF4-FFF2-40B4-BE49-F238E27FC236}">
                      <a16:creationId xmlns:a16="http://schemas.microsoft.com/office/drawing/2014/main" id="{EFB292A0-5C54-4AC9-9BB0-A3529421C5C4}"/>
                    </a:ext>
                  </a:extLst>
                </p:cNvPr>
                <p:cNvPicPr/>
                <p:nvPr/>
              </p:nvPicPr>
              <p:blipFill>
                <a:blip r:embed="rId154"/>
                <a:stretch>
                  <a:fillRect/>
                </a:stretch>
              </p:blipFill>
              <p:spPr>
                <a:xfrm>
                  <a:off x="3034421" y="4687952"/>
                  <a:ext cx="54288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8951" name="Freihand 38950">
                  <a:extLst>
                    <a:ext uri="{FF2B5EF4-FFF2-40B4-BE49-F238E27FC236}">
                      <a16:creationId xmlns:a16="http://schemas.microsoft.com/office/drawing/2014/main" id="{13D1B44D-998C-4787-BECA-1C31EEAF82D7}"/>
                    </a:ext>
                  </a:extLst>
                </p14:cNvPr>
                <p14:cNvContentPartPr/>
                <p14:nvPr/>
              </p14:nvContentPartPr>
              <p14:xfrm>
                <a:off x="3473621" y="1611752"/>
                <a:ext cx="280080" cy="27720"/>
              </p14:xfrm>
            </p:contentPart>
          </mc:Choice>
          <mc:Fallback>
            <p:pic>
              <p:nvPicPr>
                <p:cNvPr id="38951" name="Freihand 38950">
                  <a:extLst>
                    <a:ext uri="{FF2B5EF4-FFF2-40B4-BE49-F238E27FC236}">
                      <a16:creationId xmlns:a16="http://schemas.microsoft.com/office/drawing/2014/main" id="{13D1B44D-998C-4787-BECA-1C31EEAF82D7}"/>
                    </a:ext>
                  </a:extLst>
                </p:cNvPr>
                <p:cNvPicPr/>
                <p:nvPr/>
              </p:nvPicPr>
              <p:blipFill>
                <a:blip r:embed="rId156"/>
                <a:stretch>
                  <a:fillRect/>
                </a:stretch>
              </p:blipFill>
              <p:spPr>
                <a:xfrm>
                  <a:off x="3469301" y="1607432"/>
                  <a:ext cx="288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8952" name="Freihand 38951">
                  <a:extLst>
                    <a:ext uri="{FF2B5EF4-FFF2-40B4-BE49-F238E27FC236}">
                      <a16:creationId xmlns:a16="http://schemas.microsoft.com/office/drawing/2014/main" id="{22A97BB0-66BA-4B14-81D4-71793C425DD9}"/>
                    </a:ext>
                  </a:extLst>
                </p14:cNvPr>
                <p14:cNvContentPartPr/>
                <p14:nvPr/>
              </p14:nvContentPartPr>
              <p14:xfrm>
                <a:off x="3437981" y="1668632"/>
                <a:ext cx="353160" cy="33120"/>
              </p14:xfrm>
            </p:contentPart>
          </mc:Choice>
          <mc:Fallback>
            <p:pic>
              <p:nvPicPr>
                <p:cNvPr id="38952" name="Freihand 38951">
                  <a:extLst>
                    <a:ext uri="{FF2B5EF4-FFF2-40B4-BE49-F238E27FC236}">
                      <a16:creationId xmlns:a16="http://schemas.microsoft.com/office/drawing/2014/main" id="{22A97BB0-66BA-4B14-81D4-71793C425DD9}"/>
                    </a:ext>
                  </a:extLst>
                </p:cNvPr>
                <p:cNvPicPr/>
                <p:nvPr/>
              </p:nvPicPr>
              <p:blipFill>
                <a:blip r:embed="rId158"/>
                <a:stretch>
                  <a:fillRect/>
                </a:stretch>
              </p:blipFill>
              <p:spPr>
                <a:xfrm>
                  <a:off x="3433661" y="1664312"/>
                  <a:ext cx="361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8966" name="Freihand 38965">
                  <a:extLst>
                    <a:ext uri="{FF2B5EF4-FFF2-40B4-BE49-F238E27FC236}">
                      <a16:creationId xmlns:a16="http://schemas.microsoft.com/office/drawing/2014/main" id="{78797080-61BD-4B95-939A-A874ECA3B51F}"/>
                    </a:ext>
                  </a:extLst>
                </p14:cNvPr>
                <p14:cNvContentPartPr/>
                <p14:nvPr/>
              </p14:nvContentPartPr>
              <p14:xfrm>
                <a:off x="4561901" y="3797312"/>
                <a:ext cx="201600" cy="19440"/>
              </p14:xfrm>
            </p:contentPart>
          </mc:Choice>
          <mc:Fallback>
            <p:pic>
              <p:nvPicPr>
                <p:cNvPr id="38966" name="Freihand 38965">
                  <a:extLst>
                    <a:ext uri="{FF2B5EF4-FFF2-40B4-BE49-F238E27FC236}">
                      <a16:creationId xmlns:a16="http://schemas.microsoft.com/office/drawing/2014/main" id="{78797080-61BD-4B95-939A-A874ECA3B51F}"/>
                    </a:ext>
                  </a:extLst>
                </p:cNvPr>
                <p:cNvPicPr/>
                <p:nvPr/>
              </p:nvPicPr>
              <p:blipFill>
                <a:blip r:embed="rId160"/>
                <a:stretch>
                  <a:fillRect/>
                </a:stretch>
              </p:blipFill>
              <p:spPr>
                <a:xfrm>
                  <a:off x="4557581" y="3792992"/>
                  <a:ext cx="210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8970" name="Freihand 38969">
                  <a:extLst>
                    <a:ext uri="{FF2B5EF4-FFF2-40B4-BE49-F238E27FC236}">
                      <a16:creationId xmlns:a16="http://schemas.microsoft.com/office/drawing/2014/main" id="{D55FD925-3C44-48B4-A06C-B7BE69B5902F}"/>
                    </a:ext>
                  </a:extLst>
                </p14:cNvPr>
                <p14:cNvContentPartPr/>
                <p14:nvPr/>
              </p14:nvContentPartPr>
              <p14:xfrm>
                <a:off x="1615661" y="3849512"/>
                <a:ext cx="304200" cy="157680"/>
              </p14:xfrm>
            </p:contentPart>
          </mc:Choice>
          <mc:Fallback>
            <p:pic>
              <p:nvPicPr>
                <p:cNvPr id="38970" name="Freihand 38969">
                  <a:extLst>
                    <a:ext uri="{FF2B5EF4-FFF2-40B4-BE49-F238E27FC236}">
                      <a16:creationId xmlns:a16="http://schemas.microsoft.com/office/drawing/2014/main" id="{D55FD925-3C44-48B4-A06C-B7BE69B5902F}"/>
                    </a:ext>
                  </a:extLst>
                </p:cNvPr>
                <p:cNvPicPr/>
                <p:nvPr/>
              </p:nvPicPr>
              <p:blipFill>
                <a:blip r:embed="rId162"/>
                <a:stretch>
                  <a:fillRect/>
                </a:stretch>
              </p:blipFill>
              <p:spPr>
                <a:xfrm>
                  <a:off x="1611341" y="3845192"/>
                  <a:ext cx="312840" cy="166320"/>
                </a:xfrm>
                <a:prstGeom prst="rect">
                  <a:avLst/>
                </a:prstGeom>
              </p:spPr>
            </p:pic>
          </mc:Fallback>
        </mc:AlternateContent>
      </p:grpSp>
      <p:grpSp>
        <p:nvGrpSpPr>
          <p:cNvPr id="38974" name="Gruppieren 38973">
            <a:extLst>
              <a:ext uri="{FF2B5EF4-FFF2-40B4-BE49-F238E27FC236}">
                <a16:creationId xmlns:a16="http://schemas.microsoft.com/office/drawing/2014/main" id="{F36F0C0F-49EC-4ECD-9430-CFB64F28278C}"/>
              </a:ext>
            </a:extLst>
          </p:cNvPr>
          <p:cNvGrpSpPr/>
          <p:nvPr/>
        </p:nvGrpSpPr>
        <p:grpSpPr>
          <a:xfrm>
            <a:off x="2737061" y="219632"/>
            <a:ext cx="1167840" cy="540720"/>
            <a:chOff x="2737061" y="219632"/>
            <a:chExt cx="1167840" cy="540720"/>
          </a:xfrm>
        </p:grpSpPr>
        <mc:AlternateContent xmlns:mc="http://schemas.openxmlformats.org/markup-compatibility/2006">
          <mc:Choice xmlns:p14="http://schemas.microsoft.com/office/powerpoint/2010/main" Requires="p14">
            <p:contentPart p14:bwMode="auto" r:id="rId163">
              <p14:nvContentPartPr>
                <p14:cNvPr id="38938" name="Freihand 38937">
                  <a:extLst>
                    <a:ext uri="{FF2B5EF4-FFF2-40B4-BE49-F238E27FC236}">
                      <a16:creationId xmlns:a16="http://schemas.microsoft.com/office/drawing/2014/main" id="{672F9578-5B68-40AF-8C4F-24DA6DDB40C9}"/>
                    </a:ext>
                  </a:extLst>
                </p14:cNvPr>
                <p14:cNvContentPartPr/>
                <p14:nvPr/>
              </p14:nvContentPartPr>
              <p14:xfrm>
                <a:off x="2737061" y="672512"/>
                <a:ext cx="172080" cy="87840"/>
              </p14:xfrm>
            </p:contentPart>
          </mc:Choice>
          <mc:Fallback>
            <p:pic>
              <p:nvPicPr>
                <p:cNvPr id="38938" name="Freihand 38937">
                  <a:extLst>
                    <a:ext uri="{FF2B5EF4-FFF2-40B4-BE49-F238E27FC236}">
                      <a16:creationId xmlns:a16="http://schemas.microsoft.com/office/drawing/2014/main" id="{672F9578-5B68-40AF-8C4F-24DA6DDB40C9}"/>
                    </a:ext>
                  </a:extLst>
                </p:cNvPr>
                <p:cNvPicPr/>
                <p:nvPr/>
              </p:nvPicPr>
              <p:blipFill>
                <a:blip r:embed="rId164"/>
                <a:stretch>
                  <a:fillRect/>
                </a:stretch>
              </p:blipFill>
              <p:spPr>
                <a:xfrm>
                  <a:off x="2732741" y="668192"/>
                  <a:ext cx="180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8943" name="Freihand 38942">
                  <a:extLst>
                    <a:ext uri="{FF2B5EF4-FFF2-40B4-BE49-F238E27FC236}">
                      <a16:creationId xmlns:a16="http://schemas.microsoft.com/office/drawing/2014/main" id="{227E8926-D8F1-4586-8259-F41A6138059E}"/>
                    </a:ext>
                  </a:extLst>
                </p14:cNvPr>
                <p14:cNvContentPartPr/>
                <p14:nvPr/>
              </p14:nvContentPartPr>
              <p14:xfrm>
                <a:off x="3025061" y="257072"/>
                <a:ext cx="24840" cy="162360"/>
              </p14:xfrm>
            </p:contentPart>
          </mc:Choice>
          <mc:Fallback>
            <p:pic>
              <p:nvPicPr>
                <p:cNvPr id="38943" name="Freihand 38942">
                  <a:extLst>
                    <a:ext uri="{FF2B5EF4-FFF2-40B4-BE49-F238E27FC236}">
                      <a16:creationId xmlns:a16="http://schemas.microsoft.com/office/drawing/2014/main" id="{227E8926-D8F1-4586-8259-F41A6138059E}"/>
                    </a:ext>
                  </a:extLst>
                </p:cNvPr>
                <p:cNvPicPr/>
                <p:nvPr/>
              </p:nvPicPr>
              <p:blipFill>
                <a:blip r:embed="rId166"/>
                <a:stretch>
                  <a:fillRect/>
                </a:stretch>
              </p:blipFill>
              <p:spPr>
                <a:xfrm>
                  <a:off x="3020741" y="252752"/>
                  <a:ext cx="33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8944" name="Freihand 38943">
                  <a:extLst>
                    <a:ext uri="{FF2B5EF4-FFF2-40B4-BE49-F238E27FC236}">
                      <a16:creationId xmlns:a16="http://schemas.microsoft.com/office/drawing/2014/main" id="{50602309-B1F0-423C-B98E-6C460857D999}"/>
                    </a:ext>
                  </a:extLst>
                </p14:cNvPr>
                <p14:cNvContentPartPr/>
                <p14:nvPr/>
              </p14:nvContentPartPr>
              <p14:xfrm>
                <a:off x="2942981" y="235472"/>
                <a:ext cx="183600" cy="97200"/>
              </p14:xfrm>
            </p:contentPart>
          </mc:Choice>
          <mc:Fallback>
            <p:pic>
              <p:nvPicPr>
                <p:cNvPr id="38944" name="Freihand 38943">
                  <a:extLst>
                    <a:ext uri="{FF2B5EF4-FFF2-40B4-BE49-F238E27FC236}">
                      <a16:creationId xmlns:a16="http://schemas.microsoft.com/office/drawing/2014/main" id="{50602309-B1F0-423C-B98E-6C460857D999}"/>
                    </a:ext>
                  </a:extLst>
                </p:cNvPr>
                <p:cNvPicPr/>
                <p:nvPr/>
              </p:nvPicPr>
              <p:blipFill>
                <a:blip r:embed="rId168"/>
                <a:stretch>
                  <a:fillRect/>
                </a:stretch>
              </p:blipFill>
              <p:spPr>
                <a:xfrm>
                  <a:off x="2938661" y="231152"/>
                  <a:ext cx="192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8945" name="Freihand 38944">
                  <a:extLst>
                    <a:ext uri="{FF2B5EF4-FFF2-40B4-BE49-F238E27FC236}">
                      <a16:creationId xmlns:a16="http://schemas.microsoft.com/office/drawing/2014/main" id="{6EB4C040-BDA1-4CD0-BA79-2F4F9DD93381}"/>
                    </a:ext>
                  </a:extLst>
                </p14:cNvPr>
                <p14:cNvContentPartPr/>
                <p14:nvPr/>
              </p14:nvContentPartPr>
              <p14:xfrm>
                <a:off x="3124781" y="248792"/>
                <a:ext cx="253800" cy="86760"/>
              </p14:xfrm>
            </p:contentPart>
          </mc:Choice>
          <mc:Fallback>
            <p:pic>
              <p:nvPicPr>
                <p:cNvPr id="38945" name="Freihand 38944">
                  <a:extLst>
                    <a:ext uri="{FF2B5EF4-FFF2-40B4-BE49-F238E27FC236}">
                      <a16:creationId xmlns:a16="http://schemas.microsoft.com/office/drawing/2014/main" id="{6EB4C040-BDA1-4CD0-BA79-2F4F9DD93381}"/>
                    </a:ext>
                  </a:extLst>
                </p:cNvPr>
                <p:cNvPicPr/>
                <p:nvPr/>
              </p:nvPicPr>
              <p:blipFill>
                <a:blip r:embed="rId170"/>
                <a:stretch>
                  <a:fillRect/>
                </a:stretch>
              </p:blipFill>
              <p:spPr>
                <a:xfrm>
                  <a:off x="3120461" y="244472"/>
                  <a:ext cx="262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8946" name="Freihand 38945">
                  <a:extLst>
                    <a:ext uri="{FF2B5EF4-FFF2-40B4-BE49-F238E27FC236}">
                      <a16:creationId xmlns:a16="http://schemas.microsoft.com/office/drawing/2014/main" id="{355CA862-8C52-4972-BDF8-A657B34BA350}"/>
                    </a:ext>
                  </a:extLst>
                </p14:cNvPr>
                <p14:cNvContentPartPr/>
                <p14:nvPr/>
              </p14:nvContentPartPr>
              <p14:xfrm>
                <a:off x="3371021" y="219632"/>
                <a:ext cx="83880" cy="60480"/>
              </p14:xfrm>
            </p:contentPart>
          </mc:Choice>
          <mc:Fallback>
            <p:pic>
              <p:nvPicPr>
                <p:cNvPr id="38946" name="Freihand 38945">
                  <a:extLst>
                    <a:ext uri="{FF2B5EF4-FFF2-40B4-BE49-F238E27FC236}">
                      <a16:creationId xmlns:a16="http://schemas.microsoft.com/office/drawing/2014/main" id="{355CA862-8C52-4972-BDF8-A657B34BA350}"/>
                    </a:ext>
                  </a:extLst>
                </p:cNvPr>
                <p:cNvPicPr/>
                <p:nvPr/>
              </p:nvPicPr>
              <p:blipFill>
                <a:blip r:embed="rId172"/>
                <a:stretch>
                  <a:fillRect/>
                </a:stretch>
              </p:blipFill>
              <p:spPr>
                <a:xfrm>
                  <a:off x="3366701" y="215312"/>
                  <a:ext cx="92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8967" name="Freihand 38966">
                  <a:extLst>
                    <a:ext uri="{FF2B5EF4-FFF2-40B4-BE49-F238E27FC236}">
                      <a16:creationId xmlns:a16="http://schemas.microsoft.com/office/drawing/2014/main" id="{70BD8A18-92E3-4A9D-9A44-2897DD6A4199}"/>
                    </a:ext>
                  </a:extLst>
                </p14:cNvPr>
                <p14:cNvContentPartPr/>
                <p14:nvPr/>
              </p14:nvContentPartPr>
              <p14:xfrm>
                <a:off x="3230261" y="591872"/>
                <a:ext cx="31320" cy="70920"/>
              </p14:xfrm>
            </p:contentPart>
          </mc:Choice>
          <mc:Fallback>
            <p:pic>
              <p:nvPicPr>
                <p:cNvPr id="38967" name="Freihand 38966">
                  <a:extLst>
                    <a:ext uri="{FF2B5EF4-FFF2-40B4-BE49-F238E27FC236}">
                      <a16:creationId xmlns:a16="http://schemas.microsoft.com/office/drawing/2014/main" id="{70BD8A18-92E3-4A9D-9A44-2897DD6A4199}"/>
                    </a:ext>
                  </a:extLst>
                </p:cNvPr>
                <p:cNvPicPr/>
                <p:nvPr/>
              </p:nvPicPr>
              <p:blipFill>
                <a:blip r:embed="rId174"/>
                <a:stretch>
                  <a:fillRect/>
                </a:stretch>
              </p:blipFill>
              <p:spPr>
                <a:xfrm>
                  <a:off x="3225941" y="587552"/>
                  <a:ext cx="39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8968" name="Freihand 38967">
                  <a:extLst>
                    <a:ext uri="{FF2B5EF4-FFF2-40B4-BE49-F238E27FC236}">
                      <a16:creationId xmlns:a16="http://schemas.microsoft.com/office/drawing/2014/main" id="{E9777DA7-CADB-4176-A08A-78078E3B0871}"/>
                    </a:ext>
                  </a:extLst>
                </p14:cNvPr>
                <p14:cNvContentPartPr/>
                <p14:nvPr/>
              </p14:nvContentPartPr>
              <p14:xfrm>
                <a:off x="3178781" y="574232"/>
                <a:ext cx="131400" cy="65160"/>
              </p14:xfrm>
            </p:contentPart>
          </mc:Choice>
          <mc:Fallback>
            <p:pic>
              <p:nvPicPr>
                <p:cNvPr id="38968" name="Freihand 38967">
                  <a:extLst>
                    <a:ext uri="{FF2B5EF4-FFF2-40B4-BE49-F238E27FC236}">
                      <a16:creationId xmlns:a16="http://schemas.microsoft.com/office/drawing/2014/main" id="{E9777DA7-CADB-4176-A08A-78078E3B0871}"/>
                    </a:ext>
                  </a:extLst>
                </p:cNvPr>
                <p:cNvPicPr/>
                <p:nvPr/>
              </p:nvPicPr>
              <p:blipFill>
                <a:blip r:embed="rId176"/>
                <a:stretch>
                  <a:fillRect/>
                </a:stretch>
              </p:blipFill>
              <p:spPr>
                <a:xfrm>
                  <a:off x="3174461" y="569912"/>
                  <a:ext cx="140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8969" name="Freihand 38968">
                  <a:extLst>
                    <a:ext uri="{FF2B5EF4-FFF2-40B4-BE49-F238E27FC236}">
                      <a16:creationId xmlns:a16="http://schemas.microsoft.com/office/drawing/2014/main" id="{18497B3F-8FC0-420D-B238-2C3A9749E4C1}"/>
                    </a:ext>
                  </a:extLst>
                </p14:cNvPr>
                <p14:cNvContentPartPr/>
                <p14:nvPr/>
              </p14:nvContentPartPr>
              <p14:xfrm>
                <a:off x="3365981" y="432752"/>
                <a:ext cx="104400" cy="163800"/>
              </p14:xfrm>
            </p:contentPart>
          </mc:Choice>
          <mc:Fallback>
            <p:pic>
              <p:nvPicPr>
                <p:cNvPr id="38969" name="Freihand 38968">
                  <a:extLst>
                    <a:ext uri="{FF2B5EF4-FFF2-40B4-BE49-F238E27FC236}">
                      <a16:creationId xmlns:a16="http://schemas.microsoft.com/office/drawing/2014/main" id="{18497B3F-8FC0-420D-B238-2C3A9749E4C1}"/>
                    </a:ext>
                  </a:extLst>
                </p:cNvPr>
                <p:cNvPicPr/>
                <p:nvPr/>
              </p:nvPicPr>
              <p:blipFill>
                <a:blip r:embed="rId178"/>
                <a:stretch>
                  <a:fillRect/>
                </a:stretch>
              </p:blipFill>
              <p:spPr>
                <a:xfrm>
                  <a:off x="3361661" y="428432"/>
                  <a:ext cx="113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971" name="Freihand 38970">
                  <a:extLst>
                    <a:ext uri="{FF2B5EF4-FFF2-40B4-BE49-F238E27FC236}">
                      <a16:creationId xmlns:a16="http://schemas.microsoft.com/office/drawing/2014/main" id="{6C2AA984-B7B1-4E5B-8478-47C1C6C5B0C1}"/>
                    </a:ext>
                  </a:extLst>
                </p14:cNvPr>
                <p14:cNvContentPartPr/>
                <p14:nvPr/>
              </p14:nvContentPartPr>
              <p14:xfrm>
                <a:off x="3588101" y="465872"/>
                <a:ext cx="47160" cy="104400"/>
              </p14:xfrm>
            </p:contentPart>
          </mc:Choice>
          <mc:Fallback>
            <p:pic>
              <p:nvPicPr>
                <p:cNvPr id="38971" name="Freihand 38970">
                  <a:extLst>
                    <a:ext uri="{FF2B5EF4-FFF2-40B4-BE49-F238E27FC236}">
                      <a16:creationId xmlns:a16="http://schemas.microsoft.com/office/drawing/2014/main" id="{6C2AA984-B7B1-4E5B-8478-47C1C6C5B0C1}"/>
                    </a:ext>
                  </a:extLst>
                </p:cNvPr>
                <p:cNvPicPr/>
                <p:nvPr/>
              </p:nvPicPr>
              <p:blipFill>
                <a:blip r:embed="rId180"/>
                <a:stretch>
                  <a:fillRect/>
                </a:stretch>
              </p:blipFill>
              <p:spPr>
                <a:xfrm>
                  <a:off x="3583781" y="461552"/>
                  <a:ext cx="55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8972" name="Freihand 38971">
                  <a:extLst>
                    <a:ext uri="{FF2B5EF4-FFF2-40B4-BE49-F238E27FC236}">
                      <a16:creationId xmlns:a16="http://schemas.microsoft.com/office/drawing/2014/main" id="{A4879354-B409-42FE-8496-327829301D9C}"/>
                    </a:ext>
                  </a:extLst>
                </p14:cNvPr>
                <p14:cNvContentPartPr/>
                <p14:nvPr/>
              </p14:nvContentPartPr>
              <p14:xfrm>
                <a:off x="3533741" y="487472"/>
                <a:ext cx="154440" cy="58320"/>
              </p14:xfrm>
            </p:contentPart>
          </mc:Choice>
          <mc:Fallback>
            <p:pic>
              <p:nvPicPr>
                <p:cNvPr id="38972" name="Freihand 38971">
                  <a:extLst>
                    <a:ext uri="{FF2B5EF4-FFF2-40B4-BE49-F238E27FC236}">
                      <a16:creationId xmlns:a16="http://schemas.microsoft.com/office/drawing/2014/main" id="{A4879354-B409-42FE-8496-327829301D9C}"/>
                    </a:ext>
                  </a:extLst>
                </p:cNvPr>
                <p:cNvPicPr/>
                <p:nvPr/>
              </p:nvPicPr>
              <p:blipFill>
                <a:blip r:embed="rId182"/>
                <a:stretch>
                  <a:fillRect/>
                </a:stretch>
              </p:blipFill>
              <p:spPr>
                <a:xfrm>
                  <a:off x="3529421" y="483152"/>
                  <a:ext cx="163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8973" name="Freihand 38972">
                  <a:extLst>
                    <a:ext uri="{FF2B5EF4-FFF2-40B4-BE49-F238E27FC236}">
                      <a16:creationId xmlns:a16="http://schemas.microsoft.com/office/drawing/2014/main" id="{0E73EEED-D948-4E19-8235-ADE753486DA8}"/>
                    </a:ext>
                  </a:extLst>
                </p14:cNvPr>
                <p14:cNvContentPartPr/>
                <p14:nvPr/>
              </p14:nvContentPartPr>
              <p14:xfrm>
                <a:off x="3707261" y="403232"/>
                <a:ext cx="197640" cy="142560"/>
              </p14:xfrm>
            </p:contentPart>
          </mc:Choice>
          <mc:Fallback>
            <p:pic>
              <p:nvPicPr>
                <p:cNvPr id="38973" name="Freihand 38972">
                  <a:extLst>
                    <a:ext uri="{FF2B5EF4-FFF2-40B4-BE49-F238E27FC236}">
                      <a16:creationId xmlns:a16="http://schemas.microsoft.com/office/drawing/2014/main" id="{0E73EEED-D948-4E19-8235-ADE753486DA8}"/>
                    </a:ext>
                  </a:extLst>
                </p:cNvPr>
                <p:cNvPicPr/>
                <p:nvPr/>
              </p:nvPicPr>
              <p:blipFill>
                <a:blip r:embed="rId184"/>
                <a:stretch>
                  <a:fillRect/>
                </a:stretch>
              </p:blipFill>
              <p:spPr>
                <a:xfrm>
                  <a:off x="3702941" y="398912"/>
                  <a:ext cx="206280" cy="15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5">
            <p14:nvContentPartPr>
              <p14:cNvPr id="38976" name="Freihand 38975">
                <a:extLst>
                  <a:ext uri="{FF2B5EF4-FFF2-40B4-BE49-F238E27FC236}">
                    <a16:creationId xmlns:a16="http://schemas.microsoft.com/office/drawing/2014/main" id="{4DBDAA6D-8365-45F9-A99D-B6F0203F6A58}"/>
                  </a:ext>
                </a:extLst>
              </p14:cNvPr>
              <p14:cNvContentPartPr/>
              <p14:nvPr/>
            </p14:nvContentPartPr>
            <p14:xfrm>
              <a:off x="4741541" y="4536752"/>
              <a:ext cx="1641960" cy="1369800"/>
            </p14:xfrm>
          </p:contentPart>
        </mc:Choice>
        <mc:Fallback>
          <p:pic>
            <p:nvPicPr>
              <p:cNvPr id="38976" name="Freihand 38975">
                <a:extLst>
                  <a:ext uri="{FF2B5EF4-FFF2-40B4-BE49-F238E27FC236}">
                    <a16:creationId xmlns:a16="http://schemas.microsoft.com/office/drawing/2014/main" id="{4DBDAA6D-8365-45F9-A99D-B6F0203F6A58}"/>
                  </a:ext>
                </a:extLst>
              </p:cNvPr>
              <p:cNvPicPr/>
              <p:nvPr/>
            </p:nvPicPr>
            <p:blipFill>
              <a:blip r:embed="rId186"/>
              <a:stretch>
                <a:fillRect/>
              </a:stretch>
            </p:blipFill>
            <p:spPr>
              <a:xfrm>
                <a:off x="4737221" y="4532432"/>
                <a:ext cx="1650600" cy="1378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8977" name="Freihand 38976">
                <a:extLst>
                  <a:ext uri="{FF2B5EF4-FFF2-40B4-BE49-F238E27FC236}">
                    <a16:creationId xmlns:a16="http://schemas.microsoft.com/office/drawing/2014/main" id="{C89AF9E7-BD56-4894-BFE3-FD78A8201EBD}"/>
                  </a:ext>
                </a:extLst>
              </p14:cNvPr>
              <p14:cNvContentPartPr/>
              <p14:nvPr/>
            </p14:nvContentPartPr>
            <p14:xfrm>
              <a:off x="5581421" y="3511472"/>
              <a:ext cx="364680" cy="36720"/>
            </p14:xfrm>
          </p:contentPart>
        </mc:Choice>
        <mc:Fallback>
          <p:pic>
            <p:nvPicPr>
              <p:cNvPr id="38977" name="Freihand 38976">
                <a:extLst>
                  <a:ext uri="{FF2B5EF4-FFF2-40B4-BE49-F238E27FC236}">
                    <a16:creationId xmlns:a16="http://schemas.microsoft.com/office/drawing/2014/main" id="{C89AF9E7-BD56-4894-BFE3-FD78A8201EBD}"/>
                  </a:ext>
                </a:extLst>
              </p:cNvPr>
              <p:cNvPicPr/>
              <p:nvPr/>
            </p:nvPicPr>
            <p:blipFill>
              <a:blip r:embed="rId188"/>
              <a:stretch>
                <a:fillRect/>
              </a:stretch>
            </p:blipFill>
            <p:spPr>
              <a:xfrm>
                <a:off x="5577101" y="3507152"/>
                <a:ext cx="373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8978" name="Freihand 38977">
                <a:extLst>
                  <a:ext uri="{FF2B5EF4-FFF2-40B4-BE49-F238E27FC236}">
                    <a16:creationId xmlns:a16="http://schemas.microsoft.com/office/drawing/2014/main" id="{529A5142-CC94-4F88-A272-14575FCE2CA9}"/>
                  </a:ext>
                </a:extLst>
              </p14:cNvPr>
              <p14:cNvContentPartPr/>
              <p14:nvPr/>
            </p14:nvContentPartPr>
            <p14:xfrm>
              <a:off x="6803981" y="5687672"/>
              <a:ext cx="4320" cy="201600"/>
            </p14:xfrm>
          </p:contentPart>
        </mc:Choice>
        <mc:Fallback>
          <p:pic>
            <p:nvPicPr>
              <p:cNvPr id="38978" name="Freihand 38977">
                <a:extLst>
                  <a:ext uri="{FF2B5EF4-FFF2-40B4-BE49-F238E27FC236}">
                    <a16:creationId xmlns:a16="http://schemas.microsoft.com/office/drawing/2014/main" id="{529A5142-CC94-4F88-A272-14575FCE2CA9}"/>
                  </a:ext>
                </a:extLst>
              </p:cNvPr>
              <p:cNvPicPr/>
              <p:nvPr/>
            </p:nvPicPr>
            <p:blipFill>
              <a:blip r:embed="rId190"/>
              <a:stretch>
                <a:fillRect/>
              </a:stretch>
            </p:blipFill>
            <p:spPr>
              <a:xfrm>
                <a:off x="6799661" y="5683352"/>
                <a:ext cx="12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8979" name="Freihand 38978">
                <a:extLst>
                  <a:ext uri="{FF2B5EF4-FFF2-40B4-BE49-F238E27FC236}">
                    <a16:creationId xmlns:a16="http://schemas.microsoft.com/office/drawing/2014/main" id="{D4123D56-24D7-4876-A804-E0D11D438A75}"/>
                  </a:ext>
                </a:extLst>
              </p14:cNvPr>
              <p14:cNvContentPartPr/>
              <p14:nvPr/>
            </p14:nvContentPartPr>
            <p14:xfrm>
              <a:off x="6710741" y="5657432"/>
              <a:ext cx="219600" cy="162360"/>
            </p14:xfrm>
          </p:contentPart>
        </mc:Choice>
        <mc:Fallback>
          <p:pic>
            <p:nvPicPr>
              <p:cNvPr id="38979" name="Freihand 38978">
                <a:extLst>
                  <a:ext uri="{FF2B5EF4-FFF2-40B4-BE49-F238E27FC236}">
                    <a16:creationId xmlns:a16="http://schemas.microsoft.com/office/drawing/2014/main" id="{D4123D56-24D7-4876-A804-E0D11D438A75}"/>
                  </a:ext>
                </a:extLst>
              </p:cNvPr>
              <p:cNvPicPr/>
              <p:nvPr/>
            </p:nvPicPr>
            <p:blipFill>
              <a:blip r:embed="rId192"/>
              <a:stretch>
                <a:fillRect/>
              </a:stretch>
            </p:blipFill>
            <p:spPr>
              <a:xfrm>
                <a:off x="6706421" y="5652752"/>
                <a:ext cx="228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8980" name="Freihand 38979">
                <a:extLst>
                  <a:ext uri="{FF2B5EF4-FFF2-40B4-BE49-F238E27FC236}">
                    <a16:creationId xmlns:a16="http://schemas.microsoft.com/office/drawing/2014/main" id="{465D3AA9-9766-4324-85B4-71862A2CE97A}"/>
                  </a:ext>
                </a:extLst>
              </p14:cNvPr>
              <p14:cNvContentPartPr/>
              <p14:nvPr/>
            </p14:nvContentPartPr>
            <p14:xfrm>
              <a:off x="6936461" y="5734832"/>
              <a:ext cx="231840" cy="72000"/>
            </p14:xfrm>
          </p:contentPart>
        </mc:Choice>
        <mc:Fallback>
          <p:pic>
            <p:nvPicPr>
              <p:cNvPr id="38980" name="Freihand 38979">
                <a:extLst>
                  <a:ext uri="{FF2B5EF4-FFF2-40B4-BE49-F238E27FC236}">
                    <a16:creationId xmlns:a16="http://schemas.microsoft.com/office/drawing/2014/main" id="{465D3AA9-9766-4324-85B4-71862A2CE97A}"/>
                  </a:ext>
                </a:extLst>
              </p:cNvPr>
              <p:cNvPicPr/>
              <p:nvPr/>
            </p:nvPicPr>
            <p:blipFill>
              <a:blip r:embed="rId194"/>
              <a:stretch>
                <a:fillRect/>
              </a:stretch>
            </p:blipFill>
            <p:spPr>
              <a:xfrm>
                <a:off x="6932141" y="5730512"/>
                <a:ext cx="240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981" name="Freihand 38980">
                <a:extLst>
                  <a:ext uri="{FF2B5EF4-FFF2-40B4-BE49-F238E27FC236}">
                    <a16:creationId xmlns:a16="http://schemas.microsoft.com/office/drawing/2014/main" id="{293AE16C-6C2F-43C8-A067-38D1CB2D62B0}"/>
                  </a:ext>
                </a:extLst>
              </p14:cNvPr>
              <p14:cNvContentPartPr/>
              <p14:nvPr/>
            </p14:nvContentPartPr>
            <p14:xfrm>
              <a:off x="7183061" y="5673992"/>
              <a:ext cx="360" cy="360"/>
            </p14:xfrm>
          </p:contentPart>
        </mc:Choice>
        <mc:Fallback>
          <p:pic>
            <p:nvPicPr>
              <p:cNvPr id="38981" name="Freihand 38980">
                <a:extLst>
                  <a:ext uri="{FF2B5EF4-FFF2-40B4-BE49-F238E27FC236}">
                    <a16:creationId xmlns:a16="http://schemas.microsoft.com/office/drawing/2014/main" id="{293AE16C-6C2F-43C8-A067-38D1CB2D62B0}"/>
                  </a:ext>
                </a:extLst>
              </p:cNvPr>
              <p:cNvPicPr/>
              <p:nvPr/>
            </p:nvPicPr>
            <p:blipFill>
              <a:blip r:embed="rId196"/>
              <a:stretch>
                <a:fillRect/>
              </a:stretch>
            </p:blipFill>
            <p:spPr>
              <a:xfrm>
                <a:off x="7178741" y="5669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8982" name="Freihand 38981">
                <a:extLst>
                  <a:ext uri="{FF2B5EF4-FFF2-40B4-BE49-F238E27FC236}">
                    <a16:creationId xmlns:a16="http://schemas.microsoft.com/office/drawing/2014/main" id="{6811231A-A9E2-4DED-80F1-B605A9479E20}"/>
                  </a:ext>
                </a:extLst>
              </p14:cNvPr>
              <p14:cNvContentPartPr/>
              <p14:nvPr/>
            </p14:nvContentPartPr>
            <p14:xfrm>
              <a:off x="7836101" y="5635112"/>
              <a:ext cx="14400" cy="165960"/>
            </p14:xfrm>
          </p:contentPart>
        </mc:Choice>
        <mc:Fallback>
          <p:pic>
            <p:nvPicPr>
              <p:cNvPr id="38982" name="Freihand 38981">
                <a:extLst>
                  <a:ext uri="{FF2B5EF4-FFF2-40B4-BE49-F238E27FC236}">
                    <a16:creationId xmlns:a16="http://schemas.microsoft.com/office/drawing/2014/main" id="{6811231A-A9E2-4DED-80F1-B605A9479E20}"/>
                  </a:ext>
                </a:extLst>
              </p:cNvPr>
              <p:cNvPicPr/>
              <p:nvPr/>
            </p:nvPicPr>
            <p:blipFill>
              <a:blip r:embed="rId198"/>
              <a:stretch>
                <a:fillRect/>
              </a:stretch>
            </p:blipFill>
            <p:spPr>
              <a:xfrm>
                <a:off x="7831781" y="5630792"/>
                <a:ext cx="23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8983" name="Freihand 38982">
                <a:extLst>
                  <a:ext uri="{FF2B5EF4-FFF2-40B4-BE49-F238E27FC236}">
                    <a16:creationId xmlns:a16="http://schemas.microsoft.com/office/drawing/2014/main" id="{0A081E9B-49D3-4887-9BDE-56D4D8B107CE}"/>
                  </a:ext>
                </a:extLst>
              </p14:cNvPr>
              <p14:cNvContentPartPr/>
              <p14:nvPr/>
            </p14:nvContentPartPr>
            <p14:xfrm>
              <a:off x="7756541" y="5605952"/>
              <a:ext cx="169920" cy="114840"/>
            </p14:xfrm>
          </p:contentPart>
        </mc:Choice>
        <mc:Fallback>
          <p:pic>
            <p:nvPicPr>
              <p:cNvPr id="38983" name="Freihand 38982">
                <a:extLst>
                  <a:ext uri="{FF2B5EF4-FFF2-40B4-BE49-F238E27FC236}">
                    <a16:creationId xmlns:a16="http://schemas.microsoft.com/office/drawing/2014/main" id="{0A081E9B-49D3-4887-9BDE-56D4D8B107CE}"/>
                  </a:ext>
                </a:extLst>
              </p:cNvPr>
              <p:cNvPicPr/>
              <p:nvPr/>
            </p:nvPicPr>
            <p:blipFill>
              <a:blip r:embed="rId200"/>
              <a:stretch>
                <a:fillRect/>
              </a:stretch>
            </p:blipFill>
            <p:spPr>
              <a:xfrm>
                <a:off x="7752221" y="5601632"/>
                <a:ext cx="178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8984" name="Freihand 38983">
                <a:extLst>
                  <a:ext uri="{FF2B5EF4-FFF2-40B4-BE49-F238E27FC236}">
                    <a16:creationId xmlns:a16="http://schemas.microsoft.com/office/drawing/2014/main" id="{6A1FDE54-C6CF-4ED6-A7F2-AC1EF0A059D9}"/>
                  </a:ext>
                </a:extLst>
              </p14:cNvPr>
              <p14:cNvContentPartPr/>
              <p14:nvPr/>
            </p14:nvContentPartPr>
            <p14:xfrm>
              <a:off x="7935101" y="5647352"/>
              <a:ext cx="291240" cy="61200"/>
            </p14:xfrm>
          </p:contentPart>
        </mc:Choice>
        <mc:Fallback>
          <p:pic>
            <p:nvPicPr>
              <p:cNvPr id="38984" name="Freihand 38983">
                <a:extLst>
                  <a:ext uri="{FF2B5EF4-FFF2-40B4-BE49-F238E27FC236}">
                    <a16:creationId xmlns:a16="http://schemas.microsoft.com/office/drawing/2014/main" id="{6A1FDE54-C6CF-4ED6-A7F2-AC1EF0A059D9}"/>
                  </a:ext>
                </a:extLst>
              </p:cNvPr>
              <p:cNvPicPr/>
              <p:nvPr/>
            </p:nvPicPr>
            <p:blipFill>
              <a:blip r:embed="rId202"/>
              <a:stretch>
                <a:fillRect/>
              </a:stretch>
            </p:blipFill>
            <p:spPr>
              <a:xfrm>
                <a:off x="7930781" y="5643032"/>
                <a:ext cx="299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8985" name="Freihand 38984">
                <a:extLst>
                  <a:ext uri="{FF2B5EF4-FFF2-40B4-BE49-F238E27FC236}">
                    <a16:creationId xmlns:a16="http://schemas.microsoft.com/office/drawing/2014/main" id="{EDF8E86A-F61E-4994-AE13-F03F427E0C8E}"/>
                  </a:ext>
                </a:extLst>
              </p14:cNvPr>
              <p14:cNvContentPartPr/>
              <p14:nvPr/>
            </p14:nvContentPartPr>
            <p14:xfrm>
              <a:off x="8224901" y="5610992"/>
              <a:ext cx="91440" cy="100440"/>
            </p14:xfrm>
          </p:contentPart>
        </mc:Choice>
        <mc:Fallback>
          <p:pic>
            <p:nvPicPr>
              <p:cNvPr id="38985" name="Freihand 38984">
                <a:extLst>
                  <a:ext uri="{FF2B5EF4-FFF2-40B4-BE49-F238E27FC236}">
                    <a16:creationId xmlns:a16="http://schemas.microsoft.com/office/drawing/2014/main" id="{EDF8E86A-F61E-4994-AE13-F03F427E0C8E}"/>
                  </a:ext>
                </a:extLst>
              </p:cNvPr>
              <p:cNvPicPr/>
              <p:nvPr/>
            </p:nvPicPr>
            <p:blipFill>
              <a:blip r:embed="rId204"/>
              <a:stretch>
                <a:fillRect/>
              </a:stretch>
            </p:blipFill>
            <p:spPr>
              <a:xfrm>
                <a:off x="8220581" y="5606672"/>
                <a:ext cx="100080" cy="109080"/>
              </a:xfrm>
              <a:prstGeom prst="rect">
                <a:avLst/>
              </a:prstGeom>
            </p:spPr>
          </p:pic>
        </mc:Fallback>
      </mc:AlternateContent>
      <p:grpSp>
        <p:nvGrpSpPr>
          <p:cNvPr id="38992" name="Gruppieren 38991">
            <a:extLst>
              <a:ext uri="{FF2B5EF4-FFF2-40B4-BE49-F238E27FC236}">
                <a16:creationId xmlns:a16="http://schemas.microsoft.com/office/drawing/2014/main" id="{79C879BB-B6AF-4DB4-AE04-6FF938EA7325}"/>
              </a:ext>
            </a:extLst>
          </p:cNvPr>
          <p:cNvGrpSpPr/>
          <p:nvPr/>
        </p:nvGrpSpPr>
        <p:grpSpPr>
          <a:xfrm>
            <a:off x="7405541" y="5937152"/>
            <a:ext cx="434520" cy="154440"/>
            <a:chOff x="7405541" y="5937152"/>
            <a:chExt cx="434520" cy="154440"/>
          </a:xfrm>
        </p:grpSpPr>
        <mc:AlternateContent xmlns:mc="http://schemas.openxmlformats.org/markup-compatibility/2006">
          <mc:Choice xmlns:p14="http://schemas.microsoft.com/office/powerpoint/2010/main" Requires="p14">
            <p:contentPart p14:bwMode="auto" r:id="rId205">
              <p14:nvContentPartPr>
                <p14:cNvPr id="38986" name="Freihand 38985">
                  <a:extLst>
                    <a:ext uri="{FF2B5EF4-FFF2-40B4-BE49-F238E27FC236}">
                      <a16:creationId xmlns:a16="http://schemas.microsoft.com/office/drawing/2014/main" id="{43F3AD6C-5F37-418D-B102-D899F4002B5B}"/>
                    </a:ext>
                  </a:extLst>
                </p14:cNvPr>
                <p14:cNvContentPartPr/>
                <p14:nvPr/>
              </p14:nvContentPartPr>
              <p14:xfrm>
                <a:off x="7438301" y="6021752"/>
                <a:ext cx="125640" cy="28080"/>
              </p14:xfrm>
            </p:contentPart>
          </mc:Choice>
          <mc:Fallback>
            <p:pic>
              <p:nvPicPr>
                <p:cNvPr id="38986" name="Freihand 38985">
                  <a:extLst>
                    <a:ext uri="{FF2B5EF4-FFF2-40B4-BE49-F238E27FC236}">
                      <a16:creationId xmlns:a16="http://schemas.microsoft.com/office/drawing/2014/main" id="{43F3AD6C-5F37-418D-B102-D899F4002B5B}"/>
                    </a:ext>
                  </a:extLst>
                </p:cNvPr>
                <p:cNvPicPr/>
                <p:nvPr/>
              </p:nvPicPr>
              <p:blipFill>
                <a:blip r:embed="rId206"/>
                <a:stretch>
                  <a:fillRect/>
                </a:stretch>
              </p:blipFill>
              <p:spPr>
                <a:xfrm>
                  <a:off x="7433981" y="6017432"/>
                  <a:ext cx="134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8987" name="Freihand 38986">
                  <a:extLst>
                    <a:ext uri="{FF2B5EF4-FFF2-40B4-BE49-F238E27FC236}">
                      <a16:creationId xmlns:a16="http://schemas.microsoft.com/office/drawing/2014/main" id="{33E58B80-52F5-4DEF-86AA-1B3942C8C41A}"/>
                    </a:ext>
                  </a:extLst>
                </p14:cNvPr>
                <p14:cNvContentPartPr/>
                <p14:nvPr/>
              </p14:nvContentPartPr>
              <p14:xfrm>
                <a:off x="7405541" y="6060272"/>
                <a:ext cx="159120" cy="31320"/>
              </p14:xfrm>
            </p:contentPart>
          </mc:Choice>
          <mc:Fallback>
            <p:pic>
              <p:nvPicPr>
                <p:cNvPr id="38987" name="Freihand 38986">
                  <a:extLst>
                    <a:ext uri="{FF2B5EF4-FFF2-40B4-BE49-F238E27FC236}">
                      <a16:creationId xmlns:a16="http://schemas.microsoft.com/office/drawing/2014/main" id="{33E58B80-52F5-4DEF-86AA-1B3942C8C41A}"/>
                    </a:ext>
                  </a:extLst>
                </p:cNvPr>
                <p:cNvPicPr/>
                <p:nvPr/>
              </p:nvPicPr>
              <p:blipFill>
                <a:blip r:embed="rId208"/>
                <a:stretch>
                  <a:fillRect/>
                </a:stretch>
              </p:blipFill>
              <p:spPr>
                <a:xfrm>
                  <a:off x="7401221" y="6055952"/>
                  <a:ext cx="167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8991" name="Freihand 38990">
                  <a:extLst>
                    <a:ext uri="{FF2B5EF4-FFF2-40B4-BE49-F238E27FC236}">
                      <a16:creationId xmlns:a16="http://schemas.microsoft.com/office/drawing/2014/main" id="{788D4D4B-F22F-44C5-92F7-15D272B2F51C}"/>
                    </a:ext>
                  </a:extLst>
                </p14:cNvPr>
                <p14:cNvContentPartPr/>
                <p14:nvPr/>
              </p14:nvContentPartPr>
              <p14:xfrm>
                <a:off x="7673741" y="5937152"/>
                <a:ext cx="166320" cy="147240"/>
              </p14:xfrm>
            </p:contentPart>
          </mc:Choice>
          <mc:Fallback>
            <p:pic>
              <p:nvPicPr>
                <p:cNvPr id="38991" name="Freihand 38990">
                  <a:extLst>
                    <a:ext uri="{FF2B5EF4-FFF2-40B4-BE49-F238E27FC236}">
                      <a16:creationId xmlns:a16="http://schemas.microsoft.com/office/drawing/2014/main" id="{788D4D4B-F22F-44C5-92F7-15D272B2F51C}"/>
                    </a:ext>
                  </a:extLst>
                </p:cNvPr>
                <p:cNvPicPr/>
                <p:nvPr/>
              </p:nvPicPr>
              <p:blipFill>
                <a:blip r:embed="rId210"/>
                <a:stretch>
                  <a:fillRect/>
                </a:stretch>
              </p:blipFill>
              <p:spPr>
                <a:xfrm>
                  <a:off x="7669421" y="5932832"/>
                  <a:ext cx="174960" cy="15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1">
            <p14:nvContentPartPr>
              <p14:cNvPr id="38993" name="Freihand 38992">
                <a:extLst>
                  <a:ext uri="{FF2B5EF4-FFF2-40B4-BE49-F238E27FC236}">
                    <a16:creationId xmlns:a16="http://schemas.microsoft.com/office/drawing/2014/main" id="{DFDA054A-D478-4B6C-B63A-8CDE18B1A6CC}"/>
                  </a:ext>
                </a:extLst>
              </p14:cNvPr>
              <p14:cNvContentPartPr/>
              <p14:nvPr/>
            </p14:nvContentPartPr>
            <p14:xfrm>
              <a:off x="4596821" y="3837632"/>
              <a:ext cx="250560" cy="65880"/>
            </p14:xfrm>
          </p:contentPart>
        </mc:Choice>
        <mc:Fallback>
          <p:pic>
            <p:nvPicPr>
              <p:cNvPr id="38993" name="Freihand 38992">
                <a:extLst>
                  <a:ext uri="{FF2B5EF4-FFF2-40B4-BE49-F238E27FC236}">
                    <a16:creationId xmlns:a16="http://schemas.microsoft.com/office/drawing/2014/main" id="{DFDA054A-D478-4B6C-B63A-8CDE18B1A6CC}"/>
                  </a:ext>
                </a:extLst>
              </p:cNvPr>
              <p:cNvPicPr/>
              <p:nvPr/>
            </p:nvPicPr>
            <p:blipFill>
              <a:blip r:embed="rId212"/>
              <a:stretch>
                <a:fillRect/>
              </a:stretch>
            </p:blipFill>
            <p:spPr>
              <a:xfrm>
                <a:off x="4592501" y="3833312"/>
                <a:ext cx="259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8995" name="Freihand 38994">
                <a:extLst>
                  <a:ext uri="{FF2B5EF4-FFF2-40B4-BE49-F238E27FC236}">
                    <a16:creationId xmlns:a16="http://schemas.microsoft.com/office/drawing/2014/main" id="{E3443019-C922-4F9C-90B3-E5BE2214E4C5}"/>
                  </a:ext>
                </a:extLst>
              </p14:cNvPr>
              <p14:cNvContentPartPr/>
              <p14:nvPr/>
            </p14:nvContentPartPr>
            <p14:xfrm>
              <a:off x="2832461" y="5195912"/>
              <a:ext cx="255600" cy="24840"/>
            </p14:xfrm>
          </p:contentPart>
        </mc:Choice>
        <mc:Fallback>
          <p:pic>
            <p:nvPicPr>
              <p:cNvPr id="38995" name="Freihand 38994">
                <a:extLst>
                  <a:ext uri="{FF2B5EF4-FFF2-40B4-BE49-F238E27FC236}">
                    <a16:creationId xmlns:a16="http://schemas.microsoft.com/office/drawing/2014/main" id="{E3443019-C922-4F9C-90B3-E5BE2214E4C5}"/>
                  </a:ext>
                </a:extLst>
              </p:cNvPr>
              <p:cNvPicPr/>
              <p:nvPr/>
            </p:nvPicPr>
            <p:blipFill>
              <a:blip r:embed="rId214"/>
              <a:stretch>
                <a:fillRect/>
              </a:stretch>
            </p:blipFill>
            <p:spPr>
              <a:xfrm>
                <a:off x="2828141" y="5191592"/>
                <a:ext cx="264240" cy="33480"/>
              </a:xfrm>
              <a:prstGeom prst="rect">
                <a:avLst/>
              </a:prstGeom>
            </p:spPr>
          </p:pic>
        </mc:Fallback>
      </mc:AlternateContent>
      <p:grpSp>
        <p:nvGrpSpPr>
          <p:cNvPr id="38999" name="Gruppieren 38998">
            <a:extLst>
              <a:ext uri="{FF2B5EF4-FFF2-40B4-BE49-F238E27FC236}">
                <a16:creationId xmlns:a16="http://schemas.microsoft.com/office/drawing/2014/main" id="{E0211D90-2BC5-4E29-B4BF-3C882FCF4398}"/>
              </a:ext>
            </a:extLst>
          </p:cNvPr>
          <p:cNvGrpSpPr/>
          <p:nvPr/>
        </p:nvGrpSpPr>
        <p:grpSpPr>
          <a:xfrm>
            <a:off x="6537221" y="6033632"/>
            <a:ext cx="513360" cy="179640"/>
            <a:chOff x="6537221" y="6033632"/>
            <a:chExt cx="513360" cy="179640"/>
          </a:xfrm>
        </p:grpSpPr>
        <mc:AlternateContent xmlns:mc="http://schemas.openxmlformats.org/markup-compatibility/2006">
          <mc:Choice xmlns:p14="http://schemas.microsoft.com/office/powerpoint/2010/main" Requires="p14">
            <p:contentPart p14:bwMode="auto" r:id="rId215">
              <p14:nvContentPartPr>
                <p14:cNvPr id="38994" name="Freihand 38993">
                  <a:extLst>
                    <a:ext uri="{FF2B5EF4-FFF2-40B4-BE49-F238E27FC236}">
                      <a16:creationId xmlns:a16="http://schemas.microsoft.com/office/drawing/2014/main" id="{AAC13F30-4B81-4218-8880-3BC21C2F5BE5}"/>
                    </a:ext>
                  </a:extLst>
                </p14:cNvPr>
                <p14:cNvContentPartPr/>
                <p14:nvPr/>
              </p14:nvContentPartPr>
              <p14:xfrm>
                <a:off x="6537221" y="6041912"/>
                <a:ext cx="159840" cy="171360"/>
              </p14:xfrm>
            </p:contentPart>
          </mc:Choice>
          <mc:Fallback>
            <p:pic>
              <p:nvPicPr>
                <p:cNvPr id="38994" name="Freihand 38993">
                  <a:extLst>
                    <a:ext uri="{FF2B5EF4-FFF2-40B4-BE49-F238E27FC236}">
                      <a16:creationId xmlns:a16="http://schemas.microsoft.com/office/drawing/2014/main" id="{AAC13F30-4B81-4218-8880-3BC21C2F5BE5}"/>
                    </a:ext>
                  </a:extLst>
                </p:cNvPr>
                <p:cNvPicPr/>
                <p:nvPr/>
              </p:nvPicPr>
              <p:blipFill>
                <a:blip r:embed="rId216"/>
                <a:stretch>
                  <a:fillRect/>
                </a:stretch>
              </p:blipFill>
              <p:spPr>
                <a:xfrm>
                  <a:off x="6532901" y="6037592"/>
                  <a:ext cx="1684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8996" name="Freihand 38995">
                  <a:extLst>
                    <a:ext uri="{FF2B5EF4-FFF2-40B4-BE49-F238E27FC236}">
                      <a16:creationId xmlns:a16="http://schemas.microsoft.com/office/drawing/2014/main" id="{B82DA590-672B-454B-AAD8-4D3FC4CEA862}"/>
                    </a:ext>
                  </a:extLst>
                </p14:cNvPr>
                <p14:cNvContentPartPr/>
                <p14:nvPr/>
              </p14:nvContentPartPr>
              <p14:xfrm>
                <a:off x="6818021" y="6077192"/>
                <a:ext cx="15840" cy="112680"/>
              </p14:xfrm>
            </p:contentPart>
          </mc:Choice>
          <mc:Fallback>
            <p:pic>
              <p:nvPicPr>
                <p:cNvPr id="38996" name="Freihand 38995">
                  <a:extLst>
                    <a:ext uri="{FF2B5EF4-FFF2-40B4-BE49-F238E27FC236}">
                      <a16:creationId xmlns:a16="http://schemas.microsoft.com/office/drawing/2014/main" id="{B82DA590-672B-454B-AAD8-4D3FC4CEA862}"/>
                    </a:ext>
                  </a:extLst>
                </p:cNvPr>
                <p:cNvPicPr/>
                <p:nvPr/>
              </p:nvPicPr>
              <p:blipFill>
                <a:blip r:embed="rId218"/>
                <a:stretch>
                  <a:fillRect/>
                </a:stretch>
              </p:blipFill>
              <p:spPr>
                <a:xfrm>
                  <a:off x="6813701" y="6072872"/>
                  <a:ext cx="24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8997" name="Freihand 38996">
                  <a:extLst>
                    <a:ext uri="{FF2B5EF4-FFF2-40B4-BE49-F238E27FC236}">
                      <a16:creationId xmlns:a16="http://schemas.microsoft.com/office/drawing/2014/main" id="{A675F65E-C627-49DC-AEBF-C15EDCFA15C4}"/>
                    </a:ext>
                  </a:extLst>
                </p14:cNvPr>
                <p14:cNvContentPartPr/>
                <p14:nvPr/>
              </p14:nvContentPartPr>
              <p14:xfrm>
                <a:off x="6763301" y="6111392"/>
                <a:ext cx="146160" cy="20160"/>
              </p14:xfrm>
            </p:contentPart>
          </mc:Choice>
          <mc:Fallback>
            <p:pic>
              <p:nvPicPr>
                <p:cNvPr id="38997" name="Freihand 38996">
                  <a:extLst>
                    <a:ext uri="{FF2B5EF4-FFF2-40B4-BE49-F238E27FC236}">
                      <a16:creationId xmlns:a16="http://schemas.microsoft.com/office/drawing/2014/main" id="{A675F65E-C627-49DC-AEBF-C15EDCFA15C4}"/>
                    </a:ext>
                  </a:extLst>
                </p:cNvPr>
                <p:cNvPicPr/>
                <p:nvPr/>
              </p:nvPicPr>
              <p:blipFill>
                <a:blip r:embed="rId220"/>
                <a:stretch>
                  <a:fillRect/>
                </a:stretch>
              </p:blipFill>
              <p:spPr>
                <a:xfrm>
                  <a:off x="6758981" y="6107072"/>
                  <a:ext cx="154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8998" name="Freihand 38997">
                  <a:extLst>
                    <a:ext uri="{FF2B5EF4-FFF2-40B4-BE49-F238E27FC236}">
                      <a16:creationId xmlns:a16="http://schemas.microsoft.com/office/drawing/2014/main" id="{694F5013-07E4-4450-A547-0BC5224BA041}"/>
                    </a:ext>
                  </a:extLst>
                </p14:cNvPr>
                <p14:cNvContentPartPr/>
                <p14:nvPr/>
              </p14:nvContentPartPr>
              <p14:xfrm>
                <a:off x="6929981" y="6033632"/>
                <a:ext cx="120600" cy="141480"/>
              </p14:xfrm>
            </p:contentPart>
          </mc:Choice>
          <mc:Fallback>
            <p:pic>
              <p:nvPicPr>
                <p:cNvPr id="38998" name="Freihand 38997">
                  <a:extLst>
                    <a:ext uri="{FF2B5EF4-FFF2-40B4-BE49-F238E27FC236}">
                      <a16:creationId xmlns:a16="http://schemas.microsoft.com/office/drawing/2014/main" id="{694F5013-07E4-4450-A547-0BC5224BA041}"/>
                    </a:ext>
                  </a:extLst>
                </p:cNvPr>
                <p:cNvPicPr/>
                <p:nvPr/>
              </p:nvPicPr>
              <p:blipFill>
                <a:blip r:embed="rId222"/>
                <a:stretch>
                  <a:fillRect/>
                </a:stretch>
              </p:blipFill>
              <p:spPr>
                <a:xfrm>
                  <a:off x="6925661" y="6029312"/>
                  <a:ext cx="129240" cy="15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3">
            <p14:nvContentPartPr>
              <p14:cNvPr id="39000" name="Freihand 38999">
                <a:extLst>
                  <a:ext uri="{FF2B5EF4-FFF2-40B4-BE49-F238E27FC236}">
                    <a16:creationId xmlns:a16="http://schemas.microsoft.com/office/drawing/2014/main" id="{2F1C493C-1174-4CC2-8D44-C054C5596B9B}"/>
                  </a:ext>
                </a:extLst>
              </p14:cNvPr>
              <p14:cNvContentPartPr/>
              <p14:nvPr/>
            </p14:nvContentPartPr>
            <p14:xfrm>
              <a:off x="6763301" y="6316232"/>
              <a:ext cx="262440" cy="92880"/>
            </p14:xfrm>
          </p:contentPart>
        </mc:Choice>
        <mc:Fallback>
          <p:pic>
            <p:nvPicPr>
              <p:cNvPr id="39000" name="Freihand 38999">
                <a:extLst>
                  <a:ext uri="{FF2B5EF4-FFF2-40B4-BE49-F238E27FC236}">
                    <a16:creationId xmlns:a16="http://schemas.microsoft.com/office/drawing/2014/main" id="{2F1C493C-1174-4CC2-8D44-C054C5596B9B}"/>
                  </a:ext>
                </a:extLst>
              </p:cNvPr>
              <p:cNvPicPr/>
              <p:nvPr/>
            </p:nvPicPr>
            <p:blipFill>
              <a:blip r:embed="rId224"/>
              <a:stretch>
                <a:fillRect/>
              </a:stretch>
            </p:blipFill>
            <p:spPr>
              <a:xfrm>
                <a:off x="6758981" y="6311912"/>
                <a:ext cx="271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9001" name="Freihand 39000">
                <a:extLst>
                  <a:ext uri="{FF2B5EF4-FFF2-40B4-BE49-F238E27FC236}">
                    <a16:creationId xmlns:a16="http://schemas.microsoft.com/office/drawing/2014/main" id="{A917DFC4-B631-471A-A16E-201BFA520691}"/>
                  </a:ext>
                </a:extLst>
              </p14:cNvPr>
              <p14:cNvContentPartPr/>
              <p14:nvPr/>
            </p14:nvContentPartPr>
            <p14:xfrm>
              <a:off x="7728821" y="6229832"/>
              <a:ext cx="272880" cy="122760"/>
            </p14:xfrm>
          </p:contentPart>
        </mc:Choice>
        <mc:Fallback>
          <p:pic>
            <p:nvPicPr>
              <p:cNvPr id="39001" name="Freihand 39000">
                <a:extLst>
                  <a:ext uri="{FF2B5EF4-FFF2-40B4-BE49-F238E27FC236}">
                    <a16:creationId xmlns:a16="http://schemas.microsoft.com/office/drawing/2014/main" id="{A917DFC4-B631-471A-A16E-201BFA520691}"/>
                  </a:ext>
                </a:extLst>
              </p:cNvPr>
              <p:cNvPicPr/>
              <p:nvPr/>
            </p:nvPicPr>
            <p:blipFill>
              <a:blip r:embed="rId226"/>
              <a:stretch>
                <a:fillRect/>
              </a:stretch>
            </p:blipFill>
            <p:spPr>
              <a:xfrm>
                <a:off x="7724501" y="6225512"/>
                <a:ext cx="281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9002" name="Freihand 39001">
                <a:extLst>
                  <a:ext uri="{FF2B5EF4-FFF2-40B4-BE49-F238E27FC236}">
                    <a16:creationId xmlns:a16="http://schemas.microsoft.com/office/drawing/2014/main" id="{592CA0CE-9988-4821-B4A8-F3092A1B7F05}"/>
                  </a:ext>
                </a:extLst>
              </p14:cNvPr>
              <p14:cNvContentPartPr/>
              <p14:nvPr/>
            </p14:nvContentPartPr>
            <p14:xfrm>
              <a:off x="559781" y="4751312"/>
              <a:ext cx="1488600" cy="1347840"/>
            </p14:xfrm>
          </p:contentPart>
        </mc:Choice>
        <mc:Fallback>
          <p:pic>
            <p:nvPicPr>
              <p:cNvPr id="39002" name="Freihand 39001">
                <a:extLst>
                  <a:ext uri="{FF2B5EF4-FFF2-40B4-BE49-F238E27FC236}">
                    <a16:creationId xmlns:a16="http://schemas.microsoft.com/office/drawing/2014/main" id="{592CA0CE-9988-4821-B4A8-F3092A1B7F05}"/>
                  </a:ext>
                </a:extLst>
              </p:cNvPr>
              <p:cNvPicPr/>
              <p:nvPr/>
            </p:nvPicPr>
            <p:blipFill>
              <a:blip r:embed="rId228"/>
              <a:stretch>
                <a:fillRect/>
              </a:stretch>
            </p:blipFill>
            <p:spPr>
              <a:xfrm>
                <a:off x="555461" y="4746992"/>
                <a:ext cx="1497240" cy="1356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9003" name="Freihand 39002">
                <a:extLst>
                  <a:ext uri="{FF2B5EF4-FFF2-40B4-BE49-F238E27FC236}">
                    <a16:creationId xmlns:a16="http://schemas.microsoft.com/office/drawing/2014/main" id="{2CA405DB-2367-42B0-B673-92CF1BCF8D90}"/>
                  </a:ext>
                </a:extLst>
              </p14:cNvPr>
              <p14:cNvContentPartPr/>
              <p14:nvPr/>
            </p14:nvContentPartPr>
            <p14:xfrm>
              <a:off x="1880621" y="5928152"/>
              <a:ext cx="6840" cy="185040"/>
            </p14:xfrm>
          </p:contentPart>
        </mc:Choice>
        <mc:Fallback>
          <p:pic>
            <p:nvPicPr>
              <p:cNvPr id="39003" name="Freihand 39002">
                <a:extLst>
                  <a:ext uri="{FF2B5EF4-FFF2-40B4-BE49-F238E27FC236}">
                    <a16:creationId xmlns:a16="http://schemas.microsoft.com/office/drawing/2014/main" id="{2CA405DB-2367-42B0-B673-92CF1BCF8D90}"/>
                  </a:ext>
                </a:extLst>
              </p:cNvPr>
              <p:cNvPicPr/>
              <p:nvPr/>
            </p:nvPicPr>
            <p:blipFill>
              <a:blip r:embed="rId230"/>
              <a:stretch>
                <a:fillRect/>
              </a:stretch>
            </p:blipFill>
            <p:spPr>
              <a:xfrm>
                <a:off x="1876301" y="5923832"/>
                <a:ext cx="15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9004" name="Freihand 39003">
                <a:extLst>
                  <a:ext uri="{FF2B5EF4-FFF2-40B4-BE49-F238E27FC236}">
                    <a16:creationId xmlns:a16="http://schemas.microsoft.com/office/drawing/2014/main" id="{B4AED941-5238-42E0-AC91-E74B1673A9C2}"/>
                  </a:ext>
                </a:extLst>
              </p14:cNvPr>
              <p14:cNvContentPartPr/>
              <p14:nvPr/>
            </p14:nvContentPartPr>
            <p14:xfrm>
              <a:off x="1838141" y="5886392"/>
              <a:ext cx="178560" cy="151920"/>
            </p14:xfrm>
          </p:contentPart>
        </mc:Choice>
        <mc:Fallback>
          <p:pic>
            <p:nvPicPr>
              <p:cNvPr id="39004" name="Freihand 39003">
                <a:extLst>
                  <a:ext uri="{FF2B5EF4-FFF2-40B4-BE49-F238E27FC236}">
                    <a16:creationId xmlns:a16="http://schemas.microsoft.com/office/drawing/2014/main" id="{B4AED941-5238-42E0-AC91-E74B1673A9C2}"/>
                  </a:ext>
                </a:extLst>
              </p:cNvPr>
              <p:cNvPicPr/>
              <p:nvPr/>
            </p:nvPicPr>
            <p:blipFill>
              <a:blip r:embed="rId232"/>
              <a:stretch>
                <a:fillRect/>
              </a:stretch>
            </p:blipFill>
            <p:spPr>
              <a:xfrm>
                <a:off x="1833821" y="5882072"/>
                <a:ext cx="187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9005" name="Freihand 39004">
                <a:extLst>
                  <a:ext uri="{FF2B5EF4-FFF2-40B4-BE49-F238E27FC236}">
                    <a16:creationId xmlns:a16="http://schemas.microsoft.com/office/drawing/2014/main" id="{4390486F-0D4E-4EA0-A78A-2356DC0B2A1D}"/>
                  </a:ext>
                </a:extLst>
              </p14:cNvPr>
              <p14:cNvContentPartPr/>
              <p14:nvPr/>
            </p14:nvContentPartPr>
            <p14:xfrm>
              <a:off x="2062061" y="5918792"/>
              <a:ext cx="221760" cy="78480"/>
            </p14:xfrm>
          </p:contentPart>
        </mc:Choice>
        <mc:Fallback>
          <p:pic>
            <p:nvPicPr>
              <p:cNvPr id="39005" name="Freihand 39004">
                <a:extLst>
                  <a:ext uri="{FF2B5EF4-FFF2-40B4-BE49-F238E27FC236}">
                    <a16:creationId xmlns:a16="http://schemas.microsoft.com/office/drawing/2014/main" id="{4390486F-0D4E-4EA0-A78A-2356DC0B2A1D}"/>
                  </a:ext>
                </a:extLst>
              </p:cNvPr>
              <p:cNvPicPr/>
              <p:nvPr/>
            </p:nvPicPr>
            <p:blipFill>
              <a:blip r:embed="rId234"/>
              <a:stretch>
                <a:fillRect/>
              </a:stretch>
            </p:blipFill>
            <p:spPr>
              <a:xfrm>
                <a:off x="2057741" y="5914472"/>
                <a:ext cx="230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9006" name="Freihand 39005">
                <a:extLst>
                  <a:ext uri="{FF2B5EF4-FFF2-40B4-BE49-F238E27FC236}">
                    <a16:creationId xmlns:a16="http://schemas.microsoft.com/office/drawing/2014/main" id="{E13F92F7-EF1E-4AC2-A8B0-DC6184D22537}"/>
                  </a:ext>
                </a:extLst>
              </p14:cNvPr>
              <p14:cNvContentPartPr/>
              <p14:nvPr/>
            </p14:nvContentPartPr>
            <p14:xfrm>
              <a:off x="2272661" y="5849672"/>
              <a:ext cx="31320" cy="8640"/>
            </p14:xfrm>
          </p:contentPart>
        </mc:Choice>
        <mc:Fallback>
          <p:pic>
            <p:nvPicPr>
              <p:cNvPr id="39006" name="Freihand 39005">
                <a:extLst>
                  <a:ext uri="{FF2B5EF4-FFF2-40B4-BE49-F238E27FC236}">
                    <a16:creationId xmlns:a16="http://schemas.microsoft.com/office/drawing/2014/main" id="{E13F92F7-EF1E-4AC2-A8B0-DC6184D22537}"/>
                  </a:ext>
                </a:extLst>
              </p:cNvPr>
              <p:cNvPicPr/>
              <p:nvPr/>
            </p:nvPicPr>
            <p:blipFill>
              <a:blip r:embed="rId236"/>
              <a:stretch>
                <a:fillRect/>
              </a:stretch>
            </p:blipFill>
            <p:spPr>
              <a:xfrm>
                <a:off x="2268341" y="5845352"/>
                <a:ext cx="39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9007" name="Freihand 39006">
                <a:extLst>
                  <a:ext uri="{FF2B5EF4-FFF2-40B4-BE49-F238E27FC236}">
                    <a16:creationId xmlns:a16="http://schemas.microsoft.com/office/drawing/2014/main" id="{D401C377-B192-4D3A-942C-5FF219D854E8}"/>
                  </a:ext>
                </a:extLst>
              </p14:cNvPr>
              <p14:cNvContentPartPr/>
              <p14:nvPr/>
            </p14:nvContentPartPr>
            <p14:xfrm>
              <a:off x="2996261" y="5850392"/>
              <a:ext cx="16920" cy="160200"/>
            </p14:xfrm>
          </p:contentPart>
        </mc:Choice>
        <mc:Fallback>
          <p:pic>
            <p:nvPicPr>
              <p:cNvPr id="39007" name="Freihand 39006">
                <a:extLst>
                  <a:ext uri="{FF2B5EF4-FFF2-40B4-BE49-F238E27FC236}">
                    <a16:creationId xmlns:a16="http://schemas.microsoft.com/office/drawing/2014/main" id="{D401C377-B192-4D3A-942C-5FF219D854E8}"/>
                  </a:ext>
                </a:extLst>
              </p:cNvPr>
              <p:cNvPicPr/>
              <p:nvPr/>
            </p:nvPicPr>
            <p:blipFill>
              <a:blip r:embed="rId238"/>
              <a:stretch>
                <a:fillRect/>
              </a:stretch>
            </p:blipFill>
            <p:spPr>
              <a:xfrm>
                <a:off x="2991941" y="5846072"/>
                <a:ext cx="25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9008" name="Freihand 39007">
                <a:extLst>
                  <a:ext uri="{FF2B5EF4-FFF2-40B4-BE49-F238E27FC236}">
                    <a16:creationId xmlns:a16="http://schemas.microsoft.com/office/drawing/2014/main" id="{215ED62F-9E57-4202-BCF1-41761A9AB7D0}"/>
                  </a:ext>
                </a:extLst>
              </p14:cNvPr>
              <p14:cNvContentPartPr/>
              <p14:nvPr/>
            </p14:nvContentPartPr>
            <p14:xfrm>
              <a:off x="2935421" y="5816192"/>
              <a:ext cx="184320" cy="135360"/>
            </p14:xfrm>
          </p:contentPart>
        </mc:Choice>
        <mc:Fallback>
          <p:pic>
            <p:nvPicPr>
              <p:cNvPr id="39008" name="Freihand 39007">
                <a:extLst>
                  <a:ext uri="{FF2B5EF4-FFF2-40B4-BE49-F238E27FC236}">
                    <a16:creationId xmlns:a16="http://schemas.microsoft.com/office/drawing/2014/main" id="{215ED62F-9E57-4202-BCF1-41761A9AB7D0}"/>
                  </a:ext>
                </a:extLst>
              </p:cNvPr>
              <p:cNvPicPr/>
              <p:nvPr/>
            </p:nvPicPr>
            <p:blipFill>
              <a:blip r:embed="rId240"/>
              <a:stretch>
                <a:fillRect/>
              </a:stretch>
            </p:blipFill>
            <p:spPr>
              <a:xfrm>
                <a:off x="2930741" y="5811872"/>
                <a:ext cx="192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9009" name="Freihand 39008">
                <a:extLst>
                  <a:ext uri="{FF2B5EF4-FFF2-40B4-BE49-F238E27FC236}">
                    <a16:creationId xmlns:a16="http://schemas.microsoft.com/office/drawing/2014/main" id="{E80E4BEE-E539-4BD7-B3DE-C05D171E43D2}"/>
                  </a:ext>
                </a:extLst>
              </p14:cNvPr>
              <p14:cNvContentPartPr/>
              <p14:nvPr/>
            </p14:nvContentPartPr>
            <p14:xfrm>
              <a:off x="3132341" y="5891792"/>
              <a:ext cx="338040" cy="65520"/>
            </p14:xfrm>
          </p:contentPart>
        </mc:Choice>
        <mc:Fallback>
          <p:pic>
            <p:nvPicPr>
              <p:cNvPr id="39009" name="Freihand 39008">
                <a:extLst>
                  <a:ext uri="{FF2B5EF4-FFF2-40B4-BE49-F238E27FC236}">
                    <a16:creationId xmlns:a16="http://schemas.microsoft.com/office/drawing/2014/main" id="{E80E4BEE-E539-4BD7-B3DE-C05D171E43D2}"/>
                  </a:ext>
                </a:extLst>
              </p:cNvPr>
              <p:cNvPicPr/>
              <p:nvPr/>
            </p:nvPicPr>
            <p:blipFill>
              <a:blip r:embed="rId242"/>
              <a:stretch>
                <a:fillRect/>
              </a:stretch>
            </p:blipFill>
            <p:spPr>
              <a:xfrm>
                <a:off x="3128021" y="5887472"/>
                <a:ext cx="346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9010" name="Freihand 39009">
                <a:extLst>
                  <a:ext uri="{FF2B5EF4-FFF2-40B4-BE49-F238E27FC236}">
                    <a16:creationId xmlns:a16="http://schemas.microsoft.com/office/drawing/2014/main" id="{3A30D9E6-809F-4AF4-9639-A025F44425C7}"/>
                  </a:ext>
                </a:extLst>
              </p14:cNvPr>
              <p14:cNvContentPartPr/>
              <p14:nvPr/>
            </p14:nvContentPartPr>
            <p14:xfrm>
              <a:off x="3434021" y="5853272"/>
              <a:ext cx="135360" cy="94680"/>
            </p14:xfrm>
          </p:contentPart>
        </mc:Choice>
        <mc:Fallback>
          <p:pic>
            <p:nvPicPr>
              <p:cNvPr id="39010" name="Freihand 39009">
                <a:extLst>
                  <a:ext uri="{FF2B5EF4-FFF2-40B4-BE49-F238E27FC236}">
                    <a16:creationId xmlns:a16="http://schemas.microsoft.com/office/drawing/2014/main" id="{3A30D9E6-809F-4AF4-9639-A025F44425C7}"/>
                  </a:ext>
                </a:extLst>
              </p:cNvPr>
              <p:cNvPicPr/>
              <p:nvPr/>
            </p:nvPicPr>
            <p:blipFill>
              <a:blip r:embed="rId244"/>
              <a:stretch>
                <a:fillRect/>
              </a:stretch>
            </p:blipFill>
            <p:spPr>
              <a:xfrm>
                <a:off x="3429701" y="5848952"/>
                <a:ext cx="144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9016" name="Freihand 39015">
                <a:extLst>
                  <a:ext uri="{FF2B5EF4-FFF2-40B4-BE49-F238E27FC236}">
                    <a16:creationId xmlns:a16="http://schemas.microsoft.com/office/drawing/2014/main" id="{949B57FB-D0C0-4DD2-A8F6-91B2F7A35F8F}"/>
                  </a:ext>
                </a:extLst>
              </p14:cNvPr>
              <p14:cNvContentPartPr/>
              <p14:nvPr/>
            </p14:nvContentPartPr>
            <p14:xfrm>
              <a:off x="2762621" y="5275112"/>
              <a:ext cx="425880" cy="34200"/>
            </p14:xfrm>
          </p:contentPart>
        </mc:Choice>
        <mc:Fallback>
          <p:pic>
            <p:nvPicPr>
              <p:cNvPr id="39016" name="Freihand 39015">
                <a:extLst>
                  <a:ext uri="{FF2B5EF4-FFF2-40B4-BE49-F238E27FC236}">
                    <a16:creationId xmlns:a16="http://schemas.microsoft.com/office/drawing/2014/main" id="{949B57FB-D0C0-4DD2-A8F6-91B2F7A35F8F}"/>
                  </a:ext>
                </a:extLst>
              </p:cNvPr>
              <p:cNvPicPr/>
              <p:nvPr/>
            </p:nvPicPr>
            <p:blipFill>
              <a:blip r:embed="rId246"/>
              <a:stretch>
                <a:fillRect/>
              </a:stretch>
            </p:blipFill>
            <p:spPr>
              <a:xfrm>
                <a:off x="2758301" y="5270792"/>
                <a:ext cx="434520" cy="42840"/>
              </a:xfrm>
              <a:prstGeom prst="rect">
                <a:avLst/>
              </a:prstGeom>
            </p:spPr>
          </p:pic>
        </mc:Fallback>
      </mc:AlternateContent>
      <p:grpSp>
        <p:nvGrpSpPr>
          <p:cNvPr id="39018" name="Gruppieren 39017">
            <a:extLst>
              <a:ext uri="{FF2B5EF4-FFF2-40B4-BE49-F238E27FC236}">
                <a16:creationId xmlns:a16="http://schemas.microsoft.com/office/drawing/2014/main" id="{A749070E-F09B-4DD3-92F1-9ABDE7E0E862}"/>
              </a:ext>
            </a:extLst>
          </p:cNvPr>
          <p:cNvGrpSpPr/>
          <p:nvPr/>
        </p:nvGrpSpPr>
        <p:grpSpPr>
          <a:xfrm>
            <a:off x="2605661" y="6141992"/>
            <a:ext cx="542880" cy="216000"/>
            <a:chOff x="2605661" y="6141992"/>
            <a:chExt cx="542880" cy="216000"/>
          </a:xfrm>
        </p:grpSpPr>
        <mc:AlternateContent xmlns:mc="http://schemas.openxmlformats.org/markup-compatibility/2006">
          <mc:Choice xmlns:p14="http://schemas.microsoft.com/office/powerpoint/2010/main" Requires="p14">
            <p:contentPart p14:bwMode="auto" r:id="rId247">
              <p14:nvContentPartPr>
                <p14:cNvPr id="39011" name="Freihand 39010">
                  <a:extLst>
                    <a:ext uri="{FF2B5EF4-FFF2-40B4-BE49-F238E27FC236}">
                      <a16:creationId xmlns:a16="http://schemas.microsoft.com/office/drawing/2014/main" id="{2BF11E38-D5C6-4CA7-BA94-AC16D90ED1A6}"/>
                    </a:ext>
                  </a:extLst>
                </p14:cNvPr>
                <p14:cNvContentPartPr/>
                <p14:nvPr/>
              </p14:nvContentPartPr>
              <p14:xfrm>
                <a:off x="2605661" y="6193832"/>
                <a:ext cx="178560" cy="36000"/>
              </p14:xfrm>
            </p:contentPart>
          </mc:Choice>
          <mc:Fallback>
            <p:pic>
              <p:nvPicPr>
                <p:cNvPr id="39011" name="Freihand 39010">
                  <a:extLst>
                    <a:ext uri="{FF2B5EF4-FFF2-40B4-BE49-F238E27FC236}">
                      <a16:creationId xmlns:a16="http://schemas.microsoft.com/office/drawing/2014/main" id="{2BF11E38-D5C6-4CA7-BA94-AC16D90ED1A6}"/>
                    </a:ext>
                  </a:extLst>
                </p:cNvPr>
                <p:cNvPicPr/>
                <p:nvPr/>
              </p:nvPicPr>
              <p:blipFill>
                <a:blip r:embed="rId248"/>
                <a:stretch>
                  <a:fillRect/>
                </a:stretch>
              </p:blipFill>
              <p:spPr>
                <a:xfrm>
                  <a:off x="2601341" y="6189512"/>
                  <a:ext cx="187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9012" name="Freihand 39011">
                  <a:extLst>
                    <a:ext uri="{FF2B5EF4-FFF2-40B4-BE49-F238E27FC236}">
                      <a16:creationId xmlns:a16="http://schemas.microsoft.com/office/drawing/2014/main" id="{912395D7-8C3E-4E0C-A764-3015BBDFB085}"/>
                    </a:ext>
                  </a:extLst>
                </p14:cNvPr>
                <p14:cNvContentPartPr/>
                <p14:nvPr/>
              </p14:nvContentPartPr>
              <p14:xfrm>
                <a:off x="2610701" y="6217232"/>
                <a:ext cx="180360" cy="50040"/>
              </p14:xfrm>
            </p:contentPart>
          </mc:Choice>
          <mc:Fallback>
            <p:pic>
              <p:nvPicPr>
                <p:cNvPr id="39012" name="Freihand 39011">
                  <a:extLst>
                    <a:ext uri="{FF2B5EF4-FFF2-40B4-BE49-F238E27FC236}">
                      <a16:creationId xmlns:a16="http://schemas.microsoft.com/office/drawing/2014/main" id="{912395D7-8C3E-4E0C-A764-3015BBDFB085}"/>
                    </a:ext>
                  </a:extLst>
                </p:cNvPr>
                <p:cNvPicPr/>
                <p:nvPr/>
              </p:nvPicPr>
              <p:blipFill>
                <a:blip r:embed="rId250"/>
                <a:stretch>
                  <a:fillRect/>
                </a:stretch>
              </p:blipFill>
              <p:spPr>
                <a:xfrm>
                  <a:off x="2606381" y="6212912"/>
                  <a:ext cx="189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9017" name="Freihand 39016">
                  <a:extLst>
                    <a:ext uri="{FF2B5EF4-FFF2-40B4-BE49-F238E27FC236}">
                      <a16:creationId xmlns:a16="http://schemas.microsoft.com/office/drawing/2014/main" id="{B5026E74-5276-42E3-B677-76FA32B2BC94}"/>
                    </a:ext>
                  </a:extLst>
                </p14:cNvPr>
                <p14:cNvContentPartPr/>
                <p14:nvPr/>
              </p14:nvContentPartPr>
              <p14:xfrm>
                <a:off x="2962061" y="6141992"/>
                <a:ext cx="186480" cy="216000"/>
              </p14:xfrm>
            </p:contentPart>
          </mc:Choice>
          <mc:Fallback>
            <p:pic>
              <p:nvPicPr>
                <p:cNvPr id="39017" name="Freihand 39016">
                  <a:extLst>
                    <a:ext uri="{FF2B5EF4-FFF2-40B4-BE49-F238E27FC236}">
                      <a16:creationId xmlns:a16="http://schemas.microsoft.com/office/drawing/2014/main" id="{B5026E74-5276-42E3-B677-76FA32B2BC94}"/>
                    </a:ext>
                  </a:extLst>
                </p:cNvPr>
                <p:cNvPicPr/>
                <p:nvPr/>
              </p:nvPicPr>
              <p:blipFill>
                <a:blip r:embed="rId252"/>
                <a:stretch>
                  <a:fillRect/>
                </a:stretch>
              </p:blipFill>
              <p:spPr>
                <a:xfrm>
                  <a:off x="2957741" y="6137672"/>
                  <a:ext cx="195120" cy="22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3">
            <p14:nvContentPartPr>
              <p14:cNvPr id="39019" name="Freihand 39018">
                <a:extLst>
                  <a:ext uri="{FF2B5EF4-FFF2-40B4-BE49-F238E27FC236}">
                    <a16:creationId xmlns:a16="http://schemas.microsoft.com/office/drawing/2014/main" id="{9B1F830F-C2FD-4FC5-BB45-25EFA274CD70}"/>
                  </a:ext>
                </a:extLst>
              </p14:cNvPr>
              <p14:cNvContentPartPr/>
              <p14:nvPr/>
            </p14:nvContentPartPr>
            <p14:xfrm>
              <a:off x="1579661" y="3900632"/>
              <a:ext cx="427680" cy="207360"/>
            </p14:xfrm>
          </p:contentPart>
        </mc:Choice>
        <mc:Fallback>
          <p:pic>
            <p:nvPicPr>
              <p:cNvPr id="39019" name="Freihand 39018">
                <a:extLst>
                  <a:ext uri="{FF2B5EF4-FFF2-40B4-BE49-F238E27FC236}">
                    <a16:creationId xmlns:a16="http://schemas.microsoft.com/office/drawing/2014/main" id="{9B1F830F-C2FD-4FC5-BB45-25EFA274CD70}"/>
                  </a:ext>
                </a:extLst>
              </p:cNvPr>
              <p:cNvPicPr/>
              <p:nvPr/>
            </p:nvPicPr>
            <p:blipFill>
              <a:blip r:embed="rId254"/>
              <a:stretch>
                <a:fillRect/>
              </a:stretch>
            </p:blipFill>
            <p:spPr>
              <a:xfrm>
                <a:off x="1575341" y="3896312"/>
                <a:ext cx="436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9020" name="Freihand 39019">
                <a:extLst>
                  <a:ext uri="{FF2B5EF4-FFF2-40B4-BE49-F238E27FC236}">
                    <a16:creationId xmlns:a16="http://schemas.microsoft.com/office/drawing/2014/main" id="{B5165595-5DC6-40F6-BF39-FB330E4550C8}"/>
                  </a:ext>
                </a:extLst>
              </p14:cNvPr>
              <p14:cNvContentPartPr/>
              <p14:nvPr/>
            </p14:nvContentPartPr>
            <p14:xfrm>
              <a:off x="1555901" y="6263312"/>
              <a:ext cx="175320" cy="185040"/>
            </p14:xfrm>
          </p:contentPart>
        </mc:Choice>
        <mc:Fallback>
          <p:pic>
            <p:nvPicPr>
              <p:cNvPr id="39020" name="Freihand 39019">
                <a:extLst>
                  <a:ext uri="{FF2B5EF4-FFF2-40B4-BE49-F238E27FC236}">
                    <a16:creationId xmlns:a16="http://schemas.microsoft.com/office/drawing/2014/main" id="{B5165595-5DC6-40F6-BF39-FB330E4550C8}"/>
                  </a:ext>
                </a:extLst>
              </p:cNvPr>
              <p:cNvPicPr/>
              <p:nvPr/>
            </p:nvPicPr>
            <p:blipFill>
              <a:blip r:embed="rId256"/>
              <a:stretch>
                <a:fillRect/>
              </a:stretch>
            </p:blipFill>
            <p:spPr>
              <a:xfrm>
                <a:off x="1551581" y="6258992"/>
                <a:ext cx="1839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9021" name="Freihand 39020">
                <a:extLst>
                  <a:ext uri="{FF2B5EF4-FFF2-40B4-BE49-F238E27FC236}">
                    <a16:creationId xmlns:a16="http://schemas.microsoft.com/office/drawing/2014/main" id="{E19A3A63-2795-45AF-ADF8-109D2C041679}"/>
                  </a:ext>
                </a:extLst>
              </p14:cNvPr>
              <p14:cNvContentPartPr/>
              <p14:nvPr/>
            </p14:nvContentPartPr>
            <p14:xfrm>
              <a:off x="1206341" y="2967152"/>
              <a:ext cx="400680" cy="168480"/>
            </p14:xfrm>
          </p:contentPart>
        </mc:Choice>
        <mc:Fallback>
          <p:pic>
            <p:nvPicPr>
              <p:cNvPr id="39021" name="Freihand 39020">
                <a:extLst>
                  <a:ext uri="{FF2B5EF4-FFF2-40B4-BE49-F238E27FC236}">
                    <a16:creationId xmlns:a16="http://schemas.microsoft.com/office/drawing/2014/main" id="{E19A3A63-2795-45AF-ADF8-109D2C041679}"/>
                  </a:ext>
                </a:extLst>
              </p:cNvPr>
              <p:cNvPicPr/>
              <p:nvPr/>
            </p:nvPicPr>
            <p:blipFill>
              <a:blip r:embed="rId258"/>
              <a:stretch>
                <a:fillRect/>
              </a:stretch>
            </p:blipFill>
            <p:spPr>
              <a:xfrm>
                <a:off x="1202021" y="2962832"/>
                <a:ext cx="409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9025" name="Freihand 39024">
                <a:extLst>
                  <a:ext uri="{FF2B5EF4-FFF2-40B4-BE49-F238E27FC236}">
                    <a16:creationId xmlns:a16="http://schemas.microsoft.com/office/drawing/2014/main" id="{133D2CDB-7AE6-4737-AFE6-8429DBE954AE}"/>
                  </a:ext>
                </a:extLst>
              </p14:cNvPr>
              <p14:cNvContentPartPr/>
              <p14:nvPr/>
            </p14:nvContentPartPr>
            <p14:xfrm>
              <a:off x="1955861" y="6526112"/>
              <a:ext cx="289080" cy="113400"/>
            </p14:xfrm>
          </p:contentPart>
        </mc:Choice>
        <mc:Fallback>
          <p:pic>
            <p:nvPicPr>
              <p:cNvPr id="39025" name="Freihand 39024">
                <a:extLst>
                  <a:ext uri="{FF2B5EF4-FFF2-40B4-BE49-F238E27FC236}">
                    <a16:creationId xmlns:a16="http://schemas.microsoft.com/office/drawing/2014/main" id="{133D2CDB-7AE6-4737-AFE6-8429DBE954AE}"/>
                  </a:ext>
                </a:extLst>
              </p:cNvPr>
              <p:cNvPicPr/>
              <p:nvPr/>
            </p:nvPicPr>
            <p:blipFill>
              <a:blip r:embed="rId260"/>
              <a:stretch>
                <a:fillRect/>
              </a:stretch>
            </p:blipFill>
            <p:spPr>
              <a:xfrm>
                <a:off x="1951541" y="6521792"/>
                <a:ext cx="297720" cy="122040"/>
              </a:xfrm>
              <a:prstGeom prst="rect">
                <a:avLst/>
              </a:prstGeom>
            </p:spPr>
          </p:pic>
        </mc:Fallback>
      </mc:AlternateContent>
      <p:grpSp>
        <p:nvGrpSpPr>
          <p:cNvPr id="39027" name="Gruppieren 39026">
            <a:extLst>
              <a:ext uri="{FF2B5EF4-FFF2-40B4-BE49-F238E27FC236}">
                <a16:creationId xmlns:a16="http://schemas.microsoft.com/office/drawing/2014/main" id="{83680D09-47C9-49EC-9E21-48936100536A}"/>
              </a:ext>
            </a:extLst>
          </p:cNvPr>
          <p:cNvGrpSpPr/>
          <p:nvPr/>
        </p:nvGrpSpPr>
        <p:grpSpPr>
          <a:xfrm>
            <a:off x="3206501" y="6181232"/>
            <a:ext cx="438120" cy="380520"/>
            <a:chOff x="3206501" y="6181232"/>
            <a:chExt cx="438120" cy="380520"/>
          </a:xfrm>
        </p:grpSpPr>
        <mc:AlternateContent xmlns:mc="http://schemas.openxmlformats.org/markup-compatibility/2006">
          <mc:Choice xmlns:p14="http://schemas.microsoft.com/office/powerpoint/2010/main" Requires="p14">
            <p:contentPart p14:bwMode="auto" r:id="rId261">
              <p14:nvContentPartPr>
                <p14:cNvPr id="39022" name="Freihand 39021">
                  <a:extLst>
                    <a:ext uri="{FF2B5EF4-FFF2-40B4-BE49-F238E27FC236}">
                      <a16:creationId xmlns:a16="http://schemas.microsoft.com/office/drawing/2014/main" id="{561AFD0A-A0B4-4C61-BAA8-0408B2B1942F}"/>
                    </a:ext>
                  </a:extLst>
                </p14:cNvPr>
                <p14:cNvContentPartPr/>
                <p14:nvPr/>
              </p14:nvContentPartPr>
              <p14:xfrm>
                <a:off x="3248981" y="6227312"/>
                <a:ext cx="18360" cy="128880"/>
              </p14:xfrm>
            </p:contentPart>
          </mc:Choice>
          <mc:Fallback>
            <p:pic>
              <p:nvPicPr>
                <p:cNvPr id="39022" name="Freihand 39021">
                  <a:extLst>
                    <a:ext uri="{FF2B5EF4-FFF2-40B4-BE49-F238E27FC236}">
                      <a16:creationId xmlns:a16="http://schemas.microsoft.com/office/drawing/2014/main" id="{561AFD0A-A0B4-4C61-BAA8-0408B2B1942F}"/>
                    </a:ext>
                  </a:extLst>
                </p:cNvPr>
                <p:cNvPicPr/>
                <p:nvPr/>
              </p:nvPicPr>
              <p:blipFill>
                <a:blip r:embed="rId262"/>
                <a:stretch>
                  <a:fillRect/>
                </a:stretch>
              </p:blipFill>
              <p:spPr>
                <a:xfrm>
                  <a:off x="3244661" y="6222992"/>
                  <a:ext cx="27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9023" name="Freihand 39022">
                  <a:extLst>
                    <a:ext uri="{FF2B5EF4-FFF2-40B4-BE49-F238E27FC236}">
                      <a16:creationId xmlns:a16="http://schemas.microsoft.com/office/drawing/2014/main" id="{CA581EF6-1A45-4B1C-B754-B4B07C94DD5F}"/>
                    </a:ext>
                  </a:extLst>
                </p14:cNvPr>
                <p14:cNvContentPartPr/>
                <p14:nvPr/>
              </p14:nvContentPartPr>
              <p14:xfrm>
                <a:off x="3206501" y="6247472"/>
                <a:ext cx="155880" cy="28440"/>
              </p14:xfrm>
            </p:contentPart>
          </mc:Choice>
          <mc:Fallback>
            <p:pic>
              <p:nvPicPr>
                <p:cNvPr id="39023" name="Freihand 39022">
                  <a:extLst>
                    <a:ext uri="{FF2B5EF4-FFF2-40B4-BE49-F238E27FC236}">
                      <a16:creationId xmlns:a16="http://schemas.microsoft.com/office/drawing/2014/main" id="{CA581EF6-1A45-4B1C-B754-B4B07C94DD5F}"/>
                    </a:ext>
                  </a:extLst>
                </p:cNvPr>
                <p:cNvPicPr/>
                <p:nvPr/>
              </p:nvPicPr>
              <p:blipFill>
                <a:blip r:embed="rId264"/>
                <a:stretch>
                  <a:fillRect/>
                </a:stretch>
              </p:blipFill>
              <p:spPr>
                <a:xfrm>
                  <a:off x="3202181" y="6243152"/>
                  <a:ext cx="164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9024" name="Freihand 39023">
                  <a:extLst>
                    <a:ext uri="{FF2B5EF4-FFF2-40B4-BE49-F238E27FC236}">
                      <a16:creationId xmlns:a16="http://schemas.microsoft.com/office/drawing/2014/main" id="{FFDE371D-CDE9-4F2B-A010-43529E71D3FB}"/>
                    </a:ext>
                  </a:extLst>
                </p14:cNvPr>
                <p14:cNvContentPartPr/>
                <p14:nvPr/>
              </p14:nvContentPartPr>
              <p14:xfrm>
                <a:off x="3419981" y="6181232"/>
                <a:ext cx="135720" cy="129960"/>
              </p14:xfrm>
            </p:contentPart>
          </mc:Choice>
          <mc:Fallback>
            <p:pic>
              <p:nvPicPr>
                <p:cNvPr id="39024" name="Freihand 39023">
                  <a:extLst>
                    <a:ext uri="{FF2B5EF4-FFF2-40B4-BE49-F238E27FC236}">
                      <a16:creationId xmlns:a16="http://schemas.microsoft.com/office/drawing/2014/main" id="{FFDE371D-CDE9-4F2B-A010-43529E71D3FB}"/>
                    </a:ext>
                  </a:extLst>
                </p:cNvPr>
                <p:cNvPicPr/>
                <p:nvPr/>
              </p:nvPicPr>
              <p:blipFill>
                <a:blip r:embed="rId266"/>
                <a:stretch>
                  <a:fillRect/>
                </a:stretch>
              </p:blipFill>
              <p:spPr>
                <a:xfrm>
                  <a:off x="3415661" y="6176912"/>
                  <a:ext cx="144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9026" name="Freihand 39025">
                  <a:extLst>
                    <a:ext uri="{FF2B5EF4-FFF2-40B4-BE49-F238E27FC236}">
                      <a16:creationId xmlns:a16="http://schemas.microsoft.com/office/drawing/2014/main" id="{0E90C17A-F0DC-4049-AA75-FE5C81F90B5D}"/>
                    </a:ext>
                  </a:extLst>
                </p14:cNvPr>
                <p14:cNvContentPartPr/>
                <p14:nvPr/>
              </p14:nvContentPartPr>
              <p14:xfrm>
                <a:off x="3305501" y="6426752"/>
                <a:ext cx="339120" cy="135000"/>
              </p14:xfrm>
            </p:contentPart>
          </mc:Choice>
          <mc:Fallback>
            <p:pic>
              <p:nvPicPr>
                <p:cNvPr id="39026" name="Freihand 39025">
                  <a:extLst>
                    <a:ext uri="{FF2B5EF4-FFF2-40B4-BE49-F238E27FC236}">
                      <a16:creationId xmlns:a16="http://schemas.microsoft.com/office/drawing/2014/main" id="{0E90C17A-F0DC-4049-AA75-FE5C81F90B5D}"/>
                    </a:ext>
                  </a:extLst>
                </p:cNvPr>
                <p:cNvPicPr/>
                <p:nvPr/>
              </p:nvPicPr>
              <p:blipFill>
                <a:blip r:embed="rId268"/>
                <a:stretch>
                  <a:fillRect/>
                </a:stretch>
              </p:blipFill>
              <p:spPr>
                <a:xfrm>
                  <a:off x="3301181" y="6422432"/>
                  <a:ext cx="347760" cy="14364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B81CE6C-1FBE-4E38-A54C-F2920C58E803}"/>
                  </a:ext>
                </a:extLst>
              </p14:cNvPr>
              <p14:cNvContentPartPr/>
              <p14:nvPr/>
            </p14:nvContentPartPr>
            <p14:xfrm>
              <a:off x="806741" y="1450112"/>
              <a:ext cx="1622880" cy="71640"/>
            </p14:xfrm>
          </p:contentPart>
        </mc:Choice>
        <mc:Fallback>
          <p:pic>
            <p:nvPicPr>
              <p:cNvPr id="2" name="Freihand 1">
                <a:extLst>
                  <a:ext uri="{FF2B5EF4-FFF2-40B4-BE49-F238E27FC236}">
                    <a16:creationId xmlns:a16="http://schemas.microsoft.com/office/drawing/2014/main" id="{9B81CE6C-1FBE-4E38-A54C-F2920C58E803}"/>
                  </a:ext>
                </a:extLst>
              </p:cNvPr>
              <p:cNvPicPr/>
              <p:nvPr/>
            </p:nvPicPr>
            <p:blipFill>
              <a:blip r:embed="rId4"/>
              <a:stretch>
                <a:fillRect/>
              </a:stretch>
            </p:blipFill>
            <p:spPr>
              <a:xfrm>
                <a:off x="802421" y="1445792"/>
                <a:ext cx="1631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04B7857-C72C-4EF5-8E43-36991C6F577B}"/>
                  </a:ext>
                </a:extLst>
              </p14:cNvPr>
              <p14:cNvContentPartPr/>
              <p14:nvPr/>
            </p14:nvContentPartPr>
            <p14:xfrm>
              <a:off x="3760541" y="1422392"/>
              <a:ext cx="1948320" cy="79200"/>
            </p14:xfrm>
          </p:contentPart>
        </mc:Choice>
        <mc:Fallback>
          <p:pic>
            <p:nvPicPr>
              <p:cNvPr id="3" name="Freihand 2">
                <a:extLst>
                  <a:ext uri="{FF2B5EF4-FFF2-40B4-BE49-F238E27FC236}">
                    <a16:creationId xmlns:a16="http://schemas.microsoft.com/office/drawing/2014/main" id="{B04B7857-C72C-4EF5-8E43-36991C6F577B}"/>
                  </a:ext>
                </a:extLst>
              </p:cNvPr>
              <p:cNvPicPr/>
              <p:nvPr/>
            </p:nvPicPr>
            <p:blipFill>
              <a:blip r:embed="rId6"/>
              <a:stretch>
                <a:fillRect/>
              </a:stretch>
            </p:blipFill>
            <p:spPr>
              <a:xfrm>
                <a:off x="3756221" y="1418072"/>
                <a:ext cx="1956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703EED2E-72B5-48CF-A2C4-2372DC3889C6}"/>
                  </a:ext>
                </a:extLst>
              </p14:cNvPr>
              <p14:cNvContentPartPr/>
              <p14:nvPr/>
            </p14:nvContentPartPr>
            <p14:xfrm>
              <a:off x="2577581" y="1410872"/>
              <a:ext cx="1054800" cy="126000"/>
            </p14:xfrm>
          </p:contentPart>
        </mc:Choice>
        <mc:Fallback>
          <p:pic>
            <p:nvPicPr>
              <p:cNvPr id="11" name="Freihand 10">
                <a:extLst>
                  <a:ext uri="{FF2B5EF4-FFF2-40B4-BE49-F238E27FC236}">
                    <a16:creationId xmlns:a16="http://schemas.microsoft.com/office/drawing/2014/main" id="{703EED2E-72B5-48CF-A2C4-2372DC3889C6}"/>
                  </a:ext>
                </a:extLst>
              </p:cNvPr>
              <p:cNvPicPr/>
              <p:nvPr/>
            </p:nvPicPr>
            <p:blipFill>
              <a:blip r:embed="rId8"/>
              <a:stretch>
                <a:fillRect/>
              </a:stretch>
            </p:blipFill>
            <p:spPr>
              <a:xfrm>
                <a:off x="2573261" y="1406552"/>
                <a:ext cx="1063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D7CE8A73-CA3B-48E0-814B-BE975168F305}"/>
                  </a:ext>
                </a:extLst>
              </p14:cNvPr>
              <p14:cNvContentPartPr/>
              <p14:nvPr/>
            </p14:nvContentPartPr>
            <p14:xfrm>
              <a:off x="5825141" y="1470992"/>
              <a:ext cx="1436760" cy="48960"/>
            </p14:xfrm>
          </p:contentPart>
        </mc:Choice>
        <mc:Fallback>
          <p:pic>
            <p:nvPicPr>
              <p:cNvPr id="12" name="Freihand 11">
                <a:extLst>
                  <a:ext uri="{FF2B5EF4-FFF2-40B4-BE49-F238E27FC236}">
                    <a16:creationId xmlns:a16="http://schemas.microsoft.com/office/drawing/2014/main" id="{D7CE8A73-CA3B-48E0-814B-BE975168F305}"/>
                  </a:ext>
                </a:extLst>
              </p:cNvPr>
              <p:cNvPicPr/>
              <p:nvPr/>
            </p:nvPicPr>
            <p:blipFill>
              <a:blip r:embed="rId10"/>
              <a:stretch>
                <a:fillRect/>
              </a:stretch>
            </p:blipFill>
            <p:spPr>
              <a:xfrm>
                <a:off x="5820821" y="1466672"/>
                <a:ext cx="1445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FA0C3056-6F12-4395-B082-AE6673FDBE0B}"/>
                  </a:ext>
                </a:extLst>
              </p14:cNvPr>
              <p14:cNvContentPartPr/>
              <p14:nvPr/>
            </p14:nvContentPartPr>
            <p14:xfrm>
              <a:off x="6116021" y="2094512"/>
              <a:ext cx="3431160" cy="72360"/>
            </p14:xfrm>
          </p:contentPart>
        </mc:Choice>
        <mc:Fallback>
          <p:pic>
            <p:nvPicPr>
              <p:cNvPr id="13" name="Freihand 12">
                <a:extLst>
                  <a:ext uri="{FF2B5EF4-FFF2-40B4-BE49-F238E27FC236}">
                    <a16:creationId xmlns:a16="http://schemas.microsoft.com/office/drawing/2014/main" id="{FA0C3056-6F12-4395-B082-AE6673FDBE0B}"/>
                  </a:ext>
                </a:extLst>
              </p:cNvPr>
              <p:cNvPicPr/>
              <p:nvPr/>
            </p:nvPicPr>
            <p:blipFill>
              <a:blip r:embed="rId12"/>
              <a:stretch>
                <a:fillRect/>
              </a:stretch>
            </p:blipFill>
            <p:spPr>
              <a:xfrm>
                <a:off x="6111701" y="2090192"/>
                <a:ext cx="3439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6F29C53F-557C-41EA-BFEF-50F33DDF466E}"/>
                  </a:ext>
                </a:extLst>
              </p14:cNvPr>
              <p14:cNvContentPartPr/>
              <p14:nvPr/>
            </p14:nvContentPartPr>
            <p14:xfrm>
              <a:off x="5909741" y="1424912"/>
              <a:ext cx="3827160" cy="843120"/>
            </p14:xfrm>
          </p:contentPart>
        </mc:Choice>
        <mc:Fallback>
          <p:pic>
            <p:nvPicPr>
              <p:cNvPr id="14" name="Freihand 13">
                <a:extLst>
                  <a:ext uri="{FF2B5EF4-FFF2-40B4-BE49-F238E27FC236}">
                    <a16:creationId xmlns:a16="http://schemas.microsoft.com/office/drawing/2014/main" id="{6F29C53F-557C-41EA-BFEF-50F33DDF466E}"/>
                  </a:ext>
                </a:extLst>
              </p:cNvPr>
              <p:cNvPicPr/>
              <p:nvPr/>
            </p:nvPicPr>
            <p:blipFill>
              <a:blip r:embed="rId14"/>
              <a:stretch>
                <a:fillRect/>
              </a:stretch>
            </p:blipFill>
            <p:spPr>
              <a:xfrm>
                <a:off x="5905421" y="1420592"/>
                <a:ext cx="3835800" cy="851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3A0D73E5-0B02-4302-8EF4-777934C72723}"/>
                  </a:ext>
                </a:extLst>
              </p14:cNvPr>
              <p14:cNvContentPartPr/>
              <p14:nvPr/>
            </p14:nvContentPartPr>
            <p14:xfrm>
              <a:off x="1404701" y="3360992"/>
              <a:ext cx="6497280" cy="64800"/>
            </p14:xfrm>
          </p:contentPart>
        </mc:Choice>
        <mc:Fallback>
          <p:pic>
            <p:nvPicPr>
              <p:cNvPr id="15" name="Freihand 14">
                <a:extLst>
                  <a:ext uri="{FF2B5EF4-FFF2-40B4-BE49-F238E27FC236}">
                    <a16:creationId xmlns:a16="http://schemas.microsoft.com/office/drawing/2014/main" id="{3A0D73E5-0B02-4302-8EF4-777934C72723}"/>
                  </a:ext>
                </a:extLst>
              </p:cNvPr>
              <p:cNvPicPr/>
              <p:nvPr/>
            </p:nvPicPr>
            <p:blipFill>
              <a:blip r:embed="rId16"/>
              <a:stretch>
                <a:fillRect/>
              </a:stretch>
            </p:blipFill>
            <p:spPr>
              <a:xfrm>
                <a:off x="1400381" y="3356672"/>
                <a:ext cx="6505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E90E5587-B3D9-4250-B97D-AB93442C812F}"/>
                  </a:ext>
                </a:extLst>
              </p14:cNvPr>
              <p14:cNvContentPartPr/>
              <p14:nvPr/>
            </p14:nvContentPartPr>
            <p14:xfrm>
              <a:off x="3920021" y="2737832"/>
              <a:ext cx="1505880" cy="874800"/>
            </p14:xfrm>
          </p:contentPart>
        </mc:Choice>
        <mc:Fallback>
          <p:pic>
            <p:nvPicPr>
              <p:cNvPr id="16" name="Freihand 15">
                <a:extLst>
                  <a:ext uri="{FF2B5EF4-FFF2-40B4-BE49-F238E27FC236}">
                    <a16:creationId xmlns:a16="http://schemas.microsoft.com/office/drawing/2014/main" id="{E90E5587-B3D9-4250-B97D-AB93442C812F}"/>
                  </a:ext>
                </a:extLst>
              </p:cNvPr>
              <p:cNvPicPr/>
              <p:nvPr/>
            </p:nvPicPr>
            <p:blipFill>
              <a:blip r:embed="rId18"/>
              <a:stretch>
                <a:fillRect/>
              </a:stretch>
            </p:blipFill>
            <p:spPr>
              <a:xfrm>
                <a:off x="3915701" y="2733512"/>
                <a:ext cx="1514520" cy="883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4FC45D88-0B44-4FB9-B6B0-AFACBF0C2650}"/>
                  </a:ext>
                </a:extLst>
              </p14:cNvPr>
              <p14:cNvContentPartPr/>
              <p14:nvPr/>
            </p14:nvContentPartPr>
            <p14:xfrm>
              <a:off x="4348421" y="3898832"/>
              <a:ext cx="2337480" cy="967320"/>
            </p14:xfrm>
          </p:contentPart>
        </mc:Choice>
        <mc:Fallback>
          <p:pic>
            <p:nvPicPr>
              <p:cNvPr id="17" name="Freihand 16">
                <a:extLst>
                  <a:ext uri="{FF2B5EF4-FFF2-40B4-BE49-F238E27FC236}">
                    <a16:creationId xmlns:a16="http://schemas.microsoft.com/office/drawing/2014/main" id="{4FC45D88-0B44-4FB9-B6B0-AFACBF0C2650}"/>
                  </a:ext>
                </a:extLst>
              </p:cNvPr>
              <p:cNvPicPr/>
              <p:nvPr/>
            </p:nvPicPr>
            <p:blipFill>
              <a:blip r:embed="rId20"/>
              <a:stretch>
                <a:fillRect/>
              </a:stretch>
            </p:blipFill>
            <p:spPr>
              <a:xfrm>
                <a:off x="4344101" y="3894512"/>
                <a:ext cx="2346120" cy="975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26296AE7-2828-4720-B98F-16B7CEF044FC}"/>
                  </a:ext>
                </a:extLst>
              </p14:cNvPr>
              <p14:cNvContentPartPr/>
              <p14:nvPr/>
            </p14:nvContentPartPr>
            <p14:xfrm>
              <a:off x="1300661" y="5573552"/>
              <a:ext cx="5479200" cy="70920"/>
            </p14:xfrm>
          </p:contentPart>
        </mc:Choice>
        <mc:Fallback>
          <p:pic>
            <p:nvPicPr>
              <p:cNvPr id="18" name="Freihand 17">
                <a:extLst>
                  <a:ext uri="{FF2B5EF4-FFF2-40B4-BE49-F238E27FC236}">
                    <a16:creationId xmlns:a16="http://schemas.microsoft.com/office/drawing/2014/main" id="{26296AE7-2828-4720-B98F-16B7CEF044FC}"/>
                  </a:ext>
                </a:extLst>
              </p:cNvPr>
              <p:cNvPicPr/>
              <p:nvPr/>
            </p:nvPicPr>
            <p:blipFill>
              <a:blip r:embed="rId22"/>
              <a:stretch>
                <a:fillRect/>
              </a:stretch>
            </p:blipFill>
            <p:spPr>
              <a:xfrm>
                <a:off x="1296341" y="5569232"/>
                <a:ext cx="5487840" cy="7956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76032"/>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hlinkClick r:id="rId2"/>
              </a:rPr>
              <a:t>https://ocw.mit.edu</a:t>
            </a:r>
            <a:r>
              <a:rPr lang="en-US" b="1"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dirty="0"/>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5"/>
                        </a:rPr>
                        <a:t>HRI</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err="1">
                          <a:hlinkClick r:id="rId16"/>
                        </a:rPr>
                        <a:t>Cesifo</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7"/>
                        </a:rPr>
                        <a:t>DIW</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8"/>
                        </a:rPr>
                        <a:t>IAB</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9"/>
                        </a:rPr>
                        <a:t>IfW</a:t>
                      </a:r>
                      <a:endParaRPr lang="de-DE" sz="2200" dirty="0"/>
                    </a:p>
                    <a:p>
                      <a:pPr marL="342900" indent="-342900">
                        <a:buFont typeface="Arial" panose="020B0604020202020204" pitchFamily="34" charset="0"/>
                        <a:buChar char="•"/>
                      </a:pPr>
                      <a:r>
                        <a:rPr lang="de-DE" sz="2200" dirty="0">
                          <a:hlinkClick r:id="rId20"/>
                        </a:rPr>
                        <a:t>IMK</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1"/>
                        </a:rPr>
                        <a:t>IW</a:t>
                      </a:r>
                      <a:endParaRPr lang="de-DE" sz="2200" dirty="0"/>
                    </a:p>
                    <a:p>
                      <a:pPr marL="342900" indent="-342900">
                        <a:buFont typeface="Arial" panose="020B0604020202020204" pitchFamily="34" charset="0"/>
                        <a:buChar char="•"/>
                      </a:pPr>
                      <a:r>
                        <a:rPr lang="de-DE" sz="2200" dirty="0">
                          <a:hlinkClick r:id="rId22"/>
                        </a:rPr>
                        <a:t>IWH</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3"/>
                        </a:rPr>
                        <a:t>KOF</a:t>
                      </a:r>
                      <a:endParaRPr lang="de-DE" sz="2200" dirty="0"/>
                    </a:p>
                    <a:p>
                      <a:pPr marL="342900" indent="-342900">
                        <a:buFont typeface="Arial" panose="020B0604020202020204" pitchFamily="34" charset="0"/>
                        <a:buChar char="•"/>
                      </a:pPr>
                      <a:r>
                        <a:rPr lang="de-DE" sz="2200" dirty="0">
                          <a:hlinkClick r:id="rId24"/>
                        </a:rPr>
                        <a:t>RWI</a:t>
                      </a:r>
                      <a:endParaRPr lang="de-DE" sz="2200" dirty="0"/>
                    </a:p>
                    <a:p>
                      <a:pPr marL="342900" indent="-342900">
                        <a:buFont typeface="Arial" panose="020B0604020202020204" pitchFamily="34" charset="0"/>
                        <a:buChar char="•"/>
                      </a:pPr>
                      <a:r>
                        <a:rPr lang="de-DE" sz="2200" dirty="0">
                          <a:hlinkClick r:id="rId25"/>
                        </a:rPr>
                        <a:t>ZEW</a:t>
                      </a:r>
                      <a:endParaRPr lang="de-DE" sz="2200" dirty="0"/>
                    </a:p>
                    <a:p>
                      <a:pPr marL="342900" indent="-342900">
                        <a:buFont typeface="Arial" panose="020B0604020202020204" pitchFamily="34" charset="0"/>
                        <a:buChar char="•"/>
                      </a:pPr>
                      <a:r>
                        <a:rPr lang="de-DE" sz="2200" dirty="0">
                          <a:hlinkClick r:id="rId26"/>
                        </a:rPr>
                        <a:t>Bruegel</a:t>
                      </a:r>
                      <a:endParaRPr lang="de-DE" sz="2200" dirty="0">
                        <a:hlinkClick r:id="rId27"/>
                      </a:endParaRPr>
                    </a:p>
                    <a:p>
                      <a:pPr marL="342900" indent="-342900">
                        <a:buFont typeface="Arial" panose="020B0604020202020204" pitchFamily="34" charset="0"/>
                        <a:buChar char="•"/>
                      </a:pPr>
                      <a:r>
                        <a:rPr lang="de-DE" sz="2200" dirty="0">
                          <a:hlinkClick r:id="rId27"/>
                        </a:rPr>
                        <a:t>NIESR</a:t>
                      </a:r>
                      <a:endParaRPr lang="de-DE" sz="2200" dirty="0"/>
                    </a:p>
                    <a:p>
                      <a:pPr marL="342900" indent="-342900">
                        <a:buFont typeface="Arial" panose="020B0604020202020204" pitchFamily="34" charset="0"/>
                        <a:buChar char="•"/>
                      </a:pPr>
                      <a:r>
                        <a:rPr lang="de-DE" sz="2200" dirty="0">
                          <a:hlinkClick r:id="rId28"/>
                        </a:rPr>
                        <a:t>ESRI</a:t>
                      </a:r>
                      <a:endParaRPr lang="de-DE" sz="2200" dirty="0"/>
                    </a:p>
                    <a:p>
                      <a:pPr marL="342900" indent="-342900">
                        <a:buFont typeface="Arial" panose="020B0604020202020204" pitchFamily="34" charset="0"/>
                        <a:buChar char="•"/>
                      </a:pPr>
                      <a:r>
                        <a:rPr lang="de-DE" sz="2200" dirty="0">
                          <a:hlinkClick r:id="rId29"/>
                        </a:rPr>
                        <a:t>NBER</a:t>
                      </a:r>
                      <a:endParaRPr lang="de-DE" sz="2200" dirty="0"/>
                    </a:p>
                    <a:p>
                      <a:pPr marL="342900" indent="-342900">
                        <a:buFont typeface="Arial" panose="020B0604020202020204" pitchFamily="34" charset="0"/>
                        <a:buChar char="•"/>
                      </a:pPr>
                      <a:r>
                        <a:rPr lang="de-DE" sz="2200" dirty="0">
                          <a:hlinkClick r:id="rId30"/>
                        </a:rPr>
                        <a:t>Peterson </a:t>
                      </a:r>
                      <a:r>
                        <a:rPr lang="de-DE" sz="2200" dirty="0" err="1">
                          <a:hlinkClick r:id="rId30"/>
                        </a:rPr>
                        <a:t>Institue</a:t>
                      </a:r>
                      <a:endParaRPr lang="de-DE" sz="2200" dirty="0"/>
                    </a:p>
                    <a:p>
                      <a:pPr marL="342900" indent="-342900">
                        <a:buFont typeface="Arial" panose="020B0604020202020204" pitchFamily="34" charset="0"/>
                        <a:buChar char="•"/>
                      </a:pPr>
                      <a:r>
                        <a:rPr lang="de-DE" sz="2200" dirty="0" err="1">
                          <a:hlinkClick r:id="rId31"/>
                        </a:rPr>
                        <a:t>Brookins</a:t>
                      </a:r>
                      <a:r>
                        <a:rPr lang="de-DE" sz="2200" dirty="0">
                          <a:hlinkClick r:id="rId31"/>
                        </a:rPr>
                        <a:t>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 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7180" name="Freihand 7179">
                <a:extLst>
                  <a:ext uri="{FF2B5EF4-FFF2-40B4-BE49-F238E27FC236}">
                    <a16:creationId xmlns:a16="http://schemas.microsoft.com/office/drawing/2014/main" id="{7801F7DE-9DA5-4607-9E23-3AEFADE565FB}"/>
                  </a:ext>
                </a:extLst>
              </p14:cNvPr>
              <p14:cNvContentPartPr/>
              <p14:nvPr/>
            </p14:nvContentPartPr>
            <p14:xfrm>
              <a:off x="7795421" y="3144272"/>
              <a:ext cx="2057040" cy="1128240"/>
            </p14:xfrm>
          </p:contentPart>
        </mc:Choice>
        <mc:Fallback xmlns="">
          <p:pic>
            <p:nvPicPr>
              <p:cNvPr id="7180" name="Freihand 7179">
                <a:extLst>
                  <a:ext uri="{FF2B5EF4-FFF2-40B4-BE49-F238E27FC236}">
                    <a16:creationId xmlns:a16="http://schemas.microsoft.com/office/drawing/2014/main" id="{7801F7DE-9DA5-4607-9E23-3AEFADE565FB}"/>
                  </a:ext>
                </a:extLst>
              </p:cNvPr>
              <p:cNvPicPr/>
              <p:nvPr/>
            </p:nvPicPr>
            <p:blipFill>
              <a:blip r:embed="rId5"/>
              <a:stretch>
                <a:fillRect/>
              </a:stretch>
            </p:blipFill>
            <p:spPr>
              <a:xfrm>
                <a:off x="7791101" y="3139952"/>
                <a:ext cx="2065680" cy="1136880"/>
              </a:xfrm>
              <a:prstGeom prst="rect">
                <a:avLst/>
              </a:prstGeom>
            </p:spPr>
          </p:pic>
        </mc:Fallback>
      </mc:AlternateContent>
      <p:grpSp>
        <p:nvGrpSpPr>
          <p:cNvPr id="7183" name="Gruppieren 7182">
            <a:extLst>
              <a:ext uri="{FF2B5EF4-FFF2-40B4-BE49-F238E27FC236}">
                <a16:creationId xmlns:a16="http://schemas.microsoft.com/office/drawing/2014/main" id="{C4F10E7F-DBA8-4C23-A612-A0294255C4FD}"/>
              </a:ext>
            </a:extLst>
          </p:cNvPr>
          <p:cNvGrpSpPr/>
          <p:nvPr/>
        </p:nvGrpSpPr>
        <p:grpSpPr>
          <a:xfrm>
            <a:off x="8210861" y="74192"/>
            <a:ext cx="3745800" cy="4013640"/>
            <a:chOff x="8210861" y="74192"/>
            <a:chExt cx="3745800" cy="4013640"/>
          </a:xfrm>
        </p:grpSpPr>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3BAF83BB-0307-4274-BE01-087C4B4C3B71}"/>
                    </a:ext>
                  </a:extLst>
                </p14:cNvPr>
                <p14:cNvContentPartPr/>
                <p14:nvPr/>
              </p14:nvContentPartPr>
              <p14:xfrm>
                <a:off x="9476981" y="895712"/>
                <a:ext cx="162360" cy="1706760"/>
              </p14:xfrm>
            </p:contentPart>
          </mc:Choice>
          <mc:Fallback xmlns="">
            <p:pic>
              <p:nvPicPr>
                <p:cNvPr id="2" name="Freihand 1">
                  <a:extLst>
                    <a:ext uri="{FF2B5EF4-FFF2-40B4-BE49-F238E27FC236}">
                      <a16:creationId xmlns:a16="http://schemas.microsoft.com/office/drawing/2014/main" id="{3BAF83BB-0307-4274-BE01-087C4B4C3B71}"/>
                    </a:ext>
                  </a:extLst>
                </p:cNvPr>
                <p:cNvPicPr/>
                <p:nvPr/>
              </p:nvPicPr>
              <p:blipFill>
                <a:blip r:embed="rId7"/>
                <a:stretch>
                  <a:fillRect/>
                </a:stretch>
              </p:blipFill>
              <p:spPr>
                <a:xfrm>
                  <a:off x="9472661" y="891392"/>
                  <a:ext cx="171000" cy="171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19CDD329-6C04-4744-9907-6A7BB44B6830}"/>
                    </a:ext>
                  </a:extLst>
                </p14:cNvPr>
                <p14:cNvContentPartPr/>
                <p14:nvPr/>
              </p14:nvContentPartPr>
              <p14:xfrm>
                <a:off x="9148661" y="2457392"/>
                <a:ext cx="2228040" cy="106200"/>
              </p14:xfrm>
            </p:contentPart>
          </mc:Choice>
          <mc:Fallback xmlns="">
            <p:pic>
              <p:nvPicPr>
                <p:cNvPr id="3" name="Freihand 2">
                  <a:extLst>
                    <a:ext uri="{FF2B5EF4-FFF2-40B4-BE49-F238E27FC236}">
                      <a16:creationId xmlns:a16="http://schemas.microsoft.com/office/drawing/2014/main" id="{19CDD329-6C04-4744-9907-6A7BB44B6830}"/>
                    </a:ext>
                  </a:extLst>
                </p:cNvPr>
                <p:cNvPicPr/>
                <p:nvPr/>
              </p:nvPicPr>
              <p:blipFill>
                <a:blip r:embed="rId9"/>
                <a:stretch>
                  <a:fillRect/>
                </a:stretch>
              </p:blipFill>
              <p:spPr>
                <a:xfrm>
                  <a:off x="9144341" y="2453072"/>
                  <a:ext cx="2236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1E84B547-7DB4-40F3-8A7F-1B7CF8CD3131}"/>
                    </a:ext>
                  </a:extLst>
                </p14:cNvPr>
                <p14:cNvContentPartPr/>
                <p14:nvPr/>
              </p14:nvContentPartPr>
              <p14:xfrm>
                <a:off x="11316581" y="2361992"/>
                <a:ext cx="232560" cy="293040"/>
              </p14:xfrm>
            </p:contentPart>
          </mc:Choice>
          <mc:Fallback xmlns="">
            <p:pic>
              <p:nvPicPr>
                <p:cNvPr id="4" name="Freihand 3">
                  <a:extLst>
                    <a:ext uri="{FF2B5EF4-FFF2-40B4-BE49-F238E27FC236}">
                      <a16:creationId xmlns:a16="http://schemas.microsoft.com/office/drawing/2014/main" id="{1E84B547-7DB4-40F3-8A7F-1B7CF8CD3131}"/>
                    </a:ext>
                  </a:extLst>
                </p:cNvPr>
                <p:cNvPicPr/>
                <p:nvPr/>
              </p:nvPicPr>
              <p:blipFill>
                <a:blip r:embed="rId11"/>
                <a:stretch>
                  <a:fillRect/>
                </a:stretch>
              </p:blipFill>
              <p:spPr>
                <a:xfrm>
                  <a:off x="11312261" y="2357672"/>
                  <a:ext cx="241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36F5C5DC-CB86-4B5C-836C-CB118881A044}"/>
                    </a:ext>
                  </a:extLst>
                </p14:cNvPr>
                <p14:cNvContentPartPr/>
                <p14:nvPr/>
              </p14:nvContentPartPr>
              <p14:xfrm>
                <a:off x="9468701" y="582512"/>
                <a:ext cx="292680" cy="276120"/>
              </p14:xfrm>
            </p:contentPart>
          </mc:Choice>
          <mc:Fallback xmlns="">
            <p:pic>
              <p:nvPicPr>
                <p:cNvPr id="5" name="Freihand 4">
                  <a:extLst>
                    <a:ext uri="{FF2B5EF4-FFF2-40B4-BE49-F238E27FC236}">
                      <a16:creationId xmlns:a16="http://schemas.microsoft.com/office/drawing/2014/main" id="{36F5C5DC-CB86-4B5C-836C-CB118881A044}"/>
                    </a:ext>
                  </a:extLst>
                </p:cNvPr>
                <p:cNvPicPr/>
                <p:nvPr/>
              </p:nvPicPr>
              <p:blipFill>
                <a:blip r:embed="rId13"/>
                <a:stretch>
                  <a:fillRect/>
                </a:stretch>
              </p:blipFill>
              <p:spPr>
                <a:xfrm>
                  <a:off x="9464381" y="578192"/>
                  <a:ext cx="3013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4B31BF47-2532-4ED1-B043-71BC4A534815}"/>
                    </a:ext>
                  </a:extLst>
                </p14:cNvPr>
                <p14:cNvContentPartPr/>
                <p14:nvPr/>
              </p14:nvContentPartPr>
              <p14:xfrm>
                <a:off x="9173861" y="612752"/>
                <a:ext cx="118440" cy="307080"/>
              </p14:xfrm>
            </p:contentPart>
          </mc:Choice>
          <mc:Fallback xmlns="">
            <p:pic>
              <p:nvPicPr>
                <p:cNvPr id="6" name="Freihand 5">
                  <a:extLst>
                    <a:ext uri="{FF2B5EF4-FFF2-40B4-BE49-F238E27FC236}">
                      <a16:creationId xmlns:a16="http://schemas.microsoft.com/office/drawing/2014/main" id="{4B31BF47-2532-4ED1-B043-71BC4A534815}"/>
                    </a:ext>
                  </a:extLst>
                </p:cNvPr>
                <p:cNvPicPr/>
                <p:nvPr/>
              </p:nvPicPr>
              <p:blipFill>
                <a:blip r:embed="rId15"/>
                <a:stretch>
                  <a:fillRect/>
                </a:stretch>
              </p:blipFill>
              <p:spPr>
                <a:xfrm>
                  <a:off x="9169541" y="608432"/>
                  <a:ext cx="1270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30E7A547-D199-45AE-B3E2-EED287778900}"/>
                    </a:ext>
                  </a:extLst>
                </p14:cNvPr>
                <p14:cNvContentPartPr/>
                <p14:nvPr/>
              </p14:nvContentPartPr>
              <p14:xfrm>
                <a:off x="11248541" y="2709032"/>
                <a:ext cx="165960" cy="341280"/>
              </p14:xfrm>
            </p:contentPart>
          </mc:Choice>
          <mc:Fallback xmlns="">
            <p:pic>
              <p:nvPicPr>
                <p:cNvPr id="7" name="Freihand 6">
                  <a:extLst>
                    <a:ext uri="{FF2B5EF4-FFF2-40B4-BE49-F238E27FC236}">
                      <a16:creationId xmlns:a16="http://schemas.microsoft.com/office/drawing/2014/main" id="{30E7A547-D199-45AE-B3E2-EED287778900}"/>
                    </a:ext>
                  </a:extLst>
                </p:cNvPr>
                <p:cNvPicPr/>
                <p:nvPr/>
              </p:nvPicPr>
              <p:blipFill>
                <a:blip r:embed="rId17"/>
                <a:stretch>
                  <a:fillRect/>
                </a:stretch>
              </p:blipFill>
              <p:spPr>
                <a:xfrm>
                  <a:off x="11244221" y="2704712"/>
                  <a:ext cx="1746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20924BE0-1FF9-4B65-BA6D-3EAC03C326D9}"/>
                    </a:ext>
                  </a:extLst>
                </p14:cNvPr>
                <p14:cNvContentPartPr/>
                <p14:nvPr/>
              </p14:nvContentPartPr>
              <p14:xfrm>
                <a:off x="11265101" y="2845832"/>
                <a:ext cx="167400" cy="102240"/>
              </p14:xfrm>
            </p:contentPart>
          </mc:Choice>
          <mc:Fallback xmlns="">
            <p:pic>
              <p:nvPicPr>
                <p:cNvPr id="8" name="Freihand 7">
                  <a:extLst>
                    <a:ext uri="{FF2B5EF4-FFF2-40B4-BE49-F238E27FC236}">
                      <a16:creationId xmlns:a16="http://schemas.microsoft.com/office/drawing/2014/main" id="{20924BE0-1FF9-4B65-BA6D-3EAC03C326D9}"/>
                    </a:ext>
                  </a:extLst>
                </p:cNvPr>
                <p:cNvPicPr/>
                <p:nvPr/>
              </p:nvPicPr>
              <p:blipFill>
                <a:blip r:embed="rId19"/>
                <a:stretch>
                  <a:fillRect/>
                </a:stretch>
              </p:blipFill>
              <p:spPr>
                <a:xfrm>
                  <a:off x="11260781" y="2841512"/>
                  <a:ext cx="176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839E8C60-538D-499B-A198-C04167B41CA0}"/>
                    </a:ext>
                  </a:extLst>
                </p14:cNvPr>
                <p14:cNvContentPartPr/>
                <p14:nvPr/>
              </p14:nvContentPartPr>
              <p14:xfrm>
                <a:off x="9946421" y="886352"/>
                <a:ext cx="1246680" cy="1277280"/>
              </p14:xfrm>
            </p:contentPart>
          </mc:Choice>
          <mc:Fallback xmlns="">
            <p:pic>
              <p:nvPicPr>
                <p:cNvPr id="9" name="Freihand 8">
                  <a:extLst>
                    <a:ext uri="{FF2B5EF4-FFF2-40B4-BE49-F238E27FC236}">
                      <a16:creationId xmlns:a16="http://schemas.microsoft.com/office/drawing/2014/main" id="{839E8C60-538D-499B-A198-C04167B41CA0}"/>
                    </a:ext>
                  </a:extLst>
                </p:cNvPr>
                <p:cNvPicPr/>
                <p:nvPr/>
              </p:nvPicPr>
              <p:blipFill>
                <a:blip r:embed="rId21"/>
                <a:stretch>
                  <a:fillRect/>
                </a:stretch>
              </p:blipFill>
              <p:spPr>
                <a:xfrm>
                  <a:off x="9942101" y="882032"/>
                  <a:ext cx="1255320" cy="128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2BF9DC1C-20C2-4338-9D27-7E204B0B6411}"/>
                    </a:ext>
                  </a:extLst>
                </p14:cNvPr>
                <p14:cNvContentPartPr/>
                <p14:nvPr/>
              </p14:nvContentPartPr>
              <p14:xfrm>
                <a:off x="11391821" y="2036552"/>
                <a:ext cx="26640" cy="184680"/>
              </p14:xfrm>
            </p:contentPart>
          </mc:Choice>
          <mc:Fallback xmlns="">
            <p:pic>
              <p:nvPicPr>
                <p:cNvPr id="10" name="Freihand 9">
                  <a:extLst>
                    <a:ext uri="{FF2B5EF4-FFF2-40B4-BE49-F238E27FC236}">
                      <a16:creationId xmlns:a16="http://schemas.microsoft.com/office/drawing/2014/main" id="{2BF9DC1C-20C2-4338-9D27-7E204B0B6411}"/>
                    </a:ext>
                  </a:extLst>
                </p:cNvPr>
                <p:cNvPicPr/>
                <p:nvPr/>
              </p:nvPicPr>
              <p:blipFill>
                <a:blip r:embed="rId23"/>
                <a:stretch>
                  <a:fillRect/>
                </a:stretch>
              </p:blipFill>
              <p:spPr>
                <a:xfrm>
                  <a:off x="11387501" y="2032232"/>
                  <a:ext cx="35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21F86D15-B01E-4A6E-9BB9-FB9F27F3F200}"/>
                    </a:ext>
                  </a:extLst>
                </p14:cNvPr>
                <p14:cNvContentPartPr/>
                <p14:nvPr/>
              </p14:nvContentPartPr>
              <p14:xfrm>
                <a:off x="11396501" y="2003072"/>
                <a:ext cx="118800" cy="163800"/>
              </p14:xfrm>
            </p:contentPart>
          </mc:Choice>
          <mc:Fallback xmlns="">
            <p:pic>
              <p:nvPicPr>
                <p:cNvPr id="12" name="Freihand 11">
                  <a:extLst>
                    <a:ext uri="{FF2B5EF4-FFF2-40B4-BE49-F238E27FC236}">
                      <a16:creationId xmlns:a16="http://schemas.microsoft.com/office/drawing/2014/main" id="{21F86D15-B01E-4A6E-9BB9-FB9F27F3F200}"/>
                    </a:ext>
                  </a:extLst>
                </p:cNvPr>
                <p:cNvPicPr/>
                <p:nvPr/>
              </p:nvPicPr>
              <p:blipFill>
                <a:blip r:embed="rId25"/>
                <a:stretch>
                  <a:fillRect/>
                </a:stretch>
              </p:blipFill>
              <p:spPr>
                <a:xfrm>
                  <a:off x="11392181" y="1998752"/>
                  <a:ext cx="127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303DEC21-3511-4606-8984-67BAAAB02755}"/>
                    </a:ext>
                  </a:extLst>
                </p14:cNvPr>
                <p14:cNvContentPartPr/>
                <p14:nvPr/>
              </p14:nvContentPartPr>
              <p14:xfrm>
                <a:off x="9997901" y="917312"/>
                <a:ext cx="1209240" cy="1127880"/>
              </p14:xfrm>
            </p:contentPart>
          </mc:Choice>
          <mc:Fallback xmlns="">
            <p:pic>
              <p:nvPicPr>
                <p:cNvPr id="13" name="Freihand 12">
                  <a:extLst>
                    <a:ext uri="{FF2B5EF4-FFF2-40B4-BE49-F238E27FC236}">
                      <a16:creationId xmlns:a16="http://schemas.microsoft.com/office/drawing/2014/main" id="{303DEC21-3511-4606-8984-67BAAAB02755}"/>
                    </a:ext>
                  </a:extLst>
                </p:cNvPr>
                <p:cNvPicPr/>
                <p:nvPr/>
              </p:nvPicPr>
              <p:blipFill>
                <a:blip r:embed="rId27"/>
                <a:stretch>
                  <a:fillRect/>
                </a:stretch>
              </p:blipFill>
              <p:spPr>
                <a:xfrm>
                  <a:off x="9993581" y="912992"/>
                  <a:ext cx="1217880" cy="113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E7288942-C577-42DB-8D4D-BC174D0524E6}"/>
                    </a:ext>
                  </a:extLst>
                </p14:cNvPr>
                <p14:cNvContentPartPr/>
                <p14:nvPr/>
              </p14:nvContentPartPr>
              <p14:xfrm>
                <a:off x="11371661" y="760712"/>
                <a:ext cx="165600" cy="261000"/>
              </p14:xfrm>
            </p:contentPart>
          </mc:Choice>
          <mc:Fallback xmlns="">
            <p:pic>
              <p:nvPicPr>
                <p:cNvPr id="14" name="Freihand 13">
                  <a:extLst>
                    <a:ext uri="{FF2B5EF4-FFF2-40B4-BE49-F238E27FC236}">
                      <a16:creationId xmlns:a16="http://schemas.microsoft.com/office/drawing/2014/main" id="{E7288942-C577-42DB-8D4D-BC174D0524E6}"/>
                    </a:ext>
                  </a:extLst>
                </p:cNvPr>
                <p:cNvPicPr/>
                <p:nvPr/>
              </p:nvPicPr>
              <p:blipFill>
                <a:blip r:embed="rId29"/>
                <a:stretch>
                  <a:fillRect/>
                </a:stretch>
              </p:blipFill>
              <p:spPr>
                <a:xfrm>
                  <a:off x="11367341" y="756392"/>
                  <a:ext cx="1742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12C7680B-C4BD-428C-8493-3DAB0963E9E1}"/>
                    </a:ext>
                  </a:extLst>
                </p14:cNvPr>
                <p14:cNvContentPartPr/>
                <p14:nvPr/>
              </p14:nvContentPartPr>
              <p14:xfrm>
                <a:off x="11395781" y="902912"/>
                <a:ext cx="168120" cy="28080"/>
              </p14:xfrm>
            </p:contentPart>
          </mc:Choice>
          <mc:Fallback xmlns="">
            <p:pic>
              <p:nvPicPr>
                <p:cNvPr id="15" name="Freihand 14">
                  <a:extLst>
                    <a:ext uri="{FF2B5EF4-FFF2-40B4-BE49-F238E27FC236}">
                      <a16:creationId xmlns:a16="http://schemas.microsoft.com/office/drawing/2014/main" id="{12C7680B-C4BD-428C-8493-3DAB0963E9E1}"/>
                    </a:ext>
                  </a:extLst>
                </p:cNvPr>
                <p:cNvPicPr/>
                <p:nvPr/>
              </p:nvPicPr>
              <p:blipFill>
                <a:blip r:embed="rId31"/>
                <a:stretch>
                  <a:fillRect/>
                </a:stretch>
              </p:blipFill>
              <p:spPr>
                <a:xfrm>
                  <a:off x="11391461" y="898592"/>
                  <a:ext cx="176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C9D40D8A-7A3C-4489-9871-055BBBBBCF19}"/>
                    </a:ext>
                  </a:extLst>
                </p14:cNvPr>
                <p14:cNvContentPartPr/>
                <p14:nvPr/>
              </p14:nvContentPartPr>
              <p14:xfrm>
                <a:off x="9499661" y="1602752"/>
                <a:ext cx="166320" cy="29880"/>
              </p14:xfrm>
            </p:contentPart>
          </mc:Choice>
          <mc:Fallback xmlns="">
            <p:pic>
              <p:nvPicPr>
                <p:cNvPr id="16" name="Freihand 15">
                  <a:extLst>
                    <a:ext uri="{FF2B5EF4-FFF2-40B4-BE49-F238E27FC236}">
                      <a16:creationId xmlns:a16="http://schemas.microsoft.com/office/drawing/2014/main" id="{C9D40D8A-7A3C-4489-9871-055BBBBBCF19}"/>
                    </a:ext>
                  </a:extLst>
                </p:cNvPr>
                <p:cNvPicPr/>
                <p:nvPr/>
              </p:nvPicPr>
              <p:blipFill>
                <a:blip r:embed="rId33"/>
                <a:stretch>
                  <a:fillRect/>
                </a:stretch>
              </p:blipFill>
              <p:spPr>
                <a:xfrm>
                  <a:off x="9495341" y="1598432"/>
                  <a:ext cx="174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C47C9D3A-D448-4A4C-82E3-36D59E7852B1}"/>
                    </a:ext>
                  </a:extLst>
                </p14:cNvPr>
                <p14:cNvContentPartPr/>
                <p14:nvPr/>
              </p14:nvContentPartPr>
              <p14:xfrm>
                <a:off x="10078181" y="1550192"/>
                <a:ext cx="376920" cy="40320"/>
              </p14:xfrm>
            </p:contentPart>
          </mc:Choice>
          <mc:Fallback xmlns="">
            <p:pic>
              <p:nvPicPr>
                <p:cNvPr id="17" name="Freihand 16">
                  <a:extLst>
                    <a:ext uri="{FF2B5EF4-FFF2-40B4-BE49-F238E27FC236}">
                      <a16:creationId xmlns:a16="http://schemas.microsoft.com/office/drawing/2014/main" id="{C47C9D3A-D448-4A4C-82E3-36D59E7852B1}"/>
                    </a:ext>
                  </a:extLst>
                </p:cNvPr>
                <p:cNvPicPr/>
                <p:nvPr/>
              </p:nvPicPr>
              <p:blipFill>
                <a:blip r:embed="rId35"/>
                <a:stretch>
                  <a:fillRect/>
                </a:stretch>
              </p:blipFill>
              <p:spPr>
                <a:xfrm>
                  <a:off x="10073861" y="1545872"/>
                  <a:ext cx="385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404B936A-8B50-45B8-95C5-3F56E1B6EBEF}"/>
                    </a:ext>
                  </a:extLst>
                </p14:cNvPr>
                <p14:cNvContentPartPr/>
                <p14:nvPr/>
              </p14:nvContentPartPr>
              <p14:xfrm>
                <a:off x="10447541" y="1647392"/>
                <a:ext cx="49320" cy="817920"/>
              </p14:xfrm>
            </p:contentPart>
          </mc:Choice>
          <mc:Fallback xmlns="">
            <p:pic>
              <p:nvPicPr>
                <p:cNvPr id="18" name="Freihand 17">
                  <a:extLst>
                    <a:ext uri="{FF2B5EF4-FFF2-40B4-BE49-F238E27FC236}">
                      <a16:creationId xmlns:a16="http://schemas.microsoft.com/office/drawing/2014/main" id="{404B936A-8B50-45B8-95C5-3F56E1B6EBEF}"/>
                    </a:ext>
                  </a:extLst>
                </p:cNvPr>
                <p:cNvPicPr/>
                <p:nvPr/>
              </p:nvPicPr>
              <p:blipFill>
                <a:blip r:embed="rId37"/>
                <a:stretch>
                  <a:fillRect/>
                </a:stretch>
              </p:blipFill>
              <p:spPr>
                <a:xfrm>
                  <a:off x="10443221" y="1643072"/>
                  <a:ext cx="57960" cy="826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0CDA528D-9214-4D09-9FD2-C9779C82F06C}"/>
                    </a:ext>
                  </a:extLst>
                </p14:cNvPr>
                <p14:cNvContentPartPr/>
                <p14:nvPr/>
              </p14:nvContentPartPr>
              <p14:xfrm>
                <a:off x="9160901" y="1598432"/>
                <a:ext cx="112680" cy="239400"/>
              </p14:xfrm>
            </p:contentPart>
          </mc:Choice>
          <mc:Fallback xmlns="">
            <p:pic>
              <p:nvPicPr>
                <p:cNvPr id="19" name="Freihand 18">
                  <a:extLst>
                    <a:ext uri="{FF2B5EF4-FFF2-40B4-BE49-F238E27FC236}">
                      <a16:creationId xmlns:a16="http://schemas.microsoft.com/office/drawing/2014/main" id="{0CDA528D-9214-4D09-9FD2-C9779C82F06C}"/>
                    </a:ext>
                  </a:extLst>
                </p:cNvPr>
                <p:cNvPicPr/>
                <p:nvPr/>
              </p:nvPicPr>
              <p:blipFill>
                <a:blip r:embed="rId39"/>
                <a:stretch>
                  <a:fillRect/>
                </a:stretch>
              </p:blipFill>
              <p:spPr>
                <a:xfrm>
                  <a:off x="9156581" y="1594112"/>
                  <a:ext cx="121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Freihand 19">
                  <a:extLst>
                    <a:ext uri="{FF2B5EF4-FFF2-40B4-BE49-F238E27FC236}">
                      <a16:creationId xmlns:a16="http://schemas.microsoft.com/office/drawing/2014/main" id="{D9BDF841-C526-4D3D-BF52-4098BFE857AE}"/>
                    </a:ext>
                  </a:extLst>
                </p14:cNvPr>
                <p14:cNvContentPartPr/>
                <p14:nvPr/>
              </p14:nvContentPartPr>
              <p14:xfrm>
                <a:off x="9275021" y="1505912"/>
                <a:ext cx="169560" cy="146880"/>
              </p14:xfrm>
            </p:contentPart>
          </mc:Choice>
          <mc:Fallback xmlns="">
            <p:pic>
              <p:nvPicPr>
                <p:cNvPr id="20" name="Freihand 19">
                  <a:extLst>
                    <a:ext uri="{FF2B5EF4-FFF2-40B4-BE49-F238E27FC236}">
                      <a16:creationId xmlns:a16="http://schemas.microsoft.com/office/drawing/2014/main" id="{D9BDF841-C526-4D3D-BF52-4098BFE857AE}"/>
                    </a:ext>
                  </a:extLst>
                </p:cNvPr>
                <p:cNvPicPr/>
                <p:nvPr/>
              </p:nvPicPr>
              <p:blipFill>
                <a:blip r:embed="rId41"/>
                <a:stretch>
                  <a:fillRect/>
                </a:stretch>
              </p:blipFill>
              <p:spPr>
                <a:xfrm>
                  <a:off x="9270701" y="1501592"/>
                  <a:ext cx="178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Freihand 20">
                  <a:extLst>
                    <a:ext uri="{FF2B5EF4-FFF2-40B4-BE49-F238E27FC236}">
                      <a16:creationId xmlns:a16="http://schemas.microsoft.com/office/drawing/2014/main" id="{6646889E-61D7-468F-BC23-886CB5305AF9}"/>
                    </a:ext>
                  </a:extLst>
                </p14:cNvPr>
                <p14:cNvContentPartPr/>
                <p14:nvPr/>
              </p14:nvContentPartPr>
              <p14:xfrm>
                <a:off x="10450781" y="2810552"/>
                <a:ext cx="121320" cy="207000"/>
              </p14:xfrm>
            </p:contentPart>
          </mc:Choice>
          <mc:Fallback xmlns="">
            <p:pic>
              <p:nvPicPr>
                <p:cNvPr id="21" name="Freihand 20">
                  <a:extLst>
                    <a:ext uri="{FF2B5EF4-FFF2-40B4-BE49-F238E27FC236}">
                      <a16:creationId xmlns:a16="http://schemas.microsoft.com/office/drawing/2014/main" id="{6646889E-61D7-468F-BC23-886CB5305AF9}"/>
                    </a:ext>
                  </a:extLst>
                </p:cNvPr>
                <p:cNvPicPr/>
                <p:nvPr/>
              </p:nvPicPr>
              <p:blipFill>
                <a:blip r:embed="rId43"/>
                <a:stretch>
                  <a:fillRect/>
                </a:stretch>
              </p:blipFill>
              <p:spPr>
                <a:xfrm>
                  <a:off x="10446461" y="2806232"/>
                  <a:ext cx="129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Freihand 21">
                  <a:extLst>
                    <a:ext uri="{FF2B5EF4-FFF2-40B4-BE49-F238E27FC236}">
                      <a16:creationId xmlns:a16="http://schemas.microsoft.com/office/drawing/2014/main" id="{F53A9B1B-61A6-4B3A-AECF-0A4D4911AD64}"/>
                    </a:ext>
                  </a:extLst>
                </p14:cNvPr>
                <p14:cNvContentPartPr/>
                <p14:nvPr/>
              </p14:nvContentPartPr>
              <p14:xfrm>
                <a:off x="10452941" y="2833592"/>
                <a:ext cx="222480" cy="121680"/>
              </p14:xfrm>
            </p:contentPart>
          </mc:Choice>
          <mc:Fallback xmlns="">
            <p:pic>
              <p:nvPicPr>
                <p:cNvPr id="22" name="Freihand 21">
                  <a:extLst>
                    <a:ext uri="{FF2B5EF4-FFF2-40B4-BE49-F238E27FC236}">
                      <a16:creationId xmlns:a16="http://schemas.microsoft.com/office/drawing/2014/main" id="{F53A9B1B-61A6-4B3A-AECF-0A4D4911AD64}"/>
                    </a:ext>
                  </a:extLst>
                </p:cNvPr>
                <p:cNvPicPr/>
                <p:nvPr/>
              </p:nvPicPr>
              <p:blipFill>
                <a:blip r:embed="rId45"/>
                <a:stretch>
                  <a:fillRect/>
                </a:stretch>
              </p:blipFill>
              <p:spPr>
                <a:xfrm>
                  <a:off x="10448621" y="2829272"/>
                  <a:ext cx="231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Freihand 22">
                  <a:extLst>
                    <a:ext uri="{FF2B5EF4-FFF2-40B4-BE49-F238E27FC236}">
                      <a16:creationId xmlns:a16="http://schemas.microsoft.com/office/drawing/2014/main" id="{02754C27-E3B0-4E48-9D57-31F41D343242}"/>
                    </a:ext>
                  </a:extLst>
                </p14:cNvPr>
                <p14:cNvContentPartPr/>
                <p14:nvPr/>
              </p14:nvContentPartPr>
              <p14:xfrm>
                <a:off x="10613501" y="2682392"/>
                <a:ext cx="227520" cy="198720"/>
              </p14:xfrm>
            </p:contentPart>
          </mc:Choice>
          <mc:Fallback xmlns="">
            <p:pic>
              <p:nvPicPr>
                <p:cNvPr id="23" name="Freihand 22">
                  <a:extLst>
                    <a:ext uri="{FF2B5EF4-FFF2-40B4-BE49-F238E27FC236}">
                      <a16:creationId xmlns:a16="http://schemas.microsoft.com/office/drawing/2014/main" id="{02754C27-E3B0-4E48-9D57-31F41D343242}"/>
                    </a:ext>
                  </a:extLst>
                </p:cNvPr>
                <p:cNvPicPr/>
                <p:nvPr/>
              </p:nvPicPr>
              <p:blipFill>
                <a:blip r:embed="rId47"/>
                <a:stretch>
                  <a:fillRect/>
                </a:stretch>
              </p:blipFill>
              <p:spPr>
                <a:xfrm>
                  <a:off x="10609181" y="2678072"/>
                  <a:ext cx="2361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52DA29F6-58C0-4861-974F-500D9AD1C29F}"/>
                    </a:ext>
                  </a:extLst>
                </p14:cNvPr>
                <p14:cNvContentPartPr/>
                <p14:nvPr/>
              </p14:nvContentPartPr>
              <p14:xfrm>
                <a:off x="8718821" y="74192"/>
                <a:ext cx="3237840" cy="3232800"/>
              </p14:xfrm>
            </p:contentPart>
          </mc:Choice>
          <mc:Fallback xmlns="">
            <p:pic>
              <p:nvPicPr>
                <p:cNvPr id="26" name="Freihand 25">
                  <a:extLst>
                    <a:ext uri="{FF2B5EF4-FFF2-40B4-BE49-F238E27FC236}">
                      <a16:creationId xmlns:a16="http://schemas.microsoft.com/office/drawing/2014/main" id="{52DA29F6-58C0-4861-974F-500D9AD1C29F}"/>
                    </a:ext>
                  </a:extLst>
                </p:cNvPr>
                <p:cNvPicPr/>
                <p:nvPr/>
              </p:nvPicPr>
              <p:blipFill>
                <a:blip r:embed="rId49"/>
                <a:stretch>
                  <a:fillRect/>
                </a:stretch>
              </p:blipFill>
              <p:spPr>
                <a:xfrm>
                  <a:off x="8714501" y="69872"/>
                  <a:ext cx="3246480" cy="3241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F0194D5B-823F-4021-9B22-9EC7D26B5C65}"/>
                    </a:ext>
                  </a:extLst>
                </p14:cNvPr>
                <p14:cNvContentPartPr/>
                <p14:nvPr/>
              </p14:nvContentPartPr>
              <p14:xfrm>
                <a:off x="9835181" y="3463232"/>
                <a:ext cx="160200" cy="205920"/>
              </p14:xfrm>
            </p:contentPart>
          </mc:Choice>
          <mc:Fallback xmlns="">
            <p:pic>
              <p:nvPicPr>
                <p:cNvPr id="28" name="Freihand 27">
                  <a:extLst>
                    <a:ext uri="{FF2B5EF4-FFF2-40B4-BE49-F238E27FC236}">
                      <a16:creationId xmlns:a16="http://schemas.microsoft.com/office/drawing/2014/main" id="{F0194D5B-823F-4021-9B22-9EC7D26B5C65}"/>
                    </a:ext>
                  </a:extLst>
                </p:cNvPr>
                <p:cNvPicPr/>
                <p:nvPr/>
              </p:nvPicPr>
              <p:blipFill>
                <a:blip r:embed="rId51"/>
                <a:stretch>
                  <a:fillRect/>
                </a:stretch>
              </p:blipFill>
              <p:spPr>
                <a:xfrm>
                  <a:off x="9830861" y="3458912"/>
                  <a:ext cx="1688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E6574941-A46C-4B3B-A4D7-98976B959165}"/>
                    </a:ext>
                  </a:extLst>
                </p14:cNvPr>
                <p14:cNvContentPartPr/>
                <p14:nvPr/>
              </p14:nvContentPartPr>
              <p14:xfrm>
                <a:off x="10004381" y="3576632"/>
                <a:ext cx="85320" cy="108720"/>
              </p14:xfrm>
            </p:contentPart>
          </mc:Choice>
          <mc:Fallback xmlns="">
            <p:pic>
              <p:nvPicPr>
                <p:cNvPr id="29" name="Freihand 28">
                  <a:extLst>
                    <a:ext uri="{FF2B5EF4-FFF2-40B4-BE49-F238E27FC236}">
                      <a16:creationId xmlns:a16="http://schemas.microsoft.com/office/drawing/2014/main" id="{E6574941-A46C-4B3B-A4D7-98976B959165}"/>
                    </a:ext>
                  </a:extLst>
                </p:cNvPr>
                <p:cNvPicPr/>
                <p:nvPr/>
              </p:nvPicPr>
              <p:blipFill>
                <a:blip r:embed="rId53"/>
                <a:stretch>
                  <a:fillRect/>
                </a:stretch>
              </p:blipFill>
              <p:spPr>
                <a:xfrm>
                  <a:off x="10000061" y="3572312"/>
                  <a:ext cx="93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3183A25D-4434-44AD-B522-C372F43C24BC}"/>
                    </a:ext>
                  </a:extLst>
                </p14:cNvPr>
                <p14:cNvContentPartPr/>
                <p14:nvPr/>
              </p14:nvContentPartPr>
              <p14:xfrm>
                <a:off x="10123901" y="3466472"/>
                <a:ext cx="119520" cy="189360"/>
              </p14:xfrm>
            </p:contentPart>
          </mc:Choice>
          <mc:Fallback xmlns="">
            <p:pic>
              <p:nvPicPr>
                <p:cNvPr id="30" name="Freihand 29">
                  <a:extLst>
                    <a:ext uri="{FF2B5EF4-FFF2-40B4-BE49-F238E27FC236}">
                      <a16:creationId xmlns:a16="http://schemas.microsoft.com/office/drawing/2014/main" id="{3183A25D-4434-44AD-B522-C372F43C24BC}"/>
                    </a:ext>
                  </a:extLst>
                </p:cNvPr>
                <p:cNvPicPr/>
                <p:nvPr/>
              </p:nvPicPr>
              <p:blipFill>
                <a:blip r:embed="rId55"/>
                <a:stretch>
                  <a:fillRect/>
                </a:stretch>
              </p:blipFill>
              <p:spPr>
                <a:xfrm>
                  <a:off x="10119581" y="3462152"/>
                  <a:ext cx="128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0A78EDA0-A016-42DB-A9CA-C083A62B5A15}"/>
                    </a:ext>
                  </a:extLst>
                </p14:cNvPr>
                <p14:cNvContentPartPr/>
                <p14:nvPr/>
              </p14:nvContentPartPr>
              <p14:xfrm>
                <a:off x="10261061" y="3427232"/>
                <a:ext cx="130320" cy="208080"/>
              </p14:xfrm>
            </p:contentPart>
          </mc:Choice>
          <mc:Fallback xmlns="">
            <p:pic>
              <p:nvPicPr>
                <p:cNvPr id="31" name="Freihand 30">
                  <a:extLst>
                    <a:ext uri="{FF2B5EF4-FFF2-40B4-BE49-F238E27FC236}">
                      <a16:creationId xmlns:a16="http://schemas.microsoft.com/office/drawing/2014/main" id="{0A78EDA0-A016-42DB-A9CA-C083A62B5A15}"/>
                    </a:ext>
                  </a:extLst>
                </p:cNvPr>
                <p:cNvPicPr/>
                <p:nvPr/>
              </p:nvPicPr>
              <p:blipFill>
                <a:blip r:embed="rId57"/>
                <a:stretch>
                  <a:fillRect/>
                </a:stretch>
              </p:blipFill>
              <p:spPr>
                <a:xfrm>
                  <a:off x="10256741" y="3422912"/>
                  <a:ext cx="138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7CC676C4-273B-4AB2-B2DB-8AAD5AD2162B}"/>
                    </a:ext>
                  </a:extLst>
                </p14:cNvPr>
                <p14:cNvContentPartPr/>
                <p14:nvPr/>
              </p14:nvContentPartPr>
              <p14:xfrm>
                <a:off x="10353221" y="3533072"/>
                <a:ext cx="413280" cy="96480"/>
              </p14:xfrm>
            </p:contentPart>
          </mc:Choice>
          <mc:Fallback xmlns="">
            <p:pic>
              <p:nvPicPr>
                <p:cNvPr id="32" name="Freihand 31">
                  <a:extLst>
                    <a:ext uri="{FF2B5EF4-FFF2-40B4-BE49-F238E27FC236}">
                      <a16:creationId xmlns:a16="http://schemas.microsoft.com/office/drawing/2014/main" id="{7CC676C4-273B-4AB2-B2DB-8AAD5AD2162B}"/>
                    </a:ext>
                  </a:extLst>
                </p:cNvPr>
                <p:cNvPicPr/>
                <p:nvPr/>
              </p:nvPicPr>
              <p:blipFill>
                <a:blip r:embed="rId59"/>
                <a:stretch>
                  <a:fillRect/>
                </a:stretch>
              </p:blipFill>
              <p:spPr>
                <a:xfrm>
                  <a:off x="10348901" y="3528752"/>
                  <a:ext cx="421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9D414FC0-EA27-42C1-B4A4-BF7AF93F9955}"/>
                    </a:ext>
                  </a:extLst>
                </p14:cNvPr>
                <p14:cNvContentPartPr/>
                <p14:nvPr/>
              </p14:nvContentPartPr>
              <p14:xfrm>
                <a:off x="10832021" y="3467912"/>
                <a:ext cx="172800" cy="104760"/>
              </p14:xfrm>
            </p:contentPart>
          </mc:Choice>
          <mc:Fallback xmlns="">
            <p:pic>
              <p:nvPicPr>
                <p:cNvPr id="33" name="Freihand 32">
                  <a:extLst>
                    <a:ext uri="{FF2B5EF4-FFF2-40B4-BE49-F238E27FC236}">
                      <a16:creationId xmlns:a16="http://schemas.microsoft.com/office/drawing/2014/main" id="{9D414FC0-EA27-42C1-B4A4-BF7AF93F9955}"/>
                    </a:ext>
                  </a:extLst>
                </p:cNvPr>
                <p:cNvPicPr/>
                <p:nvPr/>
              </p:nvPicPr>
              <p:blipFill>
                <a:blip r:embed="rId61"/>
                <a:stretch>
                  <a:fillRect/>
                </a:stretch>
              </p:blipFill>
              <p:spPr>
                <a:xfrm>
                  <a:off x="10827701" y="3463592"/>
                  <a:ext cx="181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6841CA85-A8F1-4332-8F62-4CE646837D45}"/>
                    </a:ext>
                  </a:extLst>
                </p14:cNvPr>
                <p14:cNvContentPartPr/>
                <p14:nvPr/>
              </p14:nvContentPartPr>
              <p14:xfrm>
                <a:off x="11029301" y="3432992"/>
                <a:ext cx="91800" cy="107640"/>
              </p14:xfrm>
            </p:contentPart>
          </mc:Choice>
          <mc:Fallback xmlns="">
            <p:pic>
              <p:nvPicPr>
                <p:cNvPr id="34" name="Freihand 33">
                  <a:extLst>
                    <a:ext uri="{FF2B5EF4-FFF2-40B4-BE49-F238E27FC236}">
                      <a16:creationId xmlns:a16="http://schemas.microsoft.com/office/drawing/2014/main" id="{6841CA85-A8F1-4332-8F62-4CE646837D45}"/>
                    </a:ext>
                  </a:extLst>
                </p:cNvPr>
                <p:cNvPicPr/>
                <p:nvPr/>
              </p:nvPicPr>
              <p:blipFill>
                <a:blip r:embed="rId63"/>
                <a:stretch>
                  <a:fillRect/>
                </a:stretch>
              </p:blipFill>
              <p:spPr>
                <a:xfrm>
                  <a:off x="11024981" y="3428672"/>
                  <a:ext cx="100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88125DB8-B7D2-48F3-A0BA-F06D3CF60AD7}"/>
                    </a:ext>
                  </a:extLst>
                </p14:cNvPr>
                <p14:cNvContentPartPr/>
                <p14:nvPr/>
              </p14:nvContentPartPr>
              <p14:xfrm>
                <a:off x="10694141" y="3687152"/>
                <a:ext cx="138240" cy="186840"/>
              </p14:xfrm>
            </p:contentPart>
          </mc:Choice>
          <mc:Fallback xmlns="">
            <p:pic>
              <p:nvPicPr>
                <p:cNvPr id="35" name="Freihand 34">
                  <a:extLst>
                    <a:ext uri="{FF2B5EF4-FFF2-40B4-BE49-F238E27FC236}">
                      <a16:creationId xmlns:a16="http://schemas.microsoft.com/office/drawing/2014/main" id="{88125DB8-B7D2-48F3-A0BA-F06D3CF60AD7}"/>
                    </a:ext>
                  </a:extLst>
                </p:cNvPr>
                <p:cNvPicPr/>
                <p:nvPr/>
              </p:nvPicPr>
              <p:blipFill>
                <a:blip r:embed="rId65"/>
                <a:stretch>
                  <a:fillRect/>
                </a:stretch>
              </p:blipFill>
              <p:spPr>
                <a:xfrm>
                  <a:off x="10689821" y="3682832"/>
                  <a:ext cx="146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D4033218-A6CF-469B-807D-67B5FF6C9B05}"/>
                    </a:ext>
                  </a:extLst>
                </p14:cNvPr>
                <p14:cNvContentPartPr/>
                <p14:nvPr/>
              </p14:nvContentPartPr>
              <p14:xfrm>
                <a:off x="10837781" y="3738632"/>
                <a:ext cx="166320" cy="112680"/>
              </p14:xfrm>
            </p:contentPart>
          </mc:Choice>
          <mc:Fallback xmlns="">
            <p:pic>
              <p:nvPicPr>
                <p:cNvPr id="36" name="Freihand 35">
                  <a:extLst>
                    <a:ext uri="{FF2B5EF4-FFF2-40B4-BE49-F238E27FC236}">
                      <a16:creationId xmlns:a16="http://schemas.microsoft.com/office/drawing/2014/main" id="{D4033218-A6CF-469B-807D-67B5FF6C9B05}"/>
                    </a:ext>
                  </a:extLst>
                </p:cNvPr>
                <p:cNvPicPr/>
                <p:nvPr/>
              </p:nvPicPr>
              <p:blipFill>
                <a:blip r:embed="rId67"/>
                <a:stretch>
                  <a:fillRect/>
                </a:stretch>
              </p:blipFill>
              <p:spPr>
                <a:xfrm>
                  <a:off x="10833461" y="3734312"/>
                  <a:ext cx="174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06D8EB32-8E1A-4A3B-9B62-6BA3E9A9043D}"/>
                    </a:ext>
                  </a:extLst>
                </p14:cNvPr>
                <p14:cNvContentPartPr/>
                <p14:nvPr/>
              </p14:nvContentPartPr>
              <p14:xfrm>
                <a:off x="10969901" y="3628112"/>
                <a:ext cx="118800" cy="164880"/>
              </p14:xfrm>
            </p:contentPart>
          </mc:Choice>
          <mc:Fallback xmlns="">
            <p:pic>
              <p:nvPicPr>
                <p:cNvPr id="37" name="Freihand 36">
                  <a:extLst>
                    <a:ext uri="{FF2B5EF4-FFF2-40B4-BE49-F238E27FC236}">
                      <a16:creationId xmlns:a16="http://schemas.microsoft.com/office/drawing/2014/main" id="{06D8EB32-8E1A-4A3B-9B62-6BA3E9A9043D}"/>
                    </a:ext>
                  </a:extLst>
                </p:cNvPr>
                <p:cNvPicPr/>
                <p:nvPr/>
              </p:nvPicPr>
              <p:blipFill>
                <a:blip r:embed="rId69"/>
                <a:stretch>
                  <a:fillRect/>
                </a:stretch>
              </p:blipFill>
              <p:spPr>
                <a:xfrm>
                  <a:off x="10965581" y="3623792"/>
                  <a:ext cx="127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FD499934-03D3-4DEC-BB5C-F70314D3908D}"/>
                    </a:ext>
                  </a:extLst>
                </p14:cNvPr>
                <p14:cNvContentPartPr/>
                <p14:nvPr/>
              </p14:nvContentPartPr>
              <p14:xfrm>
                <a:off x="11040101" y="3629552"/>
                <a:ext cx="144720" cy="206280"/>
              </p14:xfrm>
            </p:contentPart>
          </mc:Choice>
          <mc:Fallback xmlns="">
            <p:pic>
              <p:nvPicPr>
                <p:cNvPr id="38" name="Freihand 37">
                  <a:extLst>
                    <a:ext uri="{FF2B5EF4-FFF2-40B4-BE49-F238E27FC236}">
                      <a16:creationId xmlns:a16="http://schemas.microsoft.com/office/drawing/2014/main" id="{FD499934-03D3-4DEC-BB5C-F70314D3908D}"/>
                    </a:ext>
                  </a:extLst>
                </p:cNvPr>
                <p:cNvPicPr/>
                <p:nvPr/>
              </p:nvPicPr>
              <p:blipFill>
                <a:blip r:embed="rId71"/>
                <a:stretch>
                  <a:fillRect/>
                </a:stretch>
              </p:blipFill>
              <p:spPr>
                <a:xfrm>
                  <a:off x="11035781" y="3625232"/>
                  <a:ext cx="153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DA10C313-DFC6-4CCF-916A-BE25A88A87DB}"/>
                    </a:ext>
                  </a:extLst>
                </p14:cNvPr>
                <p14:cNvContentPartPr/>
                <p14:nvPr/>
              </p14:nvContentPartPr>
              <p14:xfrm>
                <a:off x="11094101" y="3666272"/>
                <a:ext cx="165600" cy="99360"/>
              </p14:xfrm>
            </p:contentPart>
          </mc:Choice>
          <mc:Fallback xmlns="">
            <p:pic>
              <p:nvPicPr>
                <p:cNvPr id="39" name="Freihand 38">
                  <a:extLst>
                    <a:ext uri="{FF2B5EF4-FFF2-40B4-BE49-F238E27FC236}">
                      <a16:creationId xmlns:a16="http://schemas.microsoft.com/office/drawing/2014/main" id="{DA10C313-DFC6-4CCF-916A-BE25A88A87DB}"/>
                    </a:ext>
                  </a:extLst>
                </p:cNvPr>
                <p:cNvPicPr/>
                <p:nvPr/>
              </p:nvPicPr>
              <p:blipFill>
                <a:blip r:embed="rId73"/>
                <a:stretch>
                  <a:fillRect/>
                </a:stretch>
              </p:blipFill>
              <p:spPr>
                <a:xfrm>
                  <a:off x="11089781" y="3661952"/>
                  <a:ext cx="174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Freihand 39">
                  <a:extLst>
                    <a:ext uri="{FF2B5EF4-FFF2-40B4-BE49-F238E27FC236}">
                      <a16:creationId xmlns:a16="http://schemas.microsoft.com/office/drawing/2014/main" id="{8DFBACE4-360A-4571-AA32-F354B6703081}"/>
                    </a:ext>
                  </a:extLst>
                </p14:cNvPr>
                <p14:cNvContentPartPr/>
                <p14:nvPr/>
              </p14:nvContentPartPr>
              <p14:xfrm>
                <a:off x="8917541" y="1197752"/>
                <a:ext cx="796320" cy="896760"/>
              </p14:xfrm>
            </p:contentPart>
          </mc:Choice>
          <mc:Fallback xmlns="">
            <p:pic>
              <p:nvPicPr>
                <p:cNvPr id="40" name="Freihand 39">
                  <a:extLst>
                    <a:ext uri="{FF2B5EF4-FFF2-40B4-BE49-F238E27FC236}">
                      <a16:creationId xmlns:a16="http://schemas.microsoft.com/office/drawing/2014/main" id="{8DFBACE4-360A-4571-AA32-F354B6703081}"/>
                    </a:ext>
                  </a:extLst>
                </p:cNvPr>
                <p:cNvPicPr/>
                <p:nvPr/>
              </p:nvPicPr>
              <p:blipFill>
                <a:blip r:embed="rId75"/>
                <a:stretch>
                  <a:fillRect/>
                </a:stretch>
              </p:blipFill>
              <p:spPr>
                <a:xfrm>
                  <a:off x="8913221" y="1193432"/>
                  <a:ext cx="8049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Freihand 40">
                  <a:extLst>
                    <a:ext uri="{FF2B5EF4-FFF2-40B4-BE49-F238E27FC236}">
                      <a16:creationId xmlns:a16="http://schemas.microsoft.com/office/drawing/2014/main" id="{FF6505C9-EBBF-4160-BB63-93451E836D7E}"/>
                    </a:ext>
                  </a:extLst>
                </p14:cNvPr>
                <p14:cNvContentPartPr/>
                <p14:nvPr/>
              </p14:nvContentPartPr>
              <p14:xfrm>
                <a:off x="8608661" y="2170112"/>
                <a:ext cx="385920" cy="841320"/>
              </p14:xfrm>
            </p:contentPart>
          </mc:Choice>
          <mc:Fallback xmlns="">
            <p:pic>
              <p:nvPicPr>
                <p:cNvPr id="41" name="Freihand 40">
                  <a:extLst>
                    <a:ext uri="{FF2B5EF4-FFF2-40B4-BE49-F238E27FC236}">
                      <a16:creationId xmlns:a16="http://schemas.microsoft.com/office/drawing/2014/main" id="{FF6505C9-EBBF-4160-BB63-93451E836D7E}"/>
                    </a:ext>
                  </a:extLst>
                </p:cNvPr>
                <p:cNvPicPr/>
                <p:nvPr/>
              </p:nvPicPr>
              <p:blipFill>
                <a:blip r:embed="rId77"/>
                <a:stretch>
                  <a:fillRect/>
                </a:stretch>
              </p:blipFill>
              <p:spPr>
                <a:xfrm>
                  <a:off x="8604341" y="2165792"/>
                  <a:ext cx="39456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Freihand 41">
                  <a:extLst>
                    <a:ext uri="{FF2B5EF4-FFF2-40B4-BE49-F238E27FC236}">
                      <a16:creationId xmlns:a16="http://schemas.microsoft.com/office/drawing/2014/main" id="{EEF7BF86-E6D3-401B-80F6-2284ED401120}"/>
                    </a:ext>
                  </a:extLst>
                </p14:cNvPr>
                <p14:cNvContentPartPr/>
                <p14:nvPr/>
              </p14:nvContentPartPr>
              <p14:xfrm>
                <a:off x="8473661" y="2745032"/>
                <a:ext cx="321840" cy="500760"/>
              </p14:xfrm>
            </p:contentPart>
          </mc:Choice>
          <mc:Fallback xmlns="">
            <p:pic>
              <p:nvPicPr>
                <p:cNvPr id="42" name="Freihand 41">
                  <a:extLst>
                    <a:ext uri="{FF2B5EF4-FFF2-40B4-BE49-F238E27FC236}">
                      <a16:creationId xmlns:a16="http://schemas.microsoft.com/office/drawing/2014/main" id="{EEF7BF86-E6D3-401B-80F6-2284ED401120}"/>
                    </a:ext>
                  </a:extLst>
                </p:cNvPr>
                <p:cNvPicPr/>
                <p:nvPr/>
              </p:nvPicPr>
              <p:blipFill>
                <a:blip r:embed="rId79"/>
                <a:stretch>
                  <a:fillRect/>
                </a:stretch>
              </p:blipFill>
              <p:spPr>
                <a:xfrm>
                  <a:off x="8469341" y="2740712"/>
                  <a:ext cx="3304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EDCA8EE5-1D1B-4C25-A65A-F59060037BF7}"/>
                    </a:ext>
                  </a:extLst>
                </p14:cNvPr>
                <p14:cNvContentPartPr/>
                <p14:nvPr/>
              </p14:nvContentPartPr>
              <p14:xfrm>
                <a:off x="8301581" y="3420752"/>
                <a:ext cx="26640" cy="199080"/>
              </p14:xfrm>
            </p:contentPart>
          </mc:Choice>
          <mc:Fallback xmlns="">
            <p:pic>
              <p:nvPicPr>
                <p:cNvPr id="44" name="Freihand 43">
                  <a:extLst>
                    <a:ext uri="{FF2B5EF4-FFF2-40B4-BE49-F238E27FC236}">
                      <a16:creationId xmlns:a16="http://schemas.microsoft.com/office/drawing/2014/main" id="{EDCA8EE5-1D1B-4C25-A65A-F59060037BF7}"/>
                    </a:ext>
                  </a:extLst>
                </p:cNvPr>
                <p:cNvPicPr/>
                <p:nvPr/>
              </p:nvPicPr>
              <p:blipFill>
                <a:blip r:embed="rId81"/>
                <a:stretch>
                  <a:fillRect/>
                </a:stretch>
              </p:blipFill>
              <p:spPr>
                <a:xfrm>
                  <a:off x="8297261" y="3416432"/>
                  <a:ext cx="35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E4D1B9F1-1AFF-4A0C-AAFC-CDF3563180CE}"/>
                    </a:ext>
                  </a:extLst>
                </p14:cNvPr>
                <p14:cNvContentPartPr/>
                <p14:nvPr/>
              </p14:nvContentPartPr>
              <p14:xfrm>
                <a:off x="8210861" y="3376112"/>
                <a:ext cx="144360" cy="127800"/>
              </p14:xfrm>
            </p:contentPart>
          </mc:Choice>
          <mc:Fallback xmlns="">
            <p:pic>
              <p:nvPicPr>
                <p:cNvPr id="45" name="Freihand 44">
                  <a:extLst>
                    <a:ext uri="{FF2B5EF4-FFF2-40B4-BE49-F238E27FC236}">
                      <a16:creationId xmlns:a16="http://schemas.microsoft.com/office/drawing/2014/main" id="{E4D1B9F1-1AFF-4A0C-AAFC-CDF3563180CE}"/>
                    </a:ext>
                  </a:extLst>
                </p:cNvPr>
                <p:cNvPicPr/>
                <p:nvPr/>
              </p:nvPicPr>
              <p:blipFill>
                <a:blip r:embed="rId83"/>
                <a:stretch>
                  <a:fillRect/>
                </a:stretch>
              </p:blipFill>
              <p:spPr>
                <a:xfrm>
                  <a:off x="8206541" y="3371792"/>
                  <a:ext cx="15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Freihand 45">
                  <a:extLst>
                    <a:ext uri="{FF2B5EF4-FFF2-40B4-BE49-F238E27FC236}">
                      <a16:creationId xmlns:a16="http://schemas.microsoft.com/office/drawing/2014/main" id="{1541BAD3-2E60-44C7-A061-2D82EE881BE3}"/>
                    </a:ext>
                  </a:extLst>
                </p14:cNvPr>
                <p14:cNvContentPartPr/>
                <p14:nvPr/>
              </p14:nvContentPartPr>
              <p14:xfrm>
                <a:off x="8383301" y="3445592"/>
                <a:ext cx="195480" cy="141120"/>
              </p14:xfrm>
            </p:contentPart>
          </mc:Choice>
          <mc:Fallback xmlns="">
            <p:pic>
              <p:nvPicPr>
                <p:cNvPr id="46" name="Freihand 45">
                  <a:extLst>
                    <a:ext uri="{FF2B5EF4-FFF2-40B4-BE49-F238E27FC236}">
                      <a16:creationId xmlns:a16="http://schemas.microsoft.com/office/drawing/2014/main" id="{1541BAD3-2E60-44C7-A061-2D82EE881BE3}"/>
                    </a:ext>
                  </a:extLst>
                </p:cNvPr>
                <p:cNvPicPr/>
                <p:nvPr/>
              </p:nvPicPr>
              <p:blipFill>
                <a:blip r:embed="rId85"/>
                <a:stretch>
                  <a:fillRect/>
                </a:stretch>
              </p:blipFill>
              <p:spPr>
                <a:xfrm>
                  <a:off x="8378981" y="3441272"/>
                  <a:ext cx="204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02656057-46C3-4949-9611-0AD1AD656B01}"/>
                    </a:ext>
                  </a:extLst>
                </p14:cNvPr>
                <p14:cNvContentPartPr/>
                <p14:nvPr/>
              </p14:nvContentPartPr>
              <p14:xfrm>
                <a:off x="8547101" y="3392312"/>
                <a:ext cx="54360" cy="22320"/>
              </p14:xfrm>
            </p:contentPart>
          </mc:Choice>
          <mc:Fallback xmlns="">
            <p:pic>
              <p:nvPicPr>
                <p:cNvPr id="47" name="Freihand 46">
                  <a:extLst>
                    <a:ext uri="{FF2B5EF4-FFF2-40B4-BE49-F238E27FC236}">
                      <a16:creationId xmlns:a16="http://schemas.microsoft.com/office/drawing/2014/main" id="{02656057-46C3-4949-9611-0AD1AD656B01}"/>
                    </a:ext>
                  </a:extLst>
                </p:cNvPr>
                <p:cNvPicPr/>
                <p:nvPr/>
              </p:nvPicPr>
              <p:blipFill>
                <a:blip r:embed="rId87"/>
                <a:stretch>
                  <a:fillRect/>
                </a:stretch>
              </p:blipFill>
              <p:spPr>
                <a:xfrm>
                  <a:off x="8542781" y="3387992"/>
                  <a:ext cx="63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Freihand 47">
                  <a:extLst>
                    <a:ext uri="{FF2B5EF4-FFF2-40B4-BE49-F238E27FC236}">
                      <a16:creationId xmlns:a16="http://schemas.microsoft.com/office/drawing/2014/main" id="{C1FF39B1-CD4A-479B-8091-4D5BD31DBE9C}"/>
                    </a:ext>
                  </a:extLst>
                </p14:cNvPr>
                <p14:cNvContentPartPr/>
                <p14:nvPr/>
              </p14:nvContentPartPr>
              <p14:xfrm>
                <a:off x="8582381" y="3408512"/>
                <a:ext cx="106200" cy="154800"/>
              </p14:xfrm>
            </p:contentPart>
          </mc:Choice>
          <mc:Fallback xmlns="">
            <p:pic>
              <p:nvPicPr>
                <p:cNvPr id="48" name="Freihand 47">
                  <a:extLst>
                    <a:ext uri="{FF2B5EF4-FFF2-40B4-BE49-F238E27FC236}">
                      <a16:creationId xmlns:a16="http://schemas.microsoft.com/office/drawing/2014/main" id="{C1FF39B1-CD4A-479B-8091-4D5BD31DBE9C}"/>
                    </a:ext>
                  </a:extLst>
                </p:cNvPr>
                <p:cNvPicPr/>
                <p:nvPr/>
              </p:nvPicPr>
              <p:blipFill>
                <a:blip r:embed="rId89"/>
                <a:stretch>
                  <a:fillRect/>
                </a:stretch>
              </p:blipFill>
              <p:spPr>
                <a:xfrm>
                  <a:off x="8578061" y="3404192"/>
                  <a:ext cx="114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Freihand 48">
                  <a:extLst>
                    <a:ext uri="{FF2B5EF4-FFF2-40B4-BE49-F238E27FC236}">
                      <a16:creationId xmlns:a16="http://schemas.microsoft.com/office/drawing/2014/main" id="{58887060-4B10-44DE-8544-A989E0045FB2}"/>
                    </a:ext>
                  </a:extLst>
                </p14:cNvPr>
                <p14:cNvContentPartPr/>
                <p14:nvPr/>
              </p14:nvContentPartPr>
              <p14:xfrm>
                <a:off x="8681381" y="3402752"/>
                <a:ext cx="106560" cy="91080"/>
              </p14:xfrm>
            </p:contentPart>
          </mc:Choice>
          <mc:Fallback xmlns="">
            <p:pic>
              <p:nvPicPr>
                <p:cNvPr id="49" name="Freihand 48">
                  <a:extLst>
                    <a:ext uri="{FF2B5EF4-FFF2-40B4-BE49-F238E27FC236}">
                      <a16:creationId xmlns:a16="http://schemas.microsoft.com/office/drawing/2014/main" id="{58887060-4B10-44DE-8544-A989E0045FB2}"/>
                    </a:ext>
                  </a:extLst>
                </p:cNvPr>
                <p:cNvPicPr/>
                <p:nvPr/>
              </p:nvPicPr>
              <p:blipFill>
                <a:blip r:embed="rId91"/>
                <a:stretch>
                  <a:fillRect/>
                </a:stretch>
              </p:blipFill>
              <p:spPr>
                <a:xfrm>
                  <a:off x="8677061" y="3398432"/>
                  <a:ext cx="115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238F9438-9FEC-4FB3-B14E-4FAB69A496B6}"/>
                    </a:ext>
                  </a:extLst>
                </p14:cNvPr>
                <p14:cNvContentPartPr/>
                <p14:nvPr/>
              </p14:nvContentPartPr>
              <p14:xfrm>
                <a:off x="8349101" y="3757352"/>
                <a:ext cx="181800" cy="102960"/>
              </p14:xfrm>
            </p:contentPart>
          </mc:Choice>
          <mc:Fallback xmlns="">
            <p:pic>
              <p:nvPicPr>
                <p:cNvPr id="50" name="Freihand 49">
                  <a:extLst>
                    <a:ext uri="{FF2B5EF4-FFF2-40B4-BE49-F238E27FC236}">
                      <a16:creationId xmlns:a16="http://schemas.microsoft.com/office/drawing/2014/main" id="{238F9438-9FEC-4FB3-B14E-4FAB69A496B6}"/>
                    </a:ext>
                  </a:extLst>
                </p:cNvPr>
                <p:cNvPicPr/>
                <p:nvPr/>
              </p:nvPicPr>
              <p:blipFill>
                <a:blip r:embed="rId93"/>
                <a:stretch>
                  <a:fillRect/>
                </a:stretch>
              </p:blipFill>
              <p:spPr>
                <a:xfrm>
                  <a:off x="8344781" y="3753032"/>
                  <a:ext cx="190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Freihand 50">
                  <a:extLst>
                    <a:ext uri="{FF2B5EF4-FFF2-40B4-BE49-F238E27FC236}">
                      <a16:creationId xmlns:a16="http://schemas.microsoft.com/office/drawing/2014/main" id="{5F21EA07-6603-4F6E-A18B-07D01B3D768E}"/>
                    </a:ext>
                  </a:extLst>
                </p14:cNvPr>
                <p14:cNvContentPartPr/>
                <p14:nvPr/>
              </p14:nvContentPartPr>
              <p14:xfrm>
                <a:off x="8559341" y="3731792"/>
                <a:ext cx="80640" cy="120240"/>
              </p14:xfrm>
            </p:contentPart>
          </mc:Choice>
          <mc:Fallback xmlns="">
            <p:pic>
              <p:nvPicPr>
                <p:cNvPr id="51" name="Freihand 50">
                  <a:extLst>
                    <a:ext uri="{FF2B5EF4-FFF2-40B4-BE49-F238E27FC236}">
                      <a16:creationId xmlns:a16="http://schemas.microsoft.com/office/drawing/2014/main" id="{5F21EA07-6603-4F6E-A18B-07D01B3D768E}"/>
                    </a:ext>
                  </a:extLst>
                </p:cNvPr>
                <p:cNvPicPr/>
                <p:nvPr/>
              </p:nvPicPr>
              <p:blipFill>
                <a:blip r:embed="rId95"/>
                <a:stretch>
                  <a:fillRect/>
                </a:stretch>
              </p:blipFill>
              <p:spPr>
                <a:xfrm>
                  <a:off x="8555021" y="3727472"/>
                  <a:ext cx="89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Freihand 51">
                  <a:extLst>
                    <a:ext uri="{FF2B5EF4-FFF2-40B4-BE49-F238E27FC236}">
                      <a16:creationId xmlns:a16="http://schemas.microsoft.com/office/drawing/2014/main" id="{F6DA4F67-4575-4358-B792-29E10390FE68}"/>
                    </a:ext>
                  </a:extLst>
                </p14:cNvPr>
                <p14:cNvContentPartPr/>
                <p14:nvPr/>
              </p14:nvContentPartPr>
              <p14:xfrm>
                <a:off x="8658701" y="3620192"/>
                <a:ext cx="138600" cy="173520"/>
              </p14:xfrm>
            </p:contentPart>
          </mc:Choice>
          <mc:Fallback xmlns="">
            <p:pic>
              <p:nvPicPr>
                <p:cNvPr id="52" name="Freihand 51">
                  <a:extLst>
                    <a:ext uri="{FF2B5EF4-FFF2-40B4-BE49-F238E27FC236}">
                      <a16:creationId xmlns:a16="http://schemas.microsoft.com/office/drawing/2014/main" id="{F6DA4F67-4575-4358-B792-29E10390FE68}"/>
                    </a:ext>
                  </a:extLst>
                </p:cNvPr>
                <p:cNvPicPr/>
                <p:nvPr/>
              </p:nvPicPr>
              <p:blipFill>
                <a:blip r:embed="rId97"/>
                <a:stretch>
                  <a:fillRect/>
                </a:stretch>
              </p:blipFill>
              <p:spPr>
                <a:xfrm>
                  <a:off x="8654381" y="3615872"/>
                  <a:ext cx="147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5CE7FE73-5A54-430F-A33B-541DB512822C}"/>
                    </a:ext>
                  </a:extLst>
                </p14:cNvPr>
                <p14:cNvContentPartPr/>
                <p14:nvPr/>
              </p14:nvContentPartPr>
              <p14:xfrm>
                <a:off x="8625941" y="3814232"/>
                <a:ext cx="225720" cy="260280"/>
              </p14:xfrm>
            </p:contentPart>
          </mc:Choice>
          <mc:Fallback xmlns="">
            <p:pic>
              <p:nvPicPr>
                <p:cNvPr id="53" name="Freihand 52">
                  <a:extLst>
                    <a:ext uri="{FF2B5EF4-FFF2-40B4-BE49-F238E27FC236}">
                      <a16:creationId xmlns:a16="http://schemas.microsoft.com/office/drawing/2014/main" id="{5CE7FE73-5A54-430F-A33B-541DB512822C}"/>
                    </a:ext>
                  </a:extLst>
                </p:cNvPr>
                <p:cNvPicPr/>
                <p:nvPr/>
              </p:nvPicPr>
              <p:blipFill>
                <a:blip r:embed="rId99"/>
                <a:stretch>
                  <a:fillRect/>
                </a:stretch>
              </p:blipFill>
              <p:spPr>
                <a:xfrm>
                  <a:off x="8621621" y="3809912"/>
                  <a:ext cx="234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35F7AEB4-6403-41FF-8CF1-908582658067}"/>
                    </a:ext>
                  </a:extLst>
                </p14:cNvPr>
                <p14:cNvContentPartPr/>
                <p14:nvPr/>
              </p14:nvContentPartPr>
              <p14:xfrm>
                <a:off x="8838341" y="3823232"/>
                <a:ext cx="87840" cy="131400"/>
              </p14:xfrm>
            </p:contentPart>
          </mc:Choice>
          <mc:Fallback xmlns="">
            <p:pic>
              <p:nvPicPr>
                <p:cNvPr id="54" name="Freihand 53">
                  <a:extLst>
                    <a:ext uri="{FF2B5EF4-FFF2-40B4-BE49-F238E27FC236}">
                      <a16:creationId xmlns:a16="http://schemas.microsoft.com/office/drawing/2014/main" id="{35F7AEB4-6403-41FF-8CF1-908582658067}"/>
                    </a:ext>
                  </a:extLst>
                </p:cNvPr>
                <p:cNvPicPr/>
                <p:nvPr/>
              </p:nvPicPr>
              <p:blipFill>
                <a:blip r:embed="rId101"/>
                <a:stretch>
                  <a:fillRect/>
                </a:stretch>
              </p:blipFill>
              <p:spPr>
                <a:xfrm>
                  <a:off x="8834021" y="3818912"/>
                  <a:ext cx="96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Freihand 54">
                  <a:extLst>
                    <a:ext uri="{FF2B5EF4-FFF2-40B4-BE49-F238E27FC236}">
                      <a16:creationId xmlns:a16="http://schemas.microsoft.com/office/drawing/2014/main" id="{BAC341B3-734B-42FB-BA4A-2765FBE02EA7}"/>
                    </a:ext>
                  </a:extLst>
                </p14:cNvPr>
                <p14:cNvContentPartPr/>
                <p14:nvPr/>
              </p14:nvContentPartPr>
              <p14:xfrm>
                <a:off x="8952461" y="3846272"/>
                <a:ext cx="24120" cy="62280"/>
              </p14:xfrm>
            </p:contentPart>
          </mc:Choice>
          <mc:Fallback xmlns="">
            <p:pic>
              <p:nvPicPr>
                <p:cNvPr id="55" name="Freihand 54">
                  <a:extLst>
                    <a:ext uri="{FF2B5EF4-FFF2-40B4-BE49-F238E27FC236}">
                      <a16:creationId xmlns:a16="http://schemas.microsoft.com/office/drawing/2014/main" id="{BAC341B3-734B-42FB-BA4A-2765FBE02EA7}"/>
                    </a:ext>
                  </a:extLst>
                </p:cNvPr>
                <p:cNvPicPr/>
                <p:nvPr/>
              </p:nvPicPr>
              <p:blipFill>
                <a:blip r:embed="rId103"/>
                <a:stretch>
                  <a:fillRect/>
                </a:stretch>
              </p:blipFill>
              <p:spPr>
                <a:xfrm>
                  <a:off x="8948141" y="3841952"/>
                  <a:ext cx="32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Freihand 55">
                  <a:extLst>
                    <a:ext uri="{FF2B5EF4-FFF2-40B4-BE49-F238E27FC236}">
                      <a16:creationId xmlns:a16="http://schemas.microsoft.com/office/drawing/2014/main" id="{26608A33-56CC-489F-BFD0-2B1B91376ADF}"/>
                    </a:ext>
                  </a:extLst>
                </p14:cNvPr>
                <p14:cNvContentPartPr/>
                <p14:nvPr/>
              </p14:nvContentPartPr>
              <p14:xfrm>
                <a:off x="8987381" y="3682472"/>
                <a:ext cx="121320" cy="198720"/>
              </p14:xfrm>
            </p:contentPart>
          </mc:Choice>
          <mc:Fallback xmlns="">
            <p:pic>
              <p:nvPicPr>
                <p:cNvPr id="56" name="Freihand 55">
                  <a:extLst>
                    <a:ext uri="{FF2B5EF4-FFF2-40B4-BE49-F238E27FC236}">
                      <a16:creationId xmlns:a16="http://schemas.microsoft.com/office/drawing/2014/main" id="{26608A33-56CC-489F-BFD0-2B1B91376ADF}"/>
                    </a:ext>
                  </a:extLst>
                </p:cNvPr>
                <p:cNvPicPr/>
                <p:nvPr/>
              </p:nvPicPr>
              <p:blipFill>
                <a:blip r:embed="rId105"/>
                <a:stretch>
                  <a:fillRect/>
                </a:stretch>
              </p:blipFill>
              <p:spPr>
                <a:xfrm>
                  <a:off x="8983061" y="3678152"/>
                  <a:ext cx="129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FD203385-0703-48FE-AE82-8F7A839293A5}"/>
                    </a:ext>
                  </a:extLst>
                </p14:cNvPr>
                <p14:cNvContentPartPr/>
                <p14:nvPr/>
              </p14:nvContentPartPr>
              <p14:xfrm>
                <a:off x="9136421" y="3627752"/>
                <a:ext cx="176400" cy="196200"/>
              </p14:xfrm>
            </p:contentPart>
          </mc:Choice>
          <mc:Fallback xmlns="">
            <p:pic>
              <p:nvPicPr>
                <p:cNvPr id="57" name="Freihand 56">
                  <a:extLst>
                    <a:ext uri="{FF2B5EF4-FFF2-40B4-BE49-F238E27FC236}">
                      <a16:creationId xmlns:a16="http://schemas.microsoft.com/office/drawing/2014/main" id="{FD203385-0703-48FE-AE82-8F7A839293A5}"/>
                    </a:ext>
                  </a:extLst>
                </p:cNvPr>
                <p:cNvPicPr/>
                <p:nvPr/>
              </p:nvPicPr>
              <p:blipFill>
                <a:blip r:embed="rId107"/>
                <a:stretch>
                  <a:fillRect/>
                </a:stretch>
              </p:blipFill>
              <p:spPr>
                <a:xfrm>
                  <a:off x="9132101" y="3623432"/>
                  <a:ext cx="1850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34C4926A-E577-4141-A9D7-F7D7D614D334}"/>
                    </a:ext>
                  </a:extLst>
                </p14:cNvPr>
                <p14:cNvContentPartPr/>
                <p14:nvPr/>
              </p14:nvContentPartPr>
              <p14:xfrm>
                <a:off x="9070541" y="3917192"/>
                <a:ext cx="149760" cy="170640"/>
              </p14:xfrm>
            </p:contentPart>
          </mc:Choice>
          <mc:Fallback xmlns="">
            <p:pic>
              <p:nvPicPr>
                <p:cNvPr id="59" name="Freihand 58">
                  <a:extLst>
                    <a:ext uri="{FF2B5EF4-FFF2-40B4-BE49-F238E27FC236}">
                      <a16:creationId xmlns:a16="http://schemas.microsoft.com/office/drawing/2014/main" id="{34C4926A-E577-4141-A9D7-F7D7D614D334}"/>
                    </a:ext>
                  </a:extLst>
                </p:cNvPr>
                <p:cNvPicPr/>
                <p:nvPr/>
              </p:nvPicPr>
              <p:blipFill>
                <a:blip r:embed="rId109"/>
                <a:stretch>
                  <a:fillRect/>
                </a:stretch>
              </p:blipFill>
              <p:spPr>
                <a:xfrm>
                  <a:off x="9066221" y="3912872"/>
                  <a:ext cx="158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2A020D36-4235-46DE-A1B8-38B696F75300}"/>
                    </a:ext>
                  </a:extLst>
                </p14:cNvPr>
                <p14:cNvContentPartPr/>
                <p14:nvPr/>
              </p14:nvContentPartPr>
              <p14:xfrm>
                <a:off x="9237941" y="3890192"/>
                <a:ext cx="169200" cy="146160"/>
              </p14:xfrm>
            </p:contentPart>
          </mc:Choice>
          <mc:Fallback xmlns="">
            <p:pic>
              <p:nvPicPr>
                <p:cNvPr id="60" name="Freihand 59">
                  <a:extLst>
                    <a:ext uri="{FF2B5EF4-FFF2-40B4-BE49-F238E27FC236}">
                      <a16:creationId xmlns:a16="http://schemas.microsoft.com/office/drawing/2014/main" id="{2A020D36-4235-46DE-A1B8-38B696F75300}"/>
                    </a:ext>
                  </a:extLst>
                </p:cNvPr>
                <p:cNvPicPr/>
                <p:nvPr/>
              </p:nvPicPr>
              <p:blipFill>
                <a:blip r:embed="rId111"/>
                <a:stretch>
                  <a:fillRect/>
                </a:stretch>
              </p:blipFill>
              <p:spPr>
                <a:xfrm>
                  <a:off x="9233621" y="3885872"/>
                  <a:ext cx="177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11A4135F-11CC-4630-B0F9-FE5EB6CE1566}"/>
                    </a:ext>
                  </a:extLst>
                </p14:cNvPr>
                <p14:cNvContentPartPr/>
                <p14:nvPr/>
              </p14:nvContentPartPr>
              <p14:xfrm>
                <a:off x="9378701" y="3841952"/>
                <a:ext cx="28800" cy="37080"/>
              </p14:xfrm>
            </p:contentPart>
          </mc:Choice>
          <mc:Fallback xmlns="">
            <p:pic>
              <p:nvPicPr>
                <p:cNvPr id="61" name="Freihand 60">
                  <a:extLst>
                    <a:ext uri="{FF2B5EF4-FFF2-40B4-BE49-F238E27FC236}">
                      <a16:creationId xmlns:a16="http://schemas.microsoft.com/office/drawing/2014/main" id="{11A4135F-11CC-4630-B0F9-FE5EB6CE1566}"/>
                    </a:ext>
                  </a:extLst>
                </p:cNvPr>
                <p:cNvPicPr/>
                <p:nvPr/>
              </p:nvPicPr>
              <p:blipFill>
                <a:blip r:embed="rId113"/>
                <a:stretch>
                  <a:fillRect/>
                </a:stretch>
              </p:blipFill>
              <p:spPr>
                <a:xfrm>
                  <a:off x="9374381" y="3837632"/>
                  <a:ext cx="37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F586ECA1-F432-4270-A27C-577ACD13934E}"/>
                    </a:ext>
                  </a:extLst>
                </p14:cNvPr>
                <p14:cNvContentPartPr/>
                <p14:nvPr/>
              </p14:nvContentPartPr>
              <p14:xfrm>
                <a:off x="9429461" y="3773912"/>
                <a:ext cx="167400" cy="208080"/>
              </p14:xfrm>
            </p:contentPart>
          </mc:Choice>
          <mc:Fallback xmlns="">
            <p:pic>
              <p:nvPicPr>
                <p:cNvPr id="62" name="Freihand 61">
                  <a:extLst>
                    <a:ext uri="{FF2B5EF4-FFF2-40B4-BE49-F238E27FC236}">
                      <a16:creationId xmlns:a16="http://schemas.microsoft.com/office/drawing/2014/main" id="{F586ECA1-F432-4270-A27C-577ACD13934E}"/>
                    </a:ext>
                  </a:extLst>
                </p:cNvPr>
                <p:cNvPicPr/>
                <p:nvPr/>
              </p:nvPicPr>
              <p:blipFill>
                <a:blip r:embed="rId115"/>
                <a:stretch>
                  <a:fillRect/>
                </a:stretch>
              </p:blipFill>
              <p:spPr>
                <a:xfrm>
                  <a:off x="9425141" y="3769592"/>
                  <a:ext cx="176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E7E331B9-38E7-4BCA-B1F4-1688ABB5754C}"/>
                    </a:ext>
                  </a:extLst>
                </p14:cNvPr>
                <p14:cNvContentPartPr/>
                <p14:nvPr/>
              </p14:nvContentPartPr>
              <p14:xfrm>
                <a:off x="9674261" y="1183352"/>
                <a:ext cx="445320" cy="32760"/>
              </p14:xfrm>
            </p:contentPart>
          </mc:Choice>
          <mc:Fallback xmlns="">
            <p:pic>
              <p:nvPicPr>
                <p:cNvPr id="63" name="Freihand 62">
                  <a:extLst>
                    <a:ext uri="{FF2B5EF4-FFF2-40B4-BE49-F238E27FC236}">
                      <a16:creationId xmlns:a16="http://schemas.microsoft.com/office/drawing/2014/main" id="{E7E331B9-38E7-4BCA-B1F4-1688ABB5754C}"/>
                    </a:ext>
                  </a:extLst>
                </p:cNvPr>
                <p:cNvPicPr/>
                <p:nvPr/>
              </p:nvPicPr>
              <p:blipFill>
                <a:blip r:embed="rId117"/>
                <a:stretch>
                  <a:fillRect/>
                </a:stretch>
              </p:blipFill>
              <p:spPr>
                <a:xfrm>
                  <a:off x="9669941" y="1179032"/>
                  <a:ext cx="453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68" name="Freihand 7167">
                  <a:extLst>
                    <a:ext uri="{FF2B5EF4-FFF2-40B4-BE49-F238E27FC236}">
                      <a16:creationId xmlns:a16="http://schemas.microsoft.com/office/drawing/2014/main" id="{7581DE91-6DE6-4C9B-B837-727432ADB4E7}"/>
                    </a:ext>
                  </a:extLst>
                </p14:cNvPr>
                <p14:cNvContentPartPr/>
                <p14:nvPr/>
              </p14:nvContentPartPr>
              <p14:xfrm>
                <a:off x="10263941" y="1207472"/>
                <a:ext cx="479880" cy="36000"/>
              </p14:xfrm>
            </p:contentPart>
          </mc:Choice>
          <mc:Fallback xmlns="">
            <p:pic>
              <p:nvPicPr>
                <p:cNvPr id="7168" name="Freihand 7167">
                  <a:extLst>
                    <a:ext uri="{FF2B5EF4-FFF2-40B4-BE49-F238E27FC236}">
                      <a16:creationId xmlns:a16="http://schemas.microsoft.com/office/drawing/2014/main" id="{7581DE91-6DE6-4C9B-B837-727432ADB4E7}"/>
                    </a:ext>
                  </a:extLst>
                </p:cNvPr>
                <p:cNvPicPr/>
                <p:nvPr/>
              </p:nvPicPr>
              <p:blipFill>
                <a:blip r:embed="rId119"/>
                <a:stretch>
                  <a:fillRect/>
                </a:stretch>
              </p:blipFill>
              <p:spPr>
                <a:xfrm>
                  <a:off x="10259621" y="1203152"/>
                  <a:ext cx="488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69" name="Freihand 7168">
                  <a:extLst>
                    <a:ext uri="{FF2B5EF4-FFF2-40B4-BE49-F238E27FC236}">
                      <a16:creationId xmlns:a16="http://schemas.microsoft.com/office/drawing/2014/main" id="{6AEE3E28-68F0-4CF4-ACCC-59742BF2EE1D}"/>
                    </a:ext>
                  </a:extLst>
                </p14:cNvPr>
                <p14:cNvContentPartPr/>
                <p14:nvPr/>
              </p14:nvContentPartPr>
              <p14:xfrm>
                <a:off x="9534941" y="1941872"/>
                <a:ext cx="582120" cy="63720"/>
              </p14:xfrm>
            </p:contentPart>
          </mc:Choice>
          <mc:Fallback xmlns="">
            <p:pic>
              <p:nvPicPr>
                <p:cNvPr id="7169" name="Freihand 7168">
                  <a:extLst>
                    <a:ext uri="{FF2B5EF4-FFF2-40B4-BE49-F238E27FC236}">
                      <a16:creationId xmlns:a16="http://schemas.microsoft.com/office/drawing/2014/main" id="{6AEE3E28-68F0-4CF4-ACCC-59742BF2EE1D}"/>
                    </a:ext>
                  </a:extLst>
                </p:cNvPr>
                <p:cNvPicPr/>
                <p:nvPr/>
              </p:nvPicPr>
              <p:blipFill>
                <a:blip r:embed="rId121"/>
                <a:stretch>
                  <a:fillRect/>
                </a:stretch>
              </p:blipFill>
              <p:spPr>
                <a:xfrm>
                  <a:off x="9530621" y="1937552"/>
                  <a:ext cx="590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70" name="Freihand 7169">
                  <a:extLst>
                    <a:ext uri="{FF2B5EF4-FFF2-40B4-BE49-F238E27FC236}">
                      <a16:creationId xmlns:a16="http://schemas.microsoft.com/office/drawing/2014/main" id="{96A8A7A0-A0F4-4A60-A0C8-27F32BD02348}"/>
                    </a:ext>
                  </a:extLst>
                </p14:cNvPr>
                <p14:cNvContentPartPr/>
                <p14:nvPr/>
              </p14:nvContentPartPr>
              <p14:xfrm>
                <a:off x="10428461" y="1889672"/>
                <a:ext cx="436680" cy="63360"/>
              </p14:xfrm>
            </p:contentPart>
          </mc:Choice>
          <mc:Fallback xmlns="">
            <p:pic>
              <p:nvPicPr>
                <p:cNvPr id="7170" name="Freihand 7169">
                  <a:extLst>
                    <a:ext uri="{FF2B5EF4-FFF2-40B4-BE49-F238E27FC236}">
                      <a16:creationId xmlns:a16="http://schemas.microsoft.com/office/drawing/2014/main" id="{96A8A7A0-A0F4-4A60-A0C8-27F32BD02348}"/>
                    </a:ext>
                  </a:extLst>
                </p:cNvPr>
                <p:cNvPicPr/>
                <p:nvPr/>
              </p:nvPicPr>
              <p:blipFill>
                <a:blip r:embed="rId123"/>
                <a:stretch>
                  <a:fillRect/>
                </a:stretch>
              </p:blipFill>
              <p:spPr>
                <a:xfrm>
                  <a:off x="10424141" y="1885352"/>
                  <a:ext cx="445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73" name="Freihand 7172">
                  <a:extLst>
                    <a:ext uri="{FF2B5EF4-FFF2-40B4-BE49-F238E27FC236}">
                      <a16:creationId xmlns:a16="http://schemas.microsoft.com/office/drawing/2014/main" id="{8073EA4C-5604-4EEB-8B75-DEA7825FA3B1}"/>
                    </a:ext>
                  </a:extLst>
                </p14:cNvPr>
                <p14:cNvContentPartPr/>
                <p14:nvPr/>
              </p14:nvContentPartPr>
              <p14:xfrm>
                <a:off x="10012301" y="1173992"/>
                <a:ext cx="100080" cy="23400"/>
              </p14:xfrm>
            </p:contentPart>
          </mc:Choice>
          <mc:Fallback xmlns="">
            <p:pic>
              <p:nvPicPr>
                <p:cNvPr id="7173" name="Freihand 7172">
                  <a:extLst>
                    <a:ext uri="{FF2B5EF4-FFF2-40B4-BE49-F238E27FC236}">
                      <a16:creationId xmlns:a16="http://schemas.microsoft.com/office/drawing/2014/main" id="{8073EA4C-5604-4EEB-8B75-DEA7825FA3B1}"/>
                    </a:ext>
                  </a:extLst>
                </p:cNvPr>
                <p:cNvPicPr/>
                <p:nvPr/>
              </p:nvPicPr>
              <p:blipFill>
                <a:blip r:embed="rId125"/>
                <a:stretch>
                  <a:fillRect/>
                </a:stretch>
              </p:blipFill>
              <p:spPr>
                <a:xfrm>
                  <a:off x="10007981" y="1169672"/>
                  <a:ext cx="108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74" name="Freihand 7173">
                  <a:extLst>
                    <a:ext uri="{FF2B5EF4-FFF2-40B4-BE49-F238E27FC236}">
                      <a16:creationId xmlns:a16="http://schemas.microsoft.com/office/drawing/2014/main" id="{2327B326-8E55-4F96-A56B-C998A3832169}"/>
                    </a:ext>
                  </a:extLst>
                </p14:cNvPr>
                <p14:cNvContentPartPr/>
                <p14:nvPr/>
              </p14:nvContentPartPr>
              <p14:xfrm>
                <a:off x="9599741" y="1167872"/>
                <a:ext cx="1206720" cy="72360"/>
              </p14:xfrm>
            </p:contentPart>
          </mc:Choice>
          <mc:Fallback xmlns="">
            <p:pic>
              <p:nvPicPr>
                <p:cNvPr id="7174" name="Freihand 7173">
                  <a:extLst>
                    <a:ext uri="{FF2B5EF4-FFF2-40B4-BE49-F238E27FC236}">
                      <a16:creationId xmlns:a16="http://schemas.microsoft.com/office/drawing/2014/main" id="{2327B326-8E55-4F96-A56B-C998A3832169}"/>
                    </a:ext>
                  </a:extLst>
                </p:cNvPr>
                <p:cNvPicPr/>
                <p:nvPr/>
              </p:nvPicPr>
              <p:blipFill>
                <a:blip r:embed="rId127"/>
                <a:stretch>
                  <a:fillRect/>
                </a:stretch>
              </p:blipFill>
              <p:spPr>
                <a:xfrm>
                  <a:off x="9595421" y="1163552"/>
                  <a:ext cx="1215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75" name="Freihand 7174">
                  <a:extLst>
                    <a:ext uri="{FF2B5EF4-FFF2-40B4-BE49-F238E27FC236}">
                      <a16:creationId xmlns:a16="http://schemas.microsoft.com/office/drawing/2014/main" id="{8608CCCB-FBC5-4E77-98F9-99BFC9E21F67}"/>
                    </a:ext>
                  </a:extLst>
                </p14:cNvPr>
                <p14:cNvContentPartPr/>
                <p14:nvPr/>
              </p14:nvContentPartPr>
              <p14:xfrm>
                <a:off x="9179261" y="1094072"/>
                <a:ext cx="126720" cy="276480"/>
              </p14:xfrm>
            </p:contentPart>
          </mc:Choice>
          <mc:Fallback xmlns="">
            <p:pic>
              <p:nvPicPr>
                <p:cNvPr id="7175" name="Freihand 7174">
                  <a:extLst>
                    <a:ext uri="{FF2B5EF4-FFF2-40B4-BE49-F238E27FC236}">
                      <a16:creationId xmlns:a16="http://schemas.microsoft.com/office/drawing/2014/main" id="{8608CCCB-FBC5-4E77-98F9-99BFC9E21F67}"/>
                    </a:ext>
                  </a:extLst>
                </p:cNvPr>
                <p:cNvPicPr/>
                <p:nvPr/>
              </p:nvPicPr>
              <p:blipFill>
                <a:blip r:embed="rId129"/>
                <a:stretch>
                  <a:fillRect/>
                </a:stretch>
              </p:blipFill>
              <p:spPr>
                <a:xfrm>
                  <a:off x="9174941" y="1089752"/>
                  <a:ext cx="1353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76" name="Freihand 7175">
                  <a:extLst>
                    <a:ext uri="{FF2B5EF4-FFF2-40B4-BE49-F238E27FC236}">
                      <a16:creationId xmlns:a16="http://schemas.microsoft.com/office/drawing/2014/main" id="{FB58DE3B-BD13-45DA-9BAA-9FF1B88FC51A}"/>
                    </a:ext>
                  </a:extLst>
                </p14:cNvPr>
                <p14:cNvContentPartPr/>
                <p14:nvPr/>
              </p14:nvContentPartPr>
              <p14:xfrm>
                <a:off x="9102941" y="959072"/>
                <a:ext cx="364320" cy="72360"/>
              </p14:xfrm>
            </p:contentPart>
          </mc:Choice>
          <mc:Fallback xmlns="">
            <p:pic>
              <p:nvPicPr>
                <p:cNvPr id="7176" name="Freihand 7175">
                  <a:extLst>
                    <a:ext uri="{FF2B5EF4-FFF2-40B4-BE49-F238E27FC236}">
                      <a16:creationId xmlns:a16="http://schemas.microsoft.com/office/drawing/2014/main" id="{FB58DE3B-BD13-45DA-9BAA-9FF1B88FC51A}"/>
                    </a:ext>
                  </a:extLst>
                </p:cNvPr>
                <p:cNvPicPr/>
                <p:nvPr/>
              </p:nvPicPr>
              <p:blipFill>
                <a:blip r:embed="rId131"/>
                <a:stretch>
                  <a:fillRect/>
                </a:stretch>
              </p:blipFill>
              <p:spPr>
                <a:xfrm>
                  <a:off x="9098621" y="954752"/>
                  <a:ext cx="372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177" name="Freihand 7176">
                  <a:extLst>
                    <a:ext uri="{FF2B5EF4-FFF2-40B4-BE49-F238E27FC236}">
                      <a16:creationId xmlns:a16="http://schemas.microsoft.com/office/drawing/2014/main" id="{BBCC0648-1D3E-465D-A63B-7B132C2AD025}"/>
                    </a:ext>
                  </a:extLst>
                </p14:cNvPr>
                <p14:cNvContentPartPr/>
                <p14:nvPr/>
              </p14:nvContentPartPr>
              <p14:xfrm>
                <a:off x="9215261" y="2023952"/>
                <a:ext cx="99000" cy="230400"/>
              </p14:xfrm>
            </p:contentPart>
          </mc:Choice>
          <mc:Fallback xmlns="">
            <p:pic>
              <p:nvPicPr>
                <p:cNvPr id="7177" name="Freihand 7176">
                  <a:extLst>
                    <a:ext uri="{FF2B5EF4-FFF2-40B4-BE49-F238E27FC236}">
                      <a16:creationId xmlns:a16="http://schemas.microsoft.com/office/drawing/2014/main" id="{BBCC0648-1D3E-465D-A63B-7B132C2AD025}"/>
                    </a:ext>
                  </a:extLst>
                </p:cNvPr>
                <p:cNvPicPr/>
                <p:nvPr/>
              </p:nvPicPr>
              <p:blipFill>
                <a:blip r:embed="rId133"/>
                <a:stretch>
                  <a:fillRect/>
                </a:stretch>
              </p:blipFill>
              <p:spPr>
                <a:xfrm>
                  <a:off x="9210941" y="2019632"/>
                  <a:ext cx="107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178" name="Freihand 7177">
                  <a:extLst>
                    <a:ext uri="{FF2B5EF4-FFF2-40B4-BE49-F238E27FC236}">
                      <a16:creationId xmlns:a16="http://schemas.microsoft.com/office/drawing/2014/main" id="{E0370F15-8393-4B16-B46F-8A8F49C4DD92}"/>
                    </a:ext>
                  </a:extLst>
                </p14:cNvPr>
                <p14:cNvContentPartPr/>
                <p14:nvPr/>
              </p14:nvContentPartPr>
              <p14:xfrm>
                <a:off x="9107981" y="2082272"/>
                <a:ext cx="315360" cy="83160"/>
              </p14:xfrm>
            </p:contentPart>
          </mc:Choice>
          <mc:Fallback xmlns="">
            <p:pic>
              <p:nvPicPr>
                <p:cNvPr id="7178" name="Freihand 7177">
                  <a:extLst>
                    <a:ext uri="{FF2B5EF4-FFF2-40B4-BE49-F238E27FC236}">
                      <a16:creationId xmlns:a16="http://schemas.microsoft.com/office/drawing/2014/main" id="{E0370F15-8393-4B16-B46F-8A8F49C4DD92}"/>
                    </a:ext>
                  </a:extLst>
                </p:cNvPr>
                <p:cNvPicPr/>
                <p:nvPr/>
              </p:nvPicPr>
              <p:blipFill>
                <a:blip r:embed="rId135"/>
                <a:stretch>
                  <a:fillRect/>
                </a:stretch>
              </p:blipFill>
              <p:spPr>
                <a:xfrm>
                  <a:off x="9103661" y="2077952"/>
                  <a:ext cx="324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182" name="Freihand 7181">
                  <a:extLst>
                    <a:ext uri="{FF2B5EF4-FFF2-40B4-BE49-F238E27FC236}">
                      <a16:creationId xmlns:a16="http://schemas.microsoft.com/office/drawing/2014/main" id="{0AD6D4BB-D45E-40A1-9F41-91DB89EE7B95}"/>
                    </a:ext>
                  </a:extLst>
                </p14:cNvPr>
                <p14:cNvContentPartPr/>
                <p14:nvPr/>
              </p14:nvContentPartPr>
              <p14:xfrm>
                <a:off x="8813501" y="241232"/>
                <a:ext cx="2800080" cy="2615040"/>
              </p14:xfrm>
            </p:contentPart>
          </mc:Choice>
          <mc:Fallback xmlns="">
            <p:pic>
              <p:nvPicPr>
                <p:cNvPr id="7182" name="Freihand 7181">
                  <a:extLst>
                    <a:ext uri="{FF2B5EF4-FFF2-40B4-BE49-F238E27FC236}">
                      <a16:creationId xmlns:a16="http://schemas.microsoft.com/office/drawing/2014/main" id="{0AD6D4BB-D45E-40A1-9F41-91DB89EE7B95}"/>
                    </a:ext>
                  </a:extLst>
                </p:cNvPr>
                <p:cNvPicPr/>
                <p:nvPr/>
              </p:nvPicPr>
              <p:blipFill>
                <a:blip r:embed="rId137"/>
                <a:stretch>
                  <a:fillRect/>
                </a:stretch>
              </p:blipFill>
              <p:spPr>
                <a:xfrm>
                  <a:off x="8809181" y="236912"/>
                  <a:ext cx="2808720" cy="262368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1722</Words>
  <Application>Microsoft Office PowerPoint</Application>
  <PresentationFormat>Breitbild</PresentationFormat>
  <Paragraphs>355</Paragraphs>
  <Slides>26</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88</cp:revision>
  <cp:lastPrinted>2022-03-02T20:18:27Z</cp:lastPrinted>
  <dcterms:created xsi:type="dcterms:W3CDTF">2022-03-01T20:52:11Z</dcterms:created>
  <dcterms:modified xsi:type="dcterms:W3CDTF">2024-03-07T08:50:41Z</dcterms:modified>
</cp:coreProperties>
</file>